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65" r:id="rId3"/>
    <p:sldId id="256" r:id="rId5"/>
    <p:sldId id="291" r:id="rId6"/>
    <p:sldId id="274" r:id="rId7"/>
    <p:sldId id="282" r:id="rId8"/>
    <p:sldId id="281" r:id="rId9"/>
    <p:sldId id="280" r:id="rId10"/>
    <p:sldId id="292" r:id="rId11"/>
    <p:sldId id="286" r:id="rId12"/>
    <p:sldId id="297" r:id="rId13"/>
    <p:sldId id="289" r:id="rId14"/>
    <p:sldId id="296" r:id="rId15"/>
    <p:sldId id="284" r:id="rId16"/>
    <p:sldId id="293" r:id="rId17"/>
    <p:sldId id="300" r:id="rId18"/>
    <p:sldId id="290" r:id="rId19"/>
    <p:sldId id="288" r:id="rId20"/>
    <p:sldId id="295" r:id="rId21"/>
    <p:sldId id="287" r:id="rId22"/>
    <p:sldId id="294" r:id="rId23"/>
    <p:sldId id="301" r:id="rId24"/>
    <p:sldId id="306" r:id="rId25"/>
    <p:sldId id="303" r:id="rId26"/>
    <p:sldId id="304" r:id="rId27"/>
    <p:sldId id="305" r:id="rId28"/>
    <p:sldId id="278" r:id="rId29"/>
    <p:sldId id="298" r:id="rId30"/>
    <p:sldId id="29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C365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D0E9-8C5F-4D3A-8144-B130A615A1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125AD-7998-4AE5-9B7E-53EB336617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E3DF-8D62-4AF0-B372-6B68606FFC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text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86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865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hyperlink" Target="http://www.rapidesign.c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9015" y="2967990"/>
            <a:ext cx="689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プロモーション提案</a:t>
            </a:r>
            <a:endParaRPr lang="ja-JP" altLang="en-US" sz="5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80179" y="4093939"/>
            <a:ext cx="530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alpha val="70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600" dirty="0">
              <a:solidFill>
                <a:schemeClr val="bg1">
                  <a:alpha val="70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reeform 116"/>
          <p:cNvSpPr>
            <a:spLocks noEditPoints="1"/>
          </p:cNvSpPr>
          <p:nvPr/>
        </p:nvSpPr>
        <p:spPr bwMode="auto">
          <a:xfrm rot="8629927">
            <a:off x="8915398" y="3863411"/>
            <a:ext cx="364129" cy="1118331"/>
          </a:xfrm>
          <a:custGeom>
            <a:avLst/>
            <a:gdLst>
              <a:gd name="T0" fmla="*/ 563 w 659"/>
              <a:gd name="T1" fmla="*/ 1233 h 1996"/>
              <a:gd name="T2" fmla="*/ 597 w 659"/>
              <a:gd name="T3" fmla="*/ 1565 h 1996"/>
              <a:gd name="T4" fmla="*/ 596 w 659"/>
              <a:gd name="T5" fmla="*/ 1657 h 1996"/>
              <a:gd name="T6" fmla="*/ 634 w 659"/>
              <a:gd name="T7" fmla="*/ 1823 h 1996"/>
              <a:gd name="T8" fmla="*/ 542 w 659"/>
              <a:gd name="T9" fmla="*/ 1909 h 1996"/>
              <a:gd name="T10" fmla="*/ 460 w 659"/>
              <a:gd name="T11" fmla="*/ 1661 h 1996"/>
              <a:gd name="T12" fmla="*/ 331 w 659"/>
              <a:gd name="T13" fmla="*/ 1321 h 1996"/>
              <a:gd name="T14" fmla="*/ 302 w 659"/>
              <a:gd name="T15" fmla="*/ 1265 h 1996"/>
              <a:gd name="T16" fmla="*/ 354 w 659"/>
              <a:gd name="T17" fmla="*/ 1310 h 1996"/>
              <a:gd name="T18" fmla="*/ 475 w 659"/>
              <a:gd name="T19" fmla="*/ 1286 h 1996"/>
              <a:gd name="T20" fmla="*/ 535 w 659"/>
              <a:gd name="T21" fmla="*/ 1212 h 1996"/>
              <a:gd name="T22" fmla="*/ 308 w 659"/>
              <a:gd name="T23" fmla="*/ 1267 h 1996"/>
              <a:gd name="T24" fmla="*/ 165 w 659"/>
              <a:gd name="T25" fmla="*/ 812 h 1996"/>
              <a:gd name="T26" fmla="*/ 105 w 659"/>
              <a:gd name="T27" fmla="*/ 577 h 1996"/>
              <a:gd name="T28" fmla="*/ 42 w 659"/>
              <a:gd name="T29" fmla="*/ 307 h 1996"/>
              <a:gd name="T30" fmla="*/ 8 w 659"/>
              <a:gd name="T31" fmla="*/ 125 h 1996"/>
              <a:gd name="T32" fmla="*/ 53 w 659"/>
              <a:gd name="T33" fmla="*/ 12 h 1996"/>
              <a:gd name="T34" fmla="*/ 167 w 659"/>
              <a:gd name="T35" fmla="*/ 49 h 1996"/>
              <a:gd name="T36" fmla="*/ 248 w 659"/>
              <a:gd name="T37" fmla="*/ 230 h 1996"/>
              <a:gd name="T38" fmla="*/ 317 w 659"/>
              <a:gd name="T39" fmla="*/ 403 h 1996"/>
              <a:gd name="T40" fmla="*/ 433 w 659"/>
              <a:gd name="T41" fmla="*/ 732 h 1996"/>
              <a:gd name="T42" fmla="*/ 531 w 659"/>
              <a:gd name="T43" fmla="*/ 1174 h 1996"/>
              <a:gd name="T44" fmla="*/ 79 w 659"/>
              <a:gd name="T45" fmla="*/ 19 h 1996"/>
              <a:gd name="T46" fmla="*/ 146 w 659"/>
              <a:gd name="T47" fmla="*/ 35 h 1996"/>
              <a:gd name="T48" fmla="*/ 19 w 659"/>
              <a:gd name="T49" fmla="*/ 57 h 1996"/>
              <a:gd name="T50" fmla="*/ 117 w 659"/>
              <a:gd name="T51" fmla="*/ 73 h 1996"/>
              <a:gd name="T52" fmla="*/ 158 w 659"/>
              <a:gd name="T53" fmla="*/ 56 h 1996"/>
              <a:gd name="T54" fmla="*/ 34 w 659"/>
              <a:gd name="T55" fmla="*/ 116 h 1996"/>
              <a:gd name="T56" fmla="*/ 40 w 659"/>
              <a:gd name="T57" fmla="*/ 245 h 1996"/>
              <a:gd name="T58" fmla="*/ 173 w 659"/>
              <a:gd name="T59" fmla="*/ 638 h 1996"/>
              <a:gd name="T60" fmla="*/ 240 w 659"/>
              <a:gd name="T61" fmla="*/ 664 h 1996"/>
              <a:gd name="T62" fmla="*/ 173 w 659"/>
              <a:gd name="T63" fmla="*/ 419 h 1996"/>
              <a:gd name="T64" fmla="*/ 97 w 659"/>
              <a:gd name="T65" fmla="*/ 163 h 1996"/>
              <a:gd name="T66" fmla="*/ 76 w 659"/>
              <a:gd name="T67" fmla="*/ 106 h 1996"/>
              <a:gd name="T68" fmla="*/ 304 w 659"/>
              <a:gd name="T69" fmla="*/ 405 h 1996"/>
              <a:gd name="T70" fmla="*/ 120 w 659"/>
              <a:gd name="T71" fmla="*/ 111 h 1996"/>
              <a:gd name="T72" fmla="*/ 147 w 659"/>
              <a:gd name="T73" fmla="*/ 290 h 1996"/>
              <a:gd name="T74" fmla="*/ 252 w 659"/>
              <a:gd name="T75" fmla="*/ 678 h 1996"/>
              <a:gd name="T76" fmla="*/ 95 w 659"/>
              <a:gd name="T77" fmla="*/ 488 h 1996"/>
              <a:gd name="T78" fmla="*/ 173 w 659"/>
              <a:gd name="T79" fmla="*/ 789 h 1996"/>
              <a:gd name="T80" fmla="*/ 427 w 659"/>
              <a:gd name="T81" fmla="*/ 1250 h 1996"/>
              <a:gd name="T82" fmla="*/ 376 w 659"/>
              <a:gd name="T83" fmla="*/ 716 h 1996"/>
              <a:gd name="T84" fmla="*/ 317 w 659"/>
              <a:gd name="T85" fmla="*/ 710 h 1996"/>
              <a:gd name="T86" fmla="*/ 584 w 659"/>
              <a:gd name="T87" fmla="*/ 1611 h 1996"/>
              <a:gd name="T88" fmla="*/ 531 w 659"/>
              <a:gd name="T89" fmla="*/ 1287 h 1996"/>
              <a:gd name="T90" fmla="*/ 479 w 659"/>
              <a:gd name="T91" fmla="*/ 1396 h 1996"/>
              <a:gd name="T92" fmla="*/ 453 w 659"/>
              <a:gd name="T93" fmla="*/ 1382 h 1996"/>
              <a:gd name="T94" fmla="*/ 494 w 659"/>
              <a:gd name="T95" fmla="*/ 1527 h 1996"/>
              <a:gd name="T96" fmla="*/ 376 w 659"/>
              <a:gd name="T97" fmla="*/ 1323 h 1996"/>
              <a:gd name="T98" fmla="*/ 483 w 659"/>
              <a:gd name="T99" fmla="*/ 1592 h 1996"/>
              <a:gd name="T100" fmla="*/ 461 w 659"/>
              <a:gd name="T101" fmla="*/ 1570 h 1996"/>
              <a:gd name="T102" fmla="*/ 358 w 659"/>
              <a:gd name="T103" fmla="*/ 1327 h 1996"/>
              <a:gd name="T104" fmla="*/ 480 w 659"/>
              <a:gd name="T105" fmla="*/ 1627 h 1996"/>
              <a:gd name="T106" fmla="*/ 531 w 659"/>
              <a:gd name="T107" fmla="*/ 1642 h 1996"/>
              <a:gd name="T108" fmla="*/ 538 w 659"/>
              <a:gd name="T109" fmla="*/ 1663 h 1996"/>
              <a:gd name="T110" fmla="*/ 602 w 659"/>
              <a:gd name="T111" fmla="*/ 1608 h 1996"/>
              <a:gd name="T112" fmla="*/ 610 w 659"/>
              <a:gd name="T113" fmla="*/ 1842 h 1996"/>
              <a:gd name="T114" fmla="*/ 583 w 659"/>
              <a:gd name="T115" fmla="*/ 1663 h 1996"/>
              <a:gd name="T116" fmla="*/ 553 w 659"/>
              <a:gd name="T117" fmla="*/ 1795 h 1996"/>
              <a:gd name="T118" fmla="*/ 547 w 659"/>
              <a:gd name="T119" fmla="*/ 1848 h 1996"/>
              <a:gd name="T120" fmla="*/ 521 w 659"/>
              <a:gd name="T121" fmla="*/ 1706 h 1996"/>
              <a:gd name="T122" fmla="*/ 514 w 659"/>
              <a:gd name="T123" fmla="*/ 1795 h 1996"/>
              <a:gd name="T124" fmla="*/ 589 w 659"/>
              <a:gd name="T125" fmla="*/ 196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9" h="1996">
                <a:moveTo>
                  <a:pt x="532" y="1193"/>
                </a:moveTo>
                <a:lnTo>
                  <a:pt x="532" y="1193"/>
                </a:lnTo>
                <a:lnTo>
                  <a:pt x="538" y="1195"/>
                </a:lnTo>
                <a:lnTo>
                  <a:pt x="540" y="1192"/>
                </a:lnTo>
                <a:lnTo>
                  <a:pt x="544" y="1192"/>
                </a:lnTo>
                <a:lnTo>
                  <a:pt x="547" y="1192"/>
                </a:lnTo>
                <a:lnTo>
                  <a:pt x="550" y="1193"/>
                </a:lnTo>
                <a:lnTo>
                  <a:pt x="550" y="1193"/>
                </a:lnTo>
                <a:lnTo>
                  <a:pt x="554" y="1199"/>
                </a:lnTo>
                <a:lnTo>
                  <a:pt x="559" y="1208"/>
                </a:lnTo>
                <a:lnTo>
                  <a:pt x="563" y="1218"/>
                </a:lnTo>
                <a:lnTo>
                  <a:pt x="565" y="1227"/>
                </a:lnTo>
                <a:lnTo>
                  <a:pt x="565" y="1227"/>
                </a:lnTo>
                <a:lnTo>
                  <a:pt x="563" y="1233"/>
                </a:lnTo>
                <a:lnTo>
                  <a:pt x="561" y="1238"/>
                </a:lnTo>
                <a:lnTo>
                  <a:pt x="558" y="1244"/>
                </a:lnTo>
                <a:lnTo>
                  <a:pt x="554" y="1248"/>
                </a:lnTo>
                <a:lnTo>
                  <a:pt x="546" y="1254"/>
                </a:lnTo>
                <a:lnTo>
                  <a:pt x="540" y="1261"/>
                </a:lnTo>
                <a:lnTo>
                  <a:pt x="540" y="1261"/>
                </a:lnTo>
                <a:lnTo>
                  <a:pt x="551" y="1324"/>
                </a:lnTo>
                <a:lnTo>
                  <a:pt x="565" y="1396"/>
                </a:lnTo>
                <a:lnTo>
                  <a:pt x="565" y="1396"/>
                </a:lnTo>
                <a:lnTo>
                  <a:pt x="577" y="1465"/>
                </a:lnTo>
                <a:lnTo>
                  <a:pt x="591" y="1540"/>
                </a:lnTo>
                <a:lnTo>
                  <a:pt x="591" y="1540"/>
                </a:lnTo>
                <a:lnTo>
                  <a:pt x="593" y="1552"/>
                </a:lnTo>
                <a:lnTo>
                  <a:pt x="597" y="1565"/>
                </a:lnTo>
                <a:lnTo>
                  <a:pt x="600" y="1576"/>
                </a:lnTo>
                <a:lnTo>
                  <a:pt x="600" y="1588"/>
                </a:lnTo>
                <a:lnTo>
                  <a:pt x="600" y="1588"/>
                </a:lnTo>
                <a:lnTo>
                  <a:pt x="606" y="1591"/>
                </a:lnTo>
                <a:lnTo>
                  <a:pt x="611" y="1593"/>
                </a:lnTo>
                <a:lnTo>
                  <a:pt x="614" y="1597"/>
                </a:lnTo>
                <a:lnTo>
                  <a:pt x="617" y="1601"/>
                </a:lnTo>
                <a:lnTo>
                  <a:pt x="619" y="1607"/>
                </a:lnTo>
                <a:lnTo>
                  <a:pt x="619" y="1612"/>
                </a:lnTo>
                <a:lnTo>
                  <a:pt x="619" y="1623"/>
                </a:lnTo>
                <a:lnTo>
                  <a:pt x="617" y="1633"/>
                </a:lnTo>
                <a:lnTo>
                  <a:pt x="611" y="1644"/>
                </a:lnTo>
                <a:lnTo>
                  <a:pt x="604" y="1652"/>
                </a:lnTo>
                <a:lnTo>
                  <a:pt x="596" y="1657"/>
                </a:lnTo>
                <a:lnTo>
                  <a:pt x="596" y="1657"/>
                </a:lnTo>
                <a:lnTo>
                  <a:pt x="618" y="1713"/>
                </a:lnTo>
                <a:lnTo>
                  <a:pt x="629" y="1740"/>
                </a:lnTo>
                <a:lnTo>
                  <a:pt x="641" y="1766"/>
                </a:lnTo>
                <a:lnTo>
                  <a:pt x="641" y="1766"/>
                </a:lnTo>
                <a:lnTo>
                  <a:pt x="646" y="1773"/>
                </a:lnTo>
                <a:lnTo>
                  <a:pt x="653" y="1780"/>
                </a:lnTo>
                <a:lnTo>
                  <a:pt x="657" y="1788"/>
                </a:lnTo>
                <a:lnTo>
                  <a:pt x="659" y="1791"/>
                </a:lnTo>
                <a:lnTo>
                  <a:pt x="659" y="1796"/>
                </a:lnTo>
                <a:lnTo>
                  <a:pt x="659" y="1796"/>
                </a:lnTo>
                <a:lnTo>
                  <a:pt x="651" y="1804"/>
                </a:lnTo>
                <a:lnTo>
                  <a:pt x="642" y="1814"/>
                </a:lnTo>
                <a:lnTo>
                  <a:pt x="634" y="1823"/>
                </a:lnTo>
                <a:lnTo>
                  <a:pt x="629" y="1834"/>
                </a:lnTo>
                <a:lnTo>
                  <a:pt x="623" y="1846"/>
                </a:lnTo>
                <a:lnTo>
                  <a:pt x="619" y="1859"/>
                </a:lnTo>
                <a:lnTo>
                  <a:pt x="614" y="1885"/>
                </a:lnTo>
                <a:lnTo>
                  <a:pt x="610" y="1912"/>
                </a:lnTo>
                <a:lnTo>
                  <a:pt x="607" y="1940"/>
                </a:lnTo>
                <a:lnTo>
                  <a:pt x="603" y="1996"/>
                </a:lnTo>
                <a:lnTo>
                  <a:pt x="603" y="1996"/>
                </a:lnTo>
                <a:lnTo>
                  <a:pt x="593" y="1995"/>
                </a:lnTo>
                <a:lnTo>
                  <a:pt x="585" y="1993"/>
                </a:lnTo>
                <a:lnTo>
                  <a:pt x="585" y="1993"/>
                </a:lnTo>
                <a:lnTo>
                  <a:pt x="574" y="1972"/>
                </a:lnTo>
                <a:lnTo>
                  <a:pt x="565" y="1950"/>
                </a:lnTo>
                <a:lnTo>
                  <a:pt x="542" y="1909"/>
                </a:lnTo>
                <a:lnTo>
                  <a:pt x="519" y="1868"/>
                </a:lnTo>
                <a:lnTo>
                  <a:pt x="495" y="1827"/>
                </a:lnTo>
                <a:lnTo>
                  <a:pt x="495" y="1827"/>
                </a:lnTo>
                <a:lnTo>
                  <a:pt x="498" y="1811"/>
                </a:lnTo>
                <a:lnTo>
                  <a:pt x="498" y="1793"/>
                </a:lnTo>
                <a:lnTo>
                  <a:pt x="495" y="1758"/>
                </a:lnTo>
                <a:lnTo>
                  <a:pt x="493" y="1724"/>
                </a:lnTo>
                <a:lnTo>
                  <a:pt x="491" y="1689"/>
                </a:lnTo>
                <a:lnTo>
                  <a:pt x="491" y="1689"/>
                </a:lnTo>
                <a:lnTo>
                  <a:pt x="485" y="1684"/>
                </a:lnTo>
                <a:lnTo>
                  <a:pt x="476" y="1680"/>
                </a:lnTo>
                <a:lnTo>
                  <a:pt x="470" y="1675"/>
                </a:lnTo>
                <a:lnTo>
                  <a:pt x="464" y="1668"/>
                </a:lnTo>
                <a:lnTo>
                  <a:pt x="460" y="1661"/>
                </a:lnTo>
                <a:lnTo>
                  <a:pt x="459" y="1657"/>
                </a:lnTo>
                <a:lnTo>
                  <a:pt x="460" y="1655"/>
                </a:lnTo>
                <a:lnTo>
                  <a:pt x="461" y="1650"/>
                </a:lnTo>
                <a:lnTo>
                  <a:pt x="464" y="1648"/>
                </a:lnTo>
                <a:lnTo>
                  <a:pt x="468" y="1645"/>
                </a:lnTo>
                <a:lnTo>
                  <a:pt x="474" y="1642"/>
                </a:lnTo>
                <a:lnTo>
                  <a:pt x="474" y="1642"/>
                </a:lnTo>
                <a:lnTo>
                  <a:pt x="414" y="1517"/>
                </a:lnTo>
                <a:lnTo>
                  <a:pt x="384" y="1452"/>
                </a:lnTo>
                <a:lnTo>
                  <a:pt x="357" y="1386"/>
                </a:lnTo>
                <a:lnTo>
                  <a:pt x="357" y="1386"/>
                </a:lnTo>
                <a:lnTo>
                  <a:pt x="343" y="1354"/>
                </a:lnTo>
                <a:lnTo>
                  <a:pt x="331" y="1321"/>
                </a:lnTo>
                <a:lnTo>
                  <a:pt x="331" y="1321"/>
                </a:lnTo>
                <a:lnTo>
                  <a:pt x="323" y="1323"/>
                </a:lnTo>
                <a:lnTo>
                  <a:pt x="316" y="1321"/>
                </a:lnTo>
                <a:lnTo>
                  <a:pt x="309" y="1320"/>
                </a:lnTo>
                <a:lnTo>
                  <a:pt x="301" y="1318"/>
                </a:lnTo>
                <a:lnTo>
                  <a:pt x="301" y="1318"/>
                </a:lnTo>
                <a:lnTo>
                  <a:pt x="297" y="1313"/>
                </a:lnTo>
                <a:lnTo>
                  <a:pt x="294" y="1306"/>
                </a:lnTo>
                <a:lnTo>
                  <a:pt x="291" y="1297"/>
                </a:lnTo>
                <a:lnTo>
                  <a:pt x="290" y="1288"/>
                </a:lnTo>
                <a:lnTo>
                  <a:pt x="290" y="1279"/>
                </a:lnTo>
                <a:lnTo>
                  <a:pt x="293" y="1272"/>
                </a:lnTo>
                <a:lnTo>
                  <a:pt x="295" y="1269"/>
                </a:lnTo>
                <a:lnTo>
                  <a:pt x="298" y="1267"/>
                </a:lnTo>
                <a:lnTo>
                  <a:pt x="302" y="1265"/>
                </a:lnTo>
                <a:lnTo>
                  <a:pt x="306" y="1265"/>
                </a:lnTo>
                <a:lnTo>
                  <a:pt x="306" y="1265"/>
                </a:lnTo>
                <a:lnTo>
                  <a:pt x="308" y="1268"/>
                </a:lnTo>
                <a:lnTo>
                  <a:pt x="309" y="1272"/>
                </a:lnTo>
                <a:lnTo>
                  <a:pt x="308" y="1279"/>
                </a:lnTo>
                <a:lnTo>
                  <a:pt x="305" y="1286"/>
                </a:lnTo>
                <a:lnTo>
                  <a:pt x="305" y="1293"/>
                </a:lnTo>
                <a:lnTo>
                  <a:pt x="305" y="1293"/>
                </a:lnTo>
                <a:lnTo>
                  <a:pt x="309" y="1297"/>
                </a:lnTo>
                <a:lnTo>
                  <a:pt x="313" y="1301"/>
                </a:lnTo>
                <a:lnTo>
                  <a:pt x="319" y="1305"/>
                </a:lnTo>
                <a:lnTo>
                  <a:pt x="325" y="1306"/>
                </a:lnTo>
                <a:lnTo>
                  <a:pt x="339" y="1309"/>
                </a:lnTo>
                <a:lnTo>
                  <a:pt x="354" y="1310"/>
                </a:lnTo>
                <a:lnTo>
                  <a:pt x="369" y="1309"/>
                </a:lnTo>
                <a:lnTo>
                  <a:pt x="385" y="1308"/>
                </a:lnTo>
                <a:lnTo>
                  <a:pt x="412" y="1302"/>
                </a:lnTo>
                <a:lnTo>
                  <a:pt x="412" y="1302"/>
                </a:lnTo>
                <a:lnTo>
                  <a:pt x="434" y="1299"/>
                </a:lnTo>
                <a:lnTo>
                  <a:pt x="444" y="1297"/>
                </a:lnTo>
                <a:lnTo>
                  <a:pt x="446" y="1295"/>
                </a:lnTo>
                <a:lnTo>
                  <a:pt x="451" y="1293"/>
                </a:lnTo>
                <a:lnTo>
                  <a:pt x="451" y="1293"/>
                </a:lnTo>
                <a:lnTo>
                  <a:pt x="455" y="1295"/>
                </a:lnTo>
                <a:lnTo>
                  <a:pt x="456" y="1295"/>
                </a:lnTo>
                <a:lnTo>
                  <a:pt x="460" y="1294"/>
                </a:lnTo>
                <a:lnTo>
                  <a:pt x="460" y="1294"/>
                </a:lnTo>
                <a:lnTo>
                  <a:pt x="475" y="1286"/>
                </a:lnTo>
                <a:lnTo>
                  <a:pt x="494" y="1278"/>
                </a:lnTo>
                <a:lnTo>
                  <a:pt x="514" y="1268"/>
                </a:lnTo>
                <a:lnTo>
                  <a:pt x="523" y="1261"/>
                </a:lnTo>
                <a:lnTo>
                  <a:pt x="531" y="1256"/>
                </a:lnTo>
                <a:lnTo>
                  <a:pt x="531" y="1256"/>
                </a:lnTo>
                <a:lnTo>
                  <a:pt x="535" y="1250"/>
                </a:lnTo>
                <a:lnTo>
                  <a:pt x="539" y="1245"/>
                </a:lnTo>
                <a:lnTo>
                  <a:pt x="542" y="1239"/>
                </a:lnTo>
                <a:lnTo>
                  <a:pt x="543" y="1233"/>
                </a:lnTo>
                <a:lnTo>
                  <a:pt x="544" y="1227"/>
                </a:lnTo>
                <a:lnTo>
                  <a:pt x="543" y="1220"/>
                </a:lnTo>
                <a:lnTo>
                  <a:pt x="540" y="1216"/>
                </a:lnTo>
                <a:lnTo>
                  <a:pt x="535" y="1212"/>
                </a:lnTo>
                <a:lnTo>
                  <a:pt x="535" y="1212"/>
                </a:lnTo>
                <a:lnTo>
                  <a:pt x="517" y="1219"/>
                </a:lnTo>
                <a:lnTo>
                  <a:pt x="501" y="1227"/>
                </a:lnTo>
                <a:lnTo>
                  <a:pt x="468" y="1245"/>
                </a:lnTo>
                <a:lnTo>
                  <a:pt x="452" y="1254"/>
                </a:lnTo>
                <a:lnTo>
                  <a:pt x="433" y="1261"/>
                </a:lnTo>
                <a:lnTo>
                  <a:pt x="412" y="1267"/>
                </a:lnTo>
                <a:lnTo>
                  <a:pt x="389" y="1271"/>
                </a:lnTo>
                <a:lnTo>
                  <a:pt x="389" y="1271"/>
                </a:lnTo>
                <a:lnTo>
                  <a:pt x="366" y="1274"/>
                </a:lnTo>
                <a:lnTo>
                  <a:pt x="342" y="1275"/>
                </a:lnTo>
                <a:lnTo>
                  <a:pt x="331" y="1275"/>
                </a:lnTo>
                <a:lnTo>
                  <a:pt x="321" y="1274"/>
                </a:lnTo>
                <a:lnTo>
                  <a:pt x="313" y="1271"/>
                </a:lnTo>
                <a:lnTo>
                  <a:pt x="308" y="1267"/>
                </a:lnTo>
                <a:lnTo>
                  <a:pt x="308" y="1267"/>
                </a:lnTo>
                <a:lnTo>
                  <a:pt x="306" y="1261"/>
                </a:lnTo>
                <a:lnTo>
                  <a:pt x="304" y="1254"/>
                </a:lnTo>
                <a:lnTo>
                  <a:pt x="297" y="1237"/>
                </a:lnTo>
                <a:lnTo>
                  <a:pt x="297" y="1237"/>
                </a:lnTo>
                <a:lnTo>
                  <a:pt x="268" y="1159"/>
                </a:lnTo>
                <a:lnTo>
                  <a:pt x="241" y="1076"/>
                </a:lnTo>
                <a:lnTo>
                  <a:pt x="214" y="992"/>
                </a:lnTo>
                <a:lnTo>
                  <a:pt x="188" y="910"/>
                </a:lnTo>
                <a:lnTo>
                  <a:pt x="188" y="910"/>
                </a:lnTo>
                <a:lnTo>
                  <a:pt x="176" y="861"/>
                </a:lnTo>
                <a:lnTo>
                  <a:pt x="169" y="837"/>
                </a:lnTo>
                <a:lnTo>
                  <a:pt x="165" y="812"/>
                </a:lnTo>
                <a:lnTo>
                  <a:pt x="165" y="812"/>
                </a:lnTo>
                <a:lnTo>
                  <a:pt x="161" y="795"/>
                </a:lnTo>
                <a:lnTo>
                  <a:pt x="155" y="777"/>
                </a:lnTo>
                <a:lnTo>
                  <a:pt x="150" y="762"/>
                </a:lnTo>
                <a:lnTo>
                  <a:pt x="146" y="746"/>
                </a:lnTo>
                <a:lnTo>
                  <a:pt x="146" y="746"/>
                </a:lnTo>
                <a:lnTo>
                  <a:pt x="146" y="737"/>
                </a:lnTo>
                <a:lnTo>
                  <a:pt x="146" y="728"/>
                </a:lnTo>
                <a:lnTo>
                  <a:pt x="146" y="728"/>
                </a:lnTo>
                <a:lnTo>
                  <a:pt x="143" y="714"/>
                </a:lnTo>
                <a:lnTo>
                  <a:pt x="139" y="699"/>
                </a:lnTo>
                <a:lnTo>
                  <a:pt x="131" y="669"/>
                </a:lnTo>
                <a:lnTo>
                  <a:pt x="131" y="669"/>
                </a:lnTo>
                <a:lnTo>
                  <a:pt x="118" y="622"/>
                </a:lnTo>
                <a:lnTo>
                  <a:pt x="105" y="577"/>
                </a:lnTo>
                <a:lnTo>
                  <a:pt x="94" y="533"/>
                </a:lnTo>
                <a:lnTo>
                  <a:pt x="83" y="490"/>
                </a:lnTo>
                <a:lnTo>
                  <a:pt x="83" y="490"/>
                </a:lnTo>
                <a:lnTo>
                  <a:pt x="78" y="464"/>
                </a:lnTo>
                <a:lnTo>
                  <a:pt x="72" y="438"/>
                </a:lnTo>
                <a:lnTo>
                  <a:pt x="69" y="412"/>
                </a:lnTo>
                <a:lnTo>
                  <a:pt x="69" y="400"/>
                </a:lnTo>
                <a:lnTo>
                  <a:pt x="71" y="389"/>
                </a:lnTo>
                <a:lnTo>
                  <a:pt x="71" y="389"/>
                </a:lnTo>
                <a:lnTo>
                  <a:pt x="64" y="369"/>
                </a:lnTo>
                <a:lnTo>
                  <a:pt x="57" y="348"/>
                </a:lnTo>
                <a:lnTo>
                  <a:pt x="49" y="328"/>
                </a:lnTo>
                <a:lnTo>
                  <a:pt x="42" y="307"/>
                </a:lnTo>
                <a:lnTo>
                  <a:pt x="42" y="307"/>
                </a:lnTo>
                <a:lnTo>
                  <a:pt x="37" y="286"/>
                </a:lnTo>
                <a:lnTo>
                  <a:pt x="33" y="264"/>
                </a:lnTo>
                <a:lnTo>
                  <a:pt x="27" y="242"/>
                </a:lnTo>
                <a:lnTo>
                  <a:pt x="22" y="223"/>
                </a:lnTo>
                <a:lnTo>
                  <a:pt x="22" y="223"/>
                </a:lnTo>
                <a:lnTo>
                  <a:pt x="14" y="204"/>
                </a:lnTo>
                <a:lnTo>
                  <a:pt x="7" y="185"/>
                </a:lnTo>
                <a:lnTo>
                  <a:pt x="4" y="175"/>
                </a:lnTo>
                <a:lnTo>
                  <a:pt x="1" y="166"/>
                </a:lnTo>
                <a:lnTo>
                  <a:pt x="0" y="156"/>
                </a:lnTo>
                <a:lnTo>
                  <a:pt x="1" y="147"/>
                </a:lnTo>
                <a:lnTo>
                  <a:pt x="1" y="147"/>
                </a:lnTo>
                <a:lnTo>
                  <a:pt x="4" y="136"/>
                </a:lnTo>
                <a:lnTo>
                  <a:pt x="8" y="125"/>
                </a:lnTo>
                <a:lnTo>
                  <a:pt x="21" y="105"/>
                </a:lnTo>
                <a:lnTo>
                  <a:pt x="21" y="105"/>
                </a:lnTo>
                <a:lnTo>
                  <a:pt x="15" y="98"/>
                </a:lnTo>
                <a:lnTo>
                  <a:pt x="11" y="91"/>
                </a:lnTo>
                <a:lnTo>
                  <a:pt x="8" y="83"/>
                </a:lnTo>
                <a:lnTo>
                  <a:pt x="6" y="75"/>
                </a:lnTo>
                <a:lnTo>
                  <a:pt x="4" y="68"/>
                </a:lnTo>
                <a:lnTo>
                  <a:pt x="4" y="60"/>
                </a:lnTo>
                <a:lnTo>
                  <a:pt x="7" y="42"/>
                </a:lnTo>
                <a:lnTo>
                  <a:pt x="7" y="42"/>
                </a:lnTo>
                <a:lnTo>
                  <a:pt x="16" y="34"/>
                </a:lnTo>
                <a:lnTo>
                  <a:pt x="27" y="26"/>
                </a:lnTo>
                <a:lnTo>
                  <a:pt x="40" y="19"/>
                </a:lnTo>
                <a:lnTo>
                  <a:pt x="53" y="12"/>
                </a:lnTo>
                <a:lnTo>
                  <a:pt x="68" y="5"/>
                </a:lnTo>
                <a:lnTo>
                  <a:pt x="84" y="1"/>
                </a:lnTo>
                <a:lnTo>
                  <a:pt x="99" y="0"/>
                </a:lnTo>
                <a:lnTo>
                  <a:pt x="114" y="0"/>
                </a:lnTo>
                <a:lnTo>
                  <a:pt x="114" y="0"/>
                </a:lnTo>
                <a:lnTo>
                  <a:pt x="123" y="3"/>
                </a:lnTo>
                <a:lnTo>
                  <a:pt x="131" y="7"/>
                </a:lnTo>
                <a:lnTo>
                  <a:pt x="139" y="11"/>
                </a:lnTo>
                <a:lnTo>
                  <a:pt x="143" y="12"/>
                </a:lnTo>
                <a:lnTo>
                  <a:pt x="147" y="12"/>
                </a:lnTo>
                <a:lnTo>
                  <a:pt x="147" y="12"/>
                </a:lnTo>
                <a:lnTo>
                  <a:pt x="157" y="26"/>
                </a:lnTo>
                <a:lnTo>
                  <a:pt x="165" y="41"/>
                </a:lnTo>
                <a:lnTo>
                  <a:pt x="167" y="49"/>
                </a:lnTo>
                <a:lnTo>
                  <a:pt x="170" y="58"/>
                </a:lnTo>
                <a:lnTo>
                  <a:pt x="170" y="67"/>
                </a:lnTo>
                <a:lnTo>
                  <a:pt x="169" y="76"/>
                </a:lnTo>
                <a:lnTo>
                  <a:pt x="169" y="76"/>
                </a:lnTo>
                <a:lnTo>
                  <a:pt x="180" y="91"/>
                </a:lnTo>
                <a:lnTo>
                  <a:pt x="189" y="107"/>
                </a:lnTo>
                <a:lnTo>
                  <a:pt x="197" y="125"/>
                </a:lnTo>
                <a:lnTo>
                  <a:pt x="206" y="143"/>
                </a:lnTo>
                <a:lnTo>
                  <a:pt x="221" y="179"/>
                </a:lnTo>
                <a:lnTo>
                  <a:pt x="238" y="218"/>
                </a:lnTo>
                <a:lnTo>
                  <a:pt x="238" y="218"/>
                </a:lnTo>
                <a:lnTo>
                  <a:pt x="241" y="222"/>
                </a:lnTo>
                <a:lnTo>
                  <a:pt x="244" y="226"/>
                </a:lnTo>
                <a:lnTo>
                  <a:pt x="248" y="230"/>
                </a:lnTo>
                <a:lnTo>
                  <a:pt x="250" y="235"/>
                </a:lnTo>
                <a:lnTo>
                  <a:pt x="250" y="235"/>
                </a:lnTo>
                <a:lnTo>
                  <a:pt x="253" y="243"/>
                </a:lnTo>
                <a:lnTo>
                  <a:pt x="256" y="252"/>
                </a:lnTo>
                <a:lnTo>
                  <a:pt x="261" y="269"/>
                </a:lnTo>
                <a:lnTo>
                  <a:pt x="264" y="279"/>
                </a:lnTo>
                <a:lnTo>
                  <a:pt x="268" y="287"/>
                </a:lnTo>
                <a:lnTo>
                  <a:pt x="274" y="294"/>
                </a:lnTo>
                <a:lnTo>
                  <a:pt x="279" y="301"/>
                </a:lnTo>
                <a:lnTo>
                  <a:pt x="279" y="301"/>
                </a:lnTo>
                <a:lnTo>
                  <a:pt x="284" y="318"/>
                </a:lnTo>
                <a:lnTo>
                  <a:pt x="290" y="335"/>
                </a:lnTo>
                <a:lnTo>
                  <a:pt x="302" y="370"/>
                </a:lnTo>
                <a:lnTo>
                  <a:pt x="317" y="403"/>
                </a:lnTo>
                <a:lnTo>
                  <a:pt x="332" y="434"/>
                </a:lnTo>
                <a:lnTo>
                  <a:pt x="332" y="434"/>
                </a:lnTo>
                <a:lnTo>
                  <a:pt x="339" y="452"/>
                </a:lnTo>
                <a:lnTo>
                  <a:pt x="346" y="471"/>
                </a:lnTo>
                <a:lnTo>
                  <a:pt x="359" y="510"/>
                </a:lnTo>
                <a:lnTo>
                  <a:pt x="372" y="551"/>
                </a:lnTo>
                <a:lnTo>
                  <a:pt x="385" y="593"/>
                </a:lnTo>
                <a:lnTo>
                  <a:pt x="385" y="593"/>
                </a:lnTo>
                <a:lnTo>
                  <a:pt x="395" y="620"/>
                </a:lnTo>
                <a:lnTo>
                  <a:pt x="403" y="649"/>
                </a:lnTo>
                <a:lnTo>
                  <a:pt x="412" y="678"/>
                </a:lnTo>
                <a:lnTo>
                  <a:pt x="422" y="705"/>
                </a:lnTo>
                <a:lnTo>
                  <a:pt x="422" y="705"/>
                </a:lnTo>
                <a:lnTo>
                  <a:pt x="433" y="732"/>
                </a:lnTo>
                <a:lnTo>
                  <a:pt x="442" y="762"/>
                </a:lnTo>
                <a:lnTo>
                  <a:pt x="461" y="827"/>
                </a:lnTo>
                <a:lnTo>
                  <a:pt x="461" y="827"/>
                </a:lnTo>
                <a:lnTo>
                  <a:pt x="472" y="867"/>
                </a:lnTo>
                <a:lnTo>
                  <a:pt x="483" y="907"/>
                </a:lnTo>
                <a:lnTo>
                  <a:pt x="493" y="948"/>
                </a:lnTo>
                <a:lnTo>
                  <a:pt x="499" y="989"/>
                </a:lnTo>
                <a:lnTo>
                  <a:pt x="499" y="989"/>
                </a:lnTo>
                <a:lnTo>
                  <a:pt x="509" y="1056"/>
                </a:lnTo>
                <a:lnTo>
                  <a:pt x="520" y="1120"/>
                </a:lnTo>
                <a:lnTo>
                  <a:pt x="520" y="1120"/>
                </a:lnTo>
                <a:lnTo>
                  <a:pt x="523" y="1139"/>
                </a:lnTo>
                <a:lnTo>
                  <a:pt x="528" y="1156"/>
                </a:lnTo>
                <a:lnTo>
                  <a:pt x="531" y="1174"/>
                </a:lnTo>
                <a:lnTo>
                  <a:pt x="532" y="1184"/>
                </a:lnTo>
                <a:lnTo>
                  <a:pt x="532" y="1193"/>
                </a:lnTo>
                <a:lnTo>
                  <a:pt x="532" y="1193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49" y="39"/>
                </a:lnTo>
                <a:lnTo>
                  <a:pt x="72" y="34"/>
                </a:lnTo>
                <a:lnTo>
                  <a:pt x="84" y="30"/>
                </a:lnTo>
                <a:lnTo>
                  <a:pt x="95" y="26"/>
                </a:lnTo>
                <a:lnTo>
                  <a:pt x="106" y="20"/>
                </a:lnTo>
                <a:lnTo>
                  <a:pt x="114" y="15"/>
                </a:lnTo>
                <a:lnTo>
                  <a:pt x="114" y="15"/>
                </a:lnTo>
                <a:lnTo>
                  <a:pt x="91" y="18"/>
                </a:lnTo>
                <a:lnTo>
                  <a:pt x="79" y="19"/>
                </a:lnTo>
                <a:lnTo>
                  <a:pt x="65" y="22"/>
                </a:lnTo>
                <a:lnTo>
                  <a:pt x="53" y="24"/>
                </a:lnTo>
                <a:lnTo>
                  <a:pt x="42" y="30"/>
                </a:lnTo>
                <a:lnTo>
                  <a:pt x="33" y="35"/>
                </a:lnTo>
                <a:lnTo>
                  <a:pt x="29" y="38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7" y="73"/>
                </a:moveTo>
                <a:lnTo>
                  <a:pt x="117" y="73"/>
                </a:lnTo>
                <a:lnTo>
                  <a:pt x="125" y="67"/>
                </a:lnTo>
                <a:lnTo>
                  <a:pt x="133" y="60"/>
                </a:lnTo>
                <a:lnTo>
                  <a:pt x="139" y="52"/>
                </a:lnTo>
                <a:lnTo>
                  <a:pt x="144" y="43"/>
                </a:lnTo>
                <a:lnTo>
                  <a:pt x="146" y="35"/>
                </a:lnTo>
                <a:lnTo>
                  <a:pt x="146" y="31"/>
                </a:lnTo>
                <a:lnTo>
                  <a:pt x="146" y="28"/>
                </a:lnTo>
                <a:lnTo>
                  <a:pt x="144" y="26"/>
                </a:lnTo>
                <a:lnTo>
                  <a:pt x="142" y="23"/>
                </a:lnTo>
                <a:lnTo>
                  <a:pt x="138" y="20"/>
                </a:lnTo>
                <a:lnTo>
                  <a:pt x="132" y="18"/>
                </a:lnTo>
                <a:lnTo>
                  <a:pt x="132" y="18"/>
                </a:lnTo>
                <a:lnTo>
                  <a:pt x="123" y="27"/>
                </a:lnTo>
                <a:lnTo>
                  <a:pt x="110" y="34"/>
                </a:lnTo>
                <a:lnTo>
                  <a:pt x="95" y="41"/>
                </a:lnTo>
                <a:lnTo>
                  <a:pt x="80" y="46"/>
                </a:lnTo>
                <a:lnTo>
                  <a:pt x="65" y="50"/>
                </a:lnTo>
                <a:lnTo>
                  <a:pt x="49" y="53"/>
                </a:lnTo>
                <a:lnTo>
                  <a:pt x="19" y="57"/>
                </a:lnTo>
                <a:lnTo>
                  <a:pt x="19" y="57"/>
                </a:lnTo>
                <a:lnTo>
                  <a:pt x="18" y="67"/>
                </a:lnTo>
                <a:lnTo>
                  <a:pt x="18" y="75"/>
                </a:lnTo>
                <a:lnTo>
                  <a:pt x="21" y="81"/>
                </a:lnTo>
                <a:lnTo>
                  <a:pt x="25" y="87"/>
                </a:lnTo>
                <a:lnTo>
                  <a:pt x="30" y="91"/>
                </a:lnTo>
                <a:lnTo>
                  <a:pt x="35" y="92"/>
                </a:lnTo>
                <a:lnTo>
                  <a:pt x="44" y="94"/>
                </a:lnTo>
                <a:lnTo>
                  <a:pt x="52" y="95"/>
                </a:lnTo>
                <a:lnTo>
                  <a:pt x="68" y="92"/>
                </a:lnTo>
                <a:lnTo>
                  <a:pt x="87" y="88"/>
                </a:lnTo>
                <a:lnTo>
                  <a:pt x="104" y="81"/>
                </a:lnTo>
                <a:lnTo>
                  <a:pt x="117" y="73"/>
                </a:lnTo>
                <a:lnTo>
                  <a:pt x="117" y="73"/>
                </a:lnTo>
                <a:close/>
                <a:moveTo>
                  <a:pt x="120" y="88"/>
                </a:moveTo>
                <a:lnTo>
                  <a:pt x="120" y="88"/>
                </a:lnTo>
                <a:lnTo>
                  <a:pt x="124" y="90"/>
                </a:lnTo>
                <a:lnTo>
                  <a:pt x="128" y="90"/>
                </a:lnTo>
                <a:lnTo>
                  <a:pt x="133" y="90"/>
                </a:lnTo>
                <a:lnTo>
                  <a:pt x="136" y="88"/>
                </a:lnTo>
                <a:lnTo>
                  <a:pt x="144" y="83"/>
                </a:lnTo>
                <a:lnTo>
                  <a:pt x="151" y="79"/>
                </a:lnTo>
                <a:lnTo>
                  <a:pt x="151" y="79"/>
                </a:lnTo>
                <a:lnTo>
                  <a:pt x="148" y="75"/>
                </a:lnTo>
                <a:lnTo>
                  <a:pt x="148" y="72"/>
                </a:lnTo>
                <a:lnTo>
                  <a:pt x="150" y="69"/>
                </a:lnTo>
                <a:lnTo>
                  <a:pt x="150" y="67"/>
                </a:lnTo>
                <a:lnTo>
                  <a:pt x="158" y="56"/>
                </a:lnTo>
                <a:lnTo>
                  <a:pt x="158" y="56"/>
                </a:lnTo>
                <a:lnTo>
                  <a:pt x="157" y="56"/>
                </a:lnTo>
                <a:lnTo>
                  <a:pt x="155" y="53"/>
                </a:lnTo>
                <a:lnTo>
                  <a:pt x="155" y="52"/>
                </a:lnTo>
                <a:lnTo>
                  <a:pt x="154" y="52"/>
                </a:lnTo>
                <a:lnTo>
                  <a:pt x="154" y="52"/>
                </a:lnTo>
                <a:lnTo>
                  <a:pt x="147" y="61"/>
                </a:lnTo>
                <a:lnTo>
                  <a:pt x="139" y="71"/>
                </a:lnTo>
                <a:lnTo>
                  <a:pt x="120" y="88"/>
                </a:lnTo>
                <a:lnTo>
                  <a:pt x="120" y="88"/>
                </a:lnTo>
                <a:close/>
                <a:moveTo>
                  <a:pt x="35" y="110"/>
                </a:moveTo>
                <a:lnTo>
                  <a:pt x="35" y="110"/>
                </a:lnTo>
                <a:lnTo>
                  <a:pt x="35" y="113"/>
                </a:lnTo>
                <a:lnTo>
                  <a:pt x="34" y="116"/>
                </a:lnTo>
                <a:lnTo>
                  <a:pt x="31" y="120"/>
                </a:lnTo>
                <a:lnTo>
                  <a:pt x="26" y="122"/>
                </a:lnTo>
                <a:lnTo>
                  <a:pt x="22" y="126"/>
                </a:lnTo>
                <a:lnTo>
                  <a:pt x="22" y="126"/>
                </a:lnTo>
                <a:lnTo>
                  <a:pt x="19" y="132"/>
                </a:lnTo>
                <a:lnTo>
                  <a:pt x="18" y="139"/>
                </a:lnTo>
                <a:lnTo>
                  <a:pt x="15" y="152"/>
                </a:lnTo>
                <a:lnTo>
                  <a:pt x="15" y="167"/>
                </a:lnTo>
                <a:lnTo>
                  <a:pt x="18" y="182"/>
                </a:lnTo>
                <a:lnTo>
                  <a:pt x="18" y="182"/>
                </a:lnTo>
                <a:lnTo>
                  <a:pt x="22" y="197"/>
                </a:lnTo>
                <a:lnTo>
                  <a:pt x="27" y="212"/>
                </a:lnTo>
                <a:lnTo>
                  <a:pt x="34" y="228"/>
                </a:lnTo>
                <a:lnTo>
                  <a:pt x="40" y="245"/>
                </a:lnTo>
                <a:lnTo>
                  <a:pt x="40" y="245"/>
                </a:lnTo>
                <a:lnTo>
                  <a:pt x="44" y="261"/>
                </a:lnTo>
                <a:lnTo>
                  <a:pt x="48" y="279"/>
                </a:lnTo>
                <a:lnTo>
                  <a:pt x="52" y="295"/>
                </a:lnTo>
                <a:lnTo>
                  <a:pt x="56" y="310"/>
                </a:lnTo>
                <a:lnTo>
                  <a:pt x="56" y="310"/>
                </a:lnTo>
                <a:lnTo>
                  <a:pt x="67" y="343"/>
                </a:lnTo>
                <a:lnTo>
                  <a:pt x="78" y="377"/>
                </a:lnTo>
                <a:lnTo>
                  <a:pt x="104" y="446"/>
                </a:lnTo>
                <a:lnTo>
                  <a:pt x="129" y="517"/>
                </a:lnTo>
                <a:lnTo>
                  <a:pt x="154" y="585"/>
                </a:lnTo>
                <a:lnTo>
                  <a:pt x="154" y="585"/>
                </a:lnTo>
                <a:lnTo>
                  <a:pt x="163" y="612"/>
                </a:lnTo>
                <a:lnTo>
                  <a:pt x="173" y="638"/>
                </a:lnTo>
                <a:lnTo>
                  <a:pt x="178" y="650"/>
                </a:lnTo>
                <a:lnTo>
                  <a:pt x="185" y="663"/>
                </a:lnTo>
                <a:lnTo>
                  <a:pt x="193" y="672"/>
                </a:lnTo>
                <a:lnTo>
                  <a:pt x="201" y="683"/>
                </a:lnTo>
                <a:lnTo>
                  <a:pt x="201" y="683"/>
                </a:lnTo>
                <a:lnTo>
                  <a:pt x="200" y="679"/>
                </a:lnTo>
                <a:lnTo>
                  <a:pt x="201" y="678"/>
                </a:lnTo>
                <a:lnTo>
                  <a:pt x="203" y="678"/>
                </a:lnTo>
                <a:lnTo>
                  <a:pt x="204" y="678"/>
                </a:lnTo>
                <a:lnTo>
                  <a:pt x="208" y="679"/>
                </a:lnTo>
                <a:lnTo>
                  <a:pt x="210" y="680"/>
                </a:lnTo>
                <a:lnTo>
                  <a:pt x="212" y="679"/>
                </a:lnTo>
                <a:lnTo>
                  <a:pt x="212" y="679"/>
                </a:lnTo>
                <a:lnTo>
                  <a:pt x="240" y="664"/>
                </a:lnTo>
                <a:lnTo>
                  <a:pt x="240" y="664"/>
                </a:lnTo>
                <a:lnTo>
                  <a:pt x="241" y="657"/>
                </a:lnTo>
                <a:lnTo>
                  <a:pt x="241" y="649"/>
                </a:lnTo>
                <a:lnTo>
                  <a:pt x="241" y="631"/>
                </a:lnTo>
                <a:lnTo>
                  <a:pt x="238" y="614"/>
                </a:lnTo>
                <a:lnTo>
                  <a:pt x="234" y="596"/>
                </a:lnTo>
                <a:lnTo>
                  <a:pt x="234" y="596"/>
                </a:lnTo>
                <a:lnTo>
                  <a:pt x="226" y="569"/>
                </a:lnTo>
                <a:lnTo>
                  <a:pt x="215" y="541"/>
                </a:lnTo>
                <a:lnTo>
                  <a:pt x="196" y="491"/>
                </a:lnTo>
                <a:lnTo>
                  <a:pt x="196" y="491"/>
                </a:lnTo>
                <a:lnTo>
                  <a:pt x="189" y="473"/>
                </a:lnTo>
                <a:lnTo>
                  <a:pt x="182" y="454"/>
                </a:lnTo>
                <a:lnTo>
                  <a:pt x="173" y="419"/>
                </a:lnTo>
                <a:lnTo>
                  <a:pt x="173" y="419"/>
                </a:lnTo>
                <a:lnTo>
                  <a:pt x="158" y="374"/>
                </a:lnTo>
                <a:lnTo>
                  <a:pt x="143" y="328"/>
                </a:lnTo>
                <a:lnTo>
                  <a:pt x="143" y="328"/>
                </a:lnTo>
                <a:lnTo>
                  <a:pt x="131" y="284"/>
                </a:lnTo>
                <a:lnTo>
                  <a:pt x="118" y="242"/>
                </a:lnTo>
                <a:lnTo>
                  <a:pt x="118" y="242"/>
                </a:lnTo>
                <a:lnTo>
                  <a:pt x="113" y="228"/>
                </a:lnTo>
                <a:lnTo>
                  <a:pt x="108" y="215"/>
                </a:lnTo>
                <a:lnTo>
                  <a:pt x="102" y="203"/>
                </a:lnTo>
                <a:lnTo>
                  <a:pt x="99" y="189"/>
                </a:lnTo>
                <a:lnTo>
                  <a:pt x="99" y="189"/>
                </a:lnTo>
                <a:lnTo>
                  <a:pt x="97" y="175"/>
                </a:lnTo>
                <a:lnTo>
                  <a:pt x="97" y="163"/>
                </a:lnTo>
                <a:lnTo>
                  <a:pt x="97" y="150"/>
                </a:lnTo>
                <a:lnTo>
                  <a:pt x="99" y="136"/>
                </a:lnTo>
                <a:lnTo>
                  <a:pt x="102" y="124"/>
                </a:lnTo>
                <a:lnTo>
                  <a:pt x="106" y="111"/>
                </a:lnTo>
                <a:lnTo>
                  <a:pt x="110" y="101"/>
                </a:lnTo>
                <a:lnTo>
                  <a:pt x="114" y="91"/>
                </a:lnTo>
                <a:lnTo>
                  <a:pt x="114" y="91"/>
                </a:lnTo>
                <a:lnTo>
                  <a:pt x="116" y="90"/>
                </a:lnTo>
                <a:lnTo>
                  <a:pt x="114" y="88"/>
                </a:lnTo>
                <a:lnTo>
                  <a:pt x="114" y="88"/>
                </a:lnTo>
                <a:lnTo>
                  <a:pt x="106" y="94"/>
                </a:lnTo>
                <a:lnTo>
                  <a:pt x="97" y="99"/>
                </a:lnTo>
                <a:lnTo>
                  <a:pt x="87" y="102"/>
                </a:lnTo>
                <a:lnTo>
                  <a:pt x="76" y="106"/>
                </a:lnTo>
                <a:lnTo>
                  <a:pt x="67" y="107"/>
                </a:lnTo>
                <a:lnTo>
                  <a:pt x="56" y="109"/>
                </a:lnTo>
                <a:lnTo>
                  <a:pt x="45" y="110"/>
                </a:lnTo>
                <a:lnTo>
                  <a:pt x="35" y="110"/>
                </a:lnTo>
                <a:lnTo>
                  <a:pt x="35" y="110"/>
                </a:lnTo>
                <a:close/>
                <a:moveTo>
                  <a:pt x="388" y="652"/>
                </a:moveTo>
                <a:lnTo>
                  <a:pt x="388" y="652"/>
                </a:lnTo>
                <a:lnTo>
                  <a:pt x="378" y="618"/>
                </a:lnTo>
                <a:lnTo>
                  <a:pt x="366" y="582"/>
                </a:lnTo>
                <a:lnTo>
                  <a:pt x="354" y="547"/>
                </a:lnTo>
                <a:lnTo>
                  <a:pt x="342" y="511"/>
                </a:lnTo>
                <a:lnTo>
                  <a:pt x="342" y="511"/>
                </a:lnTo>
                <a:lnTo>
                  <a:pt x="324" y="458"/>
                </a:lnTo>
                <a:lnTo>
                  <a:pt x="304" y="405"/>
                </a:lnTo>
                <a:lnTo>
                  <a:pt x="282" y="354"/>
                </a:lnTo>
                <a:lnTo>
                  <a:pt x="259" y="302"/>
                </a:lnTo>
                <a:lnTo>
                  <a:pt x="259" y="302"/>
                </a:lnTo>
                <a:lnTo>
                  <a:pt x="237" y="249"/>
                </a:lnTo>
                <a:lnTo>
                  <a:pt x="214" y="194"/>
                </a:lnTo>
                <a:lnTo>
                  <a:pt x="191" y="141"/>
                </a:lnTo>
                <a:lnTo>
                  <a:pt x="178" y="116"/>
                </a:lnTo>
                <a:lnTo>
                  <a:pt x="165" y="91"/>
                </a:lnTo>
                <a:lnTo>
                  <a:pt x="165" y="91"/>
                </a:lnTo>
                <a:lnTo>
                  <a:pt x="154" y="95"/>
                </a:lnTo>
                <a:lnTo>
                  <a:pt x="142" y="99"/>
                </a:lnTo>
                <a:lnTo>
                  <a:pt x="128" y="105"/>
                </a:lnTo>
                <a:lnTo>
                  <a:pt x="124" y="109"/>
                </a:lnTo>
                <a:lnTo>
                  <a:pt x="120" y="111"/>
                </a:lnTo>
                <a:lnTo>
                  <a:pt x="120" y="111"/>
                </a:lnTo>
                <a:lnTo>
                  <a:pt x="117" y="117"/>
                </a:lnTo>
                <a:lnTo>
                  <a:pt x="114" y="122"/>
                </a:lnTo>
                <a:lnTo>
                  <a:pt x="112" y="136"/>
                </a:lnTo>
                <a:lnTo>
                  <a:pt x="110" y="151"/>
                </a:lnTo>
                <a:lnTo>
                  <a:pt x="110" y="163"/>
                </a:lnTo>
                <a:lnTo>
                  <a:pt x="110" y="163"/>
                </a:lnTo>
                <a:lnTo>
                  <a:pt x="113" y="179"/>
                </a:lnTo>
                <a:lnTo>
                  <a:pt x="116" y="196"/>
                </a:lnTo>
                <a:lnTo>
                  <a:pt x="120" y="212"/>
                </a:lnTo>
                <a:lnTo>
                  <a:pt x="124" y="228"/>
                </a:lnTo>
                <a:lnTo>
                  <a:pt x="135" y="260"/>
                </a:lnTo>
                <a:lnTo>
                  <a:pt x="147" y="290"/>
                </a:lnTo>
                <a:lnTo>
                  <a:pt x="147" y="290"/>
                </a:lnTo>
                <a:lnTo>
                  <a:pt x="169" y="355"/>
                </a:lnTo>
                <a:lnTo>
                  <a:pt x="189" y="420"/>
                </a:lnTo>
                <a:lnTo>
                  <a:pt x="210" y="484"/>
                </a:lnTo>
                <a:lnTo>
                  <a:pt x="230" y="546"/>
                </a:lnTo>
                <a:lnTo>
                  <a:pt x="230" y="546"/>
                </a:lnTo>
                <a:lnTo>
                  <a:pt x="241" y="578"/>
                </a:lnTo>
                <a:lnTo>
                  <a:pt x="250" y="611"/>
                </a:lnTo>
                <a:lnTo>
                  <a:pt x="250" y="611"/>
                </a:lnTo>
                <a:lnTo>
                  <a:pt x="255" y="627"/>
                </a:lnTo>
                <a:lnTo>
                  <a:pt x="259" y="645"/>
                </a:lnTo>
                <a:lnTo>
                  <a:pt x="259" y="653"/>
                </a:lnTo>
                <a:lnTo>
                  <a:pt x="257" y="661"/>
                </a:lnTo>
                <a:lnTo>
                  <a:pt x="256" y="669"/>
                </a:lnTo>
                <a:lnTo>
                  <a:pt x="252" y="678"/>
                </a:lnTo>
                <a:lnTo>
                  <a:pt x="252" y="678"/>
                </a:lnTo>
                <a:lnTo>
                  <a:pt x="222" y="688"/>
                </a:lnTo>
                <a:lnTo>
                  <a:pt x="192" y="701"/>
                </a:lnTo>
                <a:lnTo>
                  <a:pt x="192" y="701"/>
                </a:lnTo>
                <a:lnTo>
                  <a:pt x="176" y="673"/>
                </a:lnTo>
                <a:lnTo>
                  <a:pt x="162" y="643"/>
                </a:lnTo>
                <a:lnTo>
                  <a:pt x="148" y="611"/>
                </a:lnTo>
                <a:lnTo>
                  <a:pt x="136" y="577"/>
                </a:lnTo>
                <a:lnTo>
                  <a:pt x="112" y="507"/>
                </a:lnTo>
                <a:lnTo>
                  <a:pt x="99" y="473"/>
                </a:lnTo>
                <a:lnTo>
                  <a:pt x="87" y="443"/>
                </a:lnTo>
                <a:lnTo>
                  <a:pt x="87" y="443"/>
                </a:lnTo>
                <a:lnTo>
                  <a:pt x="91" y="467"/>
                </a:lnTo>
                <a:lnTo>
                  <a:pt x="95" y="488"/>
                </a:lnTo>
                <a:lnTo>
                  <a:pt x="108" y="533"/>
                </a:lnTo>
                <a:lnTo>
                  <a:pt x="121" y="575"/>
                </a:lnTo>
                <a:lnTo>
                  <a:pt x="133" y="618"/>
                </a:lnTo>
                <a:lnTo>
                  <a:pt x="133" y="618"/>
                </a:lnTo>
                <a:lnTo>
                  <a:pt x="138" y="633"/>
                </a:lnTo>
                <a:lnTo>
                  <a:pt x="140" y="648"/>
                </a:lnTo>
                <a:lnTo>
                  <a:pt x="146" y="678"/>
                </a:lnTo>
                <a:lnTo>
                  <a:pt x="146" y="678"/>
                </a:lnTo>
                <a:lnTo>
                  <a:pt x="150" y="692"/>
                </a:lnTo>
                <a:lnTo>
                  <a:pt x="154" y="707"/>
                </a:lnTo>
                <a:lnTo>
                  <a:pt x="158" y="721"/>
                </a:lnTo>
                <a:lnTo>
                  <a:pt x="162" y="736"/>
                </a:lnTo>
                <a:lnTo>
                  <a:pt x="162" y="736"/>
                </a:lnTo>
                <a:lnTo>
                  <a:pt x="173" y="789"/>
                </a:lnTo>
                <a:lnTo>
                  <a:pt x="185" y="841"/>
                </a:lnTo>
                <a:lnTo>
                  <a:pt x="197" y="891"/>
                </a:lnTo>
                <a:lnTo>
                  <a:pt x="211" y="941"/>
                </a:lnTo>
                <a:lnTo>
                  <a:pt x="211" y="941"/>
                </a:lnTo>
                <a:lnTo>
                  <a:pt x="236" y="1020"/>
                </a:lnTo>
                <a:lnTo>
                  <a:pt x="261" y="1099"/>
                </a:lnTo>
                <a:lnTo>
                  <a:pt x="287" y="1178"/>
                </a:lnTo>
                <a:lnTo>
                  <a:pt x="316" y="1256"/>
                </a:lnTo>
                <a:lnTo>
                  <a:pt x="316" y="1256"/>
                </a:lnTo>
                <a:lnTo>
                  <a:pt x="328" y="1257"/>
                </a:lnTo>
                <a:lnTo>
                  <a:pt x="343" y="1257"/>
                </a:lnTo>
                <a:lnTo>
                  <a:pt x="377" y="1257"/>
                </a:lnTo>
                <a:lnTo>
                  <a:pt x="411" y="1253"/>
                </a:lnTo>
                <a:lnTo>
                  <a:pt x="427" y="1250"/>
                </a:lnTo>
                <a:lnTo>
                  <a:pt x="442" y="1246"/>
                </a:lnTo>
                <a:lnTo>
                  <a:pt x="442" y="1246"/>
                </a:lnTo>
                <a:lnTo>
                  <a:pt x="521" y="1199"/>
                </a:lnTo>
                <a:lnTo>
                  <a:pt x="521" y="1199"/>
                </a:lnTo>
                <a:lnTo>
                  <a:pt x="504" y="1083"/>
                </a:lnTo>
                <a:lnTo>
                  <a:pt x="493" y="1023"/>
                </a:lnTo>
                <a:lnTo>
                  <a:pt x="480" y="962"/>
                </a:lnTo>
                <a:lnTo>
                  <a:pt x="468" y="901"/>
                </a:lnTo>
                <a:lnTo>
                  <a:pt x="453" y="839"/>
                </a:lnTo>
                <a:lnTo>
                  <a:pt x="436" y="778"/>
                </a:lnTo>
                <a:lnTo>
                  <a:pt x="416" y="718"/>
                </a:lnTo>
                <a:lnTo>
                  <a:pt x="416" y="718"/>
                </a:lnTo>
                <a:lnTo>
                  <a:pt x="396" y="716"/>
                </a:lnTo>
                <a:lnTo>
                  <a:pt x="376" y="716"/>
                </a:lnTo>
                <a:lnTo>
                  <a:pt x="354" y="718"/>
                </a:lnTo>
                <a:lnTo>
                  <a:pt x="332" y="722"/>
                </a:lnTo>
                <a:lnTo>
                  <a:pt x="310" y="728"/>
                </a:lnTo>
                <a:lnTo>
                  <a:pt x="289" y="735"/>
                </a:lnTo>
                <a:lnTo>
                  <a:pt x="267" y="744"/>
                </a:lnTo>
                <a:lnTo>
                  <a:pt x="246" y="754"/>
                </a:lnTo>
                <a:lnTo>
                  <a:pt x="246" y="754"/>
                </a:lnTo>
                <a:lnTo>
                  <a:pt x="252" y="746"/>
                </a:lnTo>
                <a:lnTo>
                  <a:pt x="259" y="739"/>
                </a:lnTo>
                <a:lnTo>
                  <a:pt x="267" y="732"/>
                </a:lnTo>
                <a:lnTo>
                  <a:pt x="275" y="726"/>
                </a:lnTo>
                <a:lnTo>
                  <a:pt x="284" y="722"/>
                </a:lnTo>
                <a:lnTo>
                  <a:pt x="295" y="717"/>
                </a:lnTo>
                <a:lnTo>
                  <a:pt x="317" y="710"/>
                </a:lnTo>
                <a:lnTo>
                  <a:pt x="340" y="705"/>
                </a:lnTo>
                <a:lnTo>
                  <a:pt x="363" y="702"/>
                </a:lnTo>
                <a:lnTo>
                  <a:pt x="387" y="699"/>
                </a:lnTo>
                <a:lnTo>
                  <a:pt x="407" y="699"/>
                </a:lnTo>
                <a:lnTo>
                  <a:pt x="407" y="699"/>
                </a:lnTo>
                <a:lnTo>
                  <a:pt x="397" y="673"/>
                </a:lnTo>
                <a:lnTo>
                  <a:pt x="388" y="652"/>
                </a:lnTo>
                <a:lnTo>
                  <a:pt x="388" y="652"/>
                </a:lnTo>
                <a:close/>
                <a:moveTo>
                  <a:pt x="536" y="1627"/>
                </a:moveTo>
                <a:lnTo>
                  <a:pt x="536" y="1627"/>
                </a:lnTo>
                <a:lnTo>
                  <a:pt x="553" y="1623"/>
                </a:lnTo>
                <a:lnTo>
                  <a:pt x="569" y="1619"/>
                </a:lnTo>
                <a:lnTo>
                  <a:pt x="577" y="1615"/>
                </a:lnTo>
                <a:lnTo>
                  <a:pt x="584" y="1611"/>
                </a:lnTo>
                <a:lnTo>
                  <a:pt x="588" y="1606"/>
                </a:lnTo>
                <a:lnTo>
                  <a:pt x="592" y="1597"/>
                </a:lnTo>
                <a:lnTo>
                  <a:pt x="592" y="1597"/>
                </a:lnTo>
                <a:lnTo>
                  <a:pt x="592" y="1591"/>
                </a:lnTo>
                <a:lnTo>
                  <a:pt x="592" y="1582"/>
                </a:lnTo>
                <a:lnTo>
                  <a:pt x="588" y="1563"/>
                </a:lnTo>
                <a:lnTo>
                  <a:pt x="581" y="1542"/>
                </a:lnTo>
                <a:lnTo>
                  <a:pt x="576" y="1520"/>
                </a:lnTo>
                <a:lnTo>
                  <a:pt x="576" y="1520"/>
                </a:lnTo>
                <a:lnTo>
                  <a:pt x="568" y="1469"/>
                </a:lnTo>
                <a:lnTo>
                  <a:pt x="557" y="1416"/>
                </a:lnTo>
                <a:lnTo>
                  <a:pt x="535" y="1308"/>
                </a:lnTo>
                <a:lnTo>
                  <a:pt x="535" y="1308"/>
                </a:lnTo>
                <a:lnTo>
                  <a:pt x="531" y="1287"/>
                </a:lnTo>
                <a:lnTo>
                  <a:pt x="528" y="1280"/>
                </a:lnTo>
                <a:lnTo>
                  <a:pt x="523" y="1275"/>
                </a:lnTo>
                <a:lnTo>
                  <a:pt x="523" y="1275"/>
                </a:lnTo>
                <a:lnTo>
                  <a:pt x="508" y="1284"/>
                </a:lnTo>
                <a:lnTo>
                  <a:pt x="490" y="1294"/>
                </a:lnTo>
                <a:lnTo>
                  <a:pt x="457" y="1308"/>
                </a:lnTo>
                <a:lnTo>
                  <a:pt x="457" y="1308"/>
                </a:lnTo>
                <a:lnTo>
                  <a:pt x="459" y="1321"/>
                </a:lnTo>
                <a:lnTo>
                  <a:pt x="463" y="1333"/>
                </a:lnTo>
                <a:lnTo>
                  <a:pt x="470" y="1357"/>
                </a:lnTo>
                <a:lnTo>
                  <a:pt x="476" y="1377"/>
                </a:lnTo>
                <a:lnTo>
                  <a:pt x="478" y="1386"/>
                </a:lnTo>
                <a:lnTo>
                  <a:pt x="479" y="1396"/>
                </a:lnTo>
                <a:lnTo>
                  <a:pt x="479" y="1396"/>
                </a:lnTo>
                <a:lnTo>
                  <a:pt x="472" y="1388"/>
                </a:lnTo>
                <a:lnTo>
                  <a:pt x="467" y="1377"/>
                </a:lnTo>
                <a:lnTo>
                  <a:pt x="459" y="1352"/>
                </a:lnTo>
                <a:lnTo>
                  <a:pt x="459" y="1352"/>
                </a:lnTo>
                <a:lnTo>
                  <a:pt x="455" y="1340"/>
                </a:lnTo>
                <a:lnTo>
                  <a:pt x="452" y="1327"/>
                </a:lnTo>
                <a:lnTo>
                  <a:pt x="449" y="1320"/>
                </a:lnTo>
                <a:lnTo>
                  <a:pt x="445" y="1316"/>
                </a:lnTo>
                <a:lnTo>
                  <a:pt x="441" y="1312"/>
                </a:lnTo>
                <a:lnTo>
                  <a:pt x="436" y="1312"/>
                </a:lnTo>
                <a:lnTo>
                  <a:pt x="436" y="1312"/>
                </a:lnTo>
                <a:lnTo>
                  <a:pt x="438" y="1328"/>
                </a:lnTo>
                <a:lnTo>
                  <a:pt x="442" y="1346"/>
                </a:lnTo>
                <a:lnTo>
                  <a:pt x="453" y="1382"/>
                </a:lnTo>
                <a:lnTo>
                  <a:pt x="465" y="1419"/>
                </a:lnTo>
                <a:lnTo>
                  <a:pt x="479" y="1457"/>
                </a:lnTo>
                <a:lnTo>
                  <a:pt x="493" y="1495"/>
                </a:lnTo>
                <a:lnTo>
                  <a:pt x="505" y="1533"/>
                </a:lnTo>
                <a:lnTo>
                  <a:pt x="514" y="1572"/>
                </a:lnTo>
                <a:lnTo>
                  <a:pt x="519" y="1591"/>
                </a:lnTo>
                <a:lnTo>
                  <a:pt x="521" y="1608"/>
                </a:lnTo>
                <a:lnTo>
                  <a:pt x="521" y="1608"/>
                </a:lnTo>
                <a:lnTo>
                  <a:pt x="516" y="1600"/>
                </a:lnTo>
                <a:lnTo>
                  <a:pt x="510" y="1591"/>
                </a:lnTo>
                <a:lnTo>
                  <a:pt x="508" y="1580"/>
                </a:lnTo>
                <a:lnTo>
                  <a:pt x="504" y="1570"/>
                </a:lnTo>
                <a:lnTo>
                  <a:pt x="499" y="1548"/>
                </a:lnTo>
                <a:lnTo>
                  <a:pt x="494" y="1527"/>
                </a:lnTo>
                <a:lnTo>
                  <a:pt x="494" y="1527"/>
                </a:lnTo>
                <a:lnTo>
                  <a:pt x="474" y="1472"/>
                </a:lnTo>
                <a:lnTo>
                  <a:pt x="453" y="1418"/>
                </a:lnTo>
                <a:lnTo>
                  <a:pt x="453" y="1418"/>
                </a:lnTo>
                <a:lnTo>
                  <a:pt x="444" y="1392"/>
                </a:lnTo>
                <a:lnTo>
                  <a:pt x="437" y="1365"/>
                </a:lnTo>
                <a:lnTo>
                  <a:pt x="429" y="1337"/>
                </a:lnTo>
                <a:lnTo>
                  <a:pt x="423" y="1325"/>
                </a:lnTo>
                <a:lnTo>
                  <a:pt x="416" y="1313"/>
                </a:lnTo>
                <a:lnTo>
                  <a:pt x="416" y="1313"/>
                </a:lnTo>
                <a:lnTo>
                  <a:pt x="407" y="1317"/>
                </a:lnTo>
                <a:lnTo>
                  <a:pt x="396" y="1320"/>
                </a:lnTo>
                <a:lnTo>
                  <a:pt x="385" y="1321"/>
                </a:lnTo>
                <a:lnTo>
                  <a:pt x="376" y="1323"/>
                </a:lnTo>
                <a:lnTo>
                  <a:pt x="376" y="1323"/>
                </a:lnTo>
                <a:lnTo>
                  <a:pt x="380" y="1333"/>
                </a:lnTo>
                <a:lnTo>
                  <a:pt x="381" y="1344"/>
                </a:lnTo>
                <a:lnTo>
                  <a:pt x="387" y="1367"/>
                </a:lnTo>
                <a:lnTo>
                  <a:pt x="387" y="1367"/>
                </a:lnTo>
                <a:lnTo>
                  <a:pt x="395" y="1396"/>
                </a:lnTo>
                <a:lnTo>
                  <a:pt x="406" y="1425"/>
                </a:lnTo>
                <a:lnTo>
                  <a:pt x="418" y="1452"/>
                </a:lnTo>
                <a:lnTo>
                  <a:pt x="431" y="1478"/>
                </a:lnTo>
                <a:lnTo>
                  <a:pt x="457" y="1529"/>
                </a:lnTo>
                <a:lnTo>
                  <a:pt x="470" y="1555"/>
                </a:lnTo>
                <a:lnTo>
                  <a:pt x="480" y="1580"/>
                </a:lnTo>
                <a:lnTo>
                  <a:pt x="480" y="1580"/>
                </a:lnTo>
                <a:lnTo>
                  <a:pt x="483" y="1592"/>
                </a:lnTo>
                <a:lnTo>
                  <a:pt x="486" y="1603"/>
                </a:lnTo>
                <a:lnTo>
                  <a:pt x="486" y="1603"/>
                </a:lnTo>
                <a:lnTo>
                  <a:pt x="491" y="1611"/>
                </a:lnTo>
                <a:lnTo>
                  <a:pt x="493" y="1615"/>
                </a:lnTo>
                <a:lnTo>
                  <a:pt x="493" y="1618"/>
                </a:lnTo>
                <a:lnTo>
                  <a:pt x="493" y="1619"/>
                </a:lnTo>
                <a:lnTo>
                  <a:pt x="493" y="1619"/>
                </a:lnTo>
                <a:lnTo>
                  <a:pt x="487" y="1618"/>
                </a:lnTo>
                <a:lnTo>
                  <a:pt x="482" y="1614"/>
                </a:lnTo>
                <a:lnTo>
                  <a:pt x="478" y="1607"/>
                </a:lnTo>
                <a:lnTo>
                  <a:pt x="475" y="1601"/>
                </a:lnTo>
                <a:lnTo>
                  <a:pt x="468" y="1585"/>
                </a:lnTo>
                <a:lnTo>
                  <a:pt x="461" y="1570"/>
                </a:lnTo>
                <a:lnTo>
                  <a:pt x="461" y="1570"/>
                </a:lnTo>
                <a:lnTo>
                  <a:pt x="421" y="1484"/>
                </a:lnTo>
                <a:lnTo>
                  <a:pt x="400" y="1441"/>
                </a:lnTo>
                <a:lnTo>
                  <a:pt x="392" y="1419"/>
                </a:lnTo>
                <a:lnTo>
                  <a:pt x="384" y="1396"/>
                </a:lnTo>
                <a:lnTo>
                  <a:pt x="384" y="1396"/>
                </a:lnTo>
                <a:lnTo>
                  <a:pt x="380" y="1384"/>
                </a:lnTo>
                <a:lnTo>
                  <a:pt x="377" y="1370"/>
                </a:lnTo>
                <a:lnTo>
                  <a:pt x="374" y="1358"/>
                </a:lnTo>
                <a:lnTo>
                  <a:pt x="370" y="1346"/>
                </a:lnTo>
                <a:lnTo>
                  <a:pt x="370" y="1346"/>
                </a:lnTo>
                <a:lnTo>
                  <a:pt x="367" y="1339"/>
                </a:lnTo>
                <a:lnTo>
                  <a:pt x="363" y="1332"/>
                </a:lnTo>
                <a:lnTo>
                  <a:pt x="361" y="1329"/>
                </a:lnTo>
                <a:lnTo>
                  <a:pt x="358" y="1327"/>
                </a:lnTo>
                <a:lnTo>
                  <a:pt x="354" y="1325"/>
                </a:lnTo>
                <a:lnTo>
                  <a:pt x="348" y="1324"/>
                </a:lnTo>
                <a:lnTo>
                  <a:pt x="348" y="1324"/>
                </a:lnTo>
                <a:lnTo>
                  <a:pt x="359" y="1359"/>
                </a:lnTo>
                <a:lnTo>
                  <a:pt x="372" y="1393"/>
                </a:lnTo>
                <a:lnTo>
                  <a:pt x="385" y="1426"/>
                </a:lnTo>
                <a:lnTo>
                  <a:pt x="400" y="1457"/>
                </a:lnTo>
                <a:lnTo>
                  <a:pt x="429" y="1521"/>
                </a:lnTo>
                <a:lnTo>
                  <a:pt x="459" y="1588"/>
                </a:lnTo>
                <a:lnTo>
                  <a:pt x="459" y="1588"/>
                </a:lnTo>
                <a:lnTo>
                  <a:pt x="463" y="1593"/>
                </a:lnTo>
                <a:lnTo>
                  <a:pt x="467" y="1600"/>
                </a:lnTo>
                <a:lnTo>
                  <a:pt x="474" y="1614"/>
                </a:lnTo>
                <a:lnTo>
                  <a:pt x="480" y="1627"/>
                </a:lnTo>
                <a:lnTo>
                  <a:pt x="485" y="1634"/>
                </a:lnTo>
                <a:lnTo>
                  <a:pt x="490" y="1638"/>
                </a:lnTo>
                <a:lnTo>
                  <a:pt x="490" y="1638"/>
                </a:lnTo>
                <a:lnTo>
                  <a:pt x="495" y="1640"/>
                </a:lnTo>
                <a:lnTo>
                  <a:pt x="501" y="1638"/>
                </a:lnTo>
                <a:lnTo>
                  <a:pt x="513" y="1635"/>
                </a:lnTo>
                <a:lnTo>
                  <a:pt x="524" y="1631"/>
                </a:lnTo>
                <a:lnTo>
                  <a:pt x="536" y="1627"/>
                </a:lnTo>
                <a:lnTo>
                  <a:pt x="536" y="1627"/>
                </a:lnTo>
                <a:close/>
                <a:moveTo>
                  <a:pt x="574" y="1631"/>
                </a:moveTo>
                <a:lnTo>
                  <a:pt x="574" y="1631"/>
                </a:lnTo>
                <a:lnTo>
                  <a:pt x="566" y="1634"/>
                </a:lnTo>
                <a:lnTo>
                  <a:pt x="557" y="1637"/>
                </a:lnTo>
                <a:lnTo>
                  <a:pt x="531" y="1642"/>
                </a:lnTo>
                <a:lnTo>
                  <a:pt x="506" y="1645"/>
                </a:lnTo>
                <a:lnTo>
                  <a:pt x="495" y="1645"/>
                </a:lnTo>
                <a:lnTo>
                  <a:pt x="489" y="1644"/>
                </a:lnTo>
                <a:lnTo>
                  <a:pt x="489" y="1644"/>
                </a:lnTo>
                <a:lnTo>
                  <a:pt x="480" y="1652"/>
                </a:lnTo>
                <a:lnTo>
                  <a:pt x="474" y="1660"/>
                </a:lnTo>
                <a:lnTo>
                  <a:pt x="474" y="1660"/>
                </a:lnTo>
                <a:lnTo>
                  <a:pt x="479" y="1664"/>
                </a:lnTo>
                <a:lnTo>
                  <a:pt x="487" y="1667"/>
                </a:lnTo>
                <a:lnTo>
                  <a:pt x="495" y="1667"/>
                </a:lnTo>
                <a:lnTo>
                  <a:pt x="505" y="1668"/>
                </a:lnTo>
                <a:lnTo>
                  <a:pt x="505" y="1668"/>
                </a:lnTo>
                <a:lnTo>
                  <a:pt x="521" y="1665"/>
                </a:lnTo>
                <a:lnTo>
                  <a:pt x="538" y="1663"/>
                </a:lnTo>
                <a:lnTo>
                  <a:pt x="554" y="1659"/>
                </a:lnTo>
                <a:lnTo>
                  <a:pt x="570" y="1653"/>
                </a:lnTo>
                <a:lnTo>
                  <a:pt x="584" y="1646"/>
                </a:lnTo>
                <a:lnTo>
                  <a:pt x="591" y="1642"/>
                </a:lnTo>
                <a:lnTo>
                  <a:pt x="596" y="1637"/>
                </a:lnTo>
                <a:lnTo>
                  <a:pt x="600" y="1633"/>
                </a:lnTo>
                <a:lnTo>
                  <a:pt x="604" y="1627"/>
                </a:lnTo>
                <a:lnTo>
                  <a:pt x="607" y="1621"/>
                </a:lnTo>
                <a:lnTo>
                  <a:pt x="608" y="1615"/>
                </a:lnTo>
                <a:lnTo>
                  <a:pt x="608" y="1615"/>
                </a:lnTo>
                <a:lnTo>
                  <a:pt x="606" y="1614"/>
                </a:lnTo>
                <a:lnTo>
                  <a:pt x="604" y="1614"/>
                </a:lnTo>
                <a:lnTo>
                  <a:pt x="603" y="1611"/>
                </a:lnTo>
                <a:lnTo>
                  <a:pt x="602" y="1608"/>
                </a:lnTo>
                <a:lnTo>
                  <a:pt x="600" y="1607"/>
                </a:lnTo>
                <a:lnTo>
                  <a:pt x="599" y="1607"/>
                </a:lnTo>
                <a:lnTo>
                  <a:pt x="599" y="1607"/>
                </a:lnTo>
                <a:lnTo>
                  <a:pt x="592" y="1612"/>
                </a:lnTo>
                <a:lnTo>
                  <a:pt x="587" y="1619"/>
                </a:lnTo>
                <a:lnTo>
                  <a:pt x="581" y="1626"/>
                </a:lnTo>
                <a:lnTo>
                  <a:pt x="574" y="1631"/>
                </a:lnTo>
                <a:lnTo>
                  <a:pt x="574" y="1631"/>
                </a:lnTo>
                <a:close/>
                <a:moveTo>
                  <a:pt x="597" y="1906"/>
                </a:moveTo>
                <a:lnTo>
                  <a:pt x="597" y="1906"/>
                </a:lnTo>
                <a:lnTo>
                  <a:pt x="602" y="1872"/>
                </a:lnTo>
                <a:lnTo>
                  <a:pt x="606" y="1856"/>
                </a:lnTo>
                <a:lnTo>
                  <a:pt x="610" y="1842"/>
                </a:lnTo>
                <a:lnTo>
                  <a:pt x="610" y="1842"/>
                </a:lnTo>
                <a:lnTo>
                  <a:pt x="615" y="1830"/>
                </a:lnTo>
                <a:lnTo>
                  <a:pt x="625" y="1815"/>
                </a:lnTo>
                <a:lnTo>
                  <a:pt x="634" y="1800"/>
                </a:lnTo>
                <a:lnTo>
                  <a:pt x="637" y="1793"/>
                </a:lnTo>
                <a:lnTo>
                  <a:pt x="638" y="1788"/>
                </a:lnTo>
                <a:lnTo>
                  <a:pt x="638" y="1788"/>
                </a:lnTo>
                <a:lnTo>
                  <a:pt x="637" y="1782"/>
                </a:lnTo>
                <a:lnTo>
                  <a:pt x="636" y="1777"/>
                </a:lnTo>
                <a:lnTo>
                  <a:pt x="629" y="1763"/>
                </a:lnTo>
                <a:lnTo>
                  <a:pt x="615" y="1738"/>
                </a:lnTo>
                <a:lnTo>
                  <a:pt x="615" y="1738"/>
                </a:lnTo>
                <a:lnTo>
                  <a:pt x="584" y="1664"/>
                </a:lnTo>
                <a:lnTo>
                  <a:pt x="584" y="1664"/>
                </a:lnTo>
                <a:lnTo>
                  <a:pt x="583" y="1663"/>
                </a:lnTo>
                <a:lnTo>
                  <a:pt x="580" y="1663"/>
                </a:lnTo>
                <a:lnTo>
                  <a:pt x="580" y="1663"/>
                </a:lnTo>
                <a:lnTo>
                  <a:pt x="574" y="1665"/>
                </a:lnTo>
                <a:lnTo>
                  <a:pt x="568" y="1668"/>
                </a:lnTo>
                <a:lnTo>
                  <a:pt x="557" y="1671"/>
                </a:lnTo>
                <a:lnTo>
                  <a:pt x="544" y="1672"/>
                </a:lnTo>
                <a:lnTo>
                  <a:pt x="532" y="1676"/>
                </a:lnTo>
                <a:lnTo>
                  <a:pt x="532" y="1676"/>
                </a:lnTo>
                <a:lnTo>
                  <a:pt x="532" y="1691"/>
                </a:lnTo>
                <a:lnTo>
                  <a:pt x="534" y="1705"/>
                </a:lnTo>
                <a:lnTo>
                  <a:pt x="539" y="1735"/>
                </a:lnTo>
                <a:lnTo>
                  <a:pt x="546" y="1765"/>
                </a:lnTo>
                <a:lnTo>
                  <a:pt x="553" y="1795"/>
                </a:lnTo>
                <a:lnTo>
                  <a:pt x="553" y="1795"/>
                </a:lnTo>
                <a:lnTo>
                  <a:pt x="561" y="1799"/>
                </a:lnTo>
                <a:lnTo>
                  <a:pt x="568" y="1804"/>
                </a:lnTo>
                <a:lnTo>
                  <a:pt x="573" y="1810"/>
                </a:lnTo>
                <a:lnTo>
                  <a:pt x="578" y="1816"/>
                </a:lnTo>
                <a:lnTo>
                  <a:pt x="578" y="1816"/>
                </a:lnTo>
                <a:lnTo>
                  <a:pt x="577" y="1827"/>
                </a:lnTo>
                <a:lnTo>
                  <a:pt x="576" y="1837"/>
                </a:lnTo>
                <a:lnTo>
                  <a:pt x="573" y="1842"/>
                </a:lnTo>
                <a:lnTo>
                  <a:pt x="570" y="1846"/>
                </a:lnTo>
                <a:lnTo>
                  <a:pt x="568" y="1849"/>
                </a:lnTo>
                <a:lnTo>
                  <a:pt x="562" y="1853"/>
                </a:lnTo>
                <a:lnTo>
                  <a:pt x="562" y="1853"/>
                </a:lnTo>
                <a:lnTo>
                  <a:pt x="554" y="1850"/>
                </a:lnTo>
                <a:lnTo>
                  <a:pt x="547" y="1848"/>
                </a:lnTo>
                <a:lnTo>
                  <a:pt x="540" y="1846"/>
                </a:lnTo>
                <a:lnTo>
                  <a:pt x="536" y="1844"/>
                </a:lnTo>
                <a:lnTo>
                  <a:pt x="534" y="1840"/>
                </a:lnTo>
                <a:lnTo>
                  <a:pt x="534" y="1840"/>
                </a:lnTo>
                <a:lnTo>
                  <a:pt x="532" y="1833"/>
                </a:lnTo>
                <a:lnTo>
                  <a:pt x="531" y="1827"/>
                </a:lnTo>
                <a:lnTo>
                  <a:pt x="532" y="1814"/>
                </a:lnTo>
                <a:lnTo>
                  <a:pt x="535" y="1801"/>
                </a:lnTo>
                <a:lnTo>
                  <a:pt x="538" y="1788"/>
                </a:lnTo>
                <a:lnTo>
                  <a:pt x="538" y="1788"/>
                </a:lnTo>
                <a:lnTo>
                  <a:pt x="536" y="1776"/>
                </a:lnTo>
                <a:lnTo>
                  <a:pt x="534" y="1762"/>
                </a:lnTo>
                <a:lnTo>
                  <a:pt x="527" y="1735"/>
                </a:lnTo>
                <a:lnTo>
                  <a:pt x="521" y="1706"/>
                </a:lnTo>
                <a:lnTo>
                  <a:pt x="519" y="1693"/>
                </a:lnTo>
                <a:lnTo>
                  <a:pt x="519" y="1679"/>
                </a:lnTo>
                <a:lnTo>
                  <a:pt x="519" y="1679"/>
                </a:lnTo>
                <a:lnTo>
                  <a:pt x="504" y="1682"/>
                </a:lnTo>
                <a:lnTo>
                  <a:pt x="504" y="1682"/>
                </a:lnTo>
                <a:lnTo>
                  <a:pt x="505" y="1705"/>
                </a:lnTo>
                <a:lnTo>
                  <a:pt x="506" y="1729"/>
                </a:lnTo>
                <a:lnTo>
                  <a:pt x="506" y="1754"/>
                </a:lnTo>
                <a:lnTo>
                  <a:pt x="508" y="1777"/>
                </a:lnTo>
                <a:lnTo>
                  <a:pt x="508" y="1777"/>
                </a:lnTo>
                <a:lnTo>
                  <a:pt x="509" y="1781"/>
                </a:lnTo>
                <a:lnTo>
                  <a:pt x="510" y="1785"/>
                </a:lnTo>
                <a:lnTo>
                  <a:pt x="513" y="1791"/>
                </a:lnTo>
                <a:lnTo>
                  <a:pt x="514" y="1795"/>
                </a:lnTo>
                <a:lnTo>
                  <a:pt x="514" y="1795"/>
                </a:lnTo>
                <a:lnTo>
                  <a:pt x="514" y="1812"/>
                </a:lnTo>
                <a:lnTo>
                  <a:pt x="516" y="1821"/>
                </a:lnTo>
                <a:lnTo>
                  <a:pt x="517" y="1829"/>
                </a:lnTo>
                <a:lnTo>
                  <a:pt x="517" y="1829"/>
                </a:lnTo>
                <a:lnTo>
                  <a:pt x="520" y="1840"/>
                </a:lnTo>
                <a:lnTo>
                  <a:pt x="524" y="1850"/>
                </a:lnTo>
                <a:lnTo>
                  <a:pt x="535" y="1870"/>
                </a:lnTo>
                <a:lnTo>
                  <a:pt x="546" y="1889"/>
                </a:lnTo>
                <a:lnTo>
                  <a:pt x="557" y="1906"/>
                </a:lnTo>
                <a:lnTo>
                  <a:pt x="557" y="1906"/>
                </a:lnTo>
                <a:lnTo>
                  <a:pt x="572" y="1938"/>
                </a:lnTo>
                <a:lnTo>
                  <a:pt x="580" y="1953"/>
                </a:lnTo>
                <a:lnTo>
                  <a:pt x="589" y="1966"/>
                </a:lnTo>
                <a:lnTo>
                  <a:pt x="589" y="1966"/>
                </a:lnTo>
                <a:lnTo>
                  <a:pt x="592" y="1951"/>
                </a:lnTo>
                <a:lnTo>
                  <a:pt x="593" y="1938"/>
                </a:lnTo>
                <a:lnTo>
                  <a:pt x="597" y="1906"/>
                </a:lnTo>
                <a:lnTo>
                  <a:pt x="597" y="19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59"/>
          <p:cNvSpPr>
            <a:spLocks noEditPoints="1"/>
          </p:cNvSpPr>
          <p:nvPr/>
        </p:nvSpPr>
        <p:spPr bwMode="auto">
          <a:xfrm flipV="1">
            <a:off x="3616112" y="4012050"/>
            <a:ext cx="5077510" cy="7301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2" y="9"/>
              </a:cxn>
              <a:cxn ang="0">
                <a:pos x="11" y="11"/>
              </a:cxn>
              <a:cxn ang="0">
                <a:pos x="19" y="12"/>
              </a:cxn>
              <a:cxn ang="0">
                <a:pos x="37" y="12"/>
              </a:cxn>
              <a:cxn ang="0">
                <a:pos x="71" y="11"/>
              </a:cxn>
              <a:cxn ang="0">
                <a:pos x="71" y="11"/>
              </a:cxn>
              <a:cxn ang="0">
                <a:pos x="93" y="9"/>
              </a:cxn>
              <a:cxn ang="0">
                <a:pos x="115" y="11"/>
              </a:cxn>
              <a:cxn ang="0">
                <a:pos x="139" y="11"/>
              </a:cxn>
              <a:cxn ang="0">
                <a:pos x="161" y="9"/>
              </a:cxn>
              <a:cxn ang="0">
                <a:pos x="161" y="9"/>
              </a:cxn>
              <a:cxn ang="0">
                <a:pos x="161" y="9"/>
              </a:cxn>
              <a:cxn ang="0">
                <a:pos x="159" y="8"/>
              </a:cxn>
              <a:cxn ang="0">
                <a:pos x="157" y="5"/>
              </a:cxn>
              <a:cxn ang="0">
                <a:pos x="157" y="5"/>
              </a:cxn>
              <a:cxn ang="0">
                <a:pos x="136" y="5"/>
              </a:cxn>
              <a:cxn ang="0">
                <a:pos x="115" y="5"/>
              </a:cxn>
              <a:cxn ang="0">
                <a:pos x="73" y="5"/>
              </a:cxn>
              <a:cxn ang="0">
                <a:pos x="73" y="5"/>
              </a:cxn>
              <a:cxn ang="0">
                <a:pos x="53" y="6"/>
              </a:cxn>
              <a:cxn ang="0">
                <a:pos x="34" y="8"/>
              </a:cxn>
              <a:cxn ang="0">
                <a:pos x="34" y="8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8" y="8"/>
              </a:cxn>
              <a:cxn ang="0">
                <a:pos x="8" y="5"/>
              </a:cxn>
              <a:cxn ang="0">
                <a:pos x="7" y="2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7" y="6"/>
              </a:cxn>
              <a:cxn ang="0">
                <a:pos x="7" y="6"/>
              </a:cxn>
              <a:cxn ang="0">
                <a:pos x="7" y="8"/>
              </a:cxn>
              <a:cxn ang="0">
                <a:pos x="7" y="8"/>
              </a:cxn>
              <a:cxn ang="0">
                <a:pos x="4" y="6"/>
              </a:cxn>
              <a:cxn ang="0">
                <a:pos x="4" y="6"/>
              </a:cxn>
              <a:cxn ang="0">
                <a:pos x="4" y="4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161" h="12">
                <a:moveTo>
                  <a:pt x="0" y="1"/>
                </a:moveTo>
                <a:lnTo>
                  <a:pt x="0" y="1"/>
                </a:lnTo>
                <a:lnTo>
                  <a:pt x="0" y="6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11" y="11"/>
                </a:lnTo>
                <a:lnTo>
                  <a:pt x="19" y="12"/>
                </a:lnTo>
                <a:lnTo>
                  <a:pt x="37" y="12"/>
                </a:lnTo>
                <a:lnTo>
                  <a:pt x="71" y="11"/>
                </a:lnTo>
                <a:lnTo>
                  <a:pt x="71" y="11"/>
                </a:lnTo>
                <a:lnTo>
                  <a:pt x="93" y="9"/>
                </a:lnTo>
                <a:lnTo>
                  <a:pt x="115" y="11"/>
                </a:lnTo>
                <a:lnTo>
                  <a:pt x="139" y="11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59" y="8"/>
                </a:lnTo>
                <a:lnTo>
                  <a:pt x="157" y="5"/>
                </a:lnTo>
                <a:lnTo>
                  <a:pt x="157" y="5"/>
                </a:lnTo>
                <a:lnTo>
                  <a:pt x="136" y="5"/>
                </a:lnTo>
                <a:lnTo>
                  <a:pt x="115" y="5"/>
                </a:lnTo>
                <a:lnTo>
                  <a:pt x="73" y="5"/>
                </a:lnTo>
                <a:lnTo>
                  <a:pt x="73" y="5"/>
                </a:lnTo>
                <a:lnTo>
                  <a:pt x="53" y="6"/>
                </a:lnTo>
                <a:lnTo>
                  <a:pt x="34" y="8"/>
                </a:lnTo>
                <a:lnTo>
                  <a:pt x="34" y="8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8" y="8"/>
                </a:lnTo>
                <a:lnTo>
                  <a:pt x="8" y="5"/>
                </a:lnTo>
                <a:lnTo>
                  <a:pt x="7" y="2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7" y="6"/>
                </a:move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357348" y="3390109"/>
            <a:ext cx="4094329" cy="1951630"/>
          </a:xfrm>
          <a:custGeom>
            <a:avLst/>
            <a:gdLst>
              <a:gd name="connsiteX0" fmla="*/ 1869743 w 4094329"/>
              <a:gd name="connsiteY0" fmla="*/ 0 h 1951630"/>
              <a:gd name="connsiteX1" fmla="*/ 3534771 w 4094329"/>
              <a:gd name="connsiteY1" fmla="*/ 0 h 1951630"/>
              <a:gd name="connsiteX2" fmla="*/ 4094329 w 4094329"/>
              <a:gd name="connsiteY2" fmla="*/ 0 h 1951630"/>
              <a:gd name="connsiteX3" fmla="*/ 4094329 w 4094329"/>
              <a:gd name="connsiteY3" fmla="*/ 559558 h 1951630"/>
              <a:gd name="connsiteX4" fmla="*/ 4094329 w 4094329"/>
              <a:gd name="connsiteY4" fmla="*/ 1678674 h 1951630"/>
              <a:gd name="connsiteX5" fmla="*/ 4080678 w 4094329"/>
              <a:gd name="connsiteY5" fmla="*/ 1678674 h 1951630"/>
              <a:gd name="connsiteX6" fmla="*/ 4080678 w 4094329"/>
              <a:gd name="connsiteY6" fmla="*/ 1678675 h 1951630"/>
              <a:gd name="connsiteX7" fmla="*/ 655094 w 4094329"/>
              <a:gd name="connsiteY7" fmla="*/ 1678675 h 1951630"/>
              <a:gd name="connsiteX8" fmla="*/ 655094 w 4094329"/>
              <a:gd name="connsiteY8" fmla="*/ 1951630 h 1951630"/>
              <a:gd name="connsiteX9" fmla="*/ 0 w 4094329"/>
              <a:gd name="connsiteY9" fmla="*/ 1398896 h 1951630"/>
              <a:gd name="connsiteX10" fmla="*/ 655094 w 4094329"/>
              <a:gd name="connsiteY10" fmla="*/ 846161 h 1951630"/>
              <a:gd name="connsiteX11" fmla="*/ 655094 w 4094329"/>
              <a:gd name="connsiteY11" fmla="*/ 1119117 h 1951630"/>
              <a:gd name="connsiteX12" fmla="*/ 3534771 w 4094329"/>
              <a:gd name="connsiteY12" fmla="*/ 1119117 h 1951630"/>
              <a:gd name="connsiteX13" fmla="*/ 3534771 w 4094329"/>
              <a:gd name="connsiteY13" fmla="*/ 559558 h 1951630"/>
              <a:gd name="connsiteX14" fmla="*/ 1869743 w 4094329"/>
              <a:gd name="connsiteY14" fmla="*/ 559558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4329" h="1951630">
                <a:moveTo>
                  <a:pt x="1869743" y="0"/>
                </a:moveTo>
                <a:lnTo>
                  <a:pt x="3534771" y="0"/>
                </a:lnTo>
                <a:lnTo>
                  <a:pt x="4094329" y="0"/>
                </a:lnTo>
                <a:lnTo>
                  <a:pt x="4094329" y="559558"/>
                </a:lnTo>
                <a:lnTo>
                  <a:pt x="4094329" y="1678674"/>
                </a:lnTo>
                <a:lnTo>
                  <a:pt x="4080678" y="1678674"/>
                </a:lnTo>
                <a:lnTo>
                  <a:pt x="4080678" y="1678675"/>
                </a:lnTo>
                <a:lnTo>
                  <a:pt x="655094" y="1678675"/>
                </a:lnTo>
                <a:lnTo>
                  <a:pt x="655094" y="1951630"/>
                </a:lnTo>
                <a:lnTo>
                  <a:pt x="0" y="1398896"/>
                </a:lnTo>
                <a:lnTo>
                  <a:pt x="655094" y="846161"/>
                </a:lnTo>
                <a:lnTo>
                  <a:pt x="655094" y="1119117"/>
                </a:lnTo>
                <a:lnTo>
                  <a:pt x="3534771" y="1119117"/>
                </a:lnTo>
                <a:lnTo>
                  <a:pt x="3534771" y="559558"/>
                </a:lnTo>
                <a:lnTo>
                  <a:pt x="1869743" y="5595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4669809" y="2559870"/>
            <a:ext cx="4094329" cy="1951630"/>
          </a:xfrm>
          <a:custGeom>
            <a:avLst/>
            <a:gdLst>
              <a:gd name="connsiteX0" fmla="*/ 1869743 w 4094329"/>
              <a:gd name="connsiteY0" fmla="*/ 0 h 1951630"/>
              <a:gd name="connsiteX1" fmla="*/ 3534771 w 4094329"/>
              <a:gd name="connsiteY1" fmla="*/ 0 h 1951630"/>
              <a:gd name="connsiteX2" fmla="*/ 4094329 w 4094329"/>
              <a:gd name="connsiteY2" fmla="*/ 0 h 1951630"/>
              <a:gd name="connsiteX3" fmla="*/ 4094329 w 4094329"/>
              <a:gd name="connsiteY3" fmla="*/ 559558 h 1951630"/>
              <a:gd name="connsiteX4" fmla="*/ 4094329 w 4094329"/>
              <a:gd name="connsiteY4" fmla="*/ 1678674 h 1951630"/>
              <a:gd name="connsiteX5" fmla="*/ 4080678 w 4094329"/>
              <a:gd name="connsiteY5" fmla="*/ 1678674 h 1951630"/>
              <a:gd name="connsiteX6" fmla="*/ 4080678 w 4094329"/>
              <a:gd name="connsiteY6" fmla="*/ 1678675 h 1951630"/>
              <a:gd name="connsiteX7" fmla="*/ 655094 w 4094329"/>
              <a:gd name="connsiteY7" fmla="*/ 1678675 h 1951630"/>
              <a:gd name="connsiteX8" fmla="*/ 655094 w 4094329"/>
              <a:gd name="connsiteY8" fmla="*/ 1951630 h 1951630"/>
              <a:gd name="connsiteX9" fmla="*/ 0 w 4094329"/>
              <a:gd name="connsiteY9" fmla="*/ 1398896 h 1951630"/>
              <a:gd name="connsiteX10" fmla="*/ 655094 w 4094329"/>
              <a:gd name="connsiteY10" fmla="*/ 846161 h 1951630"/>
              <a:gd name="connsiteX11" fmla="*/ 655094 w 4094329"/>
              <a:gd name="connsiteY11" fmla="*/ 1119117 h 1951630"/>
              <a:gd name="connsiteX12" fmla="*/ 3534771 w 4094329"/>
              <a:gd name="connsiteY12" fmla="*/ 1119117 h 1951630"/>
              <a:gd name="connsiteX13" fmla="*/ 3534771 w 4094329"/>
              <a:gd name="connsiteY13" fmla="*/ 559558 h 1951630"/>
              <a:gd name="connsiteX14" fmla="*/ 1869743 w 4094329"/>
              <a:gd name="connsiteY14" fmla="*/ 559558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4329" h="1951630">
                <a:moveTo>
                  <a:pt x="1869743" y="0"/>
                </a:moveTo>
                <a:lnTo>
                  <a:pt x="3534771" y="0"/>
                </a:lnTo>
                <a:lnTo>
                  <a:pt x="4094329" y="0"/>
                </a:lnTo>
                <a:lnTo>
                  <a:pt x="4094329" y="559558"/>
                </a:lnTo>
                <a:lnTo>
                  <a:pt x="4094329" y="1678674"/>
                </a:lnTo>
                <a:lnTo>
                  <a:pt x="4080678" y="1678674"/>
                </a:lnTo>
                <a:lnTo>
                  <a:pt x="4080678" y="1678675"/>
                </a:lnTo>
                <a:lnTo>
                  <a:pt x="655094" y="1678675"/>
                </a:lnTo>
                <a:lnTo>
                  <a:pt x="655094" y="1951630"/>
                </a:lnTo>
                <a:lnTo>
                  <a:pt x="0" y="1398896"/>
                </a:lnTo>
                <a:lnTo>
                  <a:pt x="655094" y="846161"/>
                </a:lnTo>
                <a:lnTo>
                  <a:pt x="655094" y="1119117"/>
                </a:lnTo>
                <a:lnTo>
                  <a:pt x="3534771" y="1119117"/>
                </a:lnTo>
                <a:lnTo>
                  <a:pt x="3534771" y="559558"/>
                </a:lnTo>
                <a:lnTo>
                  <a:pt x="1869743" y="559558"/>
                </a:lnTo>
                <a:close/>
              </a:path>
            </a:pathLst>
          </a:cu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9373738" y="4215610"/>
            <a:ext cx="1015641" cy="787224"/>
            <a:chOff x="1286" y="1024"/>
            <a:chExt cx="747" cy="579"/>
          </a:xfrm>
          <a:solidFill>
            <a:schemeClr val="bg1">
              <a:lumMod val="6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286" y="1085"/>
              <a:ext cx="646" cy="518"/>
            </a:xfrm>
            <a:custGeom>
              <a:avLst/>
              <a:gdLst>
                <a:gd name="T0" fmla="*/ 105 w 128"/>
                <a:gd name="T1" fmla="*/ 43 h 102"/>
                <a:gd name="T2" fmla="*/ 103 w 128"/>
                <a:gd name="T3" fmla="*/ 39 h 102"/>
                <a:gd name="T4" fmla="*/ 102 w 128"/>
                <a:gd name="T5" fmla="*/ 24 h 102"/>
                <a:gd name="T6" fmla="*/ 75 w 128"/>
                <a:gd name="T7" fmla="*/ 25 h 102"/>
                <a:gd name="T8" fmla="*/ 70 w 128"/>
                <a:gd name="T9" fmla="*/ 18 h 102"/>
                <a:gd name="T10" fmla="*/ 48 w 128"/>
                <a:gd name="T11" fmla="*/ 7 h 102"/>
                <a:gd name="T12" fmla="*/ 12 w 128"/>
                <a:gd name="T13" fmla="*/ 37 h 102"/>
                <a:gd name="T14" fmla="*/ 2 w 128"/>
                <a:gd name="T15" fmla="*/ 64 h 102"/>
                <a:gd name="T16" fmla="*/ 55 w 128"/>
                <a:gd name="T17" fmla="*/ 100 h 102"/>
                <a:gd name="T18" fmla="*/ 119 w 128"/>
                <a:gd name="T19" fmla="*/ 72 h 102"/>
                <a:gd name="T20" fmla="*/ 105 w 128"/>
                <a:gd name="T21" fmla="*/ 43 h 102"/>
                <a:gd name="T22" fmla="*/ 57 w 128"/>
                <a:gd name="T23" fmla="*/ 92 h 102"/>
                <a:gd name="T24" fmla="*/ 15 w 128"/>
                <a:gd name="T25" fmla="*/ 67 h 102"/>
                <a:gd name="T26" fmla="*/ 57 w 128"/>
                <a:gd name="T27" fmla="*/ 38 h 102"/>
                <a:gd name="T28" fmla="*/ 98 w 128"/>
                <a:gd name="T29" fmla="*/ 62 h 102"/>
                <a:gd name="T30" fmla="*/ 57 w 128"/>
                <a:gd name="T3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02">
                  <a:moveTo>
                    <a:pt x="105" y="43"/>
                  </a:moveTo>
                  <a:cubicBezTo>
                    <a:pt x="100" y="42"/>
                    <a:pt x="103" y="39"/>
                    <a:pt x="103" y="39"/>
                  </a:cubicBezTo>
                  <a:cubicBezTo>
                    <a:pt x="103" y="39"/>
                    <a:pt x="108" y="30"/>
                    <a:pt x="102" y="24"/>
                  </a:cubicBezTo>
                  <a:cubicBezTo>
                    <a:pt x="94" y="16"/>
                    <a:pt x="75" y="25"/>
                    <a:pt x="75" y="25"/>
                  </a:cubicBezTo>
                  <a:cubicBezTo>
                    <a:pt x="67" y="27"/>
                    <a:pt x="69" y="24"/>
                    <a:pt x="70" y="18"/>
                  </a:cubicBezTo>
                  <a:cubicBezTo>
                    <a:pt x="70" y="11"/>
                    <a:pt x="68" y="0"/>
                    <a:pt x="48" y="7"/>
                  </a:cubicBezTo>
                  <a:cubicBezTo>
                    <a:pt x="29" y="14"/>
                    <a:pt x="12" y="37"/>
                    <a:pt x="12" y="37"/>
                  </a:cubicBezTo>
                  <a:cubicBezTo>
                    <a:pt x="0" y="52"/>
                    <a:pt x="2" y="64"/>
                    <a:pt x="2" y="64"/>
                  </a:cubicBezTo>
                  <a:cubicBezTo>
                    <a:pt x="5" y="91"/>
                    <a:pt x="33" y="98"/>
                    <a:pt x="55" y="100"/>
                  </a:cubicBezTo>
                  <a:cubicBezTo>
                    <a:pt x="78" y="102"/>
                    <a:pt x="109" y="92"/>
                    <a:pt x="119" y="72"/>
                  </a:cubicBezTo>
                  <a:cubicBezTo>
                    <a:pt x="128" y="52"/>
                    <a:pt x="111" y="44"/>
                    <a:pt x="105" y="43"/>
                  </a:cubicBezTo>
                  <a:close/>
                  <a:moveTo>
                    <a:pt x="57" y="92"/>
                  </a:moveTo>
                  <a:cubicBezTo>
                    <a:pt x="34" y="94"/>
                    <a:pt x="15" y="82"/>
                    <a:pt x="15" y="67"/>
                  </a:cubicBezTo>
                  <a:cubicBezTo>
                    <a:pt x="15" y="52"/>
                    <a:pt x="34" y="39"/>
                    <a:pt x="57" y="38"/>
                  </a:cubicBezTo>
                  <a:cubicBezTo>
                    <a:pt x="80" y="37"/>
                    <a:pt x="98" y="47"/>
                    <a:pt x="98" y="62"/>
                  </a:cubicBezTo>
                  <a:cubicBezTo>
                    <a:pt x="98" y="77"/>
                    <a:pt x="80" y="91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433" y="1319"/>
              <a:ext cx="252" cy="223"/>
            </a:xfrm>
            <a:custGeom>
              <a:avLst/>
              <a:gdLst>
                <a:gd name="T0" fmla="*/ 23 w 50"/>
                <a:gd name="T1" fmla="*/ 2 h 44"/>
                <a:gd name="T2" fmla="*/ 3 w 50"/>
                <a:gd name="T3" fmla="*/ 27 h 44"/>
                <a:gd name="T4" fmla="*/ 9 w 50"/>
                <a:gd name="T5" fmla="*/ 37 h 44"/>
                <a:gd name="T6" fmla="*/ 43 w 50"/>
                <a:gd name="T7" fmla="*/ 31 h 44"/>
                <a:gd name="T8" fmla="*/ 23 w 50"/>
                <a:gd name="T9" fmla="*/ 2 h 44"/>
                <a:gd name="T10" fmla="*/ 17 w 50"/>
                <a:gd name="T11" fmla="*/ 33 h 44"/>
                <a:gd name="T12" fmla="*/ 10 w 50"/>
                <a:gd name="T13" fmla="*/ 27 h 44"/>
                <a:gd name="T14" fmla="*/ 17 w 50"/>
                <a:gd name="T15" fmla="*/ 19 h 44"/>
                <a:gd name="T16" fmla="*/ 25 w 50"/>
                <a:gd name="T17" fmla="*/ 25 h 44"/>
                <a:gd name="T18" fmla="*/ 17 w 50"/>
                <a:gd name="T19" fmla="*/ 33 h 44"/>
                <a:gd name="T20" fmla="*/ 31 w 50"/>
                <a:gd name="T21" fmla="*/ 21 h 44"/>
                <a:gd name="T22" fmla="*/ 27 w 50"/>
                <a:gd name="T23" fmla="*/ 21 h 44"/>
                <a:gd name="T24" fmla="*/ 28 w 50"/>
                <a:gd name="T25" fmla="*/ 16 h 44"/>
                <a:gd name="T26" fmla="*/ 32 w 50"/>
                <a:gd name="T27" fmla="*/ 17 h 44"/>
                <a:gd name="T28" fmla="*/ 31 w 50"/>
                <a:gd name="T2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4">
                  <a:moveTo>
                    <a:pt x="23" y="2"/>
                  </a:moveTo>
                  <a:cubicBezTo>
                    <a:pt x="0" y="5"/>
                    <a:pt x="3" y="27"/>
                    <a:pt x="3" y="27"/>
                  </a:cubicBezTo>
                  <a:cubicBezTo>
                    <a:pt x="3" y="27"/>
                    <a:pt x="3" y="33"/>
                    <a:pt x="9" y="37"/>
                  </a:cubicBezTo>
                  <a:cubicBezTo>
                    <a:pt x="22" y="44"/>
                    <a:pt x="36" y="40"/>
                    <a:pt x="43" y="31"/>
                  </a:cubicBezTo>
                  <a:cubicBezTo>
                    <a:pt x="50" y="22"/>
                    <a:pt x="46" y="0"/>
                    <a:pt x="23" y="2"/>
                  </a:cubicBezTo>
                  <a:close/>
                  <a:moveTo>
                    <a:pt x="17" y="33"/>
                  </a:moveTo>
                  <a:cubicBezTo>
                    <a:pt x="13" y="33"/>
                    <a:pt x="10" y="31"/>
                    <a:pt x="10" y="27"/>
                  </a:cubicBezTo>
                  <a:cubicBezTo>
                    <a:pt x="10" y="23"/>
                    <a:pt x="13" y="20"/>
                    <a:pt x="17" y="19"/>
                  </a:cubicBezTo>
                  <a:cubicBezTo>
                    <a:pt x="22" y="19"/>
                    <a:pt x="25" y="22"/>
                    <a:pt x="25" y="25"/>
                  </a:cubicBezTo>
                  <a:cubicBezTo>
                    <a:pt x="25" y="29"/>
                    <a:pt x="22" y="32"/>
                    <a:pt x="17" y="33"/>
                  </a:cubicBezTo>
                  <a:close/>
                  <a:moveTo>
                    <a:pt x="31" y="21"/>
                  </a:moveTo>
                  <a:cubicBezTo>
                    <a:pt x="29" y="22"/>
                    <a:pt x="28" y="22"/>
                    <a:pt x="27" y="21"/>
                  </a:cubicBezTo>
                  <a:cubicBezTo>
                    <a:pt x="26" y="19"/>
                    <a:pt x="26" y="17"/>
                    <a:pt x="28" y="16"/>
                  </a:cubicBezTo>
                  <a:cubicBezTo>
                    <a:pt x="30" y="15"/>
                    <a:pt x="31" y="15"/>
                    <a:pt x="32" y="17"/>
                  </a:cubicBezTo>
                  <a:cubicBezTo>
                    <a:pt x="33" y="18"/>
                    <a:pt x="32" y="20"/>
                    <a:pt x="3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771" y="1110"/>
              <a:ext cx="136" cy="148"/>
            </a:xfrm>
            <a:custGeom>
              <a:avLst/>
              <a:gdLst>
                <a:gd name="T0" fmla="*/ 21 w 27"/>
                <a:gd name="T1" fmla="*/ 29 h 29"/>
                <a:gd name="T2" fmla="*/ 24 w 27"/>
                <a:gd name="T3" fmla="*/ 25 h 29"/>
                <a:gd name="T4" fmla="*/ 24 w 27"/>
                <a:gd name="T5" fmla="*/ 25 h 29"/>
                <a:gd name="T6" fmla="*/ 4 w 27"/>
                <a:gd name="T7" fmla="*/ 4 h 29"/>
                <a:gd name="T8" fmla="*/ 0 w 27"/>
                <a:gd name="T9" fmla="*/ 8 h 29"/>
                <a:gd name="T10" fmla="*/ 4 w 27"/>
                <a:gd name="T11" fmla="*/ 12 h 29"/>
                <a:gd name="T12" fmla="*/ 17 w 27"/>
                <a:gd name="T13" fmla="*/ 25 h 29"/>
                <a:gd name="T14" fmla="*/ 21 w 27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9">
                  <a:moveTo>
                    <a:pt x="21" y="29"/>
                  </a:moveTo>
                  <a:cubicBezTo>
                    <a:pt x="23" y="29"/>
                    <a:pt x="24" y="27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21" y="8"/>
                    <a:pt x="17" y="25"/>
                    <a:pt x="17" y="25"/>
                  </a:cubicBezTo>
                  <a:cubicBezTo>
                    <a:pt x="17" y="27"/>
                    <a:pt x="19" y="29"/>
                    <a:pt x="2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741" y="1024"/>
              <a:ext cx="292" cy="269"/>
            </a:xfrm>
            <a:custGeom>
              <a:avLst/>
              <a:gdLst>
                <a:gd name="T0" fmla="*/ 24 w 58"/>
                <a:gd name="T1" fmla="*/ 1 h 53"/>
                <a:gd name="T2" fmla="*/ 5 w 58"/>
                <a:gd name="T3" fmla="*/ 2 h 53"/>
                <a:gd name="T4" fmla="*/ 5 w 58"/>
                <a:gd name="T5" fmla="*/ 2 h 53"/>
                <a:gd name="T6" fmla="*/ 4 w 58"/>
                <a:gd name="T7" fmla="*/ 2 h 53"/>
                <a:gd name="T8" fmla="*/ 0 w 58"/>
                <a:gd name="T9" fmla="*/ 7 h 53"/>
                <a:gd name="T10" fmla="*/ 6 w 58"/>
                <a:gd name="T11" fmla="*/ 13 h 53"/>
                <a:gd name="T12" fmla="*/ 11 w 58"/>
                <a:gd name="T13" fmla="*/ 12 h 53"/>
                <a:gd name="T14" fmla="*/ 38 w 58"/>
                <a:gd name="T15" fmla="*/ 25 h 53"/>
                <a:gd name="T16" fmla="*/ 40 w 58"/>
                <a:gd name="T17" fmla="*/ 43 h 53"/>
                <a:gd name="T18" fmla="*/ 39 w 58"/>
                <a:gd name="T19" fmla="*/ 49 h 53"/>
                <a:gd name="T20" fmla="*/ 44 w 58"/>
                <a:gd name="T21" fmla="*/ 53 h 53"/>
                <a:gd name="T22" fmla="*/ 49 w 58"/>
                <a:gd name="T23" fmla="*/ 49 h 53"/>
                <a:gd name="T24" fmla="*/ 49 w 58"/>
                <a:gd name="T25" fmla="*/ 49 h 53"/>
                <a:gd name="T26" fmla="*/ 24 w 58"/>
                <a:gd name="T2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24" y="1"/>
                  </a:moveTo>
                  <a:cubicBezTo>
                    <a:pt x="16" y="0"/>
                    <a:pt x="7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9" y="12"/>
                    <a:pt x="11" y="12"/>
                  </a:cubicBezTo>
                  <a:cubicBezTo>
                    <a:pt x="13" y="11"/>
                    <a:pt x="30" y="11"/>
                    <a:pt x="38" y="25"/>
                  </a:cubicBezTo>
                  <a:cubicBezTo>
                    <a:pt x="43" y="35"/>
                    <a:pt x="40" y="42"/>
                    <a:pt x="40" y="43"/>
                  </a:cubicBezTo>
                  <a:cubicBezTo>
                    <a:pt x="40" y="43"/>
                    <a:pt x="39" y="46"/>
                    <a:pt x="39" y="49"/>
                  </a:cubicBezTo>
                  <a:cubicBezTo>
                    <a:pt x="39" y="52"/>
                    <a:pt x="41" y="53"/>
                    <a:pt x="44" y="53"/>
                  </a:cubicBezTo>
                  <a:cubicBezTo>
                    <a:pt x="47" y="53"/>
                    <a:pt x="49" y="53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8" y="19"/>
                    <a:pt x="38" y="5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6" name="Group 11"/>
          <p:cNvGrpSpPr>
            <a:grpSpLocks noChangeAspect="1"/>
          </p:cNvGrpSpPr>
          <p:nvPr/>
        </p:nvGrpSpPr>
        <p:grpSpPr bwMode="auto">
          <a:xfrm>
            <a:off x="1660866" y="1527787"/>
            <a:ext cx="1068685" cy="868307"/>
            <a:chOff x="915" y="1056"/>
            <a:chExt cx="608" cy="494"/>
          </a:xfrm>
          <a:solidFill>
            <a:srgbClr val="4C365D"/>
          </a:solidFill>
        </p:grpSpPr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915" y="1056"/>
              <a:ext cx="430" cy="392"/>
            </a:xfrm>
            <a:custGeom>
              <a:avLst/>
              <a:gdLst>
                <a:gd name="T0" fmla="*/ 93 w 97"/>
                <a:gd name="T1" fmla="*/ 34 h 88"/>
                <a:gd name="T2" fmla="*/ 97 w 97"/>
                <a:gd name="T3" fmla="*/ 34 h 88"/>
                <a:gd name="T4" fmla="*/ 48 w 97"/>
                <a:gd name="T5" fmla="*/ 0 h 88"/>
                <a:gd name="T6" fmla="*/ 0 w 97"/>
                <a:gd name="T7" fmla="*/ 41 h 88"/>
                <a:gd name="T8" fmla="*/ 19 w 97"/>
                <a:gd name="T9" fmla="*/ 74 h 88"/>
                <a:gd name="T10" fmla="*/ 15 w 97"/>
                <a:gd name="T11" fmla="*/ 88 h 88"/>
                <a:gd name="T12" fmla="*/ 31 w 97"/>
                <a:gd name="T13" fmla="*/ 80 h 88"/>
                <a:gd name="T14" fmla="*/ 48 w 97"/>
                <a:gd name="T15" fmla="*/ 82 h 88"/>
                <a:gd name="T16" fmla="*/ 53 w 97"/>
                <a:gd name="T17" fmla="*/ 82 h 88"/>
                <a:gd name="T18" fmla="*/ 51 w 97"/>
                <a:gd name="T19" fmla="*/ 72 h 88"/>
                <a:gd name="T20" fmla="*/ 93 w 97"/>
                <a:gd name="T21" fmla="*/ 34 h 88"/>
                <a:gd name="T22" fmla="*/ 67 w 97"/>
                <a:gd name="T23" fmla="*/ 21 h 88"/>
                <a:gd name="T24" fmla="*/ 73 w 97"/>
                <a:gd name="T25" fmla="*/ 27 h 88"/>
                <a:gd name="T26" fmla="*/ 67 w 97"/>
                <a:gd name="T27" fmla="*/ 33 h 88"/>
                <a:gd name="T28" fmla="*/ 59 w 97"/>
                <a:gd name="T29" fmla="*/ 27 h 88"/>
                <a:gd name="T30" fmla="*/ 67 w 97"/>
                <a:gd name="T31" fmla="*/ 21 h 88"/>
                <a:gd name="T32" fmla="*/ 33 w 97"/>
                <a:gd name="T33" fmla="*/ 33 h 88"/>
                <a:gd name="T34" fmla="*/ 25 w 97"/>
                <a:gd name="T35" fmla="*/ 27 h 88"/>
                <a:gd name="T36" fmla="*/ 33 w 97"/>
                <a:gd name="T37" fmla="*/ 21 h 88"/>
                <a:gd name="T38" fmla="*/ 39 w 97"/>
                <a:gd name="T39" fmla="*/ 27 h 88"/>
                <a:gd name="T40" fmla="*/ 33 w 97"/>
                <a:gd name="T41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88">
                  <a:moveTo>
                    <a:pt x="93" y="34"/>
                  </a:moveTo>
                  <a:cubicBezTo>
                    <a:pt x="94" y="34"/>
                    <a:pt x="96" y="34"/>
                    <a:pt x="97" y="34"/>
                  </a:cubicBezTo>
                  <a:cubicBezTo>
                    <a:pt x="93" y="14"/>
                    <a:pt x="72" y="0"/>
                    <a:pt x="48" y="0"/>
                  </a:cubicBezTo>
                  <a:cubicBezTo>
                    <a:pt x="22" y="0"/>
                    <a:pt x="0" y="18"/>
                    <a:pt x="0" y="41"/>
                  </a:cubicBezTo>
                  <a:cubicBezTo>
                    <a:pt x="0" y="54"/>
                    <a:pt x="7" y="65"/>
                    <a:pt x="19" y="74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8" y="81"/>
                    <a:pt x="42" y="82"/>
                    <a:pt x="48" y="82"/>
                  </a:cubicBezTo>
                  <a:cubicBezTo>
                    <a:pt x="50" y="82"/>
                    <a:pt x="51" y="82"/>
                    <a:pt x="53" y="82"/>
                  </a:cubicBezTo>
                  <a:cubicBezTo>
                    <a:pt x="52" y="79"/>
                    <a:pt x="51" y="75"/>
                    <a:pt x="51" y="72"/>
                  </a:cubicBezTo>
                  <a:cubicBezTo>
                    <a:pt x="51" y="51"/>
                    <a:pt x="70" y="34"/>
                    <a:pt x="93" y="34"/>
                  </a:cubicBezTo>
                  <a:close/>
                  <a:moveTo>
                    <a:pt x="67" y="21"/>
                  </a:moveTo>
                  <a:cubicBezTo>
                    <a:pt x="70" y="21"/>
                    <a:pt x="73" y="23"/>
                    <a:pt x="73" y="27"/>
                  </a:cubicBezTo>
                  <a:cubicBezTo>
                    <a:pt x="73" y="30"/>
                    <a:pt x="70" y="33"/>
                    <a:pt x="67" y="33"/>
                  </a:cubicBezTo>
                  <a:cubicBezTo>
                    <a:pt x="63" y="33"/>
                    <a:pt x="59" y="30"/>
                    <a:pt x="59" y="27"/>
                  </a:cubicBezTo>
                  <a:cubicBezTo>
                    <a:pt x="59" y="23"/>
                    <a:pt x="63" y="21"/>
                    <a:pt x="67" y="21"/>
                  </a:cubicBezTo>
                  <a:close/>
                  <a:moveTo>
                    <a:pt x="33" y="33"/>
                  </a:moveTo>
                  <a:cubicBezTo>
                    <a:pt x="29" y="33"/>
                    <a:pt x="25" y="30"/>
                    <a:pt x="25" y="27"/>
                  </a:cubicBezTo>
                  <a:cubicBezTo>
                    <a:pt x="25" y="23"/>
                    <a:pt x="29" y="21"/>
                    <a:pt x="33" y="21"/>
                  </a:cubicBezTo>
                  <a:cubicBezTo>
                    <a:pt x="36" y="21"/>
                    <a:pt x="39" y="23"/>
                    <a:pt x="39" y="27"/>
                  </a:cubicBezTo>
                  <a:cubicBezTo>
                    <a:pt x="39" y="30"/>
                    <a:pt x="36" y="33"/>
                    <a:pt x="3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154" y="1216"/>
              <a:ext cx="369" cy="334"/>
            </a:xfrm>
            <a:custGeom>
              <a:avLst/>
              <a:gdLst>
                <a:gd name="T0" fmla="*/ 83 w 83"/>
                <a:gd name="T1" fmla="*/ 35 h 75"/>
                <a:gd name="T2" fmla="*/ 42 w 83"/>
                <a:gd name="T3" fmla="*/ 0 h 75"/>
                <a:gd name="T4" fmla="*/ 0 w 83"/>
                <a:gd name="T5" fmla="*/ 35 h 75"/>
                <a:gd name="T6" fmla="*/ 42 w 83"/>
                <a:gd name="T7" fmla="*/ 70 h 75"/>
                <a:gd name="T8" fmla="*/ 56 w 83"/>
                <a:gd name="T9" fmla="*/ 68 h 75"/>
                <a:gd name="T10" fmla="*/ 69 w 83"/>
                <a:gd name="T11" fmla="*/ 75 h 75"/>
                <a:gd name="T12" fmla="*/ 66 w 83"/>
                <a:gd name="T13" fmla="*/ 63 h 75"/>
                <a:gd name="T14" fmla="*/ 83 w 83"/>
                <a:gd name="T15" fmla="*/ 35 h 75"/>
                <a:gd name="T16" fmla="*/ 28 w 83"/>
                <a:gd name="T17" fmla="*/ 29 h 75"/>
                <a:gd name="T18" fmla="*/ 23 w 83"/>
                <a:gd name="T19" fmla="*/ 24 h 75"/>
                <a:gd name="T20" fmla="*/ 28 w 83"/>
                <a:gd name="T21" fmla="*/ 20 h 75"/>
                <a:gd name="T22" fmla="*/ 34 w 83"/>
                <a:gd name="T23" fmla="*/ 24 h 75"/>
                <a:gd name="T24" fmla="*/ 28 w 83"/>
                <a:gd name="T25" fmla="*/ 29 h 75"/>
                <a:gd name="T26" fmla="*/ 55 w 83"/>
                <a:gd name="T27" fmla="*/ 29 h 75"/>
                <a:gd name="T28" fmla="*/ 50 w 83"/>
                <a:gd name="T29" fmla="*/ 24 h 75"/>
                <a:gd name="T30" fmla="*/ 55 w 83"/>
                <a:gd name="T31" fmla="*/ 20 h 75"/>
                <a:gd name="T32" fmla="*/ 61 w 83"/>
                <a:gd name="T33" fmla="*/ 24 h 75"/>
                <a:gd name="T34" fmla="*/ 55 w 83"/>
                <a:gd name="T3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75">
                  <a:moveTo>
                    <a:pt x="83" y="35"/>
                  </a:moveTo>
                  <a:cubicBezTo>
                    <a:pt x="83" y="16"/>
                    <a:pt x="63" y="0"/>
                    <a:pt x="42" y="0"/>
                  </a:cubicBezTo>
                  <a:cubicBezTo>
                    <a:pt x="19" y="0"/>
                    <a:pt x="0" y="16"/>
                    <a:pt x="0" y="35"/>
                  </a:cubicBezTo>
                  <a:cubicBezTo>
                    <a:pt x="0" y="55"/>
                    <a:pt x="19" y="70"/>
                    <a:pt x="42" y="70"/>
                  </a:cubicBezTo>
                  <a:cubicBezTo>
                    <a:pt x="46" y="70"/>
                    <a:pt x="51" y="69"/>
                    <a:pt x="56" y="68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5" y="56"/>
                    <a:pt x="83" y="46"/>
                    <a:pt x="83" y="35"/>
                  </a:cubicBezTo>
                  <a:close/>
                  <a:moveTo>
                    <a:pt x="28" y="29"/>
                  </a:moveTo>
                  <a:cubicBezTo>
                    <a:pt x="26" y="29"/>
                    <a:pt x="23" y="27"/>
                    <a:pt x="23" y="24"/>
                  </a:cubicBezTo>
                  <a:cubicBezTo>
                    <a:pt x="23" y="22"/>
                    <a:pt x="26" y="20"/>
                    <a:pt x="28" y="20"/>
                  </a:cubicBezTo>
                  <a:cubicBezTo>
                    <a:pt x="32" y="20"/>
                    <a:pt x="34" y="22"/>
                    <a:pt x="34" y="24"/>
                  </a:cubicBezTo>
                  <a:cubicBezTo>
                    <a:pt x="34" y="27"/>
                    <a:pt x="32" y="29"/>
                    <a:pt x="28" y="29"/>
                  </a:cubicBezTo>
                  <a:close/>
                  <a:moveTo>
                    <a:pt x="55" y="29"/>
                  </a:moveTo>
                  <a:cubicBezTo>
                    <a:pt x="52" y="29"/>
                    <a:pt x="50" y="27"/>
                    <a:pt x="50" y="24"/>
                  </a:cubicBezTo>
                  <a:cubicBezTo>
                    <a:pt x="50" y="22"/>
                    <a:pt x="52" y="20"/>
                    <a:pt x="55" y="20"/>
                  </a:cubicBezTo>
                  <a:cubicBezTo>
                    <a:pt x="58" y="20"/>
                    <a:pt x="61" y="22"/>
                    <a:pt x="61" y="24"/>
                  </a:cubicBezTo>
                  <a:cubicBezTo>
                    <a:pt x="61" y="27"/>
                    <a:pt x="58" y="29"/>
                    <a:pt x="5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178416" y="5140363"/>
            <a:ext cx="335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3085" y="2574566"/>
            <a:ext cx="335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135273" y="2707717"/>
            <a:ext cx="36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03761" y="2707717"/>
            <a:ext cx="477671" cy="723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085233" y="2654794"/>
            <a:ext cx="122830" cy="1228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646160" y="5555556"/>
            <a:ext cx="36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168489" y="4832225"/>
            <a:ext cx="477671" cy="723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978258" y="5502633"/>
            <a:ext cx="122830" cy="1228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/>
          <p:cNvSpPr txBox="1"/>
          <p:nvPr/>
        </p:nvSpPr>
        <p:spPr>
          <a:xfrm>
            <a:off x="9864090" y="2243455"/>
            <a:ext cx="150812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HK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HK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933" y="2614401"/>
            <a:ext cx="2949051" cy="7372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00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文本框 21"/>
          <p:cNvSpPr txBox="1"/>
          <p:nvPr/>
        </p:nvSpPr>
        <p:spPr>
          <a:xfrm>
            <a:off x="9869170" y="4147820"/>
            <a:ext cx="151066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HK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HK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31205" y="4527364"/>
            <a:ext cx="2949051" cy="7372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00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817245" y="2243455"/>
            <a:ext cx="151892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HK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6406" y="2622954"/>
            <a:ext cx="2949051" cy="7372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817245" y="4147820"/>
            <a:ext cx="151892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HK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6406" y="4527364"/>
            <a:ext cx="2949051" cy="73723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36692" y="2243298"/>
            <a:ext cx="4518734" cy="3022730"/>
            <a:chOff x="3765457" y="2243298"/>
            <a:chExt cx="4889985" cy="3178714"/>
          </a:xfrm>
        </p:grpSpPr>
        <p:sp>
          <p:nvSpPr>
            <p:cNvPr id="118" name="Freeform 5"/>
            <p:cNvSpPr/>
            <p:nvPr/>
          </p:nvSpPr>
          <p:spPr bwMode="auto">
            <a:xfrm>
              <a:off x="3765457" y="2243298"/>
              <a:ext cx="854517" cy="861228"/>
            </a:xfrm>
            <a:custGeom>
              <a:avLst/>
              <a:gdLst>
                <a:gd name="T0" fmla="*/ 36 w 323"/>
                <a:gd name="T1" fmla="*/ 29 h 325"/>
                <a:gd name="T2" fmla="*/ 31 w 323"/>
                <a:gd name="T3" fmla="*/ 219 h 325"/>
                <a:gd name="T4" fmla="*/ 174 w 323"/>
                <a:gd name="T5" fmla="*/ 219 h 325"/>
                <a:gd name="T6" fmla="*/ 174 w 323"/>
                <a:gd name="T7" fmla="*/ 254 h 325"/>
                <a:gd name="T8" fmla="*/ 163 w 323"/>
                <a:gd name="T9" fmla="*/ 276 h 325"/>
                <a:gd name="T10" fmla="*/ 156 w 323"/>
                <a:gd name="T11" fmla="*/ 294 h 325"/>
                <a:gd name="T12" fmla="*/ 162 w 323"/>
                <a:gd name="T13" fmla="*/ 316 h 325"/>
                <a:gd name="T14" fmla="*/ 186 w 323"/>
                <a:gd name="T15" fmla="*/ 325 h 325"/>
                <a:gd name="T16" fmla="*/ 211 w 323"/>
                <a:gd name="T17" fmla="*/ 316 h 325"/>
                <a:gd name="T18" fmla="*/ 217 w 323"/>
                <a:gd name="T19" fmla="*/ 294 h 325"/>
                <a:gd name="T20" fmla="*/ 209 w 323"/>
                <a:gd name="T21" fmla="*/ 275 h 325"/>
                <a:gd name="T22" fmla="*/ 197 w 323"/>
                <a:gd name="T23" fmla="*/ 253 h 325"/>
                <a:gd name="T24" fmla="*/ 197 w 323"/>
                <a:gd name="T25" fmla="*/ 252 h 325"/>
                <a:gd name="T26" fmla="*/ 197 w 323"/>
                <a:gd name="T27" fmla="*/ 219 h 325"/>
                <a:gd name="T28" fmla="*/ 323 w 323"/>
                <a:gd name="T29" fmla="*/ 219 h 325"/>
                <a:gd name="T30" fmla="*/ 323 w 323"/>
                <a:gd name="T31" fmla="*/ 183 h 325"/>
                <a:gd name="T32" fmla="*/ 313 w 323"/>
                <a:gd name="T33" fmla="*/ 183 h 325"/>
                <a:gd name="T34" fmla="*/ 302 w 323"/>
                <a:gd name="T35" fmla="*/ 191 h 325"/>
                <a:gd name="T36" fmla="*/ 271 w 323"/>
                <a:gd name="T37" fmla="*/ 204 h 325"/>
                <a:gd name="T38" fmla="*/ 236 w 323"/>
                <a:gd name="T39" fmla="*/ 193 h 325"/>
                <a:gd name="T40" fmla="*/ 219 w 323"/>
                <a:gd name="T41" fmla="*/ 154 h 325"/>
                <a:gd name="T42" fmla="*/ 236 w 323"/>
                <a:gd name="T43" fmla="*/ 114 h 325"/>
                <a:gd name="T44" fmla="*/ 271 w 323"/>
                <a:gd name="T45" fmla="*/ 103 h 325"/>
                <a:gd name="T46" fmla="*/ 301 w 323"/>
                <a:gd name="T47" fmla="*/ 114 h 325"/>
                <a:gd name="T48" fmla="*/ 311 w 323"/>
                <a:gd name="T49" fmla="*/ 120 h 325"/>
                <a:gd name="T50" fmla="*/ 323 w 323"/>
                <a:gd name="T51" fmla="*/ 120 h 325"/>
                <a:gd name="T52" fmla="*/ 323 w 323"/>
                <a:gd name="T53" fmla="*/ 30 h 325"/>
                <a:gd name="T54" fmla="*/ 174 w 323"/>
                <a:gd name="T55" fmla="*/ 0 h 325"/>
                <a:gd name="T56" fmla="*/ 36 w 323"/>
                <a:gd name="T57" fmla="*/ 2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25">
                  <a:moveTo>
                    <a:pt x="36" y="29"/>
                  </a:moveTo>
                  <a:cubicBezTo>
                    <a:pt x="0" y="44"/>
                    <a:pt x="4" y="122"/>
                    <a:pt x="31" y="219"/>
                  </a:cubicBezTo>
                  <a:cubicBezTo>
                    <a:pt x="174" y="219"/>
                    <a:pt x="174" y="219"/>
                    <a:pt x="174" y="219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4" y="264"/>
                    <a:pt x="167" y="270"/>
                    <a:pt x="163" y="276"/>
                  </a:cubicBezTo>
                  <a:cubicBezTo>
                    <a:pt x="159" y="281"/>
                    <a:pt x="156" y="287"/>
                    <a:pt x="156" y="294"/>
                  </a:cubicBezTo>
                  <a:cubicBezTo>
                    <a:pt x="156" y="302"/>
                    <a:pt x="158" y="310"/>
                    <a:pt x="162" y="316"/>
                  </a:cubicBezTo>
                  <a:cubicBezTo>
                    <a:pt x="167" y="322"/>
                    <a:pt x="174" y="325"/>
                    <a:pt x="186" y="325"/>
                  </a:cubicBezTo>
                  <a:cubicBezTo>
                    <a:pt x="199" y="325"/>
                    <a:pt x="206" y="321"/>
                    <a:pt x="211" y="316"/>
                  </a:cubicBezTo>
                  <a:cubicBezTo>
                    <a:pt x="215" y="310"/>
                    <a:pt x="217" y="303"/>
                    <a:pt x="217" y="294"/>
                  </a:cubicBezTo>
                  <a:cubicBezTo>
                    <a:pt x="217" y="287"/>
                    <a:pt x="214" y="281"/>
                    <a:pt x="209" y="275"/>
                  </a:cubicBezTo>
                  <a:cubicBezTo>
                    <a:pt x="204" y="270"/>
                    <a:pt x="198" y="263"/>
                    <a:pt x="197" y="253"/>
                  </a:cubicBezTo>
                  <a:cubicBezTo>
                    <a:pt x="197" y="253"/>
                    <a:pt x="197" y="253"/>
                    <a:pt x="197" y="252"/>
                  </a:cubicBezTo>
                  <a:cubicBezTo>
                    <a:pt x="197" y="219"/>
                    <a:pt x="197" y="219"/>
                    <a:pt x="197" y="219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1" y="184"/>
                    <a:pt x="309" y="185"/>
                    <a:pt x="302" y="191"/>
                  </a:cubicBezTo>
                  <a:cubicBezTo>
                    <a:pt x="295" y="197"/>
                    <a:pt x="284" y="204"/>
                    <a:pt x="271" y="204"/>
                  </a:cubicBezTo>
                  <a:cubicBezTo>
                    <a:pt x="259" y="204"/>
                    <a:pt x="246" y="201"/>
                    <a:pt x="236" y="193"/>
                  </a:cubicBezTo>
                  <a:cubicBezTo>
                    <a:pt x="226" y="185"/>
                    <a:pt x="220" y="170"/>
                    <a:pt x="219" y="154"/>
                  </a:cubicBezTo>
                  <a:cubicBezTo>
                    <a:pt x="219" y="137"/>
                    <a:pt x="226" y="121"/>
                    <a:pt x="236" y="114"/>
                  </a:cubicBezTo>
                  <a:cubicBezTo>
                    <a:pt x="247" y="105"/>
                    <a:pt x="259" y="103"/>
                    <a:pt x="271" y="103"/>
                  </a:cubicBezTo>
                  <a:cubicBezTo>
                    <a:pt x="284" y="103"/>
                    <a:pt x="294" y="109"/>
                    <a:pt x="301" y="114"/>
                  </a:cubicBezTo>
                  <a:cubicBezTo>
                    <a:pt x="309" y="120"/>
                    <a:pt x="309" y="120"/>
                    <a:pt x="311" y="120"/>
                  </a:cubicBezTo>
                  <a:cubicBezTo>
                    <a:pt x="323" y="120"/>
                    <a:pt x="323" y="120"/>
                    <a:pt x="323" y="120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275" y="11"/>
                    <a:pt x="225" y="0"/>
                    <a:pt x="174" y="0"/>
                  </a:cubicBezTo>
                  <a:cubicBezTo>
                    <a:pt x="129" y="0"/>
                    <a:pt x="83" y="9"/>
                    <a:pt x="36" y="2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9" name="Freeform 6"/>
            <p:cNvSpPr/>
            <p:nvPr/>
          </p:nvSpPr>
          <p:spPr bwMode="auto">
            <a:xfrm>
              <a:off x="8049227" y="2246653"/>
              <a:ext cx="606215" cy="869057"/>
            </a:xfrm>
            <a:custGeom>
              <a:avLst/>
              <a:gdLst>
                <a:gd name="T0" fmla="*/ 192 w 229"/>
                <a:gd name="T1" fmla="*/ 28 h 328"/>
                <a:gd name="T2" fmla="*/ 45 w 229"/>
                <a:gd name="T3" fmla="*/ 1 h 328"/>
                <a:gd name="T4" fmla="*/ 0 w 229"/>
                <a:gd name="T5" fmla="*/ 4 h 328"/>
                <a:gd name="T6" fmla="*/ 0 w 229"/>
                <a:gd name="T7" fmla="*/ 88 h 328"/>
                <a:gd name="T8" fmla="*/ 8 w 229"/>
                <a:gd name="T9" fmla="*/ 88 h 328"/>
                <a:gd name="T10" fmla="*/ 18 w 229"/>
                <a:gd name="T11" fmla="*/ 81 h 328"/>
                <a:gd name="T12" fmla="*/ 48 w 229"/>
                <a:gd name="T13" fmla="*/ 70 h 328"/>
                <a:gd name="T14" fmla="*/ 82 w 229"/>
                <a:gd name="T15" fmla="*/ 81 h 328"/>
                <a:gd name="T16" fmla="*/ 99 w 229"/>
                <a:gd name="T17" fmla="*/ 121 h 328"/>
                <a:gd name="T18" fmla="*/ 82 w 229"/>
                <a:gd name="T19" fmla="*/ 160 h 328"/>
                <a:gd name="T20" fmla="*/ 48 w 229"/>
                <a:gd name="T21" fmla="*/ 171 h 328"/>
                <a:gd name="T22" fmla="*/ 17 w 229"/>
                <a:gd name="T23" fmla="*/ 159 h 328"/>
                <a:gd name="T24" fmla="*/ 5 w 229"/>
                <a:gd name="T25" fmla="*/ 151 h 328"/>
                <a:gd name="T26" fmla="*/ 0 w 229"/>
                <a:gd name="T27" fmla="*/ 151 h 328"/>
                <a:gd name="T28" fmla="*/ 0 w 229"/>
                <a:gd name="T29" fmla="*/ 219 h 328"/>
                <a:gd name="T30" fmla="*/ 73 w 229"/>
                <a:gd name="T31" fmla="*/ 219 h 328"/>
                <a:gd name="T32" fmla="*/ 73 w 229"/>
                <a:gd name="T33" fmla="*/ 255 h 328"/>
                <a:gd name="T34" fmla="*/ 73 w 229"/>
                <a:gd name="T35" fmla="*/ 256 h 328"/>
                <a:gd name="T36" fmla="*/ 61 w 229"/>
                <a:gd name="T37" fmla="*/ 278 h 328"/>
                <a:gd name="T38" fmla="*/ 53 w 229"/>
                <a:gd name="T39" fmla="*/ 297 h 328"/>
                <a:gd name="T40" fmla="*/ 59 w 229"/>
                <a:gd name="T41" fmla="*/ 318 h 328"/>
                <a:gd name="T42" fmla="*/ 83 w 229"/>
                <a:gd name="T43" fmla="*/ 328 h 328"/>
                <a:gd name="T44" fmla="*/ 107 w 229"/>
                <a:gd name="T45" fmla="*/ 319 h 328"/>
                <a:gd name="T46" fmla="*/ 114 w 229"/>
                <a:gd name="T47" fmla="*/ 297 h 328"/>
                <a:gd name="T48" fmla="*/ 106 w 229"/>
                <a:gd name="T49" fmla="*/ 278 h 328"/>
                <a:gd name="T50" fmla="*/ 96 w 229"/>
                <a:gd name="T51" fmla="*/ 256 h 328"/>
                <a:gd name="T52" fmla="*/ 96 w 229"/>
                <a:gd name="T53" fmla="*/ 219 h 328"/>
                <a:gd name="T54" fmla="*/ 198 w 229"/>
                <a:gd name="T55" fmla="*/ 219 h 328"/>
                <a:gd name="T56" fmla="*/ 192 w 229"/>
                <a:gd name="T57" fmla="*/ 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328">
                  <a:moveTo>
                    <a:pt x="192" y="28"/>
                  </a:moveTo>
                  <a:cubicBezTo>
                    <a:pt x="142" y="8"/>
                    <a:pt x="93" y="0"/>
                    <a:pt x="45" y="1"/>
                  </a:cubicBezTo>
                  <a:cubicBezTo>
                    <a:pt x="30" y="1"/>
                    <a:pt x="15" y="2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8"/>
                    <a:pt x="10" y="87"/>
                    <a:pt x="18" y="81"/>
                  </a:cubicBezTo>
                  <a:cubicBezTo>
                    <a:pt x="25" y="77"/>
                    <a:pt x="35" y="70"/>
                    <a:pt x="48" y="70"/>
                  </a:cubicBezTo>
                  <a:cubicBezTo>
                    <a:pt x="59" y="70"/>
                    <a:pt x="72" y="72"/>
                    <a:pt x="82" y="81"/>
                  </a:cubicBezTo>
                  <a:cubicBezTo>
                    <a:pt x="92" y="89"/>
                    <a:pt x="99" y="104"/>
                    <a:pt x="99" y="121"/>
                  </a:cubicBezTo>
                  <a:cubicBezTo>
                    <a:pt x="99" y="138"/>
                    <a:pt x="92" y="152"/>
                    <a:pt x="82" y="160"/>
                  </a:cubicBezTo>
                  <a:cubicBezTo>
                    <a:pt x="72" y="169"/>
                    <a:pt x="60" y="171"/>
                    <a:pt x="48" y="171"/>
                  </a:cubicBezTo>
                  <a:cubicBezTo>
                    <a:pt x="34" y="171"/>
                    <a:pt x="24" y="164"/>
                    <a:pt x="17" y="159"/>
                  </a:cubicBezTo>
                  <a:cubicBezTo>
                    <a:pt x="9" y="153"/>
                    <a:pt x="8" y="151"/>
                    <a:pt x="5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73" y="219"/>
                    <a:pt x="73" y="219"/>
                    <a:pt x="73" y="219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3" y="255"/>
                    <a:pt x="73" y="256"/>
                    <a:pt x="73" y="256"/>
                  </a:cubicBezTo>
                  <a:cubicBezTo>
                    <a:pt x="72" y="266"/>
                    <a:pt x="65" y="272"/>
                    <a:pt x="61" y="278"/>
                  </a:cubicBezTo>
                  <a:cubicBezTo>
                    <a:pt x="56" y="284"/>
                    <a:pt x="53" y="289"/>
                    <a:pt x="53" y="297"/>
                  </a:cubicBezTo>
                  <a:cubicBezTo>
                    <a:pt x="53" y="305"/>
                    <a:pt x="55" y="313"/>
                    <a:pt x="59" y="318"/>
                  </a:cubicBezTo>
                  <a:cubicBezTo>
                    <a:pt x="63" y="324"/>
                    <a:pt x="70" y="328"/>
                    <a:pt x="83" y="328"/>
                  </a:cubicBezTo>
                  <a:cubicBezTo>
                    <a:pt x="96" y="328"/>
                    <a:pt x="103" y="324"/>
                    <a:pt x="107" y="319"/>
                  </a:cubicBezTo>
                  <a:cubicBezTo>
                    <a:pt x="112" y="313"/>
                    <a:pt x="114" y="305"/>
                    <a:pt x="114" y="297"/>
                  </a:cubicBezTo>
                  <a:cubicBezTo>
                    <a:pt x="114" y="289"/>
                    <a:pt x="111" y="284"/>
                    <a:pt x="106" y="278"/>
                  </a:cubicBezTo>
                  <a:cubicBezTo>
                    <a:pt x="102" y="272"/>
                    <a:pt x="96" y="266"/>
                    <a:pt x="96" y="256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198" y="219"/>
                    <a:pt x="198" y="219"/>
                    <a:pt x="198" y="219"/>
                  </a:cubicBezTo>
                  <a:cubicBezTo>
                    <a:pt x="226" y="120"/>
                    <a:pt x="229" y="42"/>
                    <a:pt x="192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0" name="Freeform 7"/>
            <p:cNvSpPr/>
            <p:nvPr/>
          </p:nvSpPr>
          <p:spPr bwMode="auto">
            <a:xfrm>
              <a:off x="7094047" y="2267905"/>
              <a:ext cx="1164335" cy="558120"/>
            </a:xfrm>
            <a:custGeom>
              <a:avLst/>
              <a:gdLst>
                <a:gd name="T0" fmla="*/ 431 w 440"/>
                <a:gd name="T1" fmla="*/ 89 h 211"/>
                <a:gd name="T2" fmla="*/ 409 w 440"/>
                <a:gd name="T3" fmla="*/ 82 h 211"/>
                <a:gd name="T4" fmla="*/ 391 w 440"/>
                <a:gd name="T5" fmla="*/ 90 h 211"/>
                <a:gd name="T6" fmla="*/ 369 w 440"/>
                <a:gd name="T7" fmla="*/ 100 h 211"/>
                <a:gd name="T8" fmla="*/ 337 w 440"/>
                <a:gd name="T9" fmla="*/ 100 h 211"/>
                <a:gd name="T10" fmla="*/ 337 w 440"/>
                <a:gd name="T11" fmla="*/ 0 h 211"/>
                <a:gd name="T12" fmla="*/ 0 w 440"/>
                <a:gd name="T13" fmla="*/ 211 h 211"/>
                <a:gd name="T14" fmla="*/ 337 w 440"/>
                <a:gd name="T15" fmla="*/ 211 h 211"/>
                <a:gd name="T16" fmla="*/ 337 w 440"/>
                <a:gd name="T17" fmla="*/ 123 h 211"/>
                <a:gd name="T18" fmla="*/ 367 w 440"/>
                <a:gd name="T19" fmla="*/ 123 h 211"/>
                <a:gd name="T20" fmla="*/ 368 w 440"/>
                <a:gd name="T21" fmla="*/ 123 h 211"/>
                <a:gd name="T22" fmla="*/ 390 w 440"/>
                <a:gd name="T23" fmla="*/ 135 h 211"/>
                <a:gd name="T24" fmla="*/ 409 w 440"/>
                <a:gd name="T25" fmla="*/ 143 h 211"/>
                <a:gd name="T26" fmla="*/ 431 w 440"/>
                <a:gd name="T27" fmla="*/ 137 h 211"/>
                <a:gd name="T28" fmla="*/ 440 w 440"/>
                <a:gd name="T29" fmla="*/ 113 h 211"/>
                <a:gd name="T30" fmla="*/ 431 w 440"/>
                <a:gd name="T31" fmla="*/ 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211">
                  <a:moveTo>
                    <a:pt x="431" y="89"/>
                  </a:moveTo>
                  <a:cubicBezTo>
                    <a:pt x="425" y="84"/>
                    <a:pt x="417" y="82"/>
                    <a:pt x="409" y="82"/>
                  </a:cubicBezTo>
                  <a:cubicBezTo>
                    <a:pt x="402" y="82"/>
                    <a:pt x="396" y="85"/>
                    <a:pt x="391" y="90"/>
                  </a:cubicBezTo>
                  <a:cubicBezTo>
                    <a:pt x="385" y="94"/>
                    <a:pt x="379" y="100"/>
                    <a:pt x="369" y="100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08" y="25"/>
                    <a:pt x="94" y="113"/>
                    <a:pt x="0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123"/>
                    <a:pt x="337" y="123"/>
                    <a:pt x="337" y="123"/>
                  </a:cubicBezTo>
                  <a:cubicBezTo>
                    <a:pt x="367" y="123"/>
                    <a:pt x="367" y="123"/>
                    <a:pt x="367" y="123"/>
                  </a:cubicBezTo>
                  <a:cubicBezTo>
                    <a:pt x="368" y="123"/>
                    <a:pt x="368" y="123"/>
                    <a:pt x="368" y="123"/>
                  </a:cubicBezTo>
                  <a:cubicBezTo>
                    <a:pt x="378" y="124"/>
                    <a:pt x="385" y="131"/>
                    <a:pt x="390" y="135"/>
                  </a:cubicBezTo>
                  <a:cubicBezTo>
                    <a:pt x="396" y="140"/>
                    <a:pt x="402" y="143"/>
                    <a:pt x="409" y="143"/>
                  </a:cubicBezTo>
                  <a:cubicBezTo>
                    <a:pt x="418" y="143"/>
                    <a:pt x="425" y="141"/>
                    <a:pt x="431" y="137"/>
                  </a:cubicBezTo>
                  <a:cubicBezTo>
                    <a:pt x="436" y="132"/>
                    <a:pt x="440" y="126"/>
                    <a:pt x="440" y="113"/>
                  </a:cubicBezTo>
                  <a:cubicBezTo>
                    <a:pt x="440" y="100"/>
                    <a:pt x="437" y="93"/>
                    <a:pt x="431" y="89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1" name="Freeform 8"/>
            <p:cNvSpPr/>
            <p:nvPr/>
          </p:nvSpPr>
          <p:spPr bwMode="auto">
            <a:xfrm>
              <a:off x="4397397" y="2351790"/>
              <a:ext cx="913796" cy="752736"/>
            </a:xfrm>
            <a:custGeom>
              <a:avLst/>
              <a:gdLst>
                <a:gd name="T0" fmla="*/ 246 w 345"/>
                <a:gd name="T1" fmla="*/ 179 h 284"/>
                <a:gd name="T2" fmla="*/ 345 w 345"/>
                <a:gd name="T3" fmla="*/ 179 h 284"/>
                <a:gd name="T4" fmla="*/ 108 w 345"/>
                <a:gd name="T5" fmla="*/ 0 h 284"/>
                <a:gd name="T6" fmla="*/ 108 w 345"/>
                <a:gd name="T7" fmla="*/ 100 h 284"/>
                <a:gd name="T8" fmla="*/ 72 w 345"/>
                <a:gd name="T9" fmla="*/ 100 h 284"/>
                <a:gd name="T10" fmla="*/ 50 w 345"/>
                <a:gd name="T11" fmla="*/ 89 h 284"/>
                <a:gd name="T12" fmla="*/ 31 w 345"/>
                <a:gd name="T13" fmla="*/ 82 h 284"/>
                <a:gd name="T14" fmla="*/ 9 w 345"/>
                <a:gd name="T15" fmla="*/ 88 h 284"/>
                <a:gd name="T16" fmla="*/ 0 w 345"/>
                <a:gd name="T17" fmla="*/ 112 h 284"/>
                <a:gd name="T18" fmla="*/ 10 w 345"/>
                <a:gd name="T19" fmla="*/ 137 h 284"/>
                <a:gd name="T20" fmla="*/ 31 w 345"/>
                <a:gd name="T21" fmla="*/ 143 h 284"/>
                <a:gd name="T22" fmla="*/ 50 w 345"/>
                <a:gd name="T23" fmla="*/ 135 h 284"/>
                <a:gd name="T24" fmla="*/ 72 w 345"/>
                <a:gd name="T25" fmla="*/ 123 h 284"/>
                <a:gd name="T26" fmla="*/ 73 w 345"/>
                <a:gd name="T27" fmla="*/ 123 h 284"/>
                <a:gd name="T28" fmla="*/ 108 w 345"/>
                <a:gd name="T29" fmla="*/ 123 h 284"/>
                <a:gd name="T30" fmla="*/ 108 w 345"/>
                <a:gd name="T31" fmla="*/ 179 h 284"/>
                <a:gd name="T32" fmla="*/ 223 w 345"/>
                <a:gd name="T33" fmla="*/ 179 h 284"/>
                <a:gd name="T34" fmla="*/ 223 w 345"/>
                <a:gd name="T35" fmla="*/ 213 h 284"/>
                <a:gd name="T36" fmla="*/ 212 w 345"/>
                <a:gd name="T37" fmla="*/ 235 h 284"/>
                <a:gd name="T38" fmla="*/ 205 w 345"/>
                <a:gd name="T39" fmla="*/ 253 h 284"/>
                <a:gd name="T40" fmla="*/ 211 w 345"/>
                <a:gd name="T41" fmla="*/ 275 h 284"/>
                <a:gd name="T42" fmla="*/ 235 w 345"/>
                <a:gd name="T43" fmla="*/ 284 h 284"/>
                <a:gd name="T44" fmla="*/ 260 w 345"/>
                <a:gd name="T45" fmla="*/ 275 h 284"/>
                <a:gd name="T46" fmla="*/ 266 w 345"/>
                <a:gd name="T47" fmla="*/ 253 h 284"/>
                <a:gd name="T48" fmla="*/ 258 w 345"/>
                <a:gd name="T49" fmla="*/ 235 h 284"/>
                <a:gd name="T50" fmla="*/ 246 w 345"/>
                <a:gd name="T51" fmla="*/ 212 h 284"/>
                <a:gd name="T52" fmla="*/ 246 w 345"/>
                <a:gd name="T53" fmla="*/ 212 h 284"/>
                <a:gd name="T54" fmla="*/ 246 w 345"/>
                <a:gd name="T55" fmla="*/ 17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5" h="284">
                  <a:moveTo>
                    <a:pt x="246" y="179"/>
                  </a:moveTo>
                  <a:cubicBezTo>
                    <a:pt x="345" y="179"/>
                    <a:pt x="345" y="179"/>
                    <a:pt x="345" y="179"/>
                  </a:cubicBezTo>
                  <a:cubicBezTo>
                    <a:pt x="275" y="106"/>
                    <a:pt x="194" y="40"/>
                    <a:pt x="108" y="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62" y="100"/>
                    <a:pt x="56" y="93"/>
                    <a:pt x="50" y="89"/>
                  </a:cubicBezTo>
                  <a:cubicBezTo>
                    <a:pt x="44" y="85"/>
                    <a:pt x="39" y="82"/>
                    <a:pt x="31" y="82"/>
                  </a:cubicBezTo>
                  <a:cubicBezTo>
                    <a:pt x="23" y="82"/>
                    <a:pt x="15" y="84"/>
                    <a:pt x="9" y="88"/>
                  </a:cubicBezTo>
                  <a:cubicBezTo>
                    <a:pt x="4" y="93"/>
                    <a:pt x="0" y="99"/>
                    <a:pt x="0" y="112"/>
                  </a:cubicBezTo>
                  <a:cubicBezTo>
                    <a:pt x="1" y="125"/>
                    <a:pt x="5" y="132"/>
                    <a:pt x="10" y="137"/>
                  </a:cubicBezTo>
                  <a:cubicBezTo>
                    <a:pt x="15" y="141"/>
                    <a:pt x="23" y="143"/>
                    <a:pt x="31" y="143"/>
                  </a:cubicBezTo>
                  <a:cubicBezTo>
                    <a:pt x="39" y="143"/>
                    <a:pt x="44" y="140"/>
                    <a:pt x="50" y="135"/>
                  </a:cubicBezTo>
                  <a:cubicBezTo>
                    <a:pt x="56" y="130"/>
                    <a:pt x="62" y="124"/>
                    <a:pt x="72" y="123"/>
                  </a:cubicBezTo>
                  <a:cubicBezTo>
                    <a:pt x="73" y="122"/>
                    <a:pt x="73" y="122"/>
                    <a:pt x="73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3" y="223"/>
                    <a:pt x="216" y="229"/>
                    <a:pt x="212" y="235"/>
                  </a:cubicBezTo>
                  <a:cubicBezTo>
                    <a:pt x="208" y="240"/>
                    <a:pt x="205" y="246"/>
                    <a:pt x="205" y="253"/>
                  </a:cubicBezTo>
                  <a:cubicBezTo>
                    <a:pt x="205" y="261"/>
                    <a:pt x="207" y="269"/>
                    <a:pt x="211" y="275"/>
                  </a:cubicBezTo>
                  <a:cubicBezTo>
                    <a:pt x="216" y="281"/>
                    <a:pt x="223" y="284"/>
                    <a:pt x="235" y="284"/>
                  </a:cubicBezTo>
                  <a:cubicBezTo>
                    <a:pt x="248" y="284"/>
                    <a:pt x="255" y="280"/>
                    <a:pt x="260" y="275"/>
                  </a:cubicBezTo>
                  <a:cubicBezTo>
                    <a:pt x="264" y="269"/>
                    <a:pt x="266" y="262"/>
                    <a:pt x="266" y="253"/>
                  </a:cubicBezTo>
                  <a:cubicBezTo>
                    <a:pt x="266" y="246"/>
                    <a:pt x="263" y="240"/>
                    <a:pt x="258" y="235"/>
                  </a:cubicBezTo>
                  <a:cubicBezTo>
                    <a:pt x="253" y="229"/>
                    <a:pt x="247" y="222"/>
                    <a:pt x="246" y="212"/>
                  </a:cubicBezTo>
                  <a:cubicBezTo>
                    <a:pt x="246" y="212"/>
                    <a:pt x="246" y="212"/>
                    <a:pt x="246" y="212"/>
                  </a:cubicBezTo>
                  <a:lnTo>
                    <a:pt x="246" y="1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5350340" y="2477060"/>
              <a:ext cx="1458495" cy="1887991"/>
            </a:xfrm>
            <a:custGeom>
              <a:avLst/>
              <a:gdLst>
                <a:gd name="T0" fmla="*/ 537 w 551"/>
                <a:gd name="T1" fmla="*/ 1 h 713"/>
                <a:gd name="T2" fmla="*/ 529 w 551"/>
                <a:gd name="T3" fmla="*/ 6 h 713"/>
                <a:gd name="T4" fmla="*/ 323 w 551"/>
                <a:gd name="T5" fmla="*/ 411 h 713"/>
                <a:gd name="T6" fmla="*/ 202 w 551"/>
                <a:gd name="T7" fmla="*/ 243 h 713"/>
                <a:gd name="T8" fmla="*/ 50 w 551"/>
                <a:gd name="T9" fmla="*/ 7 h 713"/>
                <a:gd name="T10" fmla="*/ 41 w 551"/>
                <a:gd name="T11" fmla="*/ 0 h 713"/>
                <a:gd name="T12" fmla="*/ 39 w 551"/>
                <a:gd name="T13" fmla="*/ 1 h 713"/>
                <a:gd name="T14" fmla="*/ 31 w 551"/>
                <a:gd name="T15" fmla="*/ 16 h 713"/>
                <a:gd name="T16" fmla="*/ 186 w 551"/>
                <a:gd name="T17" fmla="*/ 257 h 713"/>
                <a:gd name="T18" fmla="*/ 306 w 551"/>
                <a:gd name="T19" fmla="*/ 423 h 713"/>
                <a:gd name="T20" fmla="*/ 268 w 551"/>
                <a:gd name="T21" fmla="*/ 473 h 713"/>
                <a:gd name="T22" fmla="*/ 199 w 551"/>
                <a:gd name="T23" fmla="*/ 396 h 713"/>
                <a:gd name="T24" fmla="*/ 0 w 551"/>
                <a:gd name="T25" fmla="*/ 396 h 713"/>
                <a:gd name="T26" fmla="*/ 0 w 551"/>
                <a:gd name="T27" fmla="*/ 473 h 713"/>
                <a:gd name="T28" fmla="*/ 7 w 551"/>
                <a:gd name="T29" fmla="*/ 473 h 713"/>
                <a:gd name="T30" fmla="*/ 18 w 551"/>
                <a:gd name="T31" fmla="*/ 465 h 713"/>
                <a:gd name="T32" fmla="*/ 49 w 551"/>
                <a:gd name="T33" fmla="*/ 453 h 713"/>
                <a:gd name="T34" fmla="*/ 84 w 551"/>
                <a:gd name="T35" fmla="*/ 464 h 713"/>
                <a:gd name="T36" fmla="*/ 100 w 551"/>
                <a:gd name="T37" fmla="*/ 503 h 713"/>
                <a:gd name="T38" fmla="*/ 84 w 551"/>
                <a:gd name="T39" fmla="*/ 543 h 713"/>
                <a:gd name="T40" fmla="*/ 49 w 551"/>
                <a:gd name="T41" fmla="*/ 554 h 713"/>
                <a:gd name="T42" fmla="*/ 19 w 551"/>
                <a:gd name="T43" fmla="*/ 543 h 713"/>
                <a:gd name="T44" fmla="*/ 9 w 551"/>
                <a:gd name="T45" fmla="*/ 536 h 713"/>
                <a:gd name="T46" fmla="*/ 0 w 551"/>
                <a:gd name="T47" fmla="*/ 536 h 713"/>
                <a:gd name="T48" fmla="*/ 0 w 551"/>
                <a:gd name="T49" fmla="*/ 612 h 713"/>
                <a:gd name="T50" fmla="*/ 380 w 551"/>
                <a:gd name="T51" fmla="*/ 612 h 713"/>
                <a:gd name="T52" fmla="*/ 380 w 551"/>
                <a:gd name="T53" fmla="*/ 641 h 713"/>
                <a:gd name="T54" fmla="*/ 370 w 551"/>
                <a:gd name="T55" fmla="*/ 663 h 713"/>
                <a:gd name="T56" fmla="*/ 362 w 551"/>
                <a:gd name="T57" fmla="*/ 682 h 713"/>
                <a:gd name="T58" fmla="*/ 369 w 551"/>
                <a:gd name="T59" fmla="*/ 704 h 713"/>
                <a:gd name="T60" fmla="*/ 393 w 551"/>
                <a:gd name="T61" fmla="*/ 713 h 713"/>
                <a:gd name="T62" fmla="*/ 417 w 551"/>
                <a:gd name="T63" fmla="*/ 703 h 713"/>
                <a:gd name="T64" fmla="*/ 423 w 551"/>
                <a:gd name="T65" fmla="*/ 682 h 713"/>
                <a:gd name="T66" fmla="*/ 415 w 551"/>
                <a:gd name="T67" fmla="*/ 663 h 713"/>
                <a:gd name="T68" fmla="*/ 403 w 551"/>
                <a:gd name="T69" fmla="*/ 641 h 713"/>
                <a:gd name="T70" fmla="*/ 403 w 551"/>
                <a:gd name="T71" fmla="*/ 640 h 713"/>
                <a:gd name="T72" fmla="*/ 403 w 551"/>
                <a:gd name="T73" fmla="*/ 612 h 713"/>
                <a:gd name="T74" fmla="*/ 512 w 551"/>
                <a:gd name="T75" fmla="*/ 612 h 713"/>
                <a:gd name="T76" fmla="*/ 512 w 551"/>
                <a:gd name="T77" fmla="*/ 536 h 713"/>
                <a:gd name="T78" fmla="*/ 497 w 551"/>
                <a:gd name="T79" fmla="*/ 536 h 713"/>
                <a:gd name="T80" fmla="*/ 487 w 551"/>
                <a:gd name="T81" fmla="*/ 543 h 713"/>
                <a:gd name="T82" fmla="*/ 457 w 551"/>
                <a:gd name="T83" fmla="*/ 554 h 713"/>
                <a:gd name="T84" fmla="*/ 422 w 551"/>
                <a:gd name="T85" fmla="*/ 543 h 713"/>
                <a:gd name="T86" fmla="*/ 405 w 551"/>
                <a:gd name="T87" fmla="*/ 503 h 713"/>
                <a:gd name="T88" fmla="*/ 422 w 551"/>
                <a:gd name="T89" fmla="*/ 464 h 713"/>
                <a:gd name="T90" fmla="*/ 457 w 551"/>
                <a:gd name="T91" fmla="*/ 453 h 713"/>
                <a:gd name="T92" fmla="*/ 488 w 551"/>
                <a:gd name="T93" fmla="*/ 465 h 713"/>
                <a:gd name="T94" fmla="*/ 499 w 551"/>
                <a:gd name="T95" fmla="*/ 473 h 713"/>
                <a:gd name="T96" fmla="*/ 512 w 551"/>
                <a:gd name="T97" fmla="*/ 473 h 713"/>
                <a:gd name="T98" fmla="*/ 512 w 551"/>
                <a:gd name="T99" fmla="*/ 396 h 713"/>
                <a:gd name="T100" fmla="*/ 450 w 551"/>
                <a:gd name="T101" fmla="*/ 396 h 713"/>
                <a:gd name="T102" fmla="*/ 382 w 551"/>
                <a:gd name="T103" fmla="*/ 473 h 713"/>
                <a:gd name="T104" fmla="*/ 342 w 551"/>
                <a:gd name="T105" fmla="*/ 422 h 713"/>
                <a:gd name="T106" fmla="*/ 546 w 551"/>
                <a:gd name="T107" fmla="*/ 18 h 713"/>
                <a:gd name="T108" fmla="*/ 537 w 551"/>
                <a:gd name="T109" fmla="*/ 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713">
                  <a:moveTo>
                    <a:pt x="537" y="1"/>
                  </a:moveTo>
                  <a:cubicBezTo>
                    <a:pt x="534" y="1"/>
                    <a:pt x="531" y="3"/>
                    <a:pt x="529" y="6"/>
                  </a:cubicBezTo>
                  <a:cubicBezTo>
                    <a:pt x="427" y="148"/>
                    <a:pt x="375" y="280"/>
                    <a:pt x="323" y="411"/>
                  </a:cubicBezTo>
                  <a:cubicBezTo>
                    <a:pt x="287" y="338"/>
                    <a:pt x="245" y="294"/>
                    <a:pt x="202" y="243"/>
                  </a:cubicBezTo>
                  <a:cubicBezTo>
                    <a:pt x="154" y="188"/>
                    <a:pt x="103" y="125"/>
                    <a:pt x="50" y="7"/>
                  </a:cubicBezTo>
                  <a:cubicBezTo>
                    <a:pt x="49" y="4"/>
                    <a:pt x="45" y="1"/>
                    <a:pt x="41" y="0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3" y="1"/>
                    <a:pt x="28" y="10"/>
                    <a:pt x="31" y="16"/>
                  </a:cubicBezTo>
                  <a:cubicBezTo>
                    <a:pt x="85" y="136"/>
                    <a:pt x="137" y="201"/>
                    <a:pt x="186" y="257"/>
                  </a:cubicBezTo>
                  <a:cubicBezTo>
                    <a:pt x="230" y="308"/>
                    <a:pt x="270" y="352"/>
                    <a:pt x="306" y="423"/>
                  </a:cubicBezTo>
                  <a:cubicBezTo>
                    <a:pt x="286" y="429"/>
                    <a:pt x="283" y="447"/>
                    <a:pt x="268" y="473"/>
                  </a:cubicBezTo>
                  <a:cubicBezTo>
                    <a:pt x="263" y="483"/>
                    <a:pt x="238" y="449"/>
                    <a:pt x="199" y="39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9" y="473"/>
                    <a:pt x="10" y="472"/>
                    <a:pt x="18" y="465"/>
                  </a:cubicBezTo>
                  <a:cubicBezTo>
                    <a:pt x="25" y="460"/>
                    <a:pt x="36" y="453"/>
                    <a:pt x="49" y="453"/>
                  </a:cubicBezTo>
                  <a:cubicBezTo>
                    <a:pt x="61" y="453"/>
                    <a:pt x="73" y="455"/>
                    <a:pt x="84" y="464"/>
                  </a:cubicBezTo>
                  <a:cubicBezTo>
                    <a:pt x="93" y="472"/>
                    <a:pt x="100" y="486"/>
                    <a:pt x="100" y="503"/>
                  </a:cubicBezTo>
                  <a:cubicBezTo>
                    <a:pt x="101" y="520"/>
                    <a:pt x="93" y="535"/>
                    <a:pt x="84" y="543"/>
                  </a:cubicBezTo>
                  <a:cubicBezTo>
                    <a:pt x="73" y="552"/>
                    <a:pt x="61" y="554"/>
                    <a:pt x="49" y="554"/>
                  </a:cubicBezTo>
                  <a:cubicBezTo>
                    <a:pt x="36" y="554"/>
                    <a:pt x="26" y="548"/>
                    <a:pt x="19" y="543"/>
                  </a:cubicBezTo>
                  <a:cubicBezTo>
                    <a:pt x="11" y="537"/>
                    <a:pt x="11" y="536"/>
                    <a:pt x="9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41"/>
                    <a:pt x="380" y="641"/>
                    <a:pt x="380" y="641"/>
                  </a:cubicBezTo>
                  <a:cubicBezTo>
                    <a:pt x="380" y="651"/>
                    <a:pt x="374" y="657"/>
                    <a:pt x="370" y="663"/>
                  </a:cubicBezTo>
                  <a:cubicBezTo>
                    <a:pt x="366" y="669"/>
                    <a:pt x="362" y="674"/>
                    <a:pt x="362" y="682"/>
                  </a:cubicBezTo>
                  <a:cubicBezTo>
                    <a:pt x="362" y="690"/>
                    <a:pt x="364" y="698"/>
                    <a:pt x="369" y="704"/>
                  </a:cubicBezTo>
                  <a:cubicBezTo>
                    <a:pt x="373" y="709"/>
                    <a:pt x="380" y="713"/>
                    <a:pt x="393" y="713"/>
                  </a:cubicBezTo>
                  <a:cubicBezTo>
                    <a:pt x="406" y="713"/>
                    <a:pt x="413" y="709"/>
                    <a:pt x="417" y="703"/>
                  </a:cubicBezTo>
                  <a:cubicBezTo>
                    <a:pt x="421" y="698"/>
                    <a:pt x="423" y="690"/>
                    <a:pt x="423" y="682"/>
                  </a:cubicBezTo>
                  <a:cubicBezTo>
                    <a:pt x="423" y="674"/>
                    <a:pt x="420" y="669"/>
                    <a:pt x="415" y="663"/>
                  </a:cubicBezTo>
                  <a:cubicBezTo>
                    <a:pt x="411" y="657"/>
                    <a:pt x="404" y="651"/>
                    <a:pt x="403" y="641"/>
                  </a:cubicBezTo>
                  <a:cubicBezTo>
                    <a:pt x="403" y="641"/>
                    <a:pt x="403" y="640"/>
                    <a:pt x="403" y="640"/>
                  </a:cubicBezTo>
                  <a:cubicBezTo>
                    <a:pt x="403" y="612"/>
                    <a:pt x="403" y="612"/>
                    <a:pt x="403" y="612"/>
                  </a:cubicBezTo>
                  <a:cubicBezTo>
                    <a:pt x="512" y="612"/>
                    <a:pt x="512" y="612"/>
                    <a:pt x="512" y="612"/>
                  </a:cubicBezTo>
                  <a:cubicBezTo>
                    <a:pt x="512" y="536"/>
                    <a:pt x="512" y="536"/>
                    <a:pt x="512" y="536"/>
                  </a:cubicBezTo>
                  <a:cubicBezTo>
                    <a:pt x="497" y="536"/>
                    <a:pt x="497" y="536"/>
                    <a:pt x="497" y="536"/>
                  </a:cubicBezTo>
                  <a:cubicBezTo>
                    <a:pt x="495" y="536"/>
                    <a:pt x="495" y="537"/>
                    <a:pt x="487" y="543"/>
                  </a:cubicBezTo>
                  <a:cubicBezTo>
                    <a:pt x="480" y="548"/>
                    <a:pt x="470" y="554"/>
                    <a:pt x="457" y="554"/>
                  </a:cubicBezTo>
                  <a:cubicBezTo>
                    <a:pt x="445" y="554"/>
                    <a:pt x="433" y="552"/>
                    <a:pt x="422" y="543"/>
                  </a:cubicBezTo>
                  <a:cubicBezTo>
                    <a:pt x="412" y="535"/>
                    <a:pt x="405" y="520"/>
                    <a:pt x="405" y="503"/>
                  </a:cubicBezTo>
                  <a:cubicBezTo>
                    <a:pt x="406" y="486"/>
                    <a:pt x="413" y="472"/>
                    <a:pt x="422" y="464"/>
                  </a:cubicBezTo>
                  <a:cubicBezTo>
                    <a:pt x="433" y="455"/>
                    <a:pt x="445" y="453"/>
                    <a:pt x="457" y="453"/>
                  </a:cubicBezTo>
                  <a:cubicBezTo>
                    <a:pt x="470" y="453"/>
                    <a:pt x="481" y="460"/>
                    <a:pt x="488" y="465"/>
                  </a:cubicBezTo>
                  <a:cubicBezTo>
                    <a:pt x="495" y="472"/>
                    <a:pt x="497" y="473"/>
                    <a:pt x="499" y="473"/>
                  </a:cubicBezTo>
                  <a:cubicBezTo>
                    <a:pt x="512" y="473"/>
                    <a:pt x="512" y="473"/>
                    <a:pt x="512" y="473"/>
                  </a:cubicBezTo>
                  <a:cubicBezTo>
                    <a:pt x="512" y="396"/>
                    <a:pt x="512" y="396"/>
                    <a:pt x="512" y="396"/>
                  </a:cubicBezTo>
                  <a:cubicBezTo>
                    <a:pt x="450" y="396"/>
                    <a:pt x="450" y="396"/>
                    <a:pt x="450" y="396"/>
                  </a:cubicBezTo>
                  <a:cubicBezTo>
                    <a:pt x="412" y="450"/>
                    <a:pt x="388" y="484"/>
                    <a:pt x="382" y="473"/>
                  </a:cubicBezTo>
                  <a:cubicBezTo>
                    <a:pt x="366" y="446"/>
                    <a:pt x="363" y="428"/>
                    <a:pt x="342" y="422"/>
                  </a:cubicBezTo>
                  <a:cubicBezTo>
                    <a:pt x="394" y="290"/>
                    <a:pt x="445" y="160"/>
                    <a:pt x="546" y="18"/>
                  </a:cubicBezTo>
                  <a:cubicBezTo>
                    <a:pt x="551" y="11"/>
                    <a:pt x="546" y="0"/>
                    <a:pt x="537" y="1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3" name="Freeform 10"/>
            <p:cNvSpPr/>
            <p:nvPr/>
          </p:nvSpPr>
          <p:spPr bwMode="auto">
            <a:xfrm>
              <a:off x="6586258" y="2889778"/>
              <a:ext cx="1082687" cy="847806"/>
            </a:xfrm>
            <a:custGeom>
              <a:avLst/>
              <a:gdLst>
                <a:gd name="T0" fmla="*/ 0 w 409"/>
                <a:gd name="T1" fmla="*/ 216 h 320"/>
                <a:gd name="T2" fmla="*/ 205 w 409"/>
                <a:gd name="T3" fmla="*/ 216 h 320"/>
                <a:gd name="T4" fmla="*/ 205 w 409"/>
                <a:gd name="T5" fmla="*/ 248 h 320"/>
                <a:gd name="T6" fmla="*/ 205 w 409"/>
                <a:gd name="T7" fmla="*/ 248 h 320"/>
                <a:gd name="T8" fmla="*/ 193 w 409"/>
                <a:gd name="T9" fmla="*/ 270 h 320"/>
                <a:gd name="T10" fmla="*/ 185 w 409"/>
                <a:gd name="T11" fmla="*/ 289 h 320"/>
                <a:gd name="T12" fmla="*/ 191 w 409"/>
                <a:gd name="T13" fmla="*/ 311 h 320"/>
                <a:gd name="T14" fmla="*/ 216 w 409"/>
                <a:gd name="T15" fmla="*/ 320 h 320"/>
                <a:gd name="T16" fmla="*/ 239 w 409"/>
                <a:gd name="T17" fmla="*/ 311 h 320"/>
                <a:gd name="T18" fmla="*/ 246 w 409"/>
                <a:gd name="T19" fmla="*/ 289 h 320"/>
                <a:gd name="T20" fmla="*/ 239 w 409"/>
                <a:gd name="T21" fmla="*/ 271 h 320"/>
                <a:gd name="T22" fmla="*/ 228 w 409"/>
                <a:gd name="T23" fmla="*/ 249 h 320"/>
                <a:gd name="T24" fmla="*/ 228 w 409"/>
                <a:gd name="T25" fmla="*/ 216 h 320"/>
                <a:gd name="T26" fmla="*/ 409 w 409"/>
                <a:gd name="T27" fmla="*/ 216 h 320"/>
                <a:gd name="T28" fmla="*/ 409 w 409"/>
                <a:gd name="T29" fmla="*/ 146 h 320"/>
                <a:gd name="T30" fmla="*/ 400 w 409"/>
                <a:gd name="T31" fmla="*/ 146 h 320"/>
                <a:gd name="T32" fmla="*/ 388 w 409"/>
                <a:gd name="T33" fmla="*/ 154 h 320"/>
                <a:gd name="T34" fmla="*/ 357 w 409"/>
                <a:gd name="T35" fmla="*/ 167 h 320"/>
                <a:gd name="T36" fmla="*/ 323 w 409"/>
                <a:gd name="T37" fmla="*/ 156 h 320"/>
                <a:gd name="T38" fmla="*/ 306 w 409"/>
                <a:gd name="T39" fmla="*/ 116 h 320"/>
                <a:gd name="T40" fmla="*/ 323 w 409"/>
                <a:gd name="T41" fmla="*/ 76 h 320"/>
                <a:gd name="T42" fmla="*/ 357 w 409"/>
                <a:gd name="T43" fmla="*/ 66 h 320"/>
                <a:gd name="T44" fmla="*/ 387 w 409"/>
                <a:gd name="T45" fmla="*/ 77 h 320"/>
                <a:gd name="T46" fmla="*/ 397 w 409"/>
                <a:gd name="T47" fmla="*/ 83 h 320"/>
                <a:gd name="T48" fmla="*/ 409 w 409"/>
                <a:gd name="T49" fmla="*/ 83 h 320"/>
                <a:gd name="T50" fmla="*/ 409 w 409"/>
                <a:gd name="T51" fmla="*/ 0 h 320"/>
                <a:gd name="T52" fmla="*/ 169 w 409"/>
                <a:gd name="T53" fmla="*/ 0 h 320"/>
                <a:gd name="T54" fmla="*/ 0 w 409"/>
                <a:gd name="T55" fmla="*/ 2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" h="320">
                  <a:moveTo>
                    <a:pt x="0" y="216"/>
                  </a:moveTo>
                  <a:cubicBezTo>
                    <a:pt x="205" y="216"/>
                    <a:pt x="205" y="216"/>
                    <a:pt x="205" y="216"/>
                  </a:cubicBezTo>
                  <a:cubicBezTo>
                    <a:pt x="205" y="248"/>
                    <a:pt x="205" y="248"/>
                    <a:pt x="205" y="248"/>
                  </a:cubicBezTo>
                  <a:cubicBezTo>
                    <a:pt x="205" y="248"/>
                    <a:pt x="205" y="248"/>
                    <a:pt x="205" y="248"/>
                  </a:cubicBezTo>
                  <a:cubicBezTo>
                    <a:pt x="204" y="258"/>
                    <a:pt x="198" y="264"/>
                    <a:pt x="193" y="270"/>
                  </a:cubicBezTo>
                  <a:cubicBezTo>
                    <a:pt x="188" y="276"/>
                    <a:pt x="185" y="282"/>
                    <a:pt x="185" y="289"/>
                  </a:cubicBezTo>
                  <a:cubicBezTo>
                    <a:pt x="185" y="298"/>
                    <a:pt x="187" y="305"/>
                    <a:pt x="191" y="311"/>
                  </a:cubicBezTo>
                  <a:cubicBezTo>
                    <a:pt x="196" y="316"/>
                    <a:pt x="203" y="320"/>
                    <a:pt x="216" y="320"/>
                  </a:cubicBezTo>
                  <a:cubicBezTo>
                    <a:pt x="228" y="320"/>
                    <a:pt x="235" y="317"/>
                    <a:pt x="239" y="311"/>
                  </a:cubicBezTo>
                  <a:cubicBezTo>
                    <a:pt x="244" y="305"/>
                    <a:pt x="246" y="297"/>
                    <a:pt x="246" y="289"/>
                  </a:cubicBezTo>
                  <a:cubicBezTo>
                    <a:pt x="246" y="282"/>
                    <a:pt x="243" y="276"/>
                    <a:pt x="239" y="271"/>
                  </a:cubicBezTo>
                  <a:cubicBezTo>
                    <a:pt x="234" y="265"/>
                    <a:pt x="228" y="259"/>
                    <a:pt x="228" y="249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9" y="146"/>
                    <a:pt x="409" y="146"/>
                    <a:pt x="409" y="146"/>
                  </a:cubicBezTo>
                  <a:cubicBezTo>
                    <a:pt x="400" y="146"/>
                    <a:pt x="400" y="146"/>
                    <a:pt x="400" y="146"/>
                  </a:cubicBezTo>
                  <a:cubicBezTo>
                    <a:pt x="398" y="146"/>
                    <a:pt x="396" y="148"/>
                    <a:pt x="388" y="154"/>
                  </a:cubicBezTo>
                  <a:cubicBezTo>
                    <a:pt x="381" y="159"/>
                    <a:pt x="371" y="167"/>
                    <a:pt x="357" y="167"/>
                  </a:cubicBezTo>
                  <a:cubicBezTo>
                    <a:pt x="346" y="167"/>
                    <a:pt x="333" y="164"/>
                    <a:pt x="323" y="156"/>
                  </a:cubicBezTo>
                  <a:cubicBezTo>
                    <a:pt x="313" y="148"/>
                    <a:pt x="306" y="133"/>
                    <a:pt x="306" y="116"/>
                  </a:cubicBezTo>
                  <a:cubicBezTo>
                    <a:pt x="306" y="99"/>
                    <a:pt x="313" y="84"/>
                    <a:pt x="323" y="76"/>
                  </a:cubicBezTo>
                  <a:cubicBezTo>
                    <a:pt x="333" y="68"/>
                    <a:pt x="346" y="66"/>
                    <a:pt x="357" y="66"/>
                  </a:cubicBezTo>
                  <a:cubicBezTo>
                    <a:pt x="370" y="66"/>
                    <a:pt x="381" y="72"/>
                    <a:pt x="387" y="77"/>
                  </a:cubicBezTo>
                  <a:cubicBezTo>
                    <a:pt x="395" y="82"/>
                    <a:pt x="396" y="83"/>
                    <a:pt x="397" y="83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00" y="75"/>
                    <a:pt x="43" y="155"/>
                    <a:pt x="0" y="2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4" name="Freeform 11"/>
            <p:cNvSpPr/>
            <p:nvPr/>
          </p:nvSpPr>
          <p:spPr bwMode="auto">
            <a:xfrm>
              <a:off x="7448604" y="2889778"/>
              <a:ext cx="1103938" cy="847806"/>
            </a:xfrm>
            <a:custGeom>
              <a:avLst/>
              <a:gdLst>
                <a:gd name="T0" fmla="*/ 343 w 417"/>
                <a:gd name="T1" fmla="*/ 13 h 320"/>
                <a:gd name="T2" fmla="*/ 349 w 417"/>
                <a:gd name="T3" fmla="*/ 24 h 320"/>
                <a:gd name="T4" fmla="*/ 361 w 417"/>
                <a:gd name="T5" fmla="*/ 54 h 320"/>
                <a:gd name="T6" fmla="*/ 350 w 417"/>
                <a:gd name="T7" fmla="*/ 88 h 320"/>
                <a:gd name="T8" fmla="*/ 310 w 417"/>
                <a:gd name="T9" fmla="*/ 105 h 320"/>
                <a:gd name="T10" fmla="*/ 270 w 417"/>
                <a:gd name="T11" fmla="*/ 88 h 320"/>
                <a:gd name="T12" fmla="*/ 260 w 417"/>
                <a:gd name="T13" fmla="*/ 54 h 320"/>
                <a:gd name="T14" fmla="*/ 272 w 417"/>
                <a:gd name="T15" fmla="*/ 23 h 320"/>
                <a:gd name="T16" fmla="*/ 280 w 417"/>
                <a:gd name="T17" fmla="*/ 11 h 320"/>
                <a:gd name="T18" fmla="*/ 280 w 417"/>
                <a:gd name="T19" fmla="*/ 0 h 320"/>
                <a:gd name="T20" fmla="*/ 217 w 417"/>
                <a:gd name="T21" fmla="*/ 0 h 320"/>
                <a:gd name="T22" fmla="*/ 212 w 417"/>
                <a:gd name="T23" fmla="*/ 0 h 320"/>
                <a:gd name="T24" fmla="*/ 107 w 417"/>
                <a:gd name="T25" fmla="*/ 0 h 320"/>
                <a:gd name="T26" fmla="*/ 107 w 417"/>
                <a:gd name="T27" fmla="*/ 103 h 320"/>
                <a:gd name="T28" fmla="*/ 71 w 417"/>
                <a:gd name="T29" fmla="*/ 103 h 320"/>
                <a:gd name="T30" fmla="*/ 50 w 417"/>
                <a:gd name="T31" fmla="*/ 93 h 320"/>
                <a:gd name="T32" fmla="*/ 31 w 417"/>
                <a:gd name="T33" fmla="*/ 86 h 320"/>
                <a:gd name="T34" fmla="*/ 9 w 417"/>
                <a:gd name="T35" fmla="*/ 92 h 320"/>
                <a:gd name="T36" fmla="*/ 0 w 417"/>
                <a:gd name="T37" fmla="*/ 116 h 320"/>
                <a:gd name="T38" fmla="*/ 9 w 417"/>
                <a:gd name="T39" fmla="*/ 140 h 320"/>
                <a:gd name="T40" fmla="*/ 31 w 417"/>
                <a:gd name="T41" fmla="*/ 147 h 320"/>
                <a:gd name="T42" fmla="*/ 50 w 417"/>
                <a:gd name="T43" fmla="*/ 139 h 320"/>
                <a:gd name="T44" fmla="*/ 72 w 417"/>
                <a:gd name="T45" fmla="*/ 126 h 320"/>
                <a:gd name="T46" fmla="*/ 73 w 417"/>
                <a:gd name="T47" fmla="*/ 126 h 320"/>
                <a:gd name="T48" fmla="*/ 107 w 417"/>
                <a:gd name="T49" fmla="*/ 126 h 320"/>
                <a:gd name="T50" fmla="*/ 107 w 417"/>
                <a:gd name="T51" fmla="*/ 216 h 320"/>
                <a:gd name="T52" fmla="*/ 175 w 417"/>
                <a:gd name="T53" fmla="*/ 216 h 320"/>
                <a:gd name="T54" fmla="*/ 175 w 417"/>
                <a:gd name="T55" fmla="*/ 248 h 320"/>
                <a:gd name="T56" fmla="*/ 175 w 417"/>
                <a:gd name="T57" fmla="*/ 248 h 320"/>
                <a:gd name="T58" fmla="*/ 163 w 417"/>
                <a:gd name="T59" fmla="*/ 270 h 320"/>
                <a:gd name="T60" fmla="*/ 155 w 417"/>
                <a:gd name="T61" fmla="*/ 289 h 320"/>
                <a:gd name="T62" fmla="*/ 161 w 417"/>
                <a:gd name="T63" fmla="*/ 311 h 320"/>
                <a:gd name="T64" fmla="*/ 186 w 417"/>
                <a:gd name="T65" fmla="*/ 320 h 320"/>
                <a:gd name="T66" fmla="*/ 209 w 417"/>
                <a:gd name="T67" fmla="*/ 311 h 320"/>
                <a:gd name="T68" fmla="*/ 216 w 417"/>
                <a:gd name="T69" fmla="*/ 289 h 320"/>
                <a:gd name="T70" fmla="*/ 209 w 417"/>
                <a:gd name="T71" fmla="*/ 271 h 320"/>
                <a:gd name="T72" fmla="*/ 198 w 417"/>
                <a:gd name="T73" fmla="*/ 249 h 320"/>
                <a:gd name="T74" fmla="*/ 198 w 417"/>
                <a:gd name="T75" fmla="*/ 216 h 320"/>
                <a:gd name="T76" fmla="*/ 326 w 417"/>
                <a:gd name="T77" fmla="*/ 216 h 320"/>
                <a:gd name="T78" fmla="*/ 417 w 417"/>
                <a:gd name="T79" fmla="*/ 0 h 320"/>
                <a:gd name="T80" fmla="*/ 343 w 417"/>
                <a:gd name="T81" fmla="*/ 0 h 320"/>
                <a:gd name="T82" fmla="*/ 343 w 417"/>
                <a:gd name="T83" fmla="*/ 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7" h="320">
                  <a:moveTo>
                    <a:pt x="343" y="13"/>
                  </a:moveTo>
                  <a:cubicBezTo>
                    <a:pt x="343" y="15"/>
                    <a:pt x="344" y="16"/>
                    <a:pt x="349" y="24"/>
                  </a:cubicBezTo>
                  <a:cubicBezTo>
                    <a:pt x="354" y="30"/>
                    <a:pt x="361" y="41"/>
                    <a:pt x="361" y="54"/>
                  </a:cubicBezTo>
                  <a:cubicBezTo>
                    <a:pt x="361" y="65"/>
                    <a:pt x="358" y="77"/>
                    <a:pt x="350" y="88"/>
                  </a:cubicBezTo>
                  <a:cubicBezTo>
                    <a:pt x="342" y="98"/>
                    <a:pt x="327" y="105"/>
                    <a:pt x="310" y="105"/>
                  </a:cubicBezTo>
                  <a:cubicBezTo>
                    <a:pt x="293" y="104"/>
                    <a:pt x="278" y="98"/>
                    <a:pt x="270" y="88"/>
                  </a:cubicBezTo>
                  <a:cubicBezTo>
                    <a:pt x="262" y="78"/>
                    <a:pt x="260" y="65"/>
                    <a:pt x="260" y="54"/>
                  </a:cubicBezTo>
                  <a:cubicBezTo>
                    <a:pt x="260" y="40"/>
                    <a:pt x="267" y="29"/>
                    <a:pt x="272" y="23"/>
                  </a:cubicBezTo>
                  <a:cubicBezTo>
                    <a:pt x="278" y="15"/>
                    <a:pt x="280" y="13"/>
                    <a:pt x="280" y="11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0"/>
                    <a:pt x="214" y="0"/>
                    <a:pt x="21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62" y="103"/>
                    <a:pt x="55" y="97"/>
                    <a:pt x="50" y="93"/>
                  </a:cubicBezTo>
                  <a:cubicBezTo>
                    <a:pt x="44" y="89"/>
                    <a:pt x="38" y="86"/>
                    <a:pt x="31" y="86"/>
                  </a:cubicBezTo>
                  <a:cubicBezTo>
                    <a:pt x="23" y="86"/>
                    <a:pt x="15" y="88"/>
                    <a:pt x="9" y="92"/>
                  </a:cubicBezTo>
                  <a:cubicBezTo>
                    <a:pt x="4" y="96"/>
                    <a:pt x="0" y="103"/>
                    <a:pt x="0" y="116"/>
                  </a:cubicBezTo>
                  <a:cubicBezTo>
                    <a:pt x="0" y="129"/>
                    <a:pt x="4" y="136"/>
                    <a:pt x="9" y="140"/>
                  </a:cubicBezTo>
                  <a:cubicBezTo>
                    <a:pt x="15" y="145"/>
                    <a:pt x="23" y="147"/>
                    <a:pt x="31" y="147"/>
                  </a:cubicBezTo>
                  <a:cubicBezTo>
                    <a:pt x="39" y="147"/>
                    <a:pt x="44" y="143"/>
                    <a:pt x="50" y="139"/>
                  </a:cubicBezTo>
                  <a:cubicBezTo>
                    <a:pt x="56" y="134"/>
                    <a:pt x="62" y="127"/>
                    <a:pt x="72" y="126"/>
                  </a:cubicBezTo>
                  <a:cubicBezTo>
                    <a:pt x="72" y="126"/>
                    <a:pt x="72" y="126"/>
                    <a:pt x="73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75" y="216"/>
                    <a:pt x="175" y="216"/>
                    <a:pt x="175" y="216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58"/>
                    <a:pt x="168" y="264"/>
                    <a:pt x="163" y="270"/>
                  </a:cubicBezTo>
                  <a:cubicBezTo>
                    <a:pt x="158" y="276"/>
                    <a:pt x="155" y="282"/>
                    <a:pt x="155" y="289"/>
                  </a:cubicBezTo>
                  <a:cubicBezTo>
                    <a:pt x="155" y="298"/>
                    <a:pt x="157" y="305"/>
                    <a:pt x="161" y="311"/>
                  </a:cubicBezTo>
                  <a:cubicBezTo>
                    <a:pt x="166" y="316"/>
                    <a:pt x="173" y="320"/>
                    <a:pt x="186" y="320"/>
                  </a:cubicBezTo>
                  <a:cubicBezTo>
                    <a:pt x="198" y="320"/>
                    <a:pt x="205" y="317"/>
                    <a:pt x="209" y="311"/>
                  </a:cubicBezTo>
                  <a:cubicBezTo>
                    <a:pt x="214" y="305"/>
                    <a:pt x="216" y="297"/>
                    <a:pt x="216" y="289"/>
                  </a:cubicBezTo>
                  <a:cubicBezTo>
                    <a:pt x="216" y="282"/>
                    <a:pt x="213" y="276"/>
                    <a:pt x="209" y="271"/>
                  </a:cubicBezTo>
                  <a:cubicBezTo>
                    <a:pt x="204" y="265"/>
                    <a:pt x="198" y="259"/>
                    <a:pt x="198" y="249"/>
                  </a:cubicBezTo>
                  <a:cubicBezTo>
                    <a:pt x="198" y="216"/>
                    <a:pt x="198" y="216"/>
                    <a:pt x="198" y="216"/>
                  </a:cubicBezTo>
                  <a:cubicBezTo>
                    <a:pt x="326" y="216"/>
                    <a:pt x="326" y="216"/>
                    <a:pt x="326" y="216"/>
                  </a:cubicBezTo>
                  <a:cubicBezTo>
                    <a:pt x="364" y="145"/>
                    <a:pt x="396" y="68"/>
                    <a:pt x="417" y="0"/>
                  </a:cubicBezTo>
                  <a:cubicBezTo>
                    <a:pt x="343" y="0"/>
                    <a:pt x="343" y="0"/>
                    <a:pt x="343" y="0"/>
                  </a:cubicBezTo>
                  <a:lnTo>
                    <a:pt x="343" y="13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6475529" y="3526192"/>
              <a:ext cx="1801868" cy="838858"/>
            </a:xfrm>
            <a:custGeom>
              <a:avLst/>
              <a:gdLst>
                <a:gd name="T0" fmla="*/ 586 w 681"/>
                <a:gd name="T1" fmla="*/ 9 h 317"/>
                <a:gd name="T2" fmla="*/ 593 w 681"/>
                <a:gd name="T3" fmla="*/ 19 h 317"/>
                <a:gd name="T4" fmla="*/ 604 w 681"/>
                <a:gd name="T5" fmla="*/ 49 h 317"/>
                <a:gd name="T6" fmla="*/ 593 w 681"/>
                <a:gd name="T7" fmla="*/ 84 h 317"/>
                <a:gd name="T8" fmla="*/ 553 w 681"/>
                <a:gd name="T9" fmla="*/ 100 h 317"/>
                <a:gd name="T10" fmla="*/ 514 w 681"/>
                <a:gd name="T11" fmla="*/ 83 h 317"/>
                <a:gd name="T12" fmla="*/ 503 w 681"/>
                <a:gd name="T13" fmla="*/ 49 h 317"/>
                <a:gd name="T14" fmla="*/ 515 w 681"/>
                <a:gd name="T15" fmla="*/ 18 h 317"/>
                <a:gd name="T16" fmla="*/ 523 w 681"/>
                <a:gd name="T17" fmla="*/ 6 h 317"/>
                <a:gd name="T18" fmla="*/ 523 w 681"/>
                <a:gd name="T19" fmla="*/ 0 h 317"/>
                <a:gd name="T20" fmla="*/ 465 w 681"/>
                <a:gd name="T21" fmla="*/ 0 h 317"/>
                <a:gd name="T22" fmla="*/ 461 w 681"/>
                <a:gd name="T23" fmla="*/ 0 h 317"/>
                <a:gd name="T24" fmla="*/ 290 w 681"/>
                <a:gd name="T25" fmla="*/ 0 h 317"/>
                <a:gd name="T26" fmla="*/ 290 w 681"/>
                <a:gd name="T27" fmla="*/ 9 h 317"/>
                <a:gd name="T28" fmla="*/ 297 w 681"/>
                <a:gd name="T29" fmla="*/ 19 h 317"/>
                <a:gd name="T30" fmla="*/ 308 w 681"/>
                <a:gd name="T31" fmla="*/ 49 h 317"/>
                <a:gd name="T32" fmla="*/ 297 w 681"/>
                <a:gd name="T33" fmla="*/ 84 h 317"/>
                <a:gd name="T34" fmla="*/ 257 w 681"/>
                <a:gd name="T35" fmla="*/ 100 h 317"/>
                <a:gd name="T36" fmla="*/ 218 w 681"/>
                <a:gd name="T37" fmla="*/ 83 h 317"/>
                <a:gd name="T38" fmla="*/ 207 w 681"/>
                <a:gd name="T39" fmla="*/ 49 h 317"/>
                <a:gd name="T40" fmla="*/ 219 w 681"/>
                <a:gd name="T41" fmla="*/ 18 h 317"/>
                <a:gd name="T42" fmla="*/ 227 w 681"/>
                <a:gd name="T43" fmla="*/ 6 h 317"/>
                <a:gd name="T44" fmla="*/ 227 w 681"/>
                <a:gd name="T45" fmla="*/ 0 h 317"/>
                <a:gd name="T46" fmla="*/ 111 w 681"/>
                <a:gd name="T47" fmla="*/ 0 h 317"/>
                <a:gd name="T48" fmla="*/ 111 w 681"/>
                <a:gd name="T49" fmla="*/ 97 h 317"/>
                <a:gd name="T50" fmla="*/ 73 w 681"/>
                <a:gd name="T51" fmla="*/ 97 h 317"/>
                <a:gd name="T52" fmla="*/ 72 w 681"/>
                <a:gd name="T53" fmla="*/ 97 h 317"/>
                <a:gd name="T54" fmla="*/ 50 w 681"/>
                <a:gd name="T55" fmla="*/ 85 h 317"/>
                <a:gd name="T56" fmla="*/ 32 w 681"/>
                <a:gd name="T57" fmla="*/ 77 h 317"/>
                <a:gd name="T58" fmla="*/ 10 w 681"/>
                <a:gd name="T59" fmla="*/ 83 h 317"/>
                <a:gd name="T60" fmla="*/ 1 w 681"/>
                <a:gd name="T61" fmla="*/ 108 h 317"/>
                <a:gd name="T62" fmla="*/ 10 w 681"/>
                <a:gd name="T63" fmla="*/ 132 h 317"/>
                <a:gd name="T64" fmla="*/ 32 w 681"/>
                <a:gd name="T65" fmla="*/ 138 h 317"/>
                <a:gd name="T66" fmla="*/ 50 w 681"/>
                <a:gd name="T67" fmla="*/ 131 h 317"/>
                <a:gd name="T68" fmla="*/ 72 w 681"/>
                <a:gd name="T69" fmla="*/ 120 h 317"/>
                <a:gd name="T70" fmla="*/ 111 w 681"/>
                <a:gd name="T71" fmla="*/ 120 h 317"/>
                <a:gd name="T72" fmla="*/ 111 w 681"/>
                <a:gd name="T73" fmla="*/ 216 h 317"/>
                <a:gd name="T74" fmla="*/ 275 w 681"/>
                <a:gd name="T75" fmla="*/ 216 h 317"/>
                <a:gd name="T76" fmla="*/ 275 w 681"/>
                <a:gd name="T77" fmla="*/ 245 h 317"/>
                <a:gd name="T78" fmla="*/ 265 w 681"/>
                <a:gd name="T79" fmla="*/ 267 h 317"/>
                <a:gd name="T80" fmla="*/ 257 w 681"/>
                <a:gd name="T81" fmla="*/ 286 h 317"/>
                <a:gd name="T82" fmla="*/ 264 w 681"/>
                <a:gd name="T83" fmla="*/ 308 h 317"/>
                <a:gd name="T84" fmla="*/ 288 w 681"/>
                <a:gd name="T85" fmla="*/ 317 h 317"/>
                <a:gd name="T86" fmla="*/ 312 w 681"/>
                <a:gd name="T87" fmla="*/ 307 h 317"/>
                <a:gd name="T88" fmla="*/ 318 w 681"/>
                <a:gd name="T89" fmla="*/ 286 h 317"/>
                <a:gd name="T90" fmla="*/ 310 w 681"/>
                <a:gd name="T91" fmla="*/ 267 h 317"/>
                <a:gd name="T92" fmla="*/ 298 w 681"/>
                <a:gd name="T93" fmla="*/ 245 h 317"/>
                <a:gd name="T94" fmla="*/ 298 w 681"/>
                <a:gd name="T95" fmla="*/ 244 h 317"/>
                <a:gd name="T96" fmla="*/ 298 w 681"/>
                <a:gd name="T97" fmla="*/ 216 h 317"/>
                <a:gd name="T98" fmla="*/ 438 w 681"/>
                <a:gd name="T99" fmla="*/ 216 h 317"/>
                <a:gd name="T100" fmla="*/ 539 w 681"/>
                <a:gd name="T101" fmla="*/ 184 h 317"/>
                <a:gd name="T102" fmla="*/ 681 w 681"/>
                <a:gd name="T103" fmla="*/ 0 h 317"/>
                <a:gd name="T104" fmla="*/ 586 w 681"/>
                <a:gd name="T105" fmla="*/ 0 h 317"/>
                <a:gd name="T106" fmla="*/ 586 w 681"/>
                <a:gd name="T107" fmla="*/ 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1" h="317">
                  <a:moveTo>
                    <a:pt x="586" y="9"/>
                  </a:moveTo>
                  <a:cubicBezTo>
                    <a:pt x="586" y="10"/>
                    <a:pt x="587" y="11"/>
                    <a:pt x="593" y="19"/>
                  </a:cubicBezTo>
                  <a:cubicBezTo>
                    <a:pt x="598" y="26"/>
                    <a:pt x="604" y="36"/>
                    <a:pt x="604" y="49"/>
                  </a:cubicBezTo>
                  <a:cubicBezTo>
                    <a:pt x="604" y="60"/>
                    <a:pt x="602" y="73"/>
                    <a:pt x="593" y="84"/>
                  </a:cubicBezTo>
                  <a:cubicBezTo>
                    <a:pt x="585" y="93"/>
                    <a:pt x="570" y="100"/>
                    <a:pt x="553" y="100"/>
                  </a:cubicBezTo>
                  <a:cubicBezTo>
                    <a:pt x="536" y="100"/>
                    <a:pt x="522" y="93"/>
                    <a:pt x="514" y="83"/>
                  </a:cubicBezTo>
                  <a:cubicBezTo>
                    <a:pt x="505" y="73"/>
                    <a:pt x="503" y="61"/>
                    <a:pt x="503" y="49"/>
                  </a:cubicBezTo>
                  <a:cubicBezTo>
                    <a:pt x="503" y="35"/>
                    <a:pt x="510" y="25"/>
                    <a:pt x="515" y="18"/>
                  </a:cubicBezTo>
                  <a:cubicBezTo>
                    <a:pt x="522" y="10"/>
                    <a:pt x="523" y="9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4" y="0"/>
                    <a:pt x="462" y="0"/>
                    <a:pt x="461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10"/>
                    <a:pt x="291" y="11"/>
                    <a:pt x="297" y="19"/>
                  </a:cubicBezTo>
                  <a:cubicBezTo>
                    <a:pt x="302" y="26"/>
                    <a:pt x="308" y="36"/>
                    <a:pt x="308" y="49"/>
                  </a:cubicBezTo>
                  <a:cubicBezTo>
                    <a:pt x="308" y="60"/>
                    <a:pt x="306" y="73"/>
                    <a:pt x="297" y="84"/>
                  </a:cubicBezTo>
                  <a:cubicBezTo>
                    <a:pt x="289" y="93"/>
                    <a:pt x="274" y="100"/>
                    <a:pt x="257" y="100"/>
                  </a:cubicBezTo>
                  <a:cubicBezTo>
                    <a:pt x="240" y="100"/>
                    <a:pt x="226" y="93"/>
                    <a:pt x="218" y="83"/>
                  </a:cubicBezTo>
                  <a:cubicBezTo>
                    <a:pt x="209" y="73"/>
                    <a:pt x="207" y="61"/>
                    <a:pt x="207" y="49"/>
                  </a:cubicBezTo>
                  <a:cubicBezTo>
                    <a:pt x="207" y="35"/>
                    <a:pt x="214" y="25"/>
                    <a:pt x="219" y="18"/>
                  </a:cubicBezTo>
                  <a:cubicBezTo>
                    <a:pt x="226" y="10"/>
                    <a:pt x="227" y="9"/>
                    <a:pt x="227" y="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62" y="96"/>
                    <a:pt x="56" y="90"/>
                    <a:pt x="50" y="85"/>
                  </a:cubicBezTo>
                  <a:cubicBezTo>
                    <a:pt x="44" y="80"/>
                    <a:pt x="39" y="77"/>
                    <a:pt x="32" y="77"/>
                  </a:cubicBezTo>
                  <a:cubicBezTo>
                    <a:pt x="23" y="77"/>
                    <a:pt x="15" y="79"/>
                    <a:pt x="10" y="83"/>
                  </a:cubicBezTo>
                  <a:cubicBezTo>
                    <a:pt x="5" y="88"/>
                    <a:pt x="1" y="95"/>
                    <a:pt x="1" y="108"/>
                  </a:cubicBezTo>
                  <a:cubicBezTo>
                    <a:pt x="0" y="120"/>
                    <a:pt x="4" y="127"/>
                    <a:pt x="10" y="132"/>
                  </a:cubicBezTo>
                  <a:cubicBezTo>
                    <a:pt x="15" y="136"/>
                    <a:pt x="23" y="138"/>
                    <a:pt x="32" y="138"/>
                  </a:cubicBezTo>
                  <a:cubicBezTo>
                    <a:pt x="39" y="138"/>
                    <a:pt x="44" y="135"/>
                    <a:pt x="50" y="131"/>
                  </a:cubicBezTo>
                  <a:cubicBezTo>
                    <a:pt x="56" y="126"/>
                    <a:pt x="62" y="120"/>
                    <a:pt x="72" y="120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75" y="255"/>
                    <a:pt x="269" y="261"/>
                    <a:pt x="265" y="267"/>
                  </a:cubicBezTo>
                  <a:cubicBezTo>
                    <a:pt x="261" y="273"/>
                    <a:pt x="257" y="278"/>
                    <a:pt x="257" y="286"/>
                  </a:cubicBezTo>
                  <a:cubicBezTo>
                    <a:pt x="257" y="294"/>
                    <a:pt x="259" y="302"/>
                    <a:pt x="264" y="308"/>
                  </a:cubicBezTo>
                  <a:cubicBezTo>
                    <a:pt x="268" y="313"/>
                    <a:pt x="275" y="317"/>
                    <a:pt x="288" y="317"/>
                  </a:cubicBezTo>
                  <a:cubicBezTo>
                    <a:pt x="301" y="317"/>
                    <a:pt x="308" y="313"/>
                    <a:pt x="312" y="307"/>
                  </a:cubicBezTo>
                  <a:cubicBezTo>
                    <a:pt x="316" y="302"/>
                    <a:pt x="318" y="294"/>
                    <a:pt x="318" y="286"/>
                  </a:cubicBezTo>
                  <a:cubicBezTo>
                    <a:pt x="318" y="278"/>
                    <a:pt x="315" y="273"/>
                    <a:pt x="310" y="267"/>
                  </a:cubicBezTo>
                  <a:cubicBezTo>
                    <a:pt x="306" y="261"/>
                    <a:pt x="299" y="255"/>
                    <a:pt x="298" y="245"/>
                  </a:cubicBezTo>
                  <a:cubicBezTo>
                    <a:pt x="298" y="245"/>
                    <a:pt x="298" y="244"/>
                    <a:pt x="298" y="244"/>
                  </a:cubicBezTo>
                  <a:cubicBezTo>
                    <a:pt x="298" y="216"/>
                    <a:pt x="298" y="216"/>
                    <a:pt x="298" y="216"/>
                  </a:cubicBezTo>
                  <a:cubicBezTo>
                    <a:pt x="438" y="216"/>
                    <a:pt x="438" y="216"/>
                    <a:pt x="438" y="216"/>
                  </a:cubicBezTo>
                  <a:cubicBezTo>
                    <a:pt x="476" y="211"/>
                    <a:pt x="517" y="202"/>
                    <a:pt x="539" y="184"/>
                  </a:cubicBezTo>
                  <a:cubicBezTo>
                    <a:pt x="589" y="142"/>
                    <a:pt x="638" y="75"/>
                    <a:pt x="681" y="0"/>
                  </a:cubicBezTo>
                  <a:cubicBezTo>
                    <a:pt x="586" y="0"/>
                    <a:pt x="586" y="0"/>
                    <a:pt x="586" y="0"/>
                  </a:cubicBezTo>
                  <a:lnTo>
                    <a:pt x="586" y="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6" name="Freeform 13"/>
            <p:cNvSpPr/>
            <p:nvPr/>
          </p:nvSpPr>
          <p:spPr bwMode="auto">
            <a:xfrm>
              <a:off x="3866120" y="2889778"/>
              <a:ext cx="753854" cy="850043"/>
            </a:xfrm>
            <a:custGeom>
              <a:avLst/>
              <a:gdLst>
                <a:gd name="T0" fmla="*/ 179 w 285"/>
                <a:gd name="T1" fmla="*/ 7 h 321"/>
                <a:gd name="T2" fmla="*/ 187 w 285"/>
                <a:gd name="T3" fmla="*/ 19 h 321"/>
                <a:gd name="T4" fmla="*/ 199 w 285"/>
                <a:gd name="T5" fmla="*/ 50 h 321"/>
                <a:gd name="T6" fmla="*/ 188 w 285"/>
                <a:gd name="T7" fmla="*/ 84 h 321"/>
                <a:gd name="T8" fmla="*/ 149 w 285"/>
                <a:gd name="T9" fmla="*/ 101 h 321"/>
                <a:gd name="T10" fmla="*/ 109 w 285"/>
                <a:gd name="T11" fmla="*/ 85 h 321"/>
                <a:gd name="T12" fmla="*/ 98 w 285"/>
                <a:gd name="T13" fmla="*/ 50 h 321"/>
                <a:gd name="T14" fmla="*/ 109 w 285"/>
                <a:gd name="T15" fmla="*/ 20 h 321"/>
                <a:gd name="T16" fmla="*/ 116 w 285"/>
                <a:gd name="T17" fmla="*/ 10 h 321"/>
                <a:gd name="T18" fmla="*/ 116 w 285"/>
                <a:gd name="T19" fmla="*/ 0 h 321"/>
                <a:gd name="T20" fmla="*/ 0 w 285"/>
                <a:gd name="T21" fmla="*/ 0 h 321"/>
                <a:gd name="T22" fmla="*/ 92 w 285"/>
                <a:gd name="T23" fmla="*/ 216 h 321"/>
                <a:gd name="T24" fmla="*/ 224 w 285"/>
                <a:gd name="T25" fmla="*/ 216 h 321"/>
                <a:gd name="T26" fmla="*/ 224 w 285"/>
                <a:gd name="T27" fmla="*/ 250 h 321"/>
                <a:gd name="T28" fmla="*/ 213 w 285"/>
                <a:gd name="T29" fmla="*/ 272 h 321"/>
                <a:gd name="T30" fmla="*/ 206 w 285"/>
                <a:gd name="T31" fmla="*/ 290 h 321"/>
                <a:gd name="T32" fmla="*/ 212 w 285"/>
                <a:gd name="T33" fmla="*/ 312 h 321"/>
                <a:gd name="T34" fmla="*/ 236 w 285"/>
                <a:gd name="T35" fmla="*/ 321 h 321"/>
                <a:gd name="T36" fmla="*/ 261 w 285"/>
                <a:gd name="T37" fmla="*/ 312 h 321"/>
                <a:gd name="T38" fmla="*/ 267 w 285"/>
                <a:gd name="T39" fmla="*/ 290 h 321"/>
                <a:gd name="T40" fmla="*/ 259 w 285"/>
                <a:gd name="T41" fmla="*/ 272 h 321"/>
                <a:gd name="T42" fmla="*/ 247 w 285"/>
                <a:gd name="T43" fmla="*/ 249 h 321"/>
                <a:gd name="T44" fmla="*/ 247 w 285"/>
                <a:gd name="T45" fmla="*/ 249 h 321"/>
                <a:gd name="T46" fmla="*/ 247 w 285"/>
                <a:gd name="T47" fmla="*/ 216 h 321"/>
                <a:gd name="T48" fmla="*/ 285 w 285"/>
                <a:gd name="T49" fmla="*/ 216 h 321"/>
                <a:gd name="T50" fmla="*/ 285 w 285"/>
                <a:gd name="T51" fmla="*/ 0 h 321"/>
                <a:gd name="T52" fmla="*/ 179 w 285"/>
                <a:gd name="T53" fmla="*/ 0 h 321"/>
                <a:gd name="T54" fmla="*/ 179 w 285"/>
                <a:gd name="T55" fmla="*/ 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5" h="321">
                  <a:moveTo>
                    <a:pt x="179" y="7"/>
                  </a:moveTo>
                  <a:cubicBezTo>
                    <a:pt x="179" y="10"/>
                    <a:pt x="180" y="11"/>
                    <a:pt x="187" y="19"/>
                  </a:cubicBezTo>
                  <a:cubicBezTo>
                    <a:pt x="192" y="26"/>
                    <a:pt x="199" y="36"/>
                    <a:pt x="199" y="50"/>
                  </a:cubicBezTo>
                  <a:cubicBezTo>
                    <a:pt x="199" y="62"/>
                    <a:pt x="197" y="74"/>
                    <a:pt x="188" y="84"/>
                  </a:cubicBezTo>
                  <a:cubicBezTo>
                    <a:pt x="180" y="94"/>
                    <a:pt x="166" y="101"/>
                    <a:pt x="149" y="101"/>
                  </a:cubicBezTo>
                  <a:cubicBezTo>
                    <a:pt x="132" y="101"/>
                    <a:pt x="117" y="94"/>
                    <a:pt x="109" y="85"/>
                  </a:cubicBezTo>
                  <a:cubicBezTo>
                    <a:pt x="100" y="74"/>
                    <a:pt x="98" y="61"/>
                    <a:pt x="98" y="50"/>
                  </a:cubicBezTo>
                  <a:cubicBezTo>
                    <a:pt x="98" y="37"/>
                    <a:pt x="104" y="27"/>
                    <a:pt x="109" y="20"/>
                  </a:cubicBezTo>
                  <a:cubicBezTo>
                    <a:pt x="115" y="12"/>
                    <a:pt x="116" y="11"/>
                    <a:pt x="116" y="1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68"/>
                    <a:pt x="54" y="144"/>
                    <a:pt x="92" y="216"/>
                  </a:cubicBezTo>
                  <a:cubicBezTo>
                    <a:pt x="224" y="216"/>
                    <a:pt x="224" y="216"/>
                    <a:pt x="224" y="216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224" y="260"/>
                    <a:pt x="217" y="266"/>
                    <a:pt x="213" y="272"/>
                  </a:cubicBezTo>
                  <a:cubicBezTo>
                    <a:pt x="209" y="277"/>
                    <a:pt x="206" y="283"/>
                    <a:pt x="206" y="290"/>
                  </a:cubicBezTo>
                  <a:cubicBezTo>
                    <a:pt x="206" y="298"/>
                    <a:pt x="208" y="306"/>
                    <a:pt x="212" y="312"/>
                  </a:cubicBezTo>
                  <a:cubicBezTo>
                    <a:pt x="217" y="318"/>
                    <a:pt x="224" y="321"/>
                    <a:pt x="236" y="321"/>
                  </a:cubicBezTo>
                  <a:cubicBezTo>
                    <a:pt x="249" y="321"/>
                    <a:pt x="256" y="317"/>
                    <a:pt x="261" y="312"/>
                  </a:cubicBezTo>
                  <a:cubicBezTo>
                    <a:pt x="265" y="306"/>
                    <a:pt x="267" y="299"/>
                    <a:pt x="267" y="290"/>
                  </a:cubicBezTo>
                  <a:cubicBezTo>
                    <a:pt x="267" y="283"/>
                    <a:pt x="264" y="277"/>
                    <a:pt x="259" y="272"/>
                  </a:cubicBezTo>
                  <a:cubicBezTo>
                    <a:pt x="254" y="266"/>
                    <a:pt x="248" y="259"/>
                    <a:pt x="247" y="249"/>
                  </a:cubicBezTo>
                  <a:cubicBezTo>
                    <a:pt x="247" y="249"/>
                    <a:pt x="247" y="249"/>
                    <a:pt x="247" y="249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179" y="7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7" name="Freeform 14"/>
            <p:cNvSpPr/>
            <p:nvPr/>
          </p:nvSpPr>
          <p:spPr bwMode="auto">
            <a:xfrm>
              <a:off x="4683727" y="2889778"/>
              <a:ext cx="1148677" cy="850043"/>
            </a:xfrm>
            <a:custGeom>
              <a:avLst/>
              <a:gdLst>
                <a:gd name="T0" fmla="*/ 158 w 434"/>
                <a:gd name="T1" fmla="*/ 0 h 321"/>
                <a:gd name="T2" fmla="*/ 158 w 434"/>
                <a:gd name="T3" fmla="*/ 7 h 321"/>
                <a:gd name="T4" fmla="*/ 166 w 434"/>
                <a:gd name="T5" fmla="*/ 19 h 321"/>
                <a:gd name="T6" fmla="*/ 178 w 434"/>
                <a:gd name="T7" fmla="*/ 50 h 321"/>
                <a:gd name="T8" fmla="*/ 167 w 434"/>
                <a:gd name="T9" fmla="*/ 84 h 321"/>
                <a:gd name="T10" fmla="*/ 128 w 434"/>
                <a:gd name="T11" fmla="*/ 101 h 321"/>
                <a:gd name="T12" fmla="*/ 88 w 434"/>
                <a:gd name="T13" fmla="*/ 85 h 321"/>
                <a:gd name="T14" fmla="*/ 77 w 434"/>
                <a:gd name="T15" fmla="*/ 50 h 321"/>
                <a:gd name="T16" fmla="*/ 88 w 434"/>
                <a:gd name="T17" fmla="*/ 20 h 321"/>
                <a:gd name="T18" fmla="*/ 95 w 434"/>
                <a:gd name="T19" fmla="*/ 10 h 321"/>
                <a:gd name="T20" fmla="*/ 95 w 434"/>
                <a:gd name="T21" fmla="*/ 0 h 321"/>
                <a:gd name="T22" fmla="*/ 0 w 434"/>
                <a:gd name="T23" fmla="*/ 0 h 321"/>
                <a:gd name="T24" fmla="*/ 0 w 434"/>
                <a:gd name="T25" fmla="*/ 216 h 321"/>
                <a:gd name="T26" fmla="*/ 115 w 434"/>
                <a:gd name="T27" fmla="*/ 216 h 321"/>
                <a:gd name="T28" fmla="*/ 115 w 434"/>
                <a:gd name="T29" fmla="*/ 250 h 321"/>
                <a:gd name="T30" fmla="*/ 104 w 434"/>
                <a:gd name="T31" fmla="*/ 272 h 321"/>
                <a:gd name="T32" fmla="*/ 97 w 434"/>
                <a:gd name="T33" fmla="*/ 290 h 321"/>
                <a:gd name="T34" fmla="*/ 103 w 434"/>
                <a:gd name="T35" fmla="*/ 312 h 321"/>
                <a:gd name="T36" fmla="*/ 127 w 434"/>
                <a:gd name="T37" fmla="*/ 321 h 321"/>
                <a:gd name="T38" fmla="*/ 152 w 434"/>
                <a:gd name="T39" fmla="*/ 312 h 321"/>
                <a:gd name="T40" fmla="*/ 158 w 434"/>
                <a:gd name="T41" fmla="*/ 290 h 321"/>
                <a:gd name="T42" fmla="*/ 150 w 434"/>
                <a:gd name="T43" fmla="*/ 272 h 321"/>
                <a:gd name="T44" fmla="*/ 138 w 434"/>
                <a:gd name="T45" fmla="*/ 249 h 321"/>
                <a:gd name="T46" fmla="*/ 138 w 434"/>
                <a:gd name="T47" fmla="*/ 249 h 321"/>
                <a:gd name="T48" fmla="*/ 138 w 434"/>
                <a:gd name="T49" fmla="*/ 216 h 321"/>
                <a:gd name="T50" fmla="*/ 434 w 434"/>
                <a:gd name="T51" fmla="*/ 216 h 321"/>
                <a:gd name="T52" fmla="*/ 259 w 434"/>
                <a:gd name="T53" fmla="*/ 0 h 321"/>
                <a:gd name="T54" fmla="*/ 158 w 434"/>
                <a:gd name="T5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321">
                  <a:moveTo>
                    <a:pt x="158" y="0"/>
                  </a:moveTo>
                  <a:cubicBezTo>
                    <a:pt x="158" y="7"/>
                    <a:pt x="158" y="7"/>
                    <a:pt x="158" y="7"/>
                  </a:cubicBezTo>
                  <a:cubicBezTo>
                    <a:pt x="158" y="10"/>
                    <a:pt x="159" y="11"/>
                    <a:pt x="166" y="19"/>
                  </a:cubicBezTo>
                  <a:cubicBezTo>
                    <a:pt x="171" y="26"/>
                    <a:pt x="178" y="36"/>
                    <a:pt x="178" y="50"/>
                  </a:cubicBezTo>
                  <a:cubicBezTo>
                    <a:pt x="178" y="62"/>
                    <a:pt x="176" y="74"/>
                    <a:pt x="167" y="84"/>
                  </a:cubicBezTo>
                  <a:cubicBezTo>
                    <a:pt x="159" y="94"/>
                    <a:pt x="145" y="101"/>
                    <a:pt x="128" y="101"/>
                  </a:cubicBezTo>
                  <a:cubicBezTo>
                    <a:pt x="111" y="101"/>
                    <a:pt x="96" y="94"/>
                    <a:pt x="88" y="85"/>
                  </a:cubicBezTo>
                  <a:cubicBezTo>
                    <a:pt x="79" y="74"/>
                    <a:pt x="77" y="61"/>
                    <a:pt x="77" y="50"/>
                  </a:cubicBezTo>
                  <a:cubicBezTo>
                    <a:pt x="77" y="37"/>
                    <a:pt x="83" y="27"/>
                    <a:pt x="88" y="20"/>
                  </a:cubicBezTo>
                  <a:cubicBezTo>
                    <a:pt x="94" y="12"/>
                    <a:pt x="95" y="11"/>
                    <a:pt x="95" y="1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60"/>
                    <a:pt x="108" y="266"/>
                    <a:pt x="104" y="272"/>
                  </a:cubicBezTo>
                  <a:cubicBezTo>
                    <a:pt x="100" y="277"/>
                    <a:pt x="97" y="283"/>
                    <a:pt x="97" y="290"/>
                  </a:cubicBezTo>
                  <a:cubicBezTo>
                    <a:pt x="97" y="298"/>
                    <a:pt x="99" y="306"/>
                    <a:pt x="103" y="312"/>
                  </a:cubicBezTo>
                  <a:cubicBezTo>
                    <a:pt x="108" y="318"/>
                    <a:pt x="115" y="321"/>
                    <a:pt x="127" y="321"/>
                  </a:cubicBezTo>
                  <a:cubicBezTo>
                    <a:pt x="140" y="321"/>
                    <a:pt x="147" y="317"/>
                    <a:pt x="152" y="312"/>
                  </a:cubicBezTo>
                  <a:cubicBezTo>
                    <a:pt x="156" y="306"/>
                    <a:pt x="158" y="299"/>
                    <a:pt x="158" y="290"/>
                  </a:cubicBezTo>
                  <a:cubicBezTo>
                    <a:pt x="158" y="283"/>
                    <a:pt x="155" y="277"/>
                    <a:pt x="150" y="272"/>
                  </a:cubicBezTo>
                  <a:cubicBezTo>
                    <a:pt x="145" y="266"/>
                    <a:pt x="139" y="259"/>
                    <a:pt x="138" y="249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389" y="155"/>
                    <a:pt x="330" y="76"/>
                    <a:pt x="259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8" name="Freeform 15"/>
            <p:cNvSpPr/>
            <p:nvPr/>
          </p:nvSpPr>
          <p:spPr bwMode="auto">
            <a:xfrm>
              <a:off x="4143503" y="3526192"/>
              <a:ext cx="1421585" cy="838858"/>
            </a:xfrm>
            <a:custGeom>
              <a:avLst/>
              <a:gdLst>
                <a:gd name="T0" fmla="*/ 527 w 537"/>
                <a:gd name="T1" fmla="*/ 83 h 317"/>
                <a:gd name="T2" fmla="*/ 505 w 537"/>
                <a:gd name="T3" fmla="*/ 77 h 317"/>
                <a:gd name="T4" fmla="*/ 487 w 537"/>
                <a:gd name="T5" fmla="*/ 85 h 317"/>
                <a:gd name="T6" fmla="*/ 464 w 537"/>
                <a:gd name="T7" fmla="*/ 97 h 317"/>
                <a:gd name="T8" fmla="*/ 464 w 537"/>
                <a:gd name="T9" fmla="*/ 97 h 317"/>
                <a:gd name="T10" fmla="*/ 432 w 537"/>
                <a:gd name="T11" fmla="*/ 97 h 317"/>
                <a:gd name="T12" fmla="*/ 432 w 537"/>
                <a:gd name="T13" fmla="*/ 0 h 317"/>
                <a:gd name="T14" fmla="*/ 362 w 537"/>
                <a:gd name="T15" fmla="*/ 0 h 317"/>
                <a:gd name="T16" fmla="*/ 362 w 537"/>
                <a:gd name="T17" fmla="*/ 7 h 317"/>
                <a:gd name="T18" fmla="*/ 370 w 537"/>
                <a:gd name="T19" fmla="*/ 19 h 317"/>
                <a:gd name="T20" fmla="*/ 382 w 537"/>
                <a:gd name="T21" fmla="*/ 50 h 317"/>
                <a:gd name="T22" fmla="*/ 371 w 537"/>
                <a:gd name="T23" fmla="*/ 84 h 317"/>
                <a:gd name="T24" fmla="*/ 332 w 537"/>
                <a:gd name="T25" fmla="*/ 101 h 317"/>
                <a:gd name="T26" fmla="*/ 292 w 537"/>
                <a:gd name="T27" fmla="*/ 85 h 317"/>
                <a:gd name="T28" fmla="*/ 281 w 537"/>
                <a:gd name="T29" fmla="*/ 50 h 317"/>
                <a:gd name="T30" fmla="*/ 292 w 537"/>
                <a:gd name="T31" fmla="*/ 20 h 317"/>
                <a:gd name="T32" fmla="*/ 299 w 537"/>
                <a:gd name="T33" fmla="*/ 10 h 317"/>
                <a:gd name="T34" fmla="*/ 299 w 537"/>
                <a:gd name="T35" fmla="*/ 0 h 317"/>
                <a:gd name="T36" fmla="*/ 194 w 537"/>
                <a:gd name="T37" fmla="*/ 0 h 317"/>
                <a:gd name="T38" fmla="*/ 189 w 537"/>
                <a:gd name="T39" fmla="*/ 0 h 317"/>
                <a:gd name="T40" fmla="*/ 162 w 537"/>
                <a:gd name="T41" fmla="*/ 0 h 317"/>
                <a:gd name="T42" fmla="*/ 162 w 537"/>
                <a:gd name="T43" fmla="*/ 7 h 317"/>
                <a:gd name="T44" fmla="*/ 170 w 537"/>
                <a:gd name="T45" fmla="*/ 19 h 317"/>
                <a:gd name="T46" fmla="*/ 182 w 537"/>
                <a:gd name="T47" fmla="*/ 50 h 317"/>
                <a:gd name="T48" fmla="*/ 171 w 537"/>
                <a:gd name="T49" fmla="*/ 84 h 317"/>
                <a:gd name="T50" fmla="*/ 132 w 537"/>
                <a:gd name="T51" fmla="*/ 101 h 317"/>
                <a:gd name="T52" fmla="*/ 92 w 537"/>
                <a:gd name="T53" fmla="*/ 85 h 317"/>
                <a:gd name="T54" fmla="*/ 81 w 537"/>
                <a:gd name="T55" fmla="*/ 50 h 317"/>
                <a:gd name="T56" fmla="*/ 92 w 537"/>
                <a:gd name="T57" fmla="*/ 20 h 317"/>
                <a:gd name="T58" fmla="*/ 99 w 537"/>
                <a:gd name="T59" fmla="*/ 10 h 317"/>
                <a:gd name="T60" fmla="*/ 99 w 537"/>
                <a:gd name="T61" fmla="*/ 0 h 317"/>
                <a:gd name="T62" fmla="*/ 0 w 537"/>
                <a:gd name="T63" fmla="*/ 0 h 317"/>
                <a:gd name="T64" fmla="*/ 142 w 537"/>
                <a:gd name="T65" fmla="*/ 184 h 317"/>
                <a:gd name="T66" fmla="*/ 243 w 537"/>
                <a:gd name="T67" fmla="*/ 216 h 317"/>
                <a:gd name="T68" fmla="*/ 356 w 537"/>
                <a:gd name="T69" fmla="*/ 216 h 317"/>
                <a:gd name="T70" fmla="*/ 356 w 537"/>
                <a:gd name="T71" fmla="*/ 245 h 317"/>
                <a:gd name="T72" fmla="*/ 346 w 537"/>
                <a:gd name="T73" fmla="*/ 267 h 317"/>
                <a:gd name="T74" fmla="*/ 338 w 537"/>
                <a:gd name="T75" fmla="*/ 286 h 317"/>
                <a:gd name="T76" fmla="*/ 345 w 537"/>
                <a:gd name="T77" fmla="*/ 308 h 317"/>
                <a:gd name="T78" fmla="*/ 369 w 537"/>
                <a:gd name="T79" fmla="*/ 317 h 317"/>
                <a:gd name="T80" fmla="*/ 393 w 537"/>
                <a:gd name="T81" fmla="*/ 307 h 317"/>
                <a:gd name="T82" fmla="*/ 399 w 537"/>
                <a:gd name="T83" fmla="*/ 286 h 317"/>
                <a:gd name="T84" fmla="*/ 391 w 537"/>
                <a:gd name="T85" fmla="*/ 267 h 317"/>
                <a:gd name="T86" fmla="*/ 379 w 537"/>
                <a:gd name="T87" fmla="*/ 245 h 317"/>
                <a:gd name="T88" fmla="*/ 379 w 537"/>
                <a:gd name="T89" fmla="*/ 244 h 317"/>
                <a:gd name="T90" fmla="*/ 379 w 537"/>
                <a:gd name="T91" fmla="*/ 216 h 317"/>
                <a:gd name="T92" fmla="*/ 432 w 537"/>
                <a:gd name="T93" fmla="*/ 216 h 317"/>
                <a:gd name="T94" fmla="*/ 432 w 537"/>
                <a:gd name="T95" fmla="*/ 120 h 317"/>
                <a:gd name="T96" fmla="*/ 465 w 537"/>
                <a:gd name="T97" fmla="*/ 120 h 317"/>
                <a:gd name="T98" fmla="*/ 487 w 537"/>
                <a:gd name="T99" fmla="*/ 131 h 317"/>
                <a:gd name="T100" fmla="*/ 505 w 537"/>
                <a:gd name="T101" fmla="*/ 138 h 317"/>
                <a:gd name="T102" fmla="*/ 527 w 537"/>
                <a:gd name="T103" fmla="*/ 132 h 317"/>
                <a:gd name="T104" fmla="*/ 536 w 537"/>
                <a:gd name="T105" fmla="*/ 108 h 317"/>
                <a:gd name="T106" fmla="*/ 527 w 537"/>
                <a:gd name="T107" fmla="*/ 8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7" h="317">
                  <a:moveTo>
                    <a:pt x="527" y="83"/>
                  </a:moveTo>
                  <a:cubicBezTo>
                    <a:pt x="522" y="79"/>
                    <a:pt x="514" y="77"/>
                    <a:pt x="505" y="77"/>
                  </a:cubicBezTo>
                  <a:cubicBezTo>
                    <a:pt x="498" y="77"/>
                    <a:pt x="493" y="80"/>
                    <a:pt x="487" y="85"/>
                  </a:cubicBezTo>
                  <a:cubicBezTo>
                    <a:pt x="481" y="90"/>
                    <a:pt x="475" y="96"/>
                    <a:pt x="464" y="97"/>
                  </a:cubicBezTo>
                  <a:cubicBezTo>
                    <a:pt x="464" y="97"/>
                    <a:pt x="464" y="97"/>
                    <a:pt x="464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7"/>
                    <a:pt x="362" y="7"/>
                    <a:pt x="362" y="7"/>
                  </a:cubicBezTo>
                  <a:cubicBezTo>
                    <a:pt x="362" y="10"/>
                    <a:pt x="363" y="11"/>
                    <a:pt x="370" y="19"/>
                  </a:cubicBezTo>
                  <a:cubicBezTo>
                    <a:pt x="375" y="26"/>
                    <a:pt x="382" y="36"/>
                    <a:pt x="382" y="50"/>
                  </a:cubicBezTo>
                  <a:cubicBezTo>
                    <a:pt x="382" y="62"/>
                    <a:pt x="380" y="74"/>
                    <a:pt x="371" y="84"/>
                  </a:cubicBezTo>
                  <a:cubicBezTo>
                    <a:pt x="363" y="94"/>
                    <a:pt x="349" y="101"/>
                    <a:pt x="332" y="101"/>
                  </a:cubicBezTo>
                  <a:cubicBezTo>
                    <a:pt x="315" y="101"/>
                    <a:pt x="300" y="94"/>
                    <a:pt x="292" y="85"/>
                  </a:cubicBezTo>
                  <a:cubicBezTo>
                    <a:pt x="283" y="74"/>
                    <a:pt x="281" y="61"/>
                    <a:pt x="281" y="50"/>
                  </a:cubicBezTo>
                  <a:cubicBezTo>
                    <a:pt x="281" y="37"/>
                    <a:pt x="287" y="27"/>
                    <a:pt x="292" y="20"/>
                  </a:cubicBezTo>
                  <a:cubicBezTo>
                    <a:pt x="298" y="12"/>
                    <a:pt x="299" y="11"/>
                    <a:pt x="299" y="1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0"/>
                    <a:pt x="191" y="0"/>
                    <a:pt x="189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10"/>
                    <a:pt x="163" y="11"/>
                    <a:pt x="170" y="19"/>
                  </a:cubicBezTo>
                  <a:cubicBezTo>
                    <a:pt x="175" y="26"/>
                    <a:pt x="182" y="36"/>
                    <a:pt x="182" y="50"/>
                  </a:cubicBezTo>
                  <a:cubicBezTo>
                    <a:pt x="182" y="62"/>
                    <a:pt x="180" y="74"/>
                    <a:pt x="171" y="84"/>
                  </a:cubicBezTo>
                  <a:cubicBezTo>
                    <a:pt x="163" y="94"/>
                    <a:pt x="149" y="101"/>
                    <a:pt x="132" y="101"/>
                  </a:cubicBezTo>
                  <a:cubicBezTo>
                    <a:pt x="115" y="101"/>
                    <a:pt x="100" y="94"/>
                    <a:pt x="92" y="85"/>
                  </a:cubicBezTo>
                  <a:cubicBezTo>
                    <a:pt x="83" y="74"/>
                    <a:pt x="81" y="61"/>
                    <a:pt x="81" y="50"/>
                  </a:cubicBezTo>
                  <a:cubicBezTo>
                    <a:pt x="81" y="37"/>
                    <a:pt x="87" y="27"/>
                    <a:pt x="92" y="20"/>
                  </a:cubicBezTo>
                  <a:cubicBezTo>
                    <a:pt x="98" y="12"/>
                    <a:pt x="99" y="11"/>
                    <a:pt x="99" y="1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75"/>
                    <a:pt x="92" y="142"/>
                    <a:pt x="142" y="184"/>
                  </a:cubicBezTo>
                  <a:cubicBezTo>
                    <a:pt x="164" y="202"/>
                    <a:pt x="206" y="211"/>
                    <a:pt x="243" y="216"/>
                  </a:cubicBezTo>
                  <a:cubicBezTo>
                    <a:pt x="356" y="216"/>
                    <a:pt x="356" y="216"/>
                    <a:pt x="356" y="216"/>
                  </a:cubicBezTo>
                  <a:cubicBezTo>
                    <a:pt x="356" y="245"/>
                    <a:pt x="356" y="245"/>
                    <a:pt x="356" y="245"/>
                  </a:cubicBezTo>
                  <a:cubicBezTo>
                    <a:pt x="356" y="255"/>
                    <a:pt x="350" y="261"/>
                    <a:pt x="346" y="267"/>
                  </a:cubicBezTo>
                  <a:cubicBezTo>
                    <a:pt x="342" y="273"/>
                    <a:pt x="338" y="278"/>
                    <a:pt x="338" y="286"/>
                  </a:cubicBezTo>
                  <a:cubicBezTo>
                    <a:pt x="338" y="294"/>
                    <a:pt x="340" y="302"/>
                    <a:pt x="345" y="308"/>
                  </a:cubicBezTo>
                  <a:cubicBezTo>
                    <a:pt x="349" y="313"/>
                    <a:pt x="356" y="317"/>
                    <a:pt x="369" y="317"/>
                  </a:cubicBezTo>
                  <a:cubicBezTo>
                    <a:pt x="382" y="317"/>
                    <a:pt x="389" y="313"/>
                    <a:pt x="393" y="307"/>
                  </a:cubicBezTo>
                  <a:cubicBezTo>
                    <a:pt x="397" y="302"/>
                    <a:pt x="399" y="294"/>
                    <a:pt x="399" y="286"/>
                  </a:cubicBezTo>
                  <a:cubicBezTo>
                    <a:pt x="399" y="278"/>
                    <a:pt x="396" y="273"/>
                    <a:pt x="391" y="267"/>
                  </a:cubicBezTo>
                  <a:cubicBezTo>
                    <a:pt x="387" y="261"/>
                    <a:pt x="380" y="255"/>
                    <a:pt x="379" y="245"/>
                  </a:cubicBezTo>
                  <a:cubicBezTo>
                    <a:pt x="379" y="245"/>
                    <a:pt x="379" y="244"/>
                    <a:pt x="379" y="244"/>
                  </a:cubicBezTo>
                  <a:cubicBezTo>
                    <a:pt x="379" y="216"/>
                    <a:pt x="379" y="216"/>
                    <a:pt x="379" y="216"/>
                  </a:cubicBezTo>
                  <a:cubicBezTo>
                    <a:pt x="432" y="216"/>
                    <a:pt x="432" y="216"/>
                    <a:pt x="432" y="216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65" y="120"/>
                    <a:pt x="465" y="120"/>
                    <a:pt x="465" y="120"/>
                  </a:cubicBezTo>
                  <a:cubicBezTo>
                    <a:pt x="475" y="120"/>
                    <a:pt x="481" y="126"/>
                    <a:pt x="487" y="131"/>
                  </a:cubicBezTo>
                  <a:cubicBezTo>
                    <a:pt x="493" y="135"/>
                    <a:pt x="498" y="138"/>
                    <a:pt x="505" y="138"/>
                  </a:cubicBezTo>
                  <a:cubicBezTo>
                    <a:pt x="514" y="138"/>
                    <a:pt x="522" y="136"/>
                    <a:pt x="527" y="132"/>
                  </a:cubicBezTo>
                  <a:cubicBezTo>
                    <a:pt x="533" y="127"/>
                    <a:pt x="537" y="120"/>
                    <a:pt x="536" y="108"/>
                  </a:cubicBezTo>
                  <a:cubicBezTo>
                    <a:pt x="536" y="95"/>
                    <a:pt x="532" y="88"/>
                    <a:pt x="527" y="8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9" name="Freeform 16"/>
            <p:cNvSpPr/>
            <p:nvPr/>
          </p:nvSpPr>
          <p:spPr bwMode="auto">
            <a:xfrm>
              <a:off x="4643462" y="4161487"/>
              <a:ext cx="1181113" cy="839977"/>
            </a:xfrm>
            <a:custGeom>
              <a:avLst/>
              <a:gdLst>
                <a:gd name="T0" fmla="*/ 210 w 446"/>
                <a:gd name="T1" fmla="*/ 3 h 317"/>
                <a:gd name="T2" fmla="*/ 218 w 446"/>
                <a:gd name="T3" fmla="*/ 15 h 317"/>
                <a:gd name="T4" fmla="*/ 230 w 446"/>
                <a:gd name="T5" fmla="*/ 46 h 317"/>
                <a:gd name="T6" fmla="*/ 219 w 446"/>
                <a:gd name="T7" fmla="*/ 80 h 317"/>
                <a:gd name="T8" fmla="*/ 180 w 446"/>
                <a:gd name="T9" fmla="*/ 97 h 317"/>
                <a:gd name="T10" fmla="*/ 140 w 446"/>
                <a:gd name="T11" fmla="*/ 80 h 317"/>
                <a:gd name="T12" fmla="*/ 129 w 446"/>
                <a:gd name="T13" fmla="*/ 46 h 317"/>
                <a:gd name="T14" fmla="*/ 140 w 446"/>
                <a:gd name="T15" fmla="*/ 16 h 317"/>
                <a:gd name="T16" fmla="*/ 147 w 446"/>
                <a:gd name="T17" fmla="*/ 5 h 317"/>
                <a:gd name="T18" fmla="*/ 147 w 446"/>
                <a:gd name="T19" fmla="*/ 0 h 317"/>
                <a:gd name="T20" fmla="*/ 108 w 446"/>
                <a:gd name="T21" fmla="*/ 0 h 317"/>
                <a:gd name="T22" fmla="*/ 39 w 446"/>
                <a:gd name="T23" fmla="*/ 216 h 317"/>
                <a:gd name="T24" fmla="*/ 287 w 446"/>
                <a:gd name="T25" fmla="*/ 216 h 317"/>
                <a:gd name="T26" fmla="*/ 287 w 446"/>
                <a:gd name="T27" fmla="*/ 245 h 317"/>
                <a:gd name="T28" fmla="*/ 277 w 446"/>
                <a:gd name="T29" fmla="*/ 267 h 317"/>
                <a:gd name="T30" fmla="*/ 269 w 446"/>
                <a:gd name="T31" fmla="*/ 286 h 317"/>
                <a:gd name="T32" fmla="*/ 276 w 446"/>
                <a:gd name="T33" fmla="*/ 308 h 317"/>
                <a:gd name="T34" fmla="*/ 300 w 446"/>
                <a:gd name="T35" fmla="*/ 317 h 317"/>
                <a:gd name="T36" fmla="*/ 324 w 446"/>
                <a:gd name="T37" fmla="*/ 307 h 317"/>
                <a:gd name="T38" fmla="*/ 330 w 446"/>
                <a:gd name="T39" fmla="*/ 286 h 317"/>
                <a:gd name="T40" fmla="*/ 322 w 446"/>
                <a:gd name="T41" fmla="*/ 267 h 317"/>
                <a:gd name="T42" fmla="*/ 310 w 446"/>
                <a:gd name="T43" fmla="*/ 245 h 317"/>
                <a:gd name="T44" fmla="*/ 310 w 446"/>
                <a:gd name="T45" fmla="*/ 244 h 317"/>
                <a:gd name="T46" fmla="*/ 310 w 446"/>
                <a:gd name="T47" fmla="*/ 216 h 317"/>
                <a:gd name="T48" fmla="*/ 446 w 446"/>
                <a:gd name="T49" fmla="*/ 216 h 317"/>
                <a:gd name="T50" fmla="*/ 446 w 446"/>
                <a:gd name="T51" fmla="*/ 143 h 317"/>
                <a:gd name="T52" fmla="*/ 438 w 446"/>
                <a:gd name="T53" fmla="*/ 143 h 317"/>
                <a:gd name="T54" fmla="*/ 426 w 446"/>
                <a:gd name="T55" fmla="*/ 151 h 317"/>
                <a:gd name="T56" fmla="*/ 395 w 446"/>
                <a:gd name="T57" fmla="*/ 163 h 317"/>
                <a:gd name="T58" fmla="*/ 361 w 446"/>
                <a:gd name="T59" fmla="*/ 152 h 317"/>
                <a:gd name="T60" fmla="*/ 344 w 446"/>
                <a:gd name="T61" fmla="*/ 113 h 317"/>
                <a:gd name="T62" fmla="*/ 360 w 446"/>
                <a:gd name="T63" fmla="*/ 73 h 317"/>
                <a:gd name="T64" fmla="*/ 395 w 446"/>
                <a:gd name="T65" fmla="*/ 62 h 317"/>
                <a:gd name="T66" fmla="*/ 425 w 446"/>
                <a:gd name="T67" fmla="*/ 73 h 317"/>
                <a:gd name="T68" fmla="*/ 435 w 446"/>
                <a:gd name="T69" fmla="*/ 80 h 317"/>
                <a:gd name="T70" fmla="*/ 446 w 446"/>
                <a:gd name="T71" fmla="*/ 80 h 317"/>
                <a:gd name="T72" fmla="*/ 446 w 446"/>
                <a:gd name="T73" fmla="*/ 0 h 317"/>
                <a:gd name="T74" fmla="*/ 210 w 446"/>
                <a:gd name="T75" fmla="*/ 0 h 317"/>
                <a:gd name="T76" fmla="*/ 210 w 446"/>
                <a:gd name="T77" fmla="*/ 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6" h="317">
                  <a:moveTo>
                    <a:pt x="210" y="3"/>
                  </a:moveTo>
                  <a:cubicBezTo>
                    <a:pt x="210" y="5"/>
                    <a:pt x="212" y="7"/>
                    <a:pt x="218" y="15"/>
                  </a:cubicBezTo>
                  <a:cubicBezTo>
                    <a:pt x="223" y="21"/>
                    <a:pt x="230" y="32"/>
                    <a:pt x="230" y="46"/>
                  </a:cubicBezTo>
                  <a:cubicBezTo>
                    <a:pt x="230" y="57"/>
                    <a:pt x="228" y="70"/>
                    <a:pt x="219" y="80"/>
                  </a:cubicBezTo>
                  <a:cubicBezTo>
                    <a:pt x="212" y="90"/>
                    <a:pt x="197" y="96"/>
                    <a:pt x="180" y="97"/>
                  </a:cubicBezTo>
                  <a:cubicBezTo>
                    <a:pt x="163" y="97"/>
                    <a:pt x="148" y="90"/>
                    <a:pt x="140" y="80"/>
                  </a:cubicBezTo>
                  <a:cubicBezTo>
                    <a:pt x="132" y="69"/>
                    <a:pt x="129" y="57"/>
                    <a:pt x="129" y="46"/>
                  </a:cubicBezTo>
                  <a:cubicBezTo>
                    <a:pt x="129" y="33"/>
                    <a:pt x="136" y="22"/>
                    <a:pt x="140" y="16"/>
                  </a:cubicBezTo>
                  <a:cubicBezTo>
                    <a:pt x="146" y="8"/>
                    <a:pt x="147" y="7"/>
                    <a:pt x="147" y="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5" y="96"/>
                    <a:pt x="0" y="159"/>
                    <a:pt x="39" y="216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7" y="255"/>
                    <a:pt x="281" y="261"/>
                    <a:pt x="277" y="267"/>
                  </a:cubicBezTo>
                  <a:cubicBezTo>
                    <a:pt x="273" y="273"/>
                    <a:pt x="269" y="278"/>
                    <a:pt x="269" y="286"/>
                  </a:cubicBezTo>
                  <a:cubicBezTo>
                    <a:pt x="269" y="294"/>
                    <a:pt x="271" y="302"/>
                    <a:pt x="276" y="308"/>
                  </a:cubicBezTo>
                  <a:cubicBezTo>
                    <a:pt x="280" y="313"/>
                    <a:pt x="287" y="317"/>
                    <a:pt x="300" y="317"/>
                  </a:cubicBezTo>
                  <a:cubicBezTo>
                    <a:pt x="313" y="317"/>
                    <a:pt x="320" y="313"/>
                    <a:pt x="324" y="307"/>
                  </a:cubicBezTo>
                  <a:cubicBezTo>
                    <a:pt x="328" y="302"/>
                    <a:pt x="330" y="294"/>
                    <a:pt x="330" y="286"/>
                  </a:cubicBezTo>
                  <a:cubicBezTo>
                    <a:pt x="330" y="278"/>
                    <a:pt x="327" y="273"/>
                    <a:pt x="322" y="267"/>
                  </a:cubicBezTo>
                  <a:cubicBezTo>
                    <a:pt x="318" y="261"/>
                    <a:pt x="311" y="255"/>
                    <a:pt x="310" y="245"/>
                  </a:cubicBezTo>
                  <a:cubicBezTo>
                    <a:pt x="310" y="245"/>
                    <a:pt x="310" y="244"/>
                    <a:pt x="310" y="244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446" y="216"/>
                    <a:pt x="446" y="216"/>
                    <a:pt x="446" y="216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5" y="143"/>
                    <a:pt x="434" y="145"/>
                    <a:pt x="426" y="151"/>
                  </a:cubicBezTo>
                  <a:cubicBezTo>
                    <a:pt x="419" y="156"/>
                    <a:pt x="409" y="163"/>
                    <a:pt x="395" y="163"/>
                  </a:cubicBezTo>
                  <a:cubicBezTo>
                    <a:pt x="383" y="163"/>
                    <a:pt x="371" y="161"/>
                    <a:pt x="361" y="152"/>
                  </a:cubicBezTo>
                  <a:cubicBezTo>
                    <a:pt x="351" y="144"/>
                    <a:pt x="344" y="130"/>
                    <a:pt x="344" y="113"/>
                  </a:cubicBezTo>
                  <a:cubicBezTo>
                    <a:pt x="344" y="96"/>
                    <a:pt x="351" y="81"/>
                    <a:pt x="360" y="73"/>
                  </a:cubicBezTo>
                  <a:cubicBezTo>
                    <a:pt x="371" y="64"/>
                    <a:pt x="384" y="62"/>
                    <a:pt x="395" y="62"/>
                  </a:cubicBezTo>
                  <a:cubicBezTo>
                    <a:pt x="408" y="62"/>
                    <a:pt x="418" y="68"/>
                    <a:pt x="425" y="73"/>
                  </a:cubicBezTo>
                  <a:cubicBezTo>
                    <a:pt x="433" y="79"/>
                    <a:pt x="434" y="80"/>
                    <a:pt x="435" y="80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2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607590" y="4161487"/>
              <a:ext cx="1296316" cy="1260525"/>
            </a:xfrm>
            <a:custGeom>
              <a:avLst/>
              <a:gdLst>
                <a:gd name="T0" fmla="*/ 326 w 490"/>
                <a:gd name="T1" fmla="*/ 3 h 476"/>
                <a:gd name="T2" fmla="*/ 334 w 490"/>
                <a:gd name="T3" fmla="*/ 15 h 476"/>
                <a:gd name="T4" fmla="*/ 346 w 490"/>
                <a:gd name="T5" fmla="*/ 46 h 476"/>
                <a:gd name="T6" fmla="*/ 335 w 490"/>
                <a:gd name="T7" fmla="*/ 80 h 476"/>
                <a:gd name="T8" fmla="*/ 296 w 490"/>
                <a:gd name="T9" fmla="*/ 97 h 476"/>
                <a:gd name="T10" fmla="*/ 256 w 490"/>
                <a:gd name="T11" fmla="*/ 80 h 476"/>
                <a:gd name="T12" fmla="*/ 245 w 490"/>
                <a:gd name="T13" fmla="*/ 46 h 476"/>
                <a:gd name="T14" fmla="*/ 256 w 490"/>
                <a:gd name="T15" fmla="*/ 16 h 476"/>
                <a:gd name="T16" fmla="*/ 263 w 490"/>
                <a:gd name="T17" fmla="*/ 5 h 476"/>
                <a:gd name="T18" fmla="*/ 263 w 490"/>
                <a:gd name="T19" fmla="*/ 0 h 476"/>
                <a:gd name="T20" fmla="*/ 106 w 490"/>
                <a:gd name="T21" fmla="*/ 0 h 476"/>
                <a:gd name="T22" fmla="*/ 106 w 490"/>
                <a:gd name="T23" fmla="*/ 100 h 476"/>
                <a:gd name="T24" fmla="*/ 71 w 490"/>
                <a:gd name="T25" fmla="*/ 100 h 476"/>
                <a:gd name="T26" fmla="*/ 49 w 490"/>
                <a:gd name="T27" fmla="*/ 89 h 476"/>
                <a:gd name="T28" fmla="*/ 31 w 490"/>
                <a:gd name="T29" fmla="*/ 82 h 476"/>
                <a:gd name="T30" fmla="*/ 9 w 490"/>
                <a:gd name="T31" fmla="*/ 89 h 476"/>
                <a:gd name="T32" fmla="*/ 0 w 490"/>
                <a:gd name="T33" fmla="*/ 113 h 476"/>
                <a:gd name="T34" fmla="*/ 9 w 490"/>
                <a:gd name="T35" fmla="*/ 137 h 476"/>
                <a:gd name="T36" fmla="*/ 31 w 490"/>
                <a:gd name="T37" fmla="*/ 143 h 476"/>
                <a:gd name="T38" fmla="*/ 49 w 490"/>
                <a:gd name="T39" fmla="*/ 135 h 476"/>
                <a:gd name="T40" fmla="*/ 72 w 490"/>
                <a:gd name="T41" fmla="*/ 123 h 476"/>
                <a:gd name="T42" fmla="*/ 72 w 490"/>
                <a:gd name="T43" fmla="*/ 123 h 476"/>
                <a:gd name="T44" fmla="*/ 106 w 490"/>
                <a:gd name="T45" fmla="*/ 123 h 476"/>
                <a:gd name="T46" fmla="*/ 106 w 490"/>
                <a:gd name="T47" fmla="*/ 216 h 476"/>
                <a:gd name="T48" fmla="*/ 164 w 490"/>
                <a:gd name="T49" fmla="*/ 216 h 476"/>
                <a:gd name="T50" fmla="*/ 171 w 490"/>
                <a:gd name="T51" fmla="*/ 164 h 476"/>
                <a:gd name="T52" fmla="*/ 192 w 490"/>
                <a:gd name="T53" fmla="*/ 121 h 476"/>
                <a:gd name="T54" fmla="*/ 192 w 490"/>
                <a:gd name="T55" fmla="*/ 440 h 476"/>
                <a:gd name="T56" fmla="*/ 228 w 490"/>
                <a:gd name="T57" fmla="*/ 476 h 476"/>
                <a:gd name="T58" fmla="*/ 263 w 490"/>
                <a:gd name="T59" fmla="*/ 440 h 476"/>
                <a:gd name="T60" fmla="*/ 263 w 490"/>
                <a:gd name="T61" fmla="*/ 121 h 476"/>
                <a:gd name="T62" fmla="*/ 285 w 490"/>
                <a:gd name="T63" fmla="*/ 164 h 476"/>
                <a:gd name="T64" fmla="*/ 293 w 490"/>
                <a:gd name="T65" fmla="*/ 218 h 476"/>
                <a:gd name="T66" fmla="*/ 300 w 490"/>
                <a:gd name="T67" fmla="*/ 216 h 476"/>
                <a:gd name="T68" fmla="*/ 383 w 490"/>
                <a:gd name="T69" fmla="*/ 216 h 476"/>
                <a:gd name="T70" fmla="*/ 383 w 490"/>
                <a:gd name="T71" fmla="*/ 205 h 476"/>
                <a:gd name="T72" fmla="*/ 376 w 490"/>
                <a:gd name="T73" fmla="*/ 195 h 476"/>
                <a:gd name="T74" fmla="*/ 365 w 490"/>
                <a:gd name="T75" fmla="*/ 165 h 476"/>
                <a:gd name="T76" fmla="*/ 376 w 490"/>
                <a:gd name="T77" fmla="*/ 131 h 476"/>
                <a:gd name="T78" fmla="*/ 416 w 490"/>
                <a:gd name="T79" fmla="*/ 114 h 476"/>
                <a:gd name="T80" fmla="*/ 455 w 490"/>
                <a:gd name="T81" fmla="*/ 131 h 476"/>
                <a:gd name="T82" fmla="*/ 466 w 490"/>
                <a:gd name="T83" fmla="*/ 165 h 476"/>
                <a:gd name="T84" fmla="*/ 454 w 490"/>
                <a:gd name="T85" fmla="*/ 196 h 476"/>
                <a:gd name="T86" fmla="*/ 446 w 490"/>
                <a:gd name="T87" fmla="*/ 208 h 476"/>
                <a:gd name="T88" fmla="*/ 446 w 490"/>
                <a:gd name="T89" fmla="*/ 216 h 476"/>
                <a:gd name="T90" fmla="*/ 490 w 490"/>
                <a:gd name="T91" fmla="*/ 216 h 476"/>
                <a:gd name="T92" fmla="*/ 490 w 490"/>
                <a:gd name="T93" fmla="*/ 0 h 476"/>
                <a:gd name="T94" fmla="*/ 326 w 490"/>
                <a:gd name="T95" fmla="*/ 0 h 476"/>
                <a:gd name="T96" fmla="*/ 326 w 490"/>
                <a:gd name="T97" fmla="*/ 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0" h="476">
                  <a:moveTo>
                    <a:pt x="326" y="3"/>
                  </a:moveTo>
                  <a:cubicBezTo>
                    <a:pt x="326" y="5"/>
                    <a:pt x="328" y="7"/>
                    <a:pt x="334" y="15"/>
                  </a:cubicBezTo>
                  <a:cubicBezTo>
                    <a:pt x="339" y="21"/>
                    <a:pt x="346" y="32"/>
                    <a:pt x="346" y="46"/>
                  </a:cubicBezTo>
                  <a:cubicBezTo>
                    <a:pt x="346" y="57"/>
                    <a:pt x="344" y="70"/>
                    <a:pt x="335" y="80"/>
                  </a:cubicBezTo>
                  <a:cubicBezTo>
                    <a:pt x="328" y="90"/>
                    <a:pt x="313" y="96"/>
                    <a:pt x="296" y="97"/>
                  </a:cubicBezTo>
                  <a:cubicBezTo>
                    <a:pt x="279" y="97"/>
                    <a:pt x="264" y="90"/>
                    <a:pt x="256" y="80"/>
                  </a:cubicBezTo>
                  <a:cubicBezTo>
                    <a:pt x="248" y="69"/>
                    <a:pt x="245" y="57"/>
                    <a:pt x="245" y="46"/>
                  </a:cubicBezTo>
                  <a:cubicBezTo>
                    <a:pt x="245" y="33"/>
                    <a:pt x="252" y="22"/>
                    <a:pt x="256" y="16"/>
                  </a:cubicBezTo>
                  <a:cubicBezTo>
                    <a:pt x="262" y="8"/>
                    <a:pt x="263" y="7"/>
                    <a:pt x="263" y="5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61" y="100"/>
                    <a:pt x="55" y="94"/>
                    <a:pt x="49" y="89"/>
                  </a:cubicBezTo>
                  <a:cubicBezTo>
                    <a:pt x="44" y="85"/>
                    <a:pt x="38" y="82"/>
                    <a:pt x="31" y="82"/>
                  </a:cubicBezTo>
                  <a:cubicBezTo>
                    <a:pt x="23" y="82"/>
                    <a:pt x="15" y="84"/>
                    <a:pt x="9" y="89"/>
                  </a:cubicBezTo>
                  <a:cubicBezTo>
                    <a:pt x="3" y="93"/>
                    <a:pt x="0" y="100"/>
                    <a:pt x="0" y="113"/>
                  </a:cubicBezTo>
                  <a:cubicBezTo>
                    <a:pt x="0" y="126"/>
                    <a:pt x="4" y="132"/>
                    <a:pt x="9" y="137"/>
                  </a:cubicBezTo>
                  <a:cubicBezTo>
                    <a:pt x="15" y="141"/>
                    <a:pt x="22" y="143"/>
                    <a:pt x="31" y="143"/>
                  </a:cubicBezTo>
                  <a:cubicBezTo>
                    <a:pt x="38" y="143"/>
                    <a:pt x="44" y="140"/>
                    <a:pt x="49" y="135"/>
                  </a:cubicBezTo>
                  <a:cubicBezTo>
                    <a:pt x="55" y="130"/>
                    <a:pt x="62" y="124"/>
                    <a:pt x="72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216"/>
                    <a:pt x="106" y="216"/>
                    <a:pt x="106" y="216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1" y="164"/>
                    <a:pt x="171" y="164"/>
                    <a:pt x="171" y="164"/>
                  </a:cubicBezTo>
                  <a:cubicBezTo>
                    <a:pt x="173" y="152"/>
                    <a:pt x="184" y="113"/>
                    <a:pt x="192" y="121"/>
                  </a:cubicBezTo>
                  <a:cubicBezTo>
                    <a:pt x="268" y="196"/>
                    <a:pt x="152" y="342"/>
                    <a:pt x="192" y="440"/>
                  </a:cubicBezTo>
                  <a:cubicBezTo>
                    <a:pt x="199" y="456"/>
                    <a:pt x="211" y="476"/>
                    <a:pt x="228" y="476"/>
                  </a:cubicBezTo>
                  <a:cubicBezTo>
                    <a:pt x="244" y="476"/>
                    <a:pt x="257" y="456"/>
                    <a:pt x="263" y="440"/>
                  </a:cubicBezTo>
                  <a:cubicBezTo>
                    <a:pt x="304" y="342"/>
                    <a:pt x="188" y="196"/>
                    <a:pt x="263" y="121"/>
                  </a:cubicBezTo>
                  <a:cubicBezTo>
                    <a:pt x="272" y="113"/>
                    <a:pt x="284" y="152"/>
                    <a:pt x="285" y="164"/>
                  </a:cubicBezTo>
                  <a:cubicBezTo>
                    <a:pt x="293" y="218"/>
                    <a:pt x="293" y="218"/>
                    <a:pt x="293" y="218"/>
                  </a:cubicBezTo>
                  <a:cubicBezTo>
                    <a:pt x="295" y="216"/>
                    <a:pt x="297" y="215"/>
                    <a:pt x="300" y="216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05"/>
                    <a:pt x="383" y="205"/>
                    <a:pt x="383" y="205"/>
                  </a:cubicBezTo>
                  <a:cubicBezTo>
                    <a:pt x="383" y="204"/>
                    <a:pt x="382" y="203"/>
                    <a:pt x="376" y="195"/>
                  </a:cubicBezTo>
                  <a:cubicBezTo>
                    <a:pt x="372" y="188"/>
                    <a:pt x="365" y="178"/>
                    <a:pt x="365" y="165"/>
                  </a:cubicBezTo>
                  <a:cubicBezTo>
                    <a:pt x="365" y="154"/>
                    <a:pt x="368" y="141"/>
                    <a:pt x="376" y="131"/>
                  </a:cubicBezTo>
                  <a:cubicBezTo>
                    <a:pt x="384" y="121"/>
                    <a:pt x="399" y="114"/>
                    <a:pt x="416" y="114"/>
                  </a:cubicBezTo>
                  <a:cubicBezTo>
                    <a:pt x="433" y="114"/>
                    <a:pt x="448" y="121"/>
                    <a:pt x="455" y="131"/>
                  </a:cubicBezTo>
                  <a:cubicBezTo>
                    <a:pt x="464" y="141"/>
                    <a:pt x="466" y="153"/>
                    <a:pt x="466" y="165"/>
                  </a:cubicBezTo>
                  <a:cubicBezTo>
                    <a:pt x="466" y="179"/>
                    <a:pt x="459" y="189"/>
                    <a:pt x="454" y="196"/>
                  </a:cubicBezTo>
                  <a:cubicBezTo>
                    <a:pt x="448" y="204"/>
                    <a:pt x="446" y="205"/>
                    <a:pt x="446" y="208"/>
                  </a:cubicBezTo>
                  <a:cubicBezTo>
                    <a:pt x="446" y="216"/>
                    <a:pt x="446" y="216"/>
                    <a:pt x="446" y="216"/>
                  </a:cubicBezTo>
                  <a:cubicBezTo>
                    <a:pt x="490" y="216"/>
                    <a:pt x="490" y="216"/>
                    <a:pt x="490" y="216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326" y="3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1" name="Freeform 18"/>
            <p:cNvSpPr/>
            <p:nvPr/>
          </p:nvSpPr>
          <p:spPr bwMode="auto">
            <a:xfrm>
              <a:off x="6967659" y="4161487"/>
              <a:ext cx="751617" cy="572661"/>
            </a:xfrm>
            <a:custGeom>
              <a:avLst/>
              <a:gdLst>
                <a:gd name="T0" fmla="*/ 132 w 284"/>
                <a:gd name="T1" fmla="*/ 0 h 216"/>
                <a:gd name="T2" fmla="*/ 132 w 284"/>
                <a:gd name="T3" fmla="*/ 3 h 216"/>
                <a:gd name="T4" fmla="*/ 140 w 284"/>
                <a:gd name="T5" fmla="*/ 15 h 216"/>
                <a:gd name="T6" fmla="*/ 152 w 284"/>
                <a:gd name="T7" fmla="*/ 46 h 216"/>
                <a:gd name="T8" fmla="*/ 141 w 284"/>
                <a:gd name="T9" fmla="*/ 80 h 216"/>
                <a:gd name="T10" fmla="*/ 102 w 284"/>
                <a:gd name="T11" fmla="*/ 97 h 216"/>
                <a:gd name="T12" fmla="*/ 62 w 284"/>
                <a:gd name="T13" fmla="*/ 80 h 216"/>
                <a:gd name="T14" fmla="*/ 51 w 284"/>
                <a:gd name="T15" fmla="*/ 46 h 216"/>
                <a:gd name="T16" fmla="*/ 62 w 284"/>
                <a:gd name="T17" fmla="*/ 16 h 216"/>
                <a:gd name="T18" fmla="*/ 69 w 284"/>
                <a:gd name="T19" fmla="*/ 5 h 216"/>
                <a:gd name="T20" fmla="*/ 69 w 284"/>
                <a:gd name="T21" fmla="*/ 0 h 216"/>
                <a:gd name="T22" fmla="*/ 0 w 284"/>
                <a:gd name="T23" fmla="*/ 0 h 216"/>
                <a:gd name="T24" fmla="*/ 0 w 284"/>
                <a:gd name="T25" fmla="*/ 216 h 216"/>
                <a:gd name="T26" fmla="*/ 238 w 284"/>
                <a:gd name="T27" fmla="*/ 216 h 216"/>
                <a:gd name="T28" fmla="*/ 194 w 284"/>
                <a:gd name="T29" fmla="*/ 0 h 216"/>
                <a:gd name="T30" fmla="*/ 132 w 284"/>
                <a:gd name="T3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216">
                  <a:moveTo>
                    <a:pt x="132" y="0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2" y="5"/>
                    <a:pt x="134" y="7"/>
                    <a:pt x="140" y="15"/>
                  </a:cubicBezTo>
                  <a:cubicBezTo>
                    <a:pt x="145" y="21"/>
                    <a:pt x="152" y="32"/>
                    <a:pt x="152" y="46"/>
                  </a:cubicBezTo>
                  <a:cubicBezTo>
                    <a:pt x="152" y="57"/>
                    <a:pt x="150" y="70"/>
                    <a:pt x="141" y="80"/>
                  </a:cubicBezTo>
                  <a:cubicBezTo>
                    <a:pt x="134" y="90"/>
                    <a:pt x="119" y="96"/>
                    <a:pt x="102" y="97"/>
                  </a:cubicBezTo>
                  <a:cubicBezTo>
                    <a:pt x="85" y="97"/>
                    <a:pt x="70" y="90"/>
                    <a:pt x="62" y="80"/>
                  </a:cubicBezTo>
                  <a:cubicBezTo>
                    <a:pt x="54" y="69"/>
                    <a:pt x="51" y="57"/>
                    <a:pt x="51" y="46"/>
                  </a:cubicBezTo>
                  <a:cubicBezTo>
                    <a:pt x="51" y="33"/>
                    <a:pt x="58" y="22"/>
                    <a:pt x="62" y="16"/>
                  </a:cubicBezTo>
                  <a:cubicBezTo>
                    <a:pt x="68" y="8"/>
                    <a:pt x="69" y="7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81" y="159"/>
                    <a:pt x="284" y="96"/>
                    <a:pt x="194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2" name="Freeform 19"/>
            <p:cNvSpPr/>
            <p:nvPr/>
          </p:nvSpPr>
          <p:spPr bwMode="auto">
            <a:xfrm>
              <a:off x="6388287" y="4516045"/>
              <a:ext cx="1153151" cy="905967"/>
            </a:xfrm>
            <a:custGeom>
              <a:avLst/>
              <a:gdLst>
                <a:gd name="T0" fmla="*/ 205 w 436"/>
                <a:gd name="T1" fmla="*/ 106 h 342"/>
                <a:gd name="T2" fmla="*/ 131 w 436"/>
                <a:gd name="T3" fmla="*/ 106 h 342"/>
                <a:gd name="T4" fmla="*/ 131 w 436"/>
                <a:gd name="T5" fmla="*/ 73 h 342"/>
                <a:gd name="T6" fmla="*/ 131 w 436"/>
                <a:gd name="T7" fmla="*/ 72 h 342"/>
                <a:gd name="T8" fmla="*/ 143 w 436"/>
                <a:gd name="T9" fmla="*/ 50 h 342"/>
                <a:gd name="T10" fmla="*/ 151 w 436"/>
                <a:gd name="T11" fmla="*/ 31 h 342"/>
                <a:gd name="T12" fmla="*/ 145 w 436"/>
                <a:gd name="T13" fmla="*/ 9 h 342"/>
                <a:gd name="T14" fmla="*/ 121 w 436"/>
                <a:gd name="T15" fmla="*/ 0 h 342"/>
                <a:gd name="T16" fmla="*/ 97 w 436"/>
                <a:gd name="T17" fmla="*/ 9 h 342"/>
                <a:gd name="T18" fmla="*/ 90 w 436"/>
                <a:gd name="T19" fmla="*/ 31 h 342"/>
                <a:gd name="T20" fmla="*/ 98 w 436"/>
                <a:gd name="T21" fmla="*/ 49 h 342"/>
                <a:gd name="T22" fmla="*/ 108 w 436"/>
                <a:gd name="T23" fmla="*/ 71 h 342"/>
                <a:gd name="T24" fmla="*/ 108 w 436"/>
                <a:gd name="T25" fmla="*/ 106 h 342"/>
                <a:gd name="T26" fmla="*/ 5 w 436"/>
                <a:gd name="T27" fmla="*/ 106 h 342"/>
                <a:gd name="T28" fmla="*/ 0 w 436"/>
                <a:gd name="T29" fmla="*/ 105 h 342"/>
                <a:gd name="T30" fmla="*/ 4 w 436"/>
                <a:gd name="T31" fmla="*/ 129 h 342"/>
                <a:gd name="T32" fmla="*/ 181 w 436"/>
                <a:gd name="T33" fmla="*/ 342 h 342"/>
                <a:gd name="T34" fmla="*/ 436 w 436"/>
                <a:gd name="T35" fmla="*/ 106 h 342"/>
                <a:gd name="T36" fmla="*/ 209 w 436"/>
                <a:gd name="T37" fmla="*/ 106 h 342"/>
                <a:gd name="T38" fmla="*/ 205 w 436"/>
                <a:gd name="T39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6" h="342">
                  <a:moveTo>
                    <a:pt x="205" y="106"/>
                  </a:moveTo>
                  <a:cubicBezTo>
                    <a:pt x="131" y="106"/>
                    <a:pt x="131" y="106"/>
                    <a:pt x="131" y="10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2"/>
                    <a:pt x="139" y="55"/>
                    <a:pt x="143" y="50"/>
                  </a:cubicBezTo>
                  <a:cubicBezTo>
                    <a:pt x="148" y="44"/>
                    <a:pt x="151" y="38"/>
                    <a:pt x="151" y="31"/>
                  </a:cubicBezTo>
                  <a:cubicBezTo>
                    <a:pt x="151" y="22"/>
                    <a:pt x="149" y="15"/>
                    <a:pt x="145" y="9"/>
                  </a:cubicBezTo>
                  <a:cubicBezTo>
                    <a:pt x="141" y="4"/>
                    <a:pt x="134" y="0"/>
                    <a:pt x="121" y="0"/>
                  </a:cubicBezTo>
                  <a:cubicBezTo>
                    <a:pt x="108" y="0"/>
                    <a:pt x="101" y="3"/>
                    <a:pt x="97" y="9"/>
                  </a:cubicBezTo>
                  <a:cubicBezTo>
                    <a:pt x="92" y="15"/>
                    <a:pt x="90" y="23"/>
                    <a:pt x="90" y="31"/>
                  </a:cubicBezTo>
                  <a:cubicBezTo>
                    <a:pt x="90" y="38"/>
                    <a:pt x="94" y="44"/>
                    <a:pt x="98" y="49"/>
                  </a:cubicBezTo>
                  <a:cubicBezTo>
                    <a:pt x="102" y="55"/>
                    <a:pt x="108" y="61"/>
                    <a:pt x="108" y="71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3" y="106"/>
                    <a:pt x="2" y="105"/>
                    <a:pt x="0" y="105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0" y="243"/>
                    <a:pt x="102" y="305"/>
                    <a:pt x="181" y="342"/>
                  </a:cubicBezTo>
                  <a:cubicBezTo>
                    <a:pt x="253" y="235"/>
                    <a:pt x="370" y="173"/>
                    <a:pt x="436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08" y="106"/>
                    <a:pt x="206" y="106"/>
                    <a:pt x="205" y="106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3" name="Freeform 20"/>
            <p:cNvSpPr/>
            <p:nvPr/>
          </p:nvSpPr>
          <p:spPr bwMode="auto">
            <a:xfrm>
              <a:off x="4797812" y="4796783"/>
              <a:ext cx="1232563" cy="625229"/>
            </a:xfrm>
            <a:custGeom>
              <a:avLst/>
              <a:gdLst>
                <a:gd name="T0" fmla="*/ 398 w 466"/>
                <a:gd name="T1" fmla="*/ 0 h 236"/>
                <a:gd name="T2" fmla="*/ 272 w 466"/>
                <a:gd name="T3" fmla="*/ 0 h 236"/>
                <a:gd name="T4" fmla="*/ 272 w 466"/>
                <a:gd name="T5" fmla="*/ 3 h 236"/>
                <a:gd name="T6" fmla="*/ 280 w 466"/>
                <a:gd name="T7" fmla="*/ 15 h 236"/>
                <a:gd name="T8" fmla="*/ 292 w 466"/>
                <a:gd name="T9" fmla="*/ 46 h 236"/>
                <a:gd name="T10" fmla="*/ 281 w 466"/>
                <a:gd name="T11" fmla="*/ 80 h 236"/>
                <a:gd name="T12" fmla="*/ 242 w 466"/>
                <a:gd name="T13" fmla="*/ 97 h 236"/>
                <a:gd name="T14" fmla="*/ 202 w 466"/>
                <a:gd name="T15" fmla="*/ 80 h 236"/>
                <a:gd name="T16" fmla="*/ 191 w 466"/>
                <a:gd name="T17" fmla="*/ 46 h 236"/>
                <a:gd name="T18" fmla="*/ 202 w 466"/>
                <a:gd name="T19" fmla="*/ 16 h 236"/>
                <a:gd name="T20" fmla="*/ 209 w 466"/>
                <a:gd name="T21" fmla="*/ 5 h 236"/>
                <a:gd name="T22" fmla="*/ 209 w 466"/>
                <a:gd name="T23" fmla="*/ 0 h 236"/>
                <a:gd name="T24" fmla="*/ 0 w 466"/>
                <a:gd name="T25" fmla="*/ 0 h 236"/>
                <a:gd name="T26" fmla="*/ 250 w 466"/>
                <a:gd name="T27" fmla="*/ 236 h 236"/>
                <a:gd name="T28" fmla="*/ 463 w 466"/>
                <a:gd name="T29" fmla="*/ 23 h 236"/>
                <a:gd name="T30" fmla="*/ 466 w 466"/>
                <a:gd name="T31" fmla="*/ 0 h 236"/>
                <a:gd name="T32" fmla="*/ 402 w 466"/>
                <a:gd name="T33" fmla="*/ 0 h 236"/>
                <a:gd name="T34" fmla="*/ 398 w 46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236">
                  <a:moveTo>
                    <a:pt x="398" y="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5"/>
                    <a:pt x="274" y="7"/>
                    <a:pt x="280" y="15"/>
                  </a:cubicBezTo>
                  <a:cubicBezTo>
                    <a:pt x="285" y="21"/>
                    <a:pt x="292" y="32"/>
                    <a:pt x="292" y="46"/>
                  </a:cubicBezTo>
                  <a:cubicBezTo>
                    <a:pt x="292" y="57"/>
                    <a:pt x="290" y="70"/>
                    <a:pt x="281" y="80"/>
                  </a:cubicBezTo>
                  <a:cubicBezTo>
                    <a:pt x="274" y="90"/>
                    <a:pt x="259" y="96"/>
                    <a:pt x="242" y="97"/>
                  </a:cubicBezTo>
                  <a:cubicBezTo>
                    <a:pt x="225" y="97"/>
                    <a:pt x="210" y="90"/>
                    <a:pt x="202" y="80"/>
                  </a:cubicBezTo>
                  <a:cubicBezTo>
                    <a:pt x="194" y="69"/>
                    <a:pt x="191" y="57"/>
                    <a:pt x="191" y="46"/>
                  </a:cubicBezTo>
                  <a:cubicBezTo>
                    <a:pt x="191" y="33"/>
                    <a:pt x="198" y="22"/>
                    <a:pt x="202" y="16"/>
                  </a:cubicBezTo>
                  <a:cubicBezTo>
                    <a:pt x="208" y="8"/>
                    <a:pt x="209" y="7"/>
                    <a:pt x="209" y="5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67"/>
                    <a:pt x="179" y="129"/>
                    <a:pt x="250" y="236"/>
                  </a:cubicBezTo>
                  <a:cubicBezTo>
                    <a:pt x="394" y="192"/>
                    <a:pt x="450" y="114"/>
                    <a:pt x="463" y="23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1" y="0"/>
                    <a:pt x="399" y="0"/>
                    <a:pt x="39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880609" y="1844053"/>
            <a:ext cx="4908153" cy="4301321"/>
          </a:xfrm>
          <a:prstGeom prst="rect">
            <a:avLst/>
          </a:prstGeom>
          <a:blipFill dpi="0" rotWithShape="1">
            <a:blip r:embed="rId1"/>
            <a:srcRect/>
            <a:stretch>
              <a:fillRect l="-11000" r="-4400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TextBox 47"/>
          <p:cNvSpPr txBox="1"/>
          <p:nvPr/>
        </p:nvSpPr>
        <p:spPr>
          <a:xfrm>
            <a:off x="6196518" y="2254073"/>
            <a:ext cx="5122517" cy="1508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Rectangle 48"/>
          <p:cNvSpPr/>
          <p:nvPr/>
        </p:nvSpPr>
        <p:spPr>
          <a:xfrm>
            <a:off x="6196517" y="1824720"/>
            <a:ext cx="2335530" cy="36893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Project Features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Rectangle 51"/>
          <p:cNvSpPr/>
          <p:nvPr/>
        </p:nvSpPr>
        <p:spPr>
          <a:xfrm>
            <a:off x="6196518" y="3707198"/>
            <a:ext cx="880745" cy="2152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latin typeface="YuGothic Medium" panose="020B0500000000000000" charset="-128"/>
                <a:ea typeface="YuGothic Medium" panose="020B0500000000000000" charset="-128"/>
              </a:rPr>
              <a:t>Feature 01</a:t>
            </a:r>
            <a:endParaRPr lang="en-US" sz="1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Rounded Rectangle 54"/>
          <p:cNvSpPr/>
          <p:nvPr/>
        </p:nvSpPr>
        <p:spPr>
          <a:xfrm rot="10800000" flipV="1">
            <a:off x="6196522" y="3963830"/>
            <a:ext cx="5122511" cy="1862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Rounded Rectangle 55"/>
          <p:cNvSpPr/>
          <p:nvPr/>
        </p:nvSpPr>
        <p:spPr>
          <a:xfrm flipV="1">
            <a:off x="6196534" y="3963830"/>
            <a:ext cx="3902373" cy="1862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9855779" y="35678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10" name="Down Arrow Callout 32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" name="Rectangle 53"/>
            <p:cNvSpPr/>
            <p:nvPr/>
          </p:nvSpPr>
          <p:spPr>
            <a:xfrm>
              <a:off x="6754123" y="2565598"/>
              <a:ext cx="244317" cy="15430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80%</a:t>
              </a:r>
              <a:endParaRPr lang="en-US" sz="133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2" name="Rectangle 57"/>
          <p:cNvSpPr/>
          <p:nvPr/>
        </p:nvSpPr>
        <p:spPr>
          <a:xfrm>
            <a:off x="6196518" y="4373999"/>
            <a:ext cx="880745" cy="2152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latin typeface="YuGothic Medium" panose="020B0500000000000000" charset="-128"/>
                <a:ea typeface="YuGothic Medium" panose="020B0500000000000000" charset="-128"/>
              </a:rPr>
              <a:t>Feature 02</a:t>
            </a:r>
            <a:endParaRPr lang="en-US" sz="1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Rounded Rectangle 60"/>
          <p:cNvSpPr/>
          <p:nvPr/>
        </p:nvSpPr>
        <p:spPr>
          <a:xfrm rot="10800000" flipV="1">
            <a:off x="6196518" y="4623719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Rounded Rectangle 61"/>
          <p:cNvSpPr/>
          <p:nvPr/>
        </p:nvSpPr>
        <p:spPr>
          <a:xfrm flipV="1">
            <a:off x="6196530" y="4623719"/>
            <a:ext cx="4682447" cy="1862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Rectangle 67"/>
          <p:cNvSpPr/>
          <p:nvPr/>
        </p:nvSpPr>
        <p:spPr>
          <a:xfrm>
            <a:off x="6196518" y="5040798"/>
            <a:ext cx="880745" cy="2152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latin typeface="YuGothic Medium" panose="020B0500000000000000" charset="-128"/>
                <a:ea typeface="YuGothic Medium" panose="020B0500000000000000" charset="-128"/>
              </a:rPr>
              <a:t>Feature 03</a:t>
            </a:r>
            <a:endParaRPr lang="en-US" sz="1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Rounded Rectangle 70"/>
          <p:cNvSpPr/>
          <p:nvPr/>
        </p:nvSpPr>
        <p:spPr>
          <a:xfrm rot="10800000" flipV="1">
            <a:off x="6196518" y="5283608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Rounded Rectangle 71"/>
          <p:cNvSpPr/>
          <p:nvPr/>
        </p:nvSpPr>
        <p:spPr>
          <a:xfrm flipV="1">
            <a:off x="6196531" y="5283605"/>
            <a:ext cx="3669403" cy="186225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Rectangle 73"/>
          <p:cNvSpPr/>
          <p:nvPr/>
        </p:nvSpPr>
        <p:spPr>
          <a:xfrm>
            <a:off x="6196518" y="5682198"/>
            <a:ext cx="880745" cy="2152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latin typeface="YuGothic Medium" panose="020B0500000000000000" charset="-128"/>
                <a:ea typeface="YuGothic Medium" panose="020B0500000000000000" charset="-128"/>
              </a:rPr>
              <a:t>Feature 04</a:t>
            </a:r>
            <a:endParaRPr lang="en-US" sz="1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Rounded Rectangle 76"/>
          <p:cNvSpPr/>
          <p:nvPr/>
        </p:nvSpPr>
        <p:spPr>
          <a:xfrm rot="10800000" flipV="1">
            <a:off x="6196518" y="5943496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Rounded Rectangle 77"/>
          <p:cNvSpPr/>
          <p:nvPr/>
        </p:nvSpPr>
        <p:spPr>
          <a:xfrm flipV="1">
            <a:off x="6196529" y="5930796"/>
            <a:ext cx="4452019" cy="1989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21" name="Group 34"/>
          <p:cNvGrpSpPr/>
          <p:nvPr/>
        </p:nvGrpSpPr>
        <p:grpSpPr>
          <a:xfrm>
            <a:off x="10648549" y="42219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2" name="Down Arrow Callout 35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" name="Rectangle 36"/>
            <p:cNvSpPr/>
            <p:nvPr/>
          </p:nvSpPr>
          <p:spPr>
            <a:xfrm>
              <a:off x="6754123" y="2565598"/>
              <a:ext cx="244317" cy="15430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50%</a:t>
              </a:r>
              <a:endParaRPr lang="en-US" sz="133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9622361" y="4901446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5" name="Down Arrow Callout 38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" name="Rectangle 39"/>
            <p:cNvSpPr/>
            <p:nvPr/>
          </p:nvSpPr>
          <p:spPr>
            <a:xfrm>
              <a:off x="6754123" y="2565598"/>
              <a:ext cx="244317" cy="15430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60%</a:t>
              </a:r>
              <a:endParaRPr lang="en-US" sz="133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7" name="Group 40"/>
          <p:cNvGrpSpPr/>
          <p:nvPr/>
        </p:nvGrpSpPr>
        <p:grpSpPr>
          <a:xfrm>
            <a:off x="10418122" y="55467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8" name="Down Arrow Callout 4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" name="Rectangle 42"/>
            <p:cNvSpPr/>
            <p:nvPr/>
          </p:nvSpPr>
          <p:spPr>
            <a:xfrm>
              <a:off x="6754123" y="2565598"/>
              <a:ext cx="244317" cy="15430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70%</a:t>
              </a:r>
              <a:endParaRPr lang="en-US" sz="133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8" name="椭圆 47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1242984" y="3990501"/>
            <a:ext cx="1658241" cy="3073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Rachel Dark</a:t>
            </a:r>
            <a:endParaRPr 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008058" y="4474172"/>
            <a:ext cx="2128092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Oval 30"/>
          <p:cNvSpPr/>
          <p:nvPr/>
        </p:nvSpPr>
        <p:spPr>
          <a:xfrm>
            <a:off x="1121923" y="1727397"/>
            <a:ext cx="1900360" cy="1901952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TextBox 59"/>
          <p:cNvSpPr txBox="1"/>
          <p:nvPr/>
        </p:nvSpPr>
        <p:spPr>
          <a:xfrm>
            <a:off x="4041977" y="3990501"/>
            <a:ext cx="1500006" cy="3073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Adam Dark</a:t>
            </a:r>
            <a:endParaRPr 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TextBox 60"/>
          <p:cNvSpPr txBox="1"/>
          <p:nvPr/>
        </p:nvSpPr>
        <p:spPr>
          <a:xfrm>
            <a:off x="3650894" y="4474172"/>
            <a:ext cx="2128092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Oval 61"/>
          <p:cNvSpPr/>
          <p:nvPr/>
        </p:nvSpPr>
        <p:spPr>
          <a:xfrm>
            <a:off x="3750691" y="1727397"/>
            <a:ext cx="1900360" cy="19019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TextBox 64"/>
          <p:cNvSpPr txBox="1"/>
          <p:nvPr/>
        </p:nvSpPr>
        <p:spPr>
          <a:xfrm>
            <a:off x="6634632" y="3990501"/>
            <a:ext cx="1543013" cy="3073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Anna Dark</a:t>
            </a:r>
            <a:endParaRPr 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TextBox 65"/>
          <p:cNvSpPr txBox="1"/>
          <p:nvPr/>
        </p:nvSpPr>
        <p:spPr>
          <a:xfrm>
            <a:off x="6342094" y="4474172"/>
            <a:ext cx="2128092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Oval 66"/>
          <p:cNvSpPr/>
          <p:nvPr/>
        </p:nvSpPr>
        <p:spPr>
          <a:xfrm>
            <a:off x="6441891" y="1727397"/>
            <a:ext cx="1900360" cy="1901952"/>
          </a:xfrm>
          <a:prstGeom prst="ellipse">
            <a:avLst/>
          </a:prstGeom>
          <a:blipFill dpi="0" rotWithShape="1">
            <a:blip r:embed="rId3"/>
            <a:srcRect/>
            <a:stretch>
              <a:fillRect r="2000" b="2000"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TextBox 69"/>
          <p:cNvSpPr txBox="1"/>
          <p:nvPr/>
        </p:nvSpPr>
        <p:spPr>
          <a:xfrm>
            <a:off x="9270294" y="3990501"/>
            <a:ext cx="1599297" cy="3073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David Dark</a:t>
            </a:r>
            <a:endParaRPr 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TextBox 70"/>
          <p:cNvSpPr txBox="1"/>
          <p:nvPr/>
        </p:nvSpPr>
        <p:spPr>
          <a:xfrm>
            <a:off x="9005897" y="4474172"/>
            <a:ext cx="2128092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Oval 71"/>
          <p:cNvSpPr/>
          <p:nvPr/>
        </p:nvSpPr>
        <p:spPr>
          <a:xfrm>
            <a:off x="9105693" y="1727397"/>
            <a:ext cx="1900360" cy="1901952"/>
          </a:xfrm>
          <a:prstGeom prst="ellipse">
            <a:avLst/>
          </a:prstGeom>
          <a:blipFill dpi="0" rotWithShape="1">
            <a:blip r:embed="rId4"/>
            <a:srcRect/>
            <a:tile tx="-558800" ty="-38100" sx="44000" sy="41000" flip="none" algn="tl"/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 animBg="1"/>
      <p:bldP spid="30" grpId="0"/>
      <p:bldP spid="34" grpId="0"/>
      <p:bldP spid="35" grpId="0" animBg="1"/>
      <p:bldP spid="37" grpId="0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09986" y="2757671"/>
            <a:ext cx="35670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8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THREE</a:t>
            </a:r>
            <a:endParaRPr lang="en-US" altLang="zh-CN" sz="78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图: 手动输入 18"/>
          <p:cNvSpPr/>
          <p:nvPr/>
        </p:nvSpPr>
        <p:spPr>
          <a:xfrm rot="5400000">
            <a:off x="-52037" y="55079"/>
            <a:ext cx="6863869" cy="674705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64794" y="2837830"/>
            <a:ext cx="3936689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Text Here  </a:t>
            </a:r>
            <a:endParaRPr lang="en-US" altLang="zh-CN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文本框 31"/>
          <p:cNvSpPr txBox="1">
            <a:spLocks noChangeArrowheads="1"/>
          </p:cNvSpPr>
          <p:nvPr/>
        </p:nvSpPr>
        <p:spPr bwMode="auto">
          <a:xfrm>
            <a:off x="7064811" y="2103264"/>
            <a:ext cx="3125789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CLICK HERE</a:t>
            </a:r>
            <a:endParaRPr lang="en-US" altLang="zh-CN" sz="3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064794" y="3388566"/>
            <a:ext cx="4517407" cy="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64794" y="4370189"/>
            <a:ext cx="4656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76505" y="4934353"/>
            <a:ext cx="1241946" cy="410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13983" y="4934353"/>
            <a:ext cx="1241946" cy="41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26547" y="4961600"/>
            <a:ext cx="12464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59472" y="4961900"/>
            <a:ext cx="12464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YuGothic Medium" panose="020B0500000000000000" charset="-128"/>
                <a:ea typeface="YuGothic Medium" panose="020B0500000000000000" charset="-128"/>
              </a:rPr>
              <a:t>keyword</a:t>
            </a:r>
            <a:endParaRPr lang="en-US" altLang="zh-CN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47" name="Group 57"/>
          <p:cNvGrpSpPr/>
          <p:nvPr/>
        </p:nvGrpSpPr>
        <p:grpSpPr>
          <a:xfrm>
            <a:off x="924478" y="2144208"/>
            <a:ext cx="4272479" cy="3434612"/>
            <a:chOff x="2094899" y="1081795"/>
            <a:chExt cx="4400683" cy="3501414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r>
                <a:rPr lang="en-US" sz="2400" dirty="0">
                  <a:latin typeface="YuGothic Medium" panose="020B0500000000000000" charset="-128"/>
                  <a:ea typeface="YuGothic Medium" panose="020B0500000000000000" charset="-128"/>
                </a:rPr>
                <a:t> </a:t>
              </a:r>
              <a:endParaRPr lang="en-US" sz="2400" dirty="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0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097086" y="2297759"/>
            <a:ext cx="3889612" cy="2225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2" name="Freeform 21"/>
          <p:cNvSpPr/>
          <p:nvPr/>
        </p:nvSpPr>
        <p:spPr bwMode="auto">
          <a:xfrm>
            <a:off x="1134527" y="2277558"/>
            <a:ext cx="3863807" cy="2239627"/>
          </a:xfrm>
          <a:custGeom>
            <a:avLst/>
            <a:gdLst/>
            <a:ahLst/>
            <a:cxnLst>
              <a:cxn ang="0">
                <a:pos x="1198" y="0"/>
              </a:cxn>
              <a:cxn ang="0">
                <a:pos x="0" y="0"/>
              </a:cxn>
              <a:cxn ang="0">
                <a:pos x="1198" y="686"/>
              </a:cxn>
              <a:cxn ang="0">
                <a:pos x="1198" y="0"/>
              </a:cxn>
            </a:cxnLst>
            <a:rect l="0" t="0" r="r" b="b"/>
            <a:pathLst>
              <a:path w="1198" h="686">
                <a:moveTo>
                  <a:pt x="1198" y="0"/>
                </a:moveTo>
                <a:lnTo>
                  <a:pt x="0" y="0"/>
                </a:lnTo>
                <a:lnTo>
                  <a:pt x="1198" y="686"/>
                </a:lnTo>
                <a:lnTo>
                  <a:pt x="119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/>
          <p:nvPr/>
        </p:nvSpPr>
        <p:spPr>
          <a:xfrm>
            <a:off x="1753999" y="1631871"/>
            <a:ext cx="1388110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One</a:t>
            </a:r>
            <a:endParaRPr lang="en-US" sz="1865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753998" y="1948516"/>
            <a:ext cx="4988613" cy="6172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93111" y="1565289"/>
            <a:ext cx="90170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01</a:t>
            </a:r>
            <a:endParaRPr lang="en-US" sz="6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766327" y="2661025"/>
            <a:ext cx="1409065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Two</a:t>
            </a:r>
            <a:endParaRPr lang="en-US" sz="1865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766327" y="2966133"/>
            <a:ext cx="4976284" cy="6172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805439" y="2651928"/>
            <a:ext cx="90170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02</a:t>
            </a:r>
            <a:endParaRPr lang="en-US" sz="6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1751774" y="3782532"/>
            <a:ext cx="1581785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Three</a:t>
            </a:r>
            <a:endParaRPr lang="en-US" sz="1865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1751774" y="4066317"/>
            <a:ext cx="4990837" cy="6172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790885" y="3738566"/>
            <a:ext cx="90170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03</a:t>
            </a:r>
            <a:endParaRPr lang="en-US" sz="6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1753999" y="4888493"/>
            <a:ext cx="1445895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Four</a:t>
            </a:r>
            <a:endParaRPr lang="en-US" sz="1865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1753999" y="5152954"/>
            <a:ext cx="4988612" cy="6172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793111" y="4825205"/>
            <a:ext cx="90170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04</a:t>
            </a:r>
            <a:endParaRPr lang="en-US" sz="6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228324" y="849238"/>
            <a:ext cx="4140262" cy="4960852"/>
            <a:chOff x="3856038" y="1076325"/>
            <a:chExt cx="4359276" cy="5265738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7802564" y="410210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7802564" y="38957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802564" y="36925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7802564" y="34861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7802564" y="32829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7802564" y="4305300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138989" y="44021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7138989" y="4195763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7138989" y="399256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7138989" y="378618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7138989" y="35829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7138989" y="33797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7138989" y="31734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7138989" y="4605338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6826251" y="35575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826251" y="33543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6826251" y="3763963"/>
              <a:ext cx="41275" cy="4921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7458076" y="5391150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7458076" y="51879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7458076" y="4981575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7458076" y="47783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7458076" y="45751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7458076" y="43688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7458076" y="41656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7458076" y="39592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7458076" y="37560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7458076" y="3560763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7458076" y="33845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7458076" y="32004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7458076" y="5597525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4295776" y="42148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4295776" y="40116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4295776" y="38052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4295776" y="36020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4295776" y="339566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>
              <a:off x="4295776" y="31924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295776" y="4421188"/>
              <a:ext cx="34925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4630738" y="36433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4630738" y="343693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4630738" y="32337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4630738" y="3846513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2" name="Rectangle 46"/>
            <p:cNvSpPr>
              <a:spLocks noChangeArrowheads="1"/>
            </p:cNvSpPr>
            <p:nvPr/>
          </p:nvSpPr>
          <p:spPr bwMode="auto">
            <a:xfrm>
              <a:off x="5154613" y="430847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5154613" y="41021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4" name="Rectangle 48"/>
            <p:cNvSpPr>
              <a:spLocks noChangeArrowheads="1"/>
            </p:cNvSpPr>
            <p:nvPr/>
          </p:nvSpPr>
          <p:spPr bwMode="auto">
            <a:xfrm>
              <a:off x="5154613" y="38989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5" name="Rectangle 49"/>
            <p:cNvSpPr>
              <a:spLocks noChangeArrowheads="1"/>
            </p:cNvSpPr>
            <p:nvPr/>
          </p:nvSpPr>
          <p:spPr bwMode="auto">
            <a:xfrm>
              <a:off x="5154613" y="3692525"/>
              <a:ext cx="41275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6" name="Rectangle 50"/>
            <p:cNvSpPr>
              <a:spLocks noChangeArrowheads="1"/>
            </p:cNvSpPr>
            <p:nvPr/>
          </p:nvSpPr>
          <p:spPr bwMode="auto">
            <a:xfrm>
              <a:off x="5154613" y="348932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5154613" y="4511675"/>
              <a:ext cx="41275" cy="5238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8" name="Rectangle 52"/>
            <p:cNvSpPr>
              <a:spLocks noChangeArrowheads="1"/>
            </p:cNvSpPr>
            <p:nvPr/>
          </p:nvSpPr>
          <p:spPr bwMode="auto">
            <a:xfrm>
              <a:off x="4887913" y="54213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9" name="Rectangle 53"/>
            <p:cNvSpPr>
              <a:spLocks noChangeArrowheads="1"/>
            </p:cNvSpPr>
            <p:nvPr/>
          </p:nvSpPr>
          <p:spPr bwMode="auto">
            <a:xfrm>
              <a:off x="4887913" y="52149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4887913" y="50117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1" name="Rectangle 55"/>
            <p:cNvSpPr>
              <a:spLocks noChangeArrowheads="1"/>
            </p:cNvSpPr>
            <p:nvPr/>
          </p:nvSpPr>
          <p:spPr bwMode="auto">
            <a:xfrm>
              <a:off x="4887913" y="48085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2" name="Rectangle 56"/>
            <p:cNvSpPr>
              <a:spLocks noChangeArrowheads="1"/>
            </p:cNvSpPr>
            <p:nvPr/>
          </p:nvSpPr>
          <p:spPr bwMode="auto">
            <a:xfrm>
              <a:off x="4887913" y="46021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3" name="Rectangle 57"/>
            <p:cNvSpPr>
              <a:spLocks noChangeArrowheads="1"/>
            </p:cNvSpPr>
            <p:nvPr/>
          </p:nvSpPr>
          <p:spPr bwMode="auto">
            <a:xfrm>
              <a:off x="4887913" y="43989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/>
          </p:nvSpPr>
          <p:spPr bwMode="auto">
            <a:xfrm>
              <a:off x="4887913" y="4192588"/>
              <a:ext cx="3492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5" name="Rectangle 59"/>
            <p:cNvSpPr>
              <a:spLocks noChangeArrowheads="1"/>
            </p:cNvSpPr>
            <p:nvPr/>
          </p:nvSpPr>
          <p:spPr bwMode="auto">
            <a:xfrm>
              <a:off x="4887913" y="398938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6" name="Rectangle 60"/>
            <p:cNvSpPr>
              <a:spLocks noChangeArrowheads="1"/>
            </p:cNvSpPr>
            <p:nvPr/>
          </p:nvSpPr>
          <p:spPr bwMode="auto">
            <a:xfrm>
              <a:off x="4887913" y="378301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7" name="Rectangle 61"/>
            <p:cNvSpPr>
              <a:spLocks noChangeArrowheads="1"/>
            </p:cNvSpPr>
            <p:nvPr/>
          </p:nvSpPr>
          <p:spPr bwMode="auto">
            <a:xfrm>
              <a:off x="4887913" y="3590925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>
              <a:off x="4887913" y="34147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>
              <a:off x="4887913" y="32305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0" name="Rectangle 64"/>
            <p:cNvSpPr>
              <a:spLocks noChangeArrowheads="1"/>
            </p:cNvSpPr>
            <p:nvPr/>
          </p:nvSpPr>
          <p:spPr bwMode="auto">
            <a:xfrm>
              <a:off x="4887913" y="5624513"/>
              <a:ext cx="34925" cy="5238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6635751" y="3579813"/>
              <a:ext cx="419100" cy="319088"/>
            </a:xfrm>
            <a:custGeom>
              <a:avLst/>
              <a:gdLst>
                <a:gd name="T0" fmla="*/ 54 w 105"/>
                <a:gd name="T1" fmla="*/ 32 h 85"/>
                <a:gd name="T2" fmla="*/ 52 w 105"/>
                <a:gd name="T3" fmla="*/ 85 h 85"/>
                <a:gd name="T4" fmla="*/ 54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4" y="32"/>
                  </a:moveTo>
                  <a:cubicBezTo>
                    <a:pt x="91" y="0"/>
                    <a:pt x="105" y="52"/>
                    <a:pt x="52" y="85"/>
                  </a:cubicBezTo>
                  <a:cubicBezTo>
                    <a:pt x="0" y="51"/>
                    <a:pt x="16" y="2"/>
                    <a:pt x="54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6038851" y="1076325"/>
              <a:ext cx="52388" cy="420688"/>
            </a:xfrm>
            <a:custGeom>
              <a:avLst/>
              <a:gdLst>
                <a:gd name="T0" fmla="*/ 11 w 13"/>
                <a:gd name="T1" fmla="*/ 0 h 112"/>
                <a:gd name="T2" fmla="*/ 0 w 13"/>
                <a:gd name="T3" fmla="*/ 112 h 112"/>
                <a:gd name="T4" fmla="*/ 13 w 13"/>
                <a:gd name="T5" fmla="*/ 112 h 112"/>
                <a:gd name="T6" fmla="*/ 11 w 1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2">
                  <a:moveTo>
                    <a:pt x="11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5" y="112"/>
                    <a:pt x="9" y="112"/>
                    <a:pt x="13" y="1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6083301" y="1076325"/>
              <a:ext cx="55563" cy="425450"/>
            </a:xfrm>
            <a:custGeom>
              <a:avLst/>
              <a:gdLst>
                <a:gd name="T0" fmla="*/ 3 w 14"/>
                <a:gd name="T1" fmla="*/ 112 h 113"/>
                <a:gd name="T2" fmla="*/ 14 w 14"/>
                <a:gd name="T3" fmla="*/ 113 h 113"/>
                <a:gd name="T4" fmla="*/ 0 w 14"/>
                <a:gd name="T5" fmla="*/ 0 h 113"/>
                <a:gd name="T6" fmla="*/ 2 w 14"/>
                <a:gd name="T7" fmla="*/ 112 h 113"/>
                <a:gd name="T8" fmla="*/ 3 w 14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3">
                  <a:moveTo>
                    <a:pt x="3" y="112"/>
                  </a:moveTo>
                  <a:cubicBezTo>
                    <a:pt x="7" y="112"/>
                    <a:pt x="10" y="113"/>
                    <a:pt x="14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5959476" y="3860800"/>
              <a:ext cx="795338" cy="2481263"/>
            </a:xfrm>
            <a:custGeom>
              <a:avLst/>
              <a:gdLst>
                <a:gd name="T0" fmla="*/ 166 w 199"/>
                <a:gd name="T1" fmla="*/ 595 h 660"/>
                <a:gd name="T2" fmla="*/ 90 w 199"/>
                <a:gd name="T3" fmla="*/ 616 h 660"/>
                <a:gd name="T4" fmla="*/ 30 w 199"/>
                <a:gd name="T5" fmla="*/ 444 h 660"/>
                <a:gd name="T6" fmla="*/ 30 w 199"/>
                <a:gd name="T7" fmla="*/ 306 h 660"/>
                <a:gd name="T8" fmla="*/ 10 w 199"/>
                <a:gd name="T9" fmla="*/ 0 h 660"/>
                <a:gd name="T10" fmla="*/ 10 w 199"/>
                <a:gd name="T11" fmla="*/ 12 h 660"/>
                <a:gd name="T12" fmla="*/ 7 w 199"/>
                <a:gd name="T13" fmla="*/ 314 h 660"/>
                <a:gd name="T14" fmla="*/ 4 w 199"/>
                <a:gd name="T15" fmla="*/ 452 h 660"/>
                <a:gd name="T16" fmla="*/ 72 w 199"/>
                <a:gd name="T17" fmla="*/ 643 h 660"/>
                <a:gd name="T18" fmla="*/ 177 w 199"/>
                <a:gd name="T19" fmla="*/ 610 h 660"/>
                <a:gd name="T20" fmla="*/ 184 w 199"/>
                <a:gd name="T21" fmla="*/ 494 h 660"/>
                <a:gd name="T22" fmla="*/ 166 w 199"/>
                <a:gd name="T23" fmla="*/ 59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660">
                  <a:moveTo>
                    <a:pt x="166" y="595"/>
                  </a:moveTo>
                  <a:cubicBezTo>
                    <a:pt x="152" y="611"/>
                    <a:pt x="130" y="627"/>
                    <a:pt x="90" y="616"/>
                  </a:cubicBezTo>
                  <a:cubicBezTo>
                    <a:pt x="26" y="598"/>
                    <a:pt x="29" y="504"/>
                    <a:pt x="30" y="444"/>
                  </a:cubicBezTo>
                  <a:cubicBezTo>
                    <a:pt x="31" y="398"/>
                    <a:pt x="29" y="352"/>
                    <a:pt x="30" y="306"/>
                  </a:cubicBezTo>
                  <a:cubicBezTo>
                    <a:pt x="31" y="204"/>
                    <a:pt x="21" y="76"/>
                    <a:pt x="10" y="0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14"/>
                    <a:pt x="9" y="212"/>
                    <a:pt x="7" y="314"/>
                  </a:cubicBezTo>
                  <a:cubicBezTo>
                    <a:pt x="7" y="360"/>
                    <a:pt x="6" y="406"/>
                    <a:pt x="4" y="452"/>
                  </a:cubicBezTo>
                  <a:cubicBezTo>
                    <a:pt x="3" y="512"/>
                    <a:pt x="0" y="617"/>
                    <a:pt x="72" y="643"/>
                  </a:cubicBezTo>
                  <a:cubicBezTo>
                    <a:pt x="122" y="660"/>
                    <a:pt x="159" y="636"/>
                    <a:pt x="177" y="610"/>
                  </a:cubicBezTo>
                  <a:cubicBezTo>
                    <a:pt x="196" y="582"/>
                    <a:pt x="199" y="524"/>
                    <a:pt x="184" y="494"/>
                  </a:cubicBezTo>
                  <a:cubicBezTo>
                    <a:pt x="199" y="524"/>
                    <a:pt x="184" y="575"/>
                    <a:pt x="166" y="5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5999163" y="3271838"/>
              <a:ext cx="3175" cy="563563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150 h 150"/>
                <a:gd name="T4" fmla="*/ 1 w 1"/>
                <a:gd name="T5" fmla="*/ 0 h 150"/>
                <a:gd name="T6" fmla="*/ 0 w 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0">
                  <a:moveTo>
                    <a:pt x="0" y="0"/>
                  </a:moveTo>
                  <a:cubicBezTo>
                    <a:pt x="0" y="50"/>
                    <a:pt x="0" y="100"/>
                    <a:pt x="0" y="150"/>
                  </a:cubicBezTo>
                  <a:cubicBezTo>
                    <a:pt x="0" y="100"/>
                    <a:pt x="1" y="5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5999163" y="3271838"/>
              <a:ext cx="755650" cy="2946400"/>
            </a:xfrm>
            <a:custGeom>
              <a:avLst/>
              <a:gdLst>
                <a:gd name="T0" fmla="*/ 0 w 189"/>
                <a:gd name="T1" fmla="*/ 150 h 784"/>
                <a:gd name="T2" fmla="*/ 0 w 189"/>
                <a:gd name="T3" fmla="*/ 157 h 784"/>
                <a:gd name="T4" fmla="*/ 0 w 189"/>
                <a:gd name="T5" fmla="*/ 157 h 784"/>
                <a:gd name="T6" fmla="*/ 20 w 189"/>
                <a:gd name="T7" fmla="*/ 463 h 784"/>
                <a:gd name="T8" fmla="*/ 20 w 189"/>
                <a:gd name="T9" fmla="*/ 601 h 784"/>
                <a:gd name="T10" fmla="*/ 80 w 189"/>
                <a:gd name="T11" fmla="*/ 773 h 784"/>
                <a:gd name="T12" fmla="*/ 156 w 189"/>
                <a:gd name="T13" fmla="*/ 752 h 784"/>
                <a:gd name="T14" fmla="*/ 174 w 189"/>
                <a:gd name="T15" fmla="*/ 651 h 784"/>
                <a:gd name="T16" fmla="*/ 141 w 189"/>
                <a:gd name="T17" fmla="*/ 615 h 784"/>
                <a:gd name="T18" fmla="*/ 133 w 189"/>
                <a:gd name="T19" fmla="*/ 620 h 784"/>
                <a:gd name="T20" fmla="*/ 141 w 189"/>
                <a:gd name="T21" fmla="*/ 629 h 784"/>
                <a:gd name="T22" fmla="*/ 154 w 189"/>
                <a:gd name="T23" fmla="*/ 652 h 784"/>
                <a:gd name="T24" fmla="*/ 141 w 189"/>
                <a:gd name="T25" fmla="*/ 740 h 784"/>
                <a:gd name="T26" fmla="*/ 66 w 189"/>
                <a:gd name="T27" fmla="*/ 741 h 784"/>
                <a:gd name="T28" fmla="*/ 37 w 189"/>
                <a:gd name="T29" fmla="*/ 655 h 784"/>
                <a:gd name="T30" fmla="*/ 33 w 189"/>
                <a:gd name="T31" fmla="*/ 312 h 784"/>
                <a:gd name="T32" fmla="*/ 31 w 189"/>
                <a:gd name="T33" fmla="*/ 6 h 784"/>
                <a:gd name="T34" fmla="*/ 1 w 189"/>
                <a:gd name="T35" fmla="*/ 0 h 784"/>
                <a:gd name="T36" fmla="*/ 0 w 189"/>
                <a:gd name="T37" fmla="*/ 150 h 784"/>
                <a:gd name="T38" fmla="*/ 37 w 189"/>
                <a:gd name="T39" fmla="*/ 658 h 784"/>
                <a:gd name="T40" fmla="*/ 37 w 189"/>
                <a:gd name="T41" fmla="*/ 656 h 784"/>
                <a:gd name="T42" fmla="*/ 37 w 189"/>
                <a:gd name="T43" fmla="*/ 65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784">
                  <a:moveTo>
                    <a:pt x="0" y="150"/>
                  </a:moveTo>
                  <a:cubicBezTo>
                    <a:pt x="0" y="153"/>
                    <a:pt x="0" y="155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233"/>
                    <a:pt x="21" y="361"/>
                    <a:pt x="20" y="463"/>
                  </a:cubicBezTo>
                  <a:cubicBezTo>
                    <a:pt x="19" y="509"/>
                    <a:pt x="21" y="555"/>
                    <a:pt x="20" y="601"/>
                  </a:cubicBezTo>
                  <a:cubicBezTo>
                    <a:pt x="19" y="661"/>
                    <a:pt x="16" y="755"/>
                    <a:pt x="80" y="773"/>
                  </a:cubicBezTo>
                  <a:cubicBezTo>
                    <a:pt x="120" y="784"/>
                    <a:pt x="142" y="768"/>
                    <a:pt x="156" y="752"/>
                  </a:cubicBezTo>
                  <a:cubicBezTo>
                    <a:pt x="174" y="732"/>
                    <a:pt x="189" y="681"/>
                    <a:pt x="174" y="651"/>
                  </a:cubicBezTo>
                  <a:cubicBezTo>
                    <a:pt x="168" y="638"/>
                    <a:pt x="153" y="623"/>
                    <a:pt x="141" y="615"/>
                  </a:cubicBezTo>
                  <a:cubicBezTo>
                    <a:pt x="134" y="609"/>
                    <a:pt x="128" y="616"/>
                    <a:pt x="133" y="620"/>
                  </a:cubicBezTo>
                  <a:cubicBezTo>
                    <a:pt x="136" y="623"/>
                    <a:pt x="138" y="626"/>
                    <a:pt x="141" y="629"/>
                  </a:cubicBezTo>
                  <a:cubicBezTo>
                    <a:pt x="146" y="636"/>
                    <a:pt x="151" y="644"/>
                    <a:pt x="154" y="652"/>
                  </a:cubicBezTo>
                  <a:cubicBezTo>
                    <a:pt x="165" y="681"/>
                    <a:pt x="164" y="717"/>
                    <a:pt x="141" y="740"/>
                  </a:cubicBezTo>
                  <a:cubicBezTo>
                    <a:pt x="121" y="762"/>
                    <a:pt x="87" y="761"/>
                    <a:pt x="66" y="741"/>
                  </a:cubicBezTo>
                  <a:cubicBezTo>
                    <a:pt x="43" y="720"/>
                    <a:pt x="38" y="685"/>
                    <a:pt x="37" y="655"/>
                  </a:cubicBezTo>
                  <a:cubicBezTo>
                    <a:pt x="36" y="541"/>
                    <a:pt x="33" y="426"/>
                    <a:pt x="33" y="312"/>
                  </a:cubicBezTo>
                  <a:cubicBezTo>
                    <a:pt x="32" y="210"/>
                    <a:pt x="32" y="108"/>
                    <a:pt x="31" y="6"/>
                  </a:cubicBezTo>
                  <a:cubicBezTo>
                    <a:pt x="21" y="3"/>
                    <a:pt x="11" y="1"/>
                    <a:pt x="1" y="0"/>
                  </a:cubicBezTo>
                  <a:cubicBezTo>
                    <a:pt x="1" y="50"/>
                    <a:pt x="0" y="100"/>
                    <a:pt x="0" y="150"/>
                  </a:cubicBezTo>
                  <a:close/>
                  <a:moveTo>
                    <a:pt x="37" y="658"/>
                  </a:moveTo>
                  <a:cubicBezTo>
                    <a:pt x="37" y="658"/>
                    <a:pt x="37" y="657"/>
                    <a:pt x="37" y="656"/>
                  </a:cubicBezTo>
                  <a:cubicBezTo>
                    <a:pt x="37" y="657"/>
                    <a:pt x="37" y="658"/>
                    <a:pt x="37" y="6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5243513" y="2884488"/>
              <a:ext cx="1323975" cy="833438"/>
            </a:xfrm>
            <a:custGeom>
              <a:avLst/>
              <a:gdLst>
                <a:gd name="T0" fmla="*/ 0 w 331"/>
                <a:gd name="T1" fmla="*/ 218 h 222"/>
                <a:gd name="T2" fmla="*/ 189 w 331"/>
                <a:gd name="T3" fmla="*/ 103 h 222"/>
                <a:gd name="T4" fmla="*/ 190 w 331"/>
                <a:gd name="T5" fmla="*/ 103 h 222"/>
                <a:gd name="T6" fmla="*/ 220 w 331"/>
                <a:gd name="T7" fmla="*/ 109 h 222"/>
                <a:gd name="T8" fmla="*/ 331 w 331"/>
                <a:gd name="T9" fmla="*/ 222 h 222"/>
                <a:gd name="T10" fmla="*/ 0 w 331"/>
                <a:gd name="T11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22">
                  <a:moveTo>
                    <a:pt x="0" y="218"/>
                  </a:moveTo>
                  <a:cubicBezTo>
                    <a:pt x="27" y="142"/>
                    <a:pt x="111" y="95"/>
                    <a:pt x="189" y="103"/>
                  </a:cubicBezTo>
                  <a:cubicBezTo>
                    <a:pt x="189" y="103"/>
                    <a:pt x="190" y="103"/>
                    <a:pt x="190" y="103"/>
                  </a:cubicBezTo>
                  <a:cubicBezTo>
                    <a:pt x="200" y="104"/>
                    <a:pt x="210" y="106"/>
                    <a:pt x="220" y="109"/>
                  </a:cubicBezTo>
                  <a:cubicBezTo>
                    <a:pt x="266" y="123"/>
                    <a:pt x="307" y="159"/>
                    <a:pt x="331" y="222"/>
                  </a:cubicBezTo>
                  <a:cubicBezTo>
                    <a:pt x="278" y="0"/>
                    <a:pt x="45" y="73"/>
                    <a:pt x="0" y="2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6567489" y="2786063"/>
              <a:ext cx="1479550" cy="931863"/>
            </a:xfrm>
            <a:custGeom>
              <a:avLst/>
              <a:gdLst>
                <a:gd name="T0" fmla="*/ 0 w 370"/>
                <a:gd name="T1" fmla="*/ 248 h 248"/>
                <a:gd name="T2" fmla="*/ 370 w 370"/>
                <a:gd name="T3" fmla="*/ 229 h 248"/>
                <a:gd name="T4" fmla="*/ 0 w 370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8">
                  <a:moveTo>
                    <a:pt x="0" y="248"/>
                  </a:moveTo>
                  <a:cubicBezTo>
                    <a:pt x="59" y="42"/>
                    <a:pt x="282" y="59"/>
                    <a:pt x="370" y="229"/>
                  </a:cubicBezTo>
                  <a:cubicBezTo>
                    <a:pt x="282" y="59"/>
                    <a:pt x="66" y="0"/>
                    <a:pt x="0" y="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3979863" y="1497013"/>
              <a:ext cx="2114550" cy="2206625"/>
            </a:xfrm>
            <a:custGeom>
              <a:avLst/>
              <a:gdLst>
                <a:gd name="T0" fmla="*/ 529 w 529"/>
                <a:gd name="T1" fmla="*/ 0 h 587"/>
                <a:gd name="T2" fmla="*/ 528 w 529"/>
                <a:gd name="T3" fmla="*/ 0 h 587"/>
                <a:gd name="T4" fmla="*/ 515 w 529"/>
                <a:gd name="T5" fmla="*/ 0 h 587"/>
                <a:gd name="T6" fmla="*/ 0 w 529"/>
                <a:gd name="T7" fmla="*/ 522 h 587"/>
                <a:gd name="T8" fmla="*/ 316 w 529"/>
                <a:gd name="T9" fmla="*/ 587 h 587"/>
                <a:gd name="T10" fmla="*/ 529 w 529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87">
                  <a:moveTo>
                    <a:pt x="529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524" y="0"/>
                    <a:pt x="520" y="0"/>
                    <a:pt x="515" y="0"/>
                  </a:cubicBezTo>
                  <a:cubicBezTo>
                    <a:pt x="276" y="1"/>
                    <a:pt x="11" y="167"/>
                    <a:pt x="0" y="522"/>
                  </a:cubicBezTo>
                  <a:cubicBezTo>
                    <a:pt x="106" y="385"/>
                    <a:pt x="286" y="432"/>
                    <a:pt x="316" y="587"/>
                  </a:cubicBezTo>
                  <a:cubicBezTo>
                    <a:pt x="298" y="324"/>
                    <a:pt x="428" y="0"/>
                    <a:pt x="5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5170488" y="1497013"/>
              <a:ext cx="2900363" cy="2220913"/>
            </a:xfrm>
            <a:custGeom>
              <a:avLst/>
              <a:gdLst>
                <a:gd name="T0" fmla="*/ 719 w 725"/>
                <a:gd name="T1" fmla="*/ 572 h 591"/>
                <a:gd name="T2" fmla="*/ 242 w 725"/>
                <a:gd name="T3" fmla="*/ 1 h 591"/>
                <a:gd name="T4" fmla="*/ 231 w 725"/>
                <a:gd name="T5" fmla="*/ 0 h 591"/>
                <a:gd name="T6" fmla="*/ 18 w 725"/>
                <a:gd name="T7" fmla="*/ 587 h 591"/>
                <a:gd name="T8" fmla="*/ 349 w 725"/>
                <a:gd name="T9" fmla="*/ 591 h 591"/>
                <a:gd name="T10" fmla="*/ 719 w 725"/>
                <a:gd name="T11" fmla="*/ 57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719" y="572"/>
                  </a:moveTo>
                  <a:cubicBezTo>
                    <a:pt x="725" y="316"/>
                    <a:pt x="543" y="9"/>
                    <a:pt x="242" y="1"/>
                  </a:cubicBezTo>
                  <a:cubicBezTo>
                    <a:pt x="238" y="1"/>
                    <a:pt x="235" y="0"/>
                    <a:pt x="231" y="0"/>
                  </a:cubicBezTo>
                  <a:cubicBezTo>
                    <a:pt x="130" y="0"/>
                    <a:pt x="0" y="324"/>
                    <a:pt x="18" y="587"/>
                  </a:cubicBezTo>
                  <a:cubicBezTo>
                    <a:pt x="63" y="442"/>
                    <a:pt x="296" y="369"/>
                    <a:pt x="349" y="591"/>
                  </a:cubicBezTo>
                  <a:cubicBezTo>
                    <a:pt x="415" y="343"/>
                    <a:pt x="631" y="402"/>
                    <a:pt x="719" y="572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6186489" y="1587500"/>
              <a:ext cx="504825" cy="1893888"/>
            </a:xfrm>
            <a:custGeom>
              <a:avLst/>
              <a:gdLst>
                <a:gd name="T0" fmla="*/ 0 w 126"/>
                <a:gd name="T1" fmla="*/ 0 h 504"/>
                <a:gd name="T2" fmla="*/ 95 w 126"/>
                <a:gd name="T3" fmla="*/ 504 h 504"/>
                <a:gd name="T4" fmla="*/ 0 w 126"/>
                <a:gd name="T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504">
                  <a:moveTo>
                    <a:pt x="0" y="0"/>
                  </a:moveTo>
                  <a:cubicBezTo>
                    <a:pt x="126" y="109"/>
                    <a:pt x="110" y="356"/>
                    <a:pt x="95" y="504"/>
                  </a:cubicBezTo>
                  <a:cubicBezTo>
                    <a:pt x="95" y="336"/>
                    <a:pt x="96" y="1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6451601" y="1614488"/>
              <a:ext cx="1531938" cy="1844675"/>
            </a:xfrm>
            <a:custGeom>
              <a:avLst/>
              <a:gdLst>
                <a:gd name="T0" fmla="*/ 0 w 383"/>
                <a:gd name="T1" fmla="*/ 0 h 491"/>
                <a:gd name="T2" fmla="*/ 383 w 383"/>
                <a:gd name="T3" fmla="*/ 491 h 491"/>
                <a:gd name="T4" fmla="*/ 0 w 383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491">
                  <a:moveTo>
                    <a:pt x="0" y="0"/>
                  </a:moveTo>
                  <a:cubicBezTo>
                    <a:pt x="318" y="73"/>
                    <a:pt x="374" y="425"/>
                    <a:pt x="383" y="491"/>
                  </a:cubicBezTo>
                  <a:cubicBezTo>
                    <a:pt x="351" y="411"/>
                    <a:pt x="309" y="1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322888" y="1587500"/>
              <a:ext cx="679450" cy="1703388"/>
            </a:xfrm>
            <a:custGeom>
              <a:avLst/>
              <a:gdLst>
                <a:gd name="T0" fmla="*/ 0 w 170"/>
                <a:gd name="T1" fmla="*/ 453 h 453"/>
                <a:gd name="T2" fmla="*/ 170 w 170"/>
                <a:gd name="T3" fmla="*/ 0 h 453"/>
                <a:gd name="T4" fmla="*/ 0 w 170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453">
                  <a:moveTo>
                    <a:pt x="0" y="453"/>
                  </a:moveTo>
                  <a:cubicBezTo>
                    <a:pt x="5" y="223"/>
                    <a:pt x="93" y="74"/>
                    <a:pt x="170" y="0"/>
                  </a:cubicBezTo>
                  <a:cubicBezTo>
                    <a:pt x="111" y="71"/>
                    <a:pt x="26" y="2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4083051" y="1587500"/>
              <a:ext cx="1608138" cy="1590675"/>
            </a:xfrm>
            <a:custGeom>
              <a:avLst/>
              <a:gdLst>
                <a:gd name="T0" fmla="*/ 0 w 402"/>
                <a:gd name="T1" fmla="*/ 423 h 423"/>
                <a:gd name="T2" fmla="*/ 402 w 402"/>
                <a:gd name="T3" fmla="*/ 0 h 423"/>
                <a:gd name="T4" fmla="*/ 0 w 402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423">
                  <a:moveTo>
                    <a:pt x="0" y="423"/>
                  </a:moveTo>
                  <a:cubicBezTo>
                    <a:pt x="76" y="115"/>
                    <a:pt x="265" y="23"/>
                    <a:pt x="402" y="0"/>
                  </a:cubicBezTo>
                  <a:cubicBezTo>
                    <a:pt x="244" y="46"/>
                    <a:pt x="88" y="165"/>
                    <a:pt x="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3856038" y="4127500"/>
              <a:ext cx="911225" cy="692150"/>
            </a:xfrm>
            <a:custGeom>
              <a:avLst/>
              <a:gdLst>
                <a:gd name="T0" fmla="*/ 116 w 228"/>
                <a:gd name="T1" fmla="*/ 70 h 184"/>
                <a:gd name="T2" fmla="*/ 112 w 228"/>
                <a:gd name="T3" fmla="*/ 184 h 184"/>
                <a:gd name="T4" fmla="*/ 116 w 228"/>
                <a:gd name="T5" fmla="*/ 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84">
                  <a:moveTo>
                    <a:pt x="116" y="70"/>
                  </a:moveTo>
                  <a:cubicBezTo>
                    <a:pt x="196" y="0"/>
                    <a:pt x="228" y="113"/>
                    <a:pt x="112" y="184"/>
                  </a:cubicBezTo>
                  <a:cubicBezTo>
                    <a:pt x="0" y="111"/>
                    <a:pt x="35" y="3"/>
                    <a:pt x="116" y="70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7423151" y="4003675"/>
              <a:ext cx="792163" cy="604838"/>
            </a:xfrm>
            <a:custGeom>
              <a:avLst/>
              <a:gdLst>
                <a:gd name="T0" fmla="*/ 101 w 198"/>
                <a:gd name="T1" fmla="*/ 61 h 161"/>
                <a:gd name="T2" fmla="*/ 97 w 198"/>
                <a:gd name="T3" fmla="*/ 161 h 161"/>
                <a:gd name="T4" fmla="*/ 101 w 198"/>
                <a:gd name="T5" fmla="*/ 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61">
                  <a:moveTo>
                    <a:pt x="101" y="61"/>
                  </a:moveTo>
                  <a:cubicBezTo>
                    <a:pt x="171" y="0"/>
                    <a:pt x="198" y="99"/>
                    <a:pt x="97" y="161"/>
                  </a:cubicBezTo>
                  <a:cubicBezTo>
                    <a:pt x="0" y="97"/>
                    <a:pt x="30" y="3"/>
                    <a:pt x="101" y="61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4967288" y="4500563"/>
              <a:ext cx="415925" cy="319088"/>
            </a:xfrm>
            <a:custGeom>
              <a:avLst/>
              <a:gdLst>
                <a:gd name="T0" fmla="*/ 53 w 104"/>
                <a:gd name="T1" fmla="*/ 32 h 85"/>
                <a:gd name="T2" fmla="*/ 51 w 104"/>
                <a:gd name="T3" fmla="*/ 85 h 85"/>
                <a:gd name="T4" fmla="*/ 53 w 104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5">
                  <a:moveTo>
                    <a:pt x="53" y="32"/>
                  </a:moveTo>
                  <a:cubicBezTo>
                    <a:pt x="90" y="0"/>
                    <a:pt x="104" y="52"/>
                    <a:pt x="51" y="85"/>
                  </a:cubicBezTo>
                  <a:cubicBezTo>
                    <a:pt x="0" y="51"/>
                    <a:pt x="15" y="2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443413" y="3673475"/>
              <a:ext cx="415925" cy="315913"/>
            </a:xfrm>
            <a:custGeom>
              <a:avLst/>
              <a:gdLst>
                <a:gd name="T0" fmla="*/ 53 w 104"/>
                <a:gd name="T1" fmla="*/ 32 h 84"/>
                <a:gd name="T2" fmla="*/ 51 w 104"/>
                <a:gd name="T3" fmla="*/ 84 h 84"/>
                <a:gd name="T4" fmla="*/ 53 w 104"/>
                <a:gd name="T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4">
                  <a:moveTo>
                    <a:pt x="53" y="32"/>
                  </a:moveTo>
                  <a:cubicBezTo>
                    <a:pt x="90" y="0"/>
                    <a:pt x="104" y="52"/>
                    <a:pt x="51" y="84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4006851" y="5130800"/>
              <a:ext cx="420688" cy="320675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7650164" y="4962525"/>
              <a:ext cx="420688" cy="319088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7175501" y="5402263"/>
              <a:ext cx="608013" cy="465138"/>
            </a:xfrm>
            <a:custGeom>
              <a:avLst/>
              <a:gdLst>
                <a:gd name="T0" fmla="*/ 77 w 152"/>
                <a:gd name="T1" fmla="*/ 47 h 124"/>
                <a:gd name="T2" fmla="*/ 74 w 152"/>
                <a:gd name="T3" fmla="*/ 124 h 124"/>
                <a:gd name="T4" fmla="*/ 77 w 152"/>
                <a:gd name="T5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24">
                  <a:moveTo>
                    <a:pt x="77" y="47"/>
                  </a:moveTo>
                  <a:cubicBezTo>
                    <a:pt x="131" y="0"/>
                    <a:pt x="152" y="76"/>
                    <a:pt x="74" y="124"/>
                  </a:cubicBezTo>
                  <a:cubicBezTo>
                    <a:pt x="0" y="74"/>
                    <a:pt x="23" y="2"/>
                    <a:pt x="77" y="47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4595813" y="5540375"/>
              <a:ext cx="615950" cy="469900"/>
            </a:xfrm>
            <a:custGeom>
              <a:avLst/>
              <a:gdLst>
                <a:gd name="T0" fmla="*/ 78 w 154"/>
                <a:gd name="T1" fmla="*/ 48 h 125"/>
                <a:gd name="T2" fmla="*/ 76 w 154"/>
                <a:gd name="T3" fmla="*/ 125 h 125"/>
                <a:gd name="T4" fmla="*/ 78 w 154"/>
                <a:gd name="T5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25">
                  <a:moveTo>
                    <a:pt x="78" y="48"/>
                  </a:moveTo>
                  <a:cubicBezTo>
                    <a:pt x="133" y="0"/>
                    <a:pt x="154" y="77"/>
                    <a:pt x="76" y="125"/>
                  </a:cubicBezTo>
                  <a:cubicBezTo>
                    <a:pt x="0" y="76"/>
                    <a:pt x="24" y="3"/>
                    <a:pt x="78" y="48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6883401" y="4406900"/>
              <a:ext cx="547688" cy="415925"/>
            </a:xfrm>
            <a:custGeom>
              <a:avLst/>
              <a:gdLst>
                <a:gd name="T0" fmla="*/ 70 w 137"/>
                <a:gd name="T1" fmla="*/ 43 h 111"/>
                <a:gd name="T2" fmla="*/ 67 w 137"/>
                <a:gd name="T3" fmla="*/ 111 h 111"/>
                <a:gd name="T4" fmla="*/ 70 w 137"/>
                <a:gd name="T5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11">
                  <a:moveTo>
                    <a:pt x="70" y="43"/>
                  </a:moveTo>
                  <a:cubicBezTo>
                    <a:pt x="118" y="0"/>
                    <a:pt x="137" y="68"/>
                    <a:pt x="67" y="111"/>
                  </a:cubicBezTo>
                  <a:cubicBezTo>
                    <a:pt x="0" y="67"/>
                    <a:pt x="21" y="2"/>
                    <a:pt x="70" y="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36" name="椭圆 13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1703" y="1294371"/>
            <a:ext cx="19158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43</a:t>
            </a:r>
            <a:endParaRPr lang="en-US" altLang="zh-CN" sz="66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7194" y="1294371"/>
            <a:ext cx="19158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89</a:t>
            </a:r>
            <a:endParaRPr lang="en-US" altLang="zh-CN" sz="66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1165" y="1294371"/>
            <a:ext cx="229325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344</a:t>
            </a:r>
            <a:endParaRPr lang="en-US" altLang="zh-CN" sz="66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3017" y="3577772"/>
            <a:ext cx="229325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-67</a:t>
            </a:r>
            <a:endParaRPr lang="en-US" altLang="zh-CN" sz="660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8063" y="3577772"/>
            <a:ext cx="229325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-58</a:t>
            </a:r>
            <a:endParaRPr lang="en-US" altLang="zh-CN" sz="660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47177" y="3577772"/>
            <a:ext cx="255451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-520</a:t>
            </a:r>
            <a:endParaRPr lang="en-US" altLang="zh-CN" sz="660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1642306" y="2810167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Rectangle 55"/>
          <p:cNvSpPr/>
          <p:nvPr/>
        </p:nvSpPr>
        <p:spPr>
          <a:xfrm>
            <a:off x="2185204" y="2402367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TextBox 54"/>
          <p:cNvSpPr txBox="1"/>
          <p:nvPr/>
        </p:nvSpPr>
        <p:spPr>
          <a:xfrm>
            <a:off x="4798435" y="2816595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Rectangle 55"/>
          <p:cNvSpPr/>
          <p:nvPr/>
        </p:nvSpPr>
        <p:spPr>
          <a:xfrm>
            <a:off x="5341332" y="2408795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7960792" y="2823023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Rectangle 55"/>
          <p:cNvSpPr/>
          <p:nvPr/>
        </p:nvSpPr>
        <p:spPr>
          <a:xfrm>
            <a:off x="8503690" y="2415223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TextBox 54"/>
          <p:cNvSpPr txBox="1"/>
          <p:nvPr/>
        </p:nvSpPr>
        <p:spPr>
          <a:xfrm>
            <a:off x="1642306" y="5052849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Rectangle 55"/>
          <p:cNvSpPr/>
          <p:nvPr/>
        </p:nvSpPr>
        <p:spPr>
          <a:xfrm>
            <a:off x="2185204" y="4645049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TextBox 54"/>
          <p:cNvSpPr txBox="1"/>
          <p:nvPr/>
        </p:nvSpPr>
        <p:spPr>
          <a:xfrm>
            <a:off x="4798435" y="5059277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Rectangle 55"/>
          <p:cNvSpPr/>
          <p:nvPr/>
        </p:nvSpPr>
        <p:spPr>
          <a:xfrm>
            <a:off x="5341332" y="4651477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7960792" y="5065705"/>
            <a:ext cx="2433169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Rectangle 55"/>
          <p:cNvSpPr/>
          <p:nvPr/>
        </p:nvSpPr>
        <p:spPr>
          <a:xfrm>
            <a:off x="8503690" y="4657905"/>
            <a:ext cx="1294765" cy="368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YuGothic Medium" panose="020B0500000000000000" charset="-128"/>
                <a:ea typeface="YuGothic Medium" panose="020B0500000000000000" charset="-128"/>
              </a:rPr>
              <a:t>Just start</a:t>
            </a:r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文本框 46"/>
          <p:cNvSpPr txBox="1">
            <a:spLocks noChangeArrowheads="1"/>
          </p:cNvSpPr>
          <p:nvPr/>
        </p:nvSpPr>
        <p:spPr bwMode="auto">
          <a:xfrm>
            <a:off x="1333185" y="2242475"/>
            <a:ext cx="2513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TITLE HERE</a:t>
            </a:r>
            <a:endParaRPr lang="en-US" altLang="zh-CN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42" name="文本框 49"/>
          <p:cNvSpPr txBox="1">
            <a:spLocks noChangeArrowheads="1"/>
          </p:cNvSpPr>
          <p:nvPr/>
        </p:nvSpPr>
        <p:spPr bwMode="auto">
          <a:xfrm>
            <a:off x="391775" y="2633000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Within you I lose myself, without you I find myself wanting to be lost again. Within you I lose myself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44" name="文本框 49"/>
          <p:cNvSpPr txBox="1">
            <a:spLocks noChangeArrowheads="1"/>
          </p:cNvSpPr>
          <p:nvPr/>
        </p:nvSpPr>
        <p:spPr bwMode="auto">
          <a:xfrm>
            <a:off x="352087" y="4760250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Within you I lose myself, without you I find myself wanting to be lost again. Within you I lose myself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46" name="文本框 49"/>
          <p:cNvSpPr txBox="1">
            <a:spLocks noChangeArrowheads="1"/>
          </p:cNvSpPr>
          <p:nvPr/>
        </p:nvSpPr>
        <p:spPr bwMode="auto">
          <a:xfrm>
            <a:off x="8282724" y="2639658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Within you I lose myself, without you I find myself wanting to be lost again. Within you I lose myself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48" name="文本框 49"/>
          <p:cNvSpPr txBox="1">
            <a:spLocks noChangeArrowheads="1"/>
          </p:cNvSpPr>
          <p:nvPr/>
        </p:nvSpPr>
        <p:spPr bwMode="auto">
          <a:xfrm>
            <a:off x="8271920" y="4757075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Within you I lose myself, without you I find myself wanting to be lost again. Within you I lose myself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文本框 46"/>
          <p:cNvSpPr txBox="1">
            <a:spLocks noChangeArrowheads="1"/>
          </p:cNvSpPr>
          <p:nvPr/>
        </p:nvSpPr>
        <p:spPr bwMode="auto">
          <a:xfrm>
            <a:off x="1299993" y="4324278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TITLE HERE</a:t>
            </a:r>
            <a:endParaRPr lang="en-US" altLang="zh-CN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>
            <a:off x="8244625" y="2269771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TITLE HERE</a:t>
            </a:r>
            <a:endParaRPr lang="en-US" altLang="zh-CN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>
            <a:off x="8283575" y="4346575"/>
            <a:ext cx="18853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l" eaLnBrk="1" hangingPunct="1"/>
            <a:r>
              <a:rPr lang="en-US" altLang="zh-CN" sz="2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TITLE HERE</a:t>
            </a:r>
            <a:endParaRPr lang="en-US" altLang="zh-CN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23297" y="1421914"/>
            <a:ext cx="4271750" cy="4258102"/>
            <a:chOff x="3800467" y="1340028"/>
            <a:chExt cx="4271750" cy="4258102"/>
          </a:xfrm>
        </p:grpSpPr>
        <p:sp>
          <p:nvSpPr>
            <p:cNvPr id="40" name="椭圆 39"/>
            <p:cNvSpPr/>
            <p:nvPr/>
          </p:nvSpPr>
          <p:spPr>
            <a:xfrm>
              <a:off x="3800467" y="1340028"/>
              <a:ext cx="4271750" cy="4258102"/>
            </a:xfrm>
            <a:prstGeom prst="ellipse">
              <a:avLst/>
            </a:prstGeom>
            <a:solidFill>
              <a:srgbClr val="7F7F7F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 rot="2236678">
              <a:off x="4153021" y="1689562"/>
              <a:ext cx="1771098" cy="2563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rot="20015177">
              <a:off x="6289192" y="1822999"/>
              <a:ext cx="1465125" cy="2171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rot="15706723">
              <a:off x="5522317" y="3498737"/>
              <a:ext cx="1465125" cy="1754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rot="16200000">
              <a:off x="5815008" y="1521502"/>
              <a:ext cx="180008" cy="44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rot="17075481">
              <a:off x="6302786" y="1596777"/>
              <a:ext cx="137145" cy="345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7469839">
              <a:off x="6667476" y="1739487"/>
              <a:ext cx="45719" cy="157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17075481">
              <a:off x="6068552" y="1803968"/>
              <a:ext cx="228827" cy="334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15640144" flipH="1">
              <a:off x="5435460" y="1697630"/>
              <a:ext cx="63226" cy="13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rot="18573081">
              <a:off x="4548337" y="4066240"/>
              <a:ext cx="735214" cy="126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20087365">
              <a:off x="4083114" y="4009760"/>
              <a:ext cx="175387" cy="374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 rot="21348015">
              <a:off x="4001190" y="3744052"/>
              <a:ext cx="71090" cy="243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1491062">
              <a:off x="7311102" y="4033944"/>
              <a:ext cx="359794" cy="598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498646">
              <a:off x="7685931" y="3759089"/>
              <a:ext cx="125689" cy="234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 rot="2319329">
              <a:off x="7045878" y="4654548"/>
              <a:ext cx="216458" cy="317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3534753">
              <a:off x="6824211" y="4971889"/>
              <a:ext cx="59092" cy="257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rot="4610485">
              <a:off x="6298975" y="5029674"/>
              <a:ext cx="216458" cy="426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rot="5898834">
              <a:off x="5629374" y="5028638"/>
              <a:ext cx="216458" cy="439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5757924" y="4021125"/>
              <a:ext cx="1015641" cy="787224"/>
              <a:chOff x="1286" y="1024"/>
              <a:chExt cx="747" cy="579"/>
            </a:xfrm>
            <a:solidFill>
              <a:srgbClr val="4C365D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1286" y="1085"/>
                <a:ext cx="646" cy="518"/>
              </a:xfrm>
              <a:custGeom>
                <a:avLst/>
                <a:gdLst>
                  <a:gd name="T0" fmla="*/ 105 w 128"/>
                  <a:gd name="T1" fmla="*/ 43 h 102"/>
                  <a:gd name="T2" fmla="*/ 103 w 128"/>
                  <a:gd name="T3" fmla="*/ 39 h 102"/>
                  <a:gd name="T4" fmla="*/ 102 w 128"/>
                  <a:gd name="T5" fmla="*/ 24 h 102"/>
                  <a:gd name="T6" fmla="*/ 75 w 128"/>
                  <a:gd name="T7" fmla="*/ 25 h 102"/>
                  <a:gd name="T8" fmla="*/ 70 w 128"/>
                  <a:gd name="T9" fmla="*/ 18 h 102"/>
                  <a:gd name="T10" fmla="*/ 48 w 128"/>
                  <a:gd name="T11" fmla="*/ 7 h 102"/>
                  <a:gd name="T12" fmla="*/ 12 w 128"/>
                  <a:gd name="T13" fmla="*/ 37 h 102"/>
                  <a:gd name="T14" fmla="*/ 2 w 128"/>
                  <a:gd name="T15" fmla="*/ 64 h 102"/>
                  <a:gd name="T16" fmla="*/ 55 w 128"/>
                  <a:gd name="T17" fmla="*/ 100 h 102"/>
                  <a:gd name="T18" fmla="*/ 119 w 128"/>
                  <a:gd name="T19" fmla="*/ 72 h 102"/>
                  <a:gd name="T20" fmla="*/ 105 w 128"/>
                  <a:gd name="T21" fmla="*/ 43 h 102"/>
                  <a:gd name="T22" fmla="*/ 57 w 128"/>
                  <a:gd name="T23" fmla="*/ 92 h 102"/>
                  <a:gd name="T24" fmla="*/ 15 w 128"/>
                  <a:gd name="T25" fmla="*/ 67 h 102"/>
                  <a:gd name="T26" fmla="*/ 57 w 128"/>
                  <a:gd name="T27" fmla="*/ 38 h 102"/>
                  <a:gd name="T28" fmla="*/ 98 w 128"/>
                  <a:gd name="T29" fmla="*/ 62 h 102"/>
                  <a:gd name="T30" fmla="*/ 57 w 128"/>
                  <a:gd name="T31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02">
                    <a:moveTo>
                      <a:pt x="105" y="43"/>
                    </a:moveTo>
                    <a:cubicBezTo>
                      <a:pt x="100" y="42"/>
                      <a:pt x="103" y="39"/>
                      <a:pt x="103" y="39"/>
                    </a:cubicBezTo>
                    <a:cubicBezTo>
                      <a:pt x="103" y="39"/>
                      <a:pt x="108" y="30"/>
                      <a:pt x="102" y="24"/>
                    </a:cubicBezTo>
                    <a:cubicBezTo>
                      <a:pt x="94" y="16"/>
                      <a:pt x="75" y="25"/>
                      <a:pt x="75" y="25"/>
                    </a:cubicBezTo>
                    <a:cubicBezTo>
                      <a:pt x="67" y="27"/>
                      <a:pt x="69" y="24"/>
                      <a:pt x="70" y="18"/>
                    </a:cubicBezTo>
                    <a:cubicBezTo>
                      <a:pt x="70" y="11"/>
                      <a:pt x="68" y="0"/>
                      <a:pt x="48" y="7"/>
                    </a:cubicBezTo>
                    <a:cubicBezTo>
                      <a:pt x="29" y="14"/>
                      <a:pt x="12" y="37"/>
                      <a:pt x="12" y="37"/>
                    </a:cubicBezTo>
                    <a:cubicBezTo>
                      <a:pt x="0" y="52"/>
                      <a:pt x="2" y="64"/>
                      <a:pt x="2" y="64"/>
                    </a:cubicBezTo>
                    <a:cubicBezTo>
                      <a:pt x="5" y="91"/>
                      <a:pt x="33" y="98"/>
                      <a:pt x="55" y="100"/>
                    </a:cubicBezTo>
                    <a:cubicBezTo>
                      <a:pt x="78" y="102"/>
                      <a:pt x="109" y="92"/>
                      <a:pt x="119" y="72"/>
                    </a:cubicBezTo>
                    <a:cubicBezTo>
                      <a:pt x="128" y="52"/>
                      <a:pt x="111" y="44"/>
                      <a:pt x="105" y="43"/>
                    </a:cubicBezTo>
                    <a:close/>
                    <a:moveTo>
                      <a:pt x="57" y="92"/>
                    </a:moveTo>
                    <a:cubicBezTo>
                      <a:pt x="34" y="94"/>
                      <a:pt x="15" y="82"/>
                      <a:pt x="15" y="67"/>
                    </a:cubicBezTo>
                    <a:cubicBezTo>
                      <a:pt x="15" y="52"/>
                      <a:pt x="34" y="39"/>
                      <a:pt x="57" y="38"/>
                    </a:cubicBezTo>
                    <a:cubicBezTo>
                      <a:pt x="80" y="37"/>
                      <a:pt x="98" y="47"/>
                      <a:pt x="98" y="62"/>
                    </a:cubicBezTo>
                    <a:cubicBezTo>
                      <a:pt x="98" y="77"/>
                      <a:pt x="80" y="91"/>
                      <a:pt x="57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1433" y="1319"/>
                <a:ext cx="252" cy="223"/>
              </a:xfrm>
              <a:custGeom>
                <a:avLst/>
                <a:gdLst>
                  <a:gd name="T0" fmla="*/ 23 w 50"/>
                  <a:gd name="T1" fmla="*/ 2 h 44"/>
                  <a:gd name="T2" fmla="*/ 3 w 50"/>
                  <a:gd name="T3" fmla="*/ 27 h 44"/>
                  <a:gd name="T4" fmla="*/ 9 w 50"/>
                  <a:gd name="T5" fmla="*/ 37 h 44"/>
                  <a:gd name="T6" fmla="*/ 43 w 50"/>
                  <a:gd name="T7" fmla="*/ 31 h 44"/>
                  <a:gd name="T8" fmla="*/ 23 w 50"/>
                  <a:gd name="T9" fmla="*/ 2 h 44"/>
                  <a:gd name="T10" fmla="*/ 17 w 50"/>
                  <a:gd name="T11" fmla="*/ 33 h 44"/>
                  <a:gd name="T12" fmla="*/ 10 w 50"/>
                  <a:gd name="T13" fmla="*/ 27 h 44"/>
                  <a:gd name="T14" fmla="*/ 17 w 50"/>
                  <a:gd name="T15" fmla="*/ 19 h 44"/>
                  <a:gd name="T16" fmla="*/ 25 w 50"/>
                  <a:gd name="T17" fmla="*/ 25 h 44"/>
                  <a:gd name="T18" fmla="*/ 17 w 50"/>
                  <a:gd name="T19" fmla="*/ 33 h 44"/>
                  <a:gd name="T20" fmla="*/ 31 w 50"/>
                  <a:gd name="T21" fmla="*/ 21 h 44"/>
                  <a:gd name="T22" fmla="*/ 27 w 50"/>
                  <a:gd name="T23" fmla="*/ 21 h 44"/>
                  <a:gd name="T24" fmla="*/ 28 w 50"/>
                  <a:gd name="T25" fmla="*/ 16 h 44"/>
                  <a:gd name="T26" fmla="*/ 32 w 50"/>
                  <a:gd name="T27" fmla="*/ 17 h 44"/>
                  <a:gd name="T28" fmla="*/ 31 w 50"/>
                  <a:gd name="T2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4">
                    <a:moveTo>
                      <a:pt x="23" y="2"/>
                    </a:moveTo>
                    <a:cubicBezTo>
                      <a:pt x="0" y="5"/>
                      <a:pt x="3" y="27"/>
                      <a:pt x="3" y="27"/>
                    </a:cubicBezTo>
                    <a:cubicBezTo>
                      <a:pt x="3" y="27"/>
                      <a:pt x="3" y="33"/>
                      <a:pt x="9" y="37"/>
                    </a:cubicBezTo>
                    <a:cubicBezTo>
                      <a:pt x="22" y="44"/>
                      <a:pt x="36" y="40"/>
                      <a:pt x="43" y="31"/>
                    </a:cubicBezTo>
                    <a:cubicBezTo>
                      <a:pt x="50" y="22"/>
                      <a:pt x="46" y="0"/>
                      <a:pt x="23" y="2"/>
                    </a:cubicBezTo>
                    <a:close/>
                    <a:moveTo>
                      <a:pt x="17" y="33"/>
                    </a:moveTo>
                    <a:cubicBezTo>
                      <a:pt x="13" y="33"/>
                      <a:pt x="10" y="31"/>
                      <a:pt x="10" y="27"/>
                    </a:cubicBezTo>
                    <a:cubicBezTo>
                      <a:pt x="10" y="23"/>
                      <a:pt x="13" y="20"/>
                      <a:pt x="17" y="19"/>
                    </a:cubicBezTo>
                    <a:cubicBezTo>
                      <a:pt x="22" y="19"/>
                      <a:pt x="25" y="22"/>
                      <a:pt x="25" y="25"/>
                    </a:cubicBezTo>
                    <a:cubicBezTo>
                      <a:pt x="25" y="29"/>
                      <a:pt x="22" y="32"/>
                      <a:pt x="17" y="33"/>
                    </a:cubicBezTo>
                    <a:close/>
                    <a:moveTo>
                      <a:pt x="31" y="21"/>
                    </a:moveTo>
                    <a:cubicBezTo>
                      <a:pt x="29" y="22"/>
                      <a:pt x="28" y="22"/>
                      <a:pt x="27" y="21"/>
                    </a:cubicBezTo>
                    <a:cubicBezTo>
                      <a:pt x="26" y="19"/>
                      <a:pt x="26" y="17"/>
                      <a:pt x="28" y="16"/>
                    </a:cubicBezTo>
                    <a:cubicBezTo>
                      <a:pt x="30" y="15"/>
                      <a:pt x="31" y="15"/>
                      <a:pt x="32" y="17"/>
                    </a:cubicBezTo>
                    <a:cubicBezTo>
                      <a:pt x="33" y="18"/>
                      <a:pt x="32" y="20"/>
                      <a:pt x="3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1771" y="1110"/>
                <a:ext cx="136" cy="148"/>
              </a:xfrm>
              <a:custGeom>
                <a:avLst/>
                <a:gdLst>
                  <a:gd name="T0" fmla="*/ 21 w 27"/>
                  <a:gd name="T1" fmla="*/ 29 h 29"/>
                  <a:gd name="T2" fmla="*/ 24 w 27"/>
                  <a:gd name="T3" fmla="*/ 25 h 29"/>
                  <a:gd name="T4" fmla="*/ 24 w 27"/>
                  <a:gd name="T5" fmla="*/ 25 h 29"/>
                  <a:gd name="T6" fmla="*/ 4 w 27"/>
                  <a:gd name="T7" fmla="*/ 4 h 29"/>
                  <a:gd name="T8" fmla="*/ 0 w 27"/>
                  <a:gd name="T9" fmla="*/ 8 h 29"/>
                  <a:gd name="T10" fmla="*/ 4 w 27"/>
                  <a:gd name="T11" fmla="*/ 12 h 29"/>
                  <a:gd name="T12" fmla="*/ 17 w 27"/>
                  <a:gd name="T13" fmla="*/ 25 h 29"/>
                  <a:gd name="T14" fmla="*/ 21 w 27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9">
                    <a:moveTo>
                      <a:pt x="21" y="29"/>
                    </a:moveTo>
                    <a:cubicBezTo>
                      <a:pt x="23" y="29"/>
                      <a:pt x="24" y="27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7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2"/>
                      <a:pt x="4" y="12"/>
                    </a:cubicBezTo>
                    <a:cubicBezTo>
                      <a:pt x="21" y="8"/>
                      <a:pt x="17" y="25"/>
                      <a:pt x="17" y="25"/>
                    </a:cubicBezTo>
                    <a:cubicBezTo>
                      <a:pt x="17" y="27"/>
                      <a:pt x="19" y="29"/>
                      <a:pt x="2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1741" y="1024"/>
                <a:ext cx="292" cy="269"/>
              </a:xfrm>
              <a:custGeom>
                <a:avLst/>
                <a:gdLst>
                  <a:gd name="T0" fmla="*/ 24 w 58"/>
                  <a:gd name="T1" fmla="*/ 1 h 53"/>
                  <a:gd name="T2" fmla="*/ 5 w 58"/>
                  <a:gd name="T3" fmla="*/ 2 h 53"/>
                  <a:gd name="T4" fmla="*/ 5 w 58"/>
                  <a:gd name="T5" fmla="*/ 2 h 53"/>
                  <a:gd name="T6" fmla="*/ 4 w 58"/>
                  <a:gd name="T7" fmla="*/ 2 h 53"/>
                  <a:gd name="T8" fmla="*/ 0 w 58"/>
                  <a:gd name="T9" fmla="*/ 7 h 53"/>
                  <a:gd name="T10" fmla="*/ 6 w 58"/>
                  <a:gd name="T11" fmla="*/ 13 h 53"/>
                  <a:gd name="T12" fmla="*/ 11 w 58"/>
                  <a:gd name="T13" fmla="*/ 12 h 53"/>
                  <a:gd name="T14" fmla="*/ 38 w 58"/>
                  <a:gd name="T15" fmla="*/ 25 h 53"/>
                  <a:gd name="T16" fmla="*/ 40 w 58"/>
                  <a:gd name="T17" fmla="*/ 43 h 53"/>
                  <a:gd name="T18" fmla="*/ 39 w 58"/>
                  <a:gd name="T19" fmla="*/ 49 h 53"/>
                  <a:gd name="T20" fmla="*/ 44 w 58"/>
                  <a:gd name="T21" fmla="*/ 53 h 53"/>
                  <a:gd name="T22" fmla="*/ 49 w 58"/>
                  <a:gd name="T23" fmla="*/ 49 h 53"/>
                  <a:gd name="T24" fmla="*/ 49 w 58"/>
                  <a:gd name="T25" fmla="*/ 49 h 53"/>
                  <a:gd name="T26" fmla="*/ 24 w 58"/>
                  <a:gd name="T27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3">
                    <a:moveTo>
                      <a:pt x="24" y="1"/>
                    </a:moveTo>
                    <a:cubicBezTo>
                      <a:pt x="16" y="0"/>
                      <a:pt x="7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6" y="13"/>
                      <a:pt x="9" y="12"/>
                      <a:pt x="11" y="12"/>
                    </a:cubicBezTo>
                    <a:cubicBezTo>
                      <a:pt x="13" y="11"/>
                      <a:pt x="30" y="11"/>
                      <a:pt x="38" y="25"/>
                    </a:cubicBezTo>
                    <a:cubicBezTo>
                      <a:pt x="43" y="35"/>
                      <a:pt x="40" y="42"/>
                      <a:pt x="40" y="43"/>
                    </a:cubicBezTo>
                    <a:cubicBezTo>
                      <a:pt x="40" y="43"/>
                      <a:pt x="39" y="46"/>
                      <a:pt x="39" y="49"/>
                    </a:cubicBezTo>
                    <a:cubicBezTo>
                      <a:pt x="39" y="52"/>
                      <a:pt x="41" y="53"/>
                      <a:pt x="44" y="53"/>
                    </a:cubicBezTo>
                    <a:cubicBezTo>
                      <a:pt x="47" y="53"/>
                      <a:pt x="49" y="53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8" y="19"/>
                      <a:pt x="38" y="5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4369873" y="2504363"/>
              <a:ext cx="1170737" cy="951224"/>
              <a:chOff x="915" y="1056"/>
              <a:chExt cx="608" cy="494"/>
            </a:xfrm>
            <a:solidFill>
              <a:srgbClr val="4C365D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915" y="1056"/>
                <a:ext cx="430" cy="392"/>
              </a:xfrm>
              <a:custGeom>
                <a:avLst/>
                <a:gdLst>
                  <a:gd name="T0" fmla="*/ 93 w 97"/>
                  <a:gd name="T1" fmla="*/ 34 h 88"/>
                  <a:gd name="T2" fmla="*/ 97 w 97"/>
                  <a:gd name="T3" fmla="*/ 34 h 88"/>
                  <a:gd name="T4" fmla="*/ 48 w 97"/>
                  <a:gd name="T5" fmla="*/ 0 h 88"/>
                  <a:gd name="T6" fmla="*/ 0 w 97"/>
                  <a:gd name="T7" fmla="*/ 41 h 88"/>
                  <a:gd name="T8" fmla="*/ 19 w 97"/>
                  <a:gd name="T9" fmla="*/ 74 h 88"/>
                  <a:gd name="T10" fmla="*/ 15 w 97"/>
                  <a:gd name="T11" fmla="*/ 88 h 88"/>
                  <a:gd name="T12" fmla="*/ 31 w 97"/>
                  <a:gd name="T13" fmla="*/ 80 h 88"/>
                  <a:gd name="T14" fmla="*/ 48 w 97"/>
                  <a:gd name="T15" fmla="*/ 82 h 88"/>
                  <a:gd name="T16" fmla="*/ 53 w 97"/>
                  <a:gd name="T17" fmla="*/ 82 h 88"/>
                  <a:gd name="T18" fmla="*/ 51 w 97"/>
                  <a:gd name="T19" fmla="*/ 72 h 88"/>
                  <a:gd name="T20" fmla="*/ 93 w 97"/>
                  <a:gd name="T21" fmla="*/ 34 h 88"/>
                  <a:gd name="T22" fmla="*/ 67 w 97"/>
                  <a:gd name="T23" fmla="*/ 21 h 88"/>
                  <a:gd name="T24" fmla="*/ 73 w 97"/>
                  <a:gd name="T25" fmla="*/ 27 h 88"/>
                  <a:gd name="T26" fmla="*/ 67 w 97"/>
                  <a:gd name="T27" fmla="*/ 33 h 88"/>
                  <a:gd name="T28" fmla="*/ 59 w 97"/>
                  <a:gd name="T29" fmla="*/ 27 h 88"/>
                  <a:gd name="T30" fmla="*/ 67 w 97"/>
                  <a:gd name="T31" fmla="*/ 21 h 88"/>
                  <a:gd name="T32" fmla="*/ 33 w 97"/>
                  <a:gd name="T33" fmla="*/ 33 h 88"/>
                  <a:gd name="T34" fmla="*/ 25 w 97"/>
                  <a:gd name="T35" fmla="*/ 27 h 88"/>
                  <a:gd name="T36" fmla="*/ 33 w 97"/>
                  <a:gd name="T37" fmla="*/ 21 h 88"/>
                  <a:gd name="T38" fmla="*/ 39 w 97"/>
                  <a:gd name="T39" fmla="*/ 27 h 88"/>
                  <a:gd name="T40" fmla="*/ 33 w 97"/>
                  <a:gd name="T41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88">
                    <a:moveTo>
                      <a:pt x="93" y="34"/>
                    </a:moveTo>
                    <a:cubicBezTo>
                      <a:pt x="94" y="34"/>
                      <a:pt x="96" y="34"/>
                      <a:pt x="97" y="34"/>
                    </a:cubicBezTo>
                    <a:cubicBezTo>
                      <a:pt x="93" y="14"/>
                      <a:pt x="72" y="0"/>
                      <a:pt x="48" y="0"/>
                    </a:cubicBezTo>
                    <a:cubicBezTo>
                      <a:pt x="22" y="0"/>
                      <a:pt x="0" y="18"/>
                      <a:pt x="0" y="41"/>
                    </a:cubicBezTo>
                    <a:cubicBezTo>
                      <a:pt x="0" y="54"/>
                      <a:pt x="7" y="65"/>
                      <a:pt x="19" y="74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8" y="81"/>
                      <a:pt x="42" y="82"/>
                      <a:pt x="48" y="82"/>
                    </a:cubicBezTo>
                    <a:cubicBezTo>
                      <a:pt x="50" y="82"/>
                      <a:pt x="51" y="82"/>
                      <a:pt x="53" y="82"/>
                    </a:cubicBezTo>
                    <a:cubicBezTo>
                      <a:pt x="52" y="79"/>
                      <a:pt x="51" y="75"/>
                      <a:pt x="51" y="72"/>
                    </a:cubicBezTo>
                    <a:cubicBezTo>
                      <a:pt x="51" y="51"/>
                      <a:pt x="70" y="34"/>
                      <a:pt x="93" y="34"/>
                    </a:cubicBezTo>
                    <a:close/>
                    <a:moveTo>
                      <a:pt x="67" y="21"/>
                    </a:moveTo>
                    <a:cubicBezTo>
                      <a:pt x="70" y="21"/>
                      <a:pt x="73" y="23"/>
                      <a:pt x="73" y="27"/>
                    </a:cubicBezTo>
                    <a:cubicBezTo>
                      <a:pt x="73" y="30"/>
                      <a:pt x="70" y="33"/>
                      <a:pt x="67" y="33"/>
                    </a:cubicBezTo>
                    <a:cubicBezTo>
                      <a:pt x="63" y="33"/>
                      <a:pt x="59" y="30"/>
                      <a:pt x="59" y="27"/>
                    </a:cubicBezTo>
                    <a:cubicBezTo>
                      <a:pt x="59" y="23"/>
                      <a:pt x="63" y="21"/>
                      <a:pt x="67" y="21"/>
                    </a:cubicBezTo>
                    <a:close/>
                    <a:moveTo>
                      <a:pt x="33" y="33"/>
                    </a:moveTo>
                    <a:cubicBezTo>
                      <a:pt x="29" y="33"/>
                      <a:pt x="25" y="30"/>
                      <a:pt x="25" y="27"/>
                    </a:cubicBezTo>
                    <a:cubicBezTo>
                      <a:pt x="25" y="23"/>
                      <a:pt x="29" y="21"/>
                      <a:pt x="33" y="21"/>
                    </a:cubicBezTo>
                    <a:cubicBezTo>
                      <a:pt x="36" y="21"/>
                      <a:pt x="39" y="23"/>
                      <a:pt x="39" y="27"/>
                    </a:cubicBezTo>
                    <a:cubicBezTo>
                      <a:pt x="39" y="30"/>
                      <a:pt x="36" y="33"/>
                      <a:pt x="3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1154" y="1216"/>
                <a:ext cx="369" cy="334"/>
              </a:xfrm>
              <a:custGeom>
                <a:avLst/>
                <a:gdLst>
                  <a:gd name="T0" fmla="*/ 83 w 83"/>
                  <a:gd name="T1" fmla="*/ 35 h 75"/>
                  <a:gd name="T2" fmla="*/ 42 w 83"/>
                  <a:gd name="T3" fmla="*/ 0 h 75"/>
                  <a:gd name="T4" fmla="*/ 0 w 83"/>
                  <a:gd name="T5" fmla="*/ 35 h 75"/>
                  <a:gd name="T6" fmla="*/ 42 w 83"/>
                  <a:gd name="T7" fmla="*/ 70 h 75"/>
                  <a:gd name="T8" fmla="*/ 56 w 83"/>
                  <a:gd name="T9" fmla="*/ 68 h 75"/>
                  <a:gd name="T10" fmla="*/ 69 w 83"/>
                  <a:gd name="T11" fmla="*/ 75 h 75"/>
                  <a:gd name="T12" fmla="*/ 66 w 83"/>
                  <a:gd name="T13" fmla="*/ 63 h 75"/>
                  <a:gd name="T14" fmla="*/ 83 w 83"/>
                  <a:gd name="T15" fmla="*/ 35 h 75"/>
                  <a:gd name="T16" fmla="*/ 28 w 83"/>
                  <a:gd name="T17" fmla="*/ 29 h 75"/>
                  <a:gd name="T18" fmla="*/ 23 w 83"/>
                  <a:gd name="T19" fmla="*/ 24 h 75"/>
                  <a:gd name="T20" fmla="*/ 28 w 83"/>
                  <a:gd name="T21" fmla="*/ 20 h 75"/>
                  <a:gd name="T22" fmla="*/ 34 w 83"/>
                  <a:gd name="T23" fmla="*/ 24 h 75"/>
                  <a:gd name="T24" fmla="*/ 28 w 83"/>
                  <a:gd name="T25" fmla="*/ 29 h 75"/>
                  <a:gd name="T26" fmla="*/ 55 w 83"/>
                  <a:gd name="T27" fmla="*/ 29 h 75"/>
                  <a:gd name="T28" fmla="*/ 50 w 83"/>
                  <a:gd name="T29" fmla="*/ 24 h 75"/>
                  <a:gd name="T30" fmla="*/ 55 w 83"/>
                  <a:gd name="T31" fmla="*/ 20 h 75"/>
                  <a:gd name="T32" fmla="*/ 61 w 83"/>
                  <a:gd name="T33" fmla="*/ 24 h 75"/>
                  <a:gd name="T34" fmla="*/ 55 w 83"/>
                  <a:gd name="T35" fmla="*/ 2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75">
                    <a:moveTo>
                      <a:pt x="83" y="35"/>
                    </a:moveTo>
                    <a:cubicBezTo>
                      <a:pt x="83" y="16"/>
                      <a:pt x="63" y="0"/>
                      <a:pt x="42" y="0"/>
                    </a:cubicBezTo>
                    <a:cubicBezTo>
                      <a:pt x="19" y="0"/>
                      <a:pt x="0" y="16"/>
                      <a:pt x="0" y="35"/>
                    </a:cubicBezTo>
                    <a:cubicBezTo>
                      <a:pt x="0" y="55"/>
                      <a:pt x="19" y="70"/>
                      <a:pt x="42" y="70"/>
                    </a:cubicBezTo>
                    <a:cubicBezTo>
                      <a:pt x="46" y="70"/>
                      <a:pt x="51" y="69"/>
                      <a:pt x="56" y="68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5" y="56"/>
                      <a:pt x="83" y="46"/>
                      <a:pt x="83" y="35"/>
                    </a:cubicBezTo>
                    <a:close/>
                    <a:moveTo>
                      <a:pt x="28" y="29"/>
                    </a:moveTo>
                    <a:cubicBezTo>
                      <a:pt x="26" y="29"/>
                      <a:pt x="23" y="27"/>
                      <a:pt x="23" y="24"/>
                    </a:cubicBezTo>
                    <a:cubicBezTo>
                      <a:pt x="23" y="22"/>
                      <a:pt x="26" y="20"/>
                      <a:pt x="28" y="20"/>
                    </a:cubicBezTo>
                    <a:cubicBezTo>
                      <a:pt x="32" y="20"/>
                      <a:pt x="34" y="22"/>
                      <a:pt x="34" y="24"/>
                    </a:cubicBezTo>
                    <a:cubicBezTo>
                      <a:pt x="34" y="27"/>
                      <a:pt x="32" y="29"/>
                      <a:pt x="28" y="29"/>
                    </a:cubicBezTo>
                    <a:close/>
                    <a:moveTo>
                      <a:pt x="55" y="29"/>
                    </a:moveTo>
                    <a:cubicBezTo>
                      <a:pt x="52" y="29"/>
                      <a:pt x="50" y="27"/>
                      <a:pt x="50" y="24"/>
                    </a:cubicBezTo>
                    <a:cubicBezTo>
                      <a:pt x="50" y="22"/>
                      <a:pt x="52" y="20"/>
                      <a:pt x="55" y="20"/>
                    </a:cubicBezTo>
                    <a:cubicBezTo>
                      <a:pt x="58" y="20"/>
                      <a:pt x="61" y="22"/>
                      <a:pt x="61" y="24"/>
                    </a:cubicBezTo>
                    <a:cubicBezTo>
                      <a:pt x="61" y="27"/>
                      <a:pt x="58" y="29"/>
                      <a:pt x="5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sp>
          <p:nvSpPr>
            <p:cNvPr id="63" name="Freeform 17"/>
            <p:cNvSpPr/>
            <p:nvPr/>
          </p:nvSpPr>
          <p:spPr bwMode="auto">
            <a:xfrm>
              <a:off x="6719037" y="2590574"/>
              <a:ext cx="669698" cy="691850"/>
            </a:xfrm>
            <a:custGeom>
              <a:avLst/>
              <a:gdLst>
                <a:gd name="T0" fmla="*/ 37 w 265"/>
                <a:gd name="T1" fmla="*/ 112 h 270"/>
                <a:gd name="T2" fmla="*/ 44 w 265"/>
                <a:gd name="T3" fmla="*/ 98 h 270"/>
                <a:gd name="T4" fmla="*/ 46 w 265"/>
                <a:gd name="T5" fmla="*/ 86 h 270"/>
                <a:gd name="T6" fmla="*/ 49 w 265"/>
                <a:gd name="T7" fmla="*/ 69 h 270"/>
                <a:gd name="T8" fmla="*/ 56 w 265"/>
                <a:gd name="T9" fmla="*/ 49 h 270"/>
                <a:gd name="T10" fmla="*/ 68 w 265"/>
                <a:gd name="T11" fmla="*/ 32 h 270"/>
                <a:gd name="T12" fmla="*/ 88 w 265"/>
                <a:gd name="T13" fmla="*/ 15 h 270"/>
                <a:gd name="T14" fmla="*/ 112 w 265"/>
                <a:gd name="T15" fmla="*/ 5 h 270"/>
                <a:gd name="T16" fmla="*/ 139 w 265"/>
                <a:gd name="T17" fmla="*/ 0 h 270"/>
                <a:gd name="T18" fmla="*/ 168 w 265"/>
                <a:gd name="T19" fmla="*/ 3 h 270"/>
                <a:gd name="T20" fmla="*/ 194 w 265"/>
                <a:gd name="T21" fmla="*/ 15 h 270"/>
                <a:gd name="T22" fmla="*/ 211 w 265"/>
                <a:gd name="T23" fmla="*/ 27 h 270"/>
                <a:gd name="T24" fmla="*/ 223 w 265"/>
                <a:gd name="T25" fmla="*/ 47 h 270"/>
                <a:gd name="T26" fmla="*/ 231 w 265"/>
                <a:gd name="T27" fmla="*/ 66 h 270"/>
                <a:gd name="T28" fmla="*/ 236 w 265"/>
                <a:gd name="T29" fmla="*/ 88 h 270"/>
                <a:gd name="T30" fmla="*/ 240 w 265"/>
                <a:gd name="T31" fmla="*/ 103 h 270"/>
                <a:gd name="T32" fmla="*/ 243 w 265"/>
                <a:gd name="T33" fmla="*/ 115 h 270"/>
                <a:gd name="T34" fmla="*/ 245 w 265"/>
                <a:gd name="T35" fmla="*/ 129 h 270"/>
                <a:gd name="T36" fmla="*/ 257 w 265"/>
                <a:gd name="T37" fmla="*/ 154 h 270"/>
                <a:gd name="T38" fmla="*/ 265 w 265"/>
                <a:gd name="T39" fmla="*/ 176 h 270"/>
                <a:gd name="T40" fmla="*/ 265 w 265"/>
                <a:gd name="T41" fmla="*/ 195 h 270"/>
                <a:gd name="T42" fmla="*/ 260 w 265"/>
                <a:gd name="T43" fmla="*/ 207 h 270"/>
                <a:gd name="T44" fmla="*/ 255 w 265"/>
                <a:gd name="T45" fmla="*/ 212 h 270"/>
                <a:gd name="T46" fmla="*/ 248 w 265"/>
                <a:gd name="T47" fmla="*/ 210 h 270"/>
                <a:gd name="T48" fmla="*/ 240 w 265"/>
                <a:gd name="T49" fmla="*/ 193 h 270"/>
                <a:gd name="T50" fmla="*/ 233 w 265"/>
                <a:gd name="T51" fmla="*/ 205 h 270"/>
                <a:gd name="T52" fmla="*/ 221 w 265"/>
                <a:gd name="T53" fmla="*/ 224 h 270"/>
                <a:gd name="T54" fmla="*/ 233 w 265"/>
                <a:gd name="T55" fmla="*/ 236 h 270"/>
                <a:gd name="T56" fmla="*/ 243 w 265"/>
                <a:gd name="T57" fmla="*/ 246 h 270"/>
                <a:gd name="T58" fmla="*/ 243 w 265"/>
                <a:gd name="T59" fmla="*/ 253 h 270"/>
                <a:gd name="T60" fmla="*/ 236 w 265"/>
                <a:gd name="T61" fmla="*/ 261 h 270"/>
                <a:gd name="T62" fmla="*/ 221 w 265"/>
                <a:gd name="T63" fmla="*/ 265 h 270"/>
                <a:gd name="T64" fmla="*/ 197 w 265"/>
                <a:gd name="T65" fmla="*/ 268 h 270"/>
                <a:gd name="T66" fmla="*/ 168 w 265"/>
                <a:gd name="T67" fmla="*/ 265 h 270"/>
                <a:gd name="T68" fmla="*/ 146 w 265"/>
                <a:gd name="T69" fmla="*/ 258 h 270"/>
                <a:gd name="T70" fmla="*/ 131 w 265"/>
                <a:gd name="T71" fmla="*/ 261 h 270"/>
                <a:gd name="T72" fmla="*/ 112 w 265"/>
                <a:gd name="T73" fmla="*/ 268 h 270"/>
                <a:gd name="T74" fmla="*/ 93 w 265"/>
                <a:gd name="T75" fmla="*/ 270 h 270"/>
                <a:gd name="T76" fmla="*/ 59 w 265"/>
                <a:gd name="T77" fmla="*/ 268 h 270"/>
                <a:gd name="T78" fmla="*/ 39 w 265"/>
                <a:gd name="T79" fmla="*/ 263 h 270"/>
                <a:gd name="T80" fmla="*/ 34 w 265"/>
                <a:gd name="T81" fmla="*/ 256 h 270"/>
                <a:gd name="T82" fmla="*/ 34 w 265"/>
                <a:gd name="T83" fmla="*/ 246 h 270"/>
                <a:gd name="T84" fmla="*/ 37 w 265"/>
                <a:gd name="T85" fmla="*/ 239 h 270"/>
                <a:gd name="T86" fmla="*/ 42 w 265"/>
                <a:gd name="T87" fmla="*/ 234 h 270"/>
                <a:gd name="T88" fmla="*/ 56 w 265"/>
                <a:gd name="T89" fmla="*/ 231 h 270"/>
                <a:gd name="T90" fmla="*/ 51 w 265"/>
                <a:gd name="T91" fmla="*/ 227 h 270"/>
                <a:gd name="T92" fmla="*/ 37 w 265"/>
                <a:gd name="T93" fmla="*/ 210 h 270"/>
                <a:gd name="T94" fmla="*/ 30 w 265"/>
                <a:gd name="T95" fmla="*/ 193 h 270"/>
                <a:gd name="T96" fmla="*/ 27 w 265"/>
                <a:gd name="T97" fmla="*/ 190 h 270"/>
                <a:gd name="T98" fmla="*/ 22 w 265"/>
                <a:gd name="T99" fmla="*/ 197 h 270"/>
                <a:gd name="T100" fmla="*/ 13 w 265"/>
                <a:gd name="T101" fmla="*/ 207 h 270"/>
                <a:gd name="T102" fmla="*/ 5 w 265"/>
                <a:gd name="T103" fmla="*/ 207 h 270"/>
                <a:gd name="T104" fmla="*/ 0 w 265"/>
                <a:gd name="T105" fmla="*/ 197 h 270"/>
                <a:gd name="T106" fmla="*/ 3 w 265"/>
                <a:gd name="T107" fmla="*/ 176 h 270"/>
                <a:gd name="T108" fmla="*/ 10 w 265"/>
                <a:gd name="T109" fmla="*/ 154 h 270"/>
                <a:gd name="T110" fmla="*/ 25 w 265"/>
                <a:gd name="T111" fmla="*/ 134 h 270"/>
                <a:gd name="T112" fmla="*/ 39 w 265"/>
                <a:gd name="T113" fmla="*/ 12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" h="270">
                  <a:moveTo>
                    <a:pt x="39" y="122"/>
                  </a:moveTo>
                  <a:lnTo>
                    <a:pt x="39" y="120"/>
                  </a:lnTo>
                  <a:lnTo>
                    <a:pt x="39" y="120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7" y="112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42" y="103"/>
                  </a:lnTo>
                  <a:lnTo>
                    <a:pt x="44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9" y="69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9" y="47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39"/>
                  </a:lnTo>
                  <a:lnTo>
                    <a:pt x="66" y="35"/>
                  </a:lnTo>
                  <a:lnTo>
                    <a:pt x="68" y="32"/>
                  </a:lnTo>
                  <a:lnTo>
                    <a:pt x="71" y="30"/>
                  </a:lnTo>
                  <a:lnTo>
                    <a:pt x="73" y="27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8" y="15"/>
                  </a:lnTo>
                  <a:lnTo>
                    <a:pt x="93" y="13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100" y="8"/>
                  </a:lnTo>
                  <a:lnTo>
                    <a:pt x="105" y="8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14" y="3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3"/>
                  </a:lnTo>
                  <a:lnTo>
                    <a:pt x="160" y="3"/>
                  </a:lnTo>
                  <a:lnTo>
                    <a:pt x="163" y="3"/>
                  </a:lnTo>
                  <a:lnTo>
                    <a:pt x="168" y="3"/>
                  </a:lnTo>
                  <a:lnTo>
                    <a:pt x="170" y="5"/>
                  </a:lnTo>
                  <a:lnTo>
                    <a:pt x="175" y="5"/>
                  </a:lnTo>
                  <a:lnTo>
                    <a:pt x="180" y="8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7" y="18"/>
                  </a:lnTo>
                  <a:lnTo>
                    <a:pt x="199" y="20"/>
                  </a:lnTo>
                  <a:lnTo>
                    <a:pt x="202" y="20"/>
                  </a:lnTo>
                  <a:lnTo>
                    <a:pt x="204" y="20"/>
                  </a:lnTo>
                  <a:lnTo>
                    <a:pt x="206" y="22"/>
                  </a:lnTo>
                  <a:lnTo>
                    <a:pt x="209" y="25"/>
                  </a:lnTo>
                  <a:lnTo>
                    <a:pt x="211" y="27"/>
                  </a:lnTo>
                  <a:lnTo>
                    <a:pt x="214" y="30"/>
                  </a:lnTo>
                  <a:lnTo>
                    <a:pt x="214" y="32"/>
                  </a:lnTo>
                  <a:lnTo>
                    <a:pt x="216" y="35"/>
                  </a:lnTo>
                  <a:lnTo>
                    <a:pt x="219" y="37"/>
                  </a:lnTo>
                  <a:lnTo>
                    <a:pt x="219" y="39"/>
                  </a:lnTo>
                  <a:lnTo>
                    <a:pt x="221" y="44"/>
                  </a:lnTo>
                  <a:lnTo>
                    <a:pt x="223" y="47"/>
                  </a:lnTo>
                  <a:lnTo>
                    <a:pt x="226" y="52"/>
                  </a:lnTo>
                  <a:lnTo>
                    <a:pt x="226" y="54"/>
                  </a:lnTo>
                  <a:lnTo>
                    <a:pt x="228" y="56"/>
                  </a:lnTo>
                  <a:lnTo>
                    <a:pt x="228" y="59"/>
                  </a:lnTo>
                  <a:lnTo>
                    <a:pt x="228" y="61"/>
                  </a:lnTo>
                  <a:lnTo>
                    <a:pt x="228" y="64"/>
                  </a:lnTo>
                  <a:lnTo>
                    <a:pt x="231" y="66"/>
                  </a:lnTo>
                  <a:lnTo>
                    <a:pt x="231" y="71"/>
                  </a:lnTo>
                  <a:lnTo>
                    <a:pt x="233" y="76"/>
                  </a:lnTo>
                  <a:lnTo>
                    <a:pt x="233" y="78"/>
                  </a:lnTo>
                  <a:lnTo>
                    <a:pt x="233" y="83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6" y="88"/>
                  </a:lnTo>
                  <a:lnTo>
                    <a:pt x="236" y="90"/>
                  </a:lnTo>
                  <a:lnTo>
                    <a:pt x="238" y="93"/>
                  </a:lnTo>
                  <a:lnTo>
                    <a:pt x="238" y="95"/>
                  </a:lnTo>
                  <a:lnTo>
                    <a:pt x="238" y="98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3" y="107"/>
                  </a:lnTo>
                  <a:lnTo>
                    <a:pt x="243" y="107"/>
                  </a:lnTo>
                  <a:lnTo>
                    <a:pt x="243" y="110"/>
                  </a:lnTo>
                  <a:lnTo>
                    <a:pt x="243" y="110"/>
                  </a:lnTo>
                  <a:lnTo>
                    <a:pt x="243" y="112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0" y="117"/>
                  </a:lnTo>
                  <a:lnTo>
                    <a:pt x="240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0" y="124"/>
                  </a:lnTo>
                  <a:lnTo>
                    <a:pt x="245" y="129"/>
                  </a:lnTo>
                  <a:lnTo>
                    <a:pt x="248" y="134"/>
                  </a:lnTo>
                  <a:lnTo>
                    <a:pt x="248" y="137"/>
                  </a:lnTo>
                  <a:lnTo>
                    <a:pt x="250" y="139"/>
                  </a:lnTo>
                  <a:lnTo>
                    <a:pt x="253" y="141"/>
                  </a:lnTo>
                  <a:lnTo>
                    <a:pt x="253" y="146"/>
                  </a:lnTo>
                  <a:lnTo>
                    <a:pt x="255" y="149"/>
                  </a:lnTo>
                  <a:lnTo>
                    <a:pt x="257" y="154"/>
                  </a:lnTo>
                  <a:lnTo>
                    <a:pt x="260" y="156"/>
                  </a:lnTo>
                  <a:lnTo>
                    <a:pt x="260" y="159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2" y="168"/>
                  </a:lnTo>
                  <a:lnTo>
                    <a:pt x="262" y="171"/>
                  </a:lnTo>
                  <a:lnTo>
                    <a:pt x="265" y="176"/>
                  </a:lnTo>
                  <a:lnTo>
                    <a:pt x="265" y="180"/>
                  </a:lnTo>
                  <a:lnTo>
                    <a:pt x="265" y="183"/>
                  </a:lnTo>
                  <a:lnTo>
                    <a:pt x="265" y="185"/>
                  </a:lnTo>
                  <a:lnTo>
                    <a:pt x="265" y="188"/>
                  </a:lnTo>
                  <a:lnTo>
                    <a:pt x="265" y="190"/>
                  </a:lnTo>
                  <a:lnTo>
                    <a:pt x="265" y="193"/>
                  </a:lnTo>
                  <a:lnTo>
                    <a:pt x="265" y="195"/>
                  </a:lnTo>
                  <a:lnTo>
                    <a:pt x="265" y="200"/>
                  </a:lnTo>
                  <a:lnTo>
                    <a:pt x="262" y="202"/>
                  </a:lnTo>
                  <a:lnTo>
                    <a:pt x="262" y="202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0" y="207"/>
                  </a:lnTo>
                  <a:lnTo>
                    <a:pt x="260" y="207"/>
                  </a:lnTo>
                  <a:lnTo>
                    <a:pt x="260" y="210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12"/>
                  </a:lnTo>
                  <a:lnTo>
                    <a:pt x="255" y="212"/>
                  </a:lnTo>
                  <a:lnTo>
                    <a:pt x="255" y="212"/>
                  </a:lnTo>
                  <a:lnTo>
                    <a:pt x="255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10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8" y="210"/>
                  </a:lnTo>
                  <a:lnTo>
                    <a:pt x="248" y="207"/>
                  </a:lnTo>
                  <a:lnTo>
                    <a:pt x="245" y="205"/>
                  </a:lnTo>
                  <a:lnTo>
                    <a:pt x="245" y="202"/>
                  </a:lnTo>
                  <a:lnTo>
                    <a:pt x="243" y="202"/>
                  </a:lnTo>
                  <a:lnTo>
                    <a:pt x="243" y="200"/>
                  </a:lnTo>
                  <a:lnTo>
                    <a:pt x="240" y="197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6" y="200"/>
                  </a:lnTo>
                  <a:lnTo>
                    <a:pt x="233" y="205"/>
                  </a:lnTo>
                  <a:lnTo>
                    <a:pt x="233" y="210"/>
                  </a:lnTo>
                  <a:lnTo>
                    <a:pt x="231" y="212"/>
                  </a:lnTo>
                  <a:lnTo>
                    <a:pt x="228" y="214"/>
                  </a:lnTo>
                  <a:lnTo>
                    <a:pt x="226" y="217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1" y="224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19" y="229"/>
                  </a:lnTo>
                  <a:lnTo>
                    <a:pt x="221" y="229"/>
                  </a:lnTo>
                  <a:lnTo>
                    <a:pt x="228" y="231"/>
                  </a:lnTo>
                  <a:lnTo>
                    <a:pt x="231" y="234"/>
                  </a:lnTo>
                  <a:lnTo>
                    <a:pt x="233" y="236"/>
                  </a:lnTo>
                  <a:lnTo>
                    <a:pt x="236" y="239"/>
                  </a:lnTo>
                  <a:lnTo>
                    <a:pt x="238" y="239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0" y="244"/>
                  </a:lnTo>
                  <a:lnTo>
                    <a:pt x="243" y="244"/>
                  </a:lnTo>
                  <a:lnTo>
                    <a:pt x="243" y="246"/>
                  </a:lnTo>
                  <a:lnTo>
                    <a:pt x="243" y="246"/>
                  </a:lnTo>
                  <a:lnTo>
                    <a:pt x="243" y="248"/>
                  </a:lnTo>
                  <a:lnTo>
                    <a:pt x="243" y="248"/>
                  </a:lnTo>
                  <a:lnTo>
                    <a:pt x="243" y="251"/>
                  </a:lnTo>
                  <a:lnTo>
                    <a:pt x="243" y="251"/>
                  </a:lnTo>
                  <a:lnTo>
                    <a:pt x="243" y="251"/>
                  </a:lnTo>
                  <a:lnTo>
                    <a:pt x="243" y="253"/>
                  </a:lnTo>
                  <a:lnTo>
                    <a:pt x="243" y="253"/>
                  </a:lnTo>
                  <a:lnTo>
                    <a:pt x="243" y="253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58"/>
                  </a:lnTo>
                  <a:lnTo>
                    <a:pt x="236" y="261"/>
                  </a:lnTo>
                  <a:lnTo>
                    <a:pt x="233" y="261"/>
                  </a:lnTo>
                  <a:lnTo>
                    <a:pt x="231" y="263"/>
                  </a:lnTo>
                  <a:lnTo>
                    <a:pt x="228" y="263"/>
                  </a:lnTo>
                  <a:lnTo>
                    <a:pt x="226" y="265"/>
                  </a:lnTo>
                  <a:lnTo>
                    <a:pt x="226" y="265"/>
                  </a:lnTo>
                  <a:lnTo>
                    <a:pt x="223" y="265"/>
                  </a:lnTo>
                  <a:lnTo>
                    <a:pt x="221" y="265"/>
                  </a:lnTo>
                  <a:lnTo>
                    <a:pt x="219" y="268"/>
                  </a:lnTo>
                  <a:lnTo>
                    <a:pt x="214" y="268"/>
                  </a:lnTo>
                  <a:lnTo>
                    <a:pt x="211" y="268"/>
                  </a:lnTo>
                  <a:lnTo>
                    <a:pt x="206" y="268"/>
                  </a:lnTo>
                  <a:lnTo>
                    <a:pt x="204" y="268"/>
                  </a:lnTo>
                  <a:lnTo>
                    <a:pt x="199" y="268"/>
                  </a:lnTo>
                  <a:lnTo>
                    <a:pt x="197" y="268"/>
                  </a:lnTo>
                  <a:lnTo>
                    <a:pt x="192" y="268"/>
                  </a:lnTo>
                  <a:lnTo>
                    <a:pt x="187" y="268"/>
                  </a:lnTo>
                  <a:lnTo>
                    <a:pt x="185" y="268"/>
                  </a:lnTo>
                  <a:lnTo>
                    <a:pt x="180" y="268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68" y="265"/>
                  </a:lnTo>
                  <a:lnTo>
                    <a:pt x="163" y="265"/>
                  </a:lnTo>
                  <a:lnTo>
                    <a:pt x="160" y="263"/>
                  </a:lnTo>
                  <a:lnTo>
                    <a:pt x="156" y="263"/>
                  </a:lnTo>
                  <a:lnTo>
                    <a:pt x="151" y="261"/>
                  </a:lnTo>
                  <a:lnTo>
                    <a:pt x="148" y="261"/>
                  </a:lnTo>
                  <a:lnTo>
                    <a:pt x="146" y="261"/>
                  </a:lnTo>
                  <a:lnTo>
                    <a:pt x="146" y="258"/>
                  </a:lnTo>
                  <a:lnTo>
                    <a:pt x="146" y="258"/>
                  </a:lnTo>
                  <a:lnTo>
                    <a:pt x="143" y="258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6" y="258"/>
                  </a:lnTo>
                  <a:lnTo>
                    <a:pt x="134" y="258"/>
                  </a:lnTo>
                  <a:lnTo>
                    <a:pt x="131" y="261"/>
                  </a:lnTo>
                  <a:lnTo>
                    <a:pt x="129" y="261"/>
                  </a:lnTo>
                  <a:lnTo>
                    <a:pt x="126" y="263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19" y="265"/>
                  </a:lnTo>
                  <a:lnTo>
                    <a:pt x="114" y="268"/>
                  </a:lnTo>
                  <a:lnTo>
                    <a:pt x="112" y="268"/>
                  </a:lnTo>
                  <a:lnTo>
                    <a:pt x="110" y="270"/>
                  </a:lnTo>
                  <a:lnTo>
                    <a:pt x="105" y="270"/>
                  </a:lnTo>
                  <a:lnTo>
                    <a:pt x="102" y="270"/>
                  </a:lnTo>
                  <a:lnTo>
                    <a:pt x="100" y="270"/>
                  </a:lnTo>
                  <a:lnTo>
                    <a:pt x="97" y="270"/>
                  </a:lnTo>
                  <a:lnTo>
                    <a:pt x="95" y="270"/>
                  </a:lnTo>
                  <a:lnTo>
                    <a:pt x="93" y="270"/>
                  </a:lnTo>
                  <a:lnTo>
                    <a:pt x="88" y="270"/>
                  </a:lnTo>
                  <a:lnTo>
                    <a:pt x="83" y="270"/>
                  </a:lnTo>
                  <a:lnTo>
                    <a:pt x="76" y="270"/>
                  </a:lnTo>
                  <a:lnTo>
                    <a:pt x="68" y="270"/>
                  </a:lnTo>
                  <a:lnTo>
                    <a:pt x="66" y="270"/>
                  </a:lnTo>
                  <a:lnTo>
                    <a:pt x="61" y="270"/>
                  </a:lnTo>
                  <a:lnTo>
                    <a:pt x="59" y="268"/>
                  </a:lnTo>
                  <a:lnTo>
                    <a:pt x="56" y="268"/>
                  </a:lnTo>
                  <a:lnTo>
                    <a:pt x="51" y="268"/>
                  </a:lnTo>
                  <a:lnTo>
                    <a:pt x="49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2" y="263"/>
                  </a:lnTo>
                  <a:lnTo>
                    <a:pt x="39" y="263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37" y="258"/>
                  </a:lnTo>
                  <a:lnTo>
                    <a:pt x="34" y="258"/>
                  </a:lnTo>
                  <a:lnTo>
                    <a:pt x="34" y="258"/>
                  </a:lnTo>
                  <a:lnTo>
                    <a:pt x="34" y="256"/>
                  </a:lnTo>
                  <a:lnTo>
                    <a:pt x="34" y="256"/>
                  </a:lnTo>
                  <a:lnTo>
                    <a:pt x="34" y="253"/>
                  </a:lnTo>
                  <a:lnTo>
                    <a:pt x="32" y="253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1"/>
                  </a:lnTo>
                  <a:lnTo>
                    <a:pt x="34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7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4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1" y="231"/>
                  </a:lnTo>
                  <a:lnTo>
                    <a:pt x="54" y="231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4" y="229"/>
                  </a:lnTo>
                  <a:lnTo>
                    <a:pt x="51" y="227"/>
                  </a:lnTo>
                  <a:lnTo>
                    <a:pt x="49" y="224"/>
                  </a:lnTo>
                  <a:lnTo>
                    <a:pt x="46" y="222"/>
                  </a:lnTo>
                  <a:lnTo>
                    <a:pt x="44" y="219"/>
                  </a:lnTo>
                  <a:lnTo>
                    <a:pt x="42" y="217"/>
                  </a:lnTo>
                  <a:lnTo>
                    <a:pt x="39" y="214"/>
                  </a:lnTo>
                  <a:lnTo>
                    <a:pt x="39" y="212"/>
                  </a:lnTo>
                  <a:lnTo>
                    <a:pt x="37" y="210"/>
                  </a:lnTo>
                  <a:lnTo>
                    <a:pt x="37" y="207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2" y="202"/>
                  </a:lnTo>
                  <a:lnTo>
                    <a:pt x="32" y="197"/>
                  </a:lnTo>
                  <a:lnTo>
                    <a:pt x="30" y="195"/>
                  </a:lnTo>
                  <a:lnTo>
                    <a:pt x="30" y="193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2" y="197"/>
                  </a:lnTo>
                  <a:lnTo>
                    <a:pt x="22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17" y="205"/>
                  </a:lnTo>
                  <a:lnTo>
                    <a:pt x="15" y="205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0" y="210"/>
                  </a:lnTo>
                  <a:lnTo>
                    <a:pt x="8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3" y="200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3" y="180"/>
                  </a:lnTo>
                  <a:lnTo>
                    <a:pt x="3" y="178"/>
                  </a:lnTo>
                  <a:lnTo>
                    <a:pt x="3" y="176"/>
                  </a:lnTo>
                  <a:lnTo>
                    <a:pt x="3" y="173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5" y="163"/>
                  </a:lnTo>
                  <a:lnTo>
                    <a:pt x="8" y="161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22" y="137"/>
                  </a:lnTo>
                  <a:lnTo>
                    <a:pt x="25" y="134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30" y="129"/>
                  </a:lnTo>
                  <a:lnTo>
                    <a:pt x="32" y="127"/>
                  </a:lnTo>
                  <a:lnTo>
                    <a:pt x="34" y="124"/>
                  </a:lnTo>
                  <a:lnTo>
                    <a:pt x="39" y="122"/>
                  </a:lnTo>
                  <a:lnTo>
                    <a:pt x="39" y="122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72" name="椭圆 7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5"/>
          <p:cNvSpPr/>
          <p:nvPr/>
        </p:nvSpPr>
        <p:spPr>
          <a:xfrm>
            <a:off x="911425" y="1529321"/>
            <a:ext cx="3235596" cy="2126217"/>
          </a:xfrm>
          <a:prstGeom prst="foldedCorner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1103446" y="2611893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Web Design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Folded Corner 28"/>
          <p:cNvSpPr/>
          <p:nvPr/>
        </p:nvSpPr>
        <p:spPr>
          <a:xfrm>
            <a:off x="4511861" y="1529321"/>
            <a:ext cx="3235596" cy="2126217"/>
          </a:xfrm>
          <a:prstGeom prst="foldedCorner">
            <a:avLst/>
          </a:prstGeom>
          <a:solidFill>
            <a:srgbClr val="4C365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4675029" y="2611893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Mobile Apps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olded Corner 34"/>
          <p:cNvSpPr/>
          <p:nvPr/>
        </p:nvSpPr>
        <p:spPr>
          <a:xfrm>
            <a:off x="8112225" y="1529321"/>
            <a:ext cx="3235596" cy="212621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8275393" y="2611893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Data Analyses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Folded Corner 39"/>
          <p:cNvSpPr/>
          <p:nvPr/>
        </p:nvSpPr>
        <p:spPr>
          <a:xfrm>
            <a:off x="911425" y="3990608"/>
            <a:ext cx="3235596" cy="2126217"/>
          </a:xfrm>
          <a:prstGeom prst="foldedCorner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TextBox 41"/>
          <p:cNvSpPr txBox="1"/>
          <p:nvPr/>
        </p:nvSpPr>
        <p:spPr>
          <a:xfrm>
            <a:off x="1074593" y="5060707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Management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Folded Corner 42"/>
          <p:cNvSpPr/>
          <p:nvPr/>
        </p:nvSpPr>
        <p:spPr>
          <a:xfrm>
            <a:off x="4511861" y="3990608"/>
            <a:ext cx="3235596" cy="2126217"/>
          </a:xfrm>
          <a:prstGeom prst="foldedCorner">
            <a:avLst/>
          </a:prstGeom>
          <a:solidFill>
            <a:srgbClr val="4C365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4675029" y="5060707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Dedicated Support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Folded Corner 45"/>
          <p:cNvSpPr/>
          <p:nvPr/>
        </p:nvSpPr>
        <p:spPr>
          <a:xfrm>
            <a:off x="8112225" y="3990608"/>
            <a:ext cx="3235596" cy="212621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8275393" y="5012159"/>
            <a:ext cx="2841945" cy="7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Go Globally</a:t>
            </a:r>
            <a:endParaRPr lang="en-US" sz="1865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Sev01"/>
          <p:cNvSpPr>
            <a:spLocks noChangeAspect="1"/>
          </p:cNvSpPr>
          <p:nvPr/>
        </p:nvSpPr>
        <p:spPr>
          <a:xfrm>
            <a:off x="9301180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9454956" y="4326659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Sev01"/>
          <p:cNvSpPr>
            <a:spLocks noChangeAspect="1"/>
          </p:cNvSpPr>
          <p:nvPr/>
        </p:nvSpPr>
        <p:spPr>
          <a:xfrm>
            <a:off x="2100380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4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2327472" y="4385527"/>
            <a:ext cx="336185" cy="36168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2100380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Freeform 42"/>
          <p:cNvSpPr>
            <a:spLocks noEditPoints="1"/>
          </p:cNvSpPr>
          <p:nvPr/>
        </p:nvSpPr>
        <p:spPr bwMode="auto">
          <a:xfrm>
            <a:off x="2280707" y="1920144"/>
            <a:ext cx="429715" cy="36988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5700816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2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Freeform 86"/>
          <p:cNvSpPr>
            <a:spLocks noEditPoints="1"/>
          </p:cNvSpPr>
          <p:nvPr/>
        </p:nvSpPr>
        <p:spPr bwMode="auto">
          <a:xfrm>
            <a:off x="5958807" y="1874251"/>
            <a:ext cx="274388" cy="46166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>
            <a:off x="5700816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5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Freeform 216"/>
          <p:cNvSpPr>
            <a:spLocks noEditPoints="1"/>
          </p:cNvSpPr>
          <p:nvPr/>
        </p:nvSpPr>
        <p:spPr bwMode="auto">
          <a:xfrm>
            <a:off x="5912189" y="4381311"/>
            <a:ext cx="367621" cy="37012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Sev01"/>
          <p:cNvSpPr>
            <a:spLocks noChangeAspect="1"/>
          </p:cNvSpPr>
          <p:nvPr/>
        </p:nvSpPr>
        <p:spPr>
          <a:xfrm>
            <a:off x="9301180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3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9494984" y="1954048"/>
            <a:ext cx="402761" cy="30207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569" y="0"/>
            <a:ext cx="8956431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" y="3324255"/>
            <a:ext cx="12172711" cy="212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" y="3711826"/>
            <a:ext cx="12172711" cy="15750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011702" y="1410538"/>
            <a:ext cx="2524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>
                <a:latin typeface="YuGothic Medium" panose="020B0500000000000000" charset="-128"/>
                <a:ea typeface="YuGothic Medium" panose="020B0500000000000000" charset="-128"/>
              </a:rPr>
              <a:t>CONTENTS</a:t>
            </a:r>
            <a:endParaRPr lang="en-US" altLang="ja-JP" sz="4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1036">
            <a:off x="8749091" y="275397"/>
            <a:ext cx="2920554" cy="2739067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570929" y="3274165"/>
            <a:ext cx="553998" cy="2895094"/>
            <a:chOff x="8769720" y="2864733"/>
            <a:chExt cx="553998" cy="2895094"/>
          </a:xfrm>
        </p:grpSpPr>
        <p:sp>
          <p:nvSpPr>
            <p:cNvPr id="39" name="矩形 38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YuGothic Medium" panose="020B0500000000000000" charset="-128"/>
                  <a:ea typeface="YuGothic Medium" panose="020B050000000000000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26283" y="3274165"/>
            <a:ext cx="553998" cy="2895094"/>
            <a:chOff x="8769720" y="2864733"/>
            <a:chExt cx="553998" cy="2895094"/>
          </a:xfrm>
        </p:grpSpPr>
        <p:sp>
          <p:nvSpPr>
            <p:cNvPr id="42" name="矩形 41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YuGothic Medium" panose="020B0500000000000000" charset="-128"/>
                  <a:ea typeface="YuGothic Medium" panose="020B050000000000000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81637" y="3274165"/>
            <a:ext cx="553998" cy="2895094"/>
            <a:chOff x="8769720" y="2864733"/>
            <a:chExt cx="553998" cy="2895094"/>
          </a:xfrm>
        </p:grpSpPr>
        <p:sp>
          <p:nvSpPr>
            <p:cNvPr id="45" name="矩形 44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YuGothic Medium" panose="020B0500000000000000" charset="-128"/>
                  <a:ea typeface="YuGothic Medium" panose="020B050000000000000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17464" y="3274165"/>
            <a:ext cx="553998" cy="2895094"/>
            <a:chOff x="8769720" y="2864733"/>
            <a:chExt cx="553998" cy="2895094"/>
          </a:xfrm>
        </p:grpSpPr>
        <p:sp>
          <p:nvSpPr>
            <p:cNvPr id="48" name="矩形 47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YuGothic Medium" panose="020B0500000000000000" charset="-128"/>
                  <a:ea typeface="YuGothic Medium" panose="020B050000000000000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48845" y="2605891"/>
            <a:ext cx="3177473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5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FOUR</a:t>
            </a:r>
            <a:endParaRPr lang="en-US" altLang="zh-CN" sz="85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椭圆 1185"/>
          <p:cNvSpPr/>
          <p:nvPr/>
        </p:nvSpPr>
        <p:spPr>
          <a:xfrm>
            <a:off x="2403988" y="4075161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89" name="椭圆 1188"/>
          <p:cNvSpPr/>
          <p:nvPr/>
        </p:nvSpPr>
        <p:spPr>
          <a:xfrm>
            <a:off x="3777917" y="2868229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91" name="椭圆 1190"/>
          <p:cNvSpPr/>
          <p:nvPr/>
        </p:nvSpPr>
        <p:spPr>
          <a:xfrm>
            <a:off x="8933333" y="2341031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197" name="直接连接符 1196"/>
          <p:cNvCxnSpPr/>
          <p:nvPr/>
        </p:nvCxnSpPr>
        <p:spPr>
          <a:xfrm flipH="1">
            <a:off x="1493502" y="4310266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直接连接符 1203"/>
          <p:cNvCxnSpPr/>
          <p:nvPr/>
        </p:nvCxnSpPr>
        <p:spPr>
          <a:xfrm flipH="1" flipV="1">
            <a:off x="3958719" y="1166867"/>
            <a:ext cx="8127" cy="170136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接连接符 1205"/>
          <p:cNvCxnSpPr/>
          <p:nvPr/>
        </p:nvCxnSpPr>
        <p:spPr>
          <a:xfrm flipH="1">
            <a:off x="3958719" y="1166870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接连接符 1206"/>
          <p:cNvCxnSpPr/>
          <p:nvPr/>
        </p:nvCxnSpPr>
        <p:spPr>
          <a:xfrm flipH="1">
            <a:off x="9328473" y="2515517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接连接符 1207"/>
          <p:cNvCxnSpPr/>
          <p:nvPr/>
        </p:nvCxnSpPr>
        <p:spPr>
          <a:xfrm flipV="1">
            <a:off x="10157943" y="2564468"/>
            <a:ext cx="0" cy="97524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文本框 1211"/>
          <p:cNvSpPr txBox="1">
            <a:spLocks noChangeArrowheads="1"/>
          </p:cNvSpPr>
          <p:nvPr/>
        </p:nvSpPr>
        <p:spPr bwMode="auto">
          <a:xfrm>
            <a:off x="1214083" y="5266262"/>
            <a:ext cx="117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37</a:t>
            </a:r>
            <a:r>
              <a:rPr lang="en-US" altLang="zh-CN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497" name="文本框 1212"/>
          <p:cNvSpPr txBox="1">
            <a:spLocks noChangeArrowheads="1"/>
          </p:cNvSpPr>
          <p:nvPr/>
        </p:nvSpPr>
        <p:spPr bwMode="auto">
          <a:xfrm>
            <a:off x="4740844" y="859811"/>
            <a:ext cx="116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75</a:t>
            </a:r>
            <a:r>
              <a:rPr lang="en-US" altLang="zh-CN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498" name="文本框 1214"/>
          <p:cNvSpPr txBox="1">
            <a:spLocks noChangeArrowheads="1"/>
          </p:cNvSpPr>
          <p:nvPr/>
        </p:nvSpPr>
        <p:spPr bwMode="auto">
          <a:xfrm>
            <a:off x="9768311" y="3595779"/>
            <a:ext cx="116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58</a:t>
            </a:r>
            <a:r>
              <a:rPr lang="en-US" altLang="zh-CN" sz="20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499" name="文本框 10"/>
          <p:cNvSpPr txBox="1">
            <a:spLocks noChangeArrowheads="1"/>
          </p:cNvSpPr>
          <p:nvPr/>
        </p:nvSpPr>
        <p:spPr bwMode="auto">
          <a:xfrm>
            <a:off x="4718498" y="1392814"/>
            <a:ext cx="2951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500" name="文本框 10"/>
          <p:cNvSpPr txBox="1">
            <a:spLocks noChangeArrowheads="1"/>
          </p:cNvSpPr>
          <p:nvPr/>
        </p:nvSpPr>
        <p:spPr bwMode="auto">
          <a:xfrm>
            <a:off x="935995" y="5762740"/>
            <a:ext cx="295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501" name="文本框 10"/>
          <p:cNvSpPr txBox="1">
            <a:spLocks noChangeArrowheads="1"/>
          </p:cNvSpPr>
          <p:nvPr/>
        </p:nvSpPr>
        <p:spPr bwMode="auto">
          <a:xfrm>
            <a:off x="9480298" y="4171987"/>
            <a:ext cx="233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99457" y="2058698"/>
            <a:ext cx="8568855" cy="3697465"/>
            <a:chOff x="487569" y="860053"/>
            <a:chExt cx="7416824" cy="3585403"/>
          </a:xfr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</p:grpSpPr>
        <p:cxnSp>
          <p:nvCxnSpPr>
            <p:cNvPr id="1200" name="直接连接符 1199"/>
            <p:cNvCxnSpPr/>
            <p:nvPr/>
          </p:nvCxnSpPr>
          <p:spPr>
            <a:xfrm flipV="1">
              <a:off x="819979" y="3342567"/>
              <a:ext cx="0" cy="498242"/>
            </a:xfrm>
            <a:prstGeom prst="line">
              <a:avLst/>
            </a:prstGeom>
            <a:grpFill/>
            <a:ln>
              <a:noFill/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Freeform 5"/>
            <p:cNvSpPr>
              <a:spLocks noChangeArrowheads="1"/>
            </p:cNvSpPr>
            <p:nvPr/>
          </p:nvSpPr>
          <p:spPr bwMode="auto">
            <a:xfrm>
              <a:off x="7226246" y="1437563"/>
              <a:ext cx="59256" cy="22737"/>
            </a:xfrm>
            <a:custGeom>
              <a:avLst/>
              <a:gdLst>
                <a:gd name="T0" fmla="*/ 44173066 w 30"/>
                <a:gd name="T1" fmla="*/ 23975790 h 12"/>
                <a:gd name="T2" fmla="*/ 20245537 w 30"/>
                <a:gd name="T3" fmla="*/ 11987895 h 12"/>
                <a:gd name="T4" fmla="*/ 9202270 w 30"/>
                <a:gd name="T5" fmla="*/ 13985170 h 12"/>
                <a:gd name="T6" fmla="*/ 5521633 w 30"/>
                <a:gd name="T7" fmla="*/ 1998689 h 12"/>
                <a:gd name="T8" fmla="*/ 20245537 w 30"/>
                <a:gd name="T9" fmla="*/ 7991929 h 12"/>
                <a:gd name="T10" fmla="*/ 33129802 w 30"/>
                <a:gd name="T11" fmla="*/ 1998689 h 12"/>
                <a:gd name="T12" fmla="*/ 55216340 w 30"/>
                <a:gd name="T13" fmla="*/ 17982547 h 12"/>
                <a:gd name="T14" fmla="*/ 44173066 w 30"/>
                <a:gd name="T15" fmla="*/ 2397579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4" name="Freeform 6"/>
            <p:cNvSpPr>
              <a:spLocks noChangeArrowheads="1"/>
            </p:cNvSpPr>
            <p:nvPr/>
          </p:nvSpPr>
          <p:spPr bwMode="auto">
            <a:xfrm>
              <a:off x="7226246" y="1437563"/>
              <a:ext cx="59256" cy="22737"/>
            </a:xfrm>
            <a:custGeom>
              <a:avLst/>
              <a:gdLst>
                <a:gd name="T0" fmla="*/ 44173066 w 30"/>
                <a:gd name="T1" fmla="*/ 23975790 h 12"/>
                <a:gd name="T2" fmla="*/ 20245537 w 30"/>
                <a:gd name="T3" fmla="*/ 11987895 h 12"/>
                <a:gd name="T4" fmla="*/ 9202270 w 30"/>
                <a:gd name="T5" fmla="*/ 13985170 h 12"/>
                <a:gd name="T6" fmla="*/ 5521633 w 30"/>
                <a:gd name="T7" fmla="*/ 1998689 h 12"/>
                <a:gd name="T8" fmla="*/ 20245537 w 30"/>
                <a:gd name="T9" fmla="*/ 7991929 h 12"/>
                <a:gd name="T10" fmla="*/ 33129802 w 30"/>
                <a:gd name="T11" fmla="*/ 1998689 h 12"/>
                <a:gd name="T12" fmla="*/ 55216340 w 30"/>
                <a:gd name="T13" fmla="*/ 17982547 h 12"/>
                <a:gd name="T14" fmla="*/ 44173066 w 30"/>
                <a:gd name="T15" fmla="*/ 2397579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5" name="Freeform 7"/>
            <p:cNvSpPr>
              <a:spLocks noChangeArrowheads="1"/>
            </p:cNvSpPr>
            <p:nvPr/>
          </p:nvSpPr>
          <p:spPr bwMode="auto">
            <a:xfrm>
              <a:off x="2098992" y="966157"/>
              <a:ext cx="64195" cy="50021"/>
            </a:xfrm>
            <a:custGeom>
              <a:avLst/>
              <a:gdLst>
                <a:gd name="T0" fmla="*/ 9492179 w 32"/>
                <a:gd name="T1" fmla="*/ 13371568 h 27"/>
                <a:gd name="T2" fmla="*/ 20884447 w 32"/>
                <a:gd name="T3" fmla="*/ 7640106 h 27"/>
                <a:gd name="T4" fmla="*/ 30376629 w 32"/>
                <a:gd name="T5" fmla="*/ 5730080 h 27"/>
                <a:gd name="T6" fmla="*/ 30376629 w 32"/>
                <a:gd name="T7" fmla="*/ 11460160 h 27"/>
                <a:gd name="T8" fmla="*/ 18985736 w 32"/>
                <a:gd name="T9" fmla="*/ 19101646 h 27"/>
                <a:gd name="T10" fmla="*/ 11390893 w 32"/>
                <a:gd name="T11" fmla="*/ 30561806 h 27"/>
                <a:gd name="T12" fmla="*/ 17087025 w 32"/>
                <a:gd name="T13" fmla="*/ 32471832 h 27"/>
                <a:gd name="T14" fmla="*/ 22781785 w 32"/>
                <a:gd name="T15" fmla="*/ 42023343 h 27"/>
                <a:gd name="T16" fmla="*/ 36072761 w 32"/>
                <a:gd name="T17" fmla="*/ 49663457 h 27"/>
                <a:gd name="T18" fmla="*/ 51261081 w 32"/>
                <a:gd name="T19" fmla="*/ 47753432 h 27"/>
                <a:gd name="T20" fmla="*/ 53158414 w 32"/>
                <a:gd name="T21" fmla="*/ 38201909 h 27"/>
                <a:gd name="T22" fmla="*/ 58854546 w 32"/>
                <a:gd name="T23" fmla="*/ 26741755 h 27"/>
                <a:gd name="T24" fmla="*/ 58854546 w 32"/>
                <a:gd name="T25" fmla="*/ 13371568 h 27"/>
                <a:gd name="T26" fmla="*/ 53158414 w 32"/>
                <a:gd name="T27" fmla="*/ 1910027 h 27"/>
                <a:gd name="T28" fmla="*/ 34174050 w 32"/>
                <a:gd name="T29" fmla="*/ 0 h 27"/>
                <a:gd name="T30" fmla="*/ 9492179 w 32"/>
                <a:gd name="T31" fmla="*/ 0 h 27"/>
                <a:gd name="T32" fmla="*/ 1898712 w 32"/>
                <a:gd name="T33" fmla="*/ 3820053 h 27"/>
                <a:gd name="T34" fmla="*/ 9492179 w 32"/>
                <a:gd name="T35" fmla="*/ 13371568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7"/>
                <a:gd name="T56" fmla="*/ 32 w 32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6" name="Freeform 8"/>
            <p:cNvSpPr>
              <a:spLocks noChangeArrowheads="1"/>
            </p:cNvSpPr>
            <p:nvPr/>
          </p:nvSpPr>
          <p:spPr bwMode="auto">
            <a:xfrm>
              <a:off x="1902542" y="2840704"/>
              <a:ext cx="26336" cy="22737"/>
            </a:xfrm>
            <a:custGeom>
              <a:avLst/>
              <a:gdLst>
                <a:gd name="T0" fmla="*/ 13552837 w 13"/>
                <a:gd name="T1" fmla="*/ 1998689 h 12"/>
                <a:gd name="T2" fmla="*/ 11617314 w 13"/>
                <a:gd name="T3" fmla="*/ 11987895 h 12"/>
                <a:gd name="T4" fmla="*/ 7744875 w 13"/>
                <a:gd name="T5" fmla="*/ 23975790 h 12"/>
                <a:gd name="T6" fmla="*/ 23234629 w 13"/>
                <a:gd name="T7" fmla="*/ 15983858 h 12"/>
                <a:gd name="T8" fmla="*/ 13552837 w 13"/>
                <a:gd name="T9" fmla="*/ 199868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7" name="Freeform 9"/>
            <p:cNvSpPr>
              <a:spLocks noChangeArrowheads="1"/>
            </p:cNvSpPr>
            <p:nvPr/>
          </p:nvSpPr>
          <p:spPr bwMode="auto">
            <a:xfrm>
              <a:off x="3321961" y="1355712"/>
              <a:ext cx="207394" cy="106104"/>
            </a:xfrm>
            <a:custGeom>
              <a:avLst/>
              <a:gdLst>
                <a:gd name="T0" fmla="*/ 143454066 w 103"/>
                <a:gd name="T1" fmla="*/ 82922500 h 57"/>
                <a:gd name="T2" fmla="*/ 162581084 w 103"/>
                <a:gd name="T3" fmla="*/ 79066125 h 57"/>
                <a:gd name="T4" fmla="*/ 174057296 w 103"/>
                <a:gd name="T5" fmla="*/ 65566729 h 57"/>
                <a:gd name="T6" fmla="*/ 189358954 w 103"/>
                <a:gd name="T7" fmla="*/ 52067334 h 57"/>
                <a:gd name="T8" fmla="*/ 189358954 w 103"/>
                <a:gd name="T9" fmla="*/ 38569316 h 57"/>
                <a:gd name="T10" fmla="*/ 177882699 w 103"/>
                <a:gd name="T11" fmla="*/ 28926295 h 57"/>
                <a:gd name="T12" fmla="*/ 172144594 w 103"/>
                <a:gd name="T13" fmla="*/ 17355776 h 57"/>
                <a:gd name="T14" fmla="*/ 172144594 w 103"/>
                <a:gd name="T15" fmla="*/ 9641635 h 57"/>
                <a:gd name="T16" fmla="*/ 170231892 w 103"/>
                <a:gd name="T17" fmla="*/ 5785260 h 57"/>
                <a:gd name="T18" fmla="*/ 160668383 w 103"/>
                <a:gd name="T19" fmla="*/ 11570519 h 57"/>
                <a:gd name="T20" fmla="*/ 153017575 w 103"/>
                <a:gd name="T21" fmla="*/ 0 h 57"/>
                <a:gd name="T22" fmla="*/ 145366768 w 103"/>
                <a:gd name="T23" fmla="*/ 9641635 h 57"/>
                <a:gd name="T24" fmla="*/ 137715960 w 103"/>
                <a:gd name="T25" fmla="*/ 15426894 h 57"/>
                <a:gd name="T26" fmla="*/ 130065153 w 103"/>
                <a:gd name="T27" fmla="*/ 21213540 h 57"/>
                <a:gd name="T28" fmla="*/ 118588942 w 103"/>
                <a:gd name="T29" fmla="*/ 17355776 h 57"/>
                <a:gd name="T30" fmla="*/ 118588942 w 103"/>
                <a:gd name="T31" fmla="*/ 28926295 h 57"/>
                <a:gd name="T32" fmla="*/ 109025432 w 103"/>
                <a:gd name="T33" fmla="*/ 21213540 h 57"/>
                <a:gd name="T34" fmla="*/ 99461923 w 103"/>
                <a:gd name="T35" fmla="*/ 17355776 h 57"/>
                <a:gd name="T36" fmla="*/ 93722434 w 103"/>
                <a:gd name="T37" fmla="*/ 28926295 h 57"/>
                <a:gd name="T38" fmla="*/ 80333500 w 103"/>
                <a:gd name="T39" fmla="*/ 19284658 h 57"/>
                <a:gd name="T40" fmla="*/ 76508096 w 103"/>
                <a:gd name="T41" fmla="*/ 28926295 h 57"/>
                <a:gd name="T42" fmla="*/ 70769990 w 103"/>
                <a:gd name="T43" fmla="*/ 30855177 h 57"/>
                <a:gd name="T44" fmla="*/ 61206481 w 103"/>
                <a:gd name="T45" fmla="*/ 44354573 h 57"/>
                <a:gd name="T46" fmla="*/ 57381077 w 103"/>
                <a:gd name="T47" fmla="*/ 23141038 h 57"/>
                <a:gd name="T48" fmla="*/ 51642972 w 103"/>
                <a:gd name="T49" fmla="*/ 15426894 h 57"/>
                <a:gd name="T50" fmla="*/ 32515942 w 103"/>
                <a:gd name="T51" fmla="*/ 9641635 h 57"/>
                <a:gd name="T52" fmla="*/ 42079452 w 103"/>
                <a:gd name="T53" fmla="*/ 23141038 h 57"/>
                <a:gd name="T54" fmla="*/ 24865135 w 103"/>
                <a:gd name="T55" fmla="*/ 17355776 h 57"/>
                <a:gd name="T56" fmla="*/ 26777837 w 103"/>
                <a:gd name="T57" fmla="*/ 28926295 h 57"/>
                <a:gd name="T58" fmla="*/ 13388918 w 103"/>
                <a:gd name="T59" fmla="*/ 26998802 h 57"/>
                <a:gd name="T60" fmla="*/ 17214322 w 103"/>
                <a:gd name="T61" fmla="*/ 32784059 h 57"/>
                <a:gd name="T62" fmla="*/ 5738108 w 103"/>
                <a:gd name="T63" fmla="*/ 36640434 h 57"/>
                <a:gd name="T64" fmla="*/ 15301620 w 103"/>
                <a:gd name="T65" fmla="*/ 40496809 h 57"/>
                <a:gd name="T66" fmla="*/ 45904866 w 103"/>
                <a:gd name="T67" fmla="*/ 40496809 h 57"/>
                <a:gd name="T68" fmla="*/ 42079452 w 103"/>
                <a:gd name="T69" fmla="*/ 46282077 h 57"/>
                <a:gd name="T70" fmla="*/ 42079452 w 103"/>
                <a:gd name="T71" fmla="*/ 48210959 h 57"/>
                <a:gd name="T72" fmla="*/ 49730270 w 103"/>
                <a:gd name="T73" fmla="*/ 53996215 h 57"/>
                <a:gd name="T74" fmla="*/ 11476217 w 103"/>
                <a:gd name="T75" fmla="*/ 57853979 h 57"/>
                <a:gd name="T76" fmla="*/ 30603241 w 103"/>
                <a:gd name="T77" fmla="*/ 61710354 h 57"/>
                <a:gd name="T78" fmla="*/ 42079452 w 103"/>
                <a:gd name="T79" fmla="*/ 71351986 h 57"/>
                <a:gd name="T80" fmla="*/ 45904866 w 103"/>
                <a:gd name="T81" fmla="*/ 80995007 h 57"/>
                <a:gd name="T82" fmla="*/ 26777837 w 103"/>
                <a:gd name="T83" fmla="*/ 88707757 h 57"/>
                <a:gd name="T84" fmla="*/ 38254048 w 103"/>
                <a:gd name="T85" fmla="*/ 96421917 h 57"/>
                <a:gd name="T86" fmla="*/ 63119183 w 103"/>
                <a:gd name="T87" fmla="*/ 102207174 h 57"/>
                <a:gd name="T88" fmla="*/ 93722434 w 103"/>
                <a:gd name="T89" fmla="*/ 107992431 h 57"/>
                <a:gd name="T90" fmla="*/ 107112730 w 103"/>
                <a:gd name="T91" fmla="*/ 98350799 h 57"/>
                <a:gd name="T92" fmla="*/ 126239749 w 103"/>
                <a:gd name="T93" fmla="*/ 94494424 h 57"/>
                <a:gd name="T94" fmla="*/ 143454066 w 103"/>
                <a:gd name="T95" fmla="*/ 82922500 h 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57"/>
                <a:gd name="T146" fmla="*/ 103 w 103"/>
                <a:gd name="T147" fmla="*/ 57 h 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8" name="Freeform 10"/>
            <p:cNvSpPr>
              <a:spLocks noChangeArrowheads="1"/>
            </p:cNvSpPr>
            <p:nvPr/>
          </p:nvSpPr>
          <p:spPr bwMode="auto">
            <a:xfrm>
              <a:off x="3626470" y="1599751"/>
              <a:ext cx="159661" cy="233429"/>
            </a:xfrm>
            <a:custGeom>
              <a:avLst/>
              <a:gdLst>
                <a:gd name="T0" fmla="*/ 7516096 w 80"/>
                <a:gd name="T1" fmla="*/ 40113242 h 126"/>
                <a:gd name="T2" fmla="*/ 1879367 w 80"/>
                <a:gd name="T3" fmla="*/ 47753342 h 126"/>
                <a:gd name="T4" fmla="*/ 13154197 w 80"/>
                <a:gd name="T5" fmla="*/ 57303453 h 126"/>
                <a:gd name="T6" fmla="*/ 20670291 w 80"/>
                <a:gd name="T7" fmla="*/ 55393431 h 126"/>
                <a:gd name="T8" fmla="*/ 16911559 w 80"/>
                <a:gd name="T9" fmla="*/ 63033520 h 126"/>
                <a:gd name="T10" fmla="*/ 11274831 w 80"/>
                <a:gd name="T11" fmla="*/ 72585013 h 126"/>
                <a:gd name="T12" fmla="*/ 24427657 w 80"/>
                <a:gd name="T13" fmla="*/ 66854947 h 126"/>
                <a:gd name="T14" fmla="*/ 28186390 w 80"/>
                <a:gd name="T15" fmla="*/ 76405058 h 126"/>
                <a:gd name="T16" fmla="*/ 30065756 w 80"/>
                <a:gd name="T17" fmla="*/ 87865191 h 126"/>
                <a:gd name="T18" fmla="*/ 26307023 w 80"/>
                <a:gd name="T19" fmla="*/ 103146773 h 126"/>
                <a:gd name="T20" fmla="*/ 33823117 w 80"/>
                <a:gd name="T21" fmla="*/ 114606907 h 126"/>
                <a:gd name="T22" fmla="*/ 50736052 w 80"/>
                <a:gd name="T23" fmla="*/ 110786862 h 126"/>
                <a:gd name="T24" fmla="*/ 54493413 w 80"/>
                <a:gd name="T25" fmla="*/ 129888467 h 126"/>
                <a:gd name="T26" fmla="*/ 60131511 w 80"/>
                <a:gd name="T27" fmla="*/ 141348600 h 126"/>
                <a:gd name="T28" fmla="*/ 43218577 w 80"/>
                <a:gd name="T29" fmla="*/ 154720138 h 126"/>
                <a:gd name="T30" fmla="*/ 30065756 w 80"/>
                <a:gd name="T31" fmla="*/ 158540183 h 126"/>
                <a:gd name="T32" fmla="*/ 33823117 w 80"/>
                <a:gd name="T33" fmla="*/ 168090294 h 126"/>
                <a:gd name="T34" fmla="*/ 37581849 w 80"/>
                <a:gd name="T35" fmla="*/ 175731765 h 126"/>
                <a:gd name="T36" fmla="*/ 16911559 w 80"/>
                <a:gd name="T37" fmla="*/ 191011986 h 126"/>
                <a:gd name="T38" fmla="*/ 35702483 w 80"/>
                <a:gd name="T39" fmla="*/ 198652075 h 126"/>
                <a:gd name="T40" fmla="*/ 52614047 w 80"/>
                <a:gd name="T41" fmla="*/ 204383524 h 126"/>
                <a:gd name="T42" fmla="*/ 31945122 w 80"/>
                <a:gd name="T43" fmla="*/ 212023613 h 126"/>
                <a:gd name="T44" fmla="*/ 22549662 w 80"/>
                <a:gd name="T45" fmla="*/ 225393769 h 126"/>
                <a:gd name="T46" fmla="*/ 11274831 w 80"/>
                <a:gd name="T47" fmla="*/ 238765306 h 126"/>
                <a:gd name="T48" fmla="*/ 33823117 w 80"/>
                <a:gd name="T49" fmla="*/ 231125217 h 126"/>
                <a:gd name="T50" fmla="*/ 48856686 w 80"/>
                <a:gd name="T51" fmla="*/ 229215195 h 126"/>
                <a:gd name="T52" fmla="*/ 60131511 w 80"/>
                <a:gd name="T53" fmla="*/ 219663702 h 126"/>
                <a:gd name="T54" fmla="*/ 78922431 w 80"/>
                <a:gd name="T55" fmla="*/ 221573724 h 126"/>
                <a:gd name="T56" fmla="*/ 107108831 w 80"/>
                <a:gd name="T57" fmla="*/ 215843657 h 126"/>
                <a:gd name="T58" fmla="*/ 133415844 w 80"/>
                <a:gd name="T59" fmla="*/ 208203568 h 126"/>
                <a:gd name="T60" fmla="*/ 125899750 w 80"/>
                <a:gd name="T61" fmla="*/ 196742053 h 126"/>
                <a:gd name="T62" fmla="*/ 144690669 w 80"/>
                <a:gd name="T63" fmla="*/ 171910338 h 126"/>
                <a:gd name="T64" fmla="*/ 120261652 w 80"/>
                <a:gd name="T65" fmla="*/ 164270249 h 126"/>
                <a:gd name="T66" fmla="*/ 120261652 w 80"/>
                <a:gd name="T67" fmla="*/ 156630160 h 126"/>
                <a:gd name="T68" fmla="*/ 114624924 w 80"/>
                <a:gd name="T69" fmla="*/ 143258622 h 126"/>
                <a:gd name="T70" fmla="*/ 103350099 w 80"/>
                <a:gd name="T71" fmla="*/ 122248378 h 126"/>
                <a:gd name="T72" fmla="*/ 86438524 w 80"/>
                <a:gd name="T73" fmla="*/ 105056795 h 126"/>
                <a:gd name="T74" fmla="*/ 78922431 w 80"/>
                <a:gd name="T75" fmla="*/ 82135125 h 126"/>
                <a:gd name="T76" fmla="*/ 69526971 w 80"/>
                <a:gd name="T77" fmla="*/ 68764969 h 126"/>
                <a:gd name="T78" fmla="*/ 84559158 w 80"/>
                <a:gd name="T79" fmla="*/ 49663364 h 126"/>
                <a:gd name="T80" fmla="*/ 86438524 w 80"/>
                <a:gd name="T81" fmla="*/ 34381793 h 126"/>
                <a:gd name="T82" fmla="*/ 67647605 w 80"/>
                <a:gd name="T83" fmla="*/ 30561749 h 126"/>
                <a:gd name="T84" fmla="*/ 43218577 w 80"/>
                <a:gd name="T85" fmla="*/ 38201838 h 126"/>
                <a:gd name="T86" fmla="*/ 56372779 w 80"/>
                <a:gd name="T87" fmla="*/ 19101610 h 126"/>
                <a:gd name="T88" fmla="*/ 67647605 w 80"/>
                <a:gd name="T89" fmla="*/ 5730069 h 126"/>
                <a:gd name="T90" fmla="*/ 52614047 w 80"/>
                <a:gd name="T91" fmla="*/ 3820046 h 126"/>
                <a:gd name="T92" fmla="*/ 28186390 w 80"/>
                <a:gd name="T93" fmla="*/ 5730069 h 126"/>
                <a:gd name="T94" fmla="*/ 22549662 w 80"/>
                <a:gd name="T95" fmla="*/ 17191588 h 126"/>
                <a:gd name="T96" fmla="*/ 28186390 w 80"/>
                <a:gd name="T97" fmla="*/ 24831682 h 126"/>
                <a:gd name="T98" fmla="*/ 16911559 w 80"/>
                <a:gd name="T99" fmla="*/ 36291816 h 126"/>
                <a:gd name="T100" fmla="*/ 15032192 w 80"/>
                <a:gd name="T101" fmla="*/ 45843320 h 126"/>
                <a:gd name="T102" fmla="*/ 7516096 w 80"/>
                <a:gd name="T103" fmla="*/ 40113242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126"/>
                <a:gd name="T158" fmla="*/ 80 w 80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79" name="Freeform 11"/>
            <p:cNvSpPr>
              <a:spLocks noChangeArrowheads="1"/>
            </p:cNvSpPr>
            <p:nvPr/>
          </p:nvSpPr>
          <p:spPr bwMode="auto">
            <a:xfrm>
              <a:off x="3534295" y="1699792"/>
              <a:ext cx="103697" cy="92462"/>
            </a:xfrm>
            <a:custGeom>
              <a:avLst/>
              <a:gdLst>
                <a:gd name="T0" fmla="*/ 29256718 w 51"/>
                <a:gd name="T1" fmla="*/ 95159304 h 50"/>
                <a:gd name="T2" fmla="*/ 60463046 w 51"/>
                <a:gd name="T3" fmla="*/ 81836875 h 50"/>
                <a:gd name="T4" fmla="*/ 83866736 w 51"/>
                <a:gd name="T5" fmla="*/ 78030670 h 50"/>
                <a:gd name="T6" fmla="*/ 95569999 w 51"/>
                <a:gd name="T7" fmla="*/ 49483444 h 50"/>
                <a:gd name="T8" fmla="*/ 93618994 w 51"/>
                <a:gd name="T9" fmla="*/ 30451029 h 50"/>
                <a:gd name="T10" fmla="*/ 95569999 w 51"/>
                <a:gd name="T11" fmla="*/ 28547237 h 50"/>
                <a:gd name="T12" fmla="*/ 95569999 w 51"/>
                <a:gd name="T13" fmla="*/ 28547237 h 50"/>
                <a:gd name="T14" fmla="*/ 95569999 w 51"/>
                <a:gd name="T15" fmla="*/ 24741032 h 50"/>
                <a:gd name="T16" fmla="*/ 95569999 w 51"/>
                <a:gd name="T17" fmla="*/ 24741032 h 50"/>
                <a:gd name="T18" fmla="*/ 97519609 w 51"/>
                <a:gd name="T19" fmla="*/ 22838620 h 50"/>
                <a:gd name="T20" fmla="*/ 97519609 w 51"/>
                <a:gd name="T21" fmla="*/ 20934822 h 50"/>
                <a:gd name="T22" fmla="*/ 97519609 w 51"/>
                <a:gd name="T23" fmla="*/ 19032409 h 50"/>
                <a:gd name="T24" fmla="*/ 97519609 w 51"/>
                <a:gd name="T25" fmla="*/ 17128617 h 50"/>
                <a:gd name="T26" fmla="*/ 99470614 w 51"/>
                <a:gd name="T27" fmla="*/ 15224825 h 50"/>
                <a:gd name="T28" fmla="*/ 99470614 w 51"/>
                <a:gd name="T29" fmla="*/ 13322412 h 50"/>
                <a:gd name="T30" fmla="*/ 99470614 w 51"/>
                <a:gd name="T31" fmla="*/ 11418620 h 50"/>
                <a:gd name="T32" fmla="*/ 99470614 w 51"/>
                <a:gd name="T33" fmla="*/ 11418620 h 50"/>
                <a:gd name="T34" fmla="*/ 99470614 w 51"/>
                <a:gd name="T35" fmla="*/ 9516205 h 50"/>
                <a:gd name="T36" fmla="*/ 99470614 w 51"/>
                <a:gd name="T37" fmla="*/ 7612412 h 50"/>
                <a:gd name="T38" fmla="*/ 99470614 w 51"/>
                <a:gd name="T39" fmla="*/ 5710000 h 50"/>
                <a:gd name="T40" fmla="*/ 97519609 w 51"/>
                <a:gd name="T41" fmla="*/ 5710000 h 50"/>
                <a:gd name="T42" fmla="*/ 97519609 w 51"/>
                <a:gd name="T43" fmla="*/ 5710000 h 50"/>
                <a:gd name="T44" fmla="*/ 95569999 w 51"/>
                <a:gd name="T45" fmla="*/ 3806206 h 50"/>
                <a:gd name="T46" fmla="*/ 93618994 w 51"/>
                <a:gd name="T47" fmla="*/ 3806206 h 50"/>
                <a:gd name="T48" fmla="*/ 91669384 w 51"/>
                <a:gd name="T49" fmla="*/ 3806206 h 50"/>
                <a:gd name="T50" fmla="*/ 89718357 w 51"/>
                <a:gd name="T51" fmla="*/ 1903793 h 50"/>
                <a:gd name="T52" fmla="*/ 85817742 w 51"/>
                <a:gd name="T53" fmla="*/ 1903793 h 50"/>
                <a:gd name="T54" fmla="*/ 85817742 w 51"/>
                <a:gd name="T55" fmla="*/ 1903793 h 50"/>
                <a:gd name="T56" fmla="*/ 81917127 w 51"/>
                <a:gd name="T57" fmla="*/ 1903793 h 50"/>
                <a:gd name="T58" fmla="*/ 79966121 w 51"/>
                <a:gd name="T59" fmla="*/ 1903793 h 50"/>
                <a:gd name="T60" fmla="*/ 76065506 w 51"/>
                <a:gd name="T61" fmla="*/ 1903793 h 50"/>
                <a:gd name="T62" fmla="*/ 74115897 w 51"/>
                <a:gd name="T63" fmla="*/ 0 h 50"/>
                <a:gd name="T64" fmla="*/ 70213885 w 51"/>
                <a:gd name="T65" fmla="*/ 0 h 50"/>
                <a:gd name="T66" fmla="*/ 70213885 w 51"/>
                <a:gd name="T67" fmla="*/ 0 h 50"/>
                <a:gd name="T68" fmla="*/ 66313270 w 51"/>
                <a:gd name="T69" fmla="*/ 1903793 h 50"/>
                <a:gd name="T70" fmla="*/ 46810195 w 51"/>
                <a:gd name="T71" fmla="*/ 13322412 h 50"/>
                <a:gd name="T72" fmla="*/ 50710810 w 51"/>
                <a:gd name="T73" fmla="*/ 22838620 h 50"/>
                <a:gd name="T74" fmla="*/ 23405098 w 51"/>
                <a:gd name="T75" fmla="*/ 24741032 h 50"/>
                <a:gd name="T76" fmla="*/ 31206328 w 51"/>
                <a:gd name="T77" fmla="*/ 34257234 h 50"/>
                <a:gd name="T78" fmla="*/ 23405098 w 51"/>
                <a:gd name="T79" fmla="*/ 43773436 h 50"/>
                <a:gd name="T80" fmla="*/ 31206328 w 51"/>
                <a:gd name="T81" fmla="*/ 49483444 h 50"/>
                <a:gd name="T82" fmla="*/ 35106943 w 51"/>
                <a:gd name="T83" fmla="*/ 55192062 h 50"/>
                <a:gd name="T84" fmla="*/ 29256718 w 51"/>
                <a:gd name="T85" fmla="*/ 66612056 h 50"/>
                <a:gd name="T86" fmla="*/ 31206328 w 51"/>
                <a:gd name="T87" fmla="*/ 70418261 h 50"/>
                <a:gd name="T88" fmla="*/ 11701850 w 51"/>
                <a:gd name="T89" fmla="*/ 79934463 h 50"/>
                <a:gd name="T90" fmla="*/ 29256718 w 51"/>
                <a:gd name="T91" fmla="*/ 95159304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"/>
                <a:gd name="T139" fmla="*/ 0 h 50"/>
                <a:gd name="T140" fmla="*/ 51 w 51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0" name="Freeform 12"/>
            <p:cNvSpPr>
              <a:spLocks noChangeArrowheads="1"/>
            </p:cNvSpPr>
            <p:nvPr/>
          </p:nvSpPr>
          <p:spPr bwMode="auto">
            <a:xfrm>
              <a:off x="3619886" y="1608846"/>
              <a:ext cx="26336" cy="24253"/>
            </a:xfrm>
            <a:custGeom>
              <a:avLst/>
              <a:gdLst>
                <a:gd name="T0" fmla="*/ 5807961 w 13"/>
                <a:gd name="T1" fmla="*/ 21306594 h 13"/>
                <a:gd name="T2" fmla="*/ 19362187 w 13"/>
                <a:gd name="T3" fmla="*/ 3874686 h 13"/>
                <a:gd name="T4" fmla="*/ 0 w 13"/>
                <a:gd name="T5" fmla="*/ 13558617 h 13"/>
                <a:gd name="T6" fmla="*/ 5807961 w 13"/>
                <a:gd name="T7" fmla="*/ 2130659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3"/>
                <a:gd name="T14" fmla="*/ 13 w 1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1" name="Freeform 13"/>
            <p:cNvSpPr>
              <a:spLocks noChangeArrowheads="1"/>
            </p:cNvSpPr>
            <p:nvPr/>
          </p:nvSpPr>
          <p:spPr bwMode="auto">
            <a:xfrm>
              <a:off x="3899702" y="1996884"/>
              <a:ext cx="26336" cy="39410"/>
            </a:xfrm>
            <a:custGeom>
              <a:avLst/>
              <a:gdLst>
                <a:gd name="T0" fmla="*/ 21297709 w 13"/>
                <a:gd name="T1" fmla="*/ 21559998 h 21"/>
                <a:gd name="T2" fmla="*/ 19362187 w 13"/>
                <a:gd name="T3" fmla="*/ 1960000 h 21"/>
                <a:gd name="T4" fmla="*/ 3872438 w 13"/>
                <a:gd name="T5" fmla="*/ 15680000 h 21"/>
                <a:gd name="T6" fmla="*/ 9680398 w 13"/>
                <a:gd name="T7" fmla="*/ 39199997 h 21"/>
                <a:gd name="T8" fmla="*/ 21297709 w 13"/>
                <a:gd name="T9" fmla="*/ 2155999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2" name="Freeform 14"/>
            <p:cNvSpPr>
              <a:spLocks noChangeArrowheads="1"/>
            </p:cNvSpPr>
            <p:nvPr/>
          </p:nvSpPr>
          <p:spPr bwMode="auto">
            <a:xfrm>
              <a:off x="3891474" y="2031747"/>
              <a:ext cx="37858" cy="57600"/>
            </a:xfrm>
            <a:custGeom>
              <a:avLst/>
              <a:gdLst>
                <a:gd name="T0" fmla="*/ 5619386 w 19"/>
                <a:gd name="T1" fmla="*/ 57640797 h 31"/>
                <a:gd name="T2" fmla="*/ 28095557 w 19"/>
                <a:gd name="T3" fmla="*/ 44191180 h 31"/>
                <a:gd name="T4" fmla="*/ 20602585 w 19"/>
                <a:gd name="T5" fmla="*/ 9607261 h 31"/>
                <a:gd name="T6" fmla="*/ 5619386 w 19"/>
                <a:gd name="T7" fmla="*/ 30741573 h 31"/>
                <a:gd name="T8" fmla="*/ 5619386 w 19"/>
                <a:gd name="T9" fmla="*/ 5764079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3" name="Freeform 15"/>
            <p:cNvSpPr>
              <a:spLocks noChangeArrowheads="1"/>
            </p:cNvSpPr>
            <p:nvPr/>
          </p:nvSpPr>
          <p:spPr bwMode="auto">
            <a:xfrm>
              <a:off x="3973773" y="2106021"/>
              <a:ext cx="62547" cy="33347"/>
            </a:xfrm>
            <a:custGeom>
              <a:avLst/>
              <a:gdLst>
                <a:gd name="T0" fmla="*/ 40332065 w 31"/>
                <a:gd name="T1" fmla="*/ 5730003 h 18"/>
                <a:gd name="T2" fmla="*/ 15364795 w 31"/>
                <a:gd name="T3" fmla="*/ 3820001 h 18"/>
                <a:gd name="T4" fmla="*/ 1920773 w 31"/>
                <a:gd name="T5" fmla="*/ 5730003 h 18"/>
                <a:gd name="T6" fmla="*/ 24967275 w 31"/>
                <a:gd name="T7" fmla="*/ 19101387 h 18"/>
                <a:gd name="T8" fmla="*/ 48013778 w 31"/>
                <a:gd name="T9" fmla="*/ 30561392 h 18"/>
                <a:gd name="T10" fmla="*/ 55695480 w 31"/>
                <a:gd name="T11" fmla="*/ 17191387 h 18"/>
                <a:gd name="T12" fmla="*/ 57616252 w 31"/>
                <a:gd name="T13" fmla="*/ 3820001 h 18"/>
                <a:gd name="T14" fmla="*/ 40332065 w 31"/>
                <a:gd name="T15" fmla="*/ 573000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8"/>
                <a:gd name="T26" fmla="*/ 31 w 3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4" name="Freeform 16"/>
            <p:cNvSpPr>
              <a:spLocks noChangeArrowheads="1"/>
            </p:cNvSpPr>
            <p:nvPr/>
          </p:nvSpPr>
          <p:spPr bwMode="auto">
            <a:xfrm>
              <a:off x="4197627" y="2159072"/>
              <a:ext cx="70778" cy="10610"/>
            </a:xfrm>
            <a:custGeom>
              <a:avLst/>
              <a:gdLst>
                <a:gd name="T0" fmla="*/ 55947766 w 35"/>
                <a:gd name="T1" fmla="*/ 10441203 h 6"/>
                <a:gd name="T2" fmla="*/ 25080657 w 35"/>
                <a:gd name="T3" fmla="*/ 1739981 h 6"/>
                <a:gd name="T4" fmla="*/ 1929281 w 35"/>
                <a:gd name="T5" fmla="*/ 3479962 h 6"/>
                <a:gd name="T6" fmla="*/ 23151377 w 35"/>
                <a:gd name="T7" fmla="*/ 8701223 h 6"/>
                <a:gd name="T8" fmla="*/ 55947766 w 35"/>
                <a:gd name="T9" fmla="*/ 1044120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"/>
                <a:gd name="T17" fmla="*/ 35 w 3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5" name="Freeform 17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3317023" y="860053"/>
              <a:ext cx="3924035" cy="2837530"/>
            </a:xfrm>
            <a:custGeom>
              <a:avLst/>
              <a:gdLst>
                <a:gd name="T0" fmla="*/ 2147483647 w 1948"/>
                <a:gd name="T1" fmla="*/ 381925779 h 1528"/>
                <a:gd name="T2" fmla="*/ 2147483647 w 1948"/>
                <a:gd name="T3" fmla="*/ 282125779 h 1528"/>
                <a:gd name="T4" fmla="*/ 2147483647 w 1948"/>
                <a:gd name="T5" fmla="*/ 274448117 h 1528"/>
                <a:gd name="T6" fmla="*/ 2147483647 w 1948"/>
                <a:gd name="T7" fmla="*/ 182325866 h 1528"/>
                <a:gd name="T8" fmla="*/ 2101944762 w 1948"/>
                <a:gd name="T9" fmla="*/ 71010779 h 1528"/>
                <a:gd name="T10" fmla="*/ 1828194727 w 1948"/>
                <a:gd name="T11" fmla="*/ 272529394 h 1528"/>
                <a:gd name="T12" fmla="*/ 1707590800 w 1948"/>
                <a:gd name="T13" fmla="*/ 387683333 h 1528"/>
                <a:gd name="T14" fmla="*/ 1671218824 w 1948"/>
                <a:gd name="T15" fmla="*/ 303237273 h 1528"/>
                <a:gd name="T16" fmla="*/ 1443412138 w 1948"/>
                <a:gd name="T17" fmla="*/ 420309935 h 1528"/>
                <a:gd name="T18" fmla="*/ 1213690900 w 1948"/>
                <a:gd name="T19" fmla="*/ 493240801 h 1528"/>
                <a:gd name="T20" fmla="*/ 997371174 w 1948"/>
                <a:gd name="T21" fmla="*/ 485563138 h 1528"/>
                <a:gd name="T22" fmla="*/ 947597686 w 1948"/>
                <a:gd name="T23" fmla="*/ 368490563 h 1528"/>
                <a:gd name="T24" fmla="*/ 832737067 w 1948"/>
                <a:gd name="T25" fmla="*/ 351217814 h 1528"/>
                <a:gd name="T26" fmla="*/ 714049248 w 1948"/>
                <a:gd name="T27" fmla="*/ 435663874 h 1528"/>
                <a:gd name="T28" fmla="*/ 568558577 w 1948"/>
                <a:gd name="T29" fmla="*/ 635262316 h 1528"/>
                <a:gd name="T30" fmla="*/ 610673860 w 1948"/>
                <a:gd name="T31" fmla="*/ 740819956 h 1528"/>
                <a:gd name="T32" fmla="*/ 733191474 w 1948"/>
                <a:gd name="T33" fmla="*/ 677485303 h 1528"/>
                <a:gd name="T34" fmla="*/ 851880503 w 1948"/>
                <a:gd name="T35" fmla="*/ 725465844 h 1528"/>
                <a:gd name="T36" fmla="*/ 794451577 w 1948"/>
                <a:gd name="T37" fmla="*/ 854053701 h 1528"/>
                <a:gd name="T38" fmla="*/ 597273732 w 1948"/>
                <a:gd name="T39" fmla="*/ 882842857 h 1528"/>
                <a:gd name="T40" fmla="*/ 568558577 w 1948"/>
                <a:gd name="T41" fmla="*/ 875165194 h 1528"/>
                <a:gd name="T42" fmla="*/ 438384315 w 1948"/>
                <a:gd name="T43" fmla="*/ 974965108 h 1528"/>
                <a:gd name="T44" fmla="*/ 225891530 w 1948"/>
                <a:gd name="T45" fmla="*/ 1207190151 h 1528"/>
                <a:gd name="T46" fmla="*/ 451784444 w 1948"/>
                <a:gd name="T47" fmla="*/ 1199513874 h 1528"/>
                <a:gd name="T48" fmla="*/ 714049248 w 1948"/>
                <a:gd name="T49" fmla="*/ 1260929631 h 1528"/>
                <a:gd name="T50" fmla="*/ 719791172 w 1948"/>
                <a:gd name="T51" fmla="*/ 1174563549 h 1528"/>
                <a:gd name="T52" fmla="*/ 805936809 w 1948"/>
                <a:gd name="T53" fmla="*/ 1283959848 h 1528"/>
                <a:gd name="T54" fmla="*/ 913140607 w 1948"/>
                <a:gd name="T55" fmla="*/ 1224464198 h 1528"/>
                <a:gd name="T56" fmla="*/ 1050973073 w 1948"/>
                <a:gd name="T57" fmla="*/ 1130421839 h 1528"/>
                <a:gd name="T58" fmla="*/ 1162003898 w 1948"/>
                <a:gd name="T59" fmla="*/ 1168805995 h 1528"/>
                <a:gd name="T60" fmla="*/ 934197557 w 1948"/>
                <a:gd name="T61" fmla="*/ 1312747618 h 1528"/>
                <a:gd name="T62" fmla="*/ 1052886586 w 1948"/>
                <a:gd name="T63" fmla="*/ 1418305086 h 1528"/>
                <a:gd name="T64" fmla="*/ 603017039 w 1948"/>
                <a:gd name="T65" fmla="*/ 1397193592 h 1528"/>
                <a:gd name="T66" fmla="*/ 199091273 w 1948"/>
                <a:gd name="T67" fmla="*/ 1414466254 h 1528"/>
                <a:gd name="T68" fmla="*/ 21058339 w 1948"/>
                <a:gd name="T69" fmla="*/ 1759926774 h 1528"/>
                <a:gd name="T70" fmla="*/ 80402178 w 1948"/>
                <a:gd name="T71" fmla="*/ 1913464782 h 1528"/>
                <a:gd name="T72" fmla="*/ 313951892 w 1948"/>
                <a:gd name="T73" fmla="*/ 1980638094 h 1528"/>
                <a:gd name="T74" fmla="*/ 428812597 w 1948"/>
                <a:gd name="T75" fmla="*/ 1949930215 h 1528"/>
                <a:gd name="T76" fmla="*/ 522614883 w 1948"/>
                <a:gd name="T77" fmla="*/ 2099629393 h 1528"/>
                <a:gd name="T78" fmla="*/ 574301884 w 1948"/>
                <a:gd name="T79" fmla="*/ 2147483647 h 1528"/>
                <a:gd name="T80" fmla="*/ 673847478 w 1948"/>
                <a:gd name="T81" fmla="*/ 2147483647 h 1528"/>
                <a:gd name="T82" fmla="*/ 1091173459 w 1948"/>
                <a:gd name="T83" fmla="*/ 2147483647 h 1528"/>
                <a:gd name="T84" fmla="*/ 1206034078 w 1948"/>
                <a:gd name="T85" fmla="*/ 2116902055 h 1528"/>
                <a:gd name="T86" fmla="*/ 1144775358 w 1948"/>
                <a:gd name="T87" fmla="*/ 1717703787 h 1528"/>
                <a:gd name="T88" fmla="*/ 1217519310 w 1948"/>
                <a:gd name="T89" fmla="*/ 1731139003 h 1528"/>
                <a:gd name="T90" fmla="*/ 1487442664 w 1948"/>
                <a:gd name="T91" fmla="*/ 1708107401 h 1528"/>
                <a:gd name="T92" fmla="*/ 1387896725 w 1948"/>
                <a:gd name="T93" fmla="*/ 1569923332 h 1528"/>
                <a:gd name="T94" fmla="*/ 1338123237 w 1948"/>
                <a:gd name="T95" fmla="*/ 1460528419 h 1528"/>
                <a:gd name="T96" fmla="*/ 1738220852 w 1948"/>
                <a:gd name="T97" fmla="*/ 1617903873 h 1528"/>
                <a:gd name="T98" fmla="*/ 2147483647 w 1948"/>
                <a:gd name="T99" fmla="*/ 1633257813 h 1528"/>
                <a:gd name="T100" fmla="*/ 2147483647 w 1948"/>
                <a:gd name="T101" fmla="*/ 1815583592 h 1528"/>
                <a:gd name="T102" fmla="*/ 2147483647 w 1948"/>
                <a:gd name="T103" fmla="*/ 2051648852 h 1528"/>
                <a:gd name="T104" fmla="*/ 2147483647 w 1948"/>
                <a:gd name="T105" fmla="*/ 1815583592 h 1528"/>
                <a:gd name="T106" fmla="*/ 2147483647 w 1948"/>
                <a:gd name="T107" fmla="*/ 1658208137 h 1528"/>
                <a:gd name="T108" fmla="*/ 2147483647 w 1948"/>
                <a:gd name="T109" fmla="*/ 1502751406 h 1528"/>
                <a:gd name="T110" fmla="*/ 2147483647 w 1948"/>
                <a:gd name="T111" fmla="*/ 1251333246 h 1528"/>
                <a:gd name="T112" fmla="*/ 2147483647 w 1948"/>
                <a:gd name="T113" fmla="*/ 1293556233 h 1528"/>
                <a:gd name="T114" fmla="*/ 2147483647 w 1948"/>
                <a:gd name="T115" fmla="*/ 896276688 h 1528"/>
                <a:gd name="T116" fmla="*/ 2147483647 w 1948"/>
                <a:gd name="T117" fmla="*/ 742738679 h 1528"/>
                <a:gd name="T118" fmla="*/ 2147483647 w 1948"/>
                <a:gd name="T119" fmla="*/ 982641385 h 1528"/>
                <a:gd name="T120" fmla="*/ 2147483647 w 1948"/>
                <a:gd name="T121" fmla="*/ 704354350 h 1528"/>
                <a:gd name="T122" fmla="*/ 2147483647 w 1948"/>
                <a:gd name="T123" fmla="*/ 533543679 h 15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8"/>
                <a:gd name="T187" fmla="*/ 0 h 1528"/>
                <a:gd name="T188" fmla="*/ 1948 w 1948"/>
                <a:gd name="T189" fmla="*/ 1528 h 15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7" name="Freeform 18"/>
            <p:cNvSpPr>
              <a:spLocks noChangeArrowheads="1"/>
            </p:cNvSpPr>
            <p:nvPr/>
          </p:nvSpPr>
          <p:spPr bwMode="auto">
            <a:xfrm>
              <a:off x="4648628" y="3126136"/>
              <a:ext cx="167892" cy="321345"/>
            </a:xfrm>
            <a:custGeom>
              <a:avLst/>
              <a:gdLst>
                <a:gd name="T0" fmla="*/ 117749772 w 83"/>
                <a:gd name="T1" fmla="*/ 0 h 173"/>
                <a:gd name="T2" fmla="*/ 115819950 w 83"/>
                <a:gd name="T3" fmla="*/ 19201716 h 173"/>
                <a:gd name="T4" fmla="*/ 110029093 w 83"/>
                <a:gd name="T5" fmla="*/ 32643057 h 173"/>
                <a:gd name="T6" fmla="*/ 102307025 w 83"/>
                <a:gd name="T7" fmla="*/ 44163806 h 173"/>
                <a:gd name="T8" fmla="*/ 90725291 w 83"/>
                <a:gd name="T9" fmla="*/ 49924191 h 173"/>
                <a:gd name="T10" fmla="*/ 92655135 w 83"/>
                <a:gd name="T11" fmla="*/ 61446326 h 173"/>
                <a:gd name="T12" fmla="*/ 81073400 w 83"/>
                <a:gd name="T13" fmla="*/ 72967075 h 173"/>
                <a:gd name="T14" fmla="*/ 67561865 w 83"/>
                <a:gd name="T15" fmla="*/ 84487824 h 173"/>
                <a:gd name="T16" fmla="*/ 52119118 w 83"/>
                <a:gd name="T17" fmla="*/ 82567237 h 173"/>
                <a:gd name="T18" fmla="*/ 38606183 w 83"/>
                <a:gd name="T19" fmla="*/ 90248198 h 173"/>
                <a:gd name="T20" fmla="*/ 28954293 w 83"/>
                <a:gd name="T21" fmla="*/ 96008594 h 173"/>
                <a:gd name="T22" fmla="*/ 13512930 w 83"/>
                <a:gd name="T23" fmla="*/ 122891266 h 173"/>
                <a:gd name="T24" fmla="*/ 30885504 w 83"/>
                <a:gd name="T25" fmla="*/ 182417026 h 173"/>
                <a:gd name="T26" fmla="*/ 13512930 w 83"/>
                <a:gd name="T27" fmla="*/ 211220285 h 173"/>
                <a:gd name="T28" fmla="*/ 0 w 83"/>
                <a:gd name="T29" fmla="*/ 241942744 h 173"/>
                <a:gd name="T30" fmla="*/ 7720681 w 83"/>
                <a:gd name="T31" fmla="*/ 255384080 h 173"/>
                <a:gd name="T32" fmla="*/ 9651893 w 83"/>
                <a:gd name="T33" fmla="*/ 261144454 h 173"/>
                <a:gd name="T34" fmla="*/ 15442752 w 83"/>
                <a:gd name="T35" fmla="*/ 303387662 h 173"/>
                <a:gd name="T36" fmla="*/ 28954293 w 83"/>
                <a:gd name="T37" fmla="*/ 316828998 h 173"/>
                <a:gd name="T38" fmla="*/ 44397040 w 83"/>
                <a:gd name="T39" fmla="*/ 330270334 h 173"/>
                <a:gd name="T40" fmla="*/ 79143578 w 83"/>
                <a:gd name="T41" fmla="*/ 314909797 h 173"/>
                <a:gd name="T42" fmla="*/ 92655135 w 83"/>
                <a:gd name="T43" fmla="*/ 303387662 h 173"/>
                <a:gd name="T44" fmla="*/ 110029093 w 83"/>
                <a:gd name="T45" fmla="*/ 247703118 h 173"/>
                <a:gd name="T46" fmla="*/ 127401662 w 83"/>
                <a:gd name="T47" fmla="*/ 161294686 h 173"/>
                <a:gd name="T48" fmla="*/ 140913198 w 83"/>
                <a:gd name="T49" fmla="*/ 105610142 h 173"/>
                <a:gd name="T50" fmla="*/ 140913198 w 83"/>
                <a:gd name="T51" fmla="*/ 80648036 h 173"/>
                <a:gd name="T52" fmla="*/ 152496300 w 83"/>
                <a:gd name="T53" fmla="*/ 84487824 h 173"/>
                <a:gd name="T54" fmla="*/ 146704054 w 83"/>
                <a:gd name="T55" fmla="*/ 26882682 h 173"/>
                <a:gd name="T56" fmla="*/ 117749772 w 83"/>
                <a:gd name="T57" fmla="*/ 0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173"/>
                <a:gd name="T89" fmla="*/ 83 w 83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88" name="Freeform 19"/>
            <p:cNvSpPr>
              <a:spLocks noChangeArrowheads="1"/>
            </p:cNvSpPr>
            <p:nvPr/>
          </p:nvSpPr>
          <p:spPr bwMode="auto">
            <a:xfrm>
              <a:off x="5412366" y="2680498"/>
              <a:ext cx="51025" cy="80337"/>
            </a:xfrm>
            <a:custGeom>
              <a:avLst/>
              <a:gdLst>
                <a:gd name="T0" fmla="*/ 19652955 w 25"/>
                <a:gd name="T1" fmla="*/ 7770253 h 43"/>
                <a:gd name="T2" fmla="*/ 9825777 w 25"/>
                <a:gd name="T3" fmla="*/ 13597596 h 43"/>
                <a:gd name="T4" fmla="*/ 3930872 w 25"/>
                <a:gd name="T5" fmla="*/ 19426329 h 43"/>
                <a:gd name="T6" fmla="*/ 1965436 w 25"/>
                <a:gd name="T7" fmla="*/ 33023925 h 43"/>
                <a:gd name="T8" fmla="*/ 23583831 w 25"/>
                <a:gd name="T9" fmla="*/ 79645440 h 43"/>
                <a:gd name="T10" fmla="*/ 41269944 w 25"/>
                <a:gd name="T11" fmla="*/ 69933672 h 43"/>
                <a:gd name="T12" fmla="*/ 47166260 w 25"/>
                <a:gd name="T13" fmla="*/ 46621526 h 43"/>
                <a:gd name="T14" fmla="*/ 19652955 w 25"/>
                <a:gd name="T15" fmla="*/ 777025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0" name="Freeform 20"/>
            <p:cNvSpPr>
              <a:spLocks noChangeArrowheads="1"/>
            </p:cNvSpPr>
            <p:nvPr/>
          </p:nvSpPr>
          <p:spPr bwMode="auto">
            <a:xfrm>
              <a:off x="5753086" y="2750224"/>
              <a:ext cx="271589" cy="259197"/>
            </a:xfrm>
            <a:custGeom>
              <a:avLst/>
              <a:gdLst>
                <a:gd name="T0" fmla="*/ 248215523 w 135"/>
                <a:gd name="T1" fmla="*/ 257378587 h 139"/>
                <a:gd name="T2" fmla="*/ 255852687 w 135"/>
                <a:gd name="T3" fmla="*/ 243833375 h 139"/>
                <a:gd name="T4" fmla="*/ 250125159 w 135"/>
                <a:gd name="T5" fmla="*/ 216740169 h 139"/>
                <a:gd name="T6" fmla="*/ 246305886 w 135"/>
                <a:gd name="T7" fmla="*/ 209000048 h 139"/>
                <a:gd name="T8" fmla="*/ 250125159 w 135"/>
                <a:gd name="T9" fmla="*/ 197388475 h 139"/>
                <a:gd name="T10" fmla="*/ 246305886 w 135"/>
                <a:gd name="T11" fmla="*/ 183841873 h 139"/>
                <a:gd name="T12" fmla="*/ 225302649 w 135"/>
                <a:gd name="T13" fmla="*/ 178036738 h 139"/>
                <a:gd name="T14" fmla="*/ 210028320 w 135"/>
                <a:gd name="T15" fmla="*/ 156750014 h 139"/>
                <a:gd name="T16" fmla="*/ 196663628 w 135"/>
                <a:gd name="T17" fmla="*/ 141268381 h 139"/>
                <a:gd name="T18" fmla="*/ 198571883 w 135"/>
                <a:gd name="T19" fmla="*/ 131591839 h 139"/>
                <a:gd name="T20" fmla="*/ 181387918 w 135"/>
                <a:gd name="T21" fmla="*/ 114175175 h 139"/>
                <a:gd name="T22" fmla="*/ 179478238 w 135"/>
                <a:gd name="T23" fmla="*/ 106435054 h 139"/>
                <a:gd name="T24" fmla="*/ 168023183 w 135"/>
                <a:gd name="T25" fmla="*/ 102564994 h 139"/>
                <a:gd name="T26" fmla="*/ 160386019 w 135"/>
                <a:gd name="T27" fmla="*/ 94823482 h 139"/>
                <a:gd name="T28" fmla="*/ 152747473 w 135"/>
                <a:gd name="T29" fmla="*/ 92888451 h 139"/>
                <a:gd name="T30" fmla="*/ 143200672 w 135"/>
                <a:gd name="T31" fmla="*/ 85148309 h 139"/>
                <a:gd name="T32" fmla="*/ 120289179 w 135"/>
                <a:gd name="T33" fmla="*/ 81278248 h 139"/>
                <a:gd name="T34" fmla="*/ 106923106 w 135"/>
                <a:gd name="T35" fmla="*/ 65796615 h 139"/>
                <a:gd name="T36" fmla="*/ 95468050 w 135"/>
                <a:gd name="T37" fmla="*/ 58055103 h 139"/>
                <a:gd name="T38" fmla="*/ 66827627 w 135"/>
                <a:gd name="T39" fmla="*/ 34833338 h 139"/>
                <a:gd name="T40" fmla="*/ 45824389 w 135"/>
                <a:gd name="T41" fmla="*/ 19351699 h 139"/>
                <a:gd name="T42" fmla="*/ 19093607 w 135"/>
                <a:gd name="T43" fmla="*/ 13546608 h 139"/>
                <a:gd name="T44" fmla="*/ 1909637 w 135"/>
                <a:gd name="T45" fmla="*/ 3870062 h 139"/>
                <a:gd name="T46" fmla="*/ 13366079 w 135"/>
                <a:gd name="T47" fmla="*/ 32898307 h 139"/>
                <a:gd name="T48" fmla="*/ 30550049 w 135"/>
                <a:gd name="T49" fmla="*/ 46444921 h 139"/>
                <a:gd name="T50" fmla="*/ 38187214 w 135"/>
                <a:gd name="T51" fmla="*/ 58055103 h 139"/>
                <a:gd name="T52" fmla="*/ 57280826 w 135"/>
                <a:gd name="T53" fmla="*/ 73536736 h 139"/>
                <a:gd name="T54" fmla="*/ 66827627 w 135"/>
                <a:gd name="T55" fmla="*/ 85148309 h 139"/>
                <a:gd name="T56" fmla="*/ 85921228 w 135"/>
                <a:gd name="T57" fmla="*/ 94823482 h 139"/>
                <a:gd name="T58" fmla="*/ 99285941 w 135"/>
                <a:gd name="T59" fmla="*/ 121916687 h 139"/>
                <a:gd name="T60" fmla="*/ 114561652 w 135"/>
                <a:gd name="T61" fmla="*/ 135463290 h 139"/>
                <a:gd name="T62" fmla="*/ 127926344 w 135"/>
                <a:gd name="T63" fmla="*/ 149008502 h 139"/>
                <a:gd name="T64" fmla="*/ 147019945 w 135"/>
                <a:gd name="T65" fmla="*/ 183841873 h 139"/>
                <a:gd name="T66" fmla="*/ 185207191 w 135"/>
                <a:gd name="T67" fmla="*/ 216740169 h 139"/>
                <a:gd name="T68" fmla="*/ 215757230 w 135"/>
                <a:gd name="T69" fmla="*/ 241896954 h 139"/>
                <a:gd name="T70" fmla="*/ 238668722 w 135"/>
                <a:gd name="T71" fmla="*/ 261250038 h 139"/>
                <a:gd name="T72" fmla="*/ 232941195 w 135"/>
                <a:gd name="T73" fmla="*/ 249638466 h 139"/>
                <a:gd name="T74" fmla="*/ 248215523 w 135"/>
                <a:gd name="T75" fmla="*/ 257378587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139"/>
                <a:gd name="T116" fmla="*/ 135 w 135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2" name="Freeform 21"/>
            <p:cNvSpPr>
              <a:spLocks noChangeArrowheads="1"/>
            </p:cNvSpPr>
            <p:nvPr/>
          </p:nvSpPr>
          <p:spPr bwMode="auto">
            <a:xfrm>
              <a:off x="6014798" y="2994264"/>
              <a:ext cx="215624" cy="60630"/>
            </a:xfrm>
            <a:custGeom>
              <a:avLst/>
              <a:gdLst>
                <a:gd name="T0" fmla="*/ 199248394 w 107"/>
                <a:gd name="T1" fmla="*/ 41330161 h 33"/>
                <a:gd name="T2" fmla="*/ 187753113 w 107"/>
                <a:gd name="T3" fmla="*/ 37573248 h 33"/>
                <a:gd name="T4" fmla="*/ 180089087 w 107"/>
                <a:gd name="T5" fmla="*/ 30058052 h 33"/>
                <a:gd name="T6" fmla="*/ 180089087 w 107"/>
                <a:gd name="T7" fmla="*/ 24421998 h 33"/>
                <a:gd name="T8" fmla="*/ 180089087 w 107"/>
                <a:gd name="T9" fmla="*/ 20665080 h 33"/>
                <a:gd name="T10" fmla="*/ 137940647 w 107"/>
                <a:gd name="T11" fmla="*/ 16908168 h 33"/>
                <a:gd name="T12" fmla="*/ 116867118 w 107"/>
                <a:gd name="T13" fmla="*/ 11272114 h 33"/>
                <a:gd name="T14" fmla="*/ 95792206 w 107"/>
                <a:gd name="T15" fmla="*/ 16908168 h 33"/>
                <a:gd name="T16" fmla="*/ 74717272 w 107"/>
                <a:gd name="T17" fmla="*/ 16908168 h 33"/>
                <a:gd name="T18" fmla="*/ 47896795 w 107"/>
                <a:gd name="T19" fmla="*/ 1879142 h 33"/>
                <a:gd name="T20" fmla="*/ 34485854 w 107"/>
                <a:gd name="T21" fmla="*/ 5636057 h 33"/>
                <a:gd name="T22" fmla="*/ 15326585 w 107"/>
                <a:gd name="T23" fmla="*/ 7515198 h 33"/>
                <a:gd name="T24" fmla="*/ 5746951 w 107"/>
                <a:gd name="T25" fmla="*/ 18785939 h 33"/>
                <a:gd name="T26" fmla="*/ 26821872 w 107"/>
                <a:gd name="T27" fmla="*/ 24421998 h 33"/>
                <a:gd name="T28" fmla="*/ 22990573 w 107"/>
                <a:gd name="T29" fmla="*/ 30058052 h 33"/>
                <a:gd name="T30" fmla="*/ 53643743 w 107"/>
                <a:gd name="T31" fmla="*/ 35694106 h 33"/>
                <a:gd name="T32" fmla="*/ 93876556 w 107"/>
                <a:gd name="T33" fmla="*/ 41330161 h 33"/>
                <a:gd name="T34" fmla="*/ 120698417 w 107"/>
                <a:gd name="T35" fmla="*/ 50723138 h 33"/>
                <a:gd name="T36" fmla="*/ 174342139 w 107"/>
                <a:gd name="T37" fmla="*/ 50723138 h 33"/>
                <a:gd name="T38" fmla="*/ 199248394 w 107"/>
                <a:gd name="T39" fmla="*/ 60116105 h 33"/>
                <a:gd name="T40" fmla="*/ 199248394 w 107"/>
                <a:gd name="T41" fmla="*/ 4133016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3"/>
                <a:gd name="T65" fmla="*/ 107 w 10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3" name="Freeform 22"/>
            <p:cNvSpPr>
              <a:spLocks noChangeArrowheads="1"/>
            </p:cNvSpPr>
            <p:nvPr/>
          </p:nvSpPr>
          <p:spPr bwMode="auto">
            <a:xfrm>
              <a:off x="6230423" y="3038222"/>
              <a:ext cx="21397" cy="9095"/>
            </a:xfrm>
            <a:custGeom>
              <a:avLst/>
              <a:gdLst>
                <a:gd name="T0" fmla="*/ 14281476 w 11"/>
                <a:gd name="T1" fmla="*/ 9207244 h 5"/>
                <a:gd name="T2" fmla="*/ 17851510 w 11"/>
                <a:gd name="T3" fmla="*/ 3682898 h 5"/>
                <a:gd name="T4" fmla="*/ 5355052 w 11"/>
                <a:gd name="T5" fmla="*/ 1841449 h 5"/>
                <a:gd name="T6" fmla="*/ 14281476 w 11"/>
                <a:gd name="T7" fmla="*/ 920724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4" name="Freeform 23"/>
            <p:cNvSpPr>
              <a:spLocks noChangeArrowheads="1"/>
            </p:cNvSpPr>
            <p:nvPr/>
          </p:nvSpPr>
          <p:spPr bwMode="auto">
            <a:xfrm>
              <a:off x="6260050" y="3045801"/>
              <a:ext cx="18106" cy="12126"/>
            </a:xfrm>
            <a:custGeom>
              <a:avLst/>
              <a:gdLst>
                <a:gd name="T0" fmla="*/ 7637085 w 9"/>
                <a:gd name="T1" fmla="*/ 13638354 h 6"/>
                <a:gd name="T2" fmla="*/ 11456320 w 9"/>
                <a:gd name="T3" fmla="*/ 0 h 6"/>
                <a:gd name="T4" fmla="*/ 7637085 w 9"/>
                <a:gd name="T5" fmla="*/ 13638354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5" name="Freeform 24"/>
            <p:cNvSpPr>
              <a:spLocks noChangeArrowheads="1"/>
            </p:cNvSpPr>
            <p:nvPr/>
          </p:nvSpPr>
          <p:spPr bwMode="auto">
            <a:xfrm>
              <a:off x="6283094" y="3045801"/>
              <a:ext cx="26336" cy="9095"/>
            </a:xfrm>
            <a:custGeom>
              <a:avLst/>
              <a:gdLst>
                <a:gd name="T0" fmla="*/ 3872438 w 13"/>
                <a:gd name="T1" fmla="*/ 5524346 h 5"/>
                <a:gd name="T2" fmla="*/ 19362187 w 13"/>
                <a:gd name="T3" fmla="*/ 9207244 h 5"/>
                <a:gd name="T4" fmla="*/ 15489751 w 13"/>
                <a:gd name="T5" fmla="*/ 1841449 h 5"/>
                <a:gd name="T6" fmla="*/ 3872438 w 13"/>
                <a:gd name="T7" fmla="*/ 5524346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6" name="Freeform 25"/>
            <p:cNvSpPr>
              <a:spLocks noChangeArrowheads="1"/>
            </p:cNvSpPr>
            <p:nvPr/>
          </p:nvSpPr>
          <p:spPr bwMode="auto">
            <a:xfrm>
              <a:off x="6292970" y="3041253"/>
              <a:ext cx="39503" cy="13642"/>
            </a:xfrm>
            <a:custGeom>
              <a:avLst/>
              <a:gdLst>
                <a:gd name="T0" fmla="*/ 29447444 w 20"/>
                <a:gd name="T1" fmla="*/ 12946415 h 8"/>
                <a:gd name="T2" fmla="*/ 36809981 w 20"/>
                <a:gd name="T3" fmla="*/ 6473844 h 8"/>
                <a:gd name="T4" fmla="*/ 14723722 w 20"/>
                <a:gd name="T5" fmla="*/ 1618143 h 8"/>
                <a:gd name="T6" fmla="*/ 29447444 w 20"/>
                <a:gd name="T7" fmla="*/ 1294641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"/>
                <a:gd name="T14" fmla="*/ 20 w 2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8" name="Freeform 26"/>
            <p:cNvSpPr>
              <a:spLocks noChangeArrowheads="1"/>
            </p:cNvSpPr>
            <p:nvPr/>
          </p:nvSpPr>
          <p:spPr bwMode="auto">
            <a:xfrm>
              <a:off x="6335767" y="3062474"/>
              <a:ext cx="49380" cy="28800"/>
            </a:xfrm>
            <a:custGeom>
              <a:avLst/>
              <a:gdLst>
                <a:gd name="T0" fmla="*/ 14724049 w 25"/>
                <a:gd name="T1" fmla="*/ 2051102 h 15"/>
                <a:gd name="T2" fmla="*/ 9202360 w 25"/>
                <a:gd name="T3" fmla="*/ 8205838 h 15"/>
                <a:gd name="T4" fmla="*/ 36812154 w 25"/>
                <a:gd name="T5" fmla="*/ 26670051 h 15"/>
                <a:gd name="T6" fmla="*/ 42333840 w 25"/>
                <a:gd name="T7" fmla="*/ 20515311 h 15"/>
                <a:gd name="T8" fmla="*/ 14724049 w 25"/>
                <a:gd name="T9" fmla="*/ 205110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199" name="Freeform 27"/>
            <p:cNvSpPr>
              <a:spLocks noChangeArrowheads="1"/>
            </p:cNvSpPr>
            <p:nvPr/>
          </p:nvSpPr>
          <p:spPr bwMode="auto">
            <a:xfrm>
              <a:off x="6347289" y="3042769"/>
              <a:ext cx="79008" cy="15158"/>
            </a:xfrm>
            <a:custGeom>
              <a:avLst/>
              <a:gdLst>
                <a:gd name="T0" fmla="*/ 58085169 w 39"/>
                <a:gd name="T1" fmla="*/ 13985168 h 8"/>
                <a:gd name="T2" fmla="*/ 71638000 w 39"/>
                <a:gd name="T3" fmla="*/ 5993240 h 8"/>
                <a:gd name="T4" fmla="*/ 52275820 w 39"/>
                <a:gd name="T5" fmla="*/ 5993240 h 8"/>
                <a:gd name="T6" fmla="*/ 21297707 w 39"/>
                <a:gd name="T7" fmla="*/ 3995964 h 8"/>
                <a:gd name="T8" fmla="*/ 3872437 w 39"/>
                <a:gd name="T9" fmla="*/ 9989202 h 8"/>
                <a:gd name="T10" fmla="*/ 32915021 w 39"/>
                <a:gd name="T11" fmla="*/ 15983856 h 8"/>
                <a:gd name="T12" fmla="*/ 58085169 w 39"/>
                <a:gd name="T13" fmla="*/ 1398516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8"/>
                <a:gd name="T23" fmla="*/ 39 w 3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01" name="Freeform 28"/>
            <p:cNvSpPr>
              <a:spLocks noChangeArrowheads="1"/>
            </p:cNvSpPr>
            <p:nvPr/>
          </p:nvSpPr>
          <p:spPr bwMode="auto">
            <a:xfrm>
              <a:off x="6437818" y="3047316"/>
              <a:ext cx="74069" cy="34863"/>
            </a:xfrm>
            <a:custGeom>
              <a:avLst/>
              <a:gdLst>
                <a:gd name="T0" fmla="*/ 18906248 w 37"/>
                <a:gd name="T1" fmla="*/ 35490802 h 18"/>
                <a:gd name="T2" fmla="*/ 22687501 w 37"/>
                <a:gd name="T3" fmla="*/ 35490802 h 18"/>
                <a:gd name="T4" fmla="*/ 24578126 w 37"/>
                <a:gd name="T5" fmla="*/ 35490802 h 18"/>
                <a:gd name="T6" fmla="*/ 26468750 w 37"/>
                <a:gd name="T7" fmla="*/ 33402938 h 18"/>
                <a:gd name="T8" fmla="*/ 28359374 w 37"/>
                <a:gd name="T9" fmla="*/ 31315075 h 18"/>
                <a:gd name="T10" fmla="*/ 32140622 w 37"/>
                <a:gd name="T11" fmla="*/ 29227211 h 18"/>
                <a:gd name="T12" fmla="*/ 34031247 w 37"/>
                <a:gd name="T13" fmla="*/ 27140793 h 18"/>
                <a:gd name="T14" fmla="*/ 35921871 w 37"/>
                <a:gd name="T15" fmla="*/ 25052929 h 18"/>
                <a:gd name="T16" fmla="*/ 35921871 w 37"/>
                <a:gd name="T17" fmla="*/ 25052929 h 18"/>
                <a:gd name="T18" fmla="*/ 37812495 w 37"/>
                <a:gd name="T19" fmla="*/ 22965060 h 18"/>
                <a:gd name="T20" fmla="*/ 41593744 w 37"/>
                <a:gd name="T21" fmla="*/ 18789333 h 18"/>
                <a:gd name="T22" fmla="*/ 43484368 w 37"/>
                <a:gd name="T23" fmla="*/ 16701469 h 18"/>
                <a:gd name="T24" fmla="*/ 45375003 w 37"/>
                <a:gd name="T25" fmla="*/ 14613606 h 18"/>
                <a:gd name="T26" fmla="*/ 47265627 w 37"/>
                <a:gd name="T27" fmla="*/ 14613606 h 18"/>
                <a:gd name="T28" fmla="*/ 49156251 w 37"/>
                <a:gd name="T29" fmla="*/ 12525742 h 18"/>
                <a:gd name="T30" fmla="*/ 62390621 w 37"/>
                <a:gd name="T31" fmla="*/ 4175729 h 18"/>
                <a:gd name="T32" fmla="*/ 28359374 w 37"/>
                <a:gd name="T33" fmla="*/ 8351457 h 18"/>
                <a:gd name="T34" fmla="*/ 26468750 w 37"/>
                <a:gd name="T35" fmla="*/ 10437876 h 18"/>
                <a:gd name="T36" fmla="*/ 24578126 w 37"/>
                <a:gd name="T37" fmla="*/ 12525742 h 18"/>
                <a:gd name="T38" fmla="*/ 22687501 w 37"/>
                <a:gd name="T39" fmla="*/ 14613606 h 18"/>
                <a:gd name="T40" fmla="*/ 17015623 w 37"/>
                <a:gd name="T41" fmla="*/ 18789333 h 18"/>
                <a:gd name="T42" fmla="*/ 15124999 w 37"/>
                <a:gd name="T43" fmla="*/ 20877196 h 18"/>
                <a:gd name="T44" fmla="*/ 9453124 w 37"/>
                <a:gd name="T45" fmla="*/ 25052929 h 18"/>
                <a:gd name="T46" fmla="*/ 18906248 w 37"/>
                <a:gd name="T47" fmla="*/ 3549080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18"/>
                <a:gd name="T74" fmla="*/ 37 w 3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02" name="Freeform 29"/>
            <p:cNvSpPr>
              <a:spLocks noChangeArrowheads="1"/>
            </p:cNvSpPr>
            <p:nvPr/>
          </p:nvSpPr>
          <p:spPr bwMode="auto">
            <a:xfrm>
              <a:off x="6302846" y="2845718"/>
              <a:ext cx="123449" cy="137935"/>
            </a:xfrm>
            <a:custGeom>
              <a:avLst/>
              <a:gdLst>
                <a:gd name="T0" fmla="*/ 25117897 w 61"/>
                <a:gd name="T1" fmla="*/ 27071306 h 74"/>
                <a:gd name="T2" fmla="*/ 38644303 w 61"/>
                <a:gd name="T3" fmla="*/ 25137046 h 74"/>
                <a:gd name="T4" fmla="*/ 59897910 w 61"/>
                <a:gd name="T5" fmla="*/ 23204177 h 74"/>
                <a:gd name="T6" fmla="*/ 81151506 w 61"/>
                <a:gd name="T7" fmla="*/ 27071306 h 74"/>
                <a:gd name="T8" fmla="*/ 98542223 w 61"/>
                <a:gd name="T9" fmla="*/ 25137046 h 74"/>
                <a:gd name="T10" fmla="*/ 113999384 w 61"/>
                <a:gd name="T11" fmla="*/ 11601393 h 74"/>
                <a:gd name="T12" fmla="*/ 113999384 w 61"/>
                <a:gd name="T13" fmla="*/ 0 h 74"/>
                <a:gd name="T14" fmla="*/ 100474368 w 61"/>
                <a:gd name="T15" fmla="*/ 13535653 h 74"/>
                <a:gd name="T16" fmla="*/ 73422925 w 61"/>
                <a:gd name="T17" fmla="*/ 11601393 h 74"/>
                <a:gd name="T18" fmla="*/ 44440738 w 61"/>
                <a:gd name="T19" fmla="*/ 7734261 h 74"/>
                <a:gd name="T20" fmla="*/ 30915722 w 61"/>
                <a:gd name="T21" fmla="*/ 7734261 h 74"/>
                <a:gd name="T22" fmla="*/ 21253601 w 61"/>
                <a:gd name="T23" fmla="*/ 17402782 h 74"/>
                <a:gd name="T24" fmla="*/ 9660728 w 61"/>
                <a:gd name="T25" fmla="*/ 42539823 h 74"/>
                <a:gd name="T26" fmla="*/ 3864292 w 61"/>
                <a:gd name="T27" fmla="*/ 56075481 h 74"/>
                <a:gd name="T28" fmla="*/ 3864292 w 61"/>
                <a:gd name="T29" fmla="*/ 77345387 h 74"/>
                <a:gd name="T30" fmla="*/ 1932146 w 61"/>
                <a:gd name="T31" fmla="*/ 94748186 h 74"/>
                <a:gd name="T32" fmla="*/ 19321456 w 61"/>
                <a:gd name="T33" fmla="*/ 106349574 h 74"/>
                <a:gd name="T34" fmla="*/ 23185752 w 61"/>
                <a:gd name="T35" fmla="*/ 129553740 h 74"/>
                <a:gd name="T36" fmla="*/ 25117897 w 61"/>
                <a:gd name="T37" fmla="*/ 141155127 h 74"/>
                <a:gd name="T38" fmla="*/ 42508593 w 61"/>
                <a:gd name="T39" fmla="*/ 139222258 h 74"/>
                <a:gd name="T40" fmla="*/ 36712158 w 61"/>
                <a:gd name="T41" fmla="*/ 106349574 h 74"/>
                <a:gd name="T42" fmla="*/ 38644303 w 61"/>
                <a:gd name="T43" fmla="*/ 87013906 h 74"/>
                <a:gd name="T44" fmla="*/ 52169329 w 61"/>
                <a:gd name="T45" fmla="*/ 87013906 h 74"/>
                <a:gd name="T46" fmla="*/ 52169329 w 61"/>
                <a:gd name="T47" fmla="*/ 102482444 h 74"/>
                <a:gd name="T48" fmla="*/ 61830055 w 61"/>
                <a:gd name="T49" fmla="*/ 119885221 h 74"/>
                <a:gd name="T50" fmla="*/ 69558635 w 61"/>
                <a:gd name="T51" fmla="*/ 127620870 h 74"/>
                <a:gd name="T52" fmla="*/ 77287215 w 61"/>
                <a:gd name="T53" fmla="*/ 123752350 h 74"/>
                <a:gd name="T54" fmla="*/ 85015796 w 61"/>
                <a:gd name="T55" fmla="*/ 117952352 h 74"/>
                <a:gd name="T56" fmla="*/ 75355070 w 61"/>
                <a:gd name="T57" fmla="*/ 104416704 h 74"/>
                <a:gd name="T58" fmla="*/ 77287215 w 61"/>
                <a:gd name="T59" fmla="*/ 92815317 h 74"/>
                <a:gd name="T60" fmla="*/ 69558635 w 61"/>
                <a:gd name="T61" fmla="*/ 81212517 h 74"/>
                <a:gd name="T62" fmla="*/ 57965764 w 61"/>
                <a:gd name="T63" fmla="*/ 69611129 h 74"/>
                <a:gd name="T64" fmla="*/ 65694345 w 61"/>
                <a:gd name="T65" fmla="*/ 54142612 h 74"/>
                <a:gd name="T66" fmla="*/ 79219360 w 61"/>
                <a:gd name="T67" fmla="*/ 46406963 h 74"/>
                <a:gd name="T68" fmla="*/ 73422925 w 61"/>
                <a:gd name="T69" fmla="*/ 40606954 h 74"/>
                <a:gd name="T70" fmla="*/ 48305039 w 61"/>
                <a:gd name="T71" fmla="*/ 50274092 h 74"/>
                <a:gd name="T72" fmla="*/ 30915722 w 61"/>
                <a:gd name="T73" fmla="*/ 56075481 h 74"/>
                <a:gd name="T74" fmla="*/ 21253601 w 61"/>
                <a:gd name="T75" fmla="*/ 40606954 h 74"/>
                <a:gd name="T76" fmla="*/ 25117897 w 61"/>
                <a:gd name="T77" fmla="*/ 27071306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74"/>
                <a:gd name="T119" fmla="*/ 61 w 61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03" name="Freeform 30"/>
            <p:cNvSpPr>
              <a:spLocks noChangeArrowheads="1"/>
            </p:cNvSpPr>
            <p:nvPr/>
          </p:nvSpPr>
          <p:spPr bwMode="auto">
            <a:xfrm>
              <a:off x="6077345" y="2733551"/>
              <a:ext cx="217270" cy="221304"/>
            </a:xfrm>
            <a:custGeom>
              <a:avLst/>
              <a:gdLst>
                <a:gd name="T0" fmla="*/ 21003162 w 108"/>
                <a:gd name="T1" fmla="*/ 167453500 h 119"/>
                <a:gd name="T2" fmla="*/ 63008111 w 108"/>
                <a:gd name="T3" fmla="*/ 207872674 h 119"/>
                <a:gd name="T4" fmla="*/ 91648424 w 108"/>
                <a:gd name="T5" fmla="*/ 209796932 h 119"/>
                <a:gd name="T6" fmla="*/ 127925851 w 108"/>
                <a:gd name="T7" fmla="*/ 223270900 h 119"/>
                <a:gd name="T8" fmla="*/ 160384019 w 108"/>
                <a:gd name="T9" fmla="*/ 204022771 h 119"/>
                <a:gd name="T10" fmla="*/ 181387219 w 108"/>
                <a:gd name="T11" fmla="*/ 144355467 h 119"/>
                <a:gd name="T12" fmla="*/ 200480747 w 108"/>
                <a:gd name="T13" fmla="*/ 121258821 h 119"/>
                <a:gd name="T14" fmla="*/ 179477547 w 108"/>
                <a:gd name="T15" fmla="*/ 94312272 h 119"/>
                <a:gd name="T16" fmla="*/ 168021154 w 108"/>
                <a:gd name="T17" fmla="*/ 69291347 h 119"/>
                <a:gd name="T18" fmla="*/ 166111525 w 108"/>
                <a:gd name="T19" fmla="*/ 67365701 h 119"/>
                <a:gd name="T20" fmla="*/ 164203278 w 108"/>
                <a:gd name="T21" fmla="*/ 65441443 h 119"/>
                <a:gd name="T22" fmla="*/ 164203278 w 108"/>
                <a:gd name="T23" fmla="*/ 61591540 h 119"/>
                <a:gd name="T24" fmla="*/ 189024354 w 108"/>
                <a:gd name="T25" fmla="*/ 34644980 h 119"/>
                <a:gd name="T26" fmla="*/ 150837255 w 108"/>
                <a:gd name="T27" fmla="*/ 17322490 h 119"/>
                <a:gd name="T28" fmla="*/ 131743727 w 108"/>
                <a:gd name="T29" fmla="*/ 0 h 119"/>
                <a:gd name="T30" fmla="*/ 112650200 w 108"/>
                <a:gd name="T31" fmla="*/ 36570625 h 119"/>
                <a:gd name="T32" fmla="*/ 106922694 w 108"/>
                <a:gd name="T33" fmla="*/ 44269044 h 119"/>
                <a:gd name="T34" fmla="*/ 103104817 w 108"/>
                <a:gd name="T35" fmla="*/ 42344786 h 119"/>
                <a:gd name="T36" fmla="*/ 101195188 w 108"/>
                <a:gd name="T37" fmla="*/ 42344786 h 119"/>
                <a:gd name="T38" fmla="*/ 87829144 w 108"/>
                <a:gd name="T39" fmla="*/ 51968862 h 119"/>
                <a:gd name="T40" fmla="*/ 87829144 w 108"/>
                <a:gd name="T41" fmla="*/ 61591540 h 119"/>
                <a:gd name="T42" fmla="*/ 80192010 w 108"/>
                <a:gd name="T43" fmla="*/ 69291347 h 119"/>
                <a:gd name="T44" fmla="*/ 78282380 w 108"/>
                <a:gd name="T45" fmla="*/ 71215605 h 119"/>
                <a:gd name="T46" fmla="*/ 76372751 w 108"/>
                <a:gd name="T47" fmla="*/ 73139863 h 119"/>
                <a:gd name="T48" fmla="*/ 74464504 w 108"/>
                <a:gd name="T49" fmla="*/ 75065508 h 119"/>
                <a:gd name="T50" fmla="*/ 72554875 w 108"/>
                <a:gd name="T51" fmla="*/ 75065508 h 119"/>
                <a:gd name="T52" fmla="*/ 43914572 w 108"/>
                <a:gd name="T53" fmla="*/ 86613831 h 119"/>
                <a:gd name="T54" fmla="*/ 19093533 w 108"/>
                <a:gd name="T55" fmla="*/ 113560402 h 119"/>
                <a:gd name="T56" fmla="*/ 11456398 w 108"/>
                <a:gd name="T57" fmla="*/ 109710498 h 119"/>
                <a:gd name="T58" fmla="*/ 9546767 w 108"/>
                <a:gd name="T59" fmla="*/ 107786240 h 119"/>
                <a:gd name="T60" fmla="*/ 3819260 w 108"/>
                <a:gd name="T61" fmla="*/ 105860595 h 119"/>
                <a:gd name="T62" fmla="*/ 15274275 w 108"/>
                <a:gd name="T63" fmla="*/ 16360359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19"/>
                <a:gd name="T98" fmla="*/ 108 w 108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05" name="Freeform 31"/>
            <p:cNvSpPr>
              <a:spLocks noChangeArrowheads="1"/>
            </p:cNvSpPr>
            <p:nvPr/>
          </p:nvSpPr>
          <p:spPr bwMode="auto">
            <a:xfrm>
              <a:off x="5995047" y="2469806"/>
              <a:ext cx="47734" cy="43958"/>
            </a:xfrm>
            <a:custGeom>
              <a:avLst/>
              <a:gdLst>
                <a:gd name="T0" fmla="*/ 41056266 w 24"/>
                <a:gd name="T1" fmla="*/ 20328807 h 23"/>
                <a:gd name="T2" fmla="*/ 39190197 w 24"/>
                <a:gd name="T3" fmla="*/ 4066332 h 23"/>
                <a:gd name="T4" fmla="*/ 24260277 w 24"/>
                <a:gd name="T5" fmla="*/ 4066332 h 23"/>
                <a:gd name="T6" fmla="*/ 5598210 w 24"/>
                <a:gd name="T7" fmla="*/ 16262477 h 23"/>
                <a:gd name="T8" fmla="*/ 7464280 w 24"/>
                <a:gd name="T9" fmla="*/ 40657615 h 23"/>
                <a:gd name="T10" fmla="*/ 37324128 w 24"/>
                <a:gd name="T11" fmla="*/ 32526379 h 23"/>
                <a:gd name="T12" fmla="*/ 41056266 w 24"/>
                <a:gd name="T13" fmla="*/ 2032880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09" name="Freeform 32"/>
            <p:cNvSpPr>
              <a:spLocks noChangeArrowheads="1"/>
            </p:cNvSpPr>
            <p:nvPr/>
          </p:nvSpPr>
          <p:spPr bwMode="auto">
            <a:xfrm>
              <a:off x="6215608" y="2365218"/>
              <a:ext cx="36212" cy="74272"/>
            </a:xfrm>
            <a:custGeom>
              <a:avLst/>
              <a:gdLst>
                <a:gd name="T0" fmla="*/ 22911258 w 18"/>
                <a:gd name="T1" fmla="*/ 67157262 h 40"/>
                <a:gd name="T2" fmla="*/ 28640107 w 18"/>
                <a:gd name="T3" fmla="*/ 40294078 h 40"/>
                <a:gd name="T4" fmla="*/ 32457957 w 18"/>
                <a:gd name="T5" fmla="*/ 17269287 h 40"/>
                <a:gd name="T6" fmla="*/ 24820874 w 18"/>
                <a:gd name="T7" fmla="*/ 3837004 h 40"/>
                <a:gd name="T8" fmla="*/ 5727469 w 18"/>
                <a:gd name="T9" fmla="*/ 19187788 h 40"/>
                <a:gd name="T10" fmla="*/ 1909617 w 18"/>
                <a:gd name="T11" fmla="*/ 46050978 h 40"/>
                <a:gd name="T12" fmla="*/ 17183787 w 18"/>
                <a:gd name="T13" fmla="*/ 70994265 h 40"/>
                <a:gd name="T14" fmla="*/ 22911258 w 18"/>
                <a:gd name="T15" fmla="*/ 6715726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40"/>
                <a:gd name="T26" fmla="*/ 18 w 1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0" name="Freeform 33"/>
            <p:cNvSpPr>
              <a:spLocks noChangeArrowheads="1"/>
            </p:cNvSpPr>
            <p:nvPr/>
          </p:nvSpPr>
          <p:spPr bwMode="auto">
            <a:xfrm>
              <a:off x="6365395" y="2193935"/>
              <a:ext cx="54317" cy="60630"/>
            </a:xfrm>
            <a:custGeom>
              <a:avLst/>
              <a:gdLst>
                <a:gd name="T0" fmla="*/ 13364556 w 27"/>
                <a:gd name="T1" fmla="*/ 3756914 h 33"/>
                <a:gd name="T2" fmla="*/ 3819234 w 27"/>
                <a:gd name="T3" fmla="*/ 11272114 h 33"/>
                <a:gd name="T4" fmla="*/ 1909617 w 27"/>
                <a:gd name="T5" fmla="*/ 20665080 h 33"/>
                <a:gd name="T6" fmla="*/ 13364556 w 27"/>
                <a:gd name="T7" fmla="*/ 30058052 h 33"/>
                <a:gd name="T8" fmla="*/ 13364556 w 27"/>
                <a:gd name="T9" fmla="*/ 18785939 h 33"/>
                <a:gd name="T10" fmla="*/ 21003022 w 27"/>
                <a:gd name="T11" fmla="*/ 24421998 h 33"/>
                <a:gd name="T12" fmla="*/ 19093405 w 27"/>
                <a:gd name="T13" fmla="*/ 39451019 h 33"/>
                <a:gd name="T14" fmla="*/ 19093405 w 27"/>
                <a:gd name="T15" fmla="*/ 48845367 h 33"/>
                <a:gd name="T16" fmla="*/ 28640111 w 27"/>
                <a:gd name="T17" fmla="*/ 60116105 h 33"/>
                <a:gd name="T18" fmla="*/ 30548345 w 27"/>
                <a:gd name="T19" fmla="*/ 52602279 h 33"/>
                <a:gd name="T20" fmla="*/ 38186811 w 27"/>
                <a:gd name="T21" fmla="*/ 61995246 h 33"/>
                <a:gd name="T22" fmla="*/ 45823905 w 27"/>
                <a:gd name="T23" fmla="*/ 54480050 h 33"/>
                <a:gd name="T24" fmla="*/ 45823905 w 27"/>
                <a:gd name="T25" fmla="*/ 41330161 h 33"/>
                <a:gd name="T26" fmla="*/ 49641756 w 27"/>
                <a:gd name="T27" fmla="*/ 22544227 h 33"/>
                <a:gd name="T28" fmla="*/ 40095045 w 27"/>
                <a:gd name="T29" fmla="*/ 9392969 h 33"/>
                <a:gd name="T30" fmla="*/ 34367578 w 27"/>
                <a:gd name="T31" fmla="*/ 3756914 h 33"/>
                <a:gd name="T32" fmla="*/ 22911262 w 27"/>
                <a:gd name="T33" fmla="*/ 1879142 h 33"/>
                <a:gd name="T34" fmla="*/ 13364556 w 27"/>
                <a:gd name="T35" fmla="*/ 3756914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3"/>
                <a:gd name="T56" fmla="*/ 27 w 27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1" name="Freeform 34"/>
            <p:cNvSpPr>
              <a:spLocks noChangeArrowheads="1"/>
            </p:cNvSpPr>
            <p:nvPr/>
          </p:nvSpPr>
          <p:spPr bwMode="auto">
            <a:xfrm>
              <a:off x="6419712" y="2184840"/>
              <a:ext cx="51025" cy="40926"/>
            </a:xfrm>
            <a:custGeom>
              <a:avLst/>
              <a:gdLst>
                <a:gd name="T0" fmla="*/ 25547864 w 25"/>
                <a:gd name="T1" fmla="*/ 21185737 h 22"/>
                <a:gd name="T2" fmla="*/ 41269944 w 25"/>
                <a:gd name="T3" fmla="*/ 21185737 h 22"/>
                <a:gd name="T4" fmla="*/ 45200814 w 25"/>
                <a:gd name="T5" fmla="*/ 5777299 h 22"/>
                <a:gd name="T6" fmla="*/ 31444170 w 25"/>
                <a:gd name="T7" fmla="*/ 0 h 22"/>
                <a:gd name="T8" fmla="*/ 21618390 w 25"/>
                <a:gd name="T9" fmla="*/ 11555985 h 22"/>
                <a:gd name="T10" fmla="*/ 9825777 w 25"/>
                <a:gd name="T11" fmla="*/ 9629754 h 22"/>
                <a:gd name="T12" fmla="*/ 0 w 25"/>
                <a:gd name="T13" fmla="*/ 23110582 h 22"/>
                <a:gd name="T14" fmla="*/ 5896308 w 25"/>
                <a:gd name="T15" fmla="*/ 25036810 h 22"/>
                <a:gd name="T16" fmla="*/ 15722085 w 25"/>
                <a:gd name="T17" fmla="*/ 38517630 h 22"/>
                <a:gd name="T18" fmla="*/ 25547864 w 25"/>
                <a:gd name="T19" fmla="*/ 211857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2"/>
                <a:gd name="T32" fmla="*/ 25 w 2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2" name="Freeform 35"/>
            <p:cNvSpPr>
              <a:spLocks noChangeArrowheads="1"/>
            </p:cNvSpPr>
            <p:nvPr/>
          </p:nvSpPr>
          <p:spPr bwMode="auto">
            <a:xfrm>
              <a:off x="6383500" y="2034779"/>
              <a:ext cx="200811" cy="169767"/>
            </a:xfrm>
            <a:custGeom>
              <a:avLst/>
              <a:gdLst>
                <a:gd name="T0" fmla="*/ 81803714 w 100"/>
                <a:gd name="T1" fmla="*/ 125073161 h 92"/>
                <a:gd name="T2" fmla="*/ 58975258 w 100"/>
                <a:gd name="T3" fmla="*/ 126968751 h 92"/>
                <a:gd name="T4" fmla="*/ 22828467 w 100"/>
                <a:gd name="T5" fmla="*/ 140233748 h 92"/>
                <a:gd name="T6" fmla="*/ 3805434 w 100"/>
                <a:gd name="T7" fmla="*/ 157289924 h 92"/>
                <a:gd name="T8" fmla="*/ 26633899 w 100"/>
                <a:gd name="T9" fmla="*/ 159184137 h 92"/>
                <a:gd name="T10" fmla="*/ 45658313 w 100"/>
                <a:gd name="T11" fmla="*/ 157289924 h 92"/>
                <a:gd name="T12" fmla="*/ 60877284 w 100"/>
                <a:gd name="T13" fmla="*/ 149708942 h 92"/>
                <a:gd name="T14" fmla="*/ 87511173 w 100"/>
                <a:gd name="T15" fmla="*/ 149708942 h 92"/>
                <a:gd name="T16" fmla="*/ 89413200 w 100"/>
                <a:gd name="T17" fmla="*/ 166765118 h 92"/>
                <a:gd name="T18" fmla="*/ 112243057 w 100"/>
                <a:gd name="T19" fmla="*/ 159184137 h 92"/>
                <a:gd name="T20" fmla="*/ 119852542 w 100"/>
                <a:gd name="T21" fmla="*/ 145919140 h 92"/>
                <a:gd name="T22" fmla="*/ 136973540 w 100"/>
                <a:gd name="T23" fmla="*/ 149708942 h 92"/>
                <a:gd name="T24" fmla="*/ 152192510 w 100"/>
                <a:gd name="T25" fmla="*/ 140233748 h 92"/>
                <a:gd name="T26" fmla="*/ 161705402 w 100"/>
                <a:gd name="T27" fmla="*/ 132654143 h 92"/>
                <a:gd name="T28" fmla="*/ 171216914 w 100"/>
                <a:gd name="T29" fmla="*/ 123178948 h 92"/>
                <a:gd name="T30" fmla="*/ 171216914 w 100"/>
                <a:gd name="T31" fmla="*/ 138338158 h 92"/>
                <a:gd name="T32" fmla="*/ 182631875 w 100"/>
                <a:gd name="T33" fmla="*/ 130758553 h 92"/>
                <a:gd name="T34" fmla="*/ 182631875 w 100"/>
                <a:gd name="T35" fmla="*/ 109912575 h 92"/>
                <a:gd name="T36" fmla="*/ 176924373 w 100"/>
                <a:gd name="T37" fmla="*/ 72011775 h 92"/>
                <a:gd name="T38" fmla="*/ 184533901 w 100"/>
                <a:gd name="T39" fmla="*/ 66326383 h 92"/>
                <a:gd name="T40" fmla="*/ 186435928 w 100"/>
                <a:gd name="T41" fmla="*/ 43586181 h 92"/>
                <a:gd name="T42" fmla="*/ 165509455 w 100"/>
                <a:gd name="T43" fmla="*/ 3789804 h 92"/>
                <a:gd name="T44" fmla="*/ 155997943 w 100"/>
                <a:gd name="T45" fmla="*/ 3789804 h 92"/>
                <a:gd name="T46" fmla="*/ 163607428 w 100"/>
                <a:gd name="T47" fmla="*/ 11370789 h 92"/>
                <a:gd name="T48" fmla="*/ 152192510 w 100"/>
                <a:gd name="T49" fmla="*/ 7579608 h 92"/>
                <a:gd name="T50" fmla="*/ 146486431 w 100"/>
                <a:gd name="T51" fmla="*/ 9475197 h 92"/>
                <a:gd name="T52" fmla="*/ 148388457 w 100"/>
                <a:gd name="T53" fmla="*/ 24635792 h 92"/>
                <a:gd name="T54" fmla="*/ 152192510 w 100"/>
                <a:gd name="T55" fmla="*/ 36006576 h 92"/>
                <a:gd name="T56" fmla="*/ 146486431 w 100"/>
                <a:gd name="T57" fmla="*/ 73907365 h 92"/>
                <a:gd name="T58" fmla="*/ 117949136 w 100"/>
                <a:gd name="T59" fmla="*/ 98543167 h 92"/>
                <a:gd name="T60" fmla="*/ 106535598 w 100"/>
                <a:gd name="T61" fmla="*/ 94751988 h 92"/>
                <a:gd name="T62" fmla="*/ 98926112 w 100"/>
                <a:gd name="T63" fmla="*/ 90962186 h 92"/>
                <a:gd name="T64" fmla="*/ 93218653 w 100"/>
                <a:gd name="T65" fmla="*/ 115597967 h 92"/>
                <a:gd name="T66" fmla="*/ 89413200 w 100"/>
                <a:gd name="T67" fmla="*/ 128862964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92"/>
                <a:gd name="T104" fmla="*/ 100 w 100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3" name="Freeform 36"/>
            <p:cNvSpPr>
              <a:spLocks noChangeArrowheads="1"/>
            </p:cNvSpPr>
            <p:nvPr/>
          </p:nvSpPr>
          <p:spPr bwMode="auto">
            <a:xfrm>
              <a:off x="6520117" y="1940801"/>
              <a:ext cx="111927" cy="93978"/>
            </a:xfrm>
            <a:custGeom>
              <a:avLst/>
              <a:gdLst>
                <a:gd name="T0" fmla="*/ 23444999 w 55"/>
                <a:gd name="T1" fmla="*/ 60949964 h 50"/>
                <a:gd name="T2" fmla="*/ 11723198 w 55"/>
                <a:gd name="T3" fmla="*/ 57016850 h 50"/>
                <a:gd name="T4" fmla="*/ 7814999 w 55"/>
                <a:gd name="T5" fmla="*/ 64881675 h 50"/>
                <a:gd name="T6" fmla="*/ 0 w 55"/>
                <a:gd name="T7" fmla="*/ 72746500 h 50"/>
                <a:gd name="T8" fmla="*/ 7814999 w 55"/>
                <a:gd name="T9" fmla="*/ 84543037 h 50"/>
                <a:gd name="T10" fmla="*/ 5860900 w 55"/>
                <a:gd name="T11" fmla="*/ 90440604 h 50"/>
                <a:gd name="T12" fmla="*/ 11723198 w 55"/>
                <a:gd name="T13" fmla="*/ 96339596 h 50"/>
                <a:gd name="T14" fmla="*/ 19538194 w 55"/>
                <a:gd name="T15" fmla="*/ 90440604 h 50"/>
                <a:gd name="T16" fmla="*/ 27353196 w 55"/>
                <a:gd name="T17" fmla="*/ 86508893 h 50"/>
                <a:gd name="T18" fmla="*/ 21492293 w 55"/>
                <a:gd name="T19" fmla="*/ 80609923 h 50"/>
                <a:gd name="T20" fmla="*/ 11723198 w 55"/>
                <a:gd name="T21" fmla="*/ 78644068 h 50"/>
                <a:gd name="T22" fmla="*/ 13675899 w 55"/>
                <a:gd name="T23" fmla="*/ 68813387 h 50"/>
                <a:gd name="T24" fmla="*/ 21492293 w 55"/>
                <a:gd name="T25" fmla="*/ 76678212 h 50"/>
                <a:gd name="T26" fmla="*/ 31261393 w 55"/>
                <a:gd name="T27" fmla="*/ 70779242 h 50"/>
                <a:gd name="T28" fmla="*/ 44937286 w 55"/>
                <a:gd name="T29" fmla="*/ 74712356 h 50"/>
                <a:gd name="T30" fmla="*/ 66429584 w 55"/>
                <a:gd name="T31" fmla="*/ 84543037 h 50"/>
                <a:gd name="T32" fmla="*/ 70336383 w 55"/>
                <a:gd name="T33" fmla="*/ 74712356 h 50"/>
                <a:gd name="T34" fmla="*/ 84013675 w 55"/>
                <a:gd name="T35" fmla="*/ 58982706 h 50"/>
                <a:gd name="T36" fmla="*/ 105504586 w 55"/>
                <a:gd name="T37" fmla="*/ 51119283 h 50"/>
                <a:gd name="T38" fmla="*/ 99643689 w 55"/>
                <a:gd name="T39" fmla="*/ 51119283 h 50"/>
                <a:gd name="T40" fmla="*/ 93782791 w 55"/>
                <a:gd name="T41" fmla="*/ 41288591 h 50"/>
                <a:gd name="T42" fmla="*/ 89874572 w 55"/>
                <a:gd name="T43" fmla="*/ 31457910 h 50"/>
                <a:gd name="T44" fmla="*/ 78151379 w 55"/>
                <a:gd name="T45" fmla="*/ 35389621 h 50"/>
                <a:gd name="T46" fmla="*/ 74244580 w 55"/>
                <a:gd name="T47" fmla="*/ 29492054 h 50"/>
                <a:gd name="T48" fmla="*/ 64475486 w 55"/>
                <a:gd name="T49" fmla="*/ 31457910 h 50"/>
                <a:gd name="T50" fmla="*/ 44937286 w 55"/>
                <a:gd name="T51" fmla="*/ 19661367 h 50"/>
                <a:gd name="T52" fmla="*/ 27353196 w 55"/>
                <a:gd name="T53" fmla="*/ 3931713 h 50"/>
                <a:gd name="T54" fmla="*/ 21492293 w 55"/>
                <a:gd name="T55" fmla="*/ 3931713 h 50"/>
                <a:gd name="T56" fmla="*/ 21492293 w 55"/>
                <a:gd name="T57" fmla="*/ 13762398 h 50"/>
                <a:gd name="T58" fmla="*/ 27353196 w 55"/>
                <a:gd name="T59" fmla="*/ 35389621 h 50"/>
                <a:gd name="T60" fmla="*/ 27353196 w 55"/>
                <a:gd name="T61" fmla="*/ 49153427 h 50"/>
                <a:gd name="T62" fmla="*/ 23444999 w 55"/>
                <a:gd name="T63" fmla="*/ 60949964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50"/>
                <a:gd name="T98" fmla="*/ 55 w 55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4" name="Freeform 37"/>
            <p:cNvSpPr>
              <a:spLocks noChangeArrowheads="1"/>
            </p:cNvSpPr>
            <p:nvPr/>
          </p:nvSpPr>
          <p:spPr bwMode="auto">
            <a:xfrm>
              <a:off x="6470737" y="1717982"/>
              <a:ext cx="105343" cy="210692"/>
            </a:xfrm>
            <a:custGeom>
              <a:avLst/>
              <a:gdLst>
                <a:gd name="T0" fmla="*/ 20501321 w 53"/>
                <a:gd name="T1" fmla="*/ 56108737 h 113"/>
                <a:gd name="T2" fmla="*/ 31685104 w 53"/>
                <a:gd name="T3" fmla="*/ 83194983 h 113"/>
                <a:gd name="T4" fmla="*/ 37275627 w 53"/>
                <a:gd name="T5" fmla="*/ 100608486 h 113"/>
                <a:gd name="T6" fmla="*/ 39139135 w 53"/>
                <a:gd name="T7" fmla="*/ 116087136 h 113"/>
                <a:gd name="T8" fmla="*/ 39139135 w 53"/>
                <a:gd name="T9" fmla="*/ 118021967 h 113"/>
                <a:gd name="T10" fmla="*/ 41004008 w 53"/>
                <a:gd name="T11" fmla="*/ 135435448 h 113"/>
                <a:gd name="T12" fmla="*/ 54049938 w 53"/>
                <a:gd name="T13" fmla="*/ 170261020 h 113"/>
                <a:gd name="T14" fmla="*/ 63368842 w 53"/>
                <a:gd name="T15" fmla="*/ 216695622 h 113"/>
                <a:gd name="T16" fmla="*/ 70824238 w 53"/>
                <a:gd name="T17" fmla="*/ 205086634 h 113"/>
                <a:gd name="T18" fmla="*/ 89462046 w 53"/>
                <a:gd name="T19" fmla="*/ 214760791 h 113"/>
                <a:gd name="T20" fmla="*/ 80143142 w 53"/>
                <a:gd name="T21" fmla="*/ 193477647 h 113"/>
                <a:gd name="T22" fmla="*/ 67095857 w 53"/>
                <a:gd name="T23" fmla="*/ 174130682 h 113"/>
                <a:gd name="T24" fmla="*/ 67095857 w 53"/>
                <a:gd name="T25" fmla="*/ 156717201 h 113"/>
                <a:gd name="T26" fmla="*/ 68960730 w 53"/>
                <a:gd name="T27" fmla="*/ 139303720 h 113"/>
                <a:gd name="T28" fmla="*/ 95053956 w 53"/>
                <a:gd name="T29" fmla="*/ 150912707 h 113"/>
                <a:gd name="T30" fmla="*/ 87598538 w 53"/>
                <a:gd name="T31" fmla="*/ 139303720 h 113"/>
                <a:gd name="T32" fmla="*/ 85735031 w 53"/>
                <a:gd name="T33" fmla="*/ 135435448 h 113"/>
                <a:gd name="T34" fmla="*/ 83870158 w 53"/>
                <a:gd name="T35" fmla="*/ 133500617 h 113"/>
                <a:gd name="T36" fmla="*/ 82006650 w 53"/>
                <a:gd name="T37" fmla="*/ 129630955 h 113"/>
                <a:gd name="T38" fmla="*/ 82006650 w 53"/>
                <a:gd name="T39" fmla="*/ 129630955 h 113"/>
                <a:gd name="T40" fmla="*/ 80143142 w 53"/>
                <a:gd name="T41" fmla="*/ 123826461 h 113"/>
                <a:gd name="T42" fmla="*/ 80143142 w 53"/>
                <a:gd name="T43" fmla="*/ 121891630 h 113"/>
                <a:gd name="T44" fmla="*/ 78279634 w 53"/>
                <a:gd name="T45" fmla="*/ 118021967 h 113"/>
                <a:gd name="T46" fmla="*/ 76416127 w 53"/>
                <a:gd name="T47" fmla="*/ 110282642 h 113"/>
                <a:gd name="T48" fmla="*/ 63368842 w 53"/>
                <a:gd name="T49" fmla="*/ 92869161 h 113"/>
                <a:gd name="T50" fmla="*/ 46594542 w 53"/>
                <a:gd name="T51" fmla="*/ 58043568 h 113"/>
                <a:gd name="T52" fmla="*/ 37275627 w 53"/>
                <a:gd name="T53" fmla="*/ 46434580 h 113"/>
                <a:gd name="T54" fmla="*/ 24229707 w 53"/>
                <a:gd name="T55" fmla="*/ 15478655 h 113"/>
                <a:gd name="T56" fmla="*/ 22364829 w 53"/>
                <a:gd name="T57" fmla="*/ 3869664 h 113"/>
                <a:gd name="T58" fmla="*/ 3727017 w 53"/>
                <a:gd name="T59" fmla="*/ 0 h 113"/>
                <a:gd name="T60" fmla="*/ 16774306 w 53"/>
                <a:gd name="T61" fmla="*/ 13543824 h 113"/>
                <a:gd name="T62" fmla="*/ 7455399 w 53"/>
                <a:gd name="T63" fmla="*/ 21283149 h 113"/>
                <a:gd name="T64" fmla="*/ 11182414 w 53"/>
                <a:gd name="T65" fmla="*/ 38695245 h 113"/>
                <a:gd name="T66" fmla="*/ 20501321 w 53"/>
                <a:gd name="T67" fmla="*/ 56108737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13"/>
                <a:gd name="T104" fmla="*/ 53 w 53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5" name="Freeform 38"/>
            <p:cNvSpPr>
              <a:spLocks noChangeArrowheads="1"/>
            </p:cNvSpPr>
            <p:nvPr/>
          </p:nvSpPr>
          <p:spPr bwMode="auto">
            <a:xfrm>
              <a:off x="6237007" y="2500122"/>
              <a:ext cx="113573" cy="118230"/>
            </a:xfrm>
            <a:custGeom>
              <a:avLst/>
              <a:gdLst>
                <a:gd name="T0" fmla="*/ 13110820 w 57"/>
                <a:gd name="T1" fmla="*/ 75971365 h 64"/>
                <a:gd name="T2" fmla="*/ 24348080 w 57"/>
                <a:gd name="T3" fmla="*/ 85466750 h 64"/>
                <a:gd name="T4" fmla="*/ 28093832 w 57"/>
                <a:gd name="T5" fmla="*/ 93064457 h 64"/>
                <a:gd name="T6" fmla="*/ 41204646 w 57"/>
                <a:gd name="T7" fmla="*/ 98761688 h 64"/>
                <a:gd name="T8" fmla="*/ 52443280 w 57"/>
                <a:gd name="T9" fmla="*/ 94963534 h 64"/>
                <a:gd name="T10" fmla="*/ 54315472 w 57"/>
                <a:gd name="T11" fmla="*/ 100660764 h 64"/>
                <a:gd name="T12" fmla="*/ 63680535 w 57"/>
                <a:gd name="T13" fmla="*/ 104460296 h 64"/>
                <a:gd name="T14" fmla="*/ 74917790 w 57"/>
                <a:gd name="T15" fmla="*/ 108258450 h 64"/>
                <a:gd name="T16" fmla="*/ 76791350 w 57"/>
                <a:gd name="T17" fmla="*/ 100660764 h 64"/>
                <a:gd name="T18" fmla="*/ 82410661 w 57"/>
                <a:gd name="T19" fmla="*/ 106359373 h 64"/>
                <a:gd name="T20" fmla="*/ 82410661 w 57"/>
                <a:gd name="T21" fmla="*/ 115856136 h 64"/>
                <a:gd name="T22" fmla="*/ 103013001 w 57"/>
                <a:gd name="T23" fmla="*/ 121553366 h 64"/>
                <a:gd name="T24" fmla="*/ 104885192 w 57"/>
                <a:gd name="T25" fmla="*/ 115856136 h 64"/>
                <a:gd name="T26" fmla="*/ 93647937 w 57"/>
                <a:gd name="T27" fmla="*/ 106359373 h 64"/>
                <a:gd name="T28" fmla="*/ 95521497 w 57"/>
                <a:gd name="T29" fmla="*/ 98761688 h 64"/>
                <a:gd name="T30" fmla="*/ 84282853 w 57"/>
                <a:gd name="T31" fmla="*/ 94963534 h 64"/>
                <a:gd name="T32" fmla="*/ 74917790 w 57"/>
                <a:gd name="T33" fmla="*/ 91165380 h 64"/>
                <a:gd name="T34" fmla="*/ 56189032 w 57"/>
                <a:gd name="T35" fmla="*/ 89266282 h 64"/>
                <a:gd name="T36" fmla="*/ 48697529 w 57"/>
                <a:gd name="T37" fmla="*/ 75971365 h 64"/>
                <a:gd name="T38" fmla="*/ 59934783 w 57"/>
                <a:gd name="T39" fmla="*/ 81668596 h 64"/>
                <a:gd name="T40" fmla="*/ 52443280 w 57"/>
                <a:gd name="T41" fmla="*/ 70272757 h 64"/>
                <a:gd name="T42" fmla="*/ 43078206 w 57"/>
                <a:gd name="T43" fmla="*/ 60777372 h 64"/>
                <a:gd name="T44" fmla="*/ 52443280 w 57"/>
                <a:gd name="T45" fmla="*/ 51280610 h 64"/>
                <a:gd name="T46" fmla="*/ 46823969 w 57"/>
                <a:gd name="T47" fmla="*/ 28488920 h 64"/>
                <a:gd name="T48" fmla="*/ 43078206 w 57"/>
                <a:gd name="T49" fmla="*/ 13294922 h 64"/>
                <a:gd name="T50" fmla="*/ 37458895 w 57"/>
                <a:gd name="T51" fmla="*/ 7597688 h 64"/>
                <a:gd name="T52" fmla="*/ 20602323 w 57"/>
                <a:gd name="T53" fmla="*/ 1899078 h 64"/>
                <a:gd name="T54" fmla="*/ 9365066 w 57"/>
                <a:gd name="T55" fmla="*/ 15193999 h 64"/>
                <a:gd name="T56" fmla="*/ 14983012 w 57"/>
                <a:gd name="T57" fmla="*/ 53179687 h 64"/>
                <a:gd name="T58" fmla="*/ 3745753 w 57"/>
                <a:gd name="T59" fmla="*/ 49381533 h 64"/>
                <a:gd name="T60" fmla="*/ 5619314 w 57"/>
                <a:gd name="T61" fmla="*/ 64575526 h 64"/>
                <a:gd name="T62" fmla="*/ 13110820 w 57"/>
                <a:gd name="T63" fmla="*/ 75971365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4"/>
                <a:gd name="T98" fmla="*/ 57 w 57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6" name="Freeform 39"/>
            <p:cNvSpPr>
              <a:spLocks noChangeArrowheads="1"/>
            </p:cNvSpPr>
            <p:nvPr/>
          </p:nvSpPr>
          <p:spPr bwMode="auto">
            <a:xfrm>
              <a:off x="6355517" y="2621384"/>
              <a:ext cx="34567" cy="45474"/>
            </a:xfrm>
            <a:custGeom>
              <a:avLst/>
              <a:gdLst>
                <a:gd name="T0" fmla="*/ 25356456 w 17"/>
                <a:gd name="T1" fmla="*/ 9206973 h 25"/>
                <a:gd name="T2" fmla="*/ 15604079 w 17"/>
                <a:gd name="T3" fmla="*/ 1841395 h 25"/>
                <a:gd name="T4" fmla="*/ 3900671 w 17"/>
                <a:gd name="T5" fmla="*/ 5524184 h 25"/>
                <a:gd name="T6" fmla="*/ 3900671 w 17"/>
                <a:gd name="T7" fmla="*/ 9206973 h 25"/>
                <a:gd name="T8" fmla="*/ 17553715 w 17"/>
                <a:gd name="T9" fmla="*/ 22096735 h 25"/>
                <a:gd name="T10" fmla="*/ 17553715 w 17"/>
                <a:gd name="T11" fmla="*/ 29460960 h 25"/>
                <a:gd name="T12" fmla="*/ 13653046 w 17"/>
                <a:gd name="T13" fmla="*/ 33143748 h 25"/>
                <a:gd name="T14" fmla="*/ 23405423 w 17"/>
                <a:gd name="T15" fmla="*/ 46033518 h 25"/>
                <a:gd name="T16" fmla="*/ 25356456 w 17"/>
                <a:gd name="T17" fmla="*/ 33143748 h 25"/>
                <a:gd name="T18" fmla="*/ 31206761 w 17"/>
                <a:gd name="T19" fmla="*/ 25778172 h 25"/>
                <a:gd name="T20" fmla="*/ 25356456 w 17"/>
                <a:gd name="T21" fmla="*/ 9206973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7" name="Freeform 40"/>
            <p:cNvSpPr>
              <a:spLocks noChangeArrowheads="1"/>
            </p:cNvSpPr>
            <p:nvPr/>
          </p:nvSpPr>
          <p:spPr bwMode="auto">
            <a:xfrm>
              <a:off x="6329183" y="2674435"/>
              <a:ext cx="105343" cy="80337"/>
            </a:xfrm>
            <a:custGeom>
              <a:avLst/>
              <a:gdLst>
                <a:gd name="T0" fmla="*/ 91000188 w 52"/>
                <a:gd name="T1" fmla="*/ 40794176 h 43"/>
                <a:gd name="T2" fmla="*/ 67765570 w 52"/>
                <a:gd name="T3" fmla="*/ 1942912 h 43"/>
                <a:gd name="T4" fmla="*/ 61957611 w 52"/>
                <a:gd name="T5" fmla="*/ 21367847 h 43"/>
                <a:gd name="T6" fmla="*/ 50340303 w 52"/>
                <a:gd name="T7" fmla="*/ 25253674 h 43"/>
                <a:gd name="T8" fmla="*/ 38722983 w 52"/>
                <a:gd name="T9" fmla="*/ 36909747 h 43"/>
                <a:gd name="T10" fmla="*/ 27105674 w 52"/>
                <a:gd name="T11" fmla="*/ 29139496 h 43"/>
                <a:gd name="T12" fmla="*/ 19362187 w 52"/>
                <a:gd name="T13" fmla="*/ 34966836 h 43"/>
                <a:gd name="T14" fmla="*/ 11617314 w 52"/>
                <a:gd name="T15" fmla="*/ 38851265 h 43"/>
                <a:gd name="T16" fmla="*/ 0 w 52"/>
                <a:gd name="T17" fmla="*/ 46621526 h 43"/>
                <a:gd name="T18" fmla="*/ 1935523 w 52"/>
                <a:gd name="T19" fmla="*/ 56334688 h 43"/>
                <a:gd name="T20" fmla="*/ 11617314 w 52"/>
                <a:gd name="T21" fmla="*/ 46621526 h 43"/>
                <a:gd name="T22" fmla="*/ 19362187 w 52"/>
                <a:gd name="T23" fmla="*/ 52450260 h 43"/>
                <a:gd name="T24" fmla="*/ 38722983 w 52"/>
                <a:gd name="T25" fmla="*/ 46621526 h 43"/>
                <a:gd name="T26" fmla="*/ 46467866 w 52"/>
                <a:gd name="T27" fmla="*/ 56334688 h 43"/>
                <a:gd name="T28" fmla="*/ 52275825 w 52"/>
                <a:gd name="T29" fmla="*/ 75761012 h 43"/>
                <a:gd name="T30" fmla="*/ 69702484 w 52"/>
                <a:gd name="T31" fmla="*/ 81588351 h 43"/>
                <a:gd name="T32" fmla="*/ 79382879 w 52"/>
                <a:gd name="T33" fmla="*/ 73818101 h 43"/>
                <a:gd name="T34" fmla="*/ 75510443 w 52"/>
                <a:gd name="T35" fmla="*/ 62163421 h 43"/>
                <a:gd name="T36" fmla="*/ 83255316 w 52"/>
                <a:gd name="T37" fmla="*/ 62163421 h 43"/>
                <a:gd name="T38" fmla="*/ 96808169 w 52"/>
                <a:gd name="T39" fmla="*/ 64104939 h 43"/>
                <a:gd name="T40" fmla="*/ 91000188 w 52"/>
                <a:gd name="T41" fmla="*/ 40794176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3"/>
                <a:gd name="T65" fmla="*/ 52 w 52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8" name="Freeform 41"/>
            <p:cNvSpPr>
              <a:spLocks noChangeArrowheads="1"/>
            </p:cNvSpPr>
            <p:nvPr/>
          </p:nvSpPr>
          <p:spPr bwMode="auto">
            <a:xfrm>
              <a:off x="6304492" y="2638057"/>
              <a:ext cx="36212" cy="31831"/>
            </a:xfrm>
            <a:custGeom>
              <a:avLst/>
              <a:gdLst>
                <a:gd name="T0" fmla="*/ 9546701 w 18"/>
                <a:gd name="T1" fmla="*/ 27316280 h 17"/>
                <a:gd name="T2" fmla="*/ 21003019 w 18"/>
                <a:gd name="T3" fmla="*/ 23413556 h 17"/>
                <a:gd name="T4" fmla="*/ 30548341 w 18"/>
                <a:gd name="T5" fmla="*/ 13658140 h 17"/>
                <a:gd name="T6" fmla="*/ 22911258 w 18"/>
                <a:gd name="T7" fmla="*/ 3902725 h 17"/>
                <a:gd name="T8" fmla="*/ 7637085 w 18"/>
                <a:gd name="T9" fmla="*/ 0 h 17"/>
                <a:gd name="T10" fmla="*/ 13364554 w 18"/>
                <a:gd name="T11" fmla="*/ 13658140 h 17"/>
                <a:gd name="T12" fmla="*/ 9546701 w 18"/>
                <a:gd name="T13" fmla="*/ 2731628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19" name="Freeform 42"/>
            <p:cNvSpPr>
              <a:spLocks noChangeArrowheads="1"/>
            </p:cNvSpPr>
            <p:nvPr/>
          </p:nvSpPr>
          <p:spPr bwMode="auto">
            <a:xfrm>
              <a:off x="6327535" y="2656247"/>
              <a:ext cx="27982" cy="43958"/>
            </a:xfrm>
            <a:custGeom>
              <a:avLst/>
              <a:gdLst>
                <a:gd name="T0" fmla="*/ 7537967 w 14"/>
                <a:gd name="T1" fmla="*/ 11201544 h 24"/>
                <a:gd name="T2" fmla="*/ 3769670 w 14"/>
                <a:gd name="T3" fmla="*/ 26137390 h 24"/>
                <a:gd name="T4" fmla="*/ 18845603 w 14"/>
                <a:gd name="T5" fmla="*/ 39206762 h 24"/>
                <a:gd name="T6" fmla="*/ 16960768 w 14"/>
                <a:gd name="T7" fmla="*/ 18670147 h 24"/>
                <a:gd name="T8" fmla="*/ 18845603 w 14"/>
                <a:gd name="T9" fmla="*/ 1866468 h 24"/>
                <a:gd name="T10" fmla="*/ 7537967 w 14"/>
                <a:gd name="T11" fmla="*/ 1120154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4"/>
                <a:gd name="T20" fmla="*/ 14 w 1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0" name="Freeform 43"/>
            <p:cNvSpPr>
              <a:spLocks noChangeArrowheads="1"/>
            </p:cNvSpPr>
            <p:nvPr/>
          </p:nvSpPr>
          <p:spPr bwMode="auto">
            <a:xfrm>
              <a:off x="6350580" y="2669889"/>
              <a:ext cx="36212" cy="12126"/>
            </a:xfrm>
            <a:custGeom>
              <a:avLst/>
              <a:gdLst>
                <a:gd name="T0" fmla="*/ 3819234 w 18"/>
                <a:gd name="T1" fmla="*/ 11690018 h 7"/>
                <a:gd name="T2" fmla="*/ 15274170 w 18"/>
                <a:gd name="T3" fmla="*/ 1669633 h 7"/>
                <a:gd name="T4" fmla="*/ 3819234 w 18"/>
                <a:gd name="T5" fmla="*/ 11690018 h 7"/>
                <a:gd name="T6" fmla="*/ 0 60000 65536"/>
                <a:gd name="T7" fmla="*/ 0 60000 65536"/>
                <a:gd name="T8" fmla="*/ 0 60000 65536"/>
                <a:gd name="T9" fmla="*/ 0 w 18"/>
                <a:gd name="T10" fmla="*/ 0 h 7"/>
                <a:gd name="T11" fmla="*/ 18 w 1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1" name="Freeform 44"/>
            <p:cNvSpPr>
              <a:spLocks noChangeArrowheads="1"/>
            </p:cNvSpPr>
            <p:nvPr/>
          </p:nvSpPr>
          <p:spPr bwMode="auto">
            <a:xfrm>
              <a:off x="6264988" y="2604710"/>
              <a:ext cx="29628" cy="24253"/>
            </a:xfrm>
            <a:custGeom>
              <a:avLst/>
              <a:gdLst>
                <a:gd name="T0" fmla="*/ 9202270 w 15"/>
                <a:gd name="T1" fmla="*/ 11622667 h 13"/>
                <a:gd name="T2" fmla="*/ 20245537 w 15"/>
                <a:gd name="T3" fmla="*/ 25181284 h 13"/>
                <a:gd name="T4" fmla="*/ 27608170 w 15"/>
                <a:gd name="T5" fmla="*/ 15495960 h 13"/>
                <a:gd name="T6" fmla="*/ 20245537 w 15"/>
                <a:gd name="T7" fmla="*/ 1937343 h 13"/>
                <a:gd name="T8" fmla="*/ 1840997 w 15"/>
                <a:gd name="T9" fmla="*/ 1937343 h 13"/>
                <a:gd name="T10" fmla="*/ 9202270 w 15"/>
                <a:gd name="T11" fmla="*/ 1162266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2" name="Freeform 45"/>
            <p:cNvSpPr>
              <a:spLocks noChangeArrowheads="1"/>
            </p:cNvSpPr>
            <p:nvPr/>
          </p:nvSpPr>
          <p:spPr bwMode="auto">
            <a:xfrm>
              <a:off x="6215608" y="2648668"/>
              <a:ext cx="49380" cy="54568"/>
            </a:xfrm>
            <a:custGeom>
              <a:avLst/>
              <a:gdLst>
                <a:gd name="T0" fmla="*/ 39942919 w 24"/>
                <a:gd name="T1" fmla="*/ 5911084 h 29"/>
                <a:gd name="T2" fmla="*/ 37946056 w 24"/>
                <a:gd name="T3" fmla="*/ 17734652 h 29"/>
                <a:gd name="T4" fmla="*/ 19971459 w 24"/>
                <a:gd name="T5" fmla="*/ 35467899 h 29"/>
                <a:gd name="T6" fmla="*/ 3993727 w 24"/>
                <a:gd name="T7" fmla="*/ 57142809 h 29"/>
                <a:gd name="T8" fmla="*/ 27960329 w 24"/>
                <a:gd name="T9" fmla="*/ 39408152 h 29"/>
                <a:gd name="T10" fmla="*/ 47931794 w 24"/>
                <a:gd name="T11" fmla="*/ 21674904 h 29"/>
                <a:gd name="T12" fmla="*/ 39942919 w 24"/>
                <a:gd name="T13" fmla="*/ 591108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3" name="Freeform 46"/>
            <p:cNvSpPr>
              <a:spLocks noChangeArrowheads="1"/>
            </p:cNvSpPr>
            <p:nvPr/>
          </p:nvSpPr>
          <p:spPr bwMode="auto">
            <a:xfrm>
              <a:off x="6554683" y="2877549"/>
              <a:ext cx="518486" cy="218271"/>
            </a:xfrm>
            <a:custGeom>
              <a:avLst/>
              <a:gdLst>
                <a:gd name="T0" fmla="*/ 337948694 w 257"/>
                <a:gd name="T1" fmla="*/ 93307468 h 118"/>
                <a:gd name="T2" fmla="*/ 301465992 w 257"/>
                <a:gd name="T3" fmla="*/ 68552697 h 118"/>
                <a:gd name="T4" fmla="*/ 236180134 w 257"/>
                <a:gd name="T5" fmla="*/ 49509520 h 118"/>
                <a:gd name="T6" fmla="*/ 230419781 w 257"/>
                <a:gd name="T7" fmla="*/ 45702265 h 118"/>
                <a:gd name="T8" fmla="*/ 220819653 w 257"/>
                <a:gd name="T9" fmla="*/ 41893619 h 118"/>
                <a:gd name="T10" fmla="*/ 218899073 w 257"/>
                <a:gd name="T11" fmla="*/ 41893619 h 118"/>
                <a:gd name="T12" fmla="*/ 218899073 w 257"/>
                <a:gd name="T13" fmla="*/ 39989301 h 118"/>
                <a:gd name="T14" fmla="*/ 205457786 w 257"/>
                <a:gd name="T15" fmla="*/ 39989301 h 118"/>
                <a:gd name="T16" fmla="*/ 151692593 w 257"/>
                <a:gd name="T17" fmla="*/ 20946120 h 118"/>
                <a:gd name="T18" fmla="*/ 128651178 w 257"/>
                <a:gd name="T19" fmla="*/ 32372031 h 118"/>
                <a:gd name="T20" fmla="*/ 126730598 w 257"/>
                <a:gd name="T21" fmla="*/ 41893619 h 118"/>
                <a:gd name="T22" fmla="*/ 113289311 w 257"/>
                <a:gd name="T23" fmla="*/ 60935426 h 118"/>
                <a:gd name="T24" fmla="*/ 86408100 w 257"/>
                <a:gd name="T25" fmla="*/ 39989301 h 118"/>
                <a:gd name="T26" fmla="*/ 65285879 w 257"/>
                <a:gd name="T27" fmla="*/ 9521591 h 118"/>
                <a:gd name="T28" fmla="*/ 19201647 w 257"/>
                <a:gd name="T29" fmla="*/ 7617273 h 118"/>
                <a:gd name="T30" fmla="*/ 7680936 w 257"/>
                <a:gd name="T31" fmla="*/ 13330229 h 118"/>
                <a:gd name="T32" fmla="*/ 38403293 w 257"/>
                <a:gd name="T33" fmla="*/ 32372031 h 118"/>
                <a:gd name="T34" fmla="*/ 59525525 w 257"/>
                <a:gd name="T35" fmla="*/ 49509520 h 118"/>
                <a:gd name="T36" fmla="*/ 69125653 w 257"/>
                <a:gd name="T37" fmla="*/ 68552697 h 118"/>
                <a:gd name="T38" fmla="*/ 80646360 w 257"/>
                <a:gd name="T39" fmla="*/ 70457014 h 118"/>
                <a:gd name="T40" fmla="*/ 96008249 w 257"/>
                <a:gd name="T41" fmla="*/ 76169967 h 118"/>
                <a:gd name="T42" fmla="*/ 167054460 w 257"/>
                <a:gd name="T43" fmla="*/ 102829056 h 118"/>
                <a:gd name="T44" fmla="*/ 220819653 w 257"/>
                <a:gd name="T45" fmla="*/ 154242873 h 118"/>
                <a:gd name="T46" fmla="*/ 195856272 w 257"/>
                <a:gd name="T47" fmla="*/ 173286049 h 118"/>
                <a:gd name="T48" fmla="*/ 224659427 w 257"/>
                <a:gd name="T49" fmla="*/ 169477414 h 118"/>
                <a:gd name="T50" fmla="*/ 247700842 w 257"/>
                <a:gd name="T51" fmla="*/ 171381731 h 118"/>
                <a:gd name="T52" fmla="*/ 251542002 w 257"/>
                <a:gd name="T53" fmla="*/ 175190367 h 118"/>
                <a:gd name="T54" fmla="*/ 255381776 w 257"/>
                <a:gd name="T55" fmla="*/ 178997622 h 118"/>
                <a:gd name="T56" fmla="*/ 259222935 w 257"/>
                <a:gd name="T57" fmla="*/ 182806300 h 118"/>
                <a:gd name="T58" fmla="*/ 264983289 w 257"/>
                <a:gd name="T59" fmla="*/ 186614936 h 118"/>
                <a:gd name="T60" fmla="*/ 266902483 w 257"/>
                <a:gd name="T61" fmla="*/ 188519253 h 118"/>
                <a:gd name="T62" fmla="*/ 270743643 w 257"/>
                <a:gd name="T63" fmla="*/ 190423571 h 118"/>
                <a:gd name="T64" fmla="*/ 274583417 w 257"/>
                <a:gd name="T65" fmla="*/ 192327889 h 118"/>
                <a:gd name="T66" fmla="*/ 303386571 w 257"/>
                <a:gd name="T67" fmla="*/ 190423571 h 118"/>
                <a:gd name="T68" fmla="*/ 305305766 w 257"/>
                <a:gd name="T69" fmla="*/ 169477414 h 118"/>
                <a:gd name="T70" fmla="*/ 324507407 w 257"/>
                <a:gd name="T71" fmla="*/ 158051508 h 118"/>
                <a:gd name="T72" fmla="*/ 351389981 w 257"/>
                <a:gd name="T73" fmla="*/ 159955825 h 118"/>
                <a:gd name="T74" fmla="*/ 382112417 w 257"/>
                <a:gd name="T75" fmla="*/ 178997622 h 118"/>
                <a:gd name="T76" fmla="*/ 428196633 w 257"/>
                <a:gd name="T77" fmla="*/ 207562430 h 118"/>
                <a:gd name="T78" fmla="*/ 476201429 w 257"/>
                <a:gd name="T79" fmla="*/ 224699909 h 118"/>
                <a:gd name="T80" fmla="*/ 464679335 w 257"/>
                <a:gd name="T81" fmla="*/ 203753794 h 118"/>
                <a:gd name="T82" fmla="*/ 412836151 w 257"/>
                <a:gd name="T83" fmla="*/ 165668778 h 118"/>
                <a:gd name="T84" fmla="*/ 403234638 w 257"/>
                <a:gd name="T85" fmla="*/ 133296758 h 118"/>
                <a:gd name="T86" fmla="*/ 347550208 w 257"/>
                <a:gd name="T87" fmla="*/ 104733374 h 1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18"/>
                <a:gd name="T134" fmla="*/ 257 w 257"/>
                <a:gd name="T135" fmla="*/ 118 h 1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4" name="Freeform 47"/>
            <p:cNvSpPr>
              <a:spLocks noChangeArrowheads="1"/>
            </p:cNvSpPr>
            <p:nvPr/>
          </p:nvSpPr>
          <p:spPr bwMode="auto">
            <a:xfrm>
              <a:off x="6989224" y="2971527"/>
              <a:ext cx="77362" cy="25768"/>
            </a:xfrm>
            <a:custGeom>
              <a:avLst/>
              <a:gdLst>
                <a:gd name="T0" fmla="*/ 1954845 w 38"/>
                <a:gd name="T1" fmla="*/ 18853644 h 14"/>
                <a:gd name="T2" fmla="*/ 48882326 w 38"/>
                <a:gd name="T3" fmla="*/ 24509329 h 14"/>
                <a:gd name="T4" fmla="*/ 70389812 w 38"/>
                <a:gd name="T5" fmla="*/ 7540909 h 14"/>
                <a:gd name="T6" fmla="*/ 52793413 w 38"/>
                <a:gd name="T7" fmla="*/ 1885227 h 14"/>
                <a:gd name="T8" fmla="*/ 35195605 w 38"/>
                <a:gd name="T9" fmla="*/ 15083191 h 14"/>
                <a:gd name="T10" fmla="*/ 27373430 w 38"/>
                <a:gd name="T11" fmla="*/ 9426135 h 14"/>
                <a:gd name="T12" fmla="*/ 1954845 w 38"/>
                <a:gd name="T13" fmla="*/ 1885364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4"/>
                <a:gd name="T23" fmla="*/ 38 w 3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5" name="Freeform 48"/>
            <p:cNvSpPr>
              <a:spLocks noChangeArrowheads="1"/>
            </p:cNvSpPr>
            <p:nvPr/>
          </p:nvSpPr>
          <p:spPr bwMode="auto">
            <a:xfrm>
              <a:off x="7124194" y="2988201"/>
              <a:ext cx="51025" cy="28800"/>
            </a:xfrm>
            <a:custGeom>
              <a:avLst/>
              <a:gdLst>
                <a:gd name="T0" fmla="*/ 7861743 w 25"/>
                <a:gd name="T1" fmla="*/ 2051102 h 15"/>
                <a:gd name="T2" fmla="*/ 23583831 w 25"/>
                <a:gd name="T3" fmla="*/ 26670051 h 15"/>
                <a:gd name="T4" fmla="*/ 7861743 w 25"/>
                <a:gd name="T5" fmla="*/ 2051102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6" name="Freeform 49"/>
            <p:cNvSpPr>
              <a:spLocks noChangeArrowheads="1"/>
            </p:cNvSpPr>
            <p:nvPr/>
          </p:nvSpPr>
          <p:spPr bwMode="auto">
            <a:xfrm>
              <a:off x="7435286" y="3308029"/>
              <a:ext cx="90530" cy="48505"/>
            </a:xfrm>
            <a:custGeom>
              <a:avLst/>
              <a:gdLst>
                <a:gd name="T0" fmla="*/ 78284492 w 45"/>
                <a:gd name="T1" fmla="*/ 50359785 h 26"/>
                <a:gd name="T2" fmla="*/ 53461845 w 45"/>
                <a:gd name="T3" fmla="*/ 30991063 h 26"/>
                <a:gd name="T4" fmla="*/ 7637209 w 45"/>
                <a:gd name="T5" fmla="*/ 3873187 h 26"/>
                <a:gd name="T6" fmla="*/ 40097070 w 45"/>
                <a:gd name="T7" fmla="*/ 34864248 h 26"/>
                <a:gd name="T8" fmla="*/ 78284492 w 45"/>
                <a:gd name="T9" fmla="*/ 5035978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6"/>
                <a:gd name="T17" fmla="*/ 45 w 4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7" name="Freeform 50"/>
            <p:cNvSpPr>
              <a:spLocks noChangeArrowheads="1"/>
            </p:cNvSpPr>
            <p:nvPr/>
          </p:nvSpPr>
          <p:spPr bwMode="auto">
            <a:xfrm>
              <a:off x="7700291" y="3236787"/>
              <a:ext cx="34567" cy="27284"/>
            </a:xfrm>
            <a:custGeom>
              <a:avLst/>
              <a:gdLst>
                <a:gd name="T0" fmla="*/ 9752374 w 17"/>
                <a:gd name="T1" fmla="*/ 6341726 h 14"/>
                <a:gd name="T2" fmla="*/ 1951034 w 17"/>
                <a:gd name="T3" fmla="*/ 19023721 h 14"/>
                <a:gd name="T4" fmla="*/ 25356456 w 17"/>
                <a:gd name="T5" fmla="*/ 29591812 h 14"/>
                <a:gd name="T6" fmla="*/ 23405423 w 17"/>
                <a:gd name="T7" fmla="*/ 12681998 h 14"/>
                <a:gd name="T8" fmla="*/ 9752374 w 17"/>
                <a:gd name="T9" fmla="*/ 63417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8" name="Freeform 51"/>
            <p:cNvSpPr>
              <a:spLocks noChangeArrowheads="1"/>
            </p:cNvSpPr>
            <p:nvPr/>
          </p:nvSpPr>
          <p:spPr bwMode="auto">
            <a:xfrm>
              <a:off x="7711812" y="3211020"/>
              <a:ext cx="24689" cy="22737"/>
            </a:xfrm>
            <a:custGeom>
              <a:avLst/>
              <a:gdLst>
                <a:gd name="T0" fmla="*/ 6806681 w 13"/>
                <a:gd name="T1" fmla="*/ 9990618 h 12"/>
                <a:gd name="T2" fmla="*/ 6806681 w 13"/>
                <a:gd name="T3" fmla="*/ 17982547 h 12"/>
                <a:gd name="T4" fmla="*/ 20420040 w 13"/>
                <a:gd name="T5" fmla="*/ 3995965 h 12"/>
                <a:gd name="T6" fmla="*/ 6806681 w 13"/>
                <a:gd name="T7" fmla="*/ 999061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29" name="Freeform 52"/>
            <p:cNvSpPr>
              <a:spLocks noChangeArrowheads="1"/>
            </p:cNvSpPr>
            <p:nvPr/>
          </p:nvSpPr>
          <p:spPr bwMode="auto">
            <a:xfrm>
              <a:off x="7448454" y="3182220"/>
              <a:ext cx="31274" cy="25768"/>
            </a:xfrm>
            <a:custGeom>
              <a:avLst/>
              <a:gdLst>
                <a:gd name="T0" fmla="*/ 28711508 w 15"/>
                <a:gd name="T1" fmla="*/ 15083191 h 14"/>
                <a:gd name="T2" fmla="*/ 10253598 w 15"/>
                <a:gd name="T3" fmla="*/ 1885227 h 14"/>
                <a:gd name="T4" fmla="*/ 22559346 w 15"/>
                <a:gd name="T5" fmla="*/ 24509329 h 14"/>
                <a:gd name="T6" fmla="*/ 28711508 w 15"/>
                <a:gd name="T7" fmla="*/ 1508319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0" name="Freeform 53"/>
            <p:cNvSpPr>
              <a:spLocks noChangeArrowheads="1"/>
            </p:cNvSpPr>
            <p:nvPr/>
          </p:nvSpPr>
          <p:spPr bwMode="auto">
            <a:xfrm>
              <a:off x="7048480" y="2956369"/>
              <a:ext cx="21397" cy="19705"/>
            </a:xfrm>
            <a:custGeom>
              <a:avLst/>
              <a:gdLst>
                <a:gd name="T0" fmla="*/ 16066493 w 11"/>
                <a:gd name="T1" fmla="*/ 4321800 h 10"/>
                <a:gd name="T2" fmla="*/ 1785017 w 11"/>
                <a:gd name="T3" fmla="*/ 2160900 h 10"/>
                <a:gd name="T4" fmla="*/ 12496459 w 11"/>
                <a:gd name="T5" fmla="*/ 15126300 h 10"/>
                <a:gd name="T6" fmla="*/ 16066493 w 11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1" name="Freeform 54"/>
            <p:cNvSpPr>
              <a:spLocks noChangeArrowheads="1"/>
            </p:cNvSpPr>
            <p:nvPr/>
          </p:nvSpPr>
          <p:spPr bwMode="auto">
            <a:xfrm>
              <a:off x="6274864" y="3098852"/>
              <a:ext cx="994177" cy="713930"/>
            </a:xfrm>
            <a:custGeom>
              <a:avLst/>
              <a:gdLst>
                <a:gd name="T0" fmla="*/ 875124327 w 494"/>
                <a:gd name="T1" fmla="*/ 327247407 h 385"/>
                <a:gd name="T2" fmla="*/ 817801759 w 494"/>
                <a:gd name="T3" fmla="*/ 273663713 h 385"/>
                <a:gd name="T4" fmla="*/ 783408771 w 494"/>
                <a:gd name="T5" fmla="*/ 239216263 h 385"/>
                <a:gd name="T6" fmla="*/ 718443298 w 494"/>
                <a:gd name="T7" fmla="*/ 189458988 h 385"/>
                <a:gd name="T8" fmla="*/ 663031068 w 494"/>
                <a:gd name="T9" fmla="*/ 107168813 h 385"/>
                <a:gd name="T10" fmla="*/ 624816023 w 494"/>
                <a:gd name="T11" fmla="*/ 76549143 h 385"/>
                <a:gd name="T12" fmla="*/ 586600978 w 494"/>
                <a:gd name="T13" fmla="*/ 15309830 h 385"/>
                <a:gd name="T14" fmla="*/ 569403793 w 494"/>
                <a:gd name="T15" fmla="*/ 45929494 h 385"/>
                <a:gd name="T16" fmla="*/ 575136188 w 494"/>
                <a:gd name="T17" fmla="*/ 155012878 h 385"/>
                <a:gd name="T18" fmla="*/ 536921143 w 494"/>
                <a:gd name="T19" fmla="*/ 141616263 h 385"/>
                <a:gd name="T20" fmla="*/ 479598575 w 494"/>
                <a:gd name="T21" fmla="*/ 107168813 h 385"/>
                <a:gd name="T22" fmla="*/ 450937982 w 494"/>
                <a:gd name="T23" fmla="*/ 72721341 h 385"/>
                <a:gd name="T24" fmla="*/ 460491052 w 494"/>
                <a:gd name="T25" fmla="*/ 47842704 h 385"/>
                <a:gd name="T26" fmla="*/ 443295250 w 494"/>
                <a:gd name="T27" fmla="*/ 30619659 h 385"/>
                <a:gd name="T28" fmla="*/ 397436090 w 494"/>
                <a:gd name="T29" fmla="*/ 19137632 h 385"/>
                <a:gd name="T30" fmla="*/ 364953439 w 494"/>
                <a:gd name="T31" fmla="*/ 24878648 h 385"/>
                <a:gd name="T32" fmla="*/ 317185238 w 494"/>
                <a:gd name="T33" fmla="*/ 44016274 h 385"/>
                <a:gd name="T34" fmla="*/ 309542505 w 494"/>
                <a:gd name="T35" fmla="*/ 82290154 h 385"/>
                <a:gd name="T36" fmla="*/ 307630785 w 494"/>
                <a:gd name="T37" fmla="*/ 91858989 h 385"/>
                <a:gd name="T38" fmla="*/ 275148135 w 494"/>
                <a:gd name="T39" fmla="*/ 84204747 h 385"/>
                <a:gd name="T40" fmla="*/ 233112415 w 494"/>
                <a:gd name="T41" fmla="*/ 74635934 h 385"/>
                <a:gd name="T42" fmla="*/ 219735905 w 494"/>
                <a:gd name="T43" fmla="*/ 105255604 h 385"/>
                <a:gd name="T44" fmla="*/ 204450440 w 494"/>
                <a:gd name="T45" fmla="*/ 126306439 h 385"/>
                <a:gd name="T46" fmla="*/ 192985650 w 494"/>
                <a:gd name="T47" fmla="*/ 151185076 h 385"/>
                <a:gd name="T48" fmla="*/ 166235351 w 494"/>
                <a:gd name="T49" fmla="*/ 174149121 h 385"/>
                <a:gd name="T50" fmla="*/ 105090726 w 494"/>
                <a:gd name="T51" fmla="*/ 220078637 h 385"/>
                <a:gd name="T52" fmla="*/ 28660604 w 494"/>
                <a:gd name="T53" fmla="*/ 256439297 h 385"/>
                <a:gd name="T54" fmla="*/ 3822059 w 494"/>
                <a:gd name="T55" fmla="*/ 287060328 h 385"/>
                <a:gd name="T56" fmla="*/ 15285471 w 494"/>
                <a:gd name="T57" fmla="*/ 315765384 h 385"/>
                <a:gd name="T58" fmla="*/ 28660604 w 494"/>
                <a:gd name="T59" fmla="*/ 367435955 h 385"/>
                <a:gd name="T60" fmla="*/ 9553073 w 494"/>
                <a:gd name="T61" fmla="*/ 369350547 h 385"/>
                <a:gd name="T62" fmla="*/ 57322589 w 494"/>
                <a:gd name="T63" fmla="*/ 445899668 h 385"/>
                <a:gd name="T64" fmla="*/ 101270051 w 494"/>
                <a:gd name="T65" fmla="*/ 547327427 h 385"/>
                <a:gd name="T66" fmla="*/ 82162507 w 494"/>
                <a:gd name="T67" fmla="*/ 577947075 h 385"/>
                <a:gd name="T68" fmla="*/ 149038166 w 494"/>
                <a:gd name="T69" fmla="*/ 616220944 h 385"/>
                <a:gd name="T70" fmla="*/ 233112415 w 494"/>
                <a:gd name="T71" fmla="*/ 579860285 h 385"/>
                <a:gd name="T72" fmla="*/ 277058473 w 494"/>
                <a:gd name="T73" fmla="*/ 581774877 h 385"/>
                <a:gd name="T74" fmla="*/ 380240287 w 494"/>
                <a:gd name="T75" fmla="*/ 545412834 h 385"/>
                <a:gd name="T76" fmla="*/ 485330970 w 494"/>
                <a:gd name="T77" fmla="*/ 541586416 h 385"/>
                <a:gd name="T78" fmla="*/ 529278410 w 494"/>
                <a:gd name="T79" fmla="*/ 566465053 h 385"/>
                <a:gd name="T80" fmla="*/ 569403793 w 494"/>
                <a:gd name="T81" fmla="*/ 612394526 h 385"/>
                <a:gd name="T82" fmla="*/ 588511315 w 494"/>
                <a:gd name="T83" fmla="*/ 566465053 h 385"/>
                <a:gd name="T84" fmla="*/ 598065768 w 494"/>
                <a:gd name="T85" fmla="*/ 610479933 h 385"/>
                <a:gd name="T86" fmla="*/ 609530558 w 494"/>
                <a:gd name="T87" fmla="*/ 610479933 h 385"/>
                <a:gd name="T88" fmla="*/ 622905685 w 494"/>
                <a:gd name="T89" fmla="*/ 635358570 h 385"/>
                <a:gd name="T90" fmla="*/ 668763463 w 494"/>
                <a:gd name="T91" fmla="*/ 669806021 h 385"/>
                <a:gd name="T92" fmla="*/ 726086204 w 494"/>
                <a:gd name="T93" fmla="*/ 725304480 h 385"/>
                <a:gd name="T94" fmla="*/ 789141166 w 494"/>
                <a:gd name="T95" fmla="*/ 723389714 h 385"/>
                <a:gd name="T96" fmla="*/ 833088607 w 494"/>
                <a:gd name="T97" fmla="*/ 732958700 h 385"/>
                <a:gd name="T98" fmla="*/ 892321512 w 494"/>
                <a:gd name="T99" fmla="*/ 702338879 h 385"/>
                <a:gd name="T100" fmla="*/ 905696640 w 494"/>
                <a:gd name="T101" fmla="*/ 621961955 h 385"/>
                <a:gd name="T102" fmla="*/ 938179290 w 494"/>
                <a:gd name="T103" fmla="*/ 551155229 h 385"/>
                <a:gd name="T104" fmla="*/ 919071767 w 494"/>
                <a:gd name="T105" fmla="*/ 399970196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385"/>
                <a:gd name="T161" fmla="*/ 494 w 494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2" name="Freeform 55"/>
            <p:cNvSpPr>
              <a:spLocks noChangeArrowheads="1"/>
            </p:cNvSpPr>
            <p:nvPr/>
          </p:nvSpPr>
          <p:spPr bwMode="auto">
            <a:xfrm>
              <a:off x="7139007" y="3871898"/>
              <a:ext cx="106990" cy="103072"/>
            </a:xfrm>
            <a:custGeom>
              <a:avLst/>
              <a:gdLst>
                <a:gd name="T0" fmla="*/ 86511044 w 53"/>
                <a:gd name="T1" fmla="*/ 9772401 h 55"/>
                <a:gd name="T2" fmla="*/ 53829194 w 53"/>
                <a:gd name="T3" fmla="*/ 13681363 h 55"/>
                <a:gd name="T4" fmla="*/ 19224215 w 53"/>
                <a:gd name="T5" fmla="*/ 3908961 h 55"/>
                <a:gd name="T6" fmla="*/ 1923115 w 53"/>
                <a:gd name="T7" fmla="*/ 5863442 h 55"/>
                <a:gd name="T8" fmla="*/ 26913904 w 53"/>
                <a:gd name="T9" fmla="*/ 50817892 h 55"/>
                <a:gd name="T10" fmla="*/ 36526702 w 53"/>
                <a:gd name="T11" fmla="*/ 74273047 h 55"/>
                <a:gd name="T12" fmla="*/ 74976518 w 53"/>
                <a:gd name="T13" fmla="*/ 107500622 h 55"/>
                <a:gd name="T14" fmla="*/ 84587929 w 53"/>
                <a:gd name="T15" fmla="*/ 84045446 h 55"/>
                <a:gd name="T16" fmla="*/ 98045591 w 53"/>
                <a:gd name="T17" fmla="*/ 93819264 h 55"/>
                <a:gd name="T18" fmla="*/ 96122477 w 53"/>
                <a:gd name="T19" fmla="*/ 82090966 h 55"/>
                <a:gd name="T20" fmla="*/ 99967319 w 53"/>
                <a:gd name="T21" fmla="*/ 58637209 h 55"/>
                <a:gd name="T22" fmla="*/ 90355885 w 53"/>
                <a:gd name="T23" fmla="*/ 23455166 h 55"/>
                <a:gd name="T24" fmla="*/ 86511044 w 53"/>
                <a:gd name="T25" fmla="*/ 9772401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3" name="Freeform 56"/>
            <p:cNvSpPr>
              <a:spLocks noChangeArrowheads="1"/>
            </p:cNvSpPr>
            <p:nvPr/>
          </p:nvSpPr>
          <p:spPr bwMode="auto">
            <a:xfrm>
              <a:off x="7715104" y="3865834"/>
              <a:ext cx="134971" cy="222818"/>
            </a:xfrm>
            <a:custGeom>
              <a:avLst/>
              <a:gdLst>
                <a:gd name="T0" fmla="*/ 107215175 w 67"/>
                <a:gd name="T1" fmla="*/ 17269393 h 120"/>
                <a:gd name="T2" fmla="*/ 97641556 w 67"/>
                <a:gd name="T3" fmla="*/ 24944836 h 120"/>
                <a:gd name="T4" fmla="*/ 89984299 w 67"/>
                <a:gd name="T5" fmla="*/ 13430982 h 120"/>
                <a:gd name="T6" fmla="*/ 80410679 w 67"/>
                <a:gd name="T7" fmla="*/ 5756927 h 120"/>
                <a:gd name="T8" fmla="*/ 65094824 w 67"/>
                <a:gd name="T9" fmla="*/ 11512469 h 120"/>
                <a:gd name="T10" fmla="*/ 61264823 w 67"/>
                <a:gd name="T11" fmla="*/ 44132737 h 120"/>
                <a:gd name="T12" fmla="*/ 61264823 w 67"/>
                <a:gd name="T13" fmla="*/ 69077573 h 120"/>
                <a:gd name="T14" fmla="*/ 42120340 w 67"/>
                <a:gd name="T15" fmla="*/ 107453397 h 120"/>
                <a:gd name="T16" fmla="*/ 21059478 w 67"/>
                <a:gd name="T17" fmla="*/ 130478324 h 120"/>
                <a:gd name="T18" fmla="*/ 15315860 w 67"/>
                <a:gd name="T19" fmla="*/ 159260175 h 120"/>
                <a:gd name="T20" fmla="*/ 7658622 w 67"/>
                <a:gd name="T21" fmla="*/ 176529563 h 120"/>
                <a:gd name="T22" fmla="*/ 1915001 w 67"/>
                <a:gd name="T23" fmla="*/ 195717507 h 120"/>
                <a:gd name="T24" fmla="*/ 32546720 w 67"/>
                <a:gd name="T25" fmla="*/ 211068382 h 120"/>
                <a:gd name="T26" fmla="*/ 44033957 w 67"/>
                <a:gd name="T27" fmla="*/ 222580846 h 120"/>
                <a:gd name="T28" fmla="*/ 70838443 w 67"/>
                <a:gd name="T29" fmla="*/ 224499359 h 120"/>
                <a:gd name="T30" fmla="*/ 86154297 w 67"/>
                <a:gd name="T31" fmla="*/ 205311458 h 120"/>
                <a:gd name="T32" fmla="*/ 91897937 w 67"/>
                <a:gd name="T33" fmla="*/ 178448076 h 120"/>
                <a:gd name="T34" fmla="*/ 86154297 w 67"/>
                <a:gd name="T35" fmla="*/ 147747712 h 120"/>
                <a:gd name="T36" fmla="*/ 111043793 w 67"/>
                <a:gd name="T37" fmla="*/ 120884373 h 120"/>
                <a:gd name="T38" fmla="*/ 124446030 w 67"/>
                <a:gd name="T39" fmla="*/ 120884373 h 120"/>
                <a:gd name="T40" fmla="*/ 116787411 w 67"/>
                <a:gd name="T41" fmla="*/ 97859446 h 120"/>
                <a:gd name="T42" fmla="*/ 122531030 w 67"/>
                <a:gd name="T43" fmla="*/ 65239162 h 120"/>
                <a:gd name="T44" fmla="*/ 114872411 w 67"/>
                <a:gd name="T45" fmla="*/ 30700375 h 120"/>
                <a:gd name="T46" fmla="*/ 107215175 w 67"/>
                <a:gd name="T47" fmla="*/ 17269393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20"/>
                <a:gd name="T74" fmla="*/ 67 w 67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4" name="Freeform 57"/>
            <p:cNvSpPr>
              <a:spLocks noChangeArrowheads="1"/>
            </p:cNvSpPr>
            <p:nvPr/>
          </p:nvSpPr>
          <p:spPr bwMode="auto">
            <a:xfrm>
              <a:off x="7716751" y="3668783"/>
              <a:ext cx="187642" cy="230397"/>
            </a:xfrm>
            <a:custGeom>
              <a:avLst/>
              <a:gdLst>
                <a:gd name="T0" fmla="*/ 159406089 w 93"/>
                <a:gd name="T1" fmla="*/ 109516048 h 124"/>
                <a:gd name="T2" fmla="*/ 142120528 w 93"/>
                <a:gd name="T3" fmla="*/ 115279537 h 124"/>
                <a:gd name="T4" fmla="*/ 111392336 w 93"/>
                <a:gd name="T5" fmla="*/ 94145356 h 124"/>
                <a:gd name="T6" fmla="*/ 90265211 w 93"/>
                <a:gd name="T7" fmla="*/ 59561625 h 124"/>
                <a:gd name="T8" fmla="*/ 96027548 w 93"/>
                <a:gd name="T9" fmla="*/ 78774643 h 124"/>
                <a:gd name="T10" fmla="*/ 97948319 w 93"/>
                <a:gd name="T11" fmla="*/ 92224193 h 124"/>
                <a:gd name="T12" fmla="*/ 76822579 w 93"/>
                <a:gd name="T13" fmla="*/ 76853480 h 124"/>
                <a:gd name="T14" fmla="*/ 67218720 w 93"/>
                <a:gd name="T15" fmla="*/ 51875586 h 124"/>
                <a:gd name="T16" fmla="*/ 42251448 w 93"/>
                <a:gd name="T17" fmla="*/ 26899068 h 124"/>
                <a:gd name="T18" fmla="*/ 7681704 w 93"/>
                <a:gd name="T19" fmla="*/ 3842328 h 124"/>
                <a:gd name="T20" fmla="*/ 34569746 w 93"/>
                <a:gd name="T21" fmla="*/ 42269759 h 124"/>
                <a:gd name="T22" fmla="*/ 69139492 w 93"/>
                <a:gd name="T23" fmla="*/ 80695806 h 124"/>
                <a:gd name="T24" fmla="*/ 80662737 w 93"/>
                <a:gd name="T25" fmla="*/ 92224193 h 124"/>
                <a:gd name="T26" fmla="*/ 88345825 w 93"/>
                <a:gd name="T27" fmla="*/ 105673722 h 124"/>
                <a:gd name="T28" fmla="*/ 92186004 w 93"/>
                <a:gd name="T29" fmla="*/ 132571392 h 124"/>
                <a:gd name="T30" fmla="*/ 84504281 w 93"/>
                <a:gd name="T31" fmla="*/ 163312776 h 124"/>
                <a:gd name="T32" fmla="*/ 126755739 w 93"/>
                <a:gd name="T33" fmla="*/ 192133039 h 124"/>
                <a:gd name="T34" fmla="*/ 126755739 w 93"/>
                <a:gd name="T35" fmla="*/ 228637912 h 124"/>
                <a:gd name="T36" fmla="*/ 151723001 w 93"/>
                <a:gd name="T37" fmla="*/ 236323951 h 124"/>
                <a:gd name="T38" fmla="*/ 155564545 w 93"/>
                <a:gd name="T39" fmla="*/ 215189769 h 124"/>
                <a:gd name="T40" fmla="*/ 170929334 w 93"/>
                <a:gd name="T41" fmla="*/ 180604630 h 124"/>
                <a:gd name="T42" fmla="*/ 165167018 w 93"/>
                <a:gd name="T43" fmla="*/ 161391612 h 124"/>
                <a:gd name="T44" fmla="*/ 174769491 w 93"/>
                <a:gd name="T45" fmla="*/ 147942084 h 124"/>
                <a:gd name="T46" fmla="*/ 176690263 w 93"/>
                <a:gd name="T47" fmla="*/ 117200701 h 124"/>
                <a:gd name="T48" fmla="*/ 159406089 w 93"/>
                <a:gd name="T49" fmla="*/ 109516048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24"/>
                <a:gd name="T77" fmla="*/ 93 w 93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5" name="Freeform 58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627478" y="1140471"/>
              <a:ext cx="2246773" cy="3221022"/>
            </a:xfrm>
            <a:custGeom>
              <a:avLst/>
              <a:gdLst>
                <a:gd name="T0" fmla="*/ 1825545553 w 1115"/>
                <a:gd name="T1" fmla="*/ 1705270344 h 1734"/>
                <a:gd name="T2" fmla="*/ 1758499726 w 1115"/>
                <a:gd name="T3" fmla="*/ 1663022494 h 1734"/>
                <a:gd name="T4" fmla="*/ 1647397031 w 1115"/>
                <a:gd name="T5" fmla="*/ 1576606124 h 1734"/>
                <a:gd name="T6" fmla="*/ 1363890631 w 1115"/>
                <a:gd name="T7" fmla="*/ 1563164193 h 1734"/>
                <a:gd name="T8" fmla="*/ 1189573140 w 1115"/>
                <a:gd name="T9" fmla="*/ 1572766166 h 1734"/>
                <a:gd name="T10" fmla="*/ 1210645200 w 1115"/>
                <a:gd name="T11" fmla="*/ 1472907865 h 1734"/>
                <a:gd name="T12" fmla="*/ 1105287669 w 1115"/>
                <a:gd name="T13" fmla="*/ 1457545263 h 1734"/>
                <a:gd name="T14" fmla="*/ 1160840401 w 1115"/>
                <a:gd name="T15" fmla="*/ 1348084642 h 1734"/>
                <a:gd name="T16" fmla="*/ 973112914 w 1115"/>
                <a:gd name="T17" fmla="*/ 1294315534 h 1734"/>
                <a:gd name="T18" fmla="*/ 1061229417 w 1115"/>
                <a:gd name="T19" fmla="*/ 1184855259 h 1734"/>
                <a:gd name="T20" fmla="*/ 1308339283 w 1115"/>
                <a:gd name="T21" fmla="*/ 1255907642 h 1734"/>
                <a:gd name="T22" fmla="*/ 1478826088 w 1115"/>
                <a:gd name="T23" fmla="*/ 1010103232 h 1734"/>
                <a:gd name="T24" fmla="*/ 1687624250 w 1115"/>
                <a:gd name="T25" fmla="*/ 833431919 h 1734"/>
                <a:gd name="T26" fmla="*/ 1725934570 w 1115"/>
                <a:gd name="T27" fmla="*/ 854555151 h 1734"/>
                <a:gd name="T28" fmla="*/ 1689539766 w 1115"/>
                <a:gd name="T29" fmla="*/ 743175591 h 1734"/>
                <a:gd name="T30" fmla="*/ 1913662057 w 1115"/>
                <a:gd name="T31" fmla="*/ 614511197 h 1734"/>
                <a:gd name="T32" fmla="*/ 1823630037 w 1115"/>
                <a:gd name="T33" fmla="*/ 480087734 h 1734"/>
                <a:gd name="T34" fmla="*/ 1722103538 w 1115"/>
                <a:gd name="T35" fmla="*/ 439760556 h 1734"/>
                <a:gd name="T36" fmla="*/ 1572689139 w 1115"/>
                <a:gd name="T37" fmla="*/ 409033965 h 1734"/>
                <a:gd name="T38" fmla="*/ 1507558828 w 1115"/>
                <a:gd name="T39" fmla="*/ 660600390 h 1734"/>
                <a:gd name="T40" fmla="*/ 1287267224 w 1115"/>
                <a:gd name="T41" fmla="*/ 526175541 h 1734"/>
                <a:gd name="T42" fmla="*/ 1373468211 w 1115"/>
                <a:gd name="T43" fmla="*/ 336060825 h 1734"/>
                <a:gd name="T44" fmla="*/ 1473079540 w 1115"/>
                <a:gd name="T45" fmla="*/ 215079292 h 1734"/>
                <a:gd name="T46" fmla="*/ 1576520171 w 1115"/>
                <a:gd name="T47" fmla="*/ 138264851 h 1734"/>
                <a:gd name="T48" fmla="*/ 1522884340 w 1115"/>
                <a:gd name="T49" fmla="*/ 130583549 h 1734"/>
                <a:gd name="T50" fmla="*/ 1432851974 w 1115"/>
                <a:gd name="T51" fmla="*/ 109460317 h 1734"/>
                <a:gd name="T52" fmla="*/ 1350482019 w 1115"/>
                <a:gd name="T53" fmla="*/ 80654377 h 1734"/>
                <a:gd name="T54" fmla="*/ 1317916863 w 1115"/>
                <a:gd name="T55" fmla="*/ 153627453 h 1734"/>
                <a:gd name="T56" fmla="*/ 1122528697 w 1115"/>
                <a:gd name="T57" fmla="*/ 145946152 h 1734"/>
                <a:gd name="T58" fmla="*/ 1051651838 w 1115"/>
                <a:gd name="T59" fmla="*/ 168990055 h 1734"/>
                <a:gd name="T60" fmla="*/ 879249863 w 1115"/>
                <a:gd name="T61" fmla="*/ 90256350 h 1734"/>
                <a:gd name="T62" fmla="*/ 758568204 w 1115"/>
                <a:gd name="T63" fmla="*/ 84495721 h 1734"/>
                <a:gd name="T64" fmla="*/ 593829504 w 1115"/>
                <a:gd name="T65" fmla="*/ 94097715 h 1734"/>
                <a:gd name="T66" fmla="*/ 360128164 w 1115"/>
                <a:gd name="T67" fmla="*/ 36487231 h 1734"/>
                <a:gd name="T68" fmla="*/ 147498926 w 1115"/>
                <a:gd name="T69" fmla="*/ 193954674 h 1734"/>
                <a:gd name="T70" fmla="*/ 101525158 w 1115"/>
                <a:gd name="T71" fmla="*/ 224681264 h 1734"/>
                <a:gd name="T72" fmla="*/ 120681702 w 1115"/>
                <a:gd name="T73" fmla="*/ 326458852 h 1734"/>
                <a:gd name="T74" fmla="*/ 67045849 w 1115"/>
                <a:gd name="T75" fmla="*/ 439760556 h 1734"/>
                <a:gd name="T76" fmla="*/ 70876881 w 1115"/>
                <a:gd name="T77" fmla="*/ 535777514 h 1734"/>
                <a:gd name="T78" fmla="*/ 229868925 w 1115"/>
                <a:gd name="T79" fmla="*/ 439760556 h 1734"/>
                <a:gd name="T80" fmla="*/ 337141972 w 1115"/>
                <a:gd name="T81" fmla="*/ 424396568 h 1734"/>
                <a:gd name="T82" fmla="*/ 517206097 w 1115"/>
                <a:gd name="T83" fmla="*/ 474325718 h 1734"/>
                <a:gd name="T84" fmla="*/ 597660536 w 1115"/>
                <a:gd name="T85" fmla="*/ 578025363 h 1734"/>
                <a:gd name="T86" fmla="*/ 639803272 w 1115"/>
                <a:gd name="T87" fmla="*/ 693246267 h 1734"/>
                <a:gd name="T88" fmla="*/ 632139824 w 1115"/>
                <a:gd name="T89" fmla="*/ 750856892 h 1734"/>
                <a:gd name="T90" fmla="*/ 645549820 w 1115"/>
                <a:gd name="T91" fmla="*/ 1096519603 h 1734"/>
                <a:gd name="T92" fmla="*/ 699185651 w 1115"/>
                <a:gd name="T93" fmla="*/ 1277032259 h 1734"/>
                <a:gd name="T94" fmla="*/ 724088743 w 1115"/>
                <a:gd name="T95" fmla="*/ 1200217862 h 1734"/>
                <a:gd name="T96" fmla="*/ 1026750130 w 1115"/>
                <a:gd name="T97" fmla="*/ 1484429124 h 1734"/>
                <a:gd name="T98" fmla="*/ 1112951117 w 1115"/>
                <a:gd name="T99" fmla="*/ 1513235043 h 1734"/>
                <a:gd name="T100" fmla="*/ 1143599373 w 1115"/>
                <a:gd name="T101" fmla="*/ 1563164193 h 1734"/>
                <a:gd name="T102" fmla="*/ 1293015156 w 1115"/>
                <a:gd name="T103" fmla="*/ 1641897877 h 1734"/>
                <a:gd name="T104" fmla="*/ 1179995561 w 1115"/>
                <a:gd name="T105" fmla="*/ 1812808561 h 1734"/>
                <a:gd name="T106" fmla="*/ 1214476232 w 1115"/>
                <a:gd name="T107" fmla="*/ 2106622835 h 1734"/>
                <a:gd name="T108" fmla="*/ 1212560716 w 1115"/>
                <a:gd name="T109" fmla="*/ 2147483647 h 1734"/>
                <a:gd name="T110" fmla="*/ 1074639413 w 1115"/>
                <a:gd name="T111" fmla="*/ 2147483647 h 1734"/>
                <a:gd name="T112" fmla="*/ 992269458 w 1115"/>
                <a:gd name="T113" fmla="*/ 2147483647 h 1734"/>
                <a:gd name="T114" fmla="*/ 1093794573 w 1115"/>
                <a:gd name="T115" fmla="*/ 2147483647 h 1734"/>
                <a:gd name="T116" fmla="*/ 1143599373 w 1115"/>
                <a:gd name="T117" fmla="*/ 2147483647 h 1734"/>
                <a:gd name="T118" fmla="*/ 1375383727 w 1115"/>
                <a:gd name="T119" fmla="*/ 2147483647 h 1734"/>
                <a:gd name="T120" fmla="*/ 1614831875 w 1115"/>
                <a:gd name="T121" fmla="*/ 2147483647 h 1734"/>
                <a:gd name="T122" fmla="*/ 1808304525 w 1115"/>
                <a:gd name="T123" fmla="*/ 2147483647 h 17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5"/>
                <a:gd name="T187" fmla="*/ 0 h 1734"/>
                <a:gd name="T188" fmla="*/ 1115 w 1115"/>
                <a:gd name="T189" fmla="*/ 1734 h 17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6" name="Freeform 59"/>
            <p:cNvSpPr>
              <a:spLocks noChangeArrowheads="1"/>
            </p:cNvSpPr>
            <p:nvPr/>
          </p:nvSpPr>
          <p:spPr bwMode="auto">
            <a:xfrm>
              <a:off x="1697032" y="4299942"/>
              <a:ext cx="156370" cy="122778"/>
            </a:xfrm>
            <a:custGeom>
              <a:avLst/>
              <a:gdLst>
                <a:gd name="T0" fmla="*/ 143973011 w 77"/>
                <a:gd name="T1" fmla="*/ 113630675 h 66"/>
                <a:gd name="T2" fmla="*/ 108952672 w 77"/>
                <a:gd name="T3" fmla="*/ 86667335 h 66"/>
                <a:gd name="T4" fmla="*/ 89497372 w 77"/>
                <a:gd name="T5" fmla="*/ 50074161 h 66"/>
                <a:gd name="T6" fmla="*/ 83659951 w 77"/>
                <a:gd name="T7" fmla="*/ 34666936 h 66"/>
                <a:gd name="T8" fmla="*/ 91443201 w 77"/>
                <a:gd name="T9" fmla="*/ 15407219 h 66"/>
                <a:gd name="T10" fmla="*/ 87551565 w 77"/>
                <a:gd name="T11" fmla="*/ 5777361 h 66"/>
                <a:gd name="T12" fmla="*/ 87551565 w 77"/>
                <a:gd name="T13" fmla="*/ 3852499 h 66"/>
                <a:gd name="T14" fmla="*/ 85605758 w 77"/>
                <a:gd name="T15" fmla="*/ 1926249 h 66"/>
                <a:gd name="T16" fmla="*/ 85605758 w 77"/>
                <a:gd name="T17" fmla="*/ 1926249 h 66"/>
                <a:gd name="T18" fmla="*/ 83659951 w 77"/>
                <a:gd name="T19" fmla="*/ 0 h 66"/>
                <a:gd name="T20" fmla="*/ 81714145 w 77"/>
                <a:gd name="T21" fmla="*/ 0 h 66"/>
                <a:gd name="T22" fmla="*/ 79769733 w 77"/>
                <a:gd name="T23" fmla="*/ 3852499 h 66"/>
                <a:gd name="T24" fmla="*/ 68096286 w 77"/>
                <a:gd name="T25" fmla="*/ 13482358 h 66"/>
                <a:gd name="T26" fmla="*/ 64204673 w 77"/>
                <a:gd name="T27" fmla="*/ 5777361 h 66"/>
                <a:gd name="T28" fmla="*/ 52531227 w 77"/>
                <a:gd name="T29" fmla="*/ 15407219 h 66"/>
                <a:gd name="T30" fmla="*/ 46693806 w 77"/>
                <a:gd name="T31" fmla="*/ 26963329 h 66"/>
                <a:gd name="T32" fmla="*/ 58367252 w 77"/>
                <a:gd name="T33" fmla="*/ 34666936 h 66"/>
                <a:gd name="T34" fmla="*/ 60313059 w 77"/>
                <a:gd name="T35" fmla="*/ 50074161 h 66"/>
                <a:gd name="T36" fmla="*/ 38911963 w 77"/>
                <a:gd name="T37" fmla="*/ 63556514 h 66"/>
                <a:gd name="T38" fmla="*/ 36966156 w 77"/>
                <a:gd name="T39" fmla="*/ 77038867 h 66"/>
                <a:gd name="T40" fmla="*/ 48639613 w 77"/>
                <a:gd name="T41" fmla="*/ 94372351 h 66"/>
                <a:gd name="T42" fmla="*/ 31130130 w 77"/>
                <a:gd name="T43" fmla="*/ 92446102 h 66"/>
                <a:gd name="T44" fmla="*/ 23346903 w 77"/>
                <a:gd name="T45" fmla="*/ 98223461 h 66"/>
                <a:gd name="T46" fmla="*/ 9727642 w 77"/>
                <a:gd name="T47" fmla="*/ 94372351 h 66"/>
                <a:gd name="T48" fmla="*/ 5837423 w 77"/>
                <a:gd name="T49" fmla="*/ 113630675 h 66"/>
                <a:gd name="T50" fmla="*/ 27238517 w 77"/>
                <a:gd name="T51" fmla="*/ 115556923 h 66"/>
                <a:gd name="T52" fmla="*/ 54477034 w 77"/>
                <a:gd name="T53" fmla="*/ 121335669 h 66"/>
                <a:gd name="T54" fmla="*/ 73932312 w 77"/>
                <a:gd name="T55" fmla="*/ 119409421 h 66"/>
                <a:gd name="T56" fmla="*/ 75878119 w 77"/>
                <a:gd name="T57" fmla="*/ 119409421 h 66"/>
                <a:gd name="T58" fmla="*/ 79769733 w 77"/>
                <a:gd name="T59" fmla="*/ 117483172 h 66"/>
                <a:gd name="T60" fmla="*/ 81714145 w 77"/>
                <a:gd name="T61" fmla="*/ 117483172 h 66"/>
                <a:gd name="T62" fmla="*/ 85605758 w 77"/>
                <a:gd name="T63" fmla="*/ 117483172 h 66"/>
                <a:gd name="T64" fmla="*/ 87551565 w 77"/>
                <a:gd name="T65" fmla="*/ 117483172 h 66"/>
                <a:gd name="T66" fmla="*/ 89497372 w 77"/>
                <a:gd name="T67" fmla="*/ 117483172 h 66"/>
                <a:gd name="T68" fmla="*/ 91443201 w 77"/>
                <a:gd name="T69" fmla="*/ 119409421 h 66"/>
                <a:gd name="T70" fmla="*/ 95333419 w 77"/>
                <a:gd name="T71" fmla="*/ 119409421 h 66"/>
                <a:gd name="T72" fmla="*/ 116735900 w 77"/>
                <a:gd name="T73" fmla="*/ 127113028 h 66"/>
                <a:gd name="T74" fmla="*/ 134245371 w 77"/>
                <a:gd name="T75" fmla="*/ 119409421 h 66"/>
                <a:gd name="T76" fmla="*/ 143973011 w 77"/>
                <a:gd name="T77" fmla="*/ 113630675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"/>
                <a:gd name="T118" fmla="*/ 0 h 66"/>
                <a:gd name="T119" fmla="*/ 77 w 77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7" name="Freeform 60"/>
            <p:cNvSpPr>
              <a:spLocks noChangeArrowheads="1"/>
            </p:cNvSpPr>
            <p:nvPr/>
          </p:nvSpPr>
          <p:spPr bwMode="auto">
            <a:xfrm>
              <a:off x="1767810" y="4422719"/>
              <a:ext cx="36212" cy="15158"/>
            </a:xfrm>
            <a:custGeom>
              <a:avLst/>
              <a:gdLst>
                <a:gd name="T0" fmla="*/ 7637085 w 18"/>
                <a:gd name="T1" fmla="*/ 3995964 h 8"/>
                <a:gd name="T2" fmla="*/ 22911258 w 18"/>
                <a:gd name="T3" fmla="*/ 13985168 h 8"/>
                <a:gd name="T4" fmla="*/ 7637085 w 18"/>
                <a:gd name="T5" fmla="*/ 3995964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8" name="Freeform 61"/>
            <p:cNvSpPr>
              <a:spLocks noChangeArrowheads="1"/>
            </p:cNvSpPr>
            <p:nvPr/>
          </p:nvSpPr>
          <p:spPr bwMode="auto">
            <a:xfrm>
              <a:off x="1718430" y="4425751"/>
              <a:ext cx="37858" cy="19705"/>
            </a:xfrm>
            <a:custGeom>
              <a:avLst/>
              <a:gdLst>
                <a:gd name="T0" fmla="*/ 5619386 w 19"/>
                <a:gd name="T1" fmla="*/ 4321800 h 10"/>
                <a:gd name="T2" fmla="*/ 13110986 w 19"/>
                <a:gd name="T3" fmla="*/ 17287199 h 10"/>
                <a:gd name="T4" fmla="*/ 31841356 w 19"/>
                <a:gd name="T5" fmla="*/ 4321800 h 10"/>
                <a:gd name="T6" fmla="*/ 5619386 w 19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"/>
                <a:gd name="T14" fmla="*/ 19 w 1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39" name="Freeform 62"/>
            <p:cNvSpPr>
              <a:spLocks noChangeArrowheads="1"/>
            </p:cNvSpPr>
            <p:nvPr/>
          </p:nvSpPr>
          <p:spPr bwMode="auto">
            <a:xfrm>
              <a:off x="1619672" y="4316615"/>
              <a:ext cx="57608" cy="63663"/>
            </a:xfrm>
            <a:custGeom>
              <a:avLst/>
              <a:gdLst>
                <a:gd name="T0" fmla="*/ 29787273 w 29"/>
                <a:gd name="T1" fmla="*/ 23414049 h 34"/>
                <a:gd name="T2" fmla="*/ 5584687 w 29"/>
                <a:gd name="T3" fmla="*/ 1951403 h 34"/>
                <a:gd name="T4" fmla="*/ 7447159 w 29"/>
                <a:gd name="T5" fmla="*/ 15609830 h 34"/>
                <a:gd name="T6" fmla="*/ 16755426 w 29"/>
                <a:gd name="T7" fmla="*/ 25365452 h 34"/>
                <a:gd name="T8" fmla="*/ 22340111 w 29"/>
                <a:gd name="T9" fmla="*/ 33171063 h 34"/>
                <a:gd name="T10" fmla="*/ 22340111 w 29"/>
                <a:gd name="T11" fmla="*/ 48779501 h 34"/>
                <a:gd name="T12" fmla="*/ 39095537 w 29"/>
                <a:gd name="T13" fmla="*/ 64389326 h 34"/>
                <a:gd name="T14" fmla="*/ 52128754 w 29"/>
                <a:gd name="T15" fmla="*/ 50730904 h 34"/>
                <a:gd name="T16" fmla="*/ 29787273 w 29"/>
                <a:gd name="T17" fmla="*/ 23414049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0" name="Freeform 63"/>
            <p:cNvSpPr>
              <a:spLocks noChangeArrowheads="1"/>
            </p:cNvSpPr>
            <p:nvPr/>
          </p:nvSpPr>
          <p:spPr bwMode="auto">
            <a:xfrm>
              <a:off x="1682219" y="4331773"/>
              <a:ext cx="36212" cy="39410"/>
            </a:xfrm>
            <a:custGeom>
              <a:avLst/>
              <a:gdLst>
                <a:gd name="T0" fmla="*/ 13364554 w 18"/>
                <a:gd name="T1" fmla="*/ 7840000 h 21"/>
                <a:gd name="T2" fmla="*/ 1909617 w 18"/>
                <a:gd name="T3" fmla="*/ 17639999 h 21"/>
                <a:gd name="T4" fmla="*/ 19093403 w 18"/>
                <a:gd name="T5" fmla="*/ 39199997 h 21"/>
                <a:gd name="T6" fmla="*/ 32457957 w 18"/>
                <a:gd name="T7" fmla="*/ 3920000 h 21"/>
                <a:gd name="T8" fmla="*/ 13364554 w 18"/>
                <a:gd name="T9" fmla="*/ 784000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1" name="Freeform 64"/>
            <p:cNvSpPr>
              <a:spLocks noChangeArrowheads="1"/>
            </p:cNvSpPr>
            <p:nvPr/>
          </p:nvSpPr>
          <p:spPr bwMode="auto">
            <a:xfrm>
              <a:off x="1912996" y="2406143"/>
              <a:ext cx="233730" cy="71242"/>
            </a:xfrm>
            <a:custGeom>
              <a:avLst/>
              <a:gdLst>
                <a:gd name="T0" fmla="*/ 197280322 w 116"/>
                <a:gd name="T1" fmla="*/ 68712252 h 39"/>
                <a:gd name="T2" fmla="*/ 185787947 w 116"/>
                <a:gd name="T3" fmla="*/ 55711683 h 39"/>
                <a:gd name="T4" fmla="*/ 181957156 w 116"/>
                <a:gd name="T5" fmla="*/ 50140789 h 39"/>
                <a:gd name="T6" fmla="*/ 174295529 w 116"/>
                <a:gd name="T7" fmla="*/ 46427314 h 39"/>
                <a:gd name="T8" fmla="*/ 153227559 w 116"/>
                <a:gd name="T9" fmla="*/ 38998991 h 39"/>
                <a:gd name="T10" fmla="*/ 134073600 w 116"/>
                <a:gd name="T11" fmla="*/ 29713260 h 39"/>
                <a:gd name="T12" fmla="*/ 95767067 w 116"/>
                <a:gd name="T13" fmla="*/ 9285734 h 39"/>
                <a:gd name="T14" fmla="*/ 47883534 w 116"/>
                <a:gd name="T15" fmla="*/ 5570895 h 39"/>
                <a:gd name="T16" fmla="*/ 5746190 w 116"/>
                <a:gd name="T17" fmla="*/ 22284943 h 39"/>
                <a:gd name="T18" fmla="*/ 24898773 w 116"/>
                <a:gd name="T19" fmla="*/ 25998423 h 39"/>
                <a:gd name="T20" fmla="*/ 38306544 w 116"/>
                <a:gd name="T21" fmla="*/ 35284154 h 39"/>
                <a:gd name="T22" fmla="*/ 36391148 w 116"/>
                <a:gd name="T23" fmla="*/ 20427524 h 39"/>
                <a:gd name="T24" fmla="*/ 49798930 w 116"/>
                <a:gd name="T25" fmla="*/ 14856630 h 39"/>
                <a:gd name="T26" fmla="*/ 57460513 w 116"/>
                <a:gd name="T27" fmla="*/ 20427524 h 39"/>
                <a:gd name="T28" fmla="*/ 68951504 w 116"/>
                <a:gd name="T29" fmla="*/ 25998423 h 39"/>
                <a:gd name="T30" fmla="*/ 88105462 w 116"/>
                <a:gd name="T31" fmla="*/ 35284154 h 39"/>
                <a:gd name="T32" fmla="*/ 111090234 w 116"/>
                <a:gd name="T33" fmla="*/ 35284154 h 39"/>
                <a:gd name="T34" fmla="*/ 124496621 w 116"/>
                <a:gd name="T35" fmla="*/ 50140789 h 39"/>
                <a:gd name="T36" fmla="*/ 141735184 w 116"/>
                <a:gd name="T37" fmla="*/ 57569102 h 39"/>
                <a:gd name="T38" fmla="*/ 134073600 w 116"/>
                <a:gd name="T39" fmla="*/ 68712252 h 39"/>
                <a:gd name="T40" fmla="*/ 147481371 w 116"/>
                <a:gd name="T41" fmla="*/ 72425727 h 39"/>
                <a:gd name="T42" fmla="*/ 197280322 w 116"/>
                <a:gd name="T43" fmla="*/ 68712252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39"/>
                <a:gd name="T68" fmla="*/ 116 w 116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2" name="Freeform 65"/>
            <p:cNvSpPr>
              <a:spLocks noChangeArrowheads="1"/>
            </p:cNvSpPr>
            <p:nvPr/>
          </p:nvSpPr>
          <p:spPr bwMode="auto">
            <a:xfrm>
              <a:off x="2029860" y="2503152"/>
              <a:ext cx="41150" cy="13642"/>
            </a:xfrm>
            <a:custGeom>
              <a:avLst/>
              <a:gdLst>
                <a:gd name="T0" fmla="*/ 3993703 w 20"/>
                <a:gd name="T1" fmla="*/ 4227817 h 7"/>
                <a:gd name="T2" fmla="*/ 9985670 w 20"/>
                <a:gd name="T3" fmla="*/ 12681998 h 7"/>
                <a:gd name="T4" fmla="*/ 31953864 w 20"/>
                <a:gd name="T5" fmla="*/ 10568088 h 7"/>
                <a:gd name="T6" fmla="*/ 17974489 w 20"/>
                <a:gd name="T7" fmla="*/ 2113908 h 7"/>
                <a:gd name="T8" fmla="*/ 3993703 w 20"/>
                <a:gd name="T9" fmla="*/ 422781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3" name="Freeform 66"/>
            <p:cNvSpPr>
              <a:spLocks noChangeArrowheads="1"/>
            </p:cNvSpPr>
            <p:nvPr/>
          </p:nvSpPr>
          <p:spPr bwMode="auto">
            <a:xfrm>
              <a:off x="2117098" y="2501638"/>
              <a:ext cx="42795" cy="9095"/>
            </a:xfrm>
            <a:custGeom>
              <a:avLst/>
              <a:gdLst>
                <a:gd name="T0" fmla="*/ 7837000 w 21"/>
                <a:gd name="T1" fmla="*/ 3682898 h 5"/>
                <a:gd name="T2" fmla="*/ 33306200 w 21"/>
                <a:gd name="T3" fmla="*/ 7365796 h 5"/>
                <a:gd name="T4" fmla="*/ 17632200 w 21"/>
                <a:gd name="T5" fmla="*/ 0 h 5"/>
                <a:gd name="T6" fmla="*/ 7837000 w 21"/>
                <a:gd name="T7" fmla="*/ 3682898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"/>
                <a:gd name="T14" fmla="*/ 21 w 2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4" name="Freeform 67"/>
            <p:cNvSpPr>
              <a:spLocks noChangeArrowheads="1"/>
            </p:cNvSpPr>
            <p:nvPr/>
          </p:nvSpPr>
          <p:spPr bwMode="auto">
            <a:xfrm>
              <a:off x="2141787" y="2474353"/>
              <a:ext cx="100405" cy="36379"/>
            </a:xfrm>
            <a:custGeom>
              <a:avLst/>
              <a:gdLst>
                <a:gd name="T0" fmla="*/ 17122382 w 50"/>
                <a:gd name="T1" fmla="*/ 25777980 h 20"/>
                <a:gd name="T2" fmla="*/ 17122382 w 50"/>
                <a:gd name="T3" fmla="*/ 25777980 h 20"/>
                <a:gd name="T4" fmla="*/ 20926435 w 50"/>
                <a:gd name="T5" fmla="*/ 29460741 h 20"/>
                <a:gd name="T6" fmla="*/ 20926435 w 50"/>
                <a:gd name="T7" fmla="*/ 29460741 h 20"/>
                <a:gd name="T8" fmla="*/ 24731873 w 50"/>
                <a:gd name="T9" fmla="*/ 33143502 h 20"/>
                <a:gd name="T10" fmla="*/ 24731873 w 50"/>
                <a:gd name="T11" fmla="*/ 33143502 h 20"/>
                <a:gd name="T12" fmla="*/ 24731873 w 50"/>
                <a:gd name="T13" fmla="*/ 33143502 h 20"/>
                <a:gd name="T14" fmla="*/ 30437953 w 50"/>
                <a:gd name="T15" fmla="*/ 34984882 h 20"/>
                <a:gd name="T16" fmla="*/ 30437953 w 50"/>
                <a:gd name="T17" fmla="*/ 34984882 h 20"/>
                <a:gd name="T18" fmla="*/ 34243385 w 50"/>
                <a:gd name="T19" fmla="*/ 36826263 h 20"/>
                <a:gd name="T20" fmla="*/ 47560340 w 50"/>
                <a:gd name="T21" fmla="*/ 29460741 h 20"/>
                <a:gd name="T22" fmla="*/ 53267799 w 50"/>
                <a:gd name="T23" fmla="*/ 34984882 h 20"/>
                <a:gd name="T24" fmla="*/ 72292202 w 50"/>
                <a:gd name="T25" fmla="*/ 31302121 h 20"/>
                <a:gd name="T26" fmla="*/ 93218653 w 50"/>
                <a:gd name="T27" fmla="*/ 33143502 h 20"/>
                <a:gd name="T28" fmla="*/ 87511173 w 50"/>
                <a:gd name="T29" fmla="*/ 25777980 h 20"/>
                <a:gd name="T30" fmla="*/ 77998282 w 50"/>
                <a:gd name="T31" fmla="*/ 11048285 h 20"/>
                <a:gd name="T32" fmla="*/ 51365772 w 50"/>
                <a:gd name="T33" fmla="*/ 7365524 h 20"/>
                <a:gd name="T34" fmla="*/ 49462367 w 50"/>
                <a:gd name="T35" fmla="*/ 7365524 h 20"/>
                <a:gd name="T36" fmla="*/ 47560340 w 50"/>
                <a:gd name="T37" fmla="*/ 7365524 h 20"/>
                <a:gd name="T38" fmla="*/ 43754897 w 50"/>
                <a:gd name="T39" fmla="*/ 7365524 h 20"/>
                <a:gd name="T40" fmla="*/ 41852870 w 50"/>
                <a:gd name="T41" fmla="*/ 5524143 h 20"/>
                <a:gd name="T42" fmla="*/ 38048817 w 50"/>
                <a:gd name="T43" fmla="*/ 5524143 h 20"/>
                <a:gd name="T44" fmla="*/ 36145411 w 50"/>
                <a:gd name="T45" fmla="*/ 5524143 h 20"/>
                <a:gd name="T46" fmla="*/ 32341358 w 50"/>
                <a:gd name="T47" fmla="*/ 5524143 h 20"/>
                <a:gd name="T48" fmla="*/ 28535926 w 50"/>
                <a:gd name="T49" fmla="*/ 5524143 h 20"/>
                <a:gd name="T50" fmla="*/ 26633899 w 50"/>
                <a:gd name="T51" fmla="*/ 5524143 h 20"/>
                <a:gd name="T52" fmla="*/ 24731873 w 50"/>
                <a:gd name="T53" fmla="*/ 5524143 h 20"/>
                <a:gd name="T54" fmla="*/ 20926435 w 50"/>
                <a:gd name="T55" fmla="*/ 3682762 h 20"/>
                <a:gd name="T56" fmla="*/ 20926435 w 50"/>
                <a:gd name="T57" fmla="*/ 3682762 h 20"/>
                <a:gd name="T58" fmla="*/ 17122382 w 50"/>
                <a:gd name="T59" fmla="*/ 3682762 h 20"/>
                <a:gd name="T60" fmla="*/ 13316950 w 50"/>
                <a:gd name="T61" fmla="*/ 3682762 h 20"/>
                <a:gd name="T62" fmla="*/ 3805434 w 50"/>
                <a:gd name="T63" fmla="*/ 9206905 h 20"/>
                <a:gd name="T64" fmla="*/ 11414923 w 50"/>
                <a:gd name="T65" fmla="*/ 20253833 h 20"/>
                <a:gd name="T66" fmla="*/ 13316950 w 50"/>
                <a:gd name="T67" fmla="*/ 22095214 h 20"/>
                <a:gd name="T68" fmla="*/ 15218976 w 50"/>
                <a:gd name="T69" fmla="*/ 23936599 h 20"/>
                <a:gd name="T70" fmla="*/ 17122382 w 50"/>
                <a:gd name="T71" fmla="*/ 25777980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20"/>
                <a:gd name="T110" fmla="*/ 50 w 50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5" name="Freeform 68"/>
            <p:cNvSpPr>
              <a:spLocks noChangeArrowheads="1"/>
            </p:cNvSpPr>
            <p:nvPr/>
          </p:nvSpPr>
          <p:spPr bwMode="auto">
            <a:xfrm>
              <a:off x="2265236" y="2503152"/>
              <a:ext cx="47734" cy="15158"/>
            </a:xfrm>
            <a:custGeom>
              <a:avLst/>
              <a:gdLst>
                <a:gd name="T0" fmla="*/ 16256154 w 23"/>
                <a:gd name="T1" fmla="*/ 0 h 8"/>
                <a:gd name="T2" fmla="*/ 2031307 w 23"/>
                <a:gd name="T3" fmla="*/ 7991928 h 8"/>
                <a:gd name="T4" fmla="*/ 18287460 w 23"/>
                <a:gd name="T5" fmla="*/ 9989202 h 8"/>
                <a:gd name="T6" fmla="*/ 16256154 w 2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"/>
                <a:gd name="T14" fmla="*/ 23 w 2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6" name="Freeform 69"/>
            <p:cNvSpPr>
              <a:spLocks noChangeArrowheads="1"/>
            </p:cNvSpPr>
            <p:nvPr/>
          </p:nvSpPr>
          <p:spPr bwMode="auto">
            <a:xfrm>
              <a:off x="2349181" y="2516794"/>
              <a:ext cx="8230" cy="9095"/>
            </a:xfrm>
            <a:custGeom>
              <a:avLst/>
              <a:gdLst>
                <a:gd name="T0" fmla="*/ 5992180 w 4"/>
                <a:gd name="T1" fmla="*/ 7365796 h 5"/>
                <a:gd name="T2" fmla="*/ 3995257 w 4"/>
                <a:gd name="T3" fmla="*/ 1841449 h 5"/>
                <a:gd name="T4" fmla="*/ 5992180 w 4"/>
                <a:gd name="T5" fmla="*/ 7365796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7" name="Freeform 70"/>
            <p:cNvSpPr>
              <a:spLocks noChangeArrowheads="1"/>
            </p:cNvSpPr>
            <p:nvPr/>
          </p:nvSpPr>
          <p:spPr bwMode="auto">
            <a:xfrm>
              <a:off x="2367287" y="2525889"/>
              <a:ext cx="13167" cy="7579"/>
            </a:xfrm>
            <a:custGeom>
              <a:avLst/>
              <a:gdLst>
                <a:gd name="T0" fmla="*/ 10015584 w 7"/>
                <a:gd name="T1" fmla="*/ 1998689 h 4"/>
                <a:gd name="T2" fmla="*/ 5007792 w 7"/>
                <a:gd name="T3" fmla="*/ 7991928 h 4"/>
                <a:gd name="T4" fmla="*/ 10015584 w 7"/>
                <a:gd name="T5" fmla="*/ 1998689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8" name="Freeform 71"/>
            <p:cNvSpPr>
              <a:spLocks noChangeArrowheads="1"/>
            </p:cNvSpPr>
            <p:nvPr/>
          </p:nvSpPr>
          <p:spPr bwMode="auto">
            <a:xfrm>
              <a:off x="2375518" y="2560752"/>
              <a:ext cx="4939" cy="10610"/>
            </a:xfrm>
            <a:custGeom>
              <a:avLst/>
              <a:gdLst>
                <a:gd name="T0" fmla="*/ 2556438 w 3"/>
                <a:gd name="T1" fmla="*/ 2505889 h 5"/>
                <a:gd name="T2" fmla="*/ 1278784 w 3"/>
                <a:gd name="T3" fmla="*/ 7517667 h 5"/>
                <a:gd name="T4" fmla="*/ 2556438 w 3"/>
                <a:gd name="T5" fmla="*/ 2505889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49" name="Freeform 72"/>
            <p:cNvSpPr>
              <a:spLocks noChangeArrowheads="1"/>
            </p:cNvSpPr>
            <p:nvPr/>
          </p:nvSpPr>
          <p:spPr bwMode="auto">
            <a:xfrm>
              <a:off x="2540565" y="2601678"/>
              <a:ext cx="13167" cy="7579"/>
            </a:xfrm>
            <a:custGeom>
              <a:avLst/>
              <a:gdLst>
                <a:gd name="T0" fmla="*/ 6816162 w 6"/>
                <a:gd name="T1" fmla="*/ 5993240 h 4"/>
                <a:gd name="T2" fmla="*/ 6816162 w 6"/>
                <a:gd name="T3" fmla="*/ 1998689 h 4"/>
                <a:gd name="T4" fmla="*/ 6816162 w 6"/>
                <a:gd name="T5" fmla="*/ 599324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0" name="Freeform 73"/>
            <p:cNvSpPr>
              <a:spLocks noChangeArrowheads="1"/>
            </p:cNvSpPr>
            <p:nvPr/>
          </p:nvSpPr>
          <p:spPr bwMode="auto">
            <a:xfrm>
              <a:off x="2545502" y="2591068"/>
              <a:ext cx="8230" cy="6063"/>
            </a:xfrm>
            <a:custGeom>
              <a:avLst/>
              <a:gdLst>
                <a:gd name="T0" fmla="*/ 3995257 w 4"/>
                <a:gd name="T1" fmla="*/ 4545615 h 3"/>
                <a:gd name="T2" fmla="*/ 5992180 w 4"/>
                <a:gd name="T3" fmla="*/ 0 h 3"/>
                <a:gd name="T4" fmla="*/ 3995257 w 4"/>
                <a:gd name="T5" fmla="*/ 4545615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1" name="Freeform 74"/>
            <p:cNvSpPr>
              <a:spLocks noChangeArrowheads="1"/>
            </p:cNvSpPr>
            <p:nvPr/>
          </p:nvSpPr>
          <p:spPr bwMode="auto">
            <a:xfrm>
              <a:off x="2525750" y="2624415"/>
              <a:ext cx="11522" cy="10610"/>
            </a:xfrm>
            <a:custGeom>
              <a:avLst/>
              <a:gdLst>
                <a:gd name="T0" fmla="*/ 6959044 w 6"/>
                <a:gd name="T1" fmla="*/ 6961243 h 6"/>
                <a:gd name="T2" fmla="*/ 3479522 w 6"/>
                <a:gd name="T3" fmla="*/ 3479962 h 6"/>
                <a:gd name="T4" fmla="*/ 6959044 w 6"/>
                <a:gd name="T5" fmla="*/ 6961243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2" name="Freeform 75"/>
            <p:cNvSpPr>
              <a:spLocks noChangeArrowheads="1"/>
            </p:cNvSpPr>
            <p:nvPr/>
          </p:nvSpPr>
          <p:spPr bwMode="auto">
            <a:xfrm>
              <a:off x="2575130" y="2600163"/>
              <a:ext cx="18106" cy="13642"/>
            </a:xfrm>
            <a:custGeom>
              <a:avLst/>
              <a:gdLst>
                <a:gd name="T0" fmla="*/ 3819234 w 9"/>
                <a:gd name="T1" fmla="*/ 4227817 h 7"/>
                <a:gd name="T2" fmla="*/ 11456320 w 9"/>
                <a:gd name="T3" fmla="*/ 8454180 h 7"/>
                <a:gd name="T4" fmla="*/ 3819234 w 9"/>
                <a:gd name="T5" fmla="*/ 422781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3" name="Freeform 76"/>
            <p:cNvSpPr>
              <a:spLocks noChangeArrowheads="1"/>
            </p:cNvSpPr>
            <p:nvPr/>
          </p:nvSpPr>
          <p:spPr bwMode="auto">
            <a:xfrm>
              <a:off x="2064427" y="2374313"/>
              <a:ext cx="11522" cy="12126"/>
            </a:xfrm>
            <a:custGeom>
              <a:avLst/>
              <a:gdLst>
                <a:gd name="T0" fmla="*/ 5219283 w 6"/>
                <a:gd name="T1" fmla="*/ 0 h 7"/>
                <a:gd name="T2" fmla="*/ 1739761 w 6"/>
                <a:gd name="T3" fmla="*/ 6679826 h 7"/>
                <a:gd name="T4" fmla="*/ 6959044 w 6"/>
                <a:gd name="T5" fmla="*/ 8349458 h 7"/>
                <a:gd name="T6" fmla="*/ 5219283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4" name="Freeform 77"/>
            <p:cNvSpPr>
              <a:spLocks noChangeArrowheads="1"/>
            </p:cNvSpPr>
            <p:nvPr/>
          </p:nvSpPr>
          <p:spPr bwMode="auto">
            <a:xfrm>
              <a:off x="2064427" y="2390985"/>
              <a:ext cx="11522" cy="4547"/>
            </a:xfrm>
            <a:custGeom>
              <a:avLst/>
              <a:gdLst>
                <a:gd name="T0" fmla="*/ 5219283 w 6"/>
                <a:gd name="T1" fmla="*/ 3835221 h 3"/>
                <a:gd name="T2" fmla="*/ 6959044 w 6"/>
                <a:gd name="T3" fmla="*/ 0 h 3"/>
                <a:gd name="T4" fmla="*/ 5219283 w 6"/>
                <a:gd name="T5" fmla="*/ 3835221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5" name="Freeform 78"/>
            <p:cNvSpPr>
              <a:spLocks noChangeArrowheads="1"/>
            </p:cNvSpPr>
            <p:nvPr/>
          </p:nvSpPr>
          <p:spPr bwMode="auto">
            <a:xfrm>
              <a:off x="2370580" y="2224251"/>
              <a:ext cx="14813" cy="10610"/>
            </a:xfrm>
            <a:custGeom>
              <a:avLst/>
              <a:gdLst>
                <a:gd name="T0" fmla="*/ 8451065 w 7"/>
                <a:gd name="T1" fmla="*/ 1739981 h 6"/>
                <a:gd name="T2" fmla="*/ 4225532 w 7"/>
                <a:gd name="T3" fmla="*/ 8701223 h 6"/>
                <a:gd name="T4" fmla="*/ 8451065 w 7"/>
                <a:gd name="T5" fmla="*/ 173998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6" name="Freeform 79"/>
            <p:cNvSpPr>
              <a:spLocks noChangeArrowheads="1"/>
            </p:cNvSpPr>
            <p:nvPr/>
          </p:nvSpPr>
          <p:spPr bwMode="auto">
            <a:xfrm>
              <a:off x="2475923" y="1831664"/>
              <a:ext cx="55963" cy="19705"/>
            </a:xfrm>
            <a:custGeom>
              <a:avLst/>
              <a:gdLst>
                <a:gd name="T0" fmla="*/ 9423046 w 28"/>
                <a:gd name="T1" fmla="*/ 3572100 h 11"/>
                <a:gd name="T2" fmla="*/ 47116613 w 28"/>
                <a:gd name="T3" fmla="*/ 16072445 h 11"/>
                <a:gd name="T4" fmla="*/ 33923792 w 28"/>
                <a:gd name="T5" fmla="*/ 3572100 h 11"/>
                <a:gd name="T6" fmla="*/ 9423046 w 28"/>
                <a:gd name="T7" fmla="*/ 357210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1"/>
                <a:gd name="T14" fmla="*/ 28 w 2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7" name="Freeform 80"/>
            <p:cNvSpPr>
              <a:spLocks noChangeArrowheads="1"/>
            </p:cNvSpPr>
            <p:nvPr/>
          </p:nvSpPr>
          <p:spPr bwMode="auto">
            <a:xfrm>
              <a:off x="2517073" y="1898359"/>
              <a:ext cx="24689" cy="27284"/>
            </a:xfrm>
            <a:custGeom>
              <a:avLst/>
              <a:gdLst>
                <a:gd name="T0" fmla="*/ 19970871 w 12"/>
                <a:gd name="T1" fmla="*/ 16570871 h 15"/>
                <a:gd name="T2" fmla="*/ 19970871 w 12"/>
                <a:gd name="T3" fmla="*/ 5524076 h 15"/>
                <a:gd name="T4" fmla="*/ 5991828 w 12"/>
                <a:gd name="T5" fmla="*/ 16570871 h 15"/>
                <a:gd name="T6" fmla="*/ 3993609 w 12"/>
                <a:gd name="T7" fmla="*/ 27619025 h 15"/>
                <a:gd name="T8" fmla="*/ 19970871 w 12"/>
                <a:gd name="T9" fmla="*/ 1657087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8" name="Freeform 81"/>
            <p:cNvSpPr>
              <a:spLocks noChangeArrowheads="1"/>
            </p:cNvSpPr>
            <p:nvPr/>
          </p:nvSpPr>
          <p:spPr bwMode="auto">
            <a:xfrm>
              <a:off x="2566453" y="1783160"/>
              <a:ext cx="130033" cy="128841"/>
            </a:xfrm>
            <a:custGeom>
              <a:avLst/>
              <a:gdLst>
                <a:gd name="T0" fmla="*/ 47201761 w 65"/>
                <a:gd name="T1" fmla="*/ 29106733 h 69"/>
                <a:gd name="T2" fmla="*/ 30208739 w 65"/>
                <a:gd name="T3" fmla="*/ 56273018 h 69"/>
                <a:gd name="T4" fmla="*/ 32096699 w 65"/>
                <a:gd name="T5" fmla="*/ 65975259 h 69"/>
                <a:gd name="T6" fmla="*/ 22656901 w 65"/>
                <a:gd name="T7" fmla="*/ 69856155 h 69"/>
                <a:gd name="T8" fmla="*/ 7551841 w 65"/>
                <a:gd name="T9" fmla="*/ 81498844 h 69"/>
                <a:gd name="T10" fmla="*/ 13215723 w 65"/>
                <a:gd name="T11" fmla="*/ 87320188 h 69"/>
                <a:gd name="T12" fmla="*/ 3775921 w 65"/>
                <a:gd name="T13" fmla="*/ 100903347 h 69"/>
                <a:gd name="T14" fmla="*/ 16993016 w 65"/>
                <a:gd name="T15" fmla="*/ 106724691 h 69"/>
                <a:gd name="T16" fmla="*/ 52865640 w 65"/>
                <a:gd name="T17" fmla="*/ 102843795 h 69"/>
                <a:gd name="T18" fmla="*/ 56641560 w 65"/>
                <a:gd name="T19" fmla="*/ 110605588 h 69"/>
                <a:gd name="T20" fmla="*/ 56641560 w 65"/>
                <a:gd name="T21" fmla="*/ 122248276 h 69"/>
                <a:gd name="T22" fmla="*/ 67969318 w 65"/>
                <a:gd name="T23" fmla="*/ 126129173 h 69"/>
                <a:gd name="T24" fmla="*/ 79298450 w 65"/>
                <a:gd name="T25" fmla="*/ 114486484 h 69"/>
                <a:gd name="T26" fmla="*/ 84962329 w 65"/>
                <a:gd name="T27" fmla="*/ 110605588 h 69"/>
                <a:gd name="T28" fmla="*/ 94402148 w 65"/>
                <a:gd name="T29" fmla="*/ 100903347 h 69"/>
                <a:gd name="T30" fmla="*/ 98178068 w 65"/>
                <a:gd name="T31" fmla="*/ 108665139 h 69"/>
                <a:gd name="T32" fmla="*/ 92514189 w 65"/>
                <a:gd name="T33" fmla="*/ 122248276 h 69"/>
                <a:gd name="T34" fmla="*/ 103841947 w 65"/>
                <a:gd name="T35" fmla="*/ 118367380 h 69"/>
                <a:gd name="T36" fmla="*/ 109507200 w 65"/>
                <a:gd name="T37" fmla="*/ 130010069 h 69"/>
                <a:gd name="T38" fmla="*/ 120834958 w 65"/>
                <a:gd name="T39" fmla="*/ 106724691 h 69"/>
                <a:gd name="T40" fmla="*/ 113283119 w 65"/>
                <a:gd name="T41" fmla="*/ 106724691 h 69"/>
                <a:gd name="T42" fmla="*/ 117059039 w 65"/>
                <a:gd name="T43" fmla="*/ 97022451 h 69"/>
                <a:gd name="T44" fmla="*/ 105729906 w 65"/>
                <a:gd name="T45" fmla="*/ 100903347 h 69"/>
                <a:gd name="T46" fmla="*/ 115171079 w 65"/>
                <a:gd name="T47" fmla="*/ 87320188 h 69"/>
                <a:gd name="T48" fmla="*/ 113283119 w 65"/>
                <a:gd name="T49" fmla="*/ 87320188 h 69"/>
                <a:gd name="T50" fmla="*/ 109507200 w 65"/>
                <a:gd name="T51" fmla="*/ 75677499 h 69"/>
                <a:gd name="T52" fmla="*/ 115171079 w 65"/>
                <a:gd name="T53" fmla="*/ 62094362 h 69"/>
                <a:gd name="T54" fmla="*/ 94402148 w 65"/>
                <a:gd name="T55" fmla="*/ 58213466 h 69"/>
                <a:gd name="T56" fmla="*/ 83074369 w 65"/>
                <a:gd name="T57" fmla="*/ 60153914 h 69"/>
                <a:gd name="T58" fmla="*/ 75521156 w 65"/>
                <a:gd name="T59" fmla="*/ 50451673 h 69"/>
                <a:gd name="T60" fmla="*/ 71745237 w 65"/>
                <a:gd name="T61" fmla="*/ 42689870 h 69"/>
                <a:gd name="T62" fmla="*/ 56641560 w 65"/>
                <a:gd name="T63" fmla="*/ 52392122 h 69"/>
                <a:gd name="T64" fmla="*/ 64193398 w 65"/>
                <a:gd name="T65" fmla="*/ 32987629 h 69"/>
                <a:gd name="T66" fmla="*/ 77410490 w 65"/>
                <a:gd name="T67" fmla="*/ 17464039 h 69"/>
                <a:gd name="T68" fmla="*/ 79298450 w 65"/>
                <a:gd name="T69" fmla="*/ 9702243 h 69"/>
                <a:gd name="T70" fmla="*/ 86850288 w 65"/>
                <a:gd name="T71" fmla="*/ 1940449 h 69"/>
                <a:gd name="T72" fmla="*/ 66081358 w 65"/>
                <a:gd name="T73" fmla="*/ 9702243 h 69"/>
                <a:gd name="T74" fmla="*/ 47201761 w 65"/>
                <a:gd name="T75" fmla="*/ 29106733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69"/>
                <a:gd name="T116" fmla="*/ 65 w 6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59" name="Freeform 82"/>
            <p:cNvSpPr>
              <a:spLocks noChangeArrowheads="1"/>
            </p:cNvSpPr>
            <p:nvPr/>
          </p:nvSpPr>
          <p:spPr bwMode="auto">
            <a:xfrm>
              <a:off x="2252068" y="1480005"/>
              <a:ext cx="24689" cy="28800"/>
            </a:xfrm>
            <a:custGeom>
              <a:avLst/>
              <a:gdLst>
                <a:gd name="T0" fmla="*/ 15975850 w 12"/>
                <a:gd name="T1" fmla="*/ 0 h 15"/>
                <a:gd name="T2" fmla="*/ 7988631 w 12"/>
                <a:gd name="T3" fmla="*/ 28722584 h 15"/>
                <a:gd name="T4" fmla="*/ 23964484 w 12"/>
                <a:gd name="T5" fmla="*/ 10258372 h 15"/>
                <a:gd name="T6" fmla="*/ 15975850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0" name="Freeform 83"/>
            <p:cNvSpPr>
              <a:spLocks noChangeArrowheads="1"/>
            </p:cNvSpPr>
            <p:nvPr/>
          </p:nvSpPr>
          <p:spPr bwMode="auto">
            <a:xfrm>
              <a:off x="2191167" y="1466363"/>
              <a:ext cx="52672" cy="33347"/>
            </a:xfrm>
            <a:custGeom>
              <a:avLst/>
              <a:gdLst>
                <a:gd name="T0" fmla="*/ 48404780 w 26"/>
                <a:gd name="T1" fmla="*/ 3820001 h 18"/>
                <a:gd name="T2" fmla="*/ 42595419 w 26"/>
                <a:gd name="T3" fmla="*/ 3820001 h 18"/>
                <a:gd name="T4" fmla="*/ 27105674 w 26"/>
                <a:gd name="T5" fmla="*/ 5730003 h 18"/>
                <a:gd name="T6" fmla="*/ 7744875 w 26"/>
                <a:gd name="T7" fmla="*/ 19101387 h 18"/>
                <a:gd name="T8" fmla="*/ 1935523 w 26"/>
                <a:gd name="T9" fmla="*/ 30561392 h 18"/>
                <a:gd name="T10" fmla="*/ 7744875 w 26"/>
                <a:gd name="T11" fmla="*/ 28651392 h 18"/>
                <a:gd name="T12" fmla="*/ 11617314 w 26"/>
                <a:gd name="T13" fmla="*/ 28651392 h 18"/>
                <a:gd name="T14" fmla="*/ 27105674 w 26"/>
                <a:gd name="T15" fmla="*/ 24831392 h 18"/>
                <a:gd name="T16" fmla="*/ 48404780 w 26"/>
                <a:gd name="T17" fmla="*/ 382000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8"/>
                <a:gd name="T29" fmla="*/ 26 w 2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1" name="Freeform 84"/>
            <p:cNvSpPr>
              <a:spLocks noChangeArrowheads="1"/>
            </p:cNvSpPr>
            <p:nvPr/>
          </p:nvSpPr>
          <p:spPr bwMode="auto">
            <a:xfrm>
              <a:off x="2143434" y="1372384"/>
              <a:ext cx="126742" cy="97009"/>
            </a:xfrm>
            <a:custGeom>
              <a:avLst/>
              <a:gdLst>
                <a:gd name="T0" fmla="*/ 106923210 w 63"/>
                <a:gd name="T1" fmla="*/ 63918022 h 52"/>
                <a:gd name="T2" fmla="*/ 97376400 w 63"/>
                <a:gd name="T3" fmla="*/ 67792599 h 52"/>
                <a:gd name="T4" fmla="*/ 95468143 w 63"/>
                <a:gd name="T5" fmla="*/ 42612011 h 52"/>
                <a:gd name="T6" fmla="*/ 80192397 w 63"/>
                <a:gd name="T7" fmla="*/ 34864248 h 52"/>
                <a:gd name="T8" fmla="*/ 74464863 w 63"/>
                <a:gd name="T9" fmla="*/ 23243300 h 52"/>
                <a:gd name="T10" fmla="*/ 64918053 w 63"/>
                <a:gd name="T11" fmla="*/ 13558243 h 52"/>
                <a:gd name="T12" fmla="*/ 57280882 w 63"/>
                <a:gd name="T13" fmla="*/ 21306006 h 52"/>
                <a:gd name="T14" fmla="*/ 59190520 w 63"/>
                <a:gd name="T15" fmla="*/ 7747766 h 52"/>
                <a:gd name="T16" fmla="*/ 51551967 w 63"/>
                <a:gd name="T17" fmla="*/ 0 h 52"/>
                <a:gd name="T18" fmla="*/ 43914784 w 63"/>
                <a:gd name="T19" fmla="*/ 11620954 h 52"/>
                <a:gd name="T20" fmla="*/ 30550079 w 63"/>
                <a:gd name="T21" fmla="*/ 54232970 h 52"/>
                <a:gd name="T22" fmla="*/ 11456454 w 63"/>
                <a:gd name="T23" fmla="*/ 65855311 h 52"/>
                <a:gd name="T24" fmla="*/ 1909639 w 63"/>
                <a:gd name="T25" fmla="*/ 77476259 h 52"/>
                <a:gd name="T26" fmla="*/ 21003264 w 63"/>
                <a:gd name="T27" fmla="*/ 81350837 h 52"/>
                <a:gd name="T28" fmla="*/ 21003264 w 63"/>
                <a:gd name="T29" fmla="*/ 98782281 h 52"/>
                <a:gd name="T30" fmla="*/ 43914784 w 63"/>
                <a:gd name="T31" fmla="*/ 94909095 h 52"/>
                <a:gd name="T32" fmla="*/ 59190520 w 63"/>
                <a:gd name="T33" fmla="*/ 77476259 h 52"/>
                <a:gd name="T34" fmla="*/ 61098777 w 63"/>
                <a:gd name="T35" fmla="*/ 69728496 h 52"/>
                <a:gd name="T36" fmla="*/ 76374502 w 63"/>
                <a:gd name="T37" fmla="*/ 58107548 h 52"/>
                <a:gd name="T38" fmla="*/ 76374502 w 63"/>
                <a:gd name="T39" fmla="*/ 67792599 h 52"/>
                <a:gd name="T40" fmla="*/ 84011673 w 63"/>
                <a:gd name="T41" fmla="*/ 75540362 h 52"/>
                <a:gd name="T42" fmla="*/ 103105315 w 63"/>
                <a:gd name="T43" fmla="*/ 83286733 h 52"/>
                <a:gd name="T44" fmla="*/ 120289297 w 63"/>
                <a:gd name="T45" fmla="*/ 69728496 h 52"/>
                <a:gd name="T46" fmla="*/ 106923210 w 63"/>
                <a:gd name="T47" fmla="*/ 63918022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52"/>
                <a:gd name="T74" fmla="*/ 63 w 6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2" name="Freeform 85"/>
            <p:cNvSpPr>
              <a:spLocks noChangeArrowheads="1"/>
            </p:cNvSpPr>
            <p:nvPr/>
          </p:nvSpPr>
          <p:spPr bwMode="auto">
            <a:xfrm>
              <a:off x="2301448" y="1449690"/>
              <a:ext cx="24689" cy="16674"/>
            </a:xfrm>
            <a:custGeom>
              <a:avLst/>
              <a:gdLst>
                <a:gd name="T0" fmla="*/ 5991828 w 12"/>
                <a:gd name="T1" fmla="*/ 1910077 h 9"/>
                <a:gd name="T2" fmla="*/ 5991828 w 12"/>
                <a:gd name="T3" fmla="*/ 15282001 h 9"/>
                <a:gd name="T4" fmla="*/ 19970871 w 12"/>
                <a:gd name="T5" fmla="*/ 11461848 h 9"/>
                <a:gd name="T6" fmla="*/ 13979046 w 12"/>
                <a:gd name="T7" fmla="*/ 7640310 h 9"/>
                <a:gd name="T8" fmla="*/ 5991828 w 12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3" name="Freeform 86"/>
            <p:cNvSpPr>
              <a:spLocks noChangeArrowheads="1"/>
            </p:cNvSpPr>
            <p:nvPr/>
          </p:nvSpPr>
          <p:spPr bwMode="auto">
            <a:xfrm>
              <a:off x="2322846" y="1443626"/>
              <a:ext cx="19752" cy="13642"/>
            </a:xfrm>
            <a:custGeom>
              <a:avLst/>
              <a:gdLst>
                <a:gd name="T0" fmla="*/ 14725621 w 10"/>
                <a:gd name="T1" fmla="*/ 12681998 h 7"/>
                <a:gd name="T2" fmla="*/ 11043536 w 10"/>
                <a:gd name="T3" fmla="*/ 4227817 h 7"/>
                <a:gd name="T4" fmla="*/ 3680727 w 10"/>
                <a:gd name="T5" fmla="*/ 4227817 h 7"/>
                <a:gd name="T6" fmla="*/ 14725621 w 10"/>
                <a:gd name="T7" fmla="*/ 1268199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4" name="Freeform 87"/>
            <p:cNvSpPr>
              <a:spLocks noChangeArrowheads="1"/>
            </p:cNvSpPr>
            <p:nvPr/>
          </p:nvSpPr>
          <p:spPr bwMode="auto">
            <a:xfrm>
              <a:off x="2390331" y="1290533"/>
              <a:ext cx="27982" cy="24253"/>
            </a:xfrm>
            <a:custGeom>
              <a:avLst/>
              <a:gdLst>
                <a:gd name="T0" fmla="*/ 9422801 w 14"/>
                <a:gd name="T1" fmla="*/ 25181284 h 13"/>
                <a:gd name="T2" fmla="*/ 20730437 w 14"/>
                <a:gd name="T3" fmla="*/ 17433302 h 13"/>
                <a:gd name="T4" fmla="*/ 16960768 w 14"/>
                <a:gd name="T5" fmla="*/ 1937343 h 13"/>
                <a:gd name="T6" fmla="*/ 0 w 14"/>
                <a:gd name="T7" fmla="*/ 11622667 h 13"/>
                <a:gd name="T8" fmla="*/ 9422801 w 14"/>
                <a:gd name="T9" fmla="*/ 2518128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5" name="Freeform 88"/>
            <p:cNvSpPr>
              <a:spLocks noChangeArrowheads="1"/>
            </p:cNvSpPr>
            <p:nvPr/>
          </p:nvSpPr>
          <p:spPr bwMode="auto">
            <a:xfrm>
              <a:off x="2312970" y="1222324"/>
              <a:ext cx="36212" cy="16674"/>
            </a:xfrm>
            <a:custGeom>
              <a:avLst/>
              <a:gdLst>
                <a:gd name="T0" fmla="*/ 32457957 w 18"/>
                <a:gd name="T1" fmla="*/ 1910077 h 9"/>
                <a:gd name="T2" fmla="*/ 7637085 w 18"/>
                <a:gd name="T3" fmla="*/ 3820155 h 9"/>
                <a:gd name="T4" fmla="*/ 15274170 w 18"/>
                <a:gd name="T5" fmla="*/ 13371925 h 9"/>
                <a:gd name="T6" fmla="*/ 30548341 w 18"/>
                <a:gd name="T7" fmla="*/ 15282001 h 9"/>
                <a:gd name="T8" fmla="*/ 32457957 w 18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6" name="Freeform 89"/>
            <p:cNvSpPr>
              <a:spLocks noChangeArrowheads="1"/>
            </p:cNvSpPr>
            <p:nvPr/>
          </p:nvSpPr>
          <p:spPr bwMode="auto">
            <a:xfrm>
              <a:off x="2525303" y="1499709"/>
              <a:ext cx="31274" cy="19705"/>
            </a:xfrm>
            <a:custGeom>
              <a:avLst/>
              <a:gdLst>
                <a:gd name="T0" fmla="*/ 16407189 w 15"/>
                <a:gd name="T1" fmla="*/ 1785382 h 11"/>
                <a:gd name="T2" fmla="*/ 4101439 w 15"/>
                <a:gd name="T3" fmla="*/ 7142864 h 11"/>
                <a:gd name="T4" fmla="*/ 14355038 w 15"/>
                <a:gd name="T5" fmla="*/ 17859163 h 11"/>
                <a:gd name="T6" fmla="*/ 24610071 w 15"/>
                <a:gd name="T7" fmla="*/ 10714963 h 11"/>
                <a:gd name="T8" fmla="*/ 18457908 w 15"/>
                <a:gd name="T9" fmla="*/ 7142864 h 11"/>
                <a:gd name="T10" fmla="*/ 16407189 w 15"/>
                <a:gd name="T11" fmla="*/ 178538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7" name="Freeform 90"/>
            <p:cNvSpPr>
              <a:spLocks noChangeArrowheads="1"/>
            </p:cNvSpPr>
            <p:nvPr/>
          </p:nvSpPr>
          <p:spPr bwMode="auto">
            <a:xfrm>
              <a:off x="2186228" y="1046494"/>
              <a:ext cx="462523" cy="462312"/>
            </a:xfrm>
            <a:custGeom>
              <a:avLst/>
              <a:gdLst>
                <a:gd name="T0" fmla="*/ 36249355 w 230"/>
                <a:gd name="T1" fmla="*/ 136213554 h 249"/>
                <a:gd name="T2" fmla="*/ 41971845 w 230"/>
                <a:gd name="T3" fmla="*/ 157316938 h 249"/>
                <a:gd name="T4" fmla="*/ 59143470 w 230"/>
                <a:gd name="T5" fmla="*/ 170746868 h 249"/>
                <a:gd name="T6" fmla="*/ 114470566 w 230"/>
                <a:gd name="T7" fmla="*/ 182258478 h 249"/>
                <a:gd name="T8" fmla="*/ 173612634 w 230"/>
                <a:gd name="T9" fmla="*/ 174583596 h 249"/>
                <a:gd name="T10" fmla="*/ 200323156 w 230"/>
                <a:gd name="T11" fmla="*/ 184176842 h 249"/>
                <a:gd name="T12" fmla="*/ 238478616 w 230"/>
                <a:gd name="T13" fmla="*/ 216790408 h 249"/>
                <a:gd name="T14" fmla="*/ 246109984 w 230"/>
                <a:gd name="T15" fmla="*/ 276263834 h 249"/>
                <a:gd name="T16" fmla="*/ 207954524 w 230"/>
                <a:gd name="T17" fmla="*/ 312715513 h 249"/>
                <a:gd name="T18" fmla="*/ 181244045 w 230"/>
                <a:gd name="T19" fmla="*/ 341493737 h 249"/>
                <a:gd name="T20" fmla="*/ 144996039 w 230"/>
                <a:gd name="T21" fmla="*/ 351085555 h 249"/>
                <a:gd name="T22" fmla="*/ 152626026 w 230"/>
                <a:gd name="T23" fmla="*/ 395212159 h 249"/>
                <a:gd name="T24" fmla="*/ 215585892 w 230"/>
                <a:gd name="T25" fmla="*/ 397130523 h 249"/>
                <a:gd name="T26" fmla="*/ 227032254 w 230"/>
                <a:gd name="T27" fmla="*/ 423988998 h 249"/>
                <a:gd name="T28" fmla="*/ 249926359 w 230"/>
                <a:gd name="T29" fmla="*/ 441255655 h 249"/>
                <a:gd name="T30" fmla="*/ 312884801 w 230"/>
                <a:gd name="T31" fmla="*/ 475788970 h 249"/>
                <a:gd name="T32" fmla="*/ 303345936 w 230"/>
                <a:gd name="T33" fmla="*/ 433582201 h 249"/>
                <a:gd name="T34" fmla="*/ 286175703 w 230"/>
                <a:gd name="T35" fmla="*/ 408640704 h 249"/>
                <a:gd name="T36" fmla="*/ 309068426 w 230"/>
                <a:gd name="T37" fmla="*/ 416315543 h 249"/>
                <a:gd name="T38" fmla="*/ 337686402 w 230"/>
                <a:gd name="T39" fmla="*/ 452767222 h 249"/>
                <a:gd name="T40" fmla="*/ 351041642 w 230"/>
                <a:gd name="T41" fmla="*/ 445092382 h 249"/>
                <a:gd name="T42" fmla="*/ 368211961 w 230"/>
                <a:gd name="T43" fmla="*/ 425907361 h 249"/>
                <a:gd name="T44" fmla="*/ 351041642 w 230"/>
                <a:gd name="T45" fmla="*/ 383700592 h 249"/>
                <a:gd name="T46" fmla="*/ 326240041 w 230"/>
                <a:gd name="T47" fmla="*/ 370270662 h 249"/>
                <a:gd name="T48" fmla="*/ 326240041 w 230"/>
                <a:gd name="T49" fmla="*/ 343412100 h 249"/>
                <a:gd name="T50" fmla="*/ 326240041 w 230"/>
                <a:gd name="T51" fmla="*/ 324227079 h 249"/>
                <a:gd name="T52" fmla="*/ 349134145 w 230"/>
                <a:gd name="T53" fmla="*/ 331900534 h 249"/>
                <a:gd name="T54" fmla="*/ 360580507 w 230"/>
                <a:gd name="T55" fmla="*/ 339575373 h 249"/>
                <a:gd name="T56" fmla="*/ 366304465 w 230"/>
                <a:gd name="T57" fmla="*/ 360678758 h 249"/>
                <a:gd name="T58" fmla="*/ 391106066 w 230"/>
                <a:gd name="T59" fmla="*/ 347248827 h 249"/>
                <a:gd name="T60" fmla="*/ 425446532 w 230"/>
                <a:gd name="T61" fmla="*/ 343412100 h 249"/>
                <a:gd name="T62" fmla="*/ 436894275 w 230"/>
                <a:gd name="T63" fmla="*/ 305042058 h 249"/>
                <a:gd name="T64" fmla="*/ 410183796 w 230"/>
                <a:gd name="T65" fmla="*/ 299286968 h 249"/>
                <a:gd name="T66" fmla="*/ 381567201 w 230"/>
                <a:gd name="T67" fmla="*/ 299286968 h 249"/>
                <a:gd name="T68" fmla="*/ 391106066 w 230"/>
                <a:gd name="T69" fmla="*/ 268590380 h 249"/>
                <a:gd name="T70" fmla="*/ 366304465 w 230"/>
                <a:gd name="T71" fmla="*/ 257078813 h 249"/>
                <a:gd name="T72" fmla="*/ 337686402 w 230"/>
                <a:gd name="T73" fmla="*/ 237893792 h 249"/>
                <a:gd name="T74" fmla="*/ 341502777 w 230"/>
                <a:gd name="T75" fmla="*/ 224465247 h 249"/>
                <a:gd name="T76" fmla="*/ 362488090 w 230"/>
                <a:gd name="T77" fmla="*/ 207198590 h 249"/>
                <a:gd name="T78" fmla="*/ 362488090 w 230"/>
                <a:gd name="T79" fmla="*/ 164991778 h 249"/>
                <a:gd name="T80" fmla="*/ 352949139 w 230"/>
                <a:gd name="T81" fmla="*/ 153480211 h 249"/>
                <a:gd name="T82" fmla="*/ 314792298 w 230"/>
                <a:gd name="T83" fmla="*/ 132376826 h 249"/>
                <a:gd name="T84" fmla="*/ 272820463 w 230"/>
                <a:gd name="T85" fmla="*/ 111273442 h 249"/>
                <a:gd name="T86" fmla="*/ 251833855 w 230"/>
                <a:gd name="T87" fmla="*/ 94006784 h 249"/>
                <a:gd name="T88" fmla="*/ 200323156 w 230"/>
                <a:gd name="T89" fmla="*/ 67148288 h 249"/>
                <a:gd name="T90" fmla="*/ 177429008 w 230"/>
                <a:gd name="T91" fmla="*/ 92088421 h 249"/>
                <a:gd name="T92" fmla="*/ 154534904 w 230"/>
                <a:gd name="T93" fmla="*/ 72903378 h 249"/>
                <a:gd name="T94" fmla="*/ 152626026 w 230"/>
                <a:gd name="T95" fmla="*/ 61391812 h 249"/>
                <a:gd name="T96" fmla="*/ 165981265 w 230"/>
                <a:gd name="T97" fmla="*/ 21103390 h 249"/>
                <a:gd name="T98" fmla="*/ 144996039 w 230"/>
                <a:gd name="T99" fmla="*/ 17266663 h 249"/>
                <a:gd name="T100" fmla="*/ 141179664 w 230"/>
                <a:gd name="T101" fmla="*/ 30696598 h 249"/>
                <a:gd name="T102" fmla="*/ 99207830 w 230"/>
                <a:gd name="T103" fmla="*/ 57555085 h 249"/>
                <a:gd name="T104" fmla="*/ 93483958 w 230"/>
                <a:gd name="T105" fmla="*/ 88251672 h 249"/>
                <a:gd name="T106" fmla="*/ 116378063 w 230"/>
                <a:gd name="T107" fmla="*/ 126621736 h 249"/>
                <a:gd name="T108" fmla="*/ 83945072 w 230"/>
                <a:gd name="T109" fmla="*/ 130458463 h 249"/>
                <a:gd name="T110" fmla="*/ 74406207 w 230"/>
                <a:gd name="T111" fmla="*/ 86333309 h 249"/>
                <a:gd name="T112" fmla="*/ 125916928 w 230"/>
                <a:gd name="T113" fmla="*/ 1918364 h 249"/>
                <a:gd name="T114" fmla="*/ 43880723 w 230"/>
                <a:gd name="T115" fmla="*/ 21103390 h 249"/>
                <a:gd name="T116" fmla="*/ 5723874 w 230"/>
                <a:gd name="T117" fmla="*/ 99761875 h 2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"/>
                <a:gd name="T178" fmla="*/ 0 h 249"/>
                <a:gd name="T179" fmla="*/ 230 w 230"/>
                <a:gd name="T180" fmla="*/ 249 h 2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8" name="Freeform 91"/>
            <p:cNvSpPr>
              <a:spLocks noChangeArrowheads="1"/>
            </p:cNvSpPr>
            <p:nvPr/>
          </p:nvSpPr>
          <p:spPr bwMode="auto">
            <a:xfrm>
              <a:off x="2359059" y="1046494"/>
              <a:ext cx="83945" cy="57600"/>
            </a:xfrm>
            <a:custGeom>
              <a:avLst/>
              <a:gdLst>
                <a:gd name="T0" fmla="*/ 3769735 w 42"/>
                <a:gd name="T1" fmla="*/ 57640797 h 31"/>
                <a:gd name="T2" fmla="*/ 45229960 w 42"/>
                <a:gd name="T3" fmla="*/ 55719623 h 31"/>
                <a:gd name="T4" fmla="*/ 64077256 w 42"/>
                <a:gd name="T5" fmla="*/ 59561972 h 31"/>
                <a:gd name="T6" fmla="*/ 73500217 w 42"/>
                <a:gd name="T7" fmla="*/ 42270005 h 31"/>
                <a:gd name="T8" fmla="*/ 73500217 w 42"/>
                <a:gd name="T9" fmla="*/ 26899224 h 31"/>
                <a:gd name="T10" fmla="*/ 73500217 w 42"/>
                <a:gd name="T11" fmla="*/ 17291961 h 31"/>
                <a:gd name="T12" fmla="*/ 67845616 w 42"/>
                <a:gd name="T13" fmla="*/ 11528438 h 31"/>
                <a:gd name="T14" fmla="*/ 45229960 w 42"/>
                <a:gd name="T15" fmla="*/ 11528438 h 31"/>
                <a:gd name="T16" fmla="*/ 32038628 w 42"/>
                <a:gd name="T17" fmla="*/ 3842350 h 31"/>
                <a:gd name="T18" fmla="*/ 16961061 w 42"/>
                <a:gd name="T19" fmla="*/ 5763526 h 31"/>
                <a:gd name="T20" fmla="*/ 9422964 w 42"/>
                <a:gd name="T21" fmla="*/ 13449612 h 31"/>
                <a:gd name="T22" fmla="*/ 5653230 w 42"/>
                <a:gd name="T23" fmla="*/ 38427657 h 31"/>
                <a:gd name="T24" fmla="*/ 3769735 w 42"/>
                <a:gd name="T25" fmla="*/ 5764079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1"/>
                <a:gd name="T41" fmla="*/ 42 w 4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69" name="Freeform 92"/>
            <p:cNvSpPr>
              <a:spLocks noChangeArrowheads="1"/>
            </p:cNvSpPr>
            <p:nvPr/>
          </p:nvSpPr>
          <p:spPr bwMode="auto">
            <a:xfrm>
              <a:off x="1970604" y="1219291"/>
              <a:ext cx="80653" cy="57600"/>
            </a:xfrm>
            <a:custGeom>
              <a:avLst/>
              <a:gdLst>
                <a:gd name="T0" fmla="*/ 63295225 w 40"/>
                <a:gd name="T1" fmla="*/ 17291961 h 31"/>
                <a:gd name="T2" fmla="*/ 55622743 w 40"/>
                <a:gd name="T3" fmla="*/ 15370786 h 31"/>
                <a:gd name="T4" fmla="*/ 51786502 w 40"/>
                <a:gd name="T5" fmla="*/ 9607261 h 31"/>
                <a:gd name="T6" fmla="*/ 42195890 w 40"/>
                <a:gd name="T7" fmla="*/ 1921175 h 31"/>
                <a:gd name="T8" fmla="*/ 36442913 w 40"/>
                <a:gd name="T9" fmla="*/ 7686086 h 31"/>
                <a:gd name="T10" fmla="*/ 28770432 w 40"/>
                <a:gd name="T11" fmla="*/ 17291961 h 31"/>
                <a:gd name="T12" fmla="*/ 26852311 w 40"/>
                <a:gd name="T13" fmla="*/ 23056875 h 31"/>
                <a:gd name="T14" fmla="*/ 19179824 w 40"/>
                <a:gd name="T15" fmla="*/ 34583922 h 31"/>
                <a:gd name="T16" fmla="*/ 3836242 w 40"/>
                <a:gd name="T17" fmla="*/ 36505096 h 31"/>
                <a:gd name="T18" fmla="*/ 5754364 w 40"/>
                <a:gd name="T19" fmla="*/ 46112365 h 31"/>
                <a:gd name="T20" fmla="*/ 15343584 w 40"/>
                <a:gd name="T21" fmla="*/ 49954714 h 31"/>
                <a:gd name="T22" fmla="*/ 32606673 w 40"/>
                <a:gd name="T23" fmla="*/ 55719623 h 31"/>
                <a:gd name="T24" fmla="*/ 49868382 w 40"/>
                <a:gd name="T25" fmla="*/ 59561972 h 31"/>
                <a:gd name="T26" fmla="*/ 72884442 w 40"/>
                <a:gd name="T27" fmla="*/ 49954714 h 31"/>
                <a:gd name="T28" fmla="*/ 70966321 w 40"/>
                <a:gd name="T29" fmla="*/ 46112365 h 31"/>
                <a:gd name="T30" fmla="*/ 67130081 w 40"/>
                <a:gd name="T31" fmla="*/ 34583922 h 31"/>
                <a:gd name="T32" fmla="*/ 67130081 w 40"/>
                <a:gd name="T33" fmla="*/ 28820399 h 31"/>
                <a:gd name="T34" fmla="*/ 63295225 w 40"/>
                <a:gd name="T35" fmla="*/ 17291961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1"/>
                <a:gd name="T56" fmla="*/ 40 w 4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0" name="Freeform 93"/>
            <p:cNvSpPr>
              <a:spLocks noChangeArrowheads="1"/>
            </p:cNvSpPr>
            <p:nvPr/>
          </p:nvSpPr>
          <p:spPr bwMode="auto">
            <a:xfrm>
              <a:off x="1559108" y="1017694"/>
              <a:ext cx="207394" cy="159156"/>
            </a:xfrm>
            <a:custGeom>
              <a:avLst/>
              <a:gdLst>
                <a:gd name="T0" fmla="*/ 13388918 w 103"/>
                <a:gd name="T1" fmla="*/ 134630909 h 85"/>
                <a:gd name="T2" fmla="*/ 21039726 w 103"/>
                <a:gd name="T3" fmla="*/ 159996245 h 85"/>
                <a:gd name="T4" fmla="*/ 32515942 w 103"/>
                <a:gd name="T5" fmla="*/ 161947640 h 85"/>
                <a:gd name="T6" fmla="*/ 43992154 w 103"/>
                <a:gd name="T7" fmla="*/ 159996245 h 85"/>
                <a:gd name="T8" fmla="*/ 49730270 w 103"/>
                <a:gd name="T9" fmla="*/ 150240669 h 85"/>
                <a:gd name="T10" fmla="*/ 63119183 w 103"/>
                <a:gd name="T11" fmla="*/ 150240669 h 85"/>
                <a:gd name="T12" fmla="*/ 89897009 w 103"/>
                <a:gd name="T13" fmla="*/ 136582303 h 85"/>
                <a:gd name="T14" fmla="*/ 112850836 w 103"/>
                <a:gd name="T15" fmla="*/ 93657208 h 85"/>
                <a:gd name="T16" fmla="*/ 130065153 w 103"/>
                <a:gd name="T17" fmla="*/ 81950216 h 85"/>
                <a:gd name="T18" fmla="*/ 147279469 w 103"/>
                <a:gd name="T19" fmla="*/ 74144637 h 85"/>
                <a:gd name="T20" fmla="*/ 170231892 w 103"/>
                <a:gd name="T21" fmla="*/ 68291850 h 85"/>
                <a:gd name="T22" fmla="*/ 195097059 w 103"/>
                <a:gd name="T23" fmla="*/ 48779300 h 85"/>
                <a:gd name="T24" fmla="*/ 187446252 w 103"/>
                <a:gd name="T25" fmla="*/ 42926502 h 85"/>
                <a:gd name="T26" fmla="*/ 181708146 w 103"/>
                <a:gd name="T27" fmla="*/ 37072319 h 85"/>
                <a:gd name="T28" fmla="*/ 170231892 w 103"/>
                <a:gd name="T29" fmla="*/ 21462553 h 85"/>
                <a:gd name="T30" fmla="*/ 154930277 w 103"/>
                <a:gd name="T31" fmla="*/ 19511158 h 85"/>
                <a:gd name="T32" fmla="*/ 149192171 w 103"/>
                <a:gd name="T33" fmla="*/ 27316742 h 85"/>
                <a:gd name="T34" fmla="*/ 145366768 w 103"/>
                <a:gd name="T35" fmla="*/ 21462553 h 85"/>
                <a:gd name="T36" fmla="*/ 139628662 w 103"/>
                <a:gd name="T37" fmla="*/ 17561160 h 85"/>
                <a:gd name="T38" fmla="*/ 126239749 w 103"/>
                <a:gd name="T39" fmla="*/ 11706976 h 85"/>
                <a:gd name="T40" fmla="*/ 110938134 w 103"/>
                <a:gd name="T41" fmla="*/ 15609766 h 85"/>
                <a:gd name="T42" fmla="*/ 118588942 w 103"/>
                <a:gd name="T43" fmla="*/ 5854187 h 85"/>
                <a:gd name="T44" fmla="*/ 116676240 w 103"/>
                <a:gd name="T45" fmla="*/ 1951395 h 85"/>
                <a:gd name="T46" fmla="*/ 91809733 w 103"/>
                <a:gd name="T47" fmla="*/ 3902791 h 85"/>
                <a:gd name="T48" fmla="*/ 72682692 w 103"/>
                <a:gd name="T49" fmla="*/ 11706976 h 85"/>
                <a:gd name="T50" fmla="*/ 53555674 w 103"/>
                <a:gd name="T51" fmla="*/ 23413953 h 85"/>
                <a:gd name="T52" fmla="*/ 57381077 w 103"/>
                <a:gd name="T53" fmla="*/ 25365348 h 85"/>
                <a:gd name="T54" fmla="*/ 55468376 w 103"/>
                <a:gd name="T55" fmla="*/ 33169529 h 85"/>
                <a:gd name="T56" fmla="*/ 57381077 w 103"/>
                <a:gd name="T57" fmla="*/ 39023713 h 85"/>
                <a:gd name="T58" fmla="*/ 53555674 w 103"/>
                <a:gd name="T59" fmla="*/ 46827906 h 85"/>
                <a:gd name="T60" fmla="*/ 42079452 w 103"/>
                <a:gd name="T61" fmla="*/ 52682090 h 85"/>
                <a:gd name="T62" fmla="*/ 28690539 w 103"/>
                <a:gd name="T63" fmla="*/ 78047426 h 85"/>
                <a:gd name="T64" fmla="*/ 22952433 w 103"/>
                <a:gd name="T65" fmla="*/ 85851608 h 85"/>
                <a:gd name="T66" fmla="*/ 19127024 w 103"/>
                <a:gd name="T67" fmla="*/ 91705814 h 85"/>
                <a:gd name="T68" fmla="*/ 7650810 w 103"/>
                <a:gd name="T69" fmla="*/ 115119756 h 85"/>
                <a:gd name="T70" fmla="*/ 1912703 w 103"/>
                <a:gd name="T71" fmla="*/ 124875332 h 85"/>
                <a:gd name="T72" fmla="*/ 13388918 w 103"/>
                <a:gd name="T73" fmla="*/ 134630909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5"/>
                <a:gd name="T113" fmla="*/ 103 w 103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1" name="Freeform 94"/>
            <p:cNvSpPr>
              <a:spLocks noChangeArrowheads="1"/>
            </p:cNvSpPr>
            <p:nvPr/>
          </p:nvSpPr>
          <p:spPr bwMode="auto">
            <a:xfrm>
              <a:off x="1664451" y="1072262"/>
              <a:ext cx="301216" cy="200083"/>
            </a:xfrm>
            <a:custGeom>
              <a:avLst/>
              <a:gdLst>
                <a:gd name="T0" fmla="*/ 45658309 w 150"/>
                <a:gd name="T1" fmla="*/ 28651780 h 108"/>
                <a:gd name="T2" fmla="*/ 22828465 w 150"/>
                <a:gd name="T3" fmla="*/ 40113317 h 108"/>
                <a:gd name="T4" fmla="*/ 26633897 w 150"/>
                <a:gd name="T5" fmla="*/ 53483509 h 108"/>
                <a:gd name="T6" fmla="*/ 1902027 w 150"/>
                <a:gd name="T7" fmla="*/ 72585149 h 108"/>
                <a:gd name="T8" fmla="*/ 7609487 w 150"/>
                <a:gd name="T9" fmla="*/ 84045304 h 108"/>
                <a:gd name="T10" fmla="*/ 19024407 w 150"/>
                <a:gd name="T11" fmla="*/ 91686811 h 108"/>
                <a:gd name="T12" fmla="*/ 49462362 w 150"/>
                <a:gd name="T13" fmla="*/ 87865356 h 108"/>
                <a:gd name="T14" fmla="*/ 41852866 w 150"/>
                <a:gd name="T15" fmla="*/ 93596837 h 108"/>
                <a:gd name="T16" fmla="*/ 9511514 w 150"/>
                <a:gd name="T17" fmla="*/ 103146966 h 108"/>
                <a:gd name="T18" fmla="*/ 19024407 w 150"/>
                <a:gd name="T19" fmla="*/ 126068658 h 108"/>
                <a:gd name="T20" fmla="*/ 38048813 w 150"/>
                <a:gd name="T21" fmla="*/ 124158633 h 108"/>
                <a:gd name="T22" fmla="*/ 79901679 w 150"/>
                <a:gd name="T23" fmla="*/ 120338581 h 108"/>
                <a:gd name="T24" fmla="*/ 112243045 w 150"/>
                <a:gd name="T25" fmla="*/ 127978684 h 108"/>
                <a:gd name="T26" fmla="*/ 100828129 w 150"/>
                <a:gd name="T27" fmla="*/ 137528813 h 108"/>
                <a:gd name="T28" fmla="*/ 77998274 w 150"/>
                <a:gd name="T29" fmla="*/ 143260273 h 108"/>
                <a:gd name="T30" fmla="*/ 30437949 w 150"/>
                <a:gd name="T31" fmla="*/ 145170299 h 108"/>
                <a:gd name="T32" fmla="*/ 9511514 w 150"/>
                <a:gd name="T33" fmla="*/ 162360531 h 108"/>
                <a:gd name="T34" fmla="*/ 22828465 w 150"/>
                <a:gd name="T35" fmla="*/ 181462215 h 108"/>
                <a:gd name="T36" fmla="*/ 55169820 w 150"/>
                <a:gd name="T37" fmla="*/ 191012344 h 108"/>
                <a:gd name="T38" fmla="*/ 66584736 w 150"/>
                <a:gd name="T39" fmla="*/ 206293933 h 108"/>
                <a:gd name="T40" fmla="*/ 112243045 w 150"/>
                <a:gd name="T41" fmla="*/ 204383907 h 108"/>
                <a:gd name="T42" fmla="*/ 161705385 w 150"/>
                <a:gd name="T43" fmla="*/ 189102318 h 108"/>
                <a:gd name="T44" fmla="*/ 186435909 w 150"/>
                <a:gd name="T45" fmla="*/ 187192292 h 108"/>
                <a:gd name="T46" fmla="*/ 197850825 w 150"/>
                <a:gd name="T47" fmla="*/ 196743804 h 108"/>
                <a:gd name="T48" fmla="*/ 233996222 w 150"/>
                <a:gd name="T49" fmla="*/ 198653829 h 108"/>
                <a:gd name="T50" fmla="*/ 264435540 w 150"/>
                <a:gd name="T51" fmla="*/ 181462215 h 108"/>
                <a:gd name="T52" fmla="*/ 253020624 w 150"/>
                <a:gd name="T53" fmla="*/ 170002017 h 108"/>
                <a:gd name="T54" fmla="*/ 233996222 w 150"/>
                <a:gd name="T55" fmla="*/ 173822068 h 108"/>
                <a:gd name="T56" fmla="*/ 233996222 w 150"/>
                <a:gd name="T57" fmla="*/ 168091991 h 108"/>
                <a:gd name="T58" fmla="*/ 233996222 w 150"/>
                <a:gd name="T59" fmla="*/ 158540480 h 108"/>
                <a:gd name="T60" fmla="*/ 249216571 w 150"/>
                <a:gd name="T61" fmla="*/ 164270557 h 108"/>
                <a:gd name="T62" fmla="*/ 258728082 w 150"/>
                <a:gd name="T63" fmla="*/ 158540480 h 108"/>
                <a:gd name="T64" fmla="*/ 277752483 w 150"/>
                <a:gd name="T65" fmla="*/ 162360531 h 108"/>
                <a:gd name="T66" fmla="*/ 277752483 w 150"/>
                <a:gd name="T67" fmla="*/ 150900376 h 108"/>
                <a:gd name="T68" fmla="*/ 273947051 w 150"/>
                <a:gd name="T69" fmla="*/ 143260273 h 108"/>
                <a:gd name="T70" fmla="*/ 258728082 w 150"/>
                <a:gd name="T71" fmla="*/ 137528813 h 108"/>
                <a:gd name="T72" fmla="*/ 233996222 w 150"/>
                <a:gd name="T73" fmla="*/ 110787070 h 108"/>
                <a:gd name="T74" fmla="*/ 251118597 w 150"/>
                <a:gd name="T75" fmla="*/ 38201909 h 108"/>
                <a:gd name="T76" fmla="*/ 237801654 w 150"/>
                <a:gd name="T77" fmla="*/ 13371568 h 108"/>
                <a:gd name="T78" fmla="*/ 220679279 w 150"/>
                <a:gd name="T79" fmla="*/ 9550132 h 108"/>
                <a:gd name="T80" fmla="*/ 209265742 w 150"/>
                <a:gd name="T81" fmla="*/ 13371568 h 108"/>
                <a:gd name="T82" fmla="*/ 207363716 w 150"/>
                <a:gd name="T83" fmla="*/ 34381858 h 108"/>
                <a:gd name="T84" fmla="*/ 197850825 w 150"/>
                <a:gd name="T85" fmla="*/ 80225253 h 108"/>
                <a:gd name="T86" fmla="*/ 182631856 w 150"/>
                <a:gd name="T87" fmla="*/ 80225253 h 108"/>
                <a:gd name="T88" fmla="*/ 176924355 w 150"/>
                <a:gd name="T89" fmla="*/ 19101646 h 108"/>
                <a:gd name="T90" fmla="*/ 161705385 w 150"/>
                <a:gd name="T91" fmla="*/ 19101646 h 108"/>
                <a:gd name="T92" fmla="*/ 169314870 w 150"/>
                <a:gd name="T93" fmla="*/ 38201909 h 108"/>
                <a:gd name="T94" fmla="*/ 131266067 w 150"/>
                <a:gd name="T95" fmla="*/ 42023343 h 108"/>
                <a:gd name="T96" fmla="*/ 142680984 w 150"/>
                <a:gd name="T97" fmla="*/ 17191620 h 108"/>
                <a:gd name="T98" fmla="*/ 127462015 w 150"/>
                <a:gd name="T99" fmla="*/ 19101646 h 108"/>
                <a:gd name="T100" fmla="*/ 106535587 w 150"/>
                <a:gd name="T101" fmla="*/ 34381858 h 108"/>
                <a:gd name="T102" fmla="*/ 106535587 w 150"/>
                <a:gd name="T103" fmla="*/ 21011672 h 108"/>
                <a:gd name="T104" fmla="*/ 112243045 w 150"/>
                <a:gd name="T105" fmla="*/ 1910027 h 108"/>
                <a:gd name="T106" fmla="*/ 81803706 w 150"/>
                <a:gd name="T107" fmla="*/ 11460160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08"/>
                <a:gd name="T164" fmla="*/ 150 w 150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2" name="Freeform 95"/>
            <p:cNvSpPr>
              <a:spLocks noChangeArrowheads="1"/>
            </p:cNvSpPr>
            <p:nvPr/>
          </p:nvSpPr>
          <p:spPr bwMode="auto">
            <a:xfrm>
              <a:off x="1904765" y="1048009"/>
              <a:ext cx="59256" cy="48505"/>
            </a:xfrm>
            <a:custGeom>
              <a:avLst/>
              <a:gdLst>
                <a:gd name="T0" fmla="*/ 15757919 w 29"/>
                <a:gd name="T1" fmla="*/ 27116485 h 26"/>
                <a:gd name="T2" fmla="*/ 23635477 w 29"/>
                <a:gd name="T3" fmla="*/ 42612011 h 26"/>
                <a:gd name="T4" fmla="*/ 31514434 w 29"/>
                <a:gd name="T5" fmla="*/ 38738825 h 26"/>
                <a:gd name="T6" fmla="*/ 39393390 w 29"/>
                <a:gd name="T7" fmla="*/ 32926959 h 26"/>
                <a:gd name="T8" fmla="*/ 51211836 w 29"/>
                <a:gd name="T9" fmla="*/ 17432820 h 26"/>
                <a:gd name="T10" fmla="*/ 55151314 w 29"/>
                <a:gd name="T11" fmla="*/ 3873187 h 26"/>
                <a:gd name="T12" fmla="*/ 15757919 w 29"/>
                <a:gd name="T13" fmla="*/ 3873187 h 26"/>
                <a:gd name="T14" fmla="*/ 3939480 w 29"/>
                <a:gd name="T15" fmla="*/ 15495531 h 26"/>
                <a:gd name="T16" fmla="*/ 15757919 w 29"/>
                <a:gd name="T17" fmla="*/ 271164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6"/>
                <a:gd name="T29" fmla="*/ 29 w 2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3" name="Freeform 96"/>
            <p:cNvSpPr>
              <a:spLocks noChangeArrowheads="1"/>
            </p:cNvSpPr>
            <p:nvPr/>
          </p:nvSpPr>
          <p:spPr bwMode="auto">
            <a:xfrm>
              <a:off x="1353359" y="1234449"/>
              <a:ext cx="16461" cy="13642"/>
            </a:xfrm>
            <a:custGeom>
              <a:avLst/>
              <a:gdLst>
                <a:gd name="T0" fmla="*/ 11982947 w 8"/>
                <a:gd name="T1" fmla="*/ 11328273 h 8"/>
                <a:gd name="T2" fmla="*/ 9986022 w 8"/>
                <a:gd name="T3" fmla="*/ 0 h 8"/>
                <a:gd name="T4" fmla="*/ 1996922 w 8"/>
                <a:gd name="T5" fmla="*/ 9710128 h 8"/>
                <a:gd name="T6" fmla="*/ 11982947 w 8"/>
                <a:gd name="T7" fmla="*/ 1132827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4" name="Freeform 97"/>
            <p:cNvSpPr>
              <a:spLocks noChangeArrowheads="1"/>
            </p:cNvSpPr>
            <p:nvPr/>
          </p:nvSpPr>
          <p:spPr bwMode="auto">
            <a:xfrm>
              <a:off x="2087470" y="1037399"/>
              <a:ext cx="118511" cy="100041"/>
            </a:xfrm>
            <a:custGeom>
              <a:avLst/>
              <a:gdLst>
                <a:gd name="T0" fmla="*/ 51393761 w 59"/>
                <a:gd name="T1" fmla="*/ 5730080 h 54"/>
                <a:gd name="T2" fmla="*/ 34262504 w 59"/>
                <a:gd name="T3" fmla="*/ 3820053 h 54"/>
                <a:gd name="T4" fmla="*/ 32358572 w 59"/>
                <a:gd name="T5" fmla="*/ 13371568 h 54"/>
                <a:gd name="T6" fmla="*/ 24745604 w 59"/>
                <a:gd name="T7" fmla="*/ 22921703 h 54"/>
                <a:gd name="T8" fmla="*/ 20937736 w 59"/>
                <a:gd name="T9" fmla="*/ 19101646 h 54"/>
                <a:gd name="T10" fmla="*/ 15227320 w 59"/>
                <a:gd name="T11" fmla="*/ 32471832 h 54"/>
                <a:gd name="T12" fmla="*/ 13324768 w 59"/>
                <a:gd name="T13" fmla="*/ 47753432 h 54"/>
                <a:gd name="T14" fmla="*/ 7614350 w 59"/>
                <a:gd name="T15" fmla="*/ 51573483 h 54"/>
                <a:gd name="T16" fmla="*/ 9516902 w 59"/>
                <a:gd name="T17" fmla="*/ 66855072 h 54"/>
                <a:gd name="T18" fmla="*/ 3806485 w 59"/>
                <a:gd name="T19" fmla="*/ 70675124 h 54"/>
                <a:gd name="T20" fmla="*/ 7614350 w 59"/>
                <a:gd name="T21" fmla="*/ 74495175 h 54"/>
                <a:gd name="T22" fmla="*/ 13324768 w 59"/>
                <a:gd name="T23" fmla="*/ 80225253 h 54"/>
                <a:gd name="T24" fmla="*/ 9516902 w 59"/>
                <a:gd name="T25" fmla="*/ 93596837 h 54"/>
                <a:gd name="T26" fmla="*/ 15227320 w 59"/>
                <a:gd name="T27" fmla="*/ 99326915 h 54"/>
                <a:gd name="T28" fmla="*/ 11420836 w 59"/>
                <a:gd name="T29" fmla="*/ 101236941 h 54"/>
                <a:gd name="T30" fmla="*/ 26648156 w 59"/>
                <a:gd name="T31" fmla="*/ 103146966 h 54"/>
                <a:gd name="T32" fmla="*/ 34262504 w 59"/>
                <a:gd name="T33" fmla="*/ 93596837 h 54"/>
                <a:gd name="T34" fmla="*/ 30456020 w 59"/>
                <a:gd name="T35" fmla="*/ 80225253 h 54"/>
                <a:gd name="T36" fmla="*/ 30456020 w 59"/>
                <a:gd name="T37" fmla="*/ 72585149 h 54"/>
                <a:gd name="T38" fmla="*/ 45683345 w 59"/>
                <a:gd name="T39" fmla="*/ 66855072 h 54"/>
                <a:gd name="T40" fmla="*/ 51393761 w 59"/>
                <a:gd name="T41" fmla="*/ 66855072 h 54"/>
                <a:gd name="T42" fmla="*/ 66621076 w 59"/>
                <a:gd name="T43" fmla="*/ 64945046 h 54"/>
                <a:gd name="T44" fmla="*/ 81848390 w 59"/>
                <a:gd name="T45" fmla="*/ 53483509 h 54"/>
                <a:gd name="T46" fmla="*/ 85656254 w 59"/>
                <a:gd name="T47" fmla="*/ 42023343 h 54"/>
                <a:gd name="T48" fmla="*/ 98979658 w 59"/>
                <a:gd name="T49" fmla="*/ 28651780 h 54"/>
                <a:gd name="T50" fmla="*/ 110400489 w 59"/>
                <a:gd name="T51" fmla="*/ 13371568 h 54"/>
                <a:gd name="T52" fmla="*/ 106594005 w 59"/>
                <a:gd name="T53" fmla="*/ 7640106 h 54"/>
                <a:gd name="T54" fmla="*/ 97077106 w 59"/>
                <a:gd name="T55" fmla="*/ 3820053 h 54"/>
                <a:gd name="T56" fmla="*/ 87558806 w 59"/>
                <a:gd name="T57" fmla="*/ 5730080 h 54"/>
                <a:gd name="T58" fmla="*/ 81848390 w 59"/>
                <a:gd name="T59" fmla="*/ 9550132 h 54"/>
                <a:gd name="T60" fmla="*/ 76137975 w 59"/>
                <a:gd name="T61" fmla="*/ 1910027 h 54"/>
                <a:gd name="T62" fmla="*/ 57104176 w 59"/>
                <a:gd name="T63" fmla="*/ 1910027 h 54"/>
                <a:gd name="T64" fmla="*/ 51393761 w 59"/>
                <a:gd name="T65" fmla="*/ 573008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4"/>
                <a:gd name="T101" fmla="*/ 59 w 59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5" name="Freeform 98"/>
            <p:cNvSpPr>
              <a:spLocks noChangeArrowheads="1"/>
            </p:cNvSpPr>
            <p:nvPr/>
          </p:nvSpPr>
          <p:spPr bwMode="auto">
            <a:xfrm>
              <a:off x="1970604" y="1041946"/>
              <a:ext cx="111927" cy="124293"/>
            </a:xfrm>
            <a:custGeom>
              <a:avLst/>
              <a:gdLst>
                <a:gd name="T0" fmla="*/ 1884884 w 56"/>
                <a:gd name="T1" fmla="*/ 68950664 h 67"/>
                <a:gd name="T2" fmla="*/ 0 w 56"/>
                <a:gd name="T3" fmla="*/ 76612154 h 67"/>
                <a:gd name="T4" fmla="*/ 9423046 w 56"/>
                <a:gd name="T5" fmla="*/ 93849144 h 67"/>
                <a:gd name="T6" fmla="*/ 16961209 w 56"/>
                <a:gd name="T7" fmla="*/ 91933771 h 67"/>
                <a:gd name="T8" fmla="*/ 20730976 w 56"/>
                <a:gd name="T9" fmla="*/ 101510634 h 67"/>
                <a:gd name="T10" fmla="*/ 28269142 w 56"/>
                <a:gd name="T11" fmla="*/ 101510634 h 67"/>
                <a:gd name="T12" fmla="*/ 35808675 w 56"/>
                <a:gd name="T13" fmla="*/ 113001485 h 67"/>
                <a:gd name="T14" fmla="*/ 37692186 w 56"/>
                <a:gd name="T15" fmla="*/ 126409093 h 67"/>
                <a:gd name="T16" fmla="*/ 47116613 w 56"/>
                <a:gd name="T17" fmla="*/ 124493720 h 67"/>
                <a:gd name="T18" fmla="*/ 56539657 w 56"/>
                <a:gd name="T19" fmla="*/ 118747603 h 67"/>
                <a:gd name="T20" fmla="*/ 69731094 w 56"/>
                <a:gd name="T21" fmla="*/ 113001485 h 67"/>
                <a:gd name="T22" fmla="*/ 77270627 w 56"/>
                <a:gd name="T23" fmla="*/ 107256751 h 67"/>
                <a:gd name="T24" fmla="*/ 86693671 w 56"/>
                <a:gd name="T25" fmla="*/ 105341379 h 67"/>
                <a:gd name="T26" fmla="*/ 94231853 w 56"/>
                <a:gd name="T27" fmla="*/ 99595261 h 67"/>
                <a:gd name="T28" fmla="*/ 92346970 w 56"/>
                <a:gd name="T29" fmla="*/ 88103005 h 67"/>
                <a:gd name="T30" fmla="*/ 103654897 w 56"/>
                <a:gd name="T31" fmla="*/ 80441515 h 67"/>
                <a:gd name="T32" fmla="*/ 101770013 w 56"/>
                <a:gd name="T33" fmla="*/ 63204546 h 67"/>
                <a:gd name="T34" fmla="*/ 92346970 w 56"/>
                <a:gd name="T35" fmla="*/ 59373801 h 67"/>
                <a:gd name="T36" fmla="*/ 90462086 w 56"/>
                <a:gd name="T37" fmla="*/ 47882950 h 67"/>
                <a:gd name="T38" fmla="*/ 82923904 w 56"/>
                <a:gd name="T39" fmla="*/ 57458429 h 67"/>
                <a:gd name="T40" fmla="*/ 75385744 w 56"/>
                <a:gd name="T41" fmla="*/ 47882950 h 67"/>
                <a:gd name="T42" fmla="*/ 79155511 w 56"/>
                <a:gd name="T43" fmla="*/ 44052194 h 67"/>
                <a:gd name="T44" fmla="*/ 84808788 w 56"/>
                <a:gd name="T45" fmla="*/ 32559959 h 67"/>
                <a:gd name="T46" fmla="*/ 92346970 w 56"/>
                <a:gd name="T47" fmla="*/ 32559959 h 67"/>
                <a:gd name="T48" fmla="*/ 98001620 w 56"/>
                <a:gd name="T49" fmla="*/ 28729214 h 67"/>
                <a:gd name="T50" fmla="*/ 94231853 w 56"/>
                <a:gd name="T51" fmla="*/ 19152346 h 67"/>
                <a:gd name="T52" fmla="*/ 101770013 w 56"/>
                <a:gd name="T53" fmla="*/ 15322985 h 67"/>
                <a:gd name="T54" fmla="*/ 96116736 w 56"/>
                <a:gd name="T55" fmla="*/ 3830746 h 67"/>
                <a:gd name="T56" fmla="*/ 88578554 w 56"/>
                <a:gd name="T57" fmla="*/ 7661493 h 67"/>
                <a:gd name="T58" fmla="*/ 71615977 w 56"/>
                <a:gd name="T59" fmla="*/ 11492240 h 67"/>
                <a:gd name="T60" fmla="*/ 60308050 w 56"/>
                <a:gd name="T61" fmla="*/ 7661493 h 67"/>
                <a:gd name="T62" fmla="*/ 64077817 w 56"/>
                <a:gd name="T63" fmla="*/ 1915373 h 67"/>
                <a:gd name="T64" fmla="*/ 50885007 w 56"/>
                <a:gd name="T65" fmla="*/ 3830746 h 67"/>
                <a:gd name="T66" fmla="*/ 39577069 w 56"/>
                <a:gd name="T67" fmla="*/ 1915373 h 67"/>
                <a:gd name="T68" fmla="*/ 30154025 w 56"/>
                <a:gd name="T69" fmla="*/ 21067719 h 67"/>
                <a:gd name="T70" fmla="*/ 30154025 w 56"/>
                <a:gd name="T71" fmla="*/ 30644587 h 67"/>
                <a:gd name="T72" fmla="*/ 41461952 w 56"/>
                <a:gd name="T73" fmla="*/ 34475332 h 67"/>
                <a:gd name="T74" fmla="*/ 39577069 w 56"/>
                <a:gd name="T75" fmla="*/ 47882950 h 67"/>
                <a:gd name="T76" fmla="*/ 43346836 w 56"/>
                <a:gd name="T77" fmla="*/ 55543056 h 67"/>
                <a:gd name="T78" fmla="*/ 33923792 w 56"/>
                <a:gd name="T79" fmla="*/ 61289174 h 67"/>
                <a:gd name="T80" fmla="*/ 24500748 w 56"/>
                <a:gd name="T81" fmla="*/ 59373801 h 67"/>
                <a:gd name="T82" fmla="*/ 16961209 w 56"/>
                <a:gd name="T83" fmla="*/ 51712311 h 67"/>
                <a:gd name="T84" fmla="*/ 22615865 w 56"/>
                <a:gd name="T85" fmla="*/ 45967578 h 67"/>
                <a:gd name="T86" fmla="*/ 15077699 w 56"/>
                <a:gd name="T87" fmla="*/ 38306077 h 67"/>
                <a:gd name="T88" fmla="*/ 5653280 w 56"/>
                <a:gd name="T89" fmla="*/ 45967578 h 67"/>
                <a:gd name="T90" fmla="*/ 1884884 w 56"/>
                <a:gd name="T91" fmla="*/ 53627684 h 67"/>
                <a:gd name="T92" fmla="*/ 1884884 w 56"/>
                <a:gd name="T93" fmla="*/ 68950664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"/>
                <a:gd name="T142" fmla="*/ 0 h 67"/>
                <a:gd name="T143" fmla="*/ 56 w 56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6" name="Freeform 99"/>
            <p:cNvSpPr>
              <a:spLocks noChangeArrowheads="1"/>
            </p:cNvSpPr>
            <p:nvPr/>
          </p:nvSpPr>
          <p:spPr bwMode="auto">
            <a:xfrm>
              <a:off x="1970604" y="972220"/>
              <a:ext cx="19752" cy="18189"/>
            </a:xfrm>
            <a:custGeom>
              <a:avLst/>
              <a:gdLst>
                <a:gd name="T0" fmla="*/ 3680727 w 10"/>
                <a:gd name="T1" fmla="*/ 12887837 h 10"/>
                <a:gd name="T2" fmla="*/ 5521768 w 10"/>
                <a:gd name="T3" fmla="*/ 16570462 h 10"/>
                <a:gd name="T4" fmla="*/ 16565306 w 10"/>
                <a:gd name="T5" fmla="*/ 11046521 h 10"/>
                <a:gd name="T6" fmla="*/ 14725621 w 10"/>
                <a:gd name="T7" fmla="*/ 1841313 h 10"/>
                <a:gd name="T8" fmla="*/ 9202495 w 10"/>
                <a:gd name="T9" fmla="*/ 0 h 10"/>
                <a:gd name="T10" fmla="*/ 0 w 10"/>
                <a:gd name="T11" fmla="*/ 12887837 h 10"/>
                <a:gd name="T12" fmla="*/ 3680727 w 10"/>
                <a:gd name="T13" fmla="*/ 1288783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7" name="Freeform 100"/>
            <p:cNvSpPr>
              <a:spLocks noChangeArrowheads="1"/>
            </p:cNvSpPr>
            <p:nvPr/>
          </p:nvSpPr>
          <p:spPr bwMode="auto">
            <a:xfrm>
              <a:off x="5441994" y="926748"/>
              <a:ext cx="34567" cy="15158"/>
            </a:xfrm>
            <a:custGeom>
              <a:avLst/>
              <a:gdLst>
                <a:gd name="T0" fmla="*/ 3900671 w 17"/>
                <a:gd name="T1" fmla="*/ 11987893 h 8"/>
                <a:gd name="T2" fmla="*/ 27306092 w 17"/>
                <a:gd name="T3" fmla="*/ 9989202 h 8"/>
                <a:gd name="T4" fmla="*/ 31206761 w 17"/>
                <a:gd name="T5" fmla="*/ 0 h 8"/>
                <a:gd name="T6" fmla="*/ 11703410 w 17"/>
                <a:gd name="T7" fmla="*/ 5993240 h 8"/>
                <a:gd name="T8" fmla="*/ 3900671 w 17"/>
                <a:gd name="T9" fmla="*/ 1198789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"/>
                <a:gd name="T17" fmla="*/ 17 w 1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8" name="Freeform 101"/>
            <p:cNvSpPr>
              <a:spLocks noChangeArrowheads="1"/>
            </p:cNvSpPr>
            <p:nvPr/>
          </p:nvSpPr>
          <p:spPr bwMode="auto">
            <a:xfrm>
              <a:off x="5437056" y="890369"/>
              <a:ext cx="26336" cy="16674"/>
            </a:xfrm>
            <a:custGeom>
              <a:avLst/>
              <a:gdLst>
                <a:gd name="T0" fmla="*/ 19362187 w 13"/>
                <a:gd name="T1" fmla="*/ 13371925 h 9"/>
                <a:gd name="T2" fmla="*/ 25170151 w 13"/>
                <a:gd name="T3" fmla="*/ 1910077 h 9"/>
                <a:gd name="T4" fmla="*/ 17425273 w 13"/>
                <a:gd name="T5" fmla="*/ 7640310 h 9"/>
                <a:gd name="T6" fmla="*/ 3872438 w 13"/>
                <a:gd name="T7" fmla="*/ 13371925 h 9"/>
                <a:gd name="T8" fmla="*/ 19362187 w 13"/>
                <a:gd name="T9" fmla="*/ 1337192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79" name="Freeform 102"/>
            <p:cNvSpPr>
              <a:spLocks noChangeArrowheads="1"/>
            </p:cNvSpPr>
            <p:nvPr/>
          </p:nvSpPr>
          <p:spPr bwMode="auto">
            <a:xfrm>
              <a:off x="4655212" y="1237482"/>
              <a:ext cx="29628" cy="30316"/>
            </a:xfrm>
            <a:custGeom>
              <a:avLst/>
              <a:gdLst>
                <a:gd name="T0" fmla="*/ 11043267 w 15"/>
                <a:gd name="T1" fmla="*/ 29969024 h 16"/>
                <a:gd name="T2" fmla="*/ 27608170 w 15"/>
                <a:gd name="T3" fmla="*/ 11987893 h 16"/>
                <a:gd name="T4" fmla="*/ 16564901 w 15"/>
                <a:gd name="T5" fmla="*/ 1998689 h 16"/>
                <a:gd name="T6" fmla="*/ 1840997 w 15"/>
                <a:gd name="T7" fmla="*/ 5993240 h 16"/>
                <a:gd name="T8" fmla="*/ 11043267 w 15"/>
                <a:gd name="T9" fmla="*/ 299690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0" name="Freeform 103"/>
            <p:cNvSpPr>
              <a:spLocks noChangeArrowheads="1"/>
            </p:cNvSpPr>
            <p:nvPr/>
          </p:nvSpPr>
          <p:spPr bwMode="auto">
            <a:xfrm>
              <a:off x="4834624" y="1195040"/>
              <a:ext cx="34567" cy="33347"/>
            </a:xfrm>
            <a:custGeom>
              <a:avLst/>
              <a:gdLst>
                <a:gd name="T0" fmla="*/ 21454384 w 17"/>
                <a:gd name="T1" fmla="*/ 15280005 h 18"/>
                <a:gd name="T2" fmla="*/ 9752374 w 17"/>
                <a:gd name="T3" fmla="*/ 3820001 h 18"/>
                <a:gd name="T4" fmla="*/ 1951034 w 17"/>
                <a:gd name="T5" fmla="*/ 13370005 h 18"/>
                <a:gd name="T6" fmla="*/ 13653046 w 17"/>
                <a:gd name="T7" fmla="*/ 28651392 h 18"/>
                <a:gd name="T8" fmla="*/ 23405423 w 17"/>
                <a:gd name="T9" fmla="*/ 34381392 h 18"/>
                <a:gd name="T10" fmla="*/ 31206761 w 17"/>
                <a:gd name="T11" fmla="*/ 26741392 h 18"/>
                <a:gd name="T12" fmla="*/ 21454384 w 17"/>
                <a:gd name="T13" fmla="*/ 1528000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1" name="Freeform 104"/>
            <p:cNvSpPr>
              <a:spLocks noChangeArrowheads="1"/>
            </p:cNvSpPr>
            <p:nvPr/>
          </p:nvSpPr>
          <p:spPr bwMode="auto">
            <a:xfrm>
              <a:off x="5033789" y="1066199"/>
              <a:ext cx="29628" cy="30316"/>
            </a:xfrm>
            <a:custGeom>
              <a:avLst/>
              <a:gdLst>
                <a:gd name="T0" fmla="*/ 5521633 w 15"/>
                <a:gd name="T1" fmla="*/ 23975787 h 16"/>
                <a:gd name="T2" fmla="*/ 14723905 w 15"/>
                <a:gd name="T3" fmla="*/ 25973061 h 16"/>
                <a:gd name="T4" fmla="*/ 23927535 w 15"/>
                <a:gd name="T5" fmla="*/ 11987893 h 16"/>
                <a:gd name="T6" fmla="*/ 16564901 w 15"/>
                <a:gd name="T7" fmla="*/ 1998689 h 16"/>
                <a:gd name="T8" fmla="*/ 1840997 w 15"/>
                <a:gd name="T9" fmla="*/ 7991928 h 16"/>
                <a:gd name="T10" fmla="*/ 1840997 w 15"/>
                <a:gd name="T11" fmla="*/ 27971749 h 16"/>
                <a:gd name="T12" fmla="*/ 5521633 w 15"/>
                <a:gd name="T13" fmla="*/ 2397578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2" name="Freeform 105"/>
            <p:cNvSpPr>
              <a:spLocks noChangeArrowheads="1"/>
            </p:cNvSpPr>
            <p:nvPr/>
          </p:nvSpPr>
          <p:spPr bwMode="auto">
            <a:xfrm>
              <a:off x="5104567" y="1078324"/>
              <a:ext cx="13167" cy="13642"/>
            </a:xfrm>
            <a:custGeom>
              <a:avLst/>
              <a:gdLst>
                <a:gd name="T0" fmla="*/ 6677057 w 7"/>
                <a:gd name="T1" fmla="*/ 11328273 h 8"/>
                <a:gd name="T2" fmla="*/ 10015584 w 7"/>
                <a:gd name="T3" fmla="*/ 3236286 h 8"/>
                <a:gd name="T4" fmla="*/ 3338528 w 7"/>
                <a:gd name="T5" fmla="*/ 3236286 h 8"/>
                <a:gd name="T6" fmla="*/ 6677057 w 7"/>
                <a:gd name="T7" fmla="*/ 1132827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3" name="Freeform 106"/>
            <p:cNvSpPr>
              <a:spLocks noChangeArrowheads="1"/>
            </p:cNvSpPr>
            <p:nvPr/>
          </p:nvSpPr>
          <p:spPr bwMode="auto">
            <a:xfrm>
              <a:off x="5160531" y="1088936"/>
              <a:ext cx="23044" cy="13642"/>
            </a:xfrm>
            <a:custGeom>
              <a:avLst/>
              <a:gdLst>
                <a:gd name="T0" fmla="*/ 12422103 w 11"/>
                <a:gd name="T1" fmla="*/ 12681998 h 7"/>
                <a:gd name="T2" fmla="*/ 8282361 w 11"/>
                <a:gd name="T3" fmla="*/ 0 h 7"/>
                <a:gd name="T4" fmla="*/ 2070590 w 11"/>
                <a:gd name="T5" fmla="*/ 8454180 h 7"/>
                <a:gd name="T6" fmla="*/ 12422103 w 11"/>
                <a:gd name="T7" fmla="*/ 1268199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4" name="Freeform 107"/>
            <p:cNvSpPr>
              <a:spLocks noChangeArrowheads="1"/>
            </p:cNvSpPr>
            <p:nvPr/>
          </p:nvSpPr>
          <p:spPr bwMode="auto">
            <a:xfrm>
              <a:off x="5180281" y="1070745"/>
              <a:ext cx="21397" cy="16674"/>
            </a:xfrm>
            <a:custGeom>
              <a:avLst/>
              <a:gdLst>
                <a:gd name="T0" fmla="*/ 10800824 w 10"/>
                <a:gd name="T1" fmla="*/ 17192078 h 9"/>
                <a:gd name="T2" fmla="*/ 12959815 w 10"/>
                <a:gd name="T3" fmla="*/ 1910077 h 9"/>
                <a:gd name="T4" fmla="*/ 2160459 w 10"/>
                <a:gd name="T5" fmla="*/ 11461848 h 9"/>
                <a:gd name="T6" fmla="*/ 10800824 w 10"/>
                <a:gd name="T7" fmla="*/ 1719207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5" name="Freeform 108"/>
            <p:cNvSpPr>
              <a:spLocks noChangeArrowheads="1"/>
            </p:cNvSpPr>
            <p:nvPr/>
          </p:nvSpPr>
          <p:spPr bwMode="auto">
            <a:xfrm>
              <a:off x="5744856" y="1017694"/>
              <a:ext cx="29628" cy="16674"/>
            </a:xfrm>
            <a:custGeom>
              <a:avLst/>
              <a:gdLst>
                <a:gd name="T0" fmla="*/ 5521633 w 15"/>
                <a:gd name="T1" fmla="*/ 1910077 h 9"/>
                <a:gd name="T2" fmla="*/ 0 w 15"/>
                <a:gd name="T3" fmla="*/ 11461848 h 9"/>
                <a:gd name="T4" fmla="*/ 22086533 w 15"/>
                <a:gd name="T5" fmla="*/ 15282001 h 9"/>
                <a:gd name="T6" fmla="*/ 20245537 w 15"/>
                <a:gd name="T7" fmla="*/ 3820155 h 9"/>
                <a:gd name="T8" fmla="*/ 5521633 w 15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6" name="Freeform 109"/>
            <p:cNvSpPr>
              <a:spLocks noChangeArrowheads="1"/>
            </p:cNvSpPr>
            <p:nvPr/>
          </p:nvSpPr>
          <p:spPr bwMode="auto">
            <a:xfrm>
              <a:off x="6246883" y="1057104"/>
              <a:ext cx="67486" cy="33347"/>
            </a:xfrm>
            <a:custGeom>
              <a:avLst/>
              <a:gdLst>
                <a:gd name="T0" fmla="*/ 11151984 w 34"/>
                <a:gd name="T1" fmla="*/ 24831392 h 18"/>
                <a:gd name="T2" fmla="*/ 57618138 w 34"/>
                <a:gd name="T3" fmla="*/ 32471392 h 18"/>
                <a:gd name="T4" fmla="*/ 44607937 w 34"/>
                <a:gd name="T5" fmla="*/ 7640003 h 18"/>
                <a:gd name="T6" fmla="*/ 26021755 w 34"/>
                <a:gd name="T7" fmla="*/ 1910001 h 18"/>
                <a:gd name="T8" fmla="*/ 14869768 w 34"/>
                <a:gd name="T9" fmla="*/ 1910001 h 18"/>
                <a:gd name="T10" fmla="*/ 11151984 w 34"/>
                <a:gd name="T11" fmla="*/ 13370005 h 18"/>
                <a:gd name="T12" fmla="*/ 1858210 w 34"/>
                <a:gd name="T13" fmla="*/ 24831392 h 18"/>
                <a:gd name="T14" fmla="*/ 11151984 w 34"/>
                <a:gd name="T15" fmla="*/ 2483139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8"/>
                <a:gd name="T26" fmla="*/ 34 w 3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7" name="Freeform 110"/>
            <p:cNvSpPr>
              <a:spLocks noChangeArrowheads="1"/>
            </p:cNvSpPr>
            <p:nvPr/>
          </p:nvSpPr>
          <p:spPr bwMode="auto">
            <a:xfrm>
              <a:off x="6237007" y="1041946"/>
              <a:ext cx="19752" cy="19705"/>
            </a:xfrm>
            <a:custGeom>
              <a:avLst/>
              <a:gdLst>
                <a:gd name="T0" fmla="*/ 18406347 w 10"/>
                <a:gd name="T1" fmla="*/ 4321800 h 10"/>
                <a:gd name="T2" fmla="*/ 9202495 w 10"/>
                <a:gd name="T3" fmla="*/ 0 h 10"/>
                <a:gd name="T4" fmla="*/ 7362811 w 10"/>
                <a:gd name="T5" fmla="*/ 17287199 h 10"/>
                <a:gd name="T6" fmla="*/ 18406347 w 10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8" name="Freeform 111"/>
            <p:cNvSpPr>
              <a:spLocks noChangeArrowheads="1"/>
            </p:cNvSpPr>
            <p:nvPr/>
          </p:nvSpPr>
          <p:spPr bwMode="auto">
            <a:xfrm>
              <a:off x="6164584" y="946452"/>
              <a:ext cx="153077" cy="75788"/>
            </a:xfrm>
            <a:custGeom>
              <a:avLst/>
              <a:gdLst>
                <a:gd name="T0" fmla="*/ 30622606 w 76"/>
                <a:gd name="T1" fmla="*/ 70360712 h 41"/>
                <a:gd name="T2" fmla="*/ 47847913 w 76"/>
                <a:gd name="T3" fmla="*/ 77967274 h 41"/>
                <a:gd name="T4" fmla="*/ 53590601 w 76"/>
                <a:gd name="T5" fmla="*/ 68459072 h 41"/>
                <a:gd name="T6" fmla="*/ 55503908 w 76"/>
                <a:gd name="T7" fmla="*/ 60852511 h 41"/>
                <a:gd name="T8" fmla="*/ 65073209 w 76"/>
                <a:gd name="T9" fmla="*/ 66557432 h 41"/>
                <a:gd name="T10" fmla="*/ 88041193 w 76"/>
                <a:gd name="T11" fmla="*/ 62754151 h 41"/>
                <a:gd name="T12" fmla="*/ 93782519 w 76"/>
                <a:gd name="T13" fmla="*/ 62754151 h 41"/>
                <a:gd name="T14" fmla="*/ 101438514 w 76"/>
                <a:gd name="T15" fmla="*/ 68459072 h 41"/>
                <a:gd name="T16" fmla="*/ 120577117 w 76"/>
                <a:gd name="T17" fmla="*/ 66557432 h 41"/>
                <a:gd name="T18" fmla="*/ 111007815 w 76"/>
                <a:gd name="T19" fmla="*/ 60852511 h 41"/>
                <a:gd name="T20" fmla="*/ 89954500 w 76"/>
                <a:gd name="T21" fmla="*/ 39934457 h 41"/>
                <a:gd name="T22" fmla="*/ 88041193 w 76"/>
                <a:gd name="T23" fmla="*/ 30426255 h 41"/>
                <a:gd name="T24" fmla="*/ 101438514 w 76"/>
                <a:gd name="T25" fmla="*/ 28524615 h 41"/>
                <a:gd name="T26" fmla="*/ 97610517 w 76"/>
                <a:gd name="T27" fmla="*/ 38032817 h 41"/>
                <a:gd name="T28" fmla="*/ 109093125 w 76"/>
                <a:gd name="T29" fmla="*/ 55147590 h 41"/>
                <a:gd name="T30" fmla="*/ 126319805 w 76"/>
                <a:gd name="T31" fmla="*/ 60852511 h 41"/>
                <a:gd name="T32" fmla="*/ 137802413 w 76"/>
                <a:gd name="T33" fmla="*/ 53245950 h 41"/>
                <a:gd name="T34" fmla="*/ 133974416 w 76"/>
                <a:gd name="T35" fmla="*/ 39934457 h 41"/>
                <a:gd name="T36" fmla="*/ 143545101 w 76"/>
                <a:gd name="T37" fmla="*/ 34229536 h 41"/>
                <a:gd name="T38" fmla="*/ 120577117 w 76"/>
                <a:gd name="T39" fmla="*/ 22819694 h 41"/>
                <a:gd name="T40" fmla="*/ 99523824 w 76"/>
                <a:gd name="T41" fmla="*/ 20918049 h 41"/>
                <a:gd name="T42" fmla="*/ 82298506 w 76"/>
                <a:gd name="T43" fmla="*/ 11409847 h 41"/>
                <a:gd name="T44" fmla="*/ 70815897 w 76"/>
                <a:gd name="T45" fmla="*/ 3803282 h 41"/>
                <a:gd name="T46" fmla="*/ 68901207 w 76"/>
                <a:gd name="T47" fmla="*/ 9508204 h 41"/>
                <a:gd name="T48" fmla="*/ 68901207 w 76"/>
                <a:gd name="T49" fmla="*/ 22819694 h 41"/>
                <a:gd name="T50" fmla="*/ 66987900 w 76"/>
                <a:gd name="T51" fmla="*/ 30426255 h 41"/>
                <a:gd name="T52" fmla="*/ 61245212 w 76"/>
                <a:gd name="T53" fmla="*/ 22819694 h 41"/>
                <a:gd name="T54" fmla="*/ 51675910 w 76"/>
                <a:gd name="T55" fmla="*/ 20918049 h 41"/>
                <a:gd name="T56" fmla="*/ 44019905 w 76"/>
                <a:gd name="T57" fmla="*/ 15213128 h 41"/>
                <a:gd name="T58" fmla="*/ 32537296 w 76"/>
                <a:gd name="T59" fmla="*/ 5704924 h 41"/>
                <a:gd name="T60" fmla="*/ 21053299 w 76"/>
                <a:gd name="T61" fmla="*/ 5704924 h 41"/>
                <a:gd name="T62" fmla="*/ 5741307 w 76"/>
                <a:gd name="T63" fmla="*/ 13311487 h 41"/>
                <a:gd name="T64" fmla="*/ 7655997 w 76"/>
                <a:gd name="T65" fmla="*/ 22819694 h 41"/>
                <a:gd name="T66" fmla="*/ 5741307 w 76"/>
                <a:gd name="T67" fmla="*/ 26622975 h 41"/>
                <a:gd name="T68" fmla="*/ 11483997 w 76"/>
                <a:gd name="T69" fmla="*/ 43737737 h 41"/>
                <a:gd name="T70" fmla="*/ 3827999 w 76"/>
                <a:gd name="T71" fmla="*/ 43737737 h 41"/>
                <a:gd name="T72" fmla="*/ 15311995 w 76"/>
                <a:gd name="T73" fmla="*/ 57049230 h 41"/>
                <a:gd name="T74" fmla="*/ 30622606 w 76"/>
                <a:gd name="T75" fmla="*/ 70360712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41"/>
                <a:gd name="T116" fmla="*/ 76 w 76"/>
                <a:gd name="T117" fmla="*/ 41 h 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89" name="Freeform 112"/>
            <p:cNvSpPr>
              <a:spLocks noChangeArrowheads="1"/>
            </p:cNvSpPr>
            <p:nvPr/>
          </p:nvSpPr>
          <p:spPr bwMode="auto">
            <a:xfrm>
              <a:off x="6329183" y="982831"/>
              <a:ext cx="87236" cy="39410"/>
            </a:xfrm>
            <a:custGeom>
              <a:avLst/>
              <a:gdLst>
                <a:gd name="T0" fmla="*/ 25242623 w 43"/>
                <a:gd name="T1" fmla="*/ 23520002 h 21"/>
                <a:gd name="T2" fmla="*/ 46601659 w 43"/>
                <a:gd name="T3" fmla="*/ 33319999 h 21"/>
                <a:gd name="T4" fmla="*/ 58252417 w 43"/>
                <a:gd name="T5" fmla="*/ 39199997 h 21"/>
                <a:gd name="T6" fmla="*/ 62136003 w 43"/>
                <a:gd name="T7" fmla="*/ 35279998 h 21"/>
                <a:gd name="T8" fmla="*/ 71844271 w 43"/>
                <a:gd name="T9" fmla="*/ 39199997 h 21"/>
                <a:gd name="T10" fmla="*/ 81553932 w 43"/>
                <a:gd name="T11" fmla="*/ 25480002 h 21"/>
                <a:gd name="T12" fmla="*/ 75727857 w 43"/>
                <a:gd name="T13" fmla="*/ 19599998 h 21"/>
                <a:gd name="T14" fmla="*/ 54368831 w 43"/>
                <a:gd name="T15" fmla="*/ 11760001 h 21"/>
                <a:gd name="T16" fmla="*/ 42718062 w 43"/>
                <a:gd name="T17" fmla="*/ 13720000 h 21"/>
                <a:gd name="T18" fmla="*/ 40776966 w 43"/>
                <a:gd name="T19" fmla="*/ 7840000 h 21"/>
                <a:gd name="T20" fmla="*/ 31067305 w 43"/>
                <a:gd name="T21" fmla="*/ 5880001 h 21"/>
                <a:gd name="T22" fmla="*/ 15534349 w 43"/>
                <a:gd name="T23" fmla="*/ 5880001 h 21"/>
                <a:gd name="T24" fmla="*/ 1941097 w 43"/>
                <a:gd name="T25" fmla="*/ 0 h 21"/>
                <a:gd name="T26" fmla="*/ 13591859 w 43"/>
                <a:gd name="T27" fmla="*/ 11760001 h 21"/>
                <a:gd name="T28" fmla="*/ 25242623 w 43"/>
                <a:gd name="T29" fmla="*/ 23520002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1"/>
                <a:gd name="T47" fmla="*/ 43 w 43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0" name="Freeform 113"/>
            <p:cNvSpPr>
              <a:spLocks noChangeArrowheads="1"/>
            </p:cNvSpPr>
            <p:nvPr/>
          </p:nvSpPr>
          <p:spPr bwMode="auto">
            <a:xfrm>
              <a:off x="6156353" y="1041946"/>
              <a:ext cx="23044" cy="19705"/>
            </a:xfrm>
            <a:custGeom>
              <a:avLst/>
              <a:gdLst>
                <a:gd name="T0" fmla="*/ 17397610 w 12"/>
                <a:gd name="T1" fmla="*/ 21608997 h 10"/>
                <a:gd name="T2" fmla="*/ 5219283 w 12"/>
                <a:gd name="T3" fmla="*/ 0 h 10"/>
                <a:gd name="T4" fmla="*/ 17397610 w 12"/>
                <a:gd name="T5" fmla="*/ 2160899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1" name="Freeform 114"/>
            <p:cNvSpPr>
              <a:spLocks noChangeArrowheads="1"/>
            </p:cNvSpPr>
            <p:nvPr/>
          </p:nvSpPr>
          <p:spPr bwMode="auto">
            <a:xfrm>
              <a:off x="6790058" y="1219291"/>
              <a:ext cx="23044" cy="19705"/>
            </a:xfrm>
            <a:custGeom>
              <a:avLst/>
              <a:gdLst>
                <a:gd name="T0" fmla="*/ 16563282 w 11"/>
                <a:gd name="T1" fmla="*/ 17859163 h 11"/>
                <a:gd name="T2" fmla="*/ 22775051 w 11"/>
                <a:gd name="T3" fmla="*/ 1785382 h 11"/>
                <a:gd name="T4" fmla="*/ 6211771 w 11"/>
                <a:gd name="T5" fmla="*/ 1785382 h 11"/>
                <a:gd name="T6" fmla="*/ 4141180 w 11"/>
                <a:gd name="T7" fmla="*/ 5357481 h 11"/>
                <a:gd name="T8" fmla="*/ 16563282 w 11"/>
                <a:gd name="T9" fmla="*/ 1785916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2" name="Freeform 115"/>
            <p:cNvSpPr>
              <a:spLocks noChangeArrowheads="1"/>
            </p:cNvSpPr>
            <p:nvPr/>
          </p:nvSpPr>
          <p:spPr bwMode="auto">
            <a:xfrm>
              <a:off x="6967824" y="1164724"/>
              <a:ext cx="60902" cy="16674"/>
            </a:xfrm>
            <a:custGeom>
              <a:avLst/>
              <a:gdLst>
                <a:gd name="T0" fmla="*/ 15554162 w 30"/>
                <a:gd name="T1" fmla="*/ 13371925 h 9"/>
                <a:gd name="T2" fmla="*/ 50551378 w 30"/>
                <a:gd name="T3" fmla="*/ 15282001 h 9"/>
                <a:gd name="T4" fmla="*/ 56384012 w 30"/>
                <a:gd name="T5" fmla="*/ 7640310 h 9"/>
                <a:gd name="T6" fmla="*/ 34997211 w 30"/>
                <a:gd name="T7" fmla="*/ 3820155 h 9"/>
                <a:gd name="T8" fmla="*/ 9721525 w 30"/>
                <a:gd name="T9" fmla="*/ 3820155 h 9"/>
                <a:gd name="T10" fmla="*/ 15554162 w 30"/>
                <a:gd name="T11" fmla="*/ 1337192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3" name="Freeform 116"/>
            <p:cNvSpPr>
              <a:spLocks noChangeArrowheads="1"/>
            </p:cNvSpPr>
            <p:nvPr/>
          </p:nvSpPr>
          <p:spPr bwMode="auto">
            <a:xfrm>
              <a:off x="4707884" y="1066199"/>
              <a:ext cx="108636" cy="127325"/>
            </a:xfrm>
            <a:custGeom>
              <a:avLst/>
              <a:gdLst>
                <a:gd name="T0" fmla="*/ 7637189 w 54"/>
                <a:gd name="T1" fmla="*/ 91706192 h 68"/>
                <a:gd name="T2" fmla="*/ 22912951 w 54"/>
                <a:gd name="T3" fmla="*/ 95608997 h 68"/>
                <a:gd name="T4" fmla="*/ 26730853 w 54"/>
                <a:gd name="T5" fmla="*/ 97560400 h 68"/>
                <a:gd name="T6" fmla="*/ 32459778 w 54"/>
                <a:gd name="T7" fmla="*/ 97560400 h 68"/>
                <a:gd name="T8" fmla="*/ 38187322 w 54"/>
                <a:gd name="T9" fmla="*/ 101461808 h 68"/>
                <a:gd name="T10" fmla="*/ 38187322 w 54"/>
                <a:gd name="T11" fmla="*/ 109267419 h 68"/>
                <a:gd name="T12" fmla="*/ 36277681 w 54"/>
                <a:gd name="T13" fmla="*/ 119023036 h 68"/>
                <a:gd name="T14" fmla="*/ 59190631 w 54"/>
                <a:gd name="T15" fmla="*/ 124877244 h 68"/>
                <a:gd name="T16" fmla="*/ 68737459 w 54"/>
                <a:gd name="T17" fmla="*/ 126827250 h 68"/>
                <a:gd name="T18" fmla="*/ 72555361 w 54"/>
                <a:gd name="T19" fmla="*/ 124877244 h 68"/>
                <a:gd name="T20" fmla="*/ 80192547 w 54"/>
                <a:gd name="T21" fmla="*/ 130730055 h 68"/>
                <a:gd name="T22" fmla="*/ 85921473 w 54"/>
                <a:gd name="T23" fmla="*/ 128778652 h 68"/>
                <a:gd name="T24" fmla="*/ 93558680 w 54"/>
                <a:gd name="T25" fmla="*/ 130730055 h 68"/>
                <a:gd name="T26" fmla="*/ 101195866 w 54"/>
                <a:gd name="T27" fmla="*/ 128778652 h 68"/>
                <a:gd name="T28" fmla="*/ 99286224 w 54"/>
                <a:gd name="T29" fmla="*/ 122925841 h 68"/>
                <a:gd name="T30" fmla="*/ 97377964 w 54"/>
                <a:gd name="T31" fmla="*/ 119023036 h 68"/>
                <a:gd name="T32" fmla="*/ 89739375 w 54"/>
                <a:gd name="T33" fmla="*/ 115120230 h 68"/>
                <a:gd name="T34" fmla="*/ 80192547 w 54"/>
                <a:gd name="T35" fmla="*/ 105364614 h 68"/>
                <a:gd name="T36" fmla="*/ 76374645 w 54"/>
                <a:gd name="T37" fmla="*/ 97560400 h 68"/>
                <a:gd name="T38" fmla="*/ 68737459 w 54"/>
                <a:gd name="T39" fmla="*/ 85853359 h 68"/>
                <a:gd name="T40" fmla="*/ 64918175 w 54"/>
                <a:gd name="T41" fmla="*/ 74144943 h 68"/>
                <a:gd name="T42" fmla="*/ 68737459 w 54"/>
                <a:gd name="T43" fmla="*/ 64389326 h 68"/>
                <a:gd name="T44" fmla="*/ 64918175 w 54"/>
                <a:gd name="T45" fmla="*/ 60486521 h 68"/>
                <a:gd name="T46" fmla="*/ 63008533 w 54"/>
                <a:gd name="T47" fmla="*/ 50730904 h 68"/>
                <a:gd name="T48" fmla="*/ 63008533 w 54"/>
                <a:gd name="T49" fmla="*/ 44878082 h 68"/>
                <a:gd name="T50" fmla="*/ 68737459 w 54"/>
                <a:gd name="T51" fmla="*/ 35121069 h 68"/>
                <a:gd name="T52" fmla="*/ 66827817 w 54"/>
                <a:gd name="T53" fmla="*/ 29268257 h 68"/>
                <a:gd name="T54" fmla="*/ 74465003 w 54"/>
                <a:gd name="T55" fmla="*/ 29268257 h 68"/>
                <a:gd name="T56" fmla="*/ 74465003 w 54"/>
                <a:gd name="T57" fmla="*/ 23414049 h 68"/>
                <a:gd name="T58" fmla="*/ 80192547 w 54"/>
                <a:gd name="T59" fmla="*/ 19512635 h 68"/>
                <a:gd name="T60" fmla="*/ 80192547 w 54"/>
                <a:gd name="T61" fmla="*/ 9755619 h 68"/>
                <a:gd name="T62" fmla="*/ 70645719 w 54"/>
                <a:gd name="T63" fmla="*/ 7804217 h 68"/>
                <a:gd name="T64" fmla="*/ 61098891 w 54"/>
                <a:gd name="T65" fmla="*/ 3902807 h 68"/>
                <a:gd name="T66" fmla="*/ 51553445 w 54"/>
                <a:gd name="T67" fmla="*/ 0 h 68"/>
                <a:gd name="T68" fmla="*/ 51553445 w 54"/>
                <a:gd name="T69" fmla="*/ 5854211 h 68"/>
                <a:gd name="T70" fmla="*/ 38187322 w 54"/>
                <a:gd name="T71" fmla="*/ 5854211 h 68"/>
                <a:gd name="T72" fmla="*/ 34368039 w 54"/>
                <a:gd name="T73" fmla="*/ 19512635 h 68"/>
                <a:gd name="T74" fmla="*/ 24821211 w 54"/>
                <a:gd name="T75" fmla="*/ 21462641 h 68"/>
                <a:gd name="T76" fmla="*/ 22912951 w 54"/>
                <a:gd name="T77" fmla="*/ 27316855 h 68"/>
                <a:gd name="T78" fmla="*/ 15274377 w 54"/>
                <a:gd name="T79" fmla="*/ 29268257 h 68"/>
                <a:gd name="T80" fmla="*/ 15274377 w 54"/>
                <a:gd name="T81" fmla="*/ 35121069 h 68"/>
                <a:gd name="T82" fmla="*/ 24821211 w 54"/>
                <a:gd name="T83" fmla="*/ 37072471 h 68"/>
                <a:gd name="T84" fmla="*/ 21003303 w 54"/>
                <a:gd name="T85" fmla="*/ 42926679 h 68"/>
                <a:gd name="T86" fmla="*/ 15274377 w 54"/>
                <a:gd name="T87" fmla="*/ 58536515 h 68"/>
                <a:gd name="T88" fmla="*/ 19093661 w 54"/>
                <a:gd name="T89" fmla="*/ 64389326 h 68"/>
                <a:gd name="T90" fmla="*/ 11456475 w 54"/>
                <a:gd name="T91" fmla="*/ 62437923 h 68"/>
                <a:gd name="T92" fmla="*/ 7637189 w 54"/>
                <a:gd name="T93" fmla="*/ 64389326 h 68"/>
                <a:gd name="T94" fmla="*/ 3819285 w 54"/>
                <a:gd name="T95" fmla="*/ 66340729 h 68"/>
                <a:gd name="T96" fmla="*/ 0 w 54"/>
                <a:gd name="T97" fmla="*/ 81950553 h 68"/>
                <a:gd name="T98" fmla="*/ 7637189 w 54"/>
                <a:gd name="T99" fmla="*/ 91706192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"/>
                <a:gd name="T151" fmla="*/ 0 h 68"/>
                <a:gd name="T152" fmla="*/ 54 w 54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4" name="Freeform 117"/>
            <p:cNvSpPr>
              <a:spLocks noChangeArrowheads="1"/>
            </p:cNvSpPr>
            <p:nvPr/>
          </p:nvSpPr>
          <p:spPr bwMode="auto">
            <a:xfrm>
              <a:off x="4724344" y="1163208"/>
              <a:ext cx="14813" cy="15158"/>
            </a:xfrm>
            <a:custGeom>
              <a:avLst/>
              <a:gdLst>
                <a:gd name="T0" fmla="*/ 3235650 w 8"/>
                <a:gd name="T1" fmla="*/ 0 h 8"/>
                <a:gd name="T2" fmla="*/ 3235650 w 8"/>
                <a:gd name="T3" fmla="*/ 5993240 h 8"/>
                <a:gd name="T4" fmla="*/ 11323503 w 8"/>
                <a:gd name="T5" fmla="*/ 15983856 h 8"/>
                <a:gd name="T6" fmla="*/ 9705676 w 8"/>
                <a:gd name="T7" fmla="*/ 3995964 h 8"/>
                <a:gd name="T8" fmla="*/ 323565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5" name="Freeform 118"/>
            <p:cNvSpPr>
              <a:spLocks noChangeArrowheads="1"/>
            </p:cNvSpPr>
            <p:nvPr/>
          </p:nvSpPr>
          <p:spPr bwMode="auto">
            <a:xfrm>
              <a:off x="4730927" y="890369"/>
              <a:ext cx="265004" cy="181893"/>
            </a:xfrm>
            <a:custGeom>
              <a:avLst/>
              <a:gdLst>
                <a:gd name="T0" fmla="*/ 17375265 w 131"/>
                <a:gd name="T1" fmla="*/ 174466472 h 98"/>
                <a:gd name="T2" fmla="*/ 40543210 w 131"/>
                <a:gd name="T3" fmla="*/ 180216850 h 98"/>
                <a:gd name="T4" fmla="*/ 63709771 w 131"/>
                <a:gd name="T5" fmla="*/ 187886371 h 98"/>
                <a:gd name="T6" fmla="*/ 69502451 w 131"/>
                <a:gd name="T7" fmla="*/ 172548757 h 98"/>
                <a:gd name="T8" fmla="*/ 77225097 w 131"/>
                <a:gd name="T9" fmla="*/ 168714710 h 98"/>
                <a:gd name="T10" fmla="*/ 81086420 w 131"/>
                <a:gd name="T11" fmla="*/ 161045232 h 98"/>
                <a:gd name="T12" fmla="*/ 83016387 w 131"/>
                <a:gd name="T13" fmla="*/ 151459423 h 98"/>
                <a:gd name="T14" fmla="*/ 86877710 w 131"/>
                <a:gd name="T15" fmla="*/ 145707661 h 98"/>
                <a:gd name="T16" fmla="*/ 92669022 w 131"/>
                <a:gd name="T17" fmla="*/ 134204137 h 98"/>
                <a:gd name="T18" fmla="*/ 94600379 w 131"/>
                <a:gd name="T19" fmla="*/ 128452374 h 98"/>
                <a:gd name="T20" fmla="*/ 104252992 w 131"/>
                <a:gd name="T21" fmla="*/ 124618328 h 98"/>
                <a:gd name="T22" fmla="*/ 108114315 w 131"/>
                <a:gd name="T23" fmla="*/ 115032519 h 98"/>
                <a:gd name="T24" fmla="*/ 125489575 w 131"/>
                <a:gd name="T25" fmla="*/ 113114803 h 98"/>
                <a:gd name="T26" fmla="*/ 135143578 w 131"/>
                <a:gd name="T27" fmla="*/ 101612664 h 98"/>
                <a:gd name="T28" fmla="*/ 144796191 w 131"/>
                <a:gd name="T29" fmla="*/ 99694948 h 98"/>
                <a:gd name="T30" fmla="*/ 166032774 w 131"/>
                <a:gd name="T31" fmla="*/ 86273686 h 98"/>
                <a:gd name="T32" fmla="*/ 193062080 w 131"/>
                <a:gd name="T33" fmla="*/ 70936115 h 98"/>
                <a:gd name="T34" fmla="*/ 223951277 w 131"/>
                <a:gd name="T35" fmla="*/ 72853831 h 98"/>
                <a:gd name="T36" fmla="*/ 243257893 w 131"/>
                <a:gd name="T37" fmla="*/ 59433975 h 98"/>
                <a:gd name="T38" fmla="*/ 247119216 w 131"/>
                <a:gd name="T39" fmla="*/ 49846782 h 98"/>
                <a:gd name="T40" fmla="*/ 250980540 w 131"/>
                <a:gd name="T41" fmla="*/ 36426915 h 98"/>
                <a:gd name="T42" fmla="*/ 250980540 w 131"/>
                <a:gd name="T43" fmla="*/ 21089339 h 98"/>
                <a:gd name="T44" fmla="*/ 243257893 w 131"/>
                <a:gd name="T45" fmla="*/ 7669481 h 98"/>
                <a:gd name="T46" fmla="*/ 227812600 w 131"/>
                <a:gd name="T47" fmla="*/ 3834048 h 98"/>
                <a:gd name="T48" fmla="*/ 214298663 w 131"/>
                <a:gd name="T49" fmla="*/ 5751765 h 98"/>
                <a:gd name="T50" fmla="*/ 208505984 w 131"/>
                <a:gd name="T51" fmla="*/ 23007060 h 98"/>
                <a:gd name="T52" fmla="*/ 187269401 w 131"/>
                <a:gd name="T53" fmla="*/ 42178678 h 98"/>
                <a:gd name="T54" fmla="*/ 156380161 w 131"/>
                <a:gd name="T55" fmla="*/ 49846782 h 98"/>
                <a:gd name="T56" fmla="*/ 146726158 w 131"/>
                <a:gd name="T57" fmla="*/ 46012735 h 98"/>
                <a:gd name="T58" fmla="*/ 131282255 w 131"/>
                <a:gd name="T59" fmla="*/ 42178678 h 98"/>
                <a:gd name="T60" fmla="*/ 117766929 w 131"/>
                <a:gd name="T61" fmla="*/ 46012735 h 98"/>
                <a:gd name="T62" fmla="*/ 113905605 w 131"/>
                <a:gd name="T63" fmla="*/ 55598544 h 98"/>
                <a:gd name="T64" fmla="*/ 90739034 w 131"/>
                <a:gd name="T65" fmla="*/ 70936115 h 98"/>
                <a:gd name="T66" fmla="*/ 86877710 w 131"/>
                <a:gd name="T67" fmla="*/ 72853831 h 98"/>
                <a:gd name="T68" fmla="*/ 67571094 w 131"/>
                <a:gd name="T69" fmla="*/ 84357355 h 98"/>
                <a:gd name="T70" fmla="*/ 63709771 w 131"/>
                <a:gd name="T71" fmla="*/ 92025470 h 98"/>
                <a:gd name="T72" fmla="*/ 50195834 w 131"/>
                <a:gd name="T73" fmla="*/ 107363041 h 98"/>
                <a:gd name="T74" fmla="*/ 38611854 w 131"/>
                <a:gd name="T75" fmla="*/ 111198472 h 98"/>
                <a:gd name="T76" fmla="*/ 38611854 w 131"/>
                <a:gd name="T77" fmla="*/ 120784281 h 98"/>
                <a:gd name="T78" fmla="*/ 36681887 w 131"/>
                <a:gd name="T79" fmla="*/ 128452374 h 98"/>
                <a:gd name="T80" fmla="*/ 32820564 w 131"/>
                <a:gd name="T81" fmla="*/ 136121852 h 98"/>
                <a:gd name="T82" fmla="*/ 38611854 w 131"/>
                <a:gd name="T83" fmla="*/ 153377139 h 98"/>
                <a:gd name="T84" fmla="*/ 21236589 w 131"/>
                <a:gd name="T85" fmla="*/ 153377139 h 98"/>
                <a:gd name="T86" fmla="*/ 5791293 w 131"/>
                <a:gd name="T87" fmla="*/ 166796995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"/>
                <a:gd name="T133" fmla="*/ 0 h 98"/>
                <a:gd name="T134" fmla="*/ 131 w 131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6" name="Freeform 119"/>
            <p:cNvSpPr>
              <a:spLocks noChangeArrowheads="1"/>
            </p:cNvSpPr>
            <p:nvPr/>
          </p:nvSpPr>
          <p:spPr bwMode="auto">
            <a:xfrm>
              <a:off x="4176230" y="1178366"/>
              <a:ext cx="26336" cy="18189"/>
            </a:xfrm>
            <a:custGeom>
              <a:avLst/>
              <a:gdLst>
                <a:gd name="T0" fmla="*/ 3872438 w 13"/>
                <a:gd name="T1" fmla="*/ 18411774 h 10"/>
                <a:gd name="T2" fmla="*/ 25170151 w 13"/>
                <a:gd name="T3" fmla="*/ 7365253 h 10"/>
                <a:gd name="T4" fmla="*/ 21297709 w 13"/>
                <a:gd name="T5" fmla="*/ 0 h 10"/>
                <a:gd name="T6" fmla="*/ 3872438 w 13"/>
                <a:gd name="T7" fmla="*/ 11046521 h 10"/>
                <a:gd name="T8" fmla="*/ 3872438 w 13"/>
                <a:gd name="T9" fmla="*/ 1841177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7" name="Freeform 120"/>
            <p:cNvSpPr>
              <a:spLocks noChangeArrowheads="1"/>
            </p:cNvSpPr>
            <p:nvPr/>
          </p:nvSpPr>
          <p:spPr bwMode="auto">
            <a:xfrm>
              <a:off x="4080762" y="1235965"/>
              <a:ext cx="24689" cy="25768"/>
            </a:xfrm>
            <a:custGeom>
              <a:avLst/>
              <a:gdLst>
                <a:gd name="T0" fmla="*/ 3993609 w 12"/>
                <a:gd name="T1" fmla="*/ 22624102 h 14"/>
                <a:gd name="T2" fmla="*/ 21967674 w 12"/>
                <a:gd name="T3" fmla="*/ 7540909 h 14"/>
                <a:gd name="T4" fmla="*/ 15975850 w 12"/>
                <a:gd name="T5" fmla="*/ 1885227 h 14"/>
                <a:gd name="T6" fmla="*/ 9985435 w 12"/>
                <a:gd name="T7" fmla="*/ 13197964 h 14"/>
                <a:gd name="T8" fmla="*/ 3993609 w 12"/>
                <a:gd name="T9" fmla="*/ 226241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8" name="Freeform 121"/>
            <p:cNvSpPr>
              <a:spLocks noChangeArrowheads="1"/>
            </p:cNvSpPr>
            <p:nvPr/>
          </p:nvSpPr>
          <p:spPr bwMode="auto">
            <a:xfrm>
              <a:off x="4378685" y="2154525"/>
              <a:ext cx="44441" cy="22737"/>
            </a:xfrm>
            <a:custGeom>
              <a:avLst/>
              <a:gdLst>
                <a:gd name="T0" fmla="*/ 32728349 w 22"/>
                <a:gd name="T1" fmla="*/ 17982547 h 12"/>
                <a:gd name="T2" fmla="*/ 38503122 w 22"/>
                <a:gd name="T3" fmla="*/ 1998689 h 12"/>
                <a:gd name="T4" fmla="*/ 11550939 w 22"/>
                <a:gd name="T5" fmla="*/ 9990618 h 12"/>
                <a:gd name="T6" fmla="*/ 0 w 22"/>
                <a:gd name="T7" fmla="*/ 17982547 h 12"/>
                <a:gd name="T8" fmla="*/ 32728349 w 22"/>
                <a:gd name="T9" fmla="*/ 179825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299" name="Freeform 122"/>
            <p:cNvSpPr>
              <a:spLocks noChangeArrowheads="1"/>
            </p:cNvSpPr>
            <p:nvPr/>
          </p:nvSpPr>
          <p:spPr bwMode="auto">
            <a:xfrm>
              <a:off x="1238140" y="1805896"/>
              <a:ext cx="87236" cy="57600"/>
            </a:xfrm>
            <a:custGeom>
              <a:avLst/>
              <a:gdLst>
                <a:gd name="T0" fmla="*/ 67960685 w 43"/>
                <a:gd name="T1" fmla="*/ 38427657 h 31"/>
                <a:gd name="T2" fmla="*/ 56309927 w 43"/>
                <a:gd name="T3" fmla="*/ 26899224 h 31"/>
                <a:gd name="T4" fmla="*/ 38834476 w 43"/>
                <a:gd name="T5" fmla="*/ 11528438 h 31"/>
                <a:gd name="T6" fmla="*/ 9708271 w 43"/>
                <a:gd name="T7" fmla="*/ 0 h 31"/>
                <a:gd name="T8" fmla="*/ 3883587 w 43"/>
                <a:gd name="T9" fmla="*/ 9607261 h 31"/>
                <a:gd name="T10" fmla="*/ 33009794 w 43"/>
                <a:gd name="T11" fmla="*/ 34583922 h 31"/>
                <a:gd name="T12" fmla="*/ 42718062 w 43"/>
                <a:gd name="T13" fmla="*/ 42270005 h 31"/>
                <a:gd name="T14" fmla="*/ 52427735 w 43"/>
                <a:gd name="T15" fmla="*/ 49954714 h 31"/>
                <a:gd name="T16" fmla="*/ 73786760 w 43"/>
                <a:gd name="T17" fmla="*/ 57640797 h 31"/>
                <a:gd name="T18" fmla="*/ 67960685 w 43"/>
                <a:gd name="T19" fmla="*/ 3842765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1"/>
                <a:gd name="T32" fmla="*/ 43 w 4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0" name="Freeform 123"/>
            <p:cNvSpPr>
              <a:spLocks noChangeArrowheads="1"/>
            </p:cNvSpPr>
            <p:nvPr/>
          </p:nvSpPr>
          <p:spPr bwMode="auto">
            <a:xfrm>
              <a:off x="1198636" y="1663413"/>
              <a:ext cx="42795" cy="36379"/>
            </a:xfrm>
            <a:custGeom>
              <a:avLst/>
              <a:gdLst>
                <a:gd name="T0" fmla="*/ 29388401 w 21"/>
                <a:gd name="T1" fmla="*/ 20253833 h 20"/>
                <a:gd name="T2" fmla="*/ 19591799 w 21"/>
                <a:gd name="T3" fmla="*/ 14731049 h 20"/>
                <a:gd name="T4" fmla="*/ 9796599 w 21"/>
                <a:gd name="T5" fmla="*/ 0 h 20"/>
                <a:gd name="T6" fmla="*/ 3917800 w 21"/>
                <a:gd name="T7" fmla="*/ 18413810 h 20"/>
                <a:gd name="T8" fmla="*/ 1959600 w 21"/>
                <a:gd name="T9" fmla="*/ 29460741 h 20"/>
                <a:gd name="T10" fmla="*/ 19591799 w 21"/>
                <a:gd name="T11" fmla="*/ 34984882 h 20"/>
                <a:gd name="T12" fmla="*/ 39183598 w 21"/>
                <a:gd name="T13" fmla="*/ 23936599 h 20"/>
                <a:gd name="T14" fmla="*/ 29388401 w 21"/>
                <a:gd name="T15" fmla="*/ 20253833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0"/>
                <a:gd name="T26" fmla="*/ 21 w 2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1" name="Freeform 124"/>
            <p:cNvSpPr>
              <a:spLocks noChangeArrowheads="1"/>
            </p:cNvSpPr>
            <p:nvPr/>
          </p:nvSpPr>
          <p:spPr bwMode="auto">
            <a:xfrm>
              <a:off x="1190406" y="1713434"/>
              <a:ext cx="27982" cy="46989"/>
            </a:xfrm>
            <a:custGeom>
              <a:avLst/>
              <a:gdLst>
                <a:gd name="T0" fmla="*/ 22613904 w 14"/>
                <a:gd name="T1" fmla="*/ 7271009 h 26"/>
                <a:gd name="T2" fmla="*/ 13192472 w 14"/>
                <a:gd name="T3" fmla="*/ 5453593 h 26"/>
                <a:gd name="T4" fmla="*/ 7537967 w 14"/>
                <a:gd name="T5" fmla="*/ 1817415 h 26"/>
                <a:gd name="T6" fmla="*/ 1884835 w 14"/>
                <a:gd name="T7" fmla="*/ 23630444 h 26"/>
                <a:gd name="T8" fmla="*/ 5653133 w 14"/>
                <a:gd name="T9" fmla="*/ 45443474 h 26"/>
                <a:gd name="T10" fmla="*/ 15075934 w 14"/>
                <a:gd name="T11" fmla="*/ 25447859 h 26"/>
                <a:gd name="T12" fmla="*/ 22613904 w 14"/>
                <a:gd name="T13" fmla="*/ 727100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6"/>
                <a:gd name="T23" fmla="*/ 14 w 1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2" name="Freeform 125"/>
            <p:cNvSpPr>
              <a:spLocks noChangeArrowheads="1"/>
            </p:cNvSpPr>
            <p:nvPr/>
          </p:nvSpPr>
          <p:spPr bwMode="auto">
            <a:xfrm>
              <a:off x="1167362" y="1611878"/>
              <a:ext cx="24689" cy="54568"/>
            </a:xfrm>
            <a:custGeom>
              <a:avLst/>
              <a:gdLst>
                <a:gd name="T0" fmla="*/ 17974067 w 12"/>
                <a:gd name="T1" fmla="*/ 17734652 h 29"/>
                <a:gd name="T2" fmla="*/ 11982242 w 12"/>
                <a:gd name="T3" fmla="*/ 7881912 h 29"/>
                <a:gd name="T4" fmla="*/ 3993609 w 12"/>
                <a:gd name="T5" fmla="*/ 1970829 h 29"/>
                <a:gd name="T6" fmla="*/ 9985435 w 12"/>
                <a:gd name="T7" fmla="*/ 19704076 h 29"/>
                <a:gd name="T8" fmla="*/ 13979046 w 12"/>
                <a:gd name="T9" fmla="*/ 51231728 h 29"/>
                <a:gd name="T10" fmla="*/ 23964484 w 12"/>
                <a:gd name="T11" fmla="*/ 29556819 h 29"/>
                <a:gd name="T12" fmla="*/ 17974067 w 12"/>
                <a:gd name="T13" fmla="*/ 1773465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9"/>
                <a:gd name="T23" fmla="*/ 12 w 1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3" name="Freeform 126"/>
            <p:cNvSpPr>
              <a:spLocks noChangeArrowheads="1"/>
            </p:cNvSpPr>
            <p:nvPr/>
          </p:nvSpPr>
          <p:spPr bwMode="auto">
            <a:xfrm>
              <a:off x="1192051" y="1616425"/>
              <a:ext cx="23044" cy="27284"/>
            </a:xfrm>
            <a:custGeom>
              <a:avLst/>
              <a:gdLst>
                <a:gd name="T0" fmla="*/ 4141180 w 11"/>
                <a:gd name="T1" fmla="*/ 0 h 15"/>
                <a:gd name="T2" fmla="*/ 8282361 w 11"/>
                <a:gd name="T3" fmla="*/ 11048151 h 15"/>
                <a:gd name="T4" fmla="*/ 6211771 w 11"/>
                <a:gd name="T5" fmla="*/ 22094945 h 15"/>
                <a:gd name="T6" fmla="*/ 20704461 w 11"/>
                <a:gd name="T7" fmla="*/ 9206793 h 15"/>
                <a:gd name="T8" fmla="*/ 4141180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4" name="Freeform 127"/>
            <p:cNvSpPr>
              <a:spLocks noChangeArrowheads="1"/>
            </p:cNvSpPr>
            <p:nvPr/>
          </p:nvSpPr>
          <p:spPr bwMode="auto">
            <a:xfrm>
              <a:off x="1203573" y="1636130"/>
              <a:ext cx="14813" cy="21221"/>
            </a:xfrm>
            <a:custGeom>
              <a:avLst/>
              <a:gdLst>
                <a:gd name="T0" fmla="*/ 8451065 w 7"/>
                <a:gd name="T1" fmla="*/ 20712703 h 11"/>
                <a:gd name="T2" fmla="*/ 4225532 w 7"/>
                <a:gd name="T3" fmla="*/ 6214388 h 11"/>
                <a:gd name="T4" fmla="*/ 2113493 w 7"/>
                <a:gd name="T5" fmla="*/ 18641721 h 11"/>
                <a:gd name="T6" fmla="*/ 8451065 w 7"/>
                <a:gd name="T7" fmla="*/ 20712703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5" name="Freeform 128"/>
            <p:cNvSpPr>
              <a:spLocks noChangeArrowheads="1"/>
            </p:cNvSpPr>
            <p:nvPr/>
          </p:nvSpPr>
          <p:spPr bwMode="auto">
            <a:xfrm>
              <a:off x="803599" y="1614909"/>
              <a:ext cx="54317" cy="45474"/>
            </a:xfrm>
            <a:custGeom>
              <a:avLst/>
              <a:gdLst>
                <a:gd name="T0" fmla="*/ 45823905 w 27"/>
                <a:gd name="T1" fmla="*/ 11048368 h 25"/>
                <a:gd name="T2" fmla="*/ 42004662 w 27"/>
                <a:gd name="T3" fmla="*/ 3682790 h 25"/>
                <a:gd name="T4" fmla="*/ 40095045 w 27"/>
                <a:gd name="T5" fmla="*/ 9206973 h 25"/>
                <a:gd name="T6" fmla="*/ 26730494 w 27"/>
                <a:gd name="T7" fmla="*/ 11048368 h 25"/>
                <a:gd name="T8" fmla="*/ 22911262 w 27"/>
                <a:gd name="T9" fmla="*/ 16572553 h 25"/>
                <a:gd name="T10" fmla="*/ 13364556 w 27"/>
                <a:gd name="T11" fmla="*/ 16572553 h 25"/>
                <a:gd name="T12" fmla="*/ 1909617 w 27"/>
                <a:gd name="T13" fmla="*/ 27619566 h 25"/>
                <a:gd name="T14" fmla="*/ 9546703 w 27"/>
                <a:gd name="T15" fmla="*/ 33143748 h 25"/>
                <a:gd name="T16" fmla="*/ 9546703 w 27"/>
                <a:gd name="T17" fmla="*/ 40509325 h 25"/>
                <a:gd name="T18" fmla="*/ 24820878 w 27"/>
                <a:gd name="T19" fmla="*/ 31302354 h 25"/>
                <a:gd name="T20" fmla="*/ 30548345 w 27"/>
                <a:gd name="T21" fmla="*/ 34985143 h 25"/>
                <a:gd name="T22" fmla="*/ 45823905 w 27"/>
                <a:gd name="T23" fmla="*/ 20255341 h 25"/>
                <a:gd name="T24" fmla="*/ 45823905 w 27"/>
                <a:gd name="T25" fmla="*/ 11048368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5"/>
                <a:gd name="T41" fmla="*/ 27 w 2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6" name="Freeform 129"/>
            <p:cNvSpPr>
              <a:spLocks noChangeArrowheads="1"/>
            </p:cNvSpPr>
            <p:nvPr/>
          </p:nvSpPr>
          <p:spPr bwMode="auto">
            <a:xfrm>
              <a:off x="854624" y="1608846"/>
              <a:ext cx="23044" cy="9095"/>
            </a:xfrm>
            <a:custGeom>
              <a:avLst/>
              <a:gdLst>
                <a:gd name="T0" fmla="*/ 5219283 w 12"/>
                <a:gd name="T1" fmla="*/ 0 h 5"/>
                <a:gd name="T2" fmla="*/ 6959044 w 12"/>
                <a:gd name="T3" fmla="*/ 9207244 h 5"/>
                <a:gd name="T4" fmla="*/ 17397610 w 12"/>
                <a:gd name="T5" fmla="*/ 5524346 h 5"/>
                <a:gd name="T6" fmla="*/ 5219283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7" name="Freeform 130"/>
            <p:cNvSpPr>
              <a:spLocks noChangeArrowheads="1"/>
            </p:cNvSpPr>
            <p:nvPr/>
          </p:nvSpPr>
          <p:spPr bwMode="auto">
            <a:xfrm>
              <a:off x="584683" y="1696761"/>
              <a:ext cx="29628" cy="16674"/>
            </a:xfrm>
            <a:custGeom>
              <a:avLst/>
              <a:gdLst>
                <a:gd name="T0" fmla="*/ 12884265 w 15"/>
                <a:gd name="T1" fmla="*/ 5730233 h 9"/>
                <a:gd name="T2" fmla="*/ 1840997 w 15"/>
                <a:gd name="T3" fmla="*/ 15282001 h 9"/>
                <a:gd name="T4" fmla="*/ 23927535 w 15"/>
                <a:gd name="T5" fmla="*/ 11461848 h 9"/>
                <a:gd name="T6" fmla="*/ 25767174 w 15"/>
                <a:gd name="T7" fmla="*/ 1910077 h 9"/>
                <a:gd name="T8" fmla="*/ 12884265 w 15"/>
                <a:gd name="T9" fmla="*/ 573023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8" name="Freeform 131"/>
            <p:cNvSpPr>
              <a:spLocks noChangeArrowheads="1"/>
            </p:cNvSpPr>
            <p:nvPr/>
          </p:nvSpPr>
          <p:spPr bwMode="auto">
            <a:xfrm>
              <a:off x="525427" y="1725560"/>
              <a:ext cx="19752" cy="16674"/>
            </a:xfrm>
            <a:custGeom>
              <a:avLst/>
              <a:gdLst>
                <a:gd name="T0" fmla="*/ 12884580 w 10"/>
                <a:gd name="T1" fmla="*/ 1910077 h 9"/>
                <a:gd name="T2" fmla="*/ 0 w 10"/>
                <a:gd name="T3" fmla="*/ 15282001 h 9"/>
                <a:gd name="T4" fmla="*/ 14725621 w 10"/>
                <a:gd name="T5" fmla="*/ 7640310 h 9"/>
                <a:gd name="T6" fmla="*/ 12884580 w 10"/>
                <a:gd name="T7" fmla="*/ 191007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09" name="Freeform 132"/>
            <p:cNvSpPr>
              <a:spLocks noChangeArrowheads="1"/>
            </p:cNvSpPr>
            <p:nvPr/>
          </p:nvSpPr>
          <p:spPr bwMode="auto">
            <a:xfrm>
              <a:off x="487569" y="1739203"/>
              <a:ext cx="29628" cy="16674"/>
            </a:xfrm>
            <a:custGeom>
              <a:avLst/>
              <a:gdLst>
                <a:gd name="T0" fmla="*/ 20245537 w 15"/>
                <a:gd name="T1" fmla="*/ 0 h 9"/>
                <a:gd name="T2" fmla="*/ 1840997 w 15"/>
                <a:gd name="T3" fmla="*/ 13371925 h 9"/>
                <a:gd name="T4" fmla="*/ 20245537 w 15"/>
                <a:gd name="T5" fmla="*/ 0 h 9"/>
                <a:gd name="T6" fmla="*/ 0 60000 65536"/>
                <a:gd name="T7" fmla="*/ 0 60000 65536"/>
                <a:gd name="T8" fmla="*/ 0 60000 65536"/>
                <a:gd name="T9" fmla="*/ 0 w 15"/>
                <a:gd name="T10" fmla="*/ 0 h 9"/>
                <a:gd name="T11" fmla="*/ 15 w 1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0" name="Freeform 133"/>
            <p:cNvSpPr>
              <a:spLocks noChangeArrowheads="1"/>
            </p:cNvSpPr>
            <p:nvPr/>
          </p:nvSpPr>
          <p:spPr bwMode="auto">
            <a:xfrm>
              <a:off x="602788" y="1545183"/>
              <a:ext cx="32919" cy="21221"/>
            </a:xfrm>
            <a:custGeom>
              <a:avLst/>
              <a:gdLst>
                <a:gd name="T0" fmla="*/ 5306934 w 17"/>
                <a:gd name="T1" fmla="*/ 10356352 h 11"/>
                <a:gd name="T2" fmla="*/ 12382847 w 17"/>
                <a:gd name="T3" fmla="*/ 20712703 h 11"/>
                <a:gd name="T4" fmla="*/ 24767025 w 17"/>
                <a:gd name="T5" fmla="*/ 18641721 h 11"/>
                <a:gd name="T6" fmla="*/ 26536002 w 17"/>
                <a:gd name="T7" fmla="*/ 4141965 h 11"/>
                <a:gd name="T8" fmla="*/ 5306934 w 17"/>
                <a:gd name="T9" fmla="*/ 1035635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1" name="Freeform 134"/>
            <p:cNvSpPr>
              <a:spLocks noChangeArrowheads="1"/>
            </p:cNvSpPr>
            <p:nvPr/>
          </p:nvSpPr>
          <p:spPr bwMode="auto">
            <a:xfrm>
              <a:off x="2148370" y="1740718"/>
              <a:ext cx="37858" cy="18189"/>
            </a:xfrm>
            <a:custGeom>
              <a:avLst/>
              <a:gdLst>
                <a:gd name="T0" fmla="*/ 29217259 w 18"/>
                <a:gd name="T1" fmla="*/ 18411774 h 10"/>
                <a:gd name="T2" fmla="*/ 22956311 w 18"/>
                <a:gd name="T3" fmla="*/ 7365253 h 10"/>
                <a:gd name="T4" fmla="*/ 2087463 w 18"/>
                <a:gd name="T5" fmla="*/ 1841313 h 10"/>
                <a:gd name="T6" fmla="*/ 4173481 w 18"/>
                <a:gd name="T7" fmla="*/ 11046521 h 10"/>
                <a:gd name="T8" fmla="*/ 29217259 w 18"/>
                <a:gd name="T9" fmla="*/ 1841177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2" name="Freeform 135"/>
            <p:cNvSpPr>
              <a:spLocks noChangeArrowheads="1"/>
            </p:cNvSpPr>
            <p:nvPr/>
          </p:nvSpPr>
          <p:spPr bwMode="auto">
            <a:xfrm>
              <a:off x="3952374" y="1674024"/>
              <a:ext cx="39503" cy="28800"/>
            </a:xfrm>
            <a:custGeom>
              <a:avLst/>
              <a:gdLst>
                <a:gd name="T0" fmla="*/ 18405669 w 20"/>
                <a:gd name="T1" fmla="*/ 7212245 h 16"/>
                <a:gd name="T2" fmla="*/ 3680591 w 20"/>
                <a:gd name="T3" fmla="*/ 10819038 h 16"/>
                <a:gd name="T4" fmla="*/ 11043129 w 20"/>
                <a:gd name="T5" fmla="*/ 18031283 h 16"/>
                <a:gd name="T6" fmla="*/ 20245286 w 20"/>
                <a:gd name="T7" fmla="*/ 28850323 h 16"/>
                <a:gd name="T8" fmla="*/ 31288418 w 20"/>
                <a:gd name="T9" fmla="*/ 27046927 h 16"/>
                <a:gd name="T10" fmla="*/ 29447444 w 20"/>
                <a:gd name="T11" fmla="*/ 14425833 h 16"/>
                <a:gd name="T12" fmla="*/ 33129391 w 20"/>
                <a:gd name="T13" fmla="*/ 1803397 h 16"/>
                <a:gd name="T14" fmla="*/ 18405669 w 20"/>
                <a:gd name="T15" fmla="*/ 721224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3" name="Freeform 136"/>
            <p:cNvSpPr>
              <a:spLocks noChangeArrowheads="1"/>
            </p:cNvSpPr>
            <p:nvPr/>
          </p:nvSpPr>
          <p:spPr bwMode="auto">
            <a:xfrm>
              <a:off x="4098868" y="1624004"/>
              <a:ext cx="26336" cy="31831"/>
            </a:xfrm>
            <a:custGeom>
              <a:avLst/>
              <a:gdLst>
                <a:gd name="T0" fmla="*/ 17425273 w 13"/>
                <a:gd name="T1" fmla="*/ 17559466 h 17"/>
                <a:gd name="T2" fmla="*/ 23234629 w 13"/>
                <a:gd name="T3" fmla="*/ 3902725 h 17"/>
                <a:gd name="T4" fmla="*/ 7744875 w 13"/>
                <a:gd name="T5" fmla="*/ 9755414 h 17"/>
                <a:gd name="T6" fmla="*/ 3872438 w 13"/>
                <a:gd name="T7" fmla="*/ 29266244 h 17"/>
                <a:gd name="T8" fmla="*/ 17425273 w 13"/>
                <a:gd name="T9" fmla="*/ 1755946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4" name="Freeform 137"/>
            <p:cNvSpPr>
              <a:spLocks noChangeArrowheads="1"/>
            </p:cNvSpPr>
            <p:nvPr/>
          </p:nvSpPr>
          <p:spPr bwMode="auto">
            <a:xfrm>
              <a:off x="4167999" y="1602783"/>
              <a:ext cx="27982" cy="16674"/>
            </a:xfrm>
            <a:custGeom>
              <a:avLst/>
              <a:gdLst>
                <a:gd name="T0" fmla="*/ 9422801 w 14"/>
                <a:gd name="T1" fmla="*/ 17192078 h 9"/>
                <a:gd name="T2" fmla="*/ 24498738 w 14"/>
                <a:gd name="T3" fmla="*/ 5730233 h 9"/>
                <a:gd name="T4" fmla="*/ 16960768 w 14"/>
                <a:gd name="T5" fmla="*/ 1910077 h 9"/>
                <a:gd name="T6" fmla="*/ 3769670 w 14"/>
                <a:gd name="T7" fmla="*/ 3820155 h 9"/>
                <a:gd name="T8" fmla="*/ 9422801 w 14"/>
                <a:gd name="T9" fmla="*/ 1719207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5" name="Freeform 138"/>
            <p:cNvSpPr>
              <a:spLocks noChangeArrowheads="1"/>
            </p:cNvSpPr>
            <p:nvPr/>
          </p:nvSpPr>
          <p:spPr bwMode="auto">
            <a:xfrm>
              <a:off x="4172937" y="1590657"/>
              <a:ext cx="14813" cy="7579"/>
            </a:xfrm>
            <a:custGeom>
              <a:avLst/>
              <a:gdLst>
                <a:gd name="T0" fmla="*/ 10564557 w 7"/>
                <a:gd name="T1" fmla="*/ 1998689 h 4"/>
                <a:gd name="T2" fmla="*/ 6339026 w 7"/>
                <a:gd name="T3" fmla="*/ 7991928 h 4"/>
                <a:gd name="T4" fmla="*/ 10564557 w 7"/>
                <a:gd name="T5" fmla="*/ 1998689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6" name="Freeform 139"/>
            <p:cNvSpPr>
              <a:spLocks noChangeArrowheads="1"/>
            </p:cNvSpPr>
            <p:nvPr/>
          </p:nvSpPr>
          <p:spPr bwMode="auto">
            <a:xfrm>
              <a:off x="4925155" y="3323187"/>
              <a:ext cx="19752" cy="18189"/>
            </a:xfrm>
            <a:custGeom>
              <a:avLst/>
              <a:gdLst>
                <a:gd name="T0" fmla="*/ 5521768 w 10"/>
                <a:gd name="T1" fmla="*/ 3682627 h 10"/>
                <a:gd name="T2" fmla="*/ 14725621 w 10"/>
                <a:gd name="T3" fmla="*/ 14729149 h 10"/>
                <a:gd name="T4" fmla="*/ 5521768 w 10"/>
                <a:gd name="T5" fmla="*/ 3682627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7" name="Freeform 140"/>
            <p:cNvSpPr>
              <a:spLocks noChangeArrowheads="1"/>
            </p:cNvSpPr>
            <p:nvPr/>
          </p:nvSpPr>
          <p:spPr bwMode="auto">
            <a:xfrm>
              <a:off x="7254227" y="3062474"/>
              <a:ext cx="36212" cy="15158"/>
            </a:xfrm>
            <a:custGeom>
              <a:avLst/>
              <a:gdLst>
                <a:gd name="T0" fmla="*/ 15274170 w 18"/>
                <a:gd name="T1" fmla="*/ 11987893 h 8"/>
                <a:gd name="T2" fmla="*/ 32457957 w 18"/>
                <a:gd name="T3" fmla="*/ 11987893 h 8"/>
                <a:gd name="T4" fmla="*/ 3819234 w 18"/>
                <a:gd name="T5" fmla="*/ 0 h 8"/>
                <a:gd name="T6" fmla="*/ 15274170 w 18"/>
                <a:gd name="T7" fmla="*/ 1198789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8" name="Freeform 141"/>
            <p:cNvSpPr>
              <a:spLocks noChangeArrowheads="1"/>
            </p:cNvSpPr>
            <p:nvPr/>
          </p:nvSpPr>
          <p:spPr bwMode="auto">
            <a:xfrm>
              <a:off x="7316775" y="3088243"/>
              <a:ext cx="21397" cy="10610"/>
            </a:xfrm>
            <a:custGeom>
              <a:avLst/>
              <a:gdLst>
                <a:gd name="T0" fmla="*/ 1785017 w 11"/>
                <a:gd name="T1" fmla="*/ 5011778 h 5"/>
                <a:gd name="T2" fmla="*/ 17851510 w 11"/>
                <a:gd name="T3" fmla="*/ 7517667 h 5"/>
                <a:gd name="T4" fmla="*/ 1785017 w 11"/>
                <a:gd name="T5" fmla="*/ 5011778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19" name="Freeform 142"/>
            <p:cNvSpPr>
              <a:spLocks noChangeArrowheads="1"/>
            </p:cNvSpPr>
            <p:nvPr/>
          </p:nvSpPr>
          <p:spPr bwMode="auto">
            <a:xfrm>
              <a:off x="7208141" y="3026095"/>
              <a:ext cx="49380" cy="24253"/>
            </a:xfrm>
            <a:custGeom>
              <a:avLst/>
              <a:gdLst>
                <a:gd name="T0" fmla="*/ 12884391 w 25"/>
                <a:gd name="T1" fmla="*/ 0 h 13"/>
                <a:gd name="T2" fmla="*/ 40492826 w 25"/>
                <a:gd name="T3" fmla="*/ 19370644 h 13"/>
                <a:gd name="T4" fmla="*/ 12884391 w 25"/>
                <a:gd name="T5" fmla="*/ 0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0" name="Freeform 143"/>
            <p:cNvSpPr>
              <a:spLocks noChangeArrowheads="1"/>
            </p:cNvSpPr>
            <p:nvPr/>
          </p:nvSpPr>
          <p:spPr bwMode="auto">
            <a:xfrm>
              <a:off x="4009985" y="2151493"/>
              <a:ext cx="14813" cy="7579"/>
            </a:xfrm>
            <a:custGeom>
              <a:avLst/>
              <a:gdLst>
                <a:gd name="T0" fmla="*/ 2113493 w 7"/>
                <a:gd name="T1" fmla="*/ 3995964 h 4"/>
                <a:gd name="T2" fmla="*/ 12676599 w 7"/>
                <a:gd name="T3" fmla="*/ 3995964 h 4"/>
                <a:gd name="T4" fmla="*/ 2113493 w 7"/>
                <a:gd name="T5" fmla="*/ 399596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1" name="Freeform 144"/>
            <p:cNvSpPr>
              <a:spLocks noChangeArrowheads="1"/>
            </p:cNvSpPr>
            <p:nvPr/>
          </p:nvSpPr>
          <p:spPr bwMode="auto">
            <a:xfrm>
              <a:off x="3185344" y="2578942"/>
              <a:ext cx="14813" cy="9095"/>
            </a:xfrm>
            <a:custGeom>
              <a:avLst/>
              <a:gdLst>
                <a:gd name="T0" fmla="*/ 4853474 w 8"/>
                <a:gd name="T1" fmla="*/ 3682898 h 5"/>
                <a:gd name="T2" fmla="*/ 9705676 w 8"/>
                <a:gd name="T3" fmla="*/ 5524346 h 5"/>
                <a:gd name="T4" fmla="*/ 4853474 w 8"/>
                <a:gd name="T5" fmla="*/ 3682898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2" name="Freeform 145"/>
            <p:cNvSpPr>
              <a:spLocks noChangeArrowheads="1"/>
            </p:cNvSpPr>
            <p:nvPr/>
          </p:nvSpPr>
          <p:spPr bwMode="auto">
            <a:xfrm>
              <a:off x="3856907" y="2806307"/>
              <a:ext cx="16461" cy="9095"/>
            </a:xfrm>
            <a:custGeom>
              <a:avLst/>
              <a:gdLst>
                <a:gd name="T0" fmla="*/ 11982947 w 8"/>
                <a:gd name="T1" fmla="*/ 7365796 h 5"/>
                <a:gd name="T2" fmla="*/ 7989101 w 8"/>
                <a:gd name="T3" fmla="*/ 1841449 h 5"/>
                <a:gd name="T4" fmla="*/ 11982947 w 8"/>
                <a:gd name="T5" fmla="*/ 7365796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3" name="Freeform 146"/>
            <p:cNvSpPr>
              <a:spLocks noChangeArrowheads="1"/>
            </p:cNvSpPr>
            <p:nvPr/>
          </p:nvSpPr>
          <p:spPr bwMode="auto">
            <a:xfrm>
              <a:off x="3820695" y="2860876"/>
              <a:ext cx="9876" cy="7579"/>
            </a:xfrm>
            <a:custGeom>
              <a:avLst/>
              <a:gdLst>
                <a:gd name="T0" fmla="*/ 3680456 w 5"/>
                <a:gd name="T1" fmla="*/ 1998689 h 4"/>
                <a:gd name="T2" fmla="*/ 5521361 w 5"/>
                <a:gd name="T3" fmla="*/ 7991928 h 4"/>
                <a:gd name="T4" fmla="*/ 3680456 w 5"/>
                <a:gd name="T5" fmla="*/ 1998689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4" name="Freeform 147"/>
            <p:cNvSpPr>
              <a:spLocks noChangeArrowheads="1"/>
            </p:cNvSpPr>
            <p:nvPr/>
          </p:nvSpPr>
          <p:spPr bwMode="auto">
            <a:xfrm>
              <a:off x="4900465" y="2953339"/>
              <a:ext cx="16461" cy="10610"/>
            </a:xfrm>
            <a:custGeom>
              <a:avLst/>
              <a:gdLst>
                <a:gd name="T0" fmla="*/ 13981281 w 8"/>
                <a:gd name="T1" fmla="*/ 6961243 h 6"/>
                <a:gd name="T2" fmla="*/ 7989101 w 8"/>
                <a:gd name="T3" fmla="*/ 3479962 h 6"/>
                <a:gd name="T4" fmla="*/ 13981281 w 8"/>
                <a:gd name="T5" fmla="*/ 6961243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5" name="Freeform 148"/>
            <p:cNvSpPr>
              <a:spLocks noChangeArrowheads="1"/>
            </p:cNvSpPr>
            <p:nvPr/>
          </p:nvSpPr>
          <p:spPr bwMode="auto">
            <a:xfrm>
              <a:off x="4760555" y="2342481"/>
              <a:ext cx="6584" cy="9095"/>
            </a:xfrm>
            <a:custGeom>
              <a:avLst/>
              <a:gdLst>
                <a:gd name="T0" fmla="*/ 1278595 w 4"/>
                <a:gd name="T1" fmla="*/ 3682898 h 5"/>
                <a:gd name="T2" fmla="*/ 5112121 w 4"/>
                <a:gd name="T3" fmla="*/ 7365796 h 5"/>
                <a:gd name="T4" fmla="*/ 1278595 w 4"/>
                <a:gd name="T5" fmla="*/ 3682898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6" name="Freeform 149"/>
            <p:cNvSpPr>
              <a:spLocks noChangeArrowheads="1"/>
            </p:cNvSpPr>
            <p:nvPr/>
          </p:nvSpPr>
          <p:spPr bwMode="auto">
            <a:xfrm>
              <a:off x="4630521" y="3117041"/>
              <a:ext cx="26336" cy="12126"/>
            </a:xfrm>
            <a:custGeom>
              <a:avLst/>
              <a:gdLst>
                <a:gd name="T0" fmla="*/ 9680398 w 13"/>
                <a:gd name="T1" fmla="*/ 0 h 7"/>
                <a:gd name="T2" fmla="*/ 15489751 w 13"/>
                <a:gd name="T3" fmla="*/ 11690018 h 7"/>
                <a:gd name="T4" fmla="*/ 9680398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7" name="Freeform 150"/>
            <p:cNvSpPr>
              <a:spLocks noChangeArrowheads="1"/>
            </p:cNvSpPr>
            <p:nvPr/>
          </p:nvSpPr>
          <p:spPr bwMode="auto">
            <a:xfrm>
              <a:off x="2547149" y="2656247"/>
              <a:ext cx="18106" cy="18189"/>
            </a:xfrm>
            <a:custGeom>
              <a:avLst/>
              <a:gdLst>
                <a:gd name="T0" fmla="*/ 1909617 w 9"/>
                <a:gd name="T1" fmla="*/ 9206566 h 10"/>
                <a:gd name="T2" fmla="*/ 13364554 w 9"/>
                <a:gd name="T3" fmla="*/ 11046521 h 10"/>
                <a:gd name="T4" fmla="*/ 1909617 w 9"/>
                <a:gd name="T5" fmla="*/ 9206566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8" name="Freeform 151"/>
            <p:cNvSpPr>
              <a:spLocks noChangeArrowheads="1"/>
            </p:cNvSpPr>
            <p:nvPr/>
          </p:nvSpPr>
          <p:spPr bwMode="auto">
            <a:xfrm>
              <a:off x="6620523" y="1965054"/>
              <a:ext cx="21397" cy="16674"/>
            </a:xfrm>
            <a:custGeom>
              <a:avLst/>
              <a:gdLst>
                <a:gd name="T0" fmla="*/ 4319448 w 10"/>
                <a:gd name="T1" fmla="*/ 15282001 h 9"/>
                <a:gd name="T2" fmla="*/ 19439720 w 10"/>
                <a:gd name="T3" fmla="*/ 1910077 h 9"/>
                <a:gd name="T4" fmla="*/ 4319448 w 10"/>
                <a:gd name="T5" fmla="*/ 15282001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29" name="Freeform 152"/>
            <p:cNvSpPr>
              <a:spLocks noChangeArrowheads="1"/>
            </p:cNvSpPr>
            <p:nvPr/>
          </p:nvSpPr>
          <p:spPr bwMode="auto">
            <a:xfrm>
              <a:off x="6643566" y="1940801"/>
              <a:ext cx="34567" cy="24253"/>
            </a:xfrm>
            <a:custGeom>
              <a:avLst/>
              <a:gdLst>
                <a:gd name="T0" fmla="*/ 31206761 w 17"/>
                <a:gd name="T1" fmla="*/ 0 h 13"/>
                <a:gd name="T2" fmla="*/ 19504748 w 17"/>
                <a:gd name="T3" fmla="*/ 7747980 h 13"/>
                <a:gd name="T4" fmla="*/ 7801341 w 17"/>
                <a:gd name="T5" fmla="*/ 25181284 h 13"/>
                <a:gd name="T6" fmla="*/ 31206761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0" name="Freeform 153"/>
            <p:cNvSpPr>
              <a:spLocks noChangeArrowheads="1"/>
            </p:cNvSpPr>
            <p:nvPr/>
          </p:nvSpPr>
          <p:spPr bwMode="auto">
            <a:xfrm>
              <a:off x="6686361" y="1921096"/>
              <a:ext cx="18106" cy="16674"/>
            </a:xfrm>
            <a:custGeom>
              <a:avLst/>
              <a:gdLst>
                <a:gd name="T0" fmla="*/ 13364554 w 9"/>
                <a:gd name="T1" fmla="*/ 3820155 h 9"/>
                <a:gd name="T2" fmla="*/ 3819234 w 9"/>
                <a:gd name="T3" fmla="*/ 15282001 h 9"/>
                <a:gd name="T4" fmla="*/ 13364554 w 9"/>
                <a:gd name="T5" fmla="*/ 3820155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1" name="Freeform 154"/>
            <p:cNvSpPr>
              <a:spLocks noChangeArrowheads="1"/>
            </p:cNvSpPr>
            <p:nvPr/>
          </p:nvSpPr>
          <p:spPr bwMode="auto">
            <a:xfrm>
              <a:off x="6715989" y="1899875"/>
              <a:ext cx="13167" cy="12126"/>
            </a:xfrm>
            <a:custGeom>
              <a:avLst/>
              <a:gdLst>
                <a:gd name="T0" fmla="*/ 10015584 w 7"/>
                <a:gd name="T1" fmla="*/ 2273561 h 6"/>
                <a:gd name="T2" fmla="*/ 3338528 w 7"/>
                <a:gd name="T3" fmla="*/ 9092738 h 6"/>
                <a:gd name="T4" fmla="*/ 10015584 w 7"/>
                <a:gd name="T5" fmla="*/ 227356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2" name="Freeform 155"/>
            <p:cNvSpPr>
              <a:spLocks noChangeArrowheads="1"/>
            </p:cNvSpPr>
            <p:nvPr/>
          </p:nvSpPr>
          <p:spPr bwMode="auto">
            <a:xfrm>
              <a:off x="6762078" y="1814991"/>
              <a:ext cx="23044" cy="16674"/>
            </a:xfrm>
            <a:custGeom>
              <a:avLst/>
              <a:gdLst>
                <a:gd name="T0" fmla="*/ 18633872 w 11"/>
                <a:gd name="T1" fmla="*/ 1910077 h 9"/>
                <a:gd name="T2" fmla="*/ 6211771 w 11"/>
                <a:gd name="T3" fmla="*/ 7640310 h 9"/>
                <a:gd name="T4" fmla="*/ 6211771 w 11"/>
                <a:gd name="T5" fmla="*/ 17192078 h 9"/>
                <a:gd name="T6" fmla="*/ 18633872 w 11"/>
                <a:gd name="T7" fmla="*/ 191007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3" name="Freeform 156"/>
            <p:cNvSpPr>
              <a:spLocks noChangeArrowheads="1"/>
            </p:cNvSpPr>
            <p:nvPr/>
          </p:nvSpPr>
          <p:spPr bwMode="auto">
            <a:xfrm>
              <a:off x="6752202" y="1858949"/>
              <a:ext cx="6584" cy="4547"/>
            </a:xfrm>
            <a:custGeom>
              <a:avLst/>
              <a:gdLst>
                <a:gd name="T0" fmla="*/ 2271551 w 3"/>
                <a:gd name="T1" fmla="*/ 5752831 h 2"/>
                <a:gd name="T2" fmla="*/ 4544610 w 3"/>
                <a:gd name="T3" fmla="*/ 0 h 2"/>
                <a:gd name="T4" fmla="*/ 2271551 w 3"/>
                <a:gd name="T5" fmla="*/ 575283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4" name="Freeform 157"/>
            <p:cNvSpPr>
              <a:spLocks noChangeArrowheads="1"/>
            </p:cNvSpPr>
            <p:nvPr/>
          </p:nvSpPr>
          <p:spPr bwMode="auto">
            <a:xfrm>
              <a:off x="6276511" y="2389469"/>
              <a:ext cx="4939" cy="3032"/>
            </a:xfrm>
            <a:custGeom>
              <a:avLst/>
              <a:gdLst>
                <a:gd name="T0" fmla="*/ 2876415 w 2"/>
                <a:gd name="T1" fmla="*/ 1279161 h 2"/>
                <a:gd name="T2" fmla="*/ 2876415 w 2"/>
                <a:gd name="T3" fmla="*/ 2558322 h 2"/>
                <a:gd name="T4" fmla="*/ 2876415 w 2"/>
                <a:gd name="T5" fmla="*/ 1279161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1335" name="Freeform 158"/>
            <p:cNvSpPr>
              <a:spLocks noChangeArrowheads="1"/>
            </p:cNvSpPr>
            <p:nvPr/>
          </p:nvSpPr>
          <p:spPr bwMode="auto">
            <a:xfrm>
              <a:off x="4026444" y="3800657"/>
              <a:ext cx="44441" cy="53051"/>
            </a:xfrm>
            <a:custGeom>
              <a:avLst/>
              <a:gdLst>
                <a:gd name="T0" fmla="*/ 7700625 w 22"/>
                <a:gd name="T1" fmla="*/ 46561667 h 29"/>
                <a:gd name="T2" fmla="*/ 36578661 w 22"/>
                <a:gd name="T3" fmla="*/ 13037212 h 29"/>
                <a:gd name="T4" fmla="*/ 42353434 w 22"/>
                <a:gd name="T5" fmla="*/ 0 h 29"/>
                <a:gd name="T6" fmla="*/ 9626474 w 22"/>
                <a:gd name="T7" fmla="*/ 0 h 29"/>
                <a:gd name="T8" fmla="*/ 7700625 w 22"/>
                <a:gd name="T9" fmla="*/ 4656166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9"/>
                <a:gd name="T17" fmla="*/ 22 w 2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047941" y="5473321"/>
            <a:ext cx="7009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 flipV="1">
            <a:off x="1504873" y="4312750"/>
            <a:ext cx="0" cy="97524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图片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86" name="图片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87" name="椭圆 18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8"/>
          <p:cNvGrpSpPr/>
          <p:nvPr/>
        </p:nvGrpSpPr>
        <p:grpSpPr>
          <a:xfrm>
            <a:off x="2339725" y="2295456"/>
            <a:ext cx="2639160" cy="645009"/>
            <a:chOff x="1764070" y="1442489"/>
            <a:chExt cx="1828185" cy="483757"/>
          </a:xfrm>
        </p:grpSpPr>
        <p:sp>
          <p:nvSpPr>
            <p:cNvPr id="25" name="TextBox 38"/>
            <p:cNvSpPr txBox="1"/>
            <p:nvPr/>
          </p:nvSpPr>
          <p:spPr>
            <a:xfrm>
              <a:off x="2027068" y="1442489"/>
              <a:ext cx="1479736" cy="20764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Worldwide Business</a:t>
              </a:r>
              <a:endParaRPr lang="en-US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1764070" y="1649544"/>
              <a:ext cx="1828185" cy="2767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837184" y="4901183"/>
            <a:ext cx="2591184" cy="635485"/>
            <a:chOff x="1711855" y="2459414"/>
            <a:chExt cx="1794952" cy="476614"/>
          </a:xfrm>
        </p:grpSpPr>
        <p:sp>
          <p:nvSpPr>
            <p:cNvPr id="28" name="TextBox 41"/>
            <p:cNvSpPr txBox="1"/>
            <p:nvPr/>
          </p:nvSpPr>
          <p:spPr>
            <a:xfrm>
              <a:off x="1711855" y="2459414"/>
              <a:ext cx="1794952" cy="20764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Business To Go</a:t>
              </a:r>
              <a:endParaRPr lang="en-US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1711855" y="2659326"/>
              <a:ext cx="1794686" cy="2767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8877506" y="4901183"/>
            <a:ext cx="2711450" cy="635484"/>
            <a:chOff x="5638263" y="1451291"/>
            <a:chExt cx="1878262" cy="476613"/>
          </a:xfrm>
        </p:grpSpPr>
        <p:sp>
          <p:nvSpPr>
            <p:cNvPr id="31" name="TextBox 44"/>
            <p:cNvSpPr txBox="1"/>
            <p:nvPr/>
          </p:nvSpPr>
          <p:spPr>
            <a:xfrm>
              <a:off x="5638263" y="1451291"/>
              <a:ext cx="1448505" cy="20764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Market Assessment</a:t>
              </a:r>
              <a:endParaRPr lang="en-US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" name="TextBox 45"/>
            <p:cNvSpPr txBox="1"/>
            <p:nvPr/>
          </p:nvSpPr>
          <p:spPr>
            <a:xfrm>
              <a:off x="5638263" y="1651203"/>
              <a:ext cx="1878262" cy="2767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33" name="Text Placeholder 3"/>
          <p:cNvSpPr txBox="1"/>
          <p:nvPr/>
        </p:nvSpPr>
        <p:spPr>
          <a:xfrm>
            <a:off x="3519543" y="1528876"/>
            <a:ext cx="1311910" cy="8305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20%</a:t>
            </a:r>
            <a:endParaRPr lang="en-US" sz="5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8896717" y="4141524"/>
            <a:ext cx="1311910" cy="8305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70%</a:t>
            </a:r>
            <a:endParaRPr lang="en-US" sz="5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2092381" y="4107728"/>
            <a:ext cx="1311910" cy="8305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b="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90%</a:t>
            </a:r>
            <a:endParaRPr lang="en-US" sz="5400" b="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28244" y="1750761"/>
            <a:ext cx="4535312" cy="4032448"/>
            <a:chOff x="2767215" y="915566"/>
            <a:chExt cx="3704815" cy="3421840"/>
          </a:xfrm>
        </p:grpSpPr>
        <p:sp>
          <p:nvSpPr>
            <p:cNvPr id="11" name="Freeform 24"/>
            <p:cNvSpPr/>
            <p:nvPr/>
          </p:nvSpPr>
          <p:spPr>
            <a:xfrm>
              <a:off x="3693420" y="915566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147" tIns="1257455" rIns="687147" bIns="48768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" name="Freeform 25"/>
            <p:cNvSpPr/>
            <p:nvPr/>
          </p:nvSpPr>
          <p:spPr>
            <a:xfrm>
              <a:off x="2767216" y="2626487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147" tIns="1257455" rIns="853440" bIns="11684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" name="Freeform 27"/>
            <p:cNvSpPr/>
            <p:nvPr/>
          </p:nvSpPr>
          <p:spPr>
            <a:xfrm>
              <a:off x="4619625" y="2626487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0" tIns="1257455" rIns="687147" bIns="11684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" name="Oval 30"/>
            <p:cNvSpPr>
              <a:spLocks noChangeAspect="1"/>
            </p:cNvSpPr>
            <p:nvPr/>
          </p:nvSpPr>
          <p:spPr>
            <a:xfrm>
              <a:off x="4161629" y="2236542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01</a:t>
              </a:r>
              <a:endParaRPr lang="en-US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" name="Oval 33"/>
            <p:cNvSpPr>
              <a:spLocks noChangeAspect="1"/>
            </p:cNvSpPr>
            <p:nvPr/>
          </p:nvSpPr>
          <p:spPr>
            <a:xfrm>
              <a:off x="3750665" y="2904705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02</a:t>
              </a:r>
              <a:endParaRPr lang="en-US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" name="Oval 36"/>
            <p:cNvSpPr>
              <a:spLocks noChangeAspect="1"/>
            </p:cNvSpPr>
            <p:nvPr/>
          </p:nvSpPr>
          <p:spPr>
            <a:xfrm>
              <a:off x="4604748" y="2904705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03</a:t>
              </a:r>
              <a:endParaRPr lang="en-US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 useBgFill="1">
          <p:nvSpPr>
            <p:cNvPr id="36" name="Freeform 69"/>
            <p:cNvSpPr/>
            <p:nvPr/>
          </p:nvSpPr>
          <p:spPr bwMode="auto">
            <a:xfrm>
              <a:off x="4458085" y="1629879"/>
              <a:ext cx="323079" cy="560513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 useBgFill="1">
          <p:nvSpPr>
            <p:cNvPr id="37" name="Freeform 144"/>
            <p:cNvSpPr>
              <a:spLocks noEditPoints="1"/>
            </p:cNvSpPr>
            <p:nvPr/>
          </p:nvSpPr>
          <p:spPr bwMode="auto">
            <a:xfrm>
              <a:off x="3320959" y="3704834"/>
              <a:ext cx="489258" cy="391872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 useBgFill="1"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5368075" y="3703731"/>
              <a:ext cx="429171" cy="374818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8"/>
          <p:cNvSpPr/>
          <p:nvPr/>
        </p:nvSpPr>
        <p:spPr bwMode="auto">
          <a:xfrm>
            <a:off x="3722456" y="3185168"/>
            <a:ext cx="2277533" cy="2275417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7F7F7F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Freeform 76"/>
          <p:cNvSpPr/>
          <p:nvPr/>
        </p:nvSpPr>
        <p:spPr bwMode="auto">
          <a:xfrm>
            <a:off x="5999990" y="2109901"/>
            <a:ext cx="2277533" cy="2275417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BFBFBF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Freeform 77"/>
          <p:cNvSpPr/>
          <p:nvPr/>
        </p:nvSpPr>
        <p:spPr bwMode="auto">
          <a:xfrm>
            <a:off x="4323590" y="1508768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4C365D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Freeform 79"/>
          <p:cNvSpPr/>
          <p:nvPr/>
        </p:nvSpPr>
        <p:spPr bwMode="auto">
          <a:xfrm>
            <a:off x="5398856" y="3784184"/>
            <a:ext cx="2277533" cy="2277533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4C365D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5018506" y="2617751"/>
            <a:ext cx="508000" cy="5537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01</a:t>
            </a:r>
            <a:endParaRPr lang="en-US" sz="3600" b="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4829456" y="4228330"/>
            <a:ext cx="508000" cy="5537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03</a:t>
            </a:r>
            <a:endParaRPr lang="en-US" sz="3600" b="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6486153" y="4351086"/>
            <a:ext cx="508000" cy="5537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04</a:t>
            </a:r>
            <a:endParaRPr lang="en-US" sz="3600" b="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6676663" y="2699766"/>
            <a:ext cx="508000" cy="5537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02</a:t>
            </a:r>
            <a:endParaRPr lang="en-US" sz="3600" b="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TextBox 95"/>
          <p:cNvSpPr txBox="1"/>
          <p:nvPr/>
        </p:nvSpPr>
        <p:spPr>
          <a:xfrm>
            <a:off x="815414" y="3992607"/>
            <a:ext cx="2611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r>
              <a:rPr lang="en-US" altLang="zh-CN" sz="14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8573050" y="2434523"/>
            <a:ext cx="2611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algn="r"/>
            <a:r>
              <a:rPr lang="en-US" altLang="zh-CN" sz="14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TextBox 97"/>
          <p:cNvSpPr txBox="1"/>
          <p:nvPr/>
        </p:nvSpPr>
        <p:spPr>
          <a:xfrm>
            <a:off x="856055" y="2392319"/>
            <a:ext cx="263413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r>
              <a:rPr lang="en-US" altLang="zh-CN" sz="14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TextBox 98"/>
          <p:cNvSpPr txBox="1"/>
          <p:nvPr/>
        </p:nvSpPr>
        <p:spPr>
          <a:xfrm>
            <a:off x="8573050" y="4034811"/>
            <a:ext cx="261151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algn="r"/>
            <a:r>
              <a:rPr lang="en-US" altLang="zh-CN" sz="14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2"/>
          <p:cNvGrpSpPr/>
          <p:nvPr/>
        </p:nvGrpSpPr>
        <p:grpSpPr>
          <a:xfrm>
            <a:off x="1388396" y="2187985"/>
            <a:ext cx="2217420" cy="622150"/>
            <a:chOff x="1211904" y="1329747"/>
            <a:chExt cx="1663065" cy="466613"/>
          </a:xfrm>
        </p:grpSpPr>
        <p:sp>
          <p:nvSpPr>
            <p:cNvPr id="8" name="TextBox 114"/>
            <p:cNvSpPr txBox="1"/>
            <p:nvPr/>
          </p:nvSpPr>
          <p:spPr>
            <a:xfrm>
              <a:off x="2359667" y="1329747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02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" name="TextBox 118"/>
            <p:cNvSpPr txBox="1"/>
            <p:nvPr/>
          </p:nvSpPr>
          <p:spPr>
            <a:xfrm>
              <a:off x="1211904" y="1487750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793356" y="3012775"/>
            <a:ext cx="2217420" cy="622150"/>
            <a:chOff x="1211904" y="1329747"/>
            <a:chExt cx="1663065" cy="466613"/>
          </a:xfrm>
        </p:grpSpPr>
        <p:sp>
          <p:nvSpPr>
            <p:cNvPr id="11" name="TextBox 123"/>
            <p:cNvSpPr txBox="1"/>
            <p:nvPr/>
          </p:nvSpPr>
          <p:spPr>
            <a:xfrm>
              <a:off x="2359667" y="1329747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03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" name="TextBox 124"/>
            <p:cNvSpPr txBox="1"/>
            <p:nvPr/>
          </p:nvSpPr>
          <p:spPr>
            <a:xfrm>
              <a:off x="1211904" y="1487750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3" name="Group 62"/>
          <p:cNvGrpSpPr/>
          <p:nvPr/>
        </p:nvGrpSpPr>
        <p:grpSpPr>
          <a:xfrm>
            <a:off x="793356" y="3940297"/>
            <a:ext cx="2217420" cy="622150"/>
            <a:chOff x="1211904" y="1329747"/>
            <a:chExt cx="1663065" cy="466613"/>
          </a:xfrm>
        </p:grpSpPr>
        <p:sp>
          <p:nvSpPr>
            <p:cNvPr id="14" name="TextBox 126"/>
            <p:cNvSpPr txBox="1"/>
            <p:nvPr/>
          </p:nvSpPr>
          <p:spPr>
            <a:xfrm>
              <a:off x="2359667" y="1329747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04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" name="TextBox 127"/>
            <p:cNvSpPr txBox="1"/>
            <p:nvPr/>
          </p:nvSpPr>
          <p:spPr>
            <a:xfrm>
              <a:off x="1211904" y="1487750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1050336" y="4803909"/>
            <a:ext cx="2217420" cy="622150"/>
            <a:chOff x="1211904" y="1329747"/>
            <a:chExt cx="1663065" cy="466613"/>
          </a:xfrm>
        </p:grpSpPr>
        <p:sp>
          <p:nvSpPr>
            <p:cNvPr id="17" name="TextBox 134"/>
            <p:cNvSpPr txBox="1"/>
            <p:nvPr/>
          </p:nvSpPr>
          <p:spPr>
            <a:xfrm>
              <a:off x="2359667" y="1329747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05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" name="TextBox 135"/>
            <p:cNvSpPr txBox="1"/>
            <p:nvPr/>
          </p:nvSpPr>
          <p:spPr>
            <a:xfrm>
              <a:off x="1211904" y="1487750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9" name="Group 136"/>
          <p:cNvGrpSpPr/>
          <p:nvPr/>
        </p:nvGrpSpPr>
        <p:grpSpPr>
          <a:xfrm>
            <a:off x="8654293" y="2187985"/>
            <a:ext cx="2217420" cy="622150"/>
            <a:chOff x="6183120" y="1602591"/>
            <a:chExt cx="1663065" cy="466613"/>
          </a:xfrm>
        </p:grpSpPr>
        <p:sp>
          <p:nvSpPr>
            <p:cNvPr id="20" name="TextBox 137"/>
            <p:cNvSpPr txBox="1"/>
            <p:nvPr/>
          </p:nvSpPr>
          <p:spPr>
            <a:xfrm>
              <a:off x="6183120" y="1602591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02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" name="TextBox 138"/>
            <p:cNvSpPr txBox="1"/>
            <p:nvPr/>
          </p:nvSpPr>
          <p:spPr>
            <a:xfrm>
              <a:off x="6183120" y="1760594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2" name="Group 139"/>
          <p:cNvGrpSpPr/>
          <p:nvPr/>
        </p:nvGrpSpPr>
        <p:grpSpPr>
          <a:xfrm>
            <a:off x="9304533" y="3012774"/>
            <a:ext cx="2217420" cy="622150"/>
            <a:chOff x="6183120" y="2221184"/>
            <a:chExt cx="1663065" cy="466613"/>
          </a:xfrm>
        </p:grpSpPr>
        <p:sp>
          <p:nvSpPr>
            <p:cNvPr id="23" name="TextBox 140"/>
            <p:cNvSpPr txBox="1"/>
            <p:nvPr/>
          </p:nvSpPr>
          <p:spPr>
            <a:xfrm>
              <a:off x="6183120" y="2221184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03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" name="TextBox 141"/>
            <p:cNvSpPr txBox="1"/>
            <p:nvPr/>
          </p:nvSpPr>
          <p:spPr>
            <a:xfrm>
              <a:off x="6183120" y="2379187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5" name="Group 142"/>
          <p:cNvGrpSpPr/>
          <p:nvPr/>
        </p:nvGrpSpPr>
        <p:grpSpPr>
          <a:xfrm>
            <a:off x="9304533" y="3940295"/>
            <a:ext cx="2217420" cy="622150"/>
            <a:chOff x="6183120" y="2916825"/>
            <a:chExt cx="1663065" cy="466613"/>
          </a:xfrm>
        </p:grpSpPr>
        <p:sp>
          <p:nvSpPr>
            <p:cNvPr id="26" name="TextBox 143"/>
            <p:cNvSpPr txBox="1"/>
            <p:nvPr/>
          </p:nvSpPr>
          <p:spPr>
            <a:xfrm>
              <a:off x="6183120" y="2916825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04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" name="TextBox 144"/>
            <p:cNvSpPr txBox="1"/>
            <p:nvPr/>
          </p:nvSpPr>
          <p:spPr>
            <a:xfrm>
              <a:off x="6183120" y="3074828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8" name="Group 145"/>
          <p:cNvGrpSpPr/>
          <p:nvPr/>
        </p:nvGrpSpPr>
        <p:grpSpPr>
          <a:xfrm>
            <a:off x="8900365" y="4803906"/>
            <a:ext cx="2217420" cy="622150"/>
            <a:chOff x="6183120" y="3564534"/>
            <a:chExt cx="1663065" cy="466613"/>
          </a:xfrm>
        </p:grpSpPr>
        <p:sp>
          <p:nvSpPr>
            <p:cNvPr id="29" name="TextBox 146"/>
            <p:cNvSpPr txBox="1"/>
            <p:nvPr/>
          </p:nvSpPr>
          <p:spPr>
            <a:xfrm>
              <a:off x="6183120" y="3564534"/>
              <a:ext cx="515302" cy="18430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Idea 05</a:t>
              </a:r>
              <a:endPara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" name="TextBox 147"/>
            <p:cNvSpPr txBox="1"/>
            <p:nvPr/>
          </p:nvSpPr>
          <p:spPr>
            <a:xfrm>
              <a:off x="6183120" y="3722537"/>
              <a:ext cx="1663065" cy="30861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32" name="Oval 149"/>
          <p:cNvSpPr/>
          <p:nvPr/>
        </p:nvSpPr>
        <p:spPr>
          <a:xfrm>
            <a:off x="3711979" y="2264797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Freeform 64"/>
          <p:cNvSpPr>
            <a:spLocks noEditPoints="1"/>
          </p:cNvSpPr>
          <p:nvPr/>
        </p:nvSpPr>
        <p:spPr bwMode="auto">
          <a:xfrm>
            <a:off x="3864151" y="2437185"/>
            <a:ext cx="353484" cy="294217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Oval 152"/>
          <p:cNvSpPr/>
          <p:nvPr/>
        </p:nvSpPr>
        <p:spPr>
          <a:xfrm>
            <a:off x="3454831" y="4785958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Freeform 145"/>
          <p:cNvSpPr/>
          <p:nvPr/>
        </p:nvSpPr>
        <p:spPr bwMode="auto">
          <a:xfrm>
            <a:off x="3637695" y="4979513"/>
            <a:ext cx="292100" cy="25188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Oval 155"/>
          <p:cNvSpPr/>
          <p:nvPr/>
        </p:nvSpPr>
        <p:spPr>
          <a:xfrm>
            <a:off x="3070784" y="3940300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Freeform 171"/>
          <p:cNvSpPr/>
          <p:nvPr/>
        </p:nvSpPr>
        <p:spPr bwMode="auto">
          <a:xfrm>
            <a:off x="3253649" y="4153961"/>
            <a:ext cx="292100" cy="21166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" name="Oval 158"/>
          <p:cNvSpPr/>
          <p:nvPr/>
        </p:nvSpPr>
        <p:spPr>
          <a:xfrm>
            <a:off x="3125917" y="3019344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Freeform 115"/>
          <p:cNvSpPr>
            <a:spLocks noEditPoints="1"/>
          </p:cNvSpPr>
          <p:nvPr/>
        </p:nvSpPr>
        <p:spPr bwMode="auto">
          <a:xfrm>
            <a:off x="3308782" y="3191732"/>
            <a:ext cx="292100" cy="294217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Oval 161"/>
          <p:cNvSpPr/>
          <p:nvPr/>
        </p:nvSpPr>
        <p:spPr>
          <a:xfrm>
            <a:off x="7880167" y="2262592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Freeform 100"/>
          <p:cNvSpPr>
            <a:spLocks noEditPoints="1"/>
          </p:cNvSpPr>
          <p:nvPr/>
        </p:nvSpPr>
        <p:spPr bwMode="auto">
          <a:xfrm>
            <a:off x="8055622" y="2434980"/>
            <a:ext cx="306917" cy="294217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Oval 164"/>
          <p:cNvSpPr/>
          <p:nvPr/>
        </p:nvSpPr>
        <p:spPr>
          <a:xfrm>
            <a:off x="8537993" y="3019344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8" name="Freeform 131"/>
          <p:cNvSpPr/>
          <p:nvPr/>
        </p:nvSpPr>
        <p:spPr bwMode="auto">
          <a:xfrm>
            <a:off x="8727207" y="3197024"/>
            <a:ext cx="279400" cy="28363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Oval 167"/>
          <p:cNvSpPr/>
          <p:nvPr/>
        </p:nvSpPr>
        <p:spPr>
          <a:xfrm>
            <a:off x="8549775" y="3940300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Freeform 66"/>
          <p:cNvSpPr>
            <a:spLocks noEditPoints="1"/>
          </p:cNvSpPr>
          <p:nvPr/>
        </p:nvSpPr>
        <p:spPr bwMode="auto">
          <a:xfrm>
            <a:off x="8713588" y="4131736"/>
            <a:ext cx="330200" cy="256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3" name="Oval 170"/>
          <p:cNvSpPr/>
          <p:nvPr/>
        </p:nvSpPr>
        <p:spPr>
          <a:xfrm>
            <a:off x="8132271" y="4785958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4" name="Freeform 101"/>
          <p:cNvSpPr>
            <a:spLocks noEditPoints="1"/>
          </p:cNvSpPr>
          <p:nvPr/>
        </p:nvSpPr>
        <p:spPr bwMode="auto">
          <a:xfrm>
            <a:off x="8285502" y="4989038"/>
            <a:ext cx="351367" cy="23283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55" name="Group 34"/>
          <p:cNvGrpSpPr/>
          <p:nvPr/>
        </p:nvGrpSpPr>
        <p:grpSpPr>
          <a:xfrm>
            <a:off x="5516504" y="2336566"/>
            <a:ext cx="1221317" cy="2931583"/>
            <a:chOff x="5686426" y="2062163"/>
            <a:chExt cx="915988" cy="2198687"/>
          </a:xfrm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5686426" y="2062163"/>
              <a:ext cx="915988" cy="2198687"/>
            </a:xfrm>
            <a:custGeom>
              <a:avLst/>
              <a:gdLst/>
              <a:ahLst/>
              <a:cxnLst>
                <a:cxn ang="0">
                  <a:pos x="334" y="194"/>
                </a:cxn>
                <a:cxn ang="0">
                  <a:pos x="373" y="371"/>
                </a:cxn>
                <a:cxn ang="0">
                  <a:pos x="321" y="443"/>
                </a:cxn>
                <a:cxn ang="0">
                  <a:pos x="320" y="350"/>
                </a:cxn>
                <a:cxn ang="0">
                  <a:pos x="320" y="320"/>
                </a:cxn>
                <a:cxn ang="0">
                  <a:pos x="234" y="7"/>
                </a:cxn>
                <a:cxn ang="0">
                  <a:pos x="258" y="27"/>
                </a:cxn>
                <a:cxn ang="0">
                  <a:pos x="265" y="80"/>
                </a:cxn>
                <a:cxn ang="0">
                  <a:pos x="254" y="101"/>
                </a:cxn>
                <a:cxn ang="0">
                  <a:pos x="252" y="134"/>
                </a:cxn>
                <a:cxn ang="0">
                  <a:pos x="302" y="163"/>
                </a:cxn>
                <a:cxn ang="0">
                  <a:pos x="320" y="320"/>
                </a:cxn>
                <a:cxn ang="0">
                  <a:pos x="313" y="370"/>
                </a:cxn>
                <a:cxn ang="0">
                  <a:pos x="320" y="443"/>
                </a:cxn>
                <a:cxn ang="0">
                  <a:pos x="305" y="457"/>
                </a:cxn>
                <a:cxn ang="0">
                  <a:pos x="284" y="513"/>
                </a:cxn>
                <a:cxn ang="0">
                  <a:pos x="256" y="715"/>
                </a:cxn>
                <a:cxn ang="0">
                  <a:pos x="236" y="827"/>
                </a:cxn>
                <a:cxn ang="0">
                  <a:pos x="245" y="876"/>
                </a:cxn>
                <a:cxn ang="0">
                  <a:pos x="236" y="910"/>
                </a:cxn>
                <a:cxn ang="0">
                  <a:pos x="194" y="897"/>
                </a:cxn>
                <a:cxn ang="0">
                  <a:pos x="196" y="861"/>
                </a:cxn>
                <a:cxn ang="0">
                  <a:pos x="193" y="820"/>
                </a:cxn>
                <a:cxn ang="0">
                  <a:pos x="194" y="748"/>
                </a:cxn>
                <a:cxn ang="0">
                  <a:pos x="201" y="684"/>
                </a:cxn>
                <a:cxn ang="0">
                  <a:pos x="197" y="595"/>
                </a:cxn>
                <a:cxn ang="0">
                  <a:pos x="177" y="562"/>
                </a:cxn>
                <a:cxn ang="0">
                  <a:pos x="112" y="808"/>
                </a:cxn>
                <a:cxn ang="0">
                  <a:pos x="115" y="334"/>
                </a:cxn>
                <a:cxn ang="0">
                  <a:pos x="112" y="311"/>
                </a:cxn>
                <a:cxn ang="0">
                  <a:pos x="135" y="154"/>
                </a:cxn>
                <a:cxn ang="0">
                  <a:pos x="193" y="131"/>
                </a:cxn>
                <a:cxn ang="0">
                  <a:pos x="184" y="94"/>
                </a:cxn>
                <a:cxn ang="0">
                  <a:pos x="188" y="49"/>
                </a:cxn>
                <a:cxn ang="0">
                  <a:pos x="205" y="15"/>
                </a:cxn>
                <a:cxn ang="0">
                  <a:pos x="234" y="7"/>
                </a:cxn>
                <a:cxn ang="0">
                  <a:pos x="109" y="819"/>
                </a:cxn>
                <a:cxn ang="0">
                  <a:pos x="93" y="884"/>
                </a:cxn>
                <a:cxn ang="0">
                  <a:pos x="70" y="893"/>
                </a:cxn>
                <a:cxn ang="0">
                  <a:pos x="0" y="914"/>
                </a:cxn>
                <a:cxn ang="0">
                  <a:pos x="35" y="867"/>
                </a:cxn>
                <a:cxn ang="0">
                  <a:pos x="53" y="783"/>
                </a:cxn>
                <a:cxn ang="0">
                  <a:pos x="96" y="558"/>
                </a:cxn>
                <a:cxn ang="0">
                  <a:pos x="109" y="471"/>
                </a:cxn>
                <a:cxn ang="0">
                  <a:pos x="94" y="461"/>
                </a:cxn>
                <a:cxn ang="0">
                  <a:pos x="89" y="434"/>
                </a:cxn>
                <a:cxn ang="0">
                  <a:pos x="59" y="348"/>
                </a:cxn>
                <a:cxn ang="0">
                  <a:pos x="80" y="243"/>
                </a:cxn>
                <a:cxn ang="0">
                  <a:pos x="104" y="169"/>
                </a:cxn>
                <a:cxn ang="0">
                  <a:pos x="112" y="311"/>
                </a:cxn>
                <a:cxn ang="0">
                  <a:pos x="106" y="332"/>
                </a:cxn>
                <a:cxn ang="0">
                  <a:pos x="112" y="362"/>
                </a:cxn>
              </a:cxnLst>
              <a:rect l="0" t="0" r="r" b="b"/>
              <a:pathLst>
                <a:path w="384" h="922">
                  <a:moveTo>
                    <a:pt x="320" y="171"/>
                  </a:moveTo>
                  <a:cubicBezTo>
                    <a:pt x="327" y="175"/>
                    <a:pt x="332" y="182"/>
                    <a:pt x="334" y="194"/>
                  </a:cubicBezTo>
                  <a:cubicBezTo>
                    <a:pt x="338" y="215"/>
                    <a:pt x="360" y="287"/>
                    <a:pt x="371" y="307"/>
                  </a:cubicBezTo>
                  <a:cubicBezTo>
                    <a:pt x="382" y="327"/>
                    <a:pt x="384" y="354"/>
                    <a:pt x="373" y="371"/>
                  </a:cubicBezTo>
                  <a:cubicBezTo>
                    <a:pt x="362" y="387"/>
                    <a:pt x="336" y="428"/>
                    <a:pt x="332" y="434"/>
                  </a:cubicBezTo>
                  <a:cubicBezTo>
                    <a:pt x="328" y="440"/>
                    <a:pt x="327" y="444"/>
                    <a:pt x="321" y="443"/>
                  </a:cubicBezTo>
                  <a:cubicBezTo>
                    <a:pt x="321" y="443"/>
                    <a:pt x="321" y="443"/>
                    <a:pt x="320" y="443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25" y="342"/>
                    <a:pt x="331" y="335"/>
                    <a:pt x="329" y="331"/>
                  </a:cubicBezTo>
                  <a:cubicBezTo>
                    <a:pt x="325" y="325"/>
                    <a:pt x="323" y="324"/>
                    <a:pt x="320" y="320"/>
                  </a:cubicBezTo>
                  <a:lnTo>
                    <a:pt x="320" y="171"/>
                  </a:lnTo>
                  <a:close/>
                  <a:moveTo>
                    <a:pt x="234" y="7"/>
                  </a:moveTo>
                  <a:cubicBezTo>
                    <a:pt x="239" y="11"/>
                    <a:pt x="245" y="19"/>
                    <a:pt x="250" y="16"/>
                  </a:cubicBezTo>
                  <a:cubicBezTo>
                    <a:pt x="254" y="14"/>
                    <a:pt x="253" y="27"/>
                    <a:pt x="258" y="27"/>
                  </a:cubicBezTo>
                  <a:cubicBezTo>
                    <a:pt x="264" y="27"/>
                    <a:pt x="270" y="45"/>
                    <a:pt x="269" y="55"/>
                  </a:cubicBezTo>
                  <a:cubicBezTo>
                    <a:pt x="269" y="65"/>
                    <a:pt x="266" y="76"/>
                    <a:pt x="265" y="80"/>
                  </a:cubicBezTo>
                  <a:cubicBezTo>
                    <a:pt x="265" y="84"/>
                    <a:pt x="263" y="100"/>
                    <a:pt x="259" y="100"/>
                  </a:cubicBezTo>
                  <a:cubicBezTo>
                    <a:pt x="256" y="100"/>
                    <a:pt x="254" y="101"/>
                    <a:pt x="254" y="101"/>
                  </a:cubicBezTo>
                  <a:cubicBezTo>
                    <a:pt x="254" y="101"/>
                    <a:pt x="250" y="114"/>
                    <a:pt x="250" y="124"/>
                  </a:cubicBezTo>
                  <a:cubicBezTo>
                    <a:pt x="250" y="134"/>
                    <a:pt x="252" y="134"/>
                    <a:pt x="252" y="134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8" y="143"/>
                    <a:pt x="288" y="159"/>
                    <a:pt x="302" y="163"/>
                  </a:cubicBezTo>
                  <a:cubicBezTo>
                    <a:pt x="308" y="165"/>
                    <a:pt x="315" y="167"/>
                    <a:pt x="320" y="171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18" y="317"/>
                    <a:pt x="317" y="312"/>
                    <a:pt x="315" y="303"/>
                  </a:cubicBezTo>
                  <a:cubicBezTo>
                    <a:pt x="315" y="323"/>
                    <a:pt x="308" y="351"/>
                    <a:pt x="313" y="370"/>
                  </a:cubicBezTo>
                  <a:cubicBezTo>
                    <a:pt x="312" y="363"/>
                    <a:pt x="316" y="356"/>
                    <a:pt x="320" y="350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15" y="442"/>
                    <a:pt x="312" y="443"/>
                    <a:pt x="312" y="443"/>
                  </a:cubicBezTo>
                  <a:cubicBezTo>
                    <a:pt x="312" y="443"/>
                    <a:pt x="309" y="454"/>
                    <a:pt x="305" y="457"/>
                  </a:cubicBezTo>
                  <a:cubicBezTo>
                    <a:pt x="300" y="460"/>
                    <a:pt x="294" y="471"/>
                    <a:pt x="293" y="467"/>
                  </a:cubicBezTo>
                  <a:cubicBezTo>
                    <a:pt x="292" y="464"/>
                    <a:pt x="288" y="496"/>
                    <a:pt x="284" y="513"/>
                  </a:cubicBezTo>
                  <a:cubicBezTo>
                    <a:pt x="280" y="530"/>
                    <a:pt x="262" y="651"/>
                    <a:pt x="262" y="668"/>
                  </a:cubicBezTo>
                  <a:cubicBezTo>
                    <a:pt x="262" y="685"/>
                    <a:pt x="255" y="703"/>
                    <a:pt x="256" y="715"/>
                  </a:cubicBezTo>
                  <a:cubicBezTo>
                    <a:pt x="256" y="728"/>
                    <a:pt x="253" y="760"/>
                    <a:pt x="253" y="778"/>
                  </a:cubicBezTo>
                  <a:cubicBezTo>
                    <a:pt x="252" y="796"/>
                    <a:pt x="236" y="814"/>
                    <a:pt x="236" y="827"/>
                  </a:cubicBezTo>
                  <a:cubicBezTo>
                    <a:pt x="236" y="840"/>
                    <a:pt x="240" y="846"/>
                    <a:pt x="238" y="854"/>
                  </a:cubicBezTo>
                  <a:cubicBezTo>
                    <a:pt x="236" y="862"/>
                    <a:pt x="236" y="867"/>
                    <a:pt x="245" y="876"/>
                  </a:cubicBezTo>
                  <a:cubicBezTo>
                    <a:pt x="253" y="885"/>
                    <a:pt x="256" y="893"/>
                    <a:pt x="256" y="900"/>
                  </a:cubicBezTo>
                  <a:cubicBezTo>
                    <a:pt x="255" y="907"/>
                    <a:pt x="253" y="910"/>
                    <a:pt x="236" y="910"/>
                  </a:cubicBezTo>
                  <a:cubicBezTo>
                    <a:pt x="220" y="911"/>
                    <a:pt x="204" y="906"/>
                    <a:pt x="204" y="902"/>
                  </a:cubicBezTo>
                  <a:cubicBezTo>
                    <a:pt x="204" y="898"/>
                    <a:pt x="199" y="897"/>
                    <a:pt x="194" y="897"/>
                  </a:cubicBezTo>
                  <a:cubicBezTo>
                    <a:pt x="189" y="897"/>
                    <a:pt x="190" y="892"/>
                    <a:pt x="192" y="882"/>
                  </a:cubicBezTo>
                  <a:cubicBezTo>
                    <a:pt x="194" y="873"/>
                    <a:pt x="201" y="859"/>
                    <a:pt x="196" y="861"/>
                  </a:cubicBezTo>
                  <a:cubicBezTo>
                    <a:pt x="192" y="862"/>
                    <a:pt x="189" y="859"/>
                    <a:pt x="189" y="846"/>
                  </a:cubicBezTo>
                  <a:cubicBezTo>
                    <a:pt x="189" y="832"/>
                    <a:pt x="187" y="828"/>
                    <a:pt x="193" y="820"/>
                  </a:cubicBezTo>
                  <a:cubicBezTo>
                    <a:pt x="199" y="811"/>
                    <a:pt x="198" y="796"/>
                    <a:pt x="196" y="784"/>
                  </a:cubicBezTo>
                  <a:cubicBezTo>
                    <a:pt x="195" y="772"/>
                    <a:pt x="191" y="763"/>
                    <a:pt x="194" y="748"/>
                  </a:cubicBezTo>
                  <a:cubicBezTo>
                    <a:pt x="198" y="733"/>
                    <a:pt x="199" y="714"/>
                    <a:pt x="196" y="706"/>
                  </a:cubicBezTo>
                  <a:cubicBezTo>
                    <a:pt x="194" y="699"/>
                    <a:pt x="196" y="690"/>
                    <a:pt x="201" y="684"/>
                  </a:cubicBezTo>
                  <a:cubicBezTo>
                    <a:pt x="207" y="678"/>
                    <a:pt x="199" y="667"/>
                    <a:pt x="199" y="660"/>
                  </a:cubicBezTo>
                  <a:cubicBezTo>
                    <a:pt x="199" y="653"/>
                    <a:pt x="201" y="624"/>
                    <a:pt x="197" y="595"/>
                  </a:cubicBezTo>
                  <a:cubicBezTo>
                    <a:pt x="194" y="566"/>
                    <a:pt x="193" y="544"/>
                    <a:pt x="192" y="537"/>
                  </a:cubicBezTo>
                  <a:cubicBezTo>
                    <a:pt x="192" y="529"/>
                    <a:pt x="188" y="533"/>
                    <a:pt x="177" y="562"/>
                  </a:cubicBezTo>
                  <a:cubicBezTo>
                    <a:pt x="167" y="590"/>
                    <a:pt x="141" y="680"/>
                    <a:pt x="136" y="700"/>
                  </a:cubicBezTo>
                  <a:cubicBezTo>
                    <a:pt x="132" y="717"/>
                    <a:pt x="118" y="780"/>
                    <a:pt x="112" y="808"/>
                  </a:cubicBezTo>
                  <a:cubicBezTo>
                    <a:pt x="112" y="362"/>
                    <a:pt x="112" y="362"/>
                    <a:pt x="112" y="362"/>
                  </a:cubicBezTo>
                  <a:cubicBezTo>
                    <a:pt x="113" y="360"/>
                    <a:pt x="112" y="345"/>
                    <a:pt x="115" y="334"/>
                  </a:cubicBezTo>
                  <a:cubicBezTo>
                    <a:pt x="120" y="321"/>
                    <a:pt x="121" y="303"/>
                    <a:pt x="122" y="282"/>
                  </a:cubicBezTo>
                  <a:cubicBezTo>
                    <a:pt x="122" y="282"/>
                    <a:pt x="117" y="300"/>
                    <a:pt x="112" y="311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7"/>
                    <a:pt x="124" y="155"/>
                    <a:pt x="135" y="154"/>
                  </a:cubicBezTo>
                  <a:cubicBezTo>
                    <a:pt x="160" y="151"/>
                    <a:pt x="179" y="144"/>
                    <a:pt x="185" y="139"/>
                  </a:cubicBezTo>
                  <a:cubicBezTo>
                    <a:pt x="188" y="136"/>
                    <a:pt x="191" y="134"/>
                    <a:pt x="193" y="131"/>
                  </a:cubicBezTo>
                  <a:cubicBezTo>
                    <a:pt x="195" y="129"/>
                    <a:pt x="198" y="126"/>
                    <a:pt x="195" y="126"/>
                  </a:cubicBezTo>
                  <a:cubicBezTo>
                    <a:pt x="188" y="125"/>
                    <a:pt x="187" y="101"/>
                    <a:pt x="184" y="94"/>
                  </a:cubicBezTo>
                  <a:cubicBezTo>
                    <a:pt x="181" y="86"/>
                    <a:pt x="182" y="81"/>
                    <a:pt x="184" y="75"/>
                  </a:cubicBezTo>
                  <a:cubicBezTo>
                    <a:pt x="186" y="69"/>
                    <a:pt x="182" y="59"/>
                    <a:pt x="188" y="49"/>
                  </a:cubicBezTo>
                  <a:cubicBezTo>
                    <a:pt x="193" y="39"/>
                    <a:pt x="186" y="26"/>
                    <a:pt x="193" y="25"/>
                  </a:cubicBezTo>
                  <a:cubicBezTo>
                    <a:pt x="201" y="24"/>
                    <a:pt x="198" y="15"/>
                    <a:pt x="205" y="15"/>
                  </a:cubicBezTo>
                  <a:cubicBezTo>
                    <a:pt x="213" y="15"/>
                    <a:pt x="214" y="4"/>
                    <a:pt x="221" y="8"/>
                  </a:cubicBezTo>
                  <a:cubicBezTo>
                    <a:pt x="229" y="11"/>
                    <a:pt x="229" y="0"/>
                    <a:pt x="234" y="7"/>
                  </a:cubicBezTo>
                  <a:close/>
                  <a:moveTo>
                    <a:pt x="112" y="808"/>
                  </a:moveTo>
                  <a:cubicBezTo>
                    <a:pt x="111" y="813"/>
                    <a:pt x="110" y="817"/>
                    <a:pt x="109" y="819"/>
                  </a:cubicBezTo>
                  <a:cubicBezTo>
                    <a:pt x="106" y="836"/>
                    <a:pt x="102" y="870"/>
                    <a:pt x="97" y="870"/>
                  </a:cubicBezTo>
                  <a:cubicBezTo>
                    <a:pt x="92" y="870"/>
                    <a:pt x="94" y="874"/>
                    <a:pt x="93" y="884"/>
                  </a:cubicBezTo>
                  <a:cubicBezTo>
                    <a:pt x="92" y="893"/>
                    <a:pt x="83" y="894"/>
                    <a:pt x="77" y="897"/>
                  </a:cubicBezTo>
                  <a:cubicBezTo>
                    <a:pt x="72" y="899"/>
                    <a:pt x="70" y="893"/>
                    <a:pt x="70" y="893"/>
                  </a:cubicBezTo>
                  <a:cubicBezTo>
                    <a:pt x="70" y="893"/>
                    <a:pt x="61" y="912"/>
                    <a:pt x="45" y="914"/>
                  </a:cubicBezTo>
                  <a:cubicBezTo>
                    <a:pt x="30" y="916"/>
                    <a:pt x="0" y="922"/>
                    <a:pt x="0" y="914"/>
                  </a:cubicBezTo>
                  <a:cubicBezTo>
                    <a:pt x="0" y="907"/>
                    <a:pt x="3" y="900"/>
                    <a:pt x="13" y="894"/>
                  </a:cubicBezTo>
                  <a:cubicBezTo>
                    <a:pt x="24" y="888"/>
                    <a:pt x="31" y="871"/>
                    <a:pt x="35" y="867"/>
                  </a:cubicBezTo>
                  <a:cubicBezTo>
                    <a:pt x="39" y="863"/>
                    <a:pt x="34" y="864"/>
                    <a:pt x="37" y="856"/>
                  </a:cubicBezTo>
                  <a:cubicBezTo>
                    <a:pt x="41" y="848"/>
                    <a:pt x="51" y="799"/>
                    <a:pt x="53" y="783"/>
                  </a:cubicBezTo>
                  <a:cubicBezTo>
                    <a:pt x="55" y="768"/>
                    <a:pt x="54" y="713"/>
                    <a:pt x="61" y="688"/>
                  </a:cubicBezTo>
                  <a:cubicBezTo>
                    <a:pt x="69" y="663"/>
                    <a:pt x="92" y="581"/>
                    <a:pt x="96" y="558"/>
                  </a:cubicBezTo>
                  <a:cubicBezTo>
                    <a:pt x="99" y="536"/>
                    <a:pt x="104" y="513"/>
                    <a:pt x="104" y="501"/>
                  </a:cubicBezTo>
                  <a:cubicBezTo>
                    <a:pt x="104" y="488"/>
                    <a:pt x="105" y="480"/>
                    <a:pt x="109" y="471"/>
                  </a:cubicBezTo>
                  <a:cubicBezTo>
                    <a:pt x="112" y="462"/>
                    <a:pt x="108" y="450"/>
                    <a:pt x="108" y="450"/>
                  </a:cubicBezTo>
                  <a:cubicBezTo>
                    <a:pt x="108" y="450"/>
                    <a:pt x="99" y="457"/>
                    <a:pt x="94" y="461"/>
                  </a:cubicBezTo>
                  <a:cubicBezTo>
                    <a:pt x="88" y="466"/>
                    <a:pt x="88" y="459"/>
                    <a:pt x="91" y="448"/>
                  </a:cubicBezTo>
                  <a:cubicBezTo>
                    <a:pt x="94" y="437"/>
                    <a:pt x="91" y="431"/>
                    <a:pt x="89" y="434"/>
                  </a:cubicBezTo>
                  <a:cubicBezTo>
                    <a:pt x="86" y="437"/>
                    <a:pt x="84" y="416"/>
                    <a:pt x="77" y="403"/>
                  </a:cubicBezTo>
                  <a:cubicBezTo>
                    <a:pt x="70" y="390"/>
                    <a:pt x="55" y="363"/>
                    <a:pt x="59" y="348"/>
                  </a:cubicBezTo>
                  <a:cubicBezTo>
                    <a:pt x="62" y="333"/>
                    <a:pt x="63" y="306"/>
                    <a:pt x="67" y="293"/>
                  </a:cubicBezTo>
                  <a:cubicBezTo>
                    <a:pt x="72" y="280"/>
                    <a:pt x="76" y="257"/>
                    <a:pt x="80" y="243"/>
                  </a:cubicBezTo>
                  <a:cubicBezTo>
                    <a:pt x="85" y="228"/>
                    <a:pt x="85" y="221"/>
                    <a:pt x="91" y="207"/>
                  </a:cubicBezTo>
                  <a:cubicBezTo>
                    <a:pt x="97" y="192"/>
                    <a:pt x="104" y="176"/>
                    <a:pt x="104" y="169"/>
                  </a:cubicBezTo>
                  <a:cubicBezTo>
                    <a:pt x="104" y="165"/>
                    <a:pt x="106" y="162"/>
                    <a:pt x="112" y="159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0" y="316"/>
                    <a:pt x="108" y="319"/>
                    <a:pt x="106" y="319"/>
                  </a:cubicBezTo>
                  <a:cubicBezTo>
                    <a:pt x="100" y="321"/>
                    <a:pt x="100" y="328"/>
                    <a:pt x="106" y="332"/>
                  </a:cubicBezTo>
                  <a:cubicBezTo>
                    <a:pt x="112" y="335"/>
                    <a:pt x="108" y="359"/>
                    <a:pt x="111" y="362"/>
                  </a:cubicBezTo>
                  <a:cubicBezTo>
                    <a:pt x="111" y="362"/>
                    <a:pt x="111" y="362"/>
                    <a:pt x="112" y="362"/>
                  </a:cubicBezTo>
                  <a:lnTo>
                    <a:pt x="112" y="808"/>
                  </a:lnTo>
                  <a:close/>
                </a:path>
              </a:pathLst>
            </a:custGeom>
            <a:solidFill>
              <a:srgbClr val="4C365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 useBgFill="1">
          <p:nvSpPr>
            <p:cNvPr id="57" name="Freeform 7"/>
            <p:cNvSpPr/>
            <p:nvPr/>
          </p:nvSpPr>
          <p:spPr bwMode="auto">
            <a:xfrm>
              <a:off x="6022976" y="2373313"/>
              <a:ext cx="327025" cy="635000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3"/>
                </a:cxn>
                <a:cxn ang="0">
                  <a:pos x="116" y="11"/>
                </a:cxn>
                <a:cxn ang="0">
                  <a:pos x="116" y="13"/>
                </a:cxn>
                <a:cxn ang="0">
                  <a:pos x="111" y="106"/>
                </a:cxn>
                <a:cxn ang="0">
                  <a:pos x="112" y="182"/>
                </a:cxn>
                <a:cxn ang="0">
                  <a:pos x="125" y="238"/>
                </a:cxn>
                <a:cxn ang="0">
                  <a:pos x="137" y="265"/>
                </a:cxn>
                <a:cxn ang="0">
                  <a:pos x="91" y="262"/>
                </a:cxn>
                <a:cxn ang="0">
                  <a:pos x="15" y="263"/>
                </a:cxn>
                <a:cxn ang="0">
                  <a:pos x="0" y="257"/>
                </a:cxn>
                <a:cxn ang="0">
                  <a:pos x="18" y="208"/>
                </a:cxn>
                <a:cxn ang="0">
                  <a:pos x="32" y="111"/>
                </a:cxn>
                <a:cxn ang="0">
                  <a:pos x="38" y="23"/>
                </a:cxn>
                <a:cxn ang="0">
                  <a:pos x="43" y="8"/>
                </a:cxn>
                <a:cxn ang="0">
                  <a:pos x="44" y="8"/>
                </a:cxn>
                <a:cxn ang="0">
                  <a:pos x="52" y="0"/>
                </a:cxn>
                <a:cxn ang="0">
                  <a:pos x="65" y="17"/>
                </a:cxn>
                <a:cxn ang="0">
                  <a:pos x="87" y="24"/>
                </a:cxn>
                <a:cxn ang="0">
                  <a:pos x="110" y="1"/>
                </a:cxn>
              </a:cxnLst>
              <a:rect l="0" t="0" r="r" b="b"/>
              <a:pathLst>
                <a:path w="137" h="266">
                  <a:moveTo>
                    <a:pt x="110" y="1"/>
                  </a:moveTo>
                  <a:cubicBezTo>
                    <a:pt x="110" y="3"/>
                    <a:pt x="111" y="3"/>
                    <a:pt x="111" y="3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2"/>
                    <a:pt x="116" y="12"/>
                    <a:pt x="116" y="13"/>
                  </a:cubicBezTo>
                  <a:cubicBezTo>
                    <a:pt x="114" y="27"/>
                    <a:pt x="111" y="74"/>
                    <a:pt x="111" y="106"/>
                  </a:cubicBezTo>
                  <a:cubicBezTo>
                    <a:pt x="111" y="139"/>
                    <a:pt x="107" y="156"/>
                    <a:pt x="112" y="182"/>
                  </a:cubicBezTo>
                  <a:cubicBezTo>
                    <a:pt x="117" y="208"/>
                    <a:pt x="118" y="223"/>
                    <a:pt x="125" y="238"/>
                  </a:cubicBezTo>
                  <a:cubicBezTo>
                    <a:pt x="132" y="254"/>
                    <a:pt x="137" y="265"/>
                    <a:pt x="137" y="265"/>
                  </a:cubicBezTo>
                  <a:cubicBezTo>
                    <a:pt x="137" y="265"/>
                    <a:pt x="114" y="262"/>
                    <a:pt x="91" y="262"/>
                  </a:cubicBezTo>
                  <a:cubicBezTo>
                    <a:pt x="67" y="262"/>
                    <a:pt x="24" y="266"/>
                    <a:pt x="15" y="263"/>
                  </a:cubicBezTo>
                  <a:cubicBezTo>
                    <a:pt x="6" y="261"/>
                    <a:pt x="0" y="257"/>
                    <a:pt x="0" y="257"/>
                  </a:cubicBezTo>
                  <a:cubicBezTo>
                    <a:pt x="0" y="257"/>
                    <a:pt x="11" y="234"/>
                    <a:pt x="18" y="208"/>
                  </a:cubicBezTo>
                  <a:cubicBezTo>
                    <a:pt x="25" y="182"/>
                    <a:pt x="32" y="146"/>
                    <a:pt x="32" y="111"/>
                  </a:cubicBezTo>
                  <a:cubicBezTo>
                    <a:pt x="32" y="75"/>
                    <a:pt x="31" y="41"/>
                    <a:pt x="38" y="23"/>
                  </a:cubicBezTo>
                  <a:cubicBezTo>
                    <a:pt x="40" y="17"/>
                    <a:pt x="42" y="12"/>
                    <a:pt x="43" y="8"/>
                  </a:cubicBezTo>
                  <a:cubicBezTo>
                    <a:pt x="44" y="8"/>
                    <a:pt x="42" y="9"/>
                    <a:pt x="44" y="8"/>
                  </a:cubicBezTo>
                  <a:cubicBezTo>
                    <a:pt x="46" y="6"/>
                    <a:pt x="50" y="3"/>
                    <a:pt x="52" y="0"/>
                  </a:cubicBezTo>
                  <a:cubicBezTo>
                    <a:pt x="56" y="5"/>
                    <a:pt x="58" y="8"/>
                    <a:pt x="65" y="17"/>
                  </a:cubicBezTo>
                  <a:cubicBezTo>
                    <a:pt x="73" y="26"/>
                    <a:pt x="74" y="33"/>
                    <a:pt x="87" y="24"/>
                  </a:cubicBezTo>
                  <a:cubicBezTo>
                    <a:pt x="96" y="18"/>
                    <a:pt x="103" y="9"/>
                    <a:pt x="110" y="1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6075363" y="2447925"/>
              <a:ext cx="157163" cy="6270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13"/>
                </a:cxn>
                <a:cxn ang="0">
                  <a:pos x="46" y="21"/>
                </a:cxn>
                <a:cxn ang="0">
                  <a:pos x="26" y="99"/>
                </a:cxn>
                <a:cxn ang="0">
                  <a:pos x="3" y="224"/>
                </a:cxn>
                <a:cxn ang="0">
                  <a:pos x="10" y="252"/>
                </a:cxn>
                <a:cxn ang="0">
                  <a:pos x="25" y="253"/>
                </a:cxn>
                <a:cxn ang="0">
                  <a:pos x="42" y="221"/>
                </a:cxn>
                <a:cxn ang="0">
                  <a:pos x="57" y="119"/>
                </a:cxn>
                <a:cxn ang="0">
                  <a:pos x="62" y="41"/>
                </a:cxn>
                <a:cxn ang="0">
                  <a:pos x="58" y="21"/>
                </a:cxn>
                <a:cxn ang="0">
                  <a:pos x="66" y="12"/>
                </a:cxn>
                <a:cxn ang="0">
                  <a:pos x="55" y="0"/>
                </a:cxn>
              </a:cxnLst>
              <a:rect l="0" t="0" r="r" b="b"/>
              <a:pathLst>
                <a:path w="66" h="263">
                  <a:moveTo>
                    <a:pt x="55" y="0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9" y="15"/>
                    <a:pt x="46" y="21"/>
                  </a:cubicBezTo>
                  <a:cubicBezTo>
                    <a:pt x="44" y="26"/>
                    <a:pt x="35" y="58"/>
                    <a:pt x="26" y="99"/>
                  </a:cubicBezTo>
                  <a:cubicBezTo>
                    <a:pt x="17" y="141"/>
                    <a:pt x="5" y="214"/>
                    <a:pt x="3" y="224"/>
                  </a:cubicBezTo>
                  <a:cubicBezTo>
                    <a:pt x="0" y="234"/>
                    <a:pt x="3" y="242"/>
                    <a:pt x="10" y="252"/>
                  </a:cubicBezTo>
                  <a:cubicBezTo>
                    <a:pt x="17" y="263"/>
                    <a:pt x="18" y="263"/>
                    <a:pt x="25" y="253"/>
                  </a:cubicBezTo>
                  <a:cubicBezTo>
                    <a:pt x="32" y="244"/>
                    <a:pt x="37" y="248"/>
                    <a:pt x="42" y="221"/>
                  </a:cubicBezTo>
                  <a:cubicBezTo>
                    <a:pt x="46" y="195"/>
                    <a:pt x="53" y="143"/>
                    <a:pt x="57" y="119"/>
                  </a:cubicBezTo>
                  <a:cubicBezTo>
                    <a:pt x="61" y="96"/>
                    <a:pt x="65" y="51"/>
                    <a:pt x="62" y="41"/>
                  </a:cubicBezTo>
                  <a:cubicBezTo>
                    <a:pt x="59" y="31"/>
                    <a:pt x="57" y="25"/>
                    <a:pt x="58" y="21"/>
                  </a:cubicBezTo>
                  <a:cubicBezTo>
                    <a:pt x="59" y="16"/>
                    <a:pt x="66" y="12"/>
                    <a:pt x="66" y="12"/>
                  </a:cubicBezTo>
                  <a:cubicBezTo>
                    <a:pt x="66" y="12"/>
                    <a:pt x="61" y="3"/>
                    <a:pt x="55" y="0"/>
                  </a:cubicBezTo>
                  <a:close/>
                </a:path>
              </a:pathLst>
            </a:custGeom>
            <a:solidFill>
              <a:srgbClr val="4C365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9" name="Group 32"/>
          <p:cNvGrpSpPr/>
          <p:nvPr/>
        </p:nvGrpSpPr>
        <p:grpSpPr>
          <a:xfrm>
            <a:off x="4714585" y="2759045"/>
            <a:ext cx="709084" cy="2878667"/>
            <a:chOff x="4129088" y="2282825"/>
            <a:chExt cx="531813" cy="2159000"/>
          </a:xfrm>
          <a:solidFill>
            <a:srgbClr val="BFBFBF"/>
          </a:solidFill>
        </p:grpSpPr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64" name="Group 31"/>
          <p:cNvGrpSpPr/>
          <p:nvPr/>
        </p:nvGrpSpPr>
        <p:grpSpPr>
          <a:xfrm>
            <a:off x="6826019" y="2686862"/>
            <a:ext cx="958851" cy="2999316"/>
            <a:chOff x="3276601" y="2190750"/>
            <a:chExt cx="719138" cy="2249487"/>
          </a:xfrm>
          <a:solidFill>
            <a:schemeClr val="accent2"/>
          </a:solidFill>
        </p:grpSpPr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3276601" y="2190750"/>
              <a:ext cx="719138" cy="2249487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3309938" y="3201988"/>
              <a:ext cx="76200" cy="762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7" y="10"/>
                </a:cxn>
                <a:cxn ang="0">
                  <a:pos x="32" y="8"/>
                </a:cxn>
                <a:cxn ang="0">
                  <a:pos x="13" y="13"/>
                </a:cxn>
                <a:cxn ang="0">
                  <a:pos x="7" y="32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7" y="32"/>
                    <a:pt x="0" y="20"/>
                    <a:pt x="7" y="10"/>
                  </a:cubicBezTo>
                  <a:cubicBezTo>
                    <a:pt x="15" y="0"/>
                    <a:pt x="32" y="8"/>
                    <a:pt x="32" y="8"/>
                  </a:cubicBezTo>
                  <a:cubicBezTo>
                    <a:pt x="32" y="8"/>
                    <a:pt x="20" y="8"/>
                    <a:pt x="13" y="13"/>
                  </a:cubicBezTo>
                  <a:cubicBezTo>
                    <a:pt x="7" y="18"/>
                    <a:pt x="9" y="22"/>
                    <a:pt x="7" y="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7" name="Freeform 23"/>
            <p:cNvSpPr/>
            <p:nvPr/>
          </p:nvSpPr>
          <p:spPr bwMode="auto">
            <a:xfrm>
              <a:off x="3827463" y="3302000"/>
              <a:ext cx="90488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8" y="13"/>
                </a:cxn>
                <a:cxn ang="0">
                  <a:pos x="17" y="6"/>
                </a:cxn>
                <a:cxn ang="0">
                  <a:pos x="0" y="12"/>
                </a:cxn>
              </a:cxnLst>
              <a:rect l="0" t="0" r="r" b="b"/>
              <a:pathLst>
                <a:path w="38" h="13">
                  <a:moveTo>
                    <a:pt x="0" y="12"/>
                  </a:moveTo>
                  <a:cubicBezTo>
                    <a:pt x="0" y="12"/>
                    <a:pt x="0" y="0"/>
                    <a:pt x="18" y="0"/>
                  </a:cubicBezTo>
                  <a:cubicBezTo>
                    <a:pt x="35" y="0"/>
                    <a:pt x="38" y="13"/>
                    <a:pt x="38" y="13"/>
                  </a:cubicBezTo>
                  <a:cubicBezTo>
                    <a:pt x="38" y="13"/>
                    <a:pt x="29" y="6"/>
                    <a:pt x="17" y="6"/>
                  </a:cubicBezTo>
                  <a:cubicBezTo>
                    <a:pt x="6" y="7"/>
                    <a:pt x="6" y="7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 useBgFill="1">
          <p:nvSpPr>
            <p:cNvPr id="68" name="Freeform 24"/>
            <p:cNvSpPr/>
            <p:nvPr/>
          </p:nvSpPr>
          <p:spPr bwMode="auto">
            <a:xfrm>
              <a:off x="3435351" y="2500313"/>
              <a:ext cx="241300" cy="62706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1" y="7"/>
                </a:cxn>
                <a:cxn ang="0">
                  <a:pos x="87" y="123"/>
                </a:cxn>
                <a:cxn ang="0">
                  <a:pos x="92" y="262"/>
                </a:cxn>
                <a:cxn ang="0">
                  <a:pos x="64" y="263"/>
                </a:cxn>
                <a:cxn ang="0">
                  <a:pos x="0" y="250"/>
                </a:cxn>
                <a:cxn ang="0">
                  <a:pos x="13" y="220"/>
                </a:cxn>
                <a:cxn ang="0">
                  <a:pos x="32" y="69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69" y="29"/>
                </a:cxn>
                <a:cxn ang="0">
                  <a:pos x="97" y="0"/>
                </a:cxn>
              </a:cxnLst>
              <a:rect l="0" t="0" r="r" b="b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9" name="Freeform 25"/>
            <p:cNvSpPr/>
            <p:nvPr/>
          </p:nvSpPr>
          <p:spPr bwMode="auto">
            <a:xfrm>
              <a:off x="3548063" y="2576513"/>
              <a:ext cx="96838" cy="6175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83" name="椭圆 82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269940" y="4665110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C29C99"/>
              </a:gs>
              <a:gs pos="0">
                <a:srgbClr val="916D69"/>
              </a:gs>
              <a:gs pos="100000">
                <a:srgbClr val="F1CDC7"/>
              </a:gs>
            </a:gsLst>
            <a:path path="circle">
              <a:fillToRect l="100000" t="100000"/>
            </a:path>
          </a:gra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2853220" y="1817589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1931822" y="2812792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793766" y="3355631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793766" y="4665109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1931822" y="3910375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2479423" y="3910375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3353203" y="4624637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3567481" y="3855614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519864" y="3484198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3353203" y="4967481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5325516" y="1971207"/>
            <a:ext cx="146431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Title Goes Here</a:t>
            </a:r>
            <a:endParaRPr lang="en-US" sz="16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325517" y="2266863"/>
            <a:ext cx="5844377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endParaRPr lang="en-US" altLang="zh-CN" sz="1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5" name="Group 25"/>
          <p:cNvGrpSpPr/>
          <p:nvPr/>
        </p:nvGrpSpPr>
        <p:grpSpPr>
          <a:xfrm>
            <a:off x="5325517" y="4886292"/>
            <a:ext cx="1972137" cy="863864"/>
            <a:chOff x="764014" y="1593845"/>
            <a:chExt cx="1544637" cy="647898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1223749" y="1593845"/>
              <a:ext cx="625170" cy="1690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46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764014" y="1826452"/>
              <a:ext cx="1544637" cy="4152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7476178" y="4886292"/>
            <a:ext cx="1972137" cy="863864"/>
            <a:chOff x="764014" y="1593845"/>
            <a:chExt cx="1544637" cy="647898"/>
          </a:xfrm>
        </p:grpSpPr>
        <p:sp>
          <p:nvSpPr>
            <p:cNvPr id="19" name="Text Placeholder 3"/>
            <p:cNvSpPr txBox="1"/>
            <p:nvPr/>
          </p:nvSpPr>
          <p:spPr>
            <a:xfrm>
              <a:off x="1223749" y="1593845"/>
              <a:ext cx="625170" cy="1690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46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764014" y="1826452"/>
              <a:ext cx="1544637" cy="4152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1" name="Group 25"/>
          <p:cNvGrpSpPr/>
          <p:nvPr/>
        </p:nvGrpSpPr>
        <p:grpSpPr>
          <a:xfrm>
            <a:off x="9626840" y="4886292"/>
            <a:ext cx="1972137" cy="863864"/>
            <a:chOff x="764014" y="1593845"/>
            <a:chExt cx="1544637" cy="647898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223749" y="1593845"/>
              <a:ext cx="625170" cy="1690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465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764014" y="1826452"/>
              <a:ext cx="1544637" cy="4152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25" name="Oval 31"/>
          <p:cNvSpPr/>
          <p:nvPr/>
        </p:nvSpPr>
        <p:spPr>
          <a:xfrm>
            <a:off x="7905259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Freeform 154"/>
          <p:cNvSpPr/>
          <p:nvPr/>
        </p:nvSpPr>
        <p:spPr bwMode="auto">
          <a:xfrm>
            <a:off x="8202294" y="3867605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Oval 32"/>
          <p:cNvSpPr/>
          <p:nvPr/>
        </p:nvSpPr>
        <p:spPr>
          <a:xfrm>
            <a:off x="10055920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Freeform 141"/>
          <p:cNvSpPr>
            <a:spLocks noEditPoints="1"/>
          </p:cNvSpPr>
          <p:nvPr/>
        </p:nvSpPr>
        <p:spPr bwMode="auto">
          <a:xfrm>
            <a:off x="10373741" y="3902353"/>
            <a:ext cx="478335" cy="3449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09563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Freeform 83"/>
          <p:cNvSpPr/>
          <p:nvPr/>
        </p:nvSpPr>
        <p:spPr bwMode="auto">
          <a:xfrm>
            <a:off x="6075990" y="3884253"/>
            <a:ext cx="381121" cy="381121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6" name="椭圆 4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363" y="2852388"/>
            <a:ext cx="5486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Thank you!</a:t>
            </a:r>
            <a:endParaRPr lang="en-US" altLang="zh-CN" sz="8000" dirty="0"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white">
                    <a:alpha val="32000"/>
                  </a:prst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2067" y="4039347"/>
            <a:ext cx="530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>
                    <a:alpha val="7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600" dirty="0">
              <a:solidFill>
                <a:prstClr val="white">
                  <a:alpha val="70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reeform 59"/>
          <p:cNvSpPr>
            <a:spLocks noEditPoints="1"/>
          </p:cNvSpPr>
          <p:nvPr/>
        </p:nvSpPr>
        <p:spPr bwMode="auto">
          <a:xfrm flipV="1">
            <a:off x="3616112" y="4012050"/>
            <a:ext cx="5077510" cy="7301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2" y="9"/>
              </a:cxn>
              <a:cxn ang="0">
                <a:pos x="11" y="11"/>
              </a:cxn>
              <a:cxn ang="0">
                <a:pos x="19" y="12"/>
              </a:cxn>
              <a:cxn ang="0">
                <a:pos x="37" y="12"/>
              </a:cxn>
              <a:cxn ang="0">
                <a:pos x="71" y="11"/>
              </a:cxn>
              <a:cxn ang="0">
                <a:pos x="71" y="11"/>
              </a:cxn>
              <a:cxn ang="0">
                <a:pos x="93" y="9"/>
              </a:cxn>
              <a:cxn ang="0">
                <a:pos x="115" y="11"/>
              </a:cxn>
              <a:cxn ang="0">
                <a:pos x="139" y="11"/>
              </a:cxn>
              <a:cxn ang="0">
                <a:pos x="161" y="9"/>
              </a:cxn>
              <a:cxn ang="0">
                <a:pos x="161" y="9"/>
              </a:cxn>
              <a:cxn ang="0">
                <a:pos x="161" y="9"/>
              </a:cxn>
              <a:cxn ang="0">
                <a:pos x="159" y="8"/>
              </a:cxn>
              <a:cxn ang="0">
                <a:pos x="157" y="5"/>
              </a:cxn>
              <a:cxn ang="0">
                <a:pos x="157" y="5"/>
              </a:cxn>
              <a:cxn ang="0">
                <a:pos x="136" y="5"/>
              </a:cxn>
              <a:cxn ang="0">
                <a:pos x="115" y="5"/>
              </a:cxn>
              <a:cxn ang="0">
                <a:pos x="73" y="5"/>
              </a:cxn>
              <a:cxn ang="0">
                <a:pos x="73" y="5"/>
              </a:cxn>
              <a:cxn ang="0">
                <a:pos x="53" y="6"/>
              </a:cxn>
              <a:cxn ang="0">
                <a:pos x="34" y="8"/>
              </a:cxn>
              <a:cxn ang="0">
                <a:pos x="34" y="8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8" y="8"/>
              </a:cxn>
              <a:cxn ang="0">
                <a:pos x="8" y="5"/>
              </a:cxn>
              <a:cxn ang="0">
                <a:pos x="7" y="2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7" y="6"/>
              </a:cxn>
              <a:cxn ang="0">
                <a:pos x="7" y="6"/>
              </a:cxn>
              <a:cxn ang="0">
                <a:pos x="7" y="8"/>
              </a:cxn>
              <a:cxn ang="0">
                <a:pos x="7" y="8"/>
              </a:cxn>
              <a:cxn ang="0">
                <a:pos x="4" y="6"/>
              </a:cxn>
              <a:cxn ang="0">
                <a:pos x="4" y="6"/>
              </a:cxn>
              <a:cxn ang="0">
                <a:pos x="4" y="4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161" h="12">
                <a:moveTo>
                  <a:pt x="0" y="1"/>
                </a:moveTo>
                <a:lnTo>
                  <a:pt x="0" y="1"/>
                </a:lnTo>
                <a:lnTo>
                  <a:pt x="0" y="6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11" y="11"/>
                </a:lnTo>
                <a:lnTo>
                  <a:pt x="19" y="12"/>
                </a:lnTo>
                <a:lnTo>
                  <a:pt x="37" y="12"/>
                </a:lnTo>
                <a:lnTo>
                  <a:pt x="71" y="11"/>
                </a:lnTo>
                <a:lnTo>
                  <a:pt x="71" y="11"/>
                </a:lnTo>
                <a:lnTo>
                  <a:pt x="93" y="9"/>
                </a:lnTo>
                <a:lnTo>
                  <a:pt x="115" y="11"/>
                </a:lnTo>
                <a:lnTo>
                  <a:pt x="139" y="11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59" y="8"/>
                </a:lnTo>
                <a:lnTo>
                  <a:pt x="157" y="5"/>
                </a:lnTo>
                <a:lnTo>
                  <a:pt x="157" y="5"/>
                </a:lnTo>
                <a:lnTo>
                  <a:pt x="136" y="5"/>
                </a:lnTo>
                <a:lnTo>
                  <a:pt x="115" y="5"/>
                </a:lnTo>
                <a:lnTo>
                  <a:pt x="73" y="5"/>
                </a:lnTo>
                <a:lnTo>
                  <a:pt x="73" y="5"/>
                </a:lnTo>
                <a:lnTo>
                  <a:pt x="53" y="6"/>
                </a:lnTo>
                <a:lnTo>
                  <a:pt x="34" y="8"/>
                </a:lnTo>
                <a:lnTo>
                  <a:pt x="34" y="8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8" y="8"/>
                </a:lnTo>
                <a:lnTo>
                  <a:pt x="8" y="5"/>
                </a:lnTo>
                <a:lnTo>
                  <a:pt x="7" y="2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7" y="6"/>
                </a:move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116"/>
          <p:cNvSpPr>
            <a:spLocks noEditPoints="1"/>
          </p:cNvSpPr>
          <p:nvPr/>
        </p:nvSpPr>
        <p:spPr bwMode="auto">
          <a:xfrm rot="8629927">
            <a:off x="8915398" y="3863411"/>
            <a:ext cx="364129" cy="1118331"/>
          </a:xfrm>
          <a:custGeom>
            <a:avLst/>
            <a:gdLst>
              <a:gd name="T0" fmla="*/ 563 w 659"/>
              <a:gd name="T1" fmla="*/ 1233 h 1996"/>
              <a:gd name="T2" fmla="*/ 597 w 659"/>
              <a:gd name="T3" fmla="*/ 1565 h 1996"/>
              <a:gd name="T4" fmla="*/ 596 w 659"/>
              <a:gd name="T5" fmla="*/ 1657 h 1996"/>
              <a:gd name="T6" fmla="*/ 634 w 659"/>
              <a:gd name="T7" fmla="*/ 1823 h 1996"/>
              <a:gd name="T8" fmla="*/ 542 w 659"/>
              <a:gd name="T9" fmla="*/ 1909 h 1996"/>
              <a:gd name="T10" fmla="*/ 460 w 659"/>
              <a:gd name="T11" fmla="*/ 1661 h 1996"/>
              <a:gd name="T12" fmla="*/ 331 w 659"/>
              <a:gd name="T13" fmla="*/ 1321 h 1996"/>
              <a:gd name="T14" fmla="*/ 302 w 659"/>
              <a:gd name="T15" fmla="*/ 1265 h 1996"/>
              <a:gd name="T16" fmla="*/ 354 w 659"/>
              <a:gd name="T17" fmla="*/ 1310 h 1996"/>
              <a:gd name="T18" fmla="*/ 475 w 659"/>
              <a:gd name="T19" fmla="*/ 1286 h 1996"/>
              <a:gd name="T20" fmla="*/ 535 w 659"/>
              <a:gd name="T21" fmla="*/ 1212 h 1996"/>
              <a:gd name="T22" fmla="*/ 308 w 659"/>
              <a:gd name="T23" fmla="*/ 1267 h 1996"/>
              <a:gd name="T24" fmla="*/ 165 w 659"/>
              <a:gd name="T25" fmla="*/ 812 h 1996"/>
              <a:gd name="T26" fmla="*/ 105 w 659"/>
              <a:gd name="T27" fmla="*/ 577 h 1996"/>
              <a:gd name="T28" fmla="*/ 42 w 659"/>
              <a:gd name="T29" fmla="*/ 307 h 1996"/>
              <a:gd name="T30" fmla="*/ 8 w 659"/>
              <a:gd name="T31" fmla="*/ 125 h 1996"/>
              <a:gd name="T32" fmla="*/ 53 w 659"/>
              <a:gd name="T33" fmla="*/ 12 h 1996"/>
              <a:gd name="T34" fmla="*/ 167 w 659"/>
              <a:gd name="T35" fmla="*/ 49 h 1996"/>
              <a:gd name="T36" fmla="*/ 248 w 659"/>
              <a:gd name="T37" fmla="*/ 230 h 1996"/>
              <a:gd name="T38" fmla="*/ 317 w 659"/>
              <a:gd name="T39" fmla="*/ 403 h 1996"/>
              <a:gd name="T40" fmla="*/ 433 w 659"/>
              <a:gd name="T41" fmla="*/ 732 h 1996"/>
              <a:gd name="T42" fmla="*/ 531 w 659"/>
              <a:gd name="T43" fmla="*/ 1174 h 1996"/>
              <a:gd name="T44" fmla="*/ 79 w 659"/>
              <a:gd name="T45" fmla="*/ 19 h 1996"/>
              <a:gd name="T46" fmla="*/ 146 w 659"/>
              <a:gd name="T47" fmla="*/ 35 h 1996"/>
              <a:gd name="T48" fmla="*/ 19 w 659"/>
              <a:gd name="T49" fmla="*/ 57 h 1996"/>
              <a:gd name="T50" fmla="*/ 117 w 659"/>
              <a:gd name="T51" fmla="*/ 73 h 1996"/>
              <a:gd name="T52" fmla="*/ 158 w 659"/>
              <a:gd name="T53" fmla="*/ 56 h 1996"/>
              <a:gd name="T54" fmla="*/ 34 w 659"/>
              <a:gd name="T55" fmla="*/ 116 h 1996"/>
              <a:gd name="T56" fmla="*/ 40 w 659"/>
              <a:gd name="T57" fmla="*/ 245 h 1996"/>
              <a:gd name="T58" fmla="*/ 173 w 659"/>
              <a:gd name="T59" fmla="*/ 638 h 1996"/>
              <a:gd name="T60" fmla="*/ 240 w 659"/>
              <a:gd name="T61" fmla="*/ 664 h 1996"/>
              <a:gd name="T62" fmla="*/ 173 w 659"/>
              <a:gd name="T63" fmla="*/ 419 h 1996"/>
              <a:gd name="T64" fmla="*/ 97 w 659"/>
              <a:gd name="T65" fmla="*/ 163 h 1996"/>
              <a:gd name="T66" fmla="*/ 76 w 659"/>
              <a:gd name="T67" fmla="*/ 106 h 1996"/>
              <a:gd name="T68" fmla="*/ 304 w 659"/>
              <a:gd name="T69" fmla="*/ 405 h 1996"/>
              <a:gd name="T70" fmla="*/ 120 w 659"/>
              <a:gd name="T71" fmla="*/ 111 h 1996"/>
              <a:gd name="T72" fmla="*/ 147 w 659"/>
              <a:gd name="T73" fmla="*/ 290 h 1996"/>
              <a:gd name="T74" fmla="*/ 252 w 659"/>
              <a:gd name="T75" fmla="*/ 678 h 1996"/>
              <a:gd name="T76" fmla="*/ 95 w 659"/>
              <a:gd name="T77" fmla="*/ 488 h 1996"/>
              <a:gd name="T78" fmla="*/ 173 w 659"/>
              <a:gd name="T79" fmla="*/ 789 h 1996"/>
              <a:gd name="T80" fmla="*/ 427 w 659"/>
              <a:gd name="T81" fmla="*/ 1250 h 1996"/>
              <a:gd name="T82" fmla="*/ 376 w 659"/>
              <a:gd name="T83" fmla="*/ 716 h 1996"/>
              <a:gd name="T84" fmla="*/ 317 w 659"/>
              <a:gd name="T85" fmla="*/ 710 h 1996"/>
              <a:gd name="T86" fmla="*/ 584 w 659"/>
              <a:gd name="T87" fmla="*/ 1611 h 1996"/>
              <a:gd name="T88" fmla="*/ 531 w 659"/>
              <a:gd name="T89" fmla="*/ 1287 h 1996"/>
              <a:gd name="T90" fmla="*/ 479 w 659"/>
              <a:gd name="T91" fmla="*/ 1396 h 1996"/>
              <a:gd name="T92" fmla="*/ 453 w 659"/>
              <a:gd name="T93" fmla="*/ 1382 h 1996"/>
              <a:gd name="T94" fmla="*/ 494 w 659"/>
              <a:gd name="T95" fmla="*/ 1527 h 1996"/>
              <a:gd name="T96" fmla="*/ 376 w 659"/>
              <a:gd name="T97" fmla="*/ 1323 h 1996"/>
              <a:gd name="T98" fmla="*/ 483 w 659"/>
              <a:gd name="T99" fmla="*/ 1592 h 1996"/>
              <a:gd name="T100" fmla="*/ 461 w 659"/>
              <a:gd name="T101" fmla="*/ 1570 h 1996"/>
              <a:gd name="T102" fmla="*/ 358 w 659"/>
              <a:gd name="T103" fmla="*/ 1327 h 1996"/>
              <a:gd name="T104" fmla="*/ 480 w 659"/>
              <a:gd name="T105" fmla="*/ 1627 h 1996"/>
              <a:gd name="T106" fmla="*/ 531 w 659"/>
              <a:gd name="T107" fmla="*/ 1642 h 1996"/>
              <a:gd name="T108" fmla="*/ 538 w 659"/>
              <a:gd name="T109" fmla="*/ 1663 h 1996"/>
              <a:gd name="T110" fmla="*/ 602 w 659"/>
              <a:gd name="T111" fmla="*/ 1608 h 1996"/>
              <a:gd name="T112" fmla="*/ 610 w 659"/>
              <a:gd name="T113" fmla="*/ 1842 h 1996"/>
              <a:gd name="T114" fmla="*/ 583 w 659"/>
              <a:gd name="T115" fmla="*/ 1663 h 1996"/>
              <a:gd name="T116" fmla="*/ 553 w 659"/>
              <a:gd name="T117" fmla="*/ 1795 h 1996"/>
              <a:gd name="T118" fmla="*/ 547 w 659"/>
              <a:gd name="T119" fmla="*/ 1848 h 1996"/>
              <a:gd name="T120" fmla="*/ 521 w 659"/>
              <a:gd name="T121" fmla="*/ 1706 h 1996"/>
              <a:gd name="T122" fmla="*/ 514 w 659"/>
              <a:gd name="T123" fmla="*/ 1795 h 1996"/>
              <a:gd name="T124" fmla="*/ 589 w 659"/>
              <a:gd name="T125" fmla="*/ 196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9" h="1996">
                <a:moveTo>
                  <a:pt x="532" y="1193"/>
                </a:moveTo>
                <a:lnTo>
                  <a:pt x="532" y="1193"/>
                </a:lnTo>
                <a:lnTo>
                  <a:pt x="538" y="1195"/>
                </a:lnTo>
                <a:lnTo>
                  <a:pt x="540" y="1192"/>
                </a:lnTo>
                <a:lnTo>
                  <a:pt x="544" y="1192"/>
                </a:lnTo>
                <a:lnTo>
                  <a:pt x="547" y="1192"/>
                </a:lnTo>
                <a:lnTo>
                  <a:pt x="550" y="1193"/>
                </a:lnTo>
                <a:lnTo>
                  <a:pt x="550" y="1193"/>
                </a:lnTo>
                <a:lnTo>
                  <a:pt x="554" y="1199"/>
                </a:lnTo>
                <a:lnTo>
                  <a:pt x="559" y="1208"/>
                </a:lnTo>
                <a:lnTo>
                  <a:pt x="563" y="1218"/>
                </a:lnTo>
                <a:lnTo>
                  <a:pt x="565" y="1227"/>
                </a:lnTo>
                <a:lnTo>
                  <a:pt x="565" y="1227"/>
                </a:lnTo>
                <a:lnTo>
                  <a:pt x="563" y="1233"/>
                </a:lnTo>
                <a:lnTo>
                  <a:pt x="561" y="1238"/>
                </a:lnTo>
                <a:lnTo>
                  <a:pt x="558" y="1244"/>
                </a:lnTo>
                <a:lnTo>
                  <a:pt x="554" y="1248"/>
                </a:lnTo>
                <a:lnTo>
                  <a:pt x="546" y="1254"/>
                </a:lnTo>
                <a:lnTo>
                  <a:pt x="540" y="1261"/>
                </a:lnTo>
                <a:lnTo>
                  <a:pt x="540" y="1261"/>
                </a:lnTo>
                <a:lnTo>
                  <a:pt x="551" y="1324"/>
                </a:lnTo>
                <a:lnTo>
                  <a:pt x="565" y="1396"/>
                </a:lnTo>
                <a:lnTo>
                  <a:pt x="565" y="1396"/>
                </a:lnTo>
                <a:lnTo>
                  <a:pt x="577" y="1465"/>
                </a:lnTo>
                <a:lnTo>
                  <a:pt x="591" y="1540"/>
                </a:lnTo>
                <a:lnTo>
                  <a:pt x="591" y="1540"/>
                </a:lnTo>
                <a:lnTo>
                  <a:pt x="593" y="1552"/>
                </a:lnTo>
                <a:lnTo>
                  <a:pt x="597" y="1565"/>
                </a:lnTo>
                <a:lnTo>
                  <a:pt x="600" y="1576"/>
                </a:lnTo>
                <a:lnTo>
                  <a:pt x="600" y="1588"/>
                </a:lnTo>
                <a:lnTo>
                  <a:pt x="600" y="1588"/>
                </a:lnTo>
                <a:lnTo>
                  <a:pt x="606" y="1591"/>
                </a:lnTo>
                <a:lnTo>
                  <a:pt x="611" y="1593"/>
                </a:lnTo>
                <a:lnTo>
                  <a:pt x="614" y="1597"/>
                </a:lnTo>
                <a:lnTo>
                  <a:pt x="617" y="1601"/>
                </a:lnTo>
                <a:lnTo>
                  <a:pt x="619" y="1607"/>
                </a:lnTo>
                <a:lnTo>
                  <a:pt x="619" y="1612"/>
                </a:lnTo>
                <a:lnTo>
                  <a:pt x="619" y="1623"/>
                </a:lnTo>
                <a:lnTo>
                  <a:pt x="617" y="1633"/>
                </a:lnTo>
                <a:lnTo>
                  <a:pt x="611" y="1644"/>
                </a:lnTo>
                <a:lnTo>
                  <a:pt x="604" y="1652"/>
                </a:lnTo>
                <a:lnTo>
                  <a:pt x="596" y="1657"/>
                </a:lnTo>
                <a:lnTo>
                  <a:pt x="596" y="1657"/>
                </a:lnTo>
                <a:lnTo>
                  <a:pt x="618" y="1713"/>
                </a:lnTo>
                <a:lnTo>
                  <a:pt x="629" y="1740"/>
                </a:lnTo>
                <a:lnTo>
                  <a:pt x="641" y="1766"/>
                </a:lnTo>
                <a:lnTo>
                  <a:pt x="641" y="1766"/>
                </a:lnTo>
                <a:lnTo>
                  <a:pt x="646" y="1773"/>
                </a:lnTo>
                <a:lnTo>
                  <a:pt x="653" y="1780"/>
                </a:lnTo>
                <a:lnTo>
                  <a:pt x="657" y="1788"/>
                </a:lnTo>
                <a:lnTo>
                  <a:pt x="659" y="1791"/>
                </a:lnTo>
                <a:lnTo>
                  <a:pt x="659" y="1796"/>
                </a:lnTo>
                <a:lnTo>
                  <a:pt x="659" y="1796"/>
                </a:lnTo>
                <a:lnTo>
                  <a:pt x="651" y="1804"/>
                </a:lnTo>
                <a:lnTo>
                  <a:pt x="642" y="1814"/>
                </a:lnTo>
                <a:lnTo>
                  <a:pt x="634" y="1823"/>
                </a:lnTo>
                <a:lnTo>
                  <a:pt x="629" y="1834"/>
                </a:lnTo>
                <a:lnTo>
                  <a:pt x="623" y="1846"/>
                </a:lnTo>
                <a:lnTo>
                  <a:pt x="619" y="1859"/>
                </a:lnTo>
                <a:lnTo>
                  <a:pt x="614" y="1885"/>
                </a:lnTo>
                <a:lnTo>
                  <a:pt x="610" y="1912"/>
                </a:lnTo>
                <a:lnTo>
                  <a:pt x="607" y="1940"/>
                </a:lnTo>
                <a:lnTo>
                  <a:pt x="603" y="1996"/>
                </a:lnTo>
                <a:lnTo>
                  <a:pt x="603" y="1996"/>
                </a:lnTo>
                <a:lnTo>
                  <a:pt x="593" y="1995"/>
                </a:lnTo>
                <a:lnTo>
                  <a:pt x="585" y="1993"/>
                </a:lnTo>
                <a:lnTo>
                  <a:pt x="585" y="1993"/>
                </a:lnTo>
                <a:lnTo>
                  <a:pt x="574" y="1972"/>
                </a:lnTo>
                <a:lnTo>
                  <a:pt x="565" y="1950"/>
                </a:lnTo>
                <a:lnTo>
                  <a:pt x="542" y="1909"/>
                </a:lnTo>
                <a:lnTo>
                  <a:pt x="519" y="1868"/>
                </a:lnTo>
                <a:lnTo>
                  <a:pt x="495" y="1827"/>
                </a:lnTo>
                <a:lnTo>
                  <a:pt x="495" y="1827"/>
                </a:lnTo>
                <a:lnTo>
                  <a:pt x="498" y="1811"/>
                </a:lnTo>
                <a:lnTo>
                  <a:pt x="498" y="1793"/>
                </a:lnTo>
                <a:lnTo>
                  <a:pt x="495" y="1758"/>
                </a:lnTo>
                <a:lnTo>
                  <a:pt x="493" y="1724"/>
                </a:lnTo>
                <a:lnTo>
                  <a:pt x="491" y="1689"/>
                </a:lnTo>
                <a:lnTo>
                  <a:pt x="491" y="1689"/>
                </a:lnTo>
                <a:lnTo>
                  <a:pt x="485" y="1684"/>
                </a:lnTo>
                <a:lnTo>
                  <a:pt x="476" y="1680"/>
                </a:lnTo>
                <a:lnTo>
                  <a:pt x="470" y="1675"/>
                </a:lnTo>
                <a:lnTo>
                  <a:pt x="464" y="1668"/>
                </a:lnTo>
                <a:lnTo>
                  <a:pt x="460" y="1661"/>
                </a:lnTo>
                <a:lnTo>
                  <a:pt x="459" y="1657"/>
                </a:lnTo>
                <a:lnTo>
                  <a:pt x="460" y="1655"/>
                </a:lnTo>
                <a:lnTo>
                  <a:pt x="461" y="1650"/>
                </a:lnTo>
                <a:lnTo>
                  <a:pt x="464" y="1648"/>
                </a:lnTo>
                <a:lnTo>
                  <a:pt x="468" y="1645"/>
                </a:lnTo>
                <a:lnTo>
                  <a:pt x="474" y="1642"/>
                </a:lnTo>
                <a:lnTo>
                  <a:pt x="474" y="1642"/>
                </a:lnTo>
                <a:lnTo>
                  <a:pt x="414" y="1517"/>
                </a:lnTo>
                <a:lnTo>
                  <a:pt x="384" y="1452"/>
                </a:lnTo>
                <a:lnTo>
                  <a:pt x="357" y="1386"/>
                </a:lnTo>
                <a:lnTo>
                  <a:pt x="357" y="1386"/>
                </a:lnTo>
                <a:lnTo>
                  <a:pt x="343" y="1354"/>
                </a:lnTo>
                <a:lnTo>
                  <a:pt x="331" y="1321"/>
                </a:lnTo>
                <a:lnTo>
                  <a:pt x="331" y="1321"/>
                </a:lnTo>
                <a:lnTo>
                  <a:pt x="323" y="1323"/>
                </a:lnTo>
                <a:lnTo>
                  <a:pt x="316" y="1321"/>
                </a:lnTo>
                <a:lnTo>
                  <a:pt x="309" y="1320"/>
                </a:lnTo>
                <a:lnTo>
                  <a:pt x="301" y="1318"/>
                </a:lnTo>
                <a:lnTo>
                  <a:pt x="301" y="1318"/>
                </a:lnTo>
                <a:lnTo>
                  <a:pt x="297" y="1313"/>
                </a:lnTo>
                <a:lnTo>
                  <a:pt x="294" y="1306"/>
                </a:lnTo>
                <a:lnTo>
                  <a:pt x="291" y="1297"/>
                </a:lnTo>
                <a:lnTo>
                  <a:pt x="290" y="1288"/>
                </a:lnTo>
                <a:lnTo>
                  <a:pt x="290" y="1279"/>
                </a:lnTo>
                <a:lnTo>
                  <a:pt x="293" y="1272"/>
                </a:lnTo>
                <a:lnTo>
                  <a:pt x="295" y="1269"/>
                </a:lnTo>
                <a:lnTo>
                  <a:pt x="298" y="1267"/>
                </a:lnTo>
                <a:lnTo>
                  <a:pt x="302" y="1265"/>
                </a:lnTo>
                <a:lnTo>
                  <a:pt x="306" y="1265"/>
                </a:lnTo>
                <a:lnTo>
                  <a:pt x="306" y="1265"/>
                </a:lnTo>
                <a:lnTo>
                  <a:pt x="308" y="1268"/>
                </a:lnTo>
                <a:lnTo>
                  <a:pt x="309" y="1272"/>
                </a:lnTo>
                <a:lnTo>
                  <a:pt x="308" y="1279"/>
                </a:lnTo>
                <a:lnTo>
                  <a:pt x="305" y="1286"/>
                </a:lnTo>
                <a:lnTo>
                  <a:pt x="305" y="1293"/>
                </a:lnTo>
                <a:lnTo>
                  <a:pt x="305" y="1293"/>
                </a:lnTo>
                <a:lnTo>
                  <a:pt x="309" y="1297"/>
                </a:lnTo>
                <a:lnTo>
                  <a:pt x="313" y="1301"/>
                </a:lnTo>
                <a:lnTo>
                  <a:pt x="319" y="1305"/>
                </a:lnTo>
                <a:lnTo>
                  <a:pt x="325" y="1306"/>
                </a:lnTo>
                <a:lnTo>
                  <a:pt x="339" y="1309"/>
                </a:lnTo>
                <a:lnTo>
                  <a:pt x="354" y="1310"/>
                </a:lnTo>
                <a:lnTo>
                  <a:pt x="369" y="1309"/>
                </a:lnTo>
                <a:lnTo>
                  <a:pt x="385" y="1308"/>
                </a:lnTo>
                <a:lnTo>
                  <a:pt x="412" y="1302"/>
                </a:lnTo>
                <a:lnTo>
                  <a:pt x="412" y="1302"/>
                </a:lnTo>
                <a:lnTo>
                  <a:pt x="434" y="1299"/>
                </a:lnTo>
                <a:lnTo>
                  <a:pt x="444" y="1297"/>
                </a:lnTo>
                <a:lnTo>
                  <a:pt x="446" y="1295"/>
                </a:lnTo>
                <a:lnTo>
                  <a:pt x="451" y="1293"/>
                </a:lnTo>
                <a:lnTo>
                  <a:pt x="451" y="1293"/>
                </a:lnTo>
                <a:lnTo>
                  <a:pt x="455" y="1295"/>
                </a:lnTo>
                <a:lnTo>
                  <a:pt x="456" y="1295"/>
                </a:lnTo>
                <a:lnTo>
                  <a:pt x="460" y="1294"/>
                </a:lnTo>
                <a:lnTo>
                  <a:pt x="460" y="1294"/>
                </a:lnTo>
                <a:lnTo>
                  <a:pt x="475" y="1286"/>
                </a:lnTo>
                <a:lnTo>
                  <a:pt x="494" y="1278"/>
                </a:lnTo>
                <a:lnTo>
                  <a:pt x="514" y="1268"/>
                </a:lnTo>
                <a:lnTo>
                  <a:pt x="523" y="1261"/>
                </a:lnTo>
                <a:lnTo>
                  <a:pt x="531" y="1256"/>
                </a:lnTo>
                <a:lnTo>
                  <a:pt x="531" y="1256"/>
                </a:lnTo>
                <a:lnTo>
                  <a:pt x="535" y="1250"/>
                </a:lnTo>
                <a:lnTo>
                  <a:pt x="539" y="1245"/>
                </a:lnTo>
                <a:lnTo>
                  <a:pt x="542" y="1239"/>
                </a:lnTo>
                <a:lnTo>
                  <a:pt x="543" y="1233"/>
                </a:lnTo>
                <a:lnTo>
                  <a:pt x="544" y="1227"/>
                </a:lnTo>
                <a:lnTo>
                  <a:pt x="543" y="1220"/>
                </a:lnTo>
                <a:lnTo>
                  <a:pt x="540" y="1216"/>
                </a:lnTo>
                <a:lnTo>
                  <a:pt x="535" y="1212"/>
                </a:lnTo>
                <a:lnTo>
                  <a:pt x="535" y="1212"/>
                </a:lnTo>
                <a:lnTo>
                  <a:pt x="517" y="1219"/>
                </a:lnTo>
                <a:lnTo>
                  <a:pt x="501" y="1227"/>
                </a:lnTo>
                <a:lnTo>
                  <a:pt x="468" y="1245"/>
                </a:lnTo>
                <a:lnTo>
                  <a:pt x="452" y="1254"/>
                </a:lnTo>
                <a:lnTo>
                  <a:pt x="433" y="1261"/>
                </a:lnTo>
                <a:lnTo>
                  <a:pt x="412" y="1267"/>
                </a:lnTo>
                <a:lnTo>
                  <a:pt x="389" y="1271"/>
                </a:lnTo>
                <a:lnTo>
                  <a:pt x="389" y="1271"/>
                </a:lnTo>
                <a:lnTo>
                  <a:pt x="366" y="1274"/>
                </a:lnTo>
                <a:lnTo>
                  <a:pt x="342" y="1275"/>
                </a:lnTo>
                <a:lnTo>
                  <a:pt x="331" y="1275"/>
                </a:lnTo>
                <a:lnTo>
                  <a:pt x="321" y="1274"/>
                </a:lnTo>
                <a:lnTo>
                  <a:pt x="313" y="1271"/>
                </a:lnTo>
                <a:lnTo>
                  <a:pt x="308" y="1267"/>
                </a:lnTo>
                <a:lnTo>
                  <a:pt x="308" y="1267"/>
                </a:lnTo>
                <a:lnTo>
                  <a:pt x="306" y="1261"/>
                </a:lnTo>
                <a:lnTo>
                  <a:pt x="304" y="1254"/>
                </a:lnTo>
                <a:lnTo>
                  <a:pt x="297" y="1237"/>
                </a:lnTo>
                <a:lnTo>
                  <a:pt x="297" y="1237"/>
                </a:lnTo>
                <a:lnTo>
                  <a:pt x="268" y="1159"/>
                </a:lnTo>
                <a:lnTo>
                  <a:pt x="241" y="1076"/>
                </a:lnTo>
                <a:lnTo>
                  <a:pt x="214" y="992"/>
                </a:lnTo>
                <a:lnTo>
                  <a:pt x="188" y="910"/>
                </a:lnTo>
                <a:lnTo>
                  <a:pt x="188" y="910"/>
                </a:lnTo>
                <a:lnTo>
                  <a:pt x="176" y="861"/>
                </a:lnTo>
                <a:lnTo>
                  <a:pt x="169" y="837"/>
                </a:lnTo>
                <a:lnTo>
                  <a:pt x="165" y="812"/>
                </a:lnTo>
                <a:lnTo>
                  <a:pt x="165" y="812"/>
                </a:lnTo>
                <a:lnTo>
                  <a:pt x="161" y="795"/>
                </a:lnTo>
                <a:lnTo>
                  <a:pt x="155" y="777"/>
                </a:lnTo>
                <a:lnTo>
                  <a:pt x="150" y="762"/>
                </a:lnTo>
                <a:lnTo>
                  <a:pt x="146" y="746"/>
                </a:lnTo>
                <a:lnTo>
                  <a:pt x="146" y="746"/>
                </a:lnTo>
                <a:lnTo>
                  <a:pt x="146" y="737"/>
                </a:lnTo>
                <a:lnTo>
                  <a:pt x="146" y="728"/>
                </a:lnTo>
                <a:lnTo>
                  <a:pt x="146" y="728"/>
                </a:lnTo>
                <a:lnTo>
                  <a:pt x="143" y="714"/>
                </a:lnTo>
                <a:lnTo>
                  <a:pt x="139" y="699"/>
                </a:lnTo>
                <a:lnTo>
                  <a:pt x="131" y="669"/>
                </a:lnTo>
                <a:lnTo>
                  <a:pt x="131" y="669"/>
                </a:lnTo>
                <a:lnTo>
                  <a:pt x="118" y="622"/>
                </a:lnTo>
                <a:lnTo>
                  <a:pt x="105" y="577"/>
                </a:lnTo>
                <a:lnTo>
                  <a:pt x="94" y="533"/>
                </a:lnTo>
                <a:lnTo>
                  <a:pt x="83" y="490"/>
                </a:lnTo>
                <a:lnTo>
                  <a:pt x="83" y="490"/>
                </a:lnTo>
                <a:lnTo>
                  <a:pt x="78" y="464"/>
                </a:lnTo>
                <a:lnTo>
                  <a:pt x="72" y="438"/>
                </a:lnTo>
                <a:lnTo>
                  <a:pt x="69" y="412"/>
                </a:lnTo>
                <a:lnTo>
                  <a:pt x="69" y="400"/>
                </a:lnTo>
                <a:lnTo>
                  <a:pt x="71" y="389"/>
                </a:lnTo>
                <a:lnTo>
                  <a:pt x="71" y="389"/>
                </a:lnTo>
                <a:lnTo>
                  <a:pt x="64" y="369"/>
                </a:lnTo>
                <a:lnTo>
                  <a:pt x="57" y="348"/>
                </a:lnTo>
                <a:lnTo>
                  <a:pt x="49" y="328"/>
                </a:lnTo>
                <a:lnTo>
                  <a:pt x="42" y="307"/>
                </a:lnTo>
                <a:lnTo>
                  <a:pt x="42" y="307"/>
                </a:lnTo>
                <a:lnTo>
                  <a:pt x="37" y="286"/>
                </a:lnTo>
                <a:lnTo>
                  <a:pt x="33" y="264"/>
                </a:lnTo>
                <a:lnTo>
                  <a:pt x="27" y="242"/>
                </a:lnTo>
                <a:lnTo>
                  <a:pt x="22" y="223"/>
                </a:lnTo>
                <a:lnTo>
                  <a:pt x="22" y="223"/>
                </a:lnTo>
                <a:lnTo>
                  <a:pt x="14" y="204"/>
                </a:lnTo>
                <a:lnTo>
                  <a:pt x="7" y="185"/>
                </a:lnTo>
                <a:lnTo>
                  <a:pt x="4" y="175"/>
                </a:lnTo>
                <a:lnTo>
                  <a:pt x="1" y="166"/>
                </a:lnTo>
                <a:lnTo>
                  <a:pt x="0" y="156"/>
                </a:lnTo>
                <a:lnTo>
                  <a:pt x="1" y="147"/>
                </a:lnTo>
                <a:lnTo>
                  <a:pt x="1" y="147"/>
                </a:lnTo>
                <a:lnTo>
                  <a:pt x="4" y="136"/>
                </a:lnTo>
                <a:lnTo>
                  <a:pt x="8" y="125"/>
                </a:lnTo>
                <a:lnTo>
                  <a:pt x="21" y="105"/>
                </a:lnTo>
                <a:lnTo>
                  <a:pt x="21" y="105"/>
                </a:lnTo>
                <a:lnTo>
                  <a:pt x="15" y="98"/>
                </a:lnTo>
                <a:lnTo>
                  <a:pt x="11" y="91"/>
                </a:lnTo>
                <a:lnTo>
                  <a:pt x="8" y="83"/>
                </a:lnTo>
                <a:lnTo>
                  <a:pt x="6" y="75"/>
                </a:lnTo>
                <a:lnTo>
                  <a:pt x="4" y="68"/>
                </a:lnTo>
                <a:lnTo>
                  <a:pt x="4" y="60"/>
                </a:lnTo>
                <a:lnTo>
                  <a:pt x="7" y="42"/>
                </a:lnTo>
                <a:lnTo>
                  <a:pt x="7" y="42"/>
                </a:lnTo>
                <a:lnTo>
                  <a:pt x="16" y="34"/>
                </a:lnTo>
                <a:lnTo>
                  <a:pt x="27" y="26"/>
                </a:lnTo>
                <a:lnTo>
                  <a:pt x="40" y="19"/>
                </a:lnTo>
                <a:lnTo>
                  <a:pt x="53" y="12"/>
                </a:lnTo>
                <a:lnTo>
                  <a:pt x="68" y="5"/>
                </a:lnTo>
                <a:lnTo>
                  <a:pt x="84" y="1"/>
                </a:lnTo>
                <a:lnTo>
                  <a:pt x="99" y="0"/>
                </a:lnTo>
                <a:lnTo>
                  <a:pt x="114" y="0"/>
                </a:lnTo>
                <a:lnTo>
                  <a:pt x="114" y="0"/>
                </a:lnTo>
                <a:lnTo>
                  <a:pt x="123" y="3"/>
                </a:lnTo>
                <a:lnTo>
                  <a:pt x="131" y="7"/>
                </a:lnTo>
                <a:lnTo>
                  <a:pt x="139" y="11"/>
                </a:lnTo>
                <a:lnTo>
                  <a:pt x="143" y="12"/>
                </a:lnTo>
                <a:lnTo>
                  <a:pt x="147" y="12"/>
                </a:lnTo>
                <a:lnTo>
                  <a:pt x="147" y="12"/>
                </a:lnTo>
                <a:lnTo>
                  <a:pt x="157" y="26"/>
                </a:lnTo>
                <a:lnTo>
                  <a:pt x="165" y="41"/>
                </a:lnTo>
                <a:lnTo>
                  <a:pt x="167" y="49"/>
                </a:lnTo>
                <a:lnTo>
                  <a:pt x="170" y="58"/>
                </a:lnTo>
                <a:lnTo>
                  <a:pt x="170" y="67"/>
                </a:lnTo>
                <a:lnTo>
                  <a:pt x="169" y="76"/>
                </a:lnTo>
                <a:lnTo>
                  <a:pt x="169" y="76"/>
                </a:lnTo>
                <a:lnTo>
                  <a:pt x="180" y="91"/>
                </a:lnTo>
                <a:lnTo>
                  <a:pt x="189" y="107"/>
                </a:lnTo>
                <a:lnTo>
                  <a:pt x="197" y="125"/>
                </a:lnTo>
                <a:lnTo>
                  <a:pt x="206" y="143"/>
                </a:lnTo>
                <a:lnTo>
                  <a:pt x="221" y="179"/>
                </a:lnTo>
                <a:lnTo>
                  <a:pt x="238" y="218"/>
                </a:lnTo>
                <a:lnTo>
                  <a:pt x="238" y="218"/>
                </a:lnTo>
                <a:lnTo>
                  <a:pt x="241" y="222"/>
                </a:lnTo>
                <a:lnTo>
                  <a:pt x="244" y="226"/>
                </a:lnTo>
                <a:lnTo>
                  <a:pt x="248" y="230"/>
                </a:lnTo>
                <a:lnTo>
                  <a:pt x="250" y="235"/>
                </a:lnTo>
                <a:lnTo>
                  <a:pt x="250" y="235"/>
                </a:lnTo>
                <a:lnTo>
                  <a:pt x="253" y="243"/>
                </a:lnTo>
                <a:lnTo>
                  <a:pt x="256" y="252"/>
                </a:lnTo>
                <a:lnTo>
                  <a:pt x="261" y="269"/>
                </a:lnTo>
                <a:lnTo>
                  <a:pt x="264" y="279"/>
                </a:lnTo>
                <a:lnTo>
                  <a:pt x="268" y="287"/>
                </a:lnTo>
                <a:lnTo>
                  <a:pt x="274" y="294"/>
                </a:lnTo>
                <a:lnTo>
                  <a:pt x="279" y="301"/>
                </a:lnTo>
                <a:lnTo>
                  <a:pt x="279" y="301"/>
                </a:lnTo>
                <a:lnTo>
                  <a:pt x="284" y="318"/>
                </a:lnTo>
                <a:lnTo>
                  <a:pt x="290" y="335"/>
                </a:lnTo>
                <a:lnTo>
                  <a:pt x="302" y="370"/>
                </a:lnTo>
                <a:lnTo>
                  <a:pt x="317" y="403"/>
                </a:lnTo>
                <a:lnTo>
                  <a:pt x="332" y="434"/>
                </a:lnTo>
                <a:lnTo>
                  <a:pt x="332" y="434"/>
                </a:lnTo>
                <a:lnTo>
                  <a:pt x="339" y="452"/>
                </a:lnTo>
                <a:lnTo>
                  <a:pt x="346" y="471"/>
                </a:lnTo>
                <a:lnTo>
                  <a:pt x="359" y="510"/>
                </a:lnTo>
                <a:lnTo>
                  <a:pt x="372" y="551"/>
                </a:lnTo>
                <a:lnTo>
                  <a:pt x="385" y="593"/>
                </a:lnTo>
                <a:lnTo>
                  <a:pt x="385" y="593"/>
                </a:lnTo>
                <a:lnTo>
                  <a:pt x="395" y="620"/>
                </a:lnTo>
                <a:lnTo>
                  <a:pt x="403" y="649"/>
                </a:lnTo>
                <a:lnTo>
                  <a:pt x="412" y="678"/>
                </a:lnTo>
                <a:lnTo>
                  <a:pt x="422" y="705"/>
                </a:lnTo>
                <a:lnTo>
                  <a:pt x="422" y="705"/>
                </a:lnTo>
                <a:lnTo>
                  <a:pt x="433" y="732"/>
                </a:lnTo>
                <a:lnTo>
                  <a:pt x="442" y="762"/>
                </a:lnTo>
                <a:lnTo>
                  <a:pt x="461" y="827"/>
                </a:lnTo>
                <a:lnTo>
                  <a:pt x="461" y="827"/>
                </a:lnTo>
                <a:lnTo>
                  <a:pt x="472" y="867"/>
                </a:lnTo>
                <a:lnTo>
                  <a:pt x="483" y="907"/>
                </a:lnTo>
                <a:lnTo>
                  <a:pt x="493" y="948"/>
                </a:lnTo>
                <a:lnTo>
                  <a:pt x="499" y="989"/>
                </a:lnTo>
                <a:lnTo>
                  <a:pt x="499" y="989"/>
                </a:lnTo>
                <a:lnTo>
                  <a:pt x="509" y="1056"/>
                </a:lnTo>
                <a:lnTo>
                  <a:pt x="520" y="1120"/>
                </a:lnTo>
                <a:lnTo>
                  <a:pt x="520" y="1120"/>
                </a:lnTo>
                <a:lnTo>
                  <a:pt x="523" y="1139"/>
                </a:lnTo>
                <a:lnTo>
                  <a:pt x="528" y="1156"/>
                </a:lnTo>
                <a:lnTo>
                  <a:pt x="531" y="1174"/>
                </a:lnTo>
                <a:lnTo>
                  <a:pt x="532" y="1184"/>
                </a:lnTo>
                <a:lnTo>
                  <a:pt x="532" y="1193"/>
                </a:lnTo>
                <a:lnTo>
                  <a:pt x="532" y="1193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49" y="39"/>
                </a:lnTo>
                <a:lnTo>
                  <a:pt x="72" y="34"/>
                </a:lnTo>
                <a:lnTo>
                  <a:pt x="84" y="30"/>
                </a:lnTo>
                <a:lnTo>
                  <a:pt x="95" y="26"/>
                </a:lnTo>
                <a:lnTo>
                  <a:pt x="106" y="20"/>
                </a:lnTo>
                <a:lnTo>
                  <a:pt x="114" y="15"/>
                </a:lnTo>
                <a:lnTo>
                  <a:pt x="114" y="15"/>
                </a:lnTo>
                <a:lnTo>
                  <a:pt x="91" y="18"/>
                </a:lnTo>
                <a:lnTo>
                  <a:pt x="79" y="19"/>
                </a:lnTo>
                <a:lnTo>
                  <a:pt x="65" y="22"/>
                </a:lnTo>
                <a:lnTo>
                  <a:pt x="53" y="24"/>
                </a:lnTo>
                <a:lnTo>
                  <a:pt x="42" y="30"/>
                </a:lnTo>
                <a:lnTo>
                  <a:pt x="33" y="35"/>
                </a:lnTo>
                <a:lnTo>
                  <a:pt x="29" y="38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7" y="73"/>
                </a:moveTo>
                <a:lnTo>
                  <a:pt x="117" y="73"/>
                </a:lnTo>
                <a:lnTo>
                  <a:pt x="125" y="67"/>
                </a:lnTo>
                <a:lnTo>
                  <a:pt x="133" y="60"/>
                </a:lnTo>
                <a:lnTo>
                  <a:pt x="139" y="52"/>
                </a:lnTo>
                <a:lnTo>
                  <a:pt x="144" y="43"/>
                </a:lnTo>
                <a:lnTo>
                  <a:pt x="146" y="35"/>
                </a:lnTo>
                <a:lnTo>
                  <a:pt x="146" y="31"/>
                </a:lnTo>
                <a:lnTo>
                  <a:pt x="146" y="28"/>
                </a:lnTo>
                <a:lnTo>
                  <a:pt x="144" y="26"/>
                </a:lnTo>
                <a:lnTo>
                  <a:pt x="142" y="23"/>
                </a:lnTo>
                <a:lnTo>
                  <a:pt x="138" y="20"/>
                </a:lnTo>
                <a:lnTo>
                  <a:pt x="132" y="18"/>
                </a:lnTo>
                <a:lnTo>
                  <a:pt x="132" y="18"/>
                </a:lnTo>
                <a:lnTo>
                  <a:pt x="123" y="27"/>
                </a:lnTo>
                <a:lnTo>
                  <a:pt x="110" y="34"/>
                </a:lnTo>
                <a:lnTo>
                  <a:pt x="95" y="41"/>
                </a:lnTo>
                <a:lnTo>
                  <a:pt x="80" y="46"/>
                </a:lnTo>
                <a:lnTo>
                  <a:pt x="65" y="50"/>
                </a:lnTo>
                <a:lnTo>
                  <a:pt x="49" y="53"/>
                </a:lnTo>
                <a:lnTo>
                  <a:pt x="19" y="57"/>
                </a:lnTo>
                <a:lnTo>
                  <a:pt x="19" y="57"/>
                </a:lnTo>
                <a:lnTo>
                  <a:pt x="18" y="67"/>
                </a:lnTo>
                <a:lnTo>
                  <a:pt x="18" y="75"/>
                </a:lnTo>
                <a:lnTo>
                  <a:pt x="21" y="81"/>
                </a:lnTo>
                <a:lnTo>
                  <a:pt x="25" y="87"/>
                </a:lnTo>
                <a:lnTo>
                  <a:pt x="30" y="91"/>
                </a:lnTo>
                <a:lnTo>
                  <a:pt x="35" y="92"/>
                </a:lnTo>
                <a:lnTo>
                  <a:pt x="44" y="94"/>
                </a:lnTo>
                <a:lnTo>
                  <a:pt x="52" y="95"/>
                </a:lnTo>
                <a:lnTo>
                  <a:pt x="68" y="92"/>
                </a:lnTo>
                <a:lnTo>
                  <a:pt x="87" y="88"/>
                </a:lnTo>
                <a:lnTo>
                  <a:pt x="104" y="81"/>
                </a:lnTo>
                <a:lnTo>
                  <a:pt x="117" y="73"/>
                </a:lnTo>
                <a:lnTo>
                  <a:pt x="117" y="73"/>
                </a:lnTo>
                <a:close/>
                <a:moveTo>
                  <a:pt x="120" y="88"/>
                </a:moveTo>
                <a:lnTo>
                  <a:pt x="120" y="88"/>
                </a:lnTo>
                <a:lnTo>
                  <a:pt x="124" y="90"/>
                </a:lnTo>
                <a:lnTo>
                  <a:pt x="128" y="90"/>
                </a:lnTo>
                <a:lnTo>
                  <a:pt x="133" y="90"/>
                </a:lnTo>
                <a:lnTo>
                  <a:pt x="136" y="88"/>
                </a:lnTo>
                <a:lnTo>
                  <a:pt x="144" y="83"/>
                </a:lnTo>
                <a:lnTo>
                  <a:pt x="151" y="79"/>
                </a:lnTo>
                <a:lnTo>
                  <a:pt x="151" y="79"/>
                </a:lnTo>
                <a:lnTo>
                  <a:pt x="148" y="75"/>
                </a:lnTo>
                <a:lnTo>
                  <a:pt x="148" y="72"/>
                </a:lnTo>
                <a:lnTo>
                  <a:pt x="150" y="69"/>
                </a:lnTo>
                <a:lnTo>
                  <a:pt x="150" y="67"/>
                </a:lnTo>
                <a:lnTo>
                  <a:pt x="158" y="56"/>
                </a:lnTo>
                <a:lnTo>
                  <a:pt x="158" y="56"/>
                </a:lnTo>
                <a:lnTo>
                  <a:pt x="157" y="56"/>
                </a:lnTo>
                <a:lnTo>
                  <a:pt x="155" y="53"/>
                </a:lnTo>
                <a:lnTo>
                  <a:pt x="155" y="52"/>
                </a:lnTo>
                <a:lnTo>
                  <a:pt x="154" y="52"/>
                </a:lnTo>
                <a:lnTo>
                  <a:pt x="154" y="52"/>
                </a:lnTo>
                <a:lnTo>
                  <a:pt x="147" y="61"/>
                </a:lnTo>
                <a:lnTo>
                  <a:pt x="139" y="71"/>
                </a:lnTo>
                <a:lnTo>
                  <a:pt x="120" y="88"/>
                </a:lnTo>
                <a:lnTo>
                  <a:pt x="120" y="88"/>
                </a:lnTo>
                <a:close/>
                <a:moveTo>
                  <a:pt x="35" y="110"/>
                </a:moveTo>
                <a:lnTo>
                  <a:pt x="35" y="110"/>
                </a:lnTo>
                <a:lnTo>
                  <a:pt x="35" y="113"/>
                </a:lnTo>
                <a:lnTo>
                  <a:pt x="34" y="116"/>
                </a:lnTo>
                <a:lnTo>
                  <a:pt x="31" y="120"/>
                </a:lnTo>
                <a:lnTo>
                  <a:pt x="26" y="122"/>
                </a:lnTo>
                <a:lnTo>
                  <a:pt x="22" y="126"/>
                </a:lnTo>
                <a:lnTo>
                  <a:pt x="22" y="126"/>
                </a:lnTo>
                <a:lnTo>
                  <a:pt x="19" y="132"/>
                </a:lnTo>
                <a:lnTo>
                  <a:pt x="18" y="139"/>
                </a:lnTo>
                <a:lnTo>
                  <a:pt x="15" y="152"/>
                </a:lnTo>
                <a:lnTo>
                  <a:pt x="15" y="167"/>
                </a:lnTo>
                <a:lnTo>
                  <a:pt x="18" y="182"/>
                </a:lnTo>
                <a:lnTo>
                  <a:pt x="18" y="182"/>
                </a:lnTo>
                <a:lnTo>
                  <a:pt x="22" y="197"/>
                </a:lnTo>
                <a:lnTo>
                  <a:pt x="27" y="212"/>
                </a:lnTo>
                <a:lnTo>
                  <a:pt x="34" y="228"/>
                </a:lnTo>
                <a:lnTo>
                  <a:pt x="40" y="245"/>
                </a:lnTo>
                <a:lnTo>
                  <a:pt x="40" y="245"/>
                </a:lnTo>
                <a:lnTo>
                  <a:pt x="44" y="261"/>
                </a:lnTo>
                <a:lnTo>
                  <a:pt x="48" y="279"/>
                </a:lnTo>
                <a:lnTo>
                  <a:pt x="52" y="295"/>
                </a:lnTo>
                <a:lnTo>
                  <a:pt x="56" y="310"/>
                </a:lnTo>
                <a:lnTo>
                  <a:pt x="56" y="310"/>
                </a:lnTo>
                <a:lnTo>
                  <a:pt x="67" y="343"/>
                </a:lnTo>
                <a:lnTo>
                  <a:pt x="78" y="377"/>
                </a:lnTo>
                <a:lnTo>
                  <a:pt x="104" y="446"/>
                </a:lnTo>
                <a:lnTo>
                  <a:pt x="129" y="517"/>
                </a:lnTo>
                <a:lnTo>
                  <a:pt x="154" y="585"/>
                </a:lnTo>
                <a:lnTo>
                  <a:pt x="154" y="585"/>
                </a:lnTo>
                <a:lnTo>
                  <a:pt x="163" y="612"/>
                </a:lnTo>
                <a:lnTo>
                  <a:pt x="173" y="638"/>
                </a:lnTo>
                <a:lnTo>
                  <a:pt x="178" y="650"/>
                </a:lnTo>
                <a:lnTo>
                  <a:pt x="185" y="663"/>
                </a:lnTo>
                <a:lnTo>
                  <a:pt x="193" y="672"/>
                </a:lnTo>
                <a:lnTo>
                  <a:pt x="201" y="683"/>
                </a:lnTo>
                <a:lnTo>
                  <a:pt x="201" y="683"/>
                </a:lnTo>
                <a:lnTo>
                  <a:pt x="200" y="679"/>
                </a:lnTo>
                <a:lnTo>
                  <a:pt x="201" y="678"/>
                </a:lnTo>
                <a:lnTo>
                  <a:pt x="203" y="678"/>
                </a:lnTo>
                <a:lnTo>
                  <a:pt x="204" y="678"/>
                </a:lnTo>
                <a:lnTo>
                  <a:pt x="208" y="679"/>
                </a:lnTo>
                <a:lnTo>
                  <a:pt x="210" y="680"/>
                </a:lnTo>
                <a:lnTo>
                  <a:pt x="212" y="679"/>
                </a:lnTo>
                <a:lnTo>
                  <a:pt x="212" y="679"/>
                </a:lnTo>
                <a:lnTo>
                  <a:pt x="240" y="664"/>
                </a:lnTo>
                <a:lnTo>
                  <a:pt x="240" y="664"/>
                </a:lnTo>
                <a:lnTo>
                  <a:pt x="241" y="657"/>
                </a:lnTo>
                <a:lnTo>
                  <a:pt x="241" y="649"/>
                </a:lnTo>
                <a:lnTo>
                  <a:pt x="241" y="631"/>
                </a:lnTo>
                <a:lnTo>
                  <a:pt x="238" y="614"/>
                </a:lnTo>
                <a:lnTo>
                  <a:pt x="234" y="596"/>
                </a:lnTo>
                <a:lnTo>
                  <a:pt x="234" y="596"/>
                </a:lnTo>
                <a:lnTo>
                  <a:pt x="226" y="569"/>
                </a:lnTo>
                <a:lnTo>
                  <a:pt x="215" y="541"/>
                </a:lnTo>
                <a:lnTo>
                  <a:pt x="196" y="491"/>
                </a:lnTo>
                <a:lnTo>
                  <a:pt x="196" y="491"/>
                </a:lnTo>
                <a:lnTo>
                  <a:pt x="189" y="473"/>
                </a:lnTo>
                <a:lnTo>
                  <a:pt x="182" y="454"/>
                </a:lnTo>
                <a:lnTo>
                  <a:pt x="173" y="419"/>
                </a:lnTo>
                <a:lnTo>
                  <a:pt x="173" y="419"/>
                </a:lnTo>
                <a:lnTo>
                  <a:pt x="158" y="374"/>
                </a:lnTo>
                <a:lnTo>
                  <a:pt x="143" y="328"/>
                </a:lnTo>
                <a:lnTo>
                  <a:pt x="143" y="328"/>
                </a:lnTo>
                <a:lnTo>
                  <a:pt x="131" y="284"/>
                </a:lnTo>
                <a:lnTo>
                  <a:pt x="118" y="242"/>
                </a:lnTo>
                <a:lnTo>
                  <a:pt x="118" y="242"/>
                </a:lnTo>
                <a:lnTo>
                  <a:pt x="113" y="228"/>
                </a:lnTo>
                <a:lnTo>
                  <a:pt x="108" y="215"/>
                </a:lnTo>
                <a:lnTo>
                  <a:pt x="102" y="203"/>
                </a:lnTo>
                <a:lnTo>
                  <a:pt x="99" y="189"/>
                </a:lnTo>
                <a:lnTo>
                  <a:pt x="99" y="189"/>
                </a:lnTo>
                <a:lnTo>
                  <a:pt x="97" y="175"/>
                </a:lnTo>
                <a:lnTo>
                  <a:pt x="97" y="163"/>
                </a:lnTo>
                <a:lnTo>
                  <a:pt x="97" y="150"/>
                </a:lnTo>
                <a:lnTo>
                  <a:pt x="99" y="136"/>
                </a:lnTo>
                <a:lnTo>
                  <a:pt x="102" y="124"/>
                </a:lnTo>
                <a:lnTo>
                  <a:pt x="106" y="111"/>
                </a:lnTo>
                <a:lnTo>
                  <a:pt x="110" y="101"/>
                </a:lnTo>
                <a:lnTo>
                  <a:pt x="114" y="91"/>
                </a:lnTo>
                <a:lnTo>
                  <a:pt x="114" y="91"/>
                </a:lnTo>
                <a:lnTo>
                  <a:pt x="116" y="90"/>
                </a:lnTo>
                <a:lnTo>
                  <a:pt x="114" y="88"/>
                </a:lnTo>
                <a:lnTo>
                  <a:pt x="114" y="88"/>
                </a:lnTo>
                <a:lnTo>
                  <a:pt x="106" y="94"/>
                </a:lnTo>
                <a:lnTo>
                  <a:pt x="97" y="99"/>
                </a:lnTo>
                <a:lnTo>
                  <a:pt x="87" y="102"/>
                </a:lnTo>
                <a:lnTo>
                  <a:pt x="76" y="106"/>
                </a:lnTo>
                <a:lnTo>
                  <a:pt x="67" y="107"/>
                </a:lnTo>
                <a:lnTo>
                  <a:pt x="56" y="109"/>
                </a:lnTo>
                <a:lnTo>
                  <a:pt x="45" y="110"/>
                </a:lnTo>
                <a:lnTo>
                  <a:pt x="35" y="110"/>
                </a:lnTo>
                <a:lnTo>
                  <a:pt x="35" y="110"/>
                </a:lnTo>
                <a:close/>
                <a:moveTo>
                  <a:pt x="388" y="652"/>
                </a:moveTo>
                <a:lnTo>
                  <a:pt x="388" y="652"/>
                </a:lnTo>
                <a:lnTo>
                  <a:pt x="378" y="618"/>
                </a:lnTo>
                <a:lnTo>
                  <a:pt x="366" y="582"/>
                </a:lnTo>
                <a:lnTo>
                  <a:pt x="354" y="547"/>
                </a:lnTo>
                <a:lnTo>
                  <a:pt x="342" y="511"/>
                </a:lnTo>
                <a:lnTo>
                  <a:pt x="342" y="511"/>
                </a:lnTo>
                <a:lnTo>
                  <a:pt x="324" y="458"/>
                </a:lnTo>
                <a:lnTo>
                  <a:pt x="304" y="405"/>
                </a:lnTo>
                <a:lnTo>
                  <a:pt x="282" y="354"/>
                </a:lnTo>
                <a:lnTo>
                  <a:pt x="259" y="302"/>
                </a:lnTo>
                <a:lnTo>
                  <a:pt x="259" y="302"/>
                </a:lnTo>
                <a:lnTo>
                  <a:pt x="237" y="249"/>
                </a:lnTo>
                <a:lnTo>
                  <a:pt x="214" y="194"/>
                </a:lnTo>
                <a:lnTo>
                  <a:pt x="191" y="141"/>
                </a:lnTo>
                <a:lnTo>
                  <a:pt x="178" y="116"/>
                </a:lnTo>
                <a:lnTo>
                  <a:pt x="165" y="91"/>
                </a:lnTo>
                <a:lnTo>
                  <a:pt x="165" y="91"/>
                </a:lnTo>
                <a:lnTo>
                  <a:pt x="154" y="95"/>
                </a:lnTo>
                <a:lnTo>
                  <a:pt x="142" y="99"/>
                </a:lnTo>
                <a:lnTo>
                  <a:pt x="128" y="105"/>
                </a:lnTo>
                <a:lnTo>
                  <a:pt x="124" y="109"/>
                </a:lnTo>
                <a:lnTo>
                  <a:pt x="120" y="111"/>
                </a:lnTo>
                <a:lnTo>
                  <a:pt x="120" y="111"/>
                </a:lnTo>
                <a:lnTo>
                  <a:pt x="117" y="117"/>
                </a:lnTo>
                <a:lnTo>
                  <a:pt x="114" y="122"/>
                </a:lnTo>
                <a:lnTo>
                  <a:pt x="112" y="136"/>
                </a:lnTo>
                <a:lnTo>
                  <a:pt x="110" y="151"/>
                </a:lnTo>
                <a:lnTo>
                  <a:pt x="110" y="163"/>
                </a:lnTo>
                <a:lnTo>
                  <a:pt x="110" y="163"/>
                </a:lnTo>
                <a:lnTo>
                  <a:pt x="113" y="179"/>
                </a:lnTo>
                <a:lnTo>
                  <a:pt x="116" y="196"/>
                </a:lnTo>
                <a:lnTo>
                  <a:pt x="120" y="212"/>
                </a:lnTo>
                <a:lnTo>
                  <a:pt x="124" y="228"/>
                </a:lnTo>
                <a:lnTo>
                  <a:pt x="135" y="260"/>
                </a:lnTo>
                <a:lnTo>
                  <a:pt x="147" y="290"/>
                </a:lnTo>
                <a:lnTo>
                  <a:pt x="147" y="290"/>
                </a:lnTo>
                <a:lnTo>
                  <a:pt x="169" y="355"/>
                </a:lnTo>
                <a:lnTo>
                  <a:pt x="189" y="420"/>
                </a:lnTo>
                <a:lnTo>
                  <a:pt x="210" y="484"/>
                </a:lnTo>
                <a:lnTo>
                  <a:pt x="230" y="546"/>
                </a:lnTo>
                <a:lnTo>
                  <a:pt x="230" y="546"/>
                </a:lnTo>
                <a:lnTo>
                  <a:pt x="241" y="578"/>
                </a:lnTo>
                <a:lnTo>
                  <a:pt x="250" y="611"/>
                </a:lnTo>
                <a:lnTo>
                  <a:pt x="250" y="611"/>
                </a:lnTo>
                <a:lnTo>
                  <a:pt x="255" y="627"/>
                </a:lnTo>
                <a:lnTo>
                  <a:pt x="259" y="645"/>
                </a:lnTo>
                <a:lnTo>
                  <a:pt x="259" y="653"/>
                </a:lnTo>
                <a:lnTo>
                  <a:pt x="257" y="661"/>
                </a:lnTo>
                <a:lnTo>
                  <a:pt x="256" y="669"/>
                </a:lnTo>
                <a:lnTo>
                  <a:pt x="252" y="678"/>
                </a:lnTo>
                <a:lnTo>
                  <a:pt x="252" y="678"/>
                </a:lnTo>
                <a:lnTo>
                  <a:pt x="222" y="688"/>
                </a:lnTo>
                <a:lnTo>
                  <a:pt x="192" y="701"/>
                </a:lnTo>
                <a:lnTo>
                  <a:pt x="192" y="701"/>
                </a:lnTo>
                <a:lnTo>
                  <a:pt x="176" y="673"/>
                </a:lnTo>
                <a:lnTo>
                  <a:pt x="162" y="643"/>
                </a:lnTo>
                <a:lnTo>
                  <a:pt x="148" y="611"/>
                </a:lnTo>
                <a:lnTo>
                  <a:pt x="136" y="577"/>
                </a:lnTo>
                <a:lnTo>
                  <a:pt x="112" y="507"/>
                </a:lnTo>
                <a:lnTo>
                  <a:pt x="99" y="473"/>
                </a:lnTo>
                <a:lnTo>
                  <a:pt x="87" y="443"/>
                </a:lnTo>
                <a:lnTo>
                  <a:pt x="87" y="443"/>
                </a:lnTo>
                <a:lnTo>
                  <a:pt x="91" y="467"/>
                </a:lnTo>
                <a:lnTo>
                  <a:pt x="95" y="488"/>
                </a:lnTo>
                <a:lnTo>
                  <a:pt x="108" y="533"/>
                </a:lnTo>
                <a:lnTo>
                  <a:pt x="121" y="575"/>
                </a:lnTo>
                <a:lnTo>
                  <a:pt x="133" y="618"/>
                </a:lnTo>
                <a:lnTo>
                  <a:pt x="133" y="618"/>
                </a:lnTo>
                <a:lnTo>
                  <a:pt x="138" y="633"/>
                </a:lnTo>
                <a:lnTo>
                  <a:pt x="140" y="648"/>
                </a:lnTo>
                <a:lnTo>
                  <a:pt x="146" y="678"/>
                </a:lnTo>
                <a:lnTo>
                  <a:pt x="146" y="678"/>
                </a:lnTo>
                <a:lnTo>
                  <a:pt x="150" y="692"/>
                </a:lnTo>
                <a:lnTo>
                  <a:pt x="154" y="707"/>
                </a:lnTo>
                <a:lnTo>
                  <a:pt x="158" y="721"/>
                </a:lnTo>
                <a:lnTo>
                  <a:pt x="162" y="736"/>
                </a:lnTo>
                <a:lnTo>
                  <a:pt x="162" y="736"/>
                </a:lnTo>
                <a:lnTo>
                  <a:pt x="173" y="789"/>
                </a:lnTo>
                <a:lnTo>
                  <a:pt x="185" y="841"/>
                </a:lnTo>
                <a:lnTo>
                  <a:pt x="197" y="891"/>
                </a:lnTo>
                <a:lnTo>
                  <a:pt x="211" y="941"/>
                </a:lnTo>
                <a:lnTo>
                  <a:pt x="211" y="941"/>
                </a:lnTo>
                <a:lnTo>
                  <a:pt x="236" y="1020"/>
                </a:lnTo>
                <a:lnTo>
                  <a:pt x="261" y="1099"/>
                </a:lnTo>
                <a:lnTo>
                  <a:pt x="287" y="1178"/>
                </a:lnTo>
                <a:lnTo>
                  <a:pt x="316" y="1256"/>
                </a:lnTo>
                <a:lnTo>
                  <a:pt x="316" y="1256"/>
                </a:lnTo>
                <a:lnTo>
                  <a:pt x="328" y="1257"/>
                </a:lnTo>
                <a:lnTo>
                  <a:pt x="343" y="1257"/>
                </a:lnTo>
                <a:lnTo>
                  <a:pt x="377" y="1257"/>
                </a:lnTo>
                <a:lnTo>
                  <a:pt x="411" y="1253"/>
                </a:lnTo>
                <a:lnTo>
                  <a:pt x="427" y="1250"/>
                </a:lnTo>
                <a:lnTo>
                  <a:pt x="442" y="1246"/>
                </a:lnTo>
                <a:lnTo>
                  <a:pt x="442" y="1246"/>
                </a:lnTo>
                <a:lnTo>
                  <a:pt x="521" y="1199"/>
                </a:lnTo>
                <a:lnTo>
                  <a:pt x="521" y="1199"/>
                </a:lnTo>
                <a:lnTo>
                  <a:pt x="504" y="1083"/>
                </a:lnTo>
                <a:lnTo>
                  <a:pt x="493" y="1023"/>
                </a:lnTo>
                <a:lnTo>
                  <a:pt x="480" y="962"/>
                </a:lnTo>
                <a:lnTo>
                  <a:pt x="468" y="901"/>
                </a:lnTo>
                <a:lnTo>
                  <a:pt x="453" y="839"/>
                </a:lnTo>
                <a:lnTo>
                  <a:pt x="436" y="778"/>
                </a:lnTo>
                <a:lnTo>
                  <a:pt x="416" y="718"/>
                </a:lnTo>
                <a:lnTo>
                  <a:pt x="416" y="718"/>
                </a:lnTo>
                <a:lnTo>
                  <a:pt x="396" y="716"/>
                </a:lnTo>
                <a:lnTo>
                  <a:pt x="376" y="716"/>
                </a:lnTo>
                <a:lnTo>
                  <a:pt x="354" y="718"/>
                </a:lnTo>
                <a:lnTo>
                  <a:pt x="332" y="722"/>
                </a:lnTo>
                <a:lnTo>
                  <a:pt x="310" y="728"/>
                </a:lnTo>
                <a:lnTo>
                  <a:pt x="289" y="735"/>
                </a:lnTo>
                <a:lnTo>
                  <a:pt x="267" y="744"/>
                </a:lnTo>
                <a:lnTo>
                  <a:pt x="246" y="754"/>
                </a:lnTo>
                <a:lnTo>
                  <a:pt x="246" y="754"/>
                </a:lnTo>
                <a:lnTo>
                  <a:pt x="252" y="746"/>
                </a:lnTo>
                <a:lnTo>
                  <a:pt x="259" y="739"/>
                </a:lnTo>
                <a:lnTo>
                  <a:pt x="267" y="732"/>
                </a:lnTo>
                <a:lnTo>
                  <a:pt x="275" y="726"/>
                </a:lnTo>
                <a:lnTo>
                  <a:pt x="284" y="722"/>
                </a:lnTo>
                <a:lnTo>
                  <a:pt x="295" y="717"/>
                </a:lnTo>
                <a:lnTo>
                  <a:pt x="317" y="710"/>
                </a:lnTo>
                <a:lnTo>
                  <a:pt x="340" y="705"/>
                </a:lnTo>
                <a:lnTo>
                  <a:pt x="363" y="702"/>
                </a:lnTo>
                <a:lnTo>
                  <a:pt x="387" y="699"/>
                </a:lnTo>
                <a:lnTo>
                  <a:pt x="407" y="699"/>
                </a:lnTo>
                <a:lnTo>
                  <a:pt x="407" y="699"/>
                </a:lnTo>
                <a:lnTo>
                  <a:pt x="397" y="673"/>
                </a:lnTo>
                <a:lnTo>
                  <a:pt x="388" y="652"/>
                </a:lnTo>
                <a:lnTo>
                  <a:pt x="388" y="652"/>
                </a:lnTo>
                <a:close/>
                <a:moveTo>
                  <a:pt x="536" y="1627"/>
                </a:moveTo>
                <a:lnTo>
                  <a:pt x="536" y="1627"/>
                </a:lnTo>
                <a:lnTo>
                  <a:pt x="553" y="1623"/>
                </a:lnTo>
                <a:lnTo>
                  <a:pt x="569" y="1619"/>
                </a:lnTo>
                <a:lnTo>
                  <a:pt x="577" y="1615"/>
                </a:lnTo>
                <a:lnTo>
                  <a:pt x="584" y="1611"/>
                </a:lnTo>
                <a:lnTo>
                  <a:pt x="588" y="1606"/>
                </a:lnTo>
                <a:lnTo>
                  <a:pt x="592" y="1597"/>
                </a:lnTo>
                <a:lnTo>
                  <a:pt x="592" y="1597"/>
                </a:lnTo>
                <a:lnTo>
                  <a:pt x="592" y="1591"/>
                </a:lnTo>
                <a:lnTo>
                  <a:pt x="592" y="1582"/>
                </a:lnTo>
                <a:lnTo>
                  <a:pt x="588" y="1563"/>
                </a:lnTo>
                <a:lnTo>
                  <a:pt x="581" y="1542"/>
                </a:lnTo>
                <a:lnTo>
                  <a:pt x="576" y="1520"/>
                </a:lnTo>
                <a:lnTo>
                  <a:pt x="576" y="1520"/>
                </a:lnTo>
                <a:lnTo>
                  <a:pt x="568" y="1469"/>
                </a:lnTo>
                <a:lnTo>
                  <a:pt x="557" y="1416"/>
                </a:lnTo>
                <a:lnTo>
                  <a:pt x="535" y="1308"/>
                </a:lnTo>
                <a:lnTo>
                  <a:pt x="535" y="1308"/>
                </a:lnTo>
                <a:lnTo>
                  <a:pt x="531" y="1287"/>
                </a:lnTo>
                <a:lnTo>
                  <a:pt x="528" y="1280"/>
                </a:lnTo>
                <a:lnTo>
                  <a:pt x="523" y="1275"/>
                </a:lnTo>
                <a:lnTo>
                  <a:pt x="523" y="1275"/>
                </a:lnTo>
                <a:lnTo>
                  <a:pt x="508" y="1284"/>
                </a:lnTo>
                <a:lnTo>
                  <a:pt x="490" y="1294"/>
                </a:lnTo>
                <a:lnTo>
                  <a:pt x="457" y="1308"/>
                </a:lnTo>
                <a:lnTo>
                  <a:pt x="457" y="1308"/>
                </a:lnTo>
                <a:lnTo>
                  <a:pt x="459" y="1321"/>
                </a:lnTo>
                <a:lnTo>
                  <a:pt x="463" y="1333"/>
                </a:lnTo>
                <a:lnTo>
                  <a:pt x="470" y="1357"/>
                </a:lnTo>
                <a:lnTo>
                  <a:pt x="476" y="1377"/>
                </a:lnTo>
                <a:lnTo>
                  <a:pt x="478" y="1386"/>
                </a:lnTo>
                <a:lnTo>
                  <a:pt x="479" y="1396"/>
                </a:lnTo>
                <a:lnTo>
                  <a:pt x="479" y="1396"/>
                </a:lnTo>
                <a:lnTo>
                  <a:pt x="472" y="1388"/>
                </a:lnTo>
                <a:lnTo>
                  <a:pt x="467" y="1377"/>
                </a:lnTo>
                <a:lnTo>
                  <a:pt x="459" y="1352"/>
                </a:lnTo>
                <a:lnTo>
                  <a:pt x="459" y="1352"/>
                </a:lnTo>
                <a:lnTo>
                  <a:pt x="455" y="1340"/>
                </a:lnTo>
                <a:lnTo>
                  <a:pt x="452" y="1327"/>
                </a:lnTo>
                <a:lnTo>
                  <a:pt x="449" y="1320"/>
                </a:lnTo>
                <a:lnTo>
                  <a:pt x="445" y="1316"/>
                </a:lnTo>
                <a:lnTo>
                  <a:pt x="441" y="1312"/>
                </a:lnTo>
                <a:lnTo>
                  <a:pt x="436" y="1312"/>
                </a:lnTo>
                <a:lnTo>
                  <a:pt x="436" y="1312"/>
                </a:lnTo>
                <a:lnTo>
                  <a:pt x="438" y="1328"/>
                </a:lnTo>
                <a:lnTo>
                  <a:pt x="442" y="1346"/>
                </a:lnTo>
                <a:lnTo>
                  <a:pt x="453" y="1382"/>
                </a:lnTo>
                <a:lnTo>
                  <a:pt x="465" y="1419"/>
                </a:lnTo>
                <a:lnTo>
                  <a:pt x="479" y="1457"/>
                </a:lnTo>
                <a:lnTo>
                  <a:pt x="493" y="1495"/>
                </a:lnTo>
                <a:lnTo>
                  <a:pt x="505" y="1533"/>
                </a:lnTo>
                <a:lnTo>
                  <a:pt x="514" y="1572"/>
                </a:lnTo>
                <a:lnTo>
                  <a:pt x="519" y="1591"/>
                </a:lnTo>
                <a:lnTo>
                  <a:pt x="521" y="1608"/>
                </a:lnTo>
                <a:lnTo>
                  <a:pt x="521" y="1608"/>
                </a:lnTo>
                <a:lnTo>
                  <a:pt x="516" y="1600"/>
                </a:lnTo>
                <a:lnTo>
                  <a:pt x="510" y="1591"/>
                </a:lnTo>
                <a:lnTo>
                  <a:pt x="508" y="1580"/>
                </a:lnTo>
                <a:lnTo>
                  <a:pt x="504" y="1570"/>
                </a:lnTo>
                <a:lnTo>
                  <a:pt x="499" y="1548"/>
                </a:lnTo>
                <a:lnTo>
                  <a:pt x="494" y="1527"/>
                </a:lnTo>
                <a:lnTo>
                  <a:pt x="494" y="1527"/>
                </a:lnTo>
                <a:lnTo>
                  <a:pt x="474" y="1472"/>
                </a:lnTo>
                <a:lnTo>
                  <a:pt x="453" y="1418"/>
                </a:lnTo>
                <a:lnTo>
                  <a:pt x="453" y="1418"/>
                </a:lnTo>
                <a:lnTo>
                  <a:pt x="444" y="1392"/>
                </a:lnTo>
                <a:lnTo>
                  <a:pt x="437" y="1365"/>
                </a:lnTo>
                <a:lnTo>
                  <a:pt x="429" y="1337"/>
                </a:lnTo>
                <a:lnTo>
                  <a:pt x="423" y="1325"/>
                </a:lnTo>
                <a:lnTo>
                  <a:pt x="416" y="1313"/>
                </a:lnTo>
                <a:lnTo>
                  <a:pt x="416" y="1313"/>
                </a:lnTo>
                <a:lnTo>
                  <a:pt x="407" y="1317"/>
                </a:lnTo>
                <a:lnTo>
                  <a:pt x="396" y="1320"/>
                </a:lnTo>
                <a:lnTo>
                  <a:pt x="385" y="1321"/>
                </a:lnTo>
                <a:lnTo>
                  <a:pt x="376" y="1323"/>
                </a:lnTo>
                <a:lnTo>
                  <a:pt x="376" y="1323"/>
                </a:lnTo>
                <a:lnTo>
                  <a:pt x="380" y="1333"/>
                </a:lnTo>
                <a:lnTo>
                  <a:pt x="381" y="1344"/>
                </a:lnTo>
                <a:lnTo>
                  <a:pt x="387" y="1367"/>
                </a:lnTo>
                <a:lnTo>
                  <a:pt x="387" y="1367"/>
                </a:lnTo>
                <a:lnTo>
                  <a:pt x="395" y="1396"/>
                </a:lnTo>
                <a:lnTo>
                  <a:pt x="406" y="1425"/>
                </a:lnTo>
                <a:lnTo>
                  <a:pt x="418" y="1452"/>
                </a:lnTo>
                <a:lnTo>
                  <a:pt x="431" y="1478"/>
                </a:lnTo>
                <a:lnTo>
                  <a:pt x="457" y="1529"/>
                </a:lnTo>
                <a:lnTo>
                  <a:pt x="470" y="1555"/>
                </a:lnTo>
                <a:lnTo>
                  <a:pt x="480" y="1580"/>
                </a:lnTo>
                <a:lnTo>
                  <a:pt x="480" y="1580"/>
                </a:lnTo>
                <a:lnTo>
                  <a:pt x="483" y="1592"/>
                </a:lnTo>
                <a:lnTo>
                  <a:pt x="486" y="1603"/>
                </a:lnTo>
                <a:lnTo>
                  <a:pt x="486" y="1603"/>
                </a:lnTo>
                <a:lnTo>
                  <a:pt x="491" y="1611"/>
                </a:lnTo>
                <a:lnTo>
                  <a:pt x="493" y="1615"/>
                </a:lnTo>
                <a:lnTo>
                  <a:pt x="493" y="1618"/>
                </a:lnTo>
                <a:lnTo>
                  <a:pt x="493" y="1619"/>
                </a:lnTo>
                <a:lnTo>
                  <a:pt x="493" y="1619"/>
                </a:lnTo>
                <a:lnTo>
                  <a:pt x="487" y="1618"/>
                </a:lnTo>
                <a:lnTo>
                  <a:pt x="482" y="1614"/>
                </a:lnTo>
                <a:lnTo>
                  <a:pt x="478" y="1607"/>
                </a:lnTo>
                <a:lnTo>
                  <a:pt x="475" y="1601"/>
                </a:lnTo>
                <a:lnTo>
                  <a:pt x="468" y="1585"/>
                </a:lnTo>
                <a:lnTo>
                  <a:pt x="461" y="1570"/>
                </a:lnTo>
                <a:lnTo>
                  <a:pt x="461" y="1570"/>
                </a:lnTo>
                <a:lnTo>
                  <a:pt x="421" y="1484"/>
                </a:lnTo>
                <a:lnTo>
                  <a:pt x="400" y="1441"/>
                </a:lnTo>
                <a:lnTo>
                  <a:pt x="392" y="1419"/>
                </a:lnTo>
                <a:lnTo>
                  <a:pt x="384" y="1396"/>
                </a:lnTo>
                <a:lnTo>
                  <a:pt x="384" y="1396"/>
                </a:lnTo>
                <a:lnTo>
                  <a:pt x="380" y="1384"/>
                </a:lnTo>
                <a:lnTo>
                  <a:pt x="377" y="1370"/>
                </a:lnTo>
                <a:lnTo>
                  <a:pt x="374" y="1358"/>
                </a:lnTo>
                <a:lnTo>
                  <a:pt x="370" y="1346"/>
                </a:lnTo>
                <a:lnTo>
                  <a:pt x="370" y="1346"/>
                </a:lnTo>
                <a:lnTo>
                  <a:pt x="367" y="1339"/>
                </a:lnTo>
                <a:lnTo>
                  <a:pt x="363" y="1332"/>
                </a:lnTo>
                <a:lnTo>
                  <a:pt x="361" y="1329"/>
                </a:lnTo>
                <a:lnTo>
                  <a:pt x="358" y="1327"/>
                </a:lnTo>
                <a:lnTo>
                  <a:pt x="354" y="1325"/>
                </a:lnTo>
                <a:lnTo>
                  <a:pt x="348" y="1324"/>
                </a:lnTo>
                <a:lnTo>
                  <a:pt x="348" y="1324"/>
                </a:lnTo>
                <a:lnTo>
                  <a:pt x="359" y="1359"/>
                </a:lnTo>
                <a:lnTo>
                  <a:pt x="372" y="1393"/>
                </a:lnTo>
                <a:lnTo>
                  <a:pt x="385" y="1426"/>
                </a:lnTo>
                <a:lnTo>
                  <a:pt x="400" y="1457"/>
                </a:lnTo>
                <a:lnTo>
                  <a:pt x="429" y="1521"/>
                </a:lnTo>
                <a:lnTo>
                  <a:pt x="459" y="1588"/>
                </a:lnTo>
                <a:lnTo>
                  <a:pt x="459" y="1588"/>
                </a:lnTo>
                <a:lnTo>
                  <a:pt x="463" y="1593"/>
                </a:lnTo>
                <a:lnTo>
                  <a:pt x="467" y="1600"/>
                </a:lnTo>
                <a:lnTo>
                  <a:pt x="474" y="1614"/>
                </a:lnTo>
                <a:lnTo>
                  <a:pt x="480" y="1627"/>
                </a:lnTo>
                <a:lnTo>
                  <a:pt x="485" y="1634"/>
                </a:lnTo>
                <a:lnTo>
                  <a:pt x="490" y="1638"/>
                </a:lnTo>
                <a:lnTo>
                  <a:pt x="490" y="1638"/>
                </a:lnTo>
                <a:lnTo>
                  <a:pt x="495" y="1640"/>
                </a:lnTo>
                <a:lnTo>
                  <a:pt x="501" y="1638"/>
                </a:lnTo>
                <a:lnTo>
                  <a:pt x="513" y="1635"/>
                </a:lnTo>
                <a:lnTo>
                  <a:pt x="524" y="1631"/>
                </a:lnTo>
                <a:lnTo>
                  <a:pt x="536" y="1627"/>
                </a:lnTo>
                <a:lnTo>
                  <a:pt x="536" y="1627"/>
                </a:lnTo>
                <a:close/>
                <a:moveTo>
                  <a:pt x="574" y="1631"/>
                </a:moveTo>
                <a:lnTo>
                  <a:pt x="574" y="1631"/>
                </a:lnTo>
                <a:lnTo>
                  <a:pt x="566" y="1634"/>
                </a:lnTo>
                <a:lnTo>
                  <a:pt x="557" y="1637"/>
                </a:lnTo>
                <a:lnTo>
                  <a:pt x="531" y="1642"/>
                </a:lnTo>
                <a:lnTo>
                  <a:pt x="506" y="1645"/>
                </a:lnTo>
                <a:lnTo>
                  <a:pt x="495" y="1645"/>
                </a:lnTo>
                <a:lnTo>
                  <a:pt x="489" y="1644"/>
                </a:lnTo>
                <a:lnTo>
                  <a:pt x="489" y="1644"/>
                </a:lnTo>
                <a:lnTo>
                  <a:pt x="480" y="1652"/>
                </a:lnTo>
                <a:lnTo>
                  <a:pt x="474" y="1660"/>
                </a:lnTo>
                <a:lnTo>
                  <a:pt x="474" y="1660"/>
                </a:lnTo>
                <a:lnTo>
                  <a:pt x="479" y="1664"/>
                </a:lnTo>
                <a:lnTo>
                  <a:pt x="487" y="1667"/>
                </a:lnTo>
                <a:lnTo>
                  <a:pt x="495" y="1667"/>
                </a:lnTo>
                <a:lnTo>
                  <a:pt x="505" y="1668"/>
                </a:lnTo>
                <a:lnTo>
                  <a:pt x="505" y="1668"/>
                </a:lnTo>
                <a:lnTo>
                  <a:pt x="521" y="1665"/>
                </a:lnTo>
                <a:lnTo>
                  <a:pt x="538" y="1663"/>
                </a:lnTo>
                <a:lnTo>
                  <a:pt x="554" y="1659"/>
                </a:lnTo>
                <a:lnTo>
                  <a:pt x="570" y="1653"/>
                </a:lnTo>
                <a:lnTo>
                  <a:pt x="584" y="1646"/>
                </a:lnTo>
                <a:lnTo>
                  <a:pt x="591" y="1642"/>
                </a:lnTo>
                <a:lnTo>
                  <a:pt x="596" y="1637"/>
                </a:lnTo>
                <a:lnTo>
                  <a:pt x="600" y="1633"/>
                </a:lnTo>
                <a:lnTo>
                  <a:pt x="604" y="1627"/>
                </a:lnTo>
                <a:lnTo>
                  <a:pt x="607" y="1621"/>
                </a:lnTo>
                <a:lnTo>
                  <a:pt x="608" y="1615"/>
                </a:lnTo>
                <a:lnTo>
                  <a:pt x="608" y="1615"/>
                </a:lnTo>
                <a:lnTo>
                  <a:pt x="606" y="1614"/>
                </a:lnTo>
                <a:lnTo>
                  <a:pt x="604" y="1614"/>
                </a:lnTo>
                <a:lnTo>
                  <a:pt x="603" y="1611"/>
                </a:lnTo>
                <a:lnTo>
                  <a:pt x="602" y="1608"/>
                </a:lnTo>
                <a:lnTo>
                  <a:pt x="600" y="1607"/>
                </a:lnTo>
                <a:lnTo>
                  <a:pt x="599" y="1607"/>
                </a:lnTo>
                <a:lnTo>
                  <a:pt x="599" y="1607"/>
                </a:lnTo>
                <a:lnTo>
                  <a:pt x="592" y="1612"/>
                </a:lnTo>
                <a:lnTo>
                  <a:pt x="587" y="1619"/>
                </a:lnTo>
                <a:lnTo>
                  <a:pt x="581" y="1626"/>
                </a:lnTo>
                <a:lnTo>
                  <a:pt x="574" y="1631"/>
                </a:lnTo>
                <a:lnTo>
                  <a:pt x="574" y="1631"/>
                </a:lnTo>
                <a:close/>
                <a:moveTo>
                  <a:pt x="597" y="1906"/>
                </a:moveTo>
                <a:lnTo>
                  <a:pt x="597" y="1906"/>
                </a:lnTo>
                <a:lnTo>
                  <a:pt x="602" y="1872"/>
                </a:lnTo>
                <a:lnTo>
                  <a:pt x="606" y="1856"/>
                </a:lnTo>
                <a:lnTo>
                  <a:pt x="610" y="1842"/>
                </a:lnTo>
                <a:lnTo>
                  <a:pt x="610" y="1842"/>
                </a:lnTo>
                <a:lnTo>
                  <a:pt x="615" y="1830"/>
                </a:lnTo>
                <a:lnTo>
                  <a:pt x="625" y="1815"/>
                </a:lnTo>
                <a:lnTo>
                  <a:pt x="634" y="1800"/>
                </a:lnTo>
                <a:lnTo>
                  <a:pt x="637" y="1793"/>
                </a:lnTo>
                <a:lnTo>
                  <a:pt x="638" y="1788"/>
                </a:lnTo>
                <a:lnTo>
                  <a:pt x="638" y="1788"/>
                </a:lnTo>
                <a:lnTo>
                  <a:pt x="637" y="1782"/>
                </a:lnTo>
                <a:lnTo>
                  <a:pt x="636" y="1777"/>
                </a:lnTo>
                <a:lnTo>
                  <a:pt x="629" y="1763"/>
                </a:lnTo>
                <a:lnTo>
                  <a:pt x="615" y="1738"/>
                </a:lnTo>
                <a:lnTo>
                  <a:pt x="615" y="1738"/>
                </a:lnTo>
                <a:lnTo>
                  <a:pt x="584" y="1664"/>
                </a:lnTo>
                <a:lnTo>
                  <a:pt x="584" y="1664"/>
                </a:lnTo>
                <a:lnTo>
                  <a:pt x="583" y="1663"/>
                </a:lnTo>
                <a:lnTo>
                  <a:pt x="580" y="1663"/>
                </a:lnTo>
                <a:lnTo>
                  <a:pt x="580" y="1663"/>
                </a:lnTo>
                <a:lnTo>
                  <a:pt x="574" y="1665"/>
                </a:lnTo>
                <a:lnTo>
                  <a:pt x="568" y="1668"/>
                </a:lnTo>
                <a:lnTo>
                  <a:pt x="557" y="1671"/>
                </a:lnTo>
                <a:lnTo>
                  <a:pt x="544" y="1672"/>
                </a:lnTo>
                <a:lnTo>
                  <a:pt x="532" y="1676"/>
                </a:lnTo>
                <a:lnTo>
                  <a:pt x="532" y="1676"/>
                </a:lnTo>
                <a:lnTo>
                  <a:pt x="532" y="1691"/>
                </a:lnTo>
                <a:lnTo>
                  <a:pt x="534" y="1705"/>
                </a:lnTo>
                <a:lnTo>
                  <a:pt x="539" y="1735"/>
                </a:lnTo>
                <a:lnTo>
                  <a:pt x="546" y="1765"/>
                </a:lnTo>
                <a:lnTo>
                  <a:pt x="553" y="1795"/>
                </a:lnTo>
                <a:lnTo>
                  <a:pt x="553" y="1795"/>
                </a:lnTo>
                <a:lnTo>
                  <a:pt x="561" y="1799"/>
                </a:lnTo>
                <a:lnTo>
                  <a:pt x="568" y="1804"/>
                </a:lnTo>
                <a:lnTo>
                  <a:pt x="573" y="1810"/>
                </a:lnTo>
                <a:lnTo>
                  <a:pt x="578" y="1816"/>
                </a:lnTo>
                <a:lnTo>
                  <a:pt x="578" y="1816"/>
                </a:lnTo>
                <a:lnTo>
                  <a:pt x="577" y="1827"/>
                </a:lnTo>
                <a:lnTo>
                  <a:pt x="576" y="1837"/>
                </a:lnTo>
                <a:lnTo>
                  <a:pt x="573" y="1842"/>
                </a:lnTo>
                <a:lnTo>
                  <a:pt x="570" y="1846"/>
                </a:lnTo>
                <a:lnTo>
                  <a:pt x="568" y="1849"/>
                </a:lnTo>
                <a:lnTo>
                  <a:pt x="562" y="1853"/>
                </a:lnTo>
                <a:lnTo>
                  <a:pt x="562" y="1853"/>
                </a:lnTo>
                <a:lnTo>
                  <a:pt x="554" y="1850"/>
                </a:lnTo>
                <a:lnTo>
                  <a:pt x="547" y="1848"/>
                </a:lnTo>
                <a:lnTo>
                  <a:pt x="540" y="1846"/>
                </a:lnTo>
                <a:lnTo>
                  <a:pt x="536" y="1844"/>
                </a:lnTo>
                <a:lnTo>
                  <a:pt x="534" y="1840"/>
                </a:lnTo>
                <a:lnTo>
                  <a:pt x="534" y="1840"/>
                </a:lnTo>
                <a:lnTo>
                  <a:pt x="532" y="1833"/>
                </a:lnTo>
                <a:lnTo>
                  <a:pt x="531" y="1827"/>
                </a:lnTo>
                <a:lnTo>
                  <a:pt x="532" y="1814"/>
                </a:lnTo>
                <a:lnTo>
                  <a:pt x="535" y="1801"/>
                </a:lnTo>
                <a:lnTo>
                  <a:pt x="538" y="1788"/>
                </a:lnTo>
                <a:lnTo>
                  <a:pt x="538" y="1788"/>
                </a:lnTo>
                <a:lnTo>
                  <a:pt x="536" y="1776"/>
                </a:lnTo>
                <a:lnTo>
                  <a:pt x="534" y="1762"/>
                </a:lnTo>
                <a:lnTo>
                  <a:pt x="527" y="1735"/>
                </a:lnTo>
                <a:lnTo>
                  <a:pt x="521" y="1706"/>
                </a:lnTo>
                <a:lnTo>
                  <a:pt x="519" y="1693"/>
                </a:lnTo>
                <a:lnTo>
                  <a:pt x="519" y="1679"/>
                </a:lnTo>
                <a:lnTo>
                  <a:pt x="519" y="1679"/>
                </a:lnTo>
                <a:lnTo>
                  <a:pt x="504" y="1682"/>
                </a:lnTo>
                <a:lnTo>
                  <a:pt x="504" y="1682"/>
                </a:lnTo>
                <a:lnTo>
                  <a:pt x="505" y="1705"/>
                </a:lnTo>
                <a:lnTo>
                  <a:pt x="506" y="1729"/>
                </a:lnTo>
                <a:lnTo>
                  <a:pt x="506" y="1754"/>
                </a:lnTo>
                <a:lnTo>
                  <a:pt x="508" y="1777"/>
                </a:lnTo>
                <a:lnTo>
                  <a:pt x="508" y="1777"/>
                </a:lnTo>
                <a:lnTo>
                  <a:pt x="509" y="1781"/>
                </a:lnTo>
                <a:lnTo>
                  <a:pt x="510" y="1785"/>
                </a:lnTo>
                <a:lnTo>
                  <a:pt x="513" y="1791"/>
                </a:lnTo>
                <a:lnTo>
                  <a:pt x="514" y="1795"/>
                </a:lnTo>
                <a:lnTo>
                  <a:pt x="514" y="1795"/>
                </a:lnTo>
                <a:lnTo>
                  <a:pt x="514" y="1812"/>
                </a:lnTo>
                <a:lnTo>
                  <a:pt x="516" y="1821"/>
                </a:lnTo>
                <a:lnTo>
                  <a:pt x="517" y="1829"/>
                </a:lnTo>
                <a:lnTo>
                  <a:pt x="517" y="1829"/>
                </a:lnTo>
                <a:lnTo>
                  <a:pt x="520" y="1840"/>
                </a:lnTo>
                <a:lnTo>
                  <a:pt x="524" y="1850"/>
                </a:lnTo>
                <a:lnTo>
                  <a:pt x="535" y="1870"/>
                </a:lnTo>
                <a:lnTo>
                  <a:pt x="546" y="1889"/>
                </a:lnTo>
                <a:lnTo>
                  <a:pt x="557" y="1906"/>
                </a:lnTo>
                <a:lnTo>
                  <a:pt x="557" y="1906"/>
                </a:lnTo>
                <a:lnTo>
                  <a:pt x="572" y="1938"/>
                </a:lnTo>
                <a:lnTo>
                  <a:pt x="580" y="1953"/>
                </a:lnTo>
                <a:lnTo>
                  <a:pt x="589" y="1966"/>
                </a:lnTo>
                <a:lnTo>
                  <a:pt x="589" y="1966"/>
                </a:lnTo>
                <a:lnTo>
                  <a:pt x="592" y="1951"/>
                </a:lnTo>
                <a:lnTo>
                  <a:pt x="593" y="1938"/>
                </a:lnTo>
                <a:lnTo>
                  <a:pt x="597" y="1906"/>
                </a:lnTo>
                <a:lnTo>
                  <a:pt x="597" y="19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13" y="-8454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6881255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8" y="205"/>
              </a:cxn>
              <a:cxn ang="0">
                <a:pos x="18" y="201"/>
              </a:cxn>
              <a:cxn ang="0">
                <a:pos x="22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6" y="27"/>
              </a:cxn>
              <a:cxn ang="0">
                <a:pos x="65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2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3" y="108"/>
              </a:cxn>
              <a:cxn ang="0">
                <a:pos x="28" y="133"/>
              </a:cxn>
              <a:cxn ang="0">
                <a:pos x="53" y="153"/>
              </a:cxn>
              <a:cxn ang="0">
                <a:pos x="55" y="160"/>
              </a:cxn>
              <a:cxn ang="0">
                <a:pos x="39" y="191"/>
              </a:cxn>
              <a:cxn ang="0">
                <a:pos x="30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2" y="193"/>
                </a:lnTo>
                <a:lnTo>
                  <a:pt x="22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0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5" y="64"/>
                </a:lnTo>
                <a:lnTo>
                  <a:pt x="9" y="56"/>
                </a:lnTo>
                <a:lnTo>
                  <a:pt x="15" y="47"/>
                </a:lnTo>
                <a:lnTo>
                  <a:pt x="22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5" y="11"/>
                </a:lnTo>
                <a:lnTo>
                  <a:pt x="76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7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6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6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7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3" y="108"/>
                </a:lnTo>
                <a:lnTo>
                  <a:pt x="18" y="118"/>
                </a:lnTo>
                <a:lnTo>
                  <a:pt x="22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3" y="153"/>
                </a:lnTo>
                <a:lnTo>
                  <a:pt x="57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0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255808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6" y="47"/>
              </a:cxn>
              <a:cxn ang="0">
                <a:pos x="36" y="27"/>
              </a:cxn>
              <a:cxn ang="0">
                <a:pos x="66" y="11"/>
              </a:cxn>
              <a:cxn ang="0">
                <a:pos x="100" y="3"/>
              </a:cxn>
              <a:cxn ang="0">
                <a:pos x="126" y="0"/>
              </a:cxn>
              <a:cxn ang="0">
                <a:pos x="162" y="4"/>
              </a:cxn>
              <a:cxn ang="0">
                <a:pos x="194" y="16"/>
              </a:cxn>
              <a:cxn ang="0">
                <a:pos x="221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1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6" y="181"/>
              </a:cxn>
              <a:cxn ang="0">
                <a:pos x="108" y="180"/>
              </a:cxn>
              <a:cxn ang="0">
                <a:pos x="63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6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9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6" y="11"/>
              </a:cxn>
              <a:cxn ang="0">
                <a:pos x="103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5" y="108"/>
              </a:cxn>
              <a:cxn ang="0">
                <a:pos x="28" y="133"/>
              </a:cxn>
              <a:cxn ang="0">
                <a:pos x="54" y="153"/>
              </a:cxn>
              <a:cxn ang="0">
                <a:pos x="57" y="160"/>
              </a:cxn>
              <a:cxn ang="0">
                <a:pos x="41" y="191"/>
              </a:cxn>
              <a:cxn ang="0">
                <a:pos x="31" y="200"/>
              </a:cxn>
              <a:cxn ang="0">
                <a:pos x="28" y="204"/>
              </a:cxn>
            </a:cxnLst>
            <a:rect l="0" t="0" r="r" b="b"/>
            <a:pathLst>
              <a:path w="250" h="215">
                <a:moveTo>
                  <a:pt x="30" y="215"/>
                </a:moveTo>
                <a:lnTo>
                  <a:pt x="30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6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5" y="153"/>
                </a:lnTo>
                <a:lnTo>
                  <a:pt x="26" y="146"/>
                </a:lnTo>
                <a:lnTo>
                  <a:pt x="19" y="138"/>
                </a:lnTo>
                <a:lnTo>
                  <a:pt x="12" y="129"/>
                </a:lnTo>
                <a:lnTo>
                  <a:pt x="7" y="120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7" y="64"/>
                </a:lnTo>
                <a:lnTo>
                  <a:pt x="11" y="56"/>
                </a:lnTo>
                <a:lnTo>
                  <a:pt x="16" y="47"/>
                </a:lnTo>
                <a:lnTo>
                  <a:pt x="22" y="41"/>
                </a:lnTo>
                <a:lnTo>
                  <a:pt x="30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6" y="0"/>
                </a:lnTo>
                <a:lnTo>
                  <a:pt x="126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3" y="27"/>
                </a:lnTo>
                <a:lnTo>
                  <a:pt x="221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8" y="81"/>
                </a:lnTo>
                <a:lnTo>
                  <a:pt x="250" y="91"/>
                </a:lnTo>
                <a:lnTo>
                  <a:pt x="250" y="91"/>
                </a:lnTo>
                <a:lnTo>
                  <a:pt x="248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1" y="149"/>
                </a:lnTo>
                <a:lnTo>
                  <a:pt x="213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6" y="181"/>
                </a:lnTo>
                <a:lnTo>
                  <a:pt x="126" y="181"/>
                </a:lnTo>
                <a:lnTo>
                  <a:pt x="108" y="180"/>
                </a:lnTo>
                <a:lnTo>
                  <a:pt x="108" y="180"/>
                </a:lnTo>
                <a:lnTo>
                  <a:pt x="93" y="191"/>
                </a:lnTo>
                <a:lnTo>
                  <a:pt x="78" y="200"/>
                </a:lnTo>
                <a:lnTo>
                  <a:pt x="63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30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30" y="204"/>
                </a:lnTo>
                <a:lnTo>
                  <a:pt x="30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3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6" y="170"/>
                </a:lnTo>
                <a:lnTo>
                  <a:pt x="126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9" y="91"/>
                </a:lnTo>
                <a:lnTo>
                  <a:pt x="239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6" y="11"/>
                </a:lnTo>
                <a:lnTo>
                  <a:pt x="126" y="11"/>
                </a:lnTo>
                <a:lnTo>
                  <a:pt x="113" y="12"/>
                </a:lnTo>
                <a:lnTo>
                  <a:pt x="103" y="14"/>
                </a:lnTo>
                <a:lnTo>
                  <a:pt x="81" y="18"/>
                </a:lnTo>
                <a:lnTo>
                  <a:pt x="62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6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5" y="108"/>
                </a:lnTo>
                <a:lnTo>
                  <a:pt x="18" y="118"/>
                </a:lnTo>
                <a:lnTo>
                  <a:pt x="23" y="126"/>
                </a:lnTo>
                <a:lnTo>
                  <a:pt x="28" y="133"/>
                </a:lnTo>
                <a:lnTo>
                  <a:pt x="35" y="141"/>
                </a:lnTo>
                <a:lnTo>
                  <a:pt x="45" y="146"/>
                </a:lnTo>
                <a:lnTo>
                  <a:pt x="54" y="153"/>
                </a:lnTo>
                <a:lnTo>
                  <a:pt x="57" y="154"/>
                </a:lnTo>
                <a:lnTo>
                  <a:pt x="57" y="160"/>
                </a:lnTo>
                <a:lnTo>
                  <a:pt x="57" y="160"/>
                </a:lnTo>
                <a:lnTo>
                  <a:pt x="51" y="172"/>
                </a:lnTo>
                <a:lnTo>
                  <a:pt x="46" y="183"/>
                </a:lnTo>
                <a:lnTo>
                  <a:pt x="41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6063836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7" y="27"/>
              </a:cxn>
              <a:cxn ang="0">
                <a:pos x="66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5" y="16"/>
              </a:cxn>
              <a:cxn ang="0">
                <a:pos x="220" y="34"/>
              </a:cxn>
              <a:cxn ang="0">
                <a:pos x="239" y="56"/>
              </a:cxn>
              <a:cxn ang="0">
                <a:pos x="249" y="81"/>
              </a:cxn>
              <a:cxn ang="0">
                <a:pos x="249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5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9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4" y="108"/>
              </a:cxn>
              <a:cxn ang="0">
                <a:pos x="29" y="133"/>
              </a:cxn>
              <a:cxn ang="0">
                <a:pos x="54" y="153"/>
              </a:cxn>
              <a:cxn ang="0">
                <a:pos x="56" y="160"/>
              </a:cxn>
              <a:cxn ang="0">
                <a:pos x="39" y="191"/>
              </a:cxn>
              <a:cxn ang="0">
                <a:pos x="31" y="200"/>
              </a:cxn>
              <a:cxn ang="0">
                <a:pos x="29" y="204"/>
              </a:cxn>
            </a:cxnLst>
            <a:rect l="0" t="0" r="r" b="b"/>
            <a:pathLst>
              <a:path w="249" h="215">
                <a:moveTo>
                  <a:pt x="29" y="215"/>
                </a:moveTo>
                <a:lnTo>
                  <a:pt x="29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6" y="64"/>
                </a:lnTo>
                <a:lnTo>
                  <a:pt x="11" y="56"/>
                </a:lnTo>
                <a:lnTo>
                  <a:pt x="15" y="47"/>
                </a:lnTo>
                <a:lnTo>
                  <a:pt x="22" y="41"/>
                </a:lnTo>
                <a:lnTo>
                  <a:pt x="29" y="34"/>
                </a:lnTo>
                <a:lnTo>
                  <a:pt x="37" y="27"/>
                </a:lnTo>
                <a:lnTo>
                  <a:pt x="46" y="22"/>
                </a:lnTo>
                <a:lnTo>
                  <a:pt x="56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5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9" y="81"/>
                </a:lnTo>
                <a:lnTo>
                  <a:pt x="249" y="91"/>
                </a:lnTo>
                <a:lnTo>
                  <a:pt x="249" y="91"/>
                </a:lnTo>
                <a:lnTo>
                  <a:pt x="249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5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9" y="215"/>
                </a:lnTo>
                <a:close/>
                <a:moveTo>
                  <a:pt x="29" y="204"/>
                </a:moveTo>
                <a:lnTo>
                  <a:pt x="29" y="204"/>
                </a:lnTo>
                <a:lnTo>
                  <a:pt x="29" y="204"/>
                </a:lnTo>
                <a:lnTo>
                  <a:pt x="29" y="204"/>
                </a:lnTo>
                <a:lnTo>
                  <a:pt x="43" y="201"/>
                </a:lnTo>
                <a:lnTo>
                  <a:pt x="43" y="201"/>
                </a:lnTo>
                <a:lnTo>
                  <a:pt x="60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4" y="170"/>
                </a:lnTo>
                <a:lnTo>
                  <a:pt x="124" y="170"/>
                </a:lnTo>
                <a:lnTo>
                  <a:pt x="137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7" y="12"/>
                </a:lnTo>
                <a:lnTo>
                  <a:pt x="124" y="11"/>
                </a:lnTo>
                <a:lnTo>
                  <a:pt x="124" y="11"/>
                </a:lnTo>
                <a:lnTo>
                  <a:pt x="114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4" y="108"/>
                </a:lnTo>
                <a:lnTo>
                  <a:pt x="18" y="118"/>
                </a:lnTo>
                <a:lnTo>
                  <a:pt x="22" y="126"/>
                </a:lnTo>
                <a:lnTo>
                  <a:pt x="29" y="133"/>
                </a:lnTo>
                <a:lnTo>
                  <a:pt x="35" y="141"/>
                </a:lnTo>
                <a:lnTo>
                  <a:pt x="43" y="146"/>
                </a:lnTo>
                <a:lnTo>
                  <a:pt x="54" y="153"/>
                </a:lnTo>
                <a:lnTo>
                  <a:pt x="57" y="154"/>
                </a:lnTo>
                <a:lnTo>
                  <a:pt x="56" y="160"/>
                </a:lnTo>
                <a:lnTo>
                  <a:pt x="56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9" y="204"/>
                </a:lnTo>
                <a:lnTo>
                  <a:pt x="29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2859924" y="4142489"/>
            <a:ext cx="248985" cy="372321"/>
          </a:xfrm>
          <a:custGeom>
            <a:avLst/>
            <a:gdLst/>
            <a:ahLst/>
            <a:cxnLst>
              <a:cxn ang="0">
                <a:pos x="148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2" y="234"/>
              </a:cxn>
              <a:cxn ang="0">
                <a:pos x="136" y="232"/>
              </a:cxn>
              <a:cxn ang="0">
                <a:pos x="19" y="166"/>
              </a:cxn>
              <a:cxn ang="0">
                <a:pos x="16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6" y="80"/>
              </a:cxn>
              <a:cxn ang="0">
                <a:pos x="70" y="78"/>
              </a:cxn>
              <a:cxn ang="0">
                <a:pos x="136" y="14"/>
              </a:cxn>
              <a:cxn ang="0">
                <a:pos x="142" y="11"/>
              </a:cxn>
              <a:cxn ang="0">
                <a:pos x="143" y="12"/>
              </a:cxn>
              <a:cxn ang="0">
                <a:pos x="147" y="15"/>
              </a:cxn>
              <a:cxn ang="0">
                <a:pos x="148" y="68"/>
              </a:cxn>
              <a:cxn ang="0">
                <a:pos x="159" y="18"/>
              </a:cxn>
              <a:cxn ang="0">
                <a:pos x="158" y="11"/>
              </a:cxn>
              <a:cxn ang="0">
                <a:pos x="148" y="1"/>
              </a:cxn>
              <a:cxn ang="0">
                <a:pos x="142" y="0"/>
              </a:cxn>
              <a:cxn ang="0">
                <a:pos x="128" y="5"/>
              </a:cxn>
              <a:cxn ang="0">
                <a:pos x="19" y="68"/>
              </a:cxn>
              <a:cxn ang="0">
                <a:pos x="11" y="69"/>
              </a:cxn>
              <a:cxn ang="0">
                <a:pos x="3" y="78"/>
              </a:cxn>
              <a:cxn ang="0">
                <a:pos x="0" y="159"/>
              </a:cxn>
              <a:cxn ang="0">
                <a:pos x="3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2" y="244"/>
              </a:cxn>
              <a:cxn ang="0">
                <a:pos x="148" y="243"/>
              </a:cxn>
              <a:cxn ang="0">
                <a:pos x="158" y="234"/>
              </a:cxn>
              <a:cxn ang="0">
                <a:pos x="159" y="174"/>
              </a:cxn>
            </a:cxnLst>
            <a:rect l="0" t="0" r="r" b="b"/>
            <a:pathLst>
              <a:path w="159" h="244">
                <a:moveTo>
                  <a:pt x="148" y="174"/>
                </a:moveTo>
                <a:lnTo>
                  <a:pt x="148" y="227"/>
                </a:lnTo>
                <a:lnTo>
                  <a:pt x="148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2" y="234"/>
                </a:lnTo>
                <a:lnTo>
                  <a:pt x="142" y="234"/>
                </a:lnTo>
                <a:lnTo>
                  <a:pt x="139" y="234"/>
                </a:lnTo>
                <a:lnTo>
                  <a:pt x="136" y="232"/>
                </a:lnTo>
                <a:lnTo>
                  <a:pt x="70" y="166"/>
                </a:lnTo>
                <a:lnTo>
                  <a:pt x="19" y="166"/>
                </a:lnTo>
                <a:lnTo>
                  <a:pt x="19" y="166"/>
                </a:lnTo>
                <a:lnTo>
                  <a:pt x="16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6" y="80"/>
                </a:lnTo>
                <a:lnTo>
                  <a:pt x="19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9" y="12"/>
                </a:lnTo>
                <a:lnTo>
                  <a:pt x="142" y="11"/>
                </a:lnTo>
                <a:lnTo>
                  <a:pt x="142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8" y="18"/>
                </a:lnTo>
                <a:lnTo>
                  <a:pt x="148" y="68"/>
                </a:lnTo>
                <a:lnTo>
                  <a:pt x="159" y="68"/>
                </a:lnTo>
                <a:lnTo>
                  <a:pt x="159" y="18"/>
                </a:lnTo>
                <a:lnTo>
                  <a:pt x="159" y="18"/>
                </a:lnTo>
                <a:lnTo>
                  <a:pt x="158" y="11"/>
                </a:lnTo>
                <a:lnTo>
                  <a:pt x="154" y="5"/>
                </a:lnTo>
                <a:lnTo>
                  <a:pt x="148" y="1"/>
                </a:lnTo>
                <a:lnTo>
                  <a:pt x="142" y="0"/>
                </a:lnTo>
                <a:lnTo>
                  <a:pt x="142" y="0"/>
                </a:lnTo>
                <a:lnTo>
                  <a:pt x="135" y="1"/>
                </a:lnTo>
                <a:lnTo>
                  <a:pt x="128" y="5"/>
                </a:lnTo>
                <a:lnTo>
                  <a:pt x="66" y="68"/>
                </a:lnTo>
                <a:lnTo>
                  <a:pt x="19" y="68"/>
                </a:lnTo>
                <a:lnTo>
                  <a:pt x="19" y="68"/>
                </a:lnTo>
                <a:lnTo>
                  <a:pt x="11" y="69"/>
                </a:lnTo>
                <a:lnTo>
                  <a:pt x="5" y="73"/>
                </a:lnTo>
                <a:lnTo>
                  <a:pt x="3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3" y="166"/>
                </a:lnTo>
                <a:lnTo>
                  <a:pt x="5" y="172"/>
                </a:lnTo>
                <a:lnTo>
                  <a:pt x="11" y="176"/>
                </a:lnTo>
                <a:lnTo>
                  <a:pt x="19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5" y="243"/>
                </a:lnTo>
                <a:lnTo>
                  <a:pt x="142" y="244"/>
                </a:lnTo>
                <a:lnTo>
                  <a:pt x="142" y="244"/>
                </a:lnTo>
                <a:lnTo>
                  <a:pt x="148" y="243"/>
                </a:lnTo>
                <a:lnTo>
                  <a:pt x="154" y="239"/>
                </a:lnTo>
                <a:lnTo>
                  <a:pt x="158" y="234"/>
                </a:lnTo>
                <a:lnTo>
                  <a:pt x="159" y="227"/>
                </a:lnTo>
                <a:lnTo>
                  <a:pt x="159" y="174"/>
                </a:lnTo>
                <a:lnTo>
                  <a:pt x="14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2019013" y="3379459"/>
            <a:ext cx="371129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29" y="0"/>
              </a:cxn>
              <a:cxn ang="0">
                <a:pos x="233" y="3"/>
              </a:cxn>
              <a:cxn ang="0">
                <a:pos x="236" y="8"/>
              </a:cxn>
              <a:cxn ang="0">
                <a:pos x="237" y="14"/>
              </a:cxn>
              <a:cxn ang="0">
                <a:pos x="237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3" y="163"/>
              </a:cxn>
              <a:cxn ang="0">
                <a:pos x="13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3" y="0"/>
              </a:cxn>
              <a:cxn ang="0">
                <a:pos x="224" y="0"/>
              </a:cxn>
            </a:cxnLst>
            <a:rect l="0" t="0" r="r" b="b"/>
            <a:pathLst>
              <a:path w="237" h="212">
                <a:moveTo>
                  <a:pt x="224" y="0"/>
                </a:moveTo>
                <a:lnTo>
                  <a:pt x="224" y="0"/>
                </a:lnTo>
                <a:lnTo>
                  <a:pt x="229" y="0"/>
                </a:lnTo>
                <a:lnTo>
                  <a:pt x="233" y="3"/>
                </a:lnTo>
                <a:lnTo>
                  <a:pt x="236" y="8"/>
                </a:lnTo>
                <a:lnTo>
                  <a:pt x="237" y="14"/>
                </a:lnTo>
                <a:lnTo>
                  <a:pt x="237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3" y="163"/>
                </a:lnTo>
                <a:lnTo>
                  <a:pt x="13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Freeform 12"/>
          <p:cNvSpPr/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2084782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6" y="37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8"/>
              </a:cxn>
              <a:cxn ang="0">
                <a:pos x="2" y="14"/>
              </a:cxn>
              <a:cxn ang="0">
                <a:pos x="6" y="7"/>
              </a:cxn>
              <a:cxn ang="0">
                <a:pos x="13" y="3"/>
              </a:cxn>
              <a:cxn ang="0">
                <a:pos x="17" y="2"/>
              </a:cxn>
              <a:cxn ang="0">
                <a:pos x="21" y="0"/>
              </a:cxn>
              <a:cxn ang="0">
                <a:pos x="21" y="0"/>
              </a:cxn>
              <a:cxn ang="0">
                <a:pos x="25" y="2"/>
              </a:cxn>
              <a:cxn ang="0">
                <a:pos x="29" y="3"/>
              </a:cxn>
              <a:cxn ang="0">
                <a:pos x="36" y="7"/>
              </a:cxn>
              <a:cxn ang="0">
                <a:pos x="40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7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1"/>
              </a:cxn>
              <a:cxn ang="0">
                <a:pos x="6" y="15"/>
              </a:cxn>
              <a:cxn ang="0">
                <a:pos x="5" y="22"/>
              </a:cxn>
              <a:cxn ang="0">
                <a:pos x="5" y="22"/>
              </a:cxn>
              <a:cxn ang="0">
                <a:pos x="6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6" y="27"/>
              </a:cxn>
              <a:cxn ang="0">
                <a:pos x="36" y="22"/>
              </a:cxn>
              <a:cxn ang="0">
                <a:pos x="36" y="22"/>
              </a:cxn>
              <a:cxn ang="0">
                <a:pos x="36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6" y="37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8"/>
                </a:lnTo>
                <a:lnTo>
                  <a:pt x="2" y="14"/>
                </a:lnTo>
                <a:lnTo>
                  <a:pt x="6" y="7"/>
                </a:lnTo>
                <a:lnTo>
                  <a:pt x="13" y="3"/>
                </a:lnTo>
                <a:lnTo>
                  <a:pt x="17" y="2"/>
                </a:lnTo>
                <a:lnTo>
                  <a:pt x="21" y="0"/>
                </a:lnTo>
                <a:lnTo>
                  <a:pt x="21" y="0"/>
                </a:lnTo>
                <a:lnTo>
                  <a:pt x="25" y="2"/>
                </a:lnTo>
                <a:lnTo>
                  <a:pt x="29" y="3"/>
                </a:lnTo>
                <a:lnTo>
                  <a:pt x="36" y="7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7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1"/>
                </a:lnTo>
                <a:lnTo>
                  <a:pt x="6" y="15"/>
                </a:lnTo>
                <a:lnTo>
                  <a:pt x="5" y="22"/>
                </a:lnTo>
                <a:lnTo>
                  <a:pt x="5" y="22"/>
                </a:lnTo>
                <a:lnTo>
                  <a:pt x="6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6" y="27"/>
                </a:lnTo>
                <a:lnTo>
                  <a:pt x="36" y="22"/>
                </a:lnTo>
                <a:lnTo>
                  <a:pt x="36" y="22"/>
                </a:lnTo>
                <a:lnTo>
                  <a:pt x="36" y="15"/>
                </a:lnTo>
                <a:lnTo>
                  <a:pt x="32" y="11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2169344" y="3475988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1"/>
              </a:cxn>
              <a:cxn ang="0">
                <a:pos x="6" y="37"/>
              </a:cxn>
              <a:cxn ang="0">
                <a:pos x="1" y="30"/>
              </a:cxn>
              <a:cxn ang="0">
                <a:pos x="0" y="26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1" y="14"/>
              </a:cxn>
              <a:cxn ang="0">
                <a:pos x="6" y="7"/>
              </a:cxn>
              <a:cxn ang="0">
                <a:pos x="12" y="3"/>
              </a:cxn>
              <a:cxn ang="0">
                <a:pos x="16" y="2"/>
              </a:cxn>
              <a:cxn ang="0">
                <a:pos x="20" y="0"/>
              </a:cxn>
              <a:cxn ang="0">
                <a:pos x="20" y="0"/>
              </a:cxn>
              <a:cxn ang="0">
                <a:pos x="26" y="2"/>
              </a:cxn>
              <a:cxn ang="0">
                <a:pos x="28" y="3"/>
              </a:cxn>
              <a:cxn ang="0">
                <a:pos x="35" y="7"/>
              </a:cxn>
              <a:cxn ang="0">
                <a:pos x="41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1" y="30"/>
              </a:cxn>
              <a:cxn ang="0">
                <a:pos x="35" y="37"/>
              </a:cxn>
              <a:cxn ang="0">
                <a:pos x="28" y="41"/>
              </a:cxn>
              <a:cxn ang="0">
                <a:pos x="26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6"/>
              </a:cxn>
              <a:cxn ang="0">
                <a:pos x="20" y="6"/>
              </a:cxn>
              <a:cxn ang="0">
                <a:pos x="15" y="7"/>
              </a:cxn>
              <a:cxn ang="0">
                <a:pos x="10" y="11"/>
              </a:cxn>
              <a:cxn ang="0">
                <a:pos x="7" y="15"/>
              </a:cxn>
              <a:cxn ang="0">
                <a:pos x="6" y="22"/>
              </a:cxn>
              <a:cxn ang="0">
                <a:pos x="6" y="22"/>
              </a:cxn>
              <a:cxn ang="0">
                <a:pos x="7" y="27"/>
              </a:cxn>
              <a:cxn ang="0">
                <a:pos x="10" y="33"/>
              </a:cxn>
              <a:cxn ang="0">
                <a:pos x="15" y="35"/>
              </a:cxn>
              <a:cxn ang="0">
                <a:pos x="20" y="37"/>
              </a:cxn>
              <a:cxn ang="0">
                <a:pos x="20" y="37"/>
              </a:cxn>
              <a:cxn ang="0">
                <a:pos x="27" y="35"/>
              </a:cxn>
              <a:cxn ang="0">
                <a:pos x="33" y="33"/>
              </a:cxn>
              <a:cxn ang="0">
                <a:pos x="35" y="27"/>
              </a:cxn>
              <a:cxn ang="0">
                <a:pos x="37" y="22"/>
              </a:cxn>
              <a:cxn ang="0">
                <a:pos x="37" y="22"/>
              </a:cxn>
              <a:cxn ang="0">
                <a:pos x="35" y="15"/>
              </a:cxn>
              <a:cxn ang="0">
                <a:pos x="33" y="11"/>
              </a:cxn>
              <a:cxn ang="0">
                <a:pos x="27" y="7"/>
              </a:cxn>
              <a:cxn ang="0">
                <a:pos x="20" y="6"/>
              </a:cxn>
              <a:cxn ang="0">
                <a:pos x="20" y="6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1"/>
                </a:lnTo>
                <a:lnTo>
                  <a:pt x="6" y="37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1" y="14"/>
                </a:lnTo>
                <a:lnTo>
                  <a:pt x="6" y="7"/>
                </a:lnTo>
                <a:lnTo>
                  <a:pt x="12" y="3"/>
                </a:lnTo>
                <a:lnTo>
                  <a:pt x="16" y="2"/>
                </a:lnTo>
                <a:lnTo>
                  <a:pt x="20" y="0"/>
                </a:lnTo>
                <a:lnTo>
                  <a:pt x="20" y="0"/>
                </a:lnTo>
                <a:lnTo>
                  <a:pt x="26" y="2"/>
                </a:lnTo>
                <a:lnTo>
                  <a:pt x="28" y="3"/>
                </a:lnTo>
                <a:lnTo>
                  <a:pt x="35" y="7"/>
                </a:lnTo>
                <a:lnTo>
                  <a:pt x="41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1" y="30"/>
                </a:lnTo>
                <a:lnTo>
                  <a:pt x="35" y="37"/>
                </a:lnTo>
                <a:lnTo>
                  <a:pt x="28" y="41"/>
                </a:lnTo>
                <a:lnTo>
                  <a:pt x="26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6"/>
                </a:moveTo>
                <a:lnTo>
                  <a:pt x="20" y="6"/>
                </a:lnTo>
                <a:lnTo>
                  <a:pt x="15" y="7"/>
                </a:lnTo>
                <a:lnTo>
                  <a:pt x="10" y="11"/>
                </a:lnTo>
                <a:lnTo>
                  <a:pt x="7" y="15"/>
                </a:lnTo>
                <a:lnTo>
                  <a:pt x="6" y="22"/>
                </a:lnTo>
                <a:lnTo>
                  <a:pt x="6" y="22"/>
                </a:lnTo>
                <a:lnTo>
                  <a:pt x="7" y="27"/>
                </a:lnTo>
                <a:lnTo>
                  <a:pt x="10" y="33"/>
                </a:lnTo>
                <a:lnTo>
                  <a:pt x="15" y="35"/>
                </a:lnTo>
                <a:lnTo>
                  <a:pt x="20" y="37"/>
                </a:lnTo>
                <a:lnTo>
                  <a:pt x="20" y="37"/>
                </a:lnTo>
                <a:lnTo>
                  <a:pt x="27" y="35"/>
                </a:lnTo>
                <a:lnTo>
                  <a:pt x="33" y="33"/>
                </a:lnTo>
                <a:lnTo>
                  <a:pt x="35" y="27"/>
                </a:lnTo>
                <a:lnTo>
                  <a:pt x="37" y="22"/>
                </a:lnTo>
                <a:lnTo>
                  <a:pt x="37" y="22"/>
                </a:lnTo>
                <a:lnTo>
                  <a:pt x="35" y="15"/>
                </a:lnTo>
                <a:lnTo>
                  <a:pt x="33" y="11"/>
                </a:lnTo>
                <a:lnTo>
                  <a:pt x="27" y="7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2253904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7" y="35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6"/>
              </a:cxn>
              <a:cxn ang="0">
                <a:pos x="2" y="14"/>
              </a:cxn>
              <a:cxn ang="0">
                <a:pos x="7" y="7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7"/>
              </a:cxn>
              <a:cxn ang="0">
                <a:pos x="40" y="14"/>
              </a:cxn>
              <a:cxn ang="0">
                <a:pos x="42" y="16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5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0"/>
              </a:cxn>
              <a:cxn ang="0">
                <a:pos x="7" y="15"/>
              </a:cxn>
              <a:cxn ang="0">
                <a:pos x="5" y="22"/>
              </a:cxn>
              <a:cxn ang="0">
                <a:pos x="5" y="22"/>
              </a:cxn>
              <a:cxn ang="0">
                <a:pos x="7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5" y="27"/>
              </a:cxn>
              <a:cxn ang="0">
                <a:pos x="36" y="22"/>
              </a:cxn>
              <a:cxn ang="0">
                <a:pos x="36" y="22"/>
              </a:cxn>
              <a:cxn ang="0">
                <a:pos x="35" y="15"/>
              </a:cxn>
              <a:cxn ang="0">
                <a:pos x="32" y="10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7" y="35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6"/>
                </a:lnTo>
                <a:lnTo>
                  <a:pt x="2" y="14"/>
                </a:lnTo>
                <a:lnTo>
                  <a:pt x="7" y="7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7"/>
                </a:lnTo>
                <a:lnTo>
                  <a:pt x="40" y="14"/>
                </a:lnTo>
                <a:lnTo>
                  <a:pt x="42" y="16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5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0"/>
                </a:lnTo>
                <a:lnTo>
                  <a:pt x="7" y="15"/>
                </a:lnTo>
                <a:lnTo>
                  <a:pt x="5" y="22"/>
                </a:lnTo>
                <a:lnTo>
                  <a:pt x="5" y="22"/>
                </a:lnTo>
                <a:lnTo>
                  <a:pt x="7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5" y="27"/>
                </a:lnTo>
                <a:lnTo>
                  <a:pt x="36" y="22"/>
                </a:lnTo>
                <a:lnTo>
                  <a:pt x="36" y="22"/>
                </a:lnTo>
                <a:lnTo>
                  <a:pt x="35" y="15"/>
                </a:lnTo>
                <a:lnTo>
                  <a:pt x="32" y="10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5326278" y="3466795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0"/>
              </a:cxn>
              <a:cxn ang="0">
                <a:pos x="6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6" y="7"/>
              </a:cxn>
              <a:cxn ang="0">
                <a:pos x="13" y="2"/>
              </a:cxn>
              <a:cxn ang="0">
                <a:pos x="17" y="1"/>
              </a:cxn>
              <a:cxn ang="0">
                <a:pos x="21" y="0"/>
              </a:cxn>
              <a:cxn ang="0">
                <a:pos x="21" y="0"/>
              </a:cxn>
              <a:cxn ang="0">
                <a:pos x="25" y="1"/>
              </a:cxn>
              <a:cxn ang="0">
                <a:pos x="29" y="2"/>
              </a:cxn>
              <a:cxn ang="0">
                <a:pos x="36" y="7"/>
              </a:cxn>
              <a:cxn ang="0">
                <a:pos x="40" y="13"/>
              </a:cxn>
              <a:cxn ang="0">
                <a:pos x="41" y="17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6" y="36"/>
              </a:cxn>
              <a:cxn ang="0">
                <a:pos x="29" y="40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5"/>
              </a:cxn>
              <a:cxn ang="0">
                <a:pos x="21" y="5"/>
              </a:cxn>
              <a:cxn ang="0">
                <a:pos x="14" y="7"/>
              </a:cxn>
              <a:cxn ang="0">
                <a:pos x="10" y="11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10" y="32"/>
              </a:cxn>
              <a:cxn ang="0">
                <a:pos x="14" y="35"/>
              </a:cxn>
              <a:cxn ang="0">
                <a:pos x="21" y="36"/>
              </a:cxn>
              <a:cxn ang="0">
                <a:pos x="21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5"/>
              </a:cxn>
              <a:cxn ang="0">
                <a:pos x="21" y="5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0"/>
                </a:lnTo>
                <a:lnTo>
                  <a:pt x="6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6" y="7"/>
                </a:lnTo>
                <a:lnTo>
                  <a:pt x="13" y="2"/>
                </a:lnTo>
                <a:lnTo>
                  <a:pt x="17" y="1"/>
                </a:lnTo>
                <a:lnTo>
                  <a:pt x="21" y="0"/>
                </a:lnTo>
                <a:lnTo>
                  <a:pt x="21" y="0"/>
                </a:lnTo>
                <a:lnTo>
                  <a:pt x="25" y="1"/>
                </a:lnTo>
                <a:lnTo>
                  <a:pt x="29" y="2"/>
                </a:lnTo>
                <a:lnTo>
                  <a:pt x="36" y="7"/>
                </a:lnTo>
                <a:lnTo>
                  <a:pt x="40" y="13"/>
                </a:lnTo>
                <a:lnTo>
                  <a:pt x="41" y="17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6" y="36"/>
                </a:lnTo>
                <a:lnTo>
                  <a:pt x="29" y="40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5"/>
                </a:moveTo>
                <a:lnTo>
                  <a:pt x="21" y="5"/>
                </a:lnTo>
                <a:lnTo>
                  <a:pt x="14" y="7"/>
                </a:lnTo>
                <a:lnTo>
                  <a:pt x="10" y="11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10" y="32"/>
                </a:lnTo>
                <a:lnTo>
                  <a:pt x="14" y="35"/>
                </a:lnTo>
                <a:lnTo>
                  <a:pt x="21" y="36"/>
                </a:lnTo>
                <a:lnTo>
                  <a:pt x="21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11"/>
                </a:lnTo>
                <a:lnTo>
                  <a:pt x="27" y="7"/>
                </a:lnTo>
                <a:lnTo>
                  <a:pt x="21" y="5"/>
                </a:lnTo>
                <a:lnTo>
                  <a:pt x="2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5410838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5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5" y="7"/>
              </a:cxn>
              <a:cxn ang="0">
                <a:pos x="12" y="2"/>
              </a:cxn>
              <a:cxn ang="0">
                <a:pos x="16" y="1"/>
              </a:cxn>
              <a:cxn ang="0">
                <a:pos x="20" y="0"/>
              </a:cxn>
              <a:cxn ang="0">
                <a:pos x="20" y="0"/>
              </a:cxn>
              <a:cxn ang="0">
                <a:pos x="24" y="1"/>
              </a:cxn>
              <a:cxn ang="0">
                <a:pos x="28" y="2"/>
              </a:cxn>
              <a:cxn ang="0">
                <a:pos x="35" y="7"/>
              </a:cxn>
              <a:cxn ang="0">
                <a:pos x="39" y="13"/>
              </a:cxn>
              <a:cxn ang="0">
                <a:pos x="40" y="17"/>
              </a:cxn>
              <a:cxn ang="0">
                <a:pos x="42" y="21"/>
              </a:cxn>
              <a:cxn ang="0">
                <a:pos x="42" y="21"/>
              </a:cxn>
              <a:cxn ang="0">
                <a:pos x="40" y="25"/>
              </a:cxn>
              <a:cxn ang="0">
                <a:pos x="39" y="29"/>
              </a:cxn>
              <a:cxn ang="0">
                <a:pos x="35" y="36"/>
              </a:cxn>
              <a:cxn ang="0">
                <a:pos x="28" y="40"/>
              </a:cxn>
              <a:cxn ang="0">
                <a:pos x="24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5" y="7"/>
              </a:cxn>
              <a:cxn ang="0">
                <a:pos x="9" y="11"/>
              </a:cxn>
              <a:cxn ang="0">
                <a:pos x="7" y="15"/>
              </a:cxn>
              <a:cxn ang="0">
                <a:pos x="5" y="21"/>
              </a:cxn>
              <a:cxn ang="0">
                <a:pos x="5" y="21"/>
              </a:cxn>
              <a:cxn ang="0">
                <a:pos x="7" y="27"/>
              </a:cxn>
              <a:cxn ang="0">
                <a:pos x="9" y="32"/>
              </a:cxn>
              <a:cxn ang="0">
                <a:pos x="15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1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1" y="11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5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5" y="7"/>
                </a:lnTo>
                <a:lnTo>
                  <a:pt x="12" y="2"/>
                </a:lnTo>
                <a:lnTo>
                  <a:pt x="16" y="1"/>
                </a:lnTo>
                <a:lnTo>
                  <a:pt x="20" y="0"/>
                </a:lnTo>
                <a:lnTo>
                  <a:pt x="20" y="0"/>
                </a:lnTo>
                <a:lnTo>
                  <a:pt x="24" y="1"/>
                </a:lnTo>
                <a:lnTo>
                  <a:pt x="28" y="2"/>
                </a:lnTo>
                <a:lnTo>
                  <a:pt x="35" y="7"/>
                </a:lnTo>
                <a:lnTo>
                  <a:pt x="39" y="13"/>
                </a:lnTo>
                <a:lnTo>
                  <a:pt x="40" y="17"/>
                </a:lnTo>
                <a:lnTo>
                  <a:pt x="42" y="21"/>
                </a:lnTo>
                <a:lnTo>
                  <a:pt x="42" y="21"/>
                </a:lnTo>
                <a:lnTo>
                  <a:pt x="40" y="25"/>
                </a:lnTo>
                <a:lnTo>
                  <a:pt x="39" y="29"/>
                </a:lnTo>
                <a:lnTo>
                  <a:pt x="35" y="36"/>
                </a:lnTo>
                <a:lnTo>
                  <a:pt x="28" y="40"/>
                </a:lnTo>
                <a:lnTo>
                  <a:pt x="24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5" y="7"/>
                </a:lnTo>
                <a:lnTo>
                  <a:pt x="9" y="11"/>
                </a:lnTo>
                <a:lnTo>
                  <a:pt x="7" y="15"/>
                </a:lnTo>
                <a:lnTo>
                  <a:pt x="5" y="21"/>
                </a:lnTo>
                <a:lnTo>
                  <a:pt x="5" y="21"/>
                </a:lnTo>
                <a:lnTo>
                  <a:pt x="7" y="27"/>
                </a:lnTo>
                <a:lnTo>
                  <a:pt x="9" y="32"/>
                </a:lnTo>
                <a:lnTo>
                  <a:pt x="15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1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1" y="11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Freeform 18"/>
          <p:cNvSpPr>
            <a:spLocks noEditPoints="1"/>
          </p:cNvSpPr>
          <p:nvPr/>
        </p:nvSpPr>
        <p:spPr bwMode="auto">
          <a:xfrm>
            <a:off x="5495400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6" y="35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1" y="13"/>
              </a:cxn>
              <a:cxn ang="0">
                <a:pos x="6" y="7"/>
              </a:cxn>
              <a:cxn ang="0">
                <a:pos x="12" y="1"/>
              </a:cxn>
              <a:cxn ang="0">
                <a:pos x="16" y="0"/>
              </a:cxn>
              <a:cxn ang="0">
                <a:pos x="20" y="0"/>
              </a:cxn>
              <a:cxn ang="0">
                <a:pos x="20" y="0"/>
              </a:cxn>
              <a:cxn ang="0">
                <a:pos x="25" y="0"/>
              </a:cxn>
              <a:cxn ang="0">
                <a:pos x="29" y="1"/>
              </a:cxn>
              <a:cxn ang="0">
                <a:pos x="35" y="7"/>
              </a:cxn>
              <a:cxn ang="0">
                <a:pos x="40" y="13"/>
              </a:cxn>
              <a:cxn ang="0">
                <a:pos x="41" y="16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5" y="35"/>
              </a:cxn>
              <a:cxn ang="0">
                <a:pos x="29" y="40"/>
              </a:cxn>
              <a:cxn ang="0">
                <a:pos x="25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4" y="7"/>
              </a:cxn>
              <a:cxn ang="0">
                <a:pos x="9" y="9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9" y="32"/>
              </a:cxn>
              <a:cxn ang="0">
                <a:pos x="14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9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1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6" y="35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6" y="7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5" y="0"/>
                </a:lnTo>
                <a:lnTo>
                  <a:pt x="29" y="1"/>
                </a:lnTo>
                <a:lnTo>
                  <a:pt x="35" y="7"/>
                </a:lnTo>
                <a:lnTo>
                  <a:pt x="40" y="13"/>
                </a:lnTo>
                <a:lnTo>
                  <a:pt x="41" y="16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5" y="35"/>
                </a:lnTo>
                <a:lnTo>
                  <a:pt x="29" y="40"/>
                </a:lnTo>
                <a:lnTo>
                  <a:pt x="25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4" y="7"/>
                </a:lnTo>
                <a:lnTo>
                  <a:pt x="9" y="9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9" y="32"/>
                </a:lnTo>
                <a:lnTo>
                  <a:pt x="14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9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1" y="11"/>
              </a:cxn>
              <a:cxn ang="0">
                <a:pos x="245" y="14"/>
              </a:cxn>
              <a:cxn ang="0">
                <a:pos x="247" y="19"/>
              </a:cxn>
              <a:cxn ang="0">
                <a:pos x="249" y="25"/>
              </a:cxn>
              <a:cxn ang="0">
                <a:pos x="249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5" y="174"/>
              </a:cxn>
              <a:cxn ang="0">
                <a:pos x="25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5" y="11"/>
              </a:cxn>
              <a:cxn ang="0">
                <a:pos x="235" y="11"/>
              </a:cxn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1" y="11"/>
                </a:lnTo>
                <a:lnTo>
                  <a:pt x="245" y="14"/>
                </a:lnTo>
                <a:lnTo>
                  <a:pt x="247" y="19"/>
                </a:lnTo>
                <a:lnTo>
                  <a:pt x="249" y="25"/>
                </a:lnTo>
                <a:lnTo>
                  <a:pt x="249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5" y="174"/>
                </a:lnTo>
                <a:lnTo>
                  <a:pt x="25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5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2827038" y="3379459"/>
            <a:ext cx="375825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30" y="0"/>
              </a:cxn>
              <a:cxn ang="0">
                <a:pos x="234" y="3"/>
              </a:cxn>
              <a:cxn ang="0">
                <a:pos x="236" y="8"/>
              </a:cxn>
              <a:cxn ang="0">
                <a:pos x="238" y="14"/>
              </a:cxn>
              <a:cxn ang="0">
                <a:pos x="238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4" y="0"/>
              </a:cxn>
              <a:cxn ang="0">
                <a:pos x="224" y="0"/>
              </a:cxn>
            </a:cxnLst>
            <a:rect l="0" t="0" r="r" b="b"/>
            <a:pathLst>
              <a:path w="238" h="212">
                <a:moveTo>
                  <a:pt x="224" y="0"/>
                </a:moveTo>
                <a:lnTo>
                  <a:pt x="224" y="0"/>
                </a:lnTo>
                <a:lnTo>
                  <a:pt x="230" y="0"/>
                </a:lnTo>
                <a:lnTo>
                  <a:pt x="234" y="3"/>
                </a:lnTo>
                <a:lnTo>
                  <a:pt x="236" y="8"/>
                </a:lnTo>
                <a:lnTo>
                  <a:pt x="238" y="14"/>
                </a:lnTo>
                <a:lnTo>
                  <a:pt x="238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2949180" y="3498970"/>
            <a:ext cx="1315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3010254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19537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6256445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5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0" y="161"/>
              </a:cxn>
              <a:cxn ang="0">
                <a:pos x="10" y="25"/>
              </a:cxn>
              <a:cxn ang="0">
                <a:pos x="10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5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0" y="161"/>
                </a:lnTo>
                <a:lnTo>
                  <a:pt x="10" y="25"/>
                </a:lnTo>
                <a:lnTo>
                  <a:pt x="10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3639761" y="3379459"/>
            <a:ext cx="371129" cy="326356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225" y="0"/>
              </a:cxn>
              <a:cxn ang="0">
                <a:pos x="230" y="0"/>
              </a:cxn>
              <a:cxn ang="0">
                <a:pos x="234" y="3"/>
              </a:cxn>
              <a:cxn ang="0">
                <a:pos x="237" y="8"/>
              </a:cxn>
              <a:cxn ang="0">
                <a:pos x="238" y="14"/>
              </a:cxn>
              <a:cxn ang="0">
                <a:pos x="238" y="212"/>
              </a:cxn>
              <a:cxn ang="0">
                <a:pos x="194" y="166"/>
              </a:cxn>
              <a:cxn ang="0">
                <a:pos x="191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10" y="162"/>
              </a:cxn>
              <a:cxn ang="0">
                <a:pos x="5" y="159"/>
              </a:cxn>
              <a:cxn ang="0">
                <a:pos x="2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2" y="8"/>
              </a:cxn>
              <a:cxn ang="0">
                <a:pos x="5" y="3"/>
              </a:cxn>
              <a:cxn ang="0">
                <a:pos x="10" y="0"/>
              </a:cxn>
              <a:cxn ang="0">
                <a:pos x="14" y="0"/>
              </a:cxn>
              <a:cxn ang="0">
                <a:pos x="225" y="0"/>
              </a:cxn>
            </a:cxnLst>
            <a:rect l="0" t="0" r="r" b="b"/>
            <a:pathLst>
              <a:path w="238" h="212">
                <a:moveTo>
                  <a:pt x="225" y="0"/>
                </a:moveTo>
                <a:lnTo>
                  <a:pt x="225" y="0"/>
                </a:lnTo>
                <a:lnTo>
                  <a:pt x="230" y="0"/>
                </a:lnTo>
                <a:lnTo>
                  <a:pt x="234" y="3"/>
                </a:lnTo>
                <a:lnTo>
                  <a:pt x="237" y="8"/>
                </a:lnTo>
                <a:lnTo>
                  <a:pt x="238" y="14"/>
                </a:lnTo>
                <a:lnTo>
                  <a:pt x="238" y="212"/>
                </a:lnTo>
                <a:lnTo>
                  <a:pt x="194" y="166"/>
                </a:lnTo>
                <a:lnTo>
                  <a:pt x="191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10" y="162"/>
                </a:lnTo>
                <a:lnTo>
                  <a:pt x="5" y="159"/>
                </a:lnTo>
                <a:lnTo>
                  <a:pt x="2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5" y="3"/>
                </a:lnTo>
                <a:lnTo>
                  <a:pt x="10" y="0"/>
                </a:lnTo>
                <a:lnTo>
                  <a:pt x="14" y="0"/>
                </a:lnTo>
                <a:lnTo>
                  <a:pt x="22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" name="Freeform 28"/>
          <p:cNvSpPr/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75720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4452485" y="952483"/>
            <a:ext cx="371129" cy="395303"/>
          </a:xfrm>
          <a:custGeom>
            <a:avLst/>
            <a:gdLst/>
            <a:ahLst/>
            <a:cxnLst>
              <a:cxn ang="0">
                <a:pos x="46" y="258"/>
              </a:cxn>
              <a:cxn ang="0">
                <a:pos x="20" y="250"/>
              </a:cxn>
              <a:cxn ang="0">
                <a:pos x="1" y="232"/>
              </a:cxn>
              <a:cxn ang="0">
                <a:pos x="0" y="224"/>
              </a:cxn>
              <a:cxn ang="0">
                <a:pos x="5" y="208"/>
              </a:cxn>
              <a:cxn ang="0">
                <a:pos x="28" y="194"/>
              </a:cxn>
              <a:cxn ang="0">
                <a:pos x="52" y="190"/>
              </a:cxn>
              <a:cxn ang="0">
                <a:pos x="75" y="193"/>
              </a:cxn>
              <a:cxn ang="0">
                <a:pos x="77" y="51"/>
              </a:cxn>
              <a:cxn ang="0">
                <a:pos x="90" y="39"/>
              </a:cxn>
              <a:cxn ang="0">
                <a:pos x="218" y="0"/>
              </a:cxn>
              <a:cxn ang="0">
                <a:pos x="232" y="6"/>
              </a:cxn>
              <a:cxn ang="0">
                <a:pos x="239" y="186"/>
              </a:cxn>
              <a:cxn ang="0">
                <a:pos x="236" y="194"/>
              </a:cxn>
              <a:cxn ang="0">
                <a:pos x="218" y="212"/>
              </a:cxn>
              <a:cxn ang="0">
                <a:pos x="193" y="220"/>
              </a:cxn>
              <a:cxn ang="0">
                <a:pos x="178" y="220"/>
              </a:cxn>
              <a:cxn ang="0">
                <a:pos x="152" y="212"/>
              </a:cxn>
              <a:cxn ang="0">
                <a:pos x="135" y="194"/>
              </a:cxn>
              <a:cxn ang="0">
                <a:pos x="132" y="186"/>
              </a:cxn>
              <a:cxn ang="0">
                <a:pos x="139" y="170"/>
              </a:cxn>
              <a:cxn ang="0">
                <a:pos x="162" y="156"/>
              </a:cxn>
              <a:cxn ang="0">
                <a:pos x="186" y="152"/>
              </a:cxn>
              <a:cxn ang="0">
                <a:pos x="209" y="155"/>
              </a:cxn>
              <a:cxn ang="0">
                <a:pos x="105" y="224"/>
              </a:cxn>
              <a:cxn ang="0">
                <a:pos x="104" y="232"/>
              </a:cxn>
              <a:cxn ang="0">
                <a:pos x="86" y="250"/>
              </a:cxn>
              <a:cxn ang="0">
                <a:pos x="60" y="258"/>
              </a:cxn>
              <a:cxn ang="0">
                <a:pos x="52" y="201"/>
              </a:cxn>
              <a:cxn ang="0">
                <a:pos x="33" y="204"/>
              </a:cxn>
              <a:cxn ang="0">
                <a:pos x="14" y="213"/>
              </a:cxn>
              <a:cxn ang="0">
                <a:pos x="10" y="224"/>
              </a:cxn>
              <a:cxn ang="0">
                <a:pos x="20" y="239"/>
              </a:cxn>
              <a:cxn ang="0">
                <a:pos x="40" y="246"/>
              </a:cxn>
              <a:cxn ang="0">
                <a:pos x="66" y="246"/>
              </a:cxn>
              <a:cxn ang="0">
                <a:pos x="85" y="239"/>
              </a:cxn>
              <a:cxn ang="0">
                <a:pos x="94" y="224"/>
              </a:cxn>
              <a:cxn ang="0">
                <a:pos x="220" y="171"/>
              </a:cxn>
              <a:cxn ang="0">
                <a:pos x="199" y="164"/>
              </a:cxn>
              <a:cxn ang="0">
                <a:pos x="172" y="164"/>
              </a:cxn>
              <a:cxn ang="0">
                <a:pos x="152" y="171"/>
              </a:cxn>
              <a:cxn ang="0">
                <a:pos x="143" y="186"/>
              </a:cxn>
              <a:cxn ang="0">
                <a:pos x="148" y="197"/>
              </a:cxn>
              <a:cxn ang="0">
                <a:pos x="166" y="206"/>
              </a:cxn>
              <a:cxn ang="0">
                <a:pos x="186" y="209"/>
              </a:cxn>
              <a:cxn ang="0">
                <a:pos x="212" y="204"/>
              </a:cxn>
              <a:cxn ang="0">
                <a:pos x="226" y="191"/>
              </a:cxn>
              <a:cxn ang="0">
                <a:pos x="228" y="20"/>
              </a:cxn>
              <a:cxn ang="0">
                <a:pos x="222" y="12"/>
              </a:cxn>
              <a:cxn ang="0">
                <a:pos x="216" y="12"/>
              </a:cxn>
              <a:cxn ang="0">
                <a:pos x="90" y="51"/>
              </a:cxn>
              <a:cxn ang="0">
                <a:pos x="86" y="58"/>
              </a:cxn>
              <a:cxn ang="0">
                <a:pos x="79" y="206"/>
              </a:cxn>
              <a:cxn ang="0">
                <a:pos x="52" y="201"/>
              </a:cxn>
            </a:cxnLst>
            <a:rect l="0" t="0" r="r" b="b"/>
            <a:pathLst>
              <a:path w="239" h="258">
                <a:moveTo>
                  <a:pt x="52" y="258"/>
                </a:moveTo>
                <a:lnTo>
                  <a:pt x="52" y="258"/>
                </a:lnTo>
                <a:lnTo>
                  <a:pt x="46" y="258"/>
                </a:lnTo>
                <a:lnTo>
                  <a:pt x="37" y="256"/>
                </a:lnTo>
                <a:lnTo>
                  <a:pt x="28" y="254"/>
                </a:lnTo>
                <a:lnTo>
                  <a:pt x="20" y="250"/>
                </a:lnTo>
                <a:lnTo>
                  <a:pt x="12" y="246"/>
                </a:lnTo>
                <a:lnTo>
                  <a:pt x="5" y="240"/>
                </a:lnTo>
                <a:lnTo>
                  <a:pt x="1" y="232"/>
                </a:lnTo>
                <a:lnTo>
                  <a:pt x="0" y="228"/>
                </a:lnTo>
                <a:lnTo>
                  <a:pt x="0" y="224"/>
                </a:lnTo>
                <a:lnTo>
                  <a:pt x="0" y="224"/>
                </a:lnTo>
                <a:lnTo>
                  <a:pt x="0" y="218"/>
                </a:lnTo>
                <a:lnTo>
                  <a:pt x="1" y="214"/>
                </a:lnTo>
                <a:lnTo>
                  <a:pt x="5" y="208"/>
                </a:lnTo>
                <a:lnTo>
                  <a:pt x="12" y="202"/>
                </a:lnTo>
                <a:lnTo>
                  <a:pt x="20" y="197"/>
                </a:lnTo>
                <a:lnTo>
                  <a:pt x="28" y="194"/>
                </a:lnTo>
                <a:lnTo>
                  <a:pt x="37" y="191"/>
                </a:lnTo>
                <a:lnTo>
                  <a:pt x="46" y="190"/>
                </a:lnTo>
                <a:lnTo>
                  <a:pt x="52" y="190"/>
                </a:lnTo>
                <a:lnTo>
                  <a:pt x="52" y="190"/>
                </a:lnTo>
                <a:lnTo>
                  <a:pt x="64" y="190"/>
                </a:lnTo>
                <a:lnTo>
                  <a:pt x="75" y="193"/>
                </a:lnTo>
                <a:lnTo>
                  <a:pt x="75" y="58"/>
                </a:lnTo>
                <a:lnTo>
                  <a:pt x="75" y="58"/>
                </a:lnTo>
                <a:lnTo>
                  <a:pt x="77" y="51"/>
                </a:lnTo>
                <a:lnTo>
                  <a:pt x="79" y="46"/>
                </a:lnTo>
                <a:lnTo>
                  <a:pt x="83" y="42"/>
                </a:lnTo>
                <a:lnTo>
                  <a:pt x="90" y="39"/>
                </a:lnTo>
                <a:lnTo>
                  <a:pt x="213" y="1"/>
                </a:lnTo>
                <a:lnTo>
                  <a:pt x="213" y="1"/>
                </a:lnTo>
                <a:lnTo>
                  <a:pt x="218" y="0"/>
                </a:lnTo>
                <a:lnTo>
                  <a:pt x="218" y="0"/>
                </a:lnTo>
                <a:lnTo>
                  <a:pt x="226" y="2"/>
                </a:lnTo>
                <a:lnTo>
                  <a:pt x="232" y="6"/>
                </a:lnTo>
                <a:lnTo>
                  <a:pt x="236" y="12"/>
                </a:lnTo>
                <a:lnTo>
                  <a:pt x="239" y="20"/>
                </a:lnTo>
                <a:lnTo>
                  <a:pt x="239" y="186"/>
                </a:lnTo>
                <a:lnTo>
                  <a:pt x="239" y="186"/>
                </a:lnTo>
                <a:lnTo>
                  <a:pt x="237" y="190"/>
                </a:lnTo>
                <a:lnTo>
                  <a:pt x="236" y="194"/>
                </a:lnTo>
                <a:lnTo>
                  <a:pt x="232" y="202"/>
                </a:lnTo>
                <a:lnTo>
                  <a:pt x="226" y="208"/>
                </a:lnTo>
                <a:lnTo>
                  <a:pt x="218" y="212"/>
                </a:lnTo>
                <a:lnTo>
                  <a:pt x="210" y="216"/>
                </a:lnTo>
                <a:lnTo>
                  <a:pt x="201" y="218"/>
                </a:lnTo>
                <a:lnTo>
                  <a:pt x="193" y="220"/>
                </a:lnTo>
                <a:lnTo>
                  <a:pt x="186" y="220"/>
                </a:lnTo>
                <a:lnTo>
                  <a:pt x="186" y="220"/>
                </a:lnTo>
                <a:lnTo>
                  <a:pt x="178" y="220"/>
                </a:lnTo>
                <a:lnTo>
                  <a:pt x="170" y="218"/>
                </a:lnTo>
                <a:lnTo>
                  <a:pt x="162" y="216"/>
                </a:lnTo>
                <a:lnTo>
                  <a:pt x="152" y="212"/>
                </a:lnTo>
                <a:lnTo>
                  <a:pt x="144" y="208"/>
                </a:lnTo>
                <a:lnTo>
                  <a:pt x="139" y="202"/>
                </a:lnTo>
                <a:lnTo>
                  <a:pt x="135" y="194"/>
                </a:lnTo>
                <a:lnTo>
                  <a:pt x="133" y="190"/>
                </a:lnTo>
                <a:lnTo>
                  <a:pt x="132" y="186"/>
                </a:lnTo>
                <a:lnTo>
                  <a:pt x="132" y="186"/>
                </a:lnTo>
                <a:lnTo>
                  <a:pt x="133" y="181"/>
                </a:lnTo>
                <a:lnTo>
                  <a:pt x="135" y="177"/>
                </a:lnTo>
                <a:lnTo>
                  <a:pt x="139" y="170"/>
                </a:lnTo>
                <a:lnTo>
                  <a:pt x="144" y="164"/>
                </a:lnTo>
                <a:lnTo>
                  <a:pt x="152" y="159"/>
                </a:lnTo>
                <a:lnTo>
                  <a:pt x="162" y="156"/>
                </a:lnTo>
                <a:lnTo>
                  <a:pt x="170" y="154"/>
                </a:lnTo>
                <a:lnTo>
                  <a:pt x="178" y="152"/>
                </a:lnTo>
                <a:lnTo>
                  <a:pt x="186" y="152"/>
                </a:lnTo>
                <a:lnTo>
                  <a:pt x="186" y="152"/>
                </a:lnTo>
                <a:lnTo>
                  <a:pt x="197" y="152"/>
                </a:lnTo>
                <a:lnTo>
                  <a:pt x="209" y="155"/>
                </a:lnTo>
                <a:lnTo>
                  <a:pt x="209" y="92"/>
                </a:lnTo>
                <a:lnTo>
                  <a:pt x="105" y="123"/>
                </a:lnTo>
                <a:lnTo>
                  <a:pt x="105" y="224"/>
                </a:lnTo>
                <a:lnTo>
                  <a:pt x="105" y="224"/>
                </a:lnTo>
                <a:lnTo>
                  <a:pt x="105" y="228"/>
                </a:lnTo>
                <a:lnTo>
                  <a:pt x="104" y="232"/>
                </a:lnTo>
                <a:lnTo>
                  <a:pt x="100" y="240"/>
                </a:lnTo>
                <a:lnTo>
                  <a:pt x="93" y="246"/>
                </a:lnTo>
                <a:lnTo>
                  <a:pt x="86" y="250"/>
                </a:lnTo>
                <a:lnTo>
                  <a:pt x="77" y="254"/>
                </a:lnTo>
                <a:lnTo>
                  <a:pt x="68" y="256"/>
                </a:lnTo>
                <a:lnTo>
                  <a:pt x="60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01"/>
                </a:moveTo>
                <a:lnTo>
                  <a:pt x="52" y="201"/>
                </a:lnTo>
                <a:lnTo>
                  <a:pt x="40" y="202"/>
                </a:lnTo>
                <a:lnTo>
                  <a:pt x="33" y="204"/>
                </a:lnTo>
                <a:lnTo>
                  <a:pt x="27" y="206"/>
                </a:lnTo>
                <a:lnTo>
                  <a:pt x="20" y="209"/>
                </a:lnTo>
                <a:lnTo>
                  <a:pt x="14" y="213"/>
                </a:lnTo>
                <a:lnTo>
                  <a:pt x="12" y="218"/>
                </a:lnTo>
                <a:lnTo>
                  <a:pt x="10" y="224"/>
                </a:lnTo>
                <a:lnTo>
                  <a:pt x="10" y="224"/>
                </a:lnTo>
                <a:lnTo>
                  <a:pt x="12" y="229"/>
                </a:lnTo>
                <a:lnTo>
                  <a:pt x="14" y="235"/>
                </a:lnTo>
                <a:lnTo>
                  <a:pt x="20" y="239"/>
                </a:lnTo>
                <a:lnTo>
                  <a:pt x="27" y="241"/>
                </a:lnTo>
                <a:lnTo>
                  <a:pt x="33" y="244"/>
                </a:lnTo>
                <a:lnTo>
                  <a:pt x="40" y="246"/>
                </a:lnTo>
                <a:lnTo>
                  <a:pt x="52" y="247"/>
                </a:lnTo>
                <a:lnTo>
                  <a:pt x="52" y="247"/>
                </a:lnTo>
                <a:lnTo>
                  <a:pt x="66" y="246"/>
                </a:lnTo>
                <a:lnTo>
                  <a:pt x="73" y="244"/>
                </a:lnTo>
                <a:lnTo>
                  <a:pt x="79" y="241"/>
                </a:lnTo>
                <a:lnTo>
                  <a:pt x="85" y="239"/>
                </a:lnTo>
                <a:lnTo>
                  <a:pt x="90" y="235"/>
                </a:lnTo>
                <a:lnTo>
                  <a:pt x="93" y="229"/>
                </a:lnTo>
                <a:lnTo>
                  <a:pt x="94" y="224"/>
                </a:lnTo>
                <a:lnTo>
                  <a:pt x="94" y="115"/>
                </a:lnTo>
                <a:lnTo>
                  <a:pt x="220" y="77"/>
                </a:lnTo>
                <a:lnTo>
                  <a:pt x="220" y="171"/>
                </a:lnTo>
                <a:lnTo>
                  <a:pt x="212" y="169"/>
                </a:lnTo>
                <a:lnTo>
                  <a:pt x="212" y="169"/>
                </a:lnTo>
                <a:lnTo>
                  <a:pt x="199" y="164"/>
                </a:lnTo>
                <a:lnTo>
                  <a:pt x="186" y="163"/>
                </a:lnTo>
                <a:lnTo>
                  <a:pt x="186" y="163"/>
                </a:lnTo>
                <a:lnTo>
                  <a:pt x="172" y="164"/>
                </a:lnTo>
                <a:lnTo>
                  <a:pt x="166" y="166"/>
                </a:lnTo>
                <a:lnTo>
                  <a:pt x="159" y="169"/>
                </a:lnTo>
                <a:lnTo>
                  <a:pt x="152" y="171"/>
                </a:lnTo>
                <a:lnTo>
                  <a:pt x="148" y="175"/>
                </a:lnTo>
                <a:lnTo>
                  <a:pt x="144" y="181"/>
                </a:lnTo>
                <a:lnTo>
                  <a:pt x="143" y="186"/>
                </a:lnTo>
                <a:lnTo>
                  <a:pt x="143" y="186"/>
                </a:lnTo>
                <a:lnTo>
                  <a:pt x="144" y="191"/>
                </a:lnTo>
                <a:lnTo>
                  <a:pt x="148" y="197"/>
                </a:lnTo>
                <a:lnTo>
                  <a:pt x="152" y="200"/>
                </a:lnTo>
                <a:lnTo>
                  <a:pt x="159" y="204"/>
                </a:lnTo>
                <a:lnTo>
                  <a:pt x="166" y="206"/>
                </a:lnTo>
                <a:lnTo>
                  <a:pt x="172" y="208"/>
                </a:lnTo>
                <a:lnTo>
                  <a:pt x="186" y="209"/>
                </a:lnTo>
                <a:lnTo>
                  <a:pt x="186" y="209"/>
                </a:lnTo>
                <a:lnTo>
                  <a:pt x="198" y="208"/>
                </a:lnTo>
                <a:lnTo>
                  <a:pt x="205" y="206"/>
                </a:lnTo>
                <a:lnTo>
                  <a:pt x="212" y="204"/>
                </a:lnTo>
                <a:lnTo>
                  <a:pt x="218" y="200"/>
                </a:lnTo>
                <a:lnTo>
                  <a:pt x="222" y="197"/>
                </a:lnTo>
                <a:lnTo>
                  <a:pt x="226" y="191"/>
                </a:lnTo>
                <a:lnTo>
                  <a:pt x="228" y="186"/>
                </a:lnTo>
                <a:lnTo>
                  <a:pt x="228" y="20"/>
                </a:lnTo>
                <a:lnTo>
                  <a:pt x="228" y="20"/>
                </a:lnTo>
                <a:lnTo>
                  <a:pt x="226" y="16"/>
                </a:lnTo>
                <a:lnTo>
                  <a:pt x="225" y="13"/>
                </a:lnTo>
                <a:lnTo>
                  <a:pt x="222" y="12"/>
                </a:lnTo>
                <a:lnTo>
                  <a:pt x="218" y="11"/>
                </a:lnTo>
                <a:lnTo>
                  <a:pt x="218" y="11"/>
                </a:lnTo>
                <a:lnTo>
                  <a:pt x="216" y="12"/>
                </a:lnTo>
                <a:lnTo>
                  <a:pt x="93" y="50"/>
                </a:lnTo>
                <a:lnTo>
                  <a:pt x="93" y="50"/>
                </a:lnTo>
                <a:lnTo>
                  <a:pt x="90" y="51"/>
                </a:lnTo>
                <a:lnTo>
                  <a:pt x="89" y="52"/>
                </a:lnTo>
                <a:lnTo>
                  <a:pt x="87" y="55"/>
                </a:lnTo>
                <a:lnTo>
                  <a:pt x="86" y="58"/>
                </a:lnTo>
                <a:lnTo>
                  <a:pt x="86" y="209"/>
                </a:lnTo>
                <a:lnTo>
                  <a:pt x="79" y="206"/>
                </a:lnTo>
                <a:lnTo>
                  <a:pt x="79" y="206"/>
                </a:lnTo>
                <a:lnTo>
                  <a:pt x="66" y="202"/>
                </a:lnTo>
                <a:lnTo>
                  <a:pt x="52" y="201"/>
                </a:lnTo>
                <a:lnTo>
                  <a:pt x="52" y="2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Freeform 31"/>
          <p:cNvSpPr>
            <a:spLocks noEditPoints="1"/>
          </p:cNvSpPr>
          <p:nvPr/>
        </p:nvSpPr>
        <p:spPr bwMode="auto">
          <a:xfrm>
            <a:off x="2009618" y="998448"/>
            <a:ext cx="404012" cy="294179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28" y="181"/>
              </a:cxn>
              <a:cxn ang="0">
                <a:pos x="6" y="152"/>
              </a:cxn>
              <a:cxn ang="0">
                <a:pos x="0" y="128"/>
              </a:cxn>
              <a:cxn ang="0">
                <a:pos x="6" y="104"/>
              </a:cxn>
              <a:cxn ang="0">
                <a:pos x="20" y="84"/>
              </a:cxn>
              <a:cxn ang="0">
                <a:pos x="34" y="73"/>
              </a:cxn>
              <a:cxn ang="0">
                <a:pos x="35" y="57"/>
              </a:cxn>
              <a:cxn ang="0">
                <a:pos x="54" y="20"/>
              </a:cxn>
              <a:cxn ang="0">
                <a:pos x="91" y="1"/>
              </a:cxn>
              <a:cxn ang="0">
                <a:pos x="115" y="0"/>
              </a:cxn>
              <a:cxn ang="0">
                <a:pos x="142" y="9"/>
              </a:cxn>
              <a:cxn ang="0">
                <a:pos x="164" y="29"/>
              </a:cxn>
              <a:cxn ang="0">
                <a:pos x="177" y="34"/>
              </a:cxn>
              <a:cxn ang="0">
                <a:pos x="195" y="34"/>
              </a:cxn>
              <a:cxn ang="0">
                <a:pos x="215" y="44"/>
              </a:cxn>
              <a:cxn ang="0">
                <a:pos x="224" y="63"/>
              </a:cxn>
              <a:cxn ang="0">
                <a:pos x="224" y="78"/>
              </a:cxn>
              <a:cxn ang="0">
                <a:pos x="231" y="89"/>
              </a:cxn>
              <a:cxn ang="0">
                <a:pos x="249" y="105"/>
              </a:cxn>
              <a:cxn ang="0">
                <a:pos x="258" y="128"/>
              </a:cxn>
              <a:cxn ang="0">
                <a:pos x="258" y="148"/>
              </a:cxn>
              <a:cxn ang="0">
                <a:pos x="243" y="175"/>
              </a:cxn>
              <a:cxn ang="0">
                <a:pos x="215" y="190"/>
              </a:cxn>
              <a:cxn ang="0">
                <a:pos x="105" y="11"/>
              </a:cxn>
              <a:cxn ang="0">
                <a:pos x="81" y="15"/>
              </a:cxn>
              <a:cxn ang="0">
                <a:pos x="55" y="38"/>
              </a:cxn>
              <a:cxn ang="0">
                <a:pos x="45" y="71"/>
              </a:cxn>
              <a:cxn ang="0">
                <a:pos x="45" y="79"/>
              </a:cxn>
              <a:cxn ang="0">
                <a:pos x="35" y="85"/>
              </a:cxn>
              <a:cxn ang="0">
                <a:pos x="20" y="101"/>
              </a:cxn>
              <a:cxn ang="0">
                <a:pos x="12" y="121"/>
              </a:cxn>
              <a:cxn ang="0">
                <a:pos x="12" y="139"/>
              </a:cxn>
              <a:cxn ang="0">
                <a:pos x="27" y="166"/>
              </a:cxn>
              <a:cxn ang="0">
                <a:pos x="53" y="179"/>
              </a:cxn>
              <a:cxn ang="0">
                <a:pos x="204" y="181"/>
              </a:cxn>
              <a:cxn ang="0">
                <a:pos x="228" y="173"/>
              </a:cxn>
              <a:cxn ang="0">
                <a:pos x="245" y="154"/>
              </a:cxn>
              <a:cxn ang="0">
                <a:pos x="247" y="136"/>
              </a:cxn>
              <a:cxn ang="0">
                <a:pos x="242" y="116"/>
              </a:cxn>
              <a:cxn ang="0">
                <a:pos x="227" y="100"/>
              </a:cxn>
              <a:cxn ang="0">
                <a:pos x="207" y="92"/>
              </a:cxn>
              <a:cxn ang="0">
                <a:pos x="213" y="78"/>
              </a:cxn>
              <a:cxn ang="0">
                <a:pos x="215" y="66"/>
              </a:cxn>
              <a:cxn ang="0">
                <a:pos x="207" y="51"/>
              </a:cxn>
              <a:cxn ang="0">
                <a:pos x="193" y="44"/>
              </a:cxn>
              <a:cxn ang="0">
                <a:pos x="182" y="44"/>
              </a:cxn>
              <a:cxn ang="0">
                <a:pos x="169" y="50"/>
              </a:cxn>
              <a:cxn ang="0">
                <a:pos x="161" y="48"/>
              </a:cxn>
              <a:cxn ang="0">
                <a:pos x="146" y="25"/>
              </a:cxn>
              <a:cxn ang="0">
                <a:pos x="123" y="13"/>
              </a:cxn>
              <a:cxn ang="0">
                <a:pos x="105" y="11"/>
              </a:cxn>
            </a:cxnLst>
            <a:rect l="0" t="0" r="r" b="b"/>
            <a:pathLst>
              <a:path w="258" h="192">
                <a:moveTo>
                  <a:pt x="204" y="192"/>
                </a:moveTo>
                <a:lnTo>
                  <a:pt x="64" y="192"/>
                </a:lnTo>
                <a:lnTo>
                  <a:pt x="64" y="192"/>
                </a:lnTo>
                <a:lnTo>
                  <a:pt x="51" y="190"/>
                </a:lnTo>
                <a:lnTo>
                  <a:pt x="39" y="186"/>
                </a:lnTo>
                <a:lnTo>
                  <a:pt x="28" y="181"/>
                </a:lnTo>
                <a:lnTo>
                  <a:pt x="19" y="173"/>
                </a:lnTo>
                <a:lnTo>
                  <a:pt x="11" y="163"/>
                </a:lnTo>
                <a:lnTo>
                  <a:pt x="6" y="152"/>
                </a:lnTo>
                <a:lnTo>
                  <a:pt x="1" y="142"/>
                </a:lnTo>
                <a:lnTo>
                  <a:pt x="0" y="128"/>
                </a:lnTo>
                <a:lnTo>
                  <a:pt x="0" y="128"/>
                </a:lnTo>
                <a:lnTo>
                  <a:pt x="1" y="120"/>
                </a:lnTo>
                <a:lnTo>
                  <a:pt x="3" y="112"/>
                </a:lnTo>
                <a:lnTo>
                  <a:pt x="6" y="104"/>
                </a:lnTo>
                <a:lnTo>
                  <a:pt x="10" y="96"/>
                </a:lnTo>
                <a:lnTo>
                  <a:pt x="15" y="89"/>
                </a:lnTo>
                <a:lnTo>
                  <a:pt x="20" y="84"/>
                </a:lnTo>
                <a:lnTo>
                  <a:pt x="27" y="78"/>
                </a:lnTo>
                <a:lnTo>
                  <a:pt x="34" y="73"/>
                </a:lnTo>
                <a:lnTo>
                  <a:pt x="34" y="73"/>
                </a:lnTo>
                <a:lnTo>
                  <a:pt x="34" y="71"/>
                </a:lnTo>
                <a:lnTo>
                  <a:pt x="34" y="71"/>
                </a:lnTo>
                <a:lnTo>
                  <a:pt x="35" y="57"/>
                </a:lnTo>
                <a:lnTo>
                  <a:pt x="39" y="43"/>
                </a:lnTo>
                <a:lnTo>
                  <a:pt x="46" y="31"/>
                </a:lnTo>
                <a:lnTo>
                  <a:pt x="54" y="20"/>
                </a:lnTo>
                <a:lnTo>
                  <a:pt x="65" y="12"/>
                </a:lnTo>
                <a:lnTo>
                  <a:pt x="77" y="5"/>
                </a:lnTo>
                <a:lnTo>
                  <a:pt x="91" y="1"/>
                </a:lnTo>
                <a:lnTo>
                  <a:pt x="105" y="0"/>
                </a:lnTo>
                <a:lnTo>
                  <a:pt x="105" y="0"/>
                </a:lnTo>
                <a:lnTo>
                  <a:pt x="115" y="0"/>
                </a:lnTo>
                <a:lnTo>
                  <a:pt x="124" y="2"/>
                </a:lnTo>
                <a:lnTo>
                  <a:pt x="134" y="5"/>
                </a:lnTo>
                <a:lnTo>
                  <a:pt x="142" y="9"/>
                </a:lnTo>
                <a:lnTo>
                  <a:pt x="150" y="16"/>
                </a:lnTo>
                <a:lnTo>
                  <a:pt x="157" y="21"/>
                </a:lnTo>
                <a:lnTo>
                  <a:pt x="164" y="29"/>
                </a:lnTo>
                <a:lnTo>
                  <a:pt x="168" y="38"/>
                </a:lnTo>
                <a:lnTo>
                  <a:pt x="168" y="38"/>
                </a:lnTo>
                <a:lnTo>
                  <a:pt x="177" y="34"/>
                </a:lnTo>
                <a:lnTo>
                  <a:pt x="188" y="32"/>
                </a:lnTo>
                <a:lnTo>
                  <a:pt x="188" y="32"/>
                </a:lnTo>
                <a:lnTo>
                  <a:pt x="195" y="34"/>
                </a:lnTo>
                <a:lnTo>
                  <a:pt x="203" y="35"/>
                </a:lnTo>
                <a:lnTo>
                  <a:pt x="208" y="39"/>
                </a:lnTo>
                <a:lnTo>
                  <a:pt x="215" y="44"/>
                </a:lnTo>
                <a:lnTo>
                  <a:pt x="219" y="50"/>
                </a:lnTo>
                <a:lnTo>
                  <a:pt x="223" y="57"/>
                </a:lnTo>
                <a:lnTo>
                  <a:pt x="224" y="63"/>
                </a:lnTo>
                <a:lnTo>
                  <a:pt x="226" y="71"/>
                </a:lnTo>
                <a:lnTo>
                  <a:pt x="226" y="71"/>
                </a:lnTo>
                <a:lnTo>
                  <a:pt x="224" y="78"/>
                </a:lnTo>
                <a:lnTo>
                  <a:pt x="223" y="85"/>
                </a:lnTo>
                <a:lnTo>
                  <a:pt x="223" y="85"/>
                </a:lnTo>
                <a:lnTo>
                  <a:pt x="231" y="89"/>
                </a:lnTo>
                <a:lnTo>
                  <a:pt x="238" y="93"/>
                </a:lnTo>
                <a:lnTo>
                  <a:pt x="243" y="98"/>
                </a:lnTo>
                <a:lnTo>
                  <a:pt x="249" y="105"/>
                </a:lnTo>
                <a:lnTo>
                  <a:pt x="253" y="112"/>
                </a:lnTo>
                <a:lnTo>
                  <a:pt x="255" y="120"/>
                </a:lnTo>
                <a:lnTo>
                  <a:pt x="258" y="128"/>
                </a:lnTo>
                <a:lnTo>
                  <a:pt x="258" y="136"/>
                </a:lnTo>
                <a:lnTo>
                  <a:pt x="258" y="136"/>
                </a:lnTo>
                <a:lnTo>
                  <a:pt x="258" y="148"/>
                </a:lnTo>
                <a:lnTo>
                  <a:pt x="254" y="158"/>
                </a:lnTo>
                <a:lnTo>
                  <a:pt x="249" y="167"/>
                </a:lnTo>
                <a:lnTo>
                  <a:pt x="243" y="175"/>
                </a:lnTo>
                <a:lnTo>
                  <a:pt x="235" y="182"/>
                </a:lnTo>
                <a:lnTo>
                  <a:pt x="226" y="187"/>
                </a:lnTo>
                <a:lnTo>
                  <a:pt x="215" y="190"/>
                </a:lnTo>
                <a:lnTo>
                  <a:pt x="204" y="192"/>
                </a:lnTo>
                <a:lnTo>
                  <a:pt x="204" y="192"/>
                </a:lnTo>
                <a:close/>
                <a:moveTo>
                  <a:pt x="105" y="11"/>
                </a:moveTo>
                <a:lnTo>
                  <a:pt x="105" y="11"/>
                </a:lnTo>
                <a:lnTo>
                  <a:pt x="93" y="12"/>
                </a:lnTo>
                <a:lnTo>
                  <a:pt x="81" y="15"/>
                </a:lnTo>
                <a:lnTo>
                  <a:pt x="72" y="21"/>
                </a:lnTo>
                <a:lnTo>
                  <a:pt x="62" y="28"/>
                </a:lnTo>
                <a:lnTo>
                  <a:pt x="55" y="38"/>
                </a:lnTo>
                <a:lnTo>
                  <a:pt x="49" y="47"/>
                </a:lnTo>
                <a:lnTo>
                  <a:pt x="46" y="59"/>
                </a:lnTo>
                <a:lnTo>
                  <a:pt x="45" y="71"/>
                </a:lnTo>
                <a:lnTo>
                  <a:pt x="45" y="71"/>
                </a:lnTo>
                <a:lnTo>
                  <a:pt x="45" y="75"/>
                </a:lnTo>
                <a:lnTo>
                  <a:pt x="45" y="79"/>
                </a:lnTo>
                <a:lnTo>
                  <a:pt x="42" y="81"/>
                </a:lnTo>
                <a:lnTo>
                  <a:pt x="42" y="81"/>
                </a:lnTo>
                <a:lnTo>
                  <a:pt x="35" y="85"/>
                </a:lnTo>
                <a:lnTo>
                  <a:pt x="30" y="89"/>
                </a:lnTo>
                <a:lnTo>
                  <a:pt x="24" y="94"/>
                </a:lnTo>
                <a:lnTo>
                  <a:pt x="20" y="101"/>
                </a:lnTo>
                <a:lnTo>
                  <a:pt x="16" y="106"/>
                </a:lnTo>
                <a:lnTo>
                  <a:pt x="14" y="113"/>
                </a:lnTo>
                <a:lnTo>
                  <a:pt x="12" y="121"/>
                </a:lnTo>
                <a:lnTo>
                  <a:pt x="11" y="128"/>
                </a:lnTo>
                <a:lnTo>
                  <a:pt x="11" y="128"/>
                </a:lnTo>
                <a:lnTo>
                  <a:pt x="12" y="139"/>
                </a:lnTo>
                <a:lnTo>
                  <a:pt x="16" y="148"/>
                </a:lnTo>
                <a:lnTo>
                  <a:pt x="20" y="158"/>
                </a:lnTo>
                <a:lnTo>
                  <a:pt x="27" y="166"/>
                </a:lnTo>
                <a:lnTo>
                  <a:pt x="35" y="171"/>
                </a:lnTo>
                <a:lnTo>
                  <a:pt x="43" y="177"/>
                </a:lnTo>
                <a:lnTo>
                  <a:pt x="53" y="179"/>
                </a:lnTo>
                <a:lnTo>
                  <a:pt x="64" y="181"/>
                </a:lnTo>
                <a:lnTo>
                  <a:pt x="204" y="181"/>
                </a:lnTo>
                <a:lnTo>
                  <a:pt x="204" y="181"/>
                </a:lnTo>
                <a:lnTo>
                  <a:pt x="212" y="179"/>
                </a:lnTo>
                <a:lnTo>
                  <a:pt x="220" y="177"/>
                </a:lnTo>
                <a:lnTo>
                  <a:pt x="228" y="173"/>
                </a:lnTo>
                <a:lnTo>
                  <a:pt x="235" y="167"/>
                </a:lnTo>
                <a:lnTo>
                  <a:pt x="240" y="162"/>
                </a:lnTo>
                <a:lnTo>
                  <a:pt x="245" y="154"/>
                </a:lnTo>
                <a:lnTo>
                  <a:pt x="247" y="146"/>
                </a:lnTo>
                <a:lnTo>
                  <a:pt x="247" y="136"/>
                </a:lnTo>
                <a:lnTo>
                  <a:pt x="247" y="136"/>
                </a:lnTo>
                <a:lnTo>
                  <a:pt x="247" y="129"/>
                </a:lnTo>
                <a:lnTo>
                  <a:pt x="246" y="123"/>
                </a:lnTo>
                <a:lnTo>
                  <a:pt x="242" y="116"/>
                </a:lnTo>
                <a:lnTo>
                  <a:pt x="238" y="109"/>
                </a:lnTo>
                <a:lnTo>
                  <a:pt x="234" y="104"/>
                </a:lnTo>
                <a:lnTo>
                  <a:pt x="227" y="100"/>
                </a:lnTo>
                <a:lnTo>
                  <a:pt x="222" y="96"/>
                </a:lnTo>
                <a:lnTo>
                  <a:pt x="213" y="94"/>
                </a:lnTo>
                <a:lnTo>
                  <a:pt x="207" y="92"/>
                </a:lnTo>
                <a:lnTo>
                  <a:pt x="211" y="86"/>
                </a:lnTo>
                <a:lnTo>
                  <a:pt x="211" y="86"/>
                </a:lnTo>
                <a:lnTo>
                  <a:pt x="213" y="78"/>
                </a:lnTo>
                <a:lnTo>
                  <a:pt x="215" y="71"/>
                </a:lnTo>
                <a:lnTo>
                  <a:pt x="215" y="71"/>
                </a:lnTo>
                <a:lnTo>
                  <a:pt x="215" y="66"/>
                </a:lnTo>
                <a:lnTo>
                  <a:pt x="212" y="61"/>
                </a:lnTo>
                <a:lnTo>
                  <a:pt x="211" y="55"/>
                </a:lnTo>
                <a:lnTo>
                  <a:pt x="207" y="51"/>
                </a:lnTo>
                <a:lnTo>
                  <a:pt x="203" y="48"/>
                </a:lnTo>
                <a:lnTo>
                  <a:pt x="199" y="46"/>
                </a:lnTo>
                <a:lnTo>
                  <a:pt x="193" y="44"/>
                </a:lnTo>
                <a:lnTo>
                  <a:pt x="188" y="43"/>
                </a:lnTo>
                <a:lnTo>
                  <a:pt x="188" y="43"/>
                </a:lnTo>
                <a:lnTo>
                  <a:pt x="182" y="44"/>
                </a:lnTo>
                <a:lnTo>
                  <a:pt x="178" y="46"/>
                </a:lnTo>
                <a:lnTo>
                  <a:pt x="173" y="47"/>
                </a:lnTo>
                <a:lnTo>
                  <a:pt x="169" y="50"/>
                </a:lnTo>
                <a:lnTo>
                  <a:pt x="164" y="55"/>
                </a:lnTo>
                <a:lnTo>
                  <a:pt x="161" y="48"/>
                </a:lnTo>
                <a:lnTo>
                  <a:pt x="161" y="48"/>
                </a:lnTo>
                <a:lnTo>
                  <a:pt x="157" y="40"/>
                </a:lnTo>
                <a:lnTo>
                  <a:pt x="151" y="32"/>
                </a:lnTo>
                <a:lnTo>
                  <a:pt x="146" y="25"/>
                </a:lnTo>
                <a:lnTo>
                  <a:pt x="139" y="20"/>
                </a:lnTo>
                <a:lnTo>
                  <a:pt x="131" y="16"/>
                </a:lnTo>
                <a:lnTo>
                  <a:pt x="123" y="13"/>
                </a:lnTo>
                <a:lnTo>
                  <a:pt x="114" y="11"/>
                </a:lnTo>
                <a:lnTo>
                  <a:pt x="105" y="11"/>
                </a:lnTo>
                <a:lnTo>
                  <a:pt x="10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Freeform 32"/>
          <p:cNvSpPr>
            <a:spLocks noEditPoints="1"/>
          </p:cNvSpPr>
          <p:nvPr/>
        </p:nvSpPr>
        <p:spPr bwMode="auto">
          <a:xfrm>
            <a:off x="2845828" y="1003047"/>
            <a:ext cx="333547" cy="326356"/>
          </a:xfrm>
          <a:custGeom>
            <a:avLst/>
            <a:gdLst/>
            <a:ahLst/>
            <a:cxnLst>
              <a:cxn ang="0">
                <a:pos x="108" y="215"/>
              </a:cxn>
              <a:cxn ang="0">
                <a:pos x="104" y="214"/>
              </a:cxn>
              <a:cxn ang="0">
                <a:pos x="96" y="210"/>
              </a:cxn>
              <a:cxn ang="0">
                <a:pos x="93" y="200"/>
              </a:cxn>
              <a:cxn ang="0">
                <a:pos x="15" y="122"/>
              </a:cxn>
              <a:cxn ang="0">
                <a:pos x="9" y="122"/>
              </a:cxn>
              <a:cxn ang="0">
                <a:pos x="3" y="115"/>
              </a:cxn>
              <a:cxn ang="0">
                <a:pos x="1" y="111"/>
              </a:cxn>
              <a:cxn ang="0">
                <a:pos x="1" y="102"/>
              </a:cxn>
              <a:cxn ang="0">
                <a:pos x="8" y="95"/>
              </a:cxn>
              <a:cxn ang="0">
                <a:pos x="193" y="2"/>
              </a:cxn>
              <a:cxn ang="0">
                <a:pos x="200" y="0"/>
              </a:cxn>
              <a:cxn ang="0">
                <a:pos x="205" y="2"/>
              </a:cxn>
              <a:cxn ang="0">
                <a:pos x="210" y="5"/>
              </a:cxn>
              <a:cxn ang="0">
                <a:pos x="214" y="13"/>
              </a:cxn>
              <a:cxn ang="0">
                <a:pos x="213" y="22"/>
              </a:cxn>
              <a:cxn ang="0">
                <a:pos x="120" y="207"/>
              </a:cxn>
              <a:cxn ang="0">
                <a:pos x="115" y="213"/>
              </a:cxn>
              <a:cxn ang="0">
                <a:pos x="108" y="215"/>
              </a:cxn>
              <a:cxn ang="0">
                <a:pos x="200" y="11"/>
              </a:cxn>
              <a:cxn ang="0">
                <a:pos x="198" y="11"/>
              </a:cxn>
              <a:cxn ang="0">
                <a:pos x="13" y="104"/>
              </a:cxn>
              <a:cxn ang="0">
                <a:pos x="11" y="109"/>
              </a:cxn>
              <a:cxn ang="0">
                <a:pos x="12" y="111"/>
              </a:cxn>
              <a:cxn ang="0">
                <a:pos x="104" y="111"/>
              </a:cxn>
              <a:cxn ang="0">
                <a:pos x="104" y="200"/>
              </a:cxn>
              <a:cxn ang="0">
                <a:pos x="106" y="204"/>
              </a:cxn>
              <a:cxn ang="0">
                <a:pos x="108" y="204"/>
              </a:cxn>
              <a:cxn ang="0">
                <a:pos x="109" y="203"/>
              </a:cxn>
              <a:cxn ang="0">
                <a:pos x="204" y="17"/>
              </a:cxn>
              <a:cxn ang="0">
                <a:pos x="204" y="14"/>
              </a:cxn>
              <a:cxn ang="0">
                <a:pos x="202" y="13"/>
              </a:cxn>
              <a:cxn ang="0">
                <a:pos x="200" y="11"/>
              </a:cxn>
            </a:cxnLst>
            <a:rect l="0" t="0" r="r" b="b"/>
            <a:pathLst>
              <a:path w="214" h="215">
                <a:moveTo>
                  <a:pt x="108" y="215"/>
                </a:moveTo>
                <a:lnTo>
                  <a:pt x="108" y="215"/>
                </a:lnTo>
                <a:lnTo>
                  <a:pt x="104" y="214"/>
                </a:lnTo>
                <a:lnTo>
                  <a:pt x="104" y="214"/>
                </a:lnTo>
                <a:lnTo>
                  <a:pt x="100" y="213"/>
                </a:lnTo>
                <a:lnTo>
                  <a:pt x="96" y="210"/>
                </a:lnTo>
                <a:lnTo>
                  <a:pt x="93" y="204"/>
                </a:lnTo>
                <a:lnTo>
                  <a:pt x="93" y="200"/>
                </a:lnTo>
                <a:lnTo>
                  <a:pt x="93" y="122"/>
                </a:lnTo>
                <a:lnTo>
                  <a:pt x="15" y="122"/>
                </a:lnTo>
                <a:lnTo>
                  <a:pt x="15" y="122"/>
                </a:lnTo>
                <a:lnTo>
                  <a:pt x="9" y="122"/>
                </a:lnTo>
                <a:lnTo>
                  <a:pt x="5" y="119"/>
                </a:lnTo>
                <a:lnTo>
                  <a:pt x="3" y="115"/>
                </a:lnTo>
                <a:lnTo>
                  <a:pt x="1" y="111"/>
                </a:lnTo>
                <a:lnTo>
                  <a:pt x="1" y="111"/>
                </a:lnTo>
                <a:lnTo>
                  <a:pt x="0" y="106"/>
                </a:lnTo>
                <a:lnTo>
                  <a:pt x="1" y="102"/>
                </a:lnTo>
                <a:lnTo>
                  <a:pt x="4" y="98"/>
                </a:lnTo>
                <a:lnTo>
                  <a:pt x="8" y="95"/>
                </a:lnTo>
                <a:lnTo>
                  <a:pt x="193" y="2"/>
                </a:lnTo>
                <a:lnTo>
                  <a:pt x="193" y="2"/>
                </a:lnTo>
                <a:lnTo>
                  <a:pt x="196" y="0"/>
                </a:lnTo>
                <a:lnTo>
                  <a:pt x="200" y="0"/>
                </a:lnTo>
                <a:lnTo>
                  <a:pt x="200" y="0"/>
                </a:lnTo>
                <a:lnTo>
                  <a:pt x="205" y="2"/>
                </a:lnTo>
                <a:lnTo>
                  <a:pt x="210" y="5"/>
                </a:lnTo>
                <a:lnTo>
                  <a:pt x="210" y="5"/>
                </a:lnTo>
                <a:lnTo>
                  <a:pt x="213" y="9"/>
                </a:lnTo>
                <a:lnTo>
                  <a:pt x="214" y="13"/>
                </a:lnTo>
                <a:lnTo>
                  <a:pt x="214" y="18"/>
                </a:lnTo>
                <a:lnTo>
                  <a:pt x="213" y="22"/>
                </a:lnTo>
                <a:lnTo>
                  <a:pt x="120" y="207"/>
                </a:lnTo>
                <a:lnTo>
                  <a:pt x="120" y="207"/>
                </a:lnTo>
                <a:lnTo>
                  <a:pt x="119" y="210"/>
                </a:lnTo>
                <a:lnTo>
                  <a:pt x="115" y="213"/>
                </a:lnTo>
                <a:lnTo>
                  <a:pt x="112" y="214"/>
                </a:lnTo>
                <a:lnTo>
                  <a:pt x="108" y="215"/>
                </a:lnTo>
                <a:lnTo>
                  <a:pt x="108" y="215"/>
                </a:lnTo>
                <a:close/>
                <a:moveTo>
                  <a:pt x="200" y="11"/>
                </a:moveTo>
                <a:lnTo>
                  <a:pt x="200" y="11"/>
                </a:lnTo>
                <a:lnTo>
                  <a:pt x="198" y="11"/>
                </a:lnTo>
                <a:lnTo>
                  <a:pt x="13" y="104"/>
                </a:lnTo>
                <a:lnTo>
                  <a:pt x="13" y="104"/>
                </a:lnTo>
                <a:lnTo>
                  <a:pt x="12" y="106"/>
                </a:lnTo>
                <a:lnTo>
                  <a:pt x="11" y="109"/>
                </a:lnTo>
                <a:lnTo>
                  <a:pt x="11" y="109"/>
                </a:lnTo>
                <a:lnTo>
                  <a:pt x="12" y="111"/>
                </a:lnTo>
                <a:lnTo>
                  <a:pt x="15" y="111"/>
                </a:lnTo>
                <a:lnTo>
                  <a:pt x="104" y="111"/>
                </a:lnTo>
                <a:lnTo>
                  <a:pt x="104" y="200"/>
                </a:lnTo>
                <a:lnTo>
                  <a:pt x="104" y="200"/>
                </a:lnTo>
                <a:lnTo>
                  <a:pt x="104" y="203"/>
                </a:lnTo>
                <a:lnTo>
                  <a:pt x="106" y="204"/>
                </a:lnTo>
                <a:lnTo>
                  <a:pt x="106" y="204"/>
                </a:lnTo>
                <a:lnTo>
                  <a:pt x="108" y="204"/>
                </a:lnTo>
                <a:lnTo>
                  <a:pt x="108" y="204"/>
                </a:lnTo>
                <a:lnTo>
                  <a:pt x="109" y="203"/>
                </a:lnTo>
                <a:lnTo>
                  <a:pt x="111" y="202"/>
                </a:lnTo>
                <a:lnTo>
                  <a:pt x="204" y="17"/>
                </a:lnTo>
                <a:lnTo>
                  <a:pt x="204" y="17"/>
                </a:lnTo>
                <a:lnTo>
                  <a:pt x="204" y="14"/>
                </a:lnTo>
                <a:lnTo>
                  <a:pt x="202" y="13"/>
                </a:lnTo>
                <a:lnTo>
                  <a:pt x="202" y="13"/>
                </a:lnTo>
                <a:lnTo>
                  <a:pt x="200" y="11"/>
                </a:lnTo>
                <a:lnTo>
                  <a:pt x="20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5274601" y="952483"/>
            <a:ext cx="375825" cy="386109"/>
          </a:xfrm>
          <a:custGeom>
            <a:avLst/>
            <a:gdLst/>
            <a:ahLst/>
            <a:cxnLst>
              <a:cxn ang="0">
                <a:pos x="57" y="251"/>
              </a:cxn>
              <a:cxn ang="0">
                <a:pos x="50" y="250"/>
              </a:cxn>
              <a:cxn ang="0">
                <a:pos x="43" y="242"/>
              </a:cxn>
              <a:cxn ang="0">
                <a:pos x="42" y="236"/>
              </a:cxn>
              <a:cxn ang="0">
                <a:pos x="46" y="226"/>
              </a:cxn>
              <a:cxn ang="0">
                <a:pos x="57" y="222"/>
              </a:cxn>
              <a:cxn ang="0">
                <a:pos x="97" y="119"/>
              </a:cxn>
              <a:cxn ang="0">
                <a:pos x="8" y="30"/>
              </a:cxn>
              <a:cxn ang="0">
                <a:pos x="0" y="18"/>
              </a:cxn>
              <a:cxn ang="0">
                <a:pos x="0" y="15"/>
              </a:cxn>
              <a:cxn ang="0">
                <a:pos x="5" y="4"/>
              </a:cxn>
              <a:cxn ang="0">
                <a:pos x="19" y="0"/>
              </a:cxn>
              <a:cxn ang="0">
                <a:pos x="223" y="0"/>
              </a:cxn>
              <a:cxn ang="0">
                <a:pos x="236" y="4"/>
              </a:cxn>
              <a:cxn ang="0">
                <a:pos x="242" y="15"/>
              </a:cxn>
              <a:cxn ang="0">
                <a:pos x="242" y="18"/>
              </a:cxn>
              <a:cxn ang="0">
                <a:pos x="233" y="30"/>
              </a:cxn>
              <a:cxn ang="0">
                <a:pos x="144" y="222"/>
              </a:cxn>
              <a:cxn ang="0">
                <a:pos x="185" y="222"/>
              </a:cxn>
              <a:cxn ang="0">
                <a:pos x="196" y="226"/>
              </a:cxn>
              <a:cxn ang="0">
                <a:pos x="200" y="236"/>
              </a:cxn>
              <a:cxn ang="0">
                <a:pos x="198" y="242"/>
              </a:cxn>
              <a:cxn ang="0">
                <a:pos x="190" y="250"/>
              </a:cxn>
              <a:cxn ang="0">
                <a:pos x="185" y="251"/>
              </a:cxn>
              <a:cxn ang="0">
                <a:pos x="57" y="232"/>
              </a:cxn>
              <a:cxn ang="0">
                <a:pos x="52" y="236"/>
              </a:cxn>
              <a:cxn ang="0">
                <a:pos x="54" y="239"/>
              </a:cxn>
              <a:cxn ang="0">
                <a:pos x="185" y="240"/>
              </a:cxn>
              <a:cxn ang="0">
                <a:pos x="188" y="239"/>
              </a:cxn>
              <a:cxn ang="0">
                <a:pos x="189" y="236"/>
              </a:cxn>
              <a:cxn ang="0">
                <a:pos x="185" y="232"/>
              </a:cxn>
              <a:cxn ang="0">
                <a:pos x="133" y="115"/>
              </a:cxn>
              <a:cxn ang="0">
                <a:pos x="227" y="22"/>
              </a:cxn>
              <a:cxn ang="0">
                <a:pos x="231" y="15"/>
              </a:cxn>
              <a:cxn ang="0">
                <a:pos x="229" y="14"/>
              </a:cxn>
              <a:cxn ang="0">
                <a:pos x="223" y="11"/>
              </a:cxn>
              <a:cxn ang="0">
                <a:pos x="19" y="11"/>
              </a:cxn>
              <a:cxn ang="0">
                <a:pos x="11" y="14"/>
              </a:cxn>
              <a:cxn ang="0">
                <a:pos x="11" y="15"/>
              </a:cxn>
              <a:cxn ang="0">
                <a:pos x="15" y="22"/>
              </a:cxn>
              <a:cxn ang="0">
                <a:pos x="108" y="232"/>
              </a:cxn>
            </a:cxnLst>
            <a:rect l="0" t="0" r="r" b="b"/>
            <a:pathLst>
              <a:path w="242" h="251">
                <a:moveTo>
                  <a:pt x="185" y="251"/>
                </a:moveTo>
                <a:lnTo>
                  <a:pt x="57" y="251"/>
                </a:lnTo>
                <a:lnTo>
                  <a:pt x="57" y="251"/>
                </a:lnTo>
                <a:lnTo>
                  <a:pt x="50" y="250"/>
                </a:lnTo>
                <a:lnTo>
                  <a:pt x="46" y="247"/>
                </a:lnTo>
                <a:lnTo>
                  <a:pt x="43" y="242"/>
                </a:lnTo>
                <a:lnTo>
                  <a:pt x="42" y="236"/>
                </a:lnTo>
                <a:lnTo>
                  <a:pt x="42" y="236"/>
                </a:lnTo>
                <a:lnTo>
                  <a:pt x="43" y="231"/>
                </a:lnTo>
                <a:lnTo>
                  <a:pt x="46" y="226"/>
                </a:lnTo>
                <a:lnTo>
                  <a:pt x="50" y="223"/>
                </a:lnTo>
                <a:lnTo>
                  <a:pt x="57" y="222"/>
                </a:lnTo>
                <a:lnTo>
                  <a:pt x="97" y="222"/>
                </a:lnTo>
                <a:lnTo>
                  <a:pt x="97" y="119"/>
                </a:lnTo>
                <a:lnTo>
                  <a:pt x="8" y="30"/>
                </a:lnTo>
                <a:lnTo>
                  <a:pt x="8" y="30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1" y="8"/>
                </a:lnTo>
                <a:lnTo>
                  <a:pt x="5" y="4"/>
                </a:lnTo>
                <a:lnTo>
                  <a:pt x="11" y="1"/>
                </a:lnTo>
                <a:lnTo>
                  <a:pt x="19" y="0"/>
                </a:lnTo>
                <a:lnTo>
                  <a:pt x="223" y="0"/>
                </a:lnTo>
                <a:lnTo>
                  <a:pt x="223" y="0"/>
                </a:lnTo>
                <a:lnTo>
                  <a:pt x="231" y="1"/>
                </a:lnTo>
                <a:lnTo>
                  <a:pt x="236" y="4"/>
                </a:lnTo>
                <a:lnTo>
                  <a:pt x="240" y="8"/>
                </a:lnTo>
                <a:lnTo>
                  <a:pt x="242" y="15"/>
                </a:lnTo>
                <a:lnTo>
                  <a:pt x="242" y="15"/>
                </a:lnTo>
                <a:lnTo>
                  <a:pt x="242" y="18"/>
                </a:lnTo>
                <a:lnTo>
                  <a:pt x="240" y="22"/>
                </a:lnTo>
                <a:lnTo>
                  <a:pt x="233" y="30"/>
                </a:lnTo>
                <a:lnTo>
                  <a:pt x="144" y="119"/>
                </a:lnTo>
                <a:lnTo>
                  <a:pt x="144" y="222"/>
                </a:lnTo>
                <a:lnTo>
                  <a:pt x="185" y="222"/>
                </a:lnTo>
                <a:lnTo>
                  <a:pt x="185" y="222"/>
                </a:lnTo>
                <a:lnTo>
                  <a:pt x="190" y="223"/>
                </a:lnTo>
                <a:lnTo>
                  <a:pt x="196" y="226"/>
                </a:lnTo>
                <a:lnTo>
                  <a:pt x="198" y="231"/>
                </a:lnTo>
                <a:lnTo>
                  <a:pt x="200" y="236"/>
                </a:lnTo>
                <a:lnTo>
                  <a:pt x="200" y="236"/>
                </a:lnTo>
                <a:lnTo>
                  <a:pt x="198" y="242"/>
                </a:lnTo>
                <a:lnTo>
                  <a:pt x="196" y="247"/>
                </a:lnTo>
                <a:lnTo>
                  <a:pt x="190" y="250"/>
                </a:lnTo>
                <a:lnTo>
                  <a:pt x="185" y="251"/>
                </a:lnTo>
                <a:lnTo>
                  <a:pt x="185" y="251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4" y="234"/>
                </a:lnTo>
                <a:lnTo>
                  <a:pt x="52" y="236"/>
                </a:lnTo>
                <a:lnTo>
                  <a:pt x="52" y="236"/>
                </a:lnTo>
                <a:lnTo>
                  <a:pt x="54" y="239"/>
                </a:lnTo>
                <a:lnTo>
                  <a:pt x="57" y="240"/>
                </a:lnTo>
                <a:lnTo>
                  <a:pt x="185" y="240"/>
                </a:lnTo>
                <a:lnTo>
                  <a:pt x="185" y="240"/>
                </a:lnTo>
                <a:lnTo>
                  <a:pt x="188" y="239"/>
                </a:lnTo>
                <a:lnTo>
                  <a:pt x="189" y="236"/>
                </a:lnTo>
                <a:lnTo>
                  <a:pt x="189" y="236"/>
                </a:lnTo>
                <a:lnTo>
                  <a:pt x="188" y="234"/>
                </a:lnTo>
                <a:lnTo>
                  <a:pt x="185" y="232"/>
                </a:lnTo>
                <a:lnTo>
                  <a:pt x="133" y="232"/>
                </a:lnTo>
                <a:lnTo>
                  <a:pt x="133" y="115"/>
                </a:lnTo>
                <a:lnTo>
                  <a:pt x="227" y="22"/>
                </a:lnTo>
                <a:lnTo>
                  <a:pt x="227" y="22"/>
                </a:lnTo>
                <a:lnTo>
                  <a:pt x="231" y="16"/>
                </a:lnTo>
                <a:lnTo>
                  <a:pt x="231" y="15"/>
                </a:lnTo>
                <a:lnTo>
                  <a:pt x="231" y="15"/>
                </a:lnTo>
                <a:lnTo>
                  <a:pt x="229" y="14"/>
                </a:lnTo>
                <a:lnTo>
                  <a:pt x="228" y="12"/>
                </a:lnTo>
                <a:lnTo>
                  <a:pt x="223" y="11"/>
                </a:lnTo>
                <a:lnTo>
                  <a:pt x="19" y="11"/>
                </a:lnTo>
                <a:lnTo>
                  <a:pt x="19" y="11"/>
                </a:lnTo>
                <a:lnTo>
                  <a:pt x="13" y="12"/>
                </a:lnTo>
                <a:lnTo>
                  <a:pt x="11" y="14"/>
                </a:lnTo>
                <a:lnTo>
                  <a:pt x="11" y="15"/>
                </a:lnTo>
                <a:lnTo>
                  <a:pt x="11" y="15"/>
                </a:lnTo>
                <a:lnTo>
                  <a:pt x="11" y="16"/>
                </a:lnTo>
                <a:lnTo>
                  <a:pt x="15" y="22"/>
                </a:lnTo>
                <a:lnTo>
                  <a:pt x="108" y="115"/>
                </a:lnTo>
                <a:lnTo>
                  <a:pt x="108" y="232"/>
                </a:lnTo>
                <a:lnTo>
                  <a:pt x="57" y="2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Freeform 34"/>
          <p:cNvSpPr>
            <a:spLocks noEditPoints="1"/>
          </p:cNvSpPr>
          <p:nvPr/>
        </p:nvSpPr>
        <p:spPr bwMode="auto">
          <a:xfrm>
            <a:off x="6063836" y="966274"/>
            <a:ext cx="394616" cy="335549"/>
          </a:xfrm>
          <a:custGeom>
            <a:avLst/>
            <a:gdLst/>
            <a:ahLst/>
            <a:cxnLst>
              <a:cxn ang="0">
                <a:pos x="126" y="217"/>
              </a:cxn>
              <a:cxn ang="0">
                <a:pos x="116" y="213"/>
              </a:cxn>
              <a:cxn ang="0">
                <a:pos x="33" y="132"/>
              </a:cxn>
              <a:cxn ang="0">
                <a:pos x="16" y="113"/>
              </a:cxn>
              <a:cxn ang="0">
                <a:pos x="6" y="93"/>
              </a:cxn>
              <a:cxn ang="0">
                <a:pos x="0" y="68"/>
              </a:cxn>
              <a:cxn ang="0">
                <a:pos x="1" y="54"/>
              </a:cxn>
              <a:cxn ang="0">
                <a:pos x="11" y="28"/>
              </a:cxn>
              <a:cxn ang="0">
                <a:pos x="30" y="10"/>
              </a:cxn>
              <a:cxn ang="0">
                <a:pos x="54" y="1"/>
              </a:cxn>
              <a:cxn ang="0">
                <a:pos x="70" y="0"/>
              </a:cxn>
              <a:cxn ang="0">
                <a:pos x="87" y="2"/>
              </a:cxn>
              <a:cxn ang="0">
                <a:pos x="101" y="9"/>
              </a:cxn>
              <a:cxn ang="0">
                <a:pos x="126" y="27"/>
              </a:cxn>
              <a:cxn ang="0">
                <a:pos x="137" y="18"/>
              </a:cxn>
              <a:cxn ang="0">
                <a:pos x="158" y="6"/>
              </a:cxn>
              <a:cxn ang="0">
                <a:pos x="174" y="1"/>
              </a:cxn>
              <a:cxn ang="0">
                <a:pos x="182" y="0"/>
              </a:cxn>
              <a:cxn ang="0">
                <a:pos x="211" y="5"/>
              </a:cxn>
              <a:cxn ang="0">
                <a:pos x="232" y="18"/>
              </a:cxn>
              <a:cxn ang="0">
                <a:pos x="247" y="40"/>
              </a:cxn>
              <a:cxn ang="0">
                <a:pos x="251" y="68"/>
              </a:cxn>
              <a:cxn ang="0">
                <a:pos x="250" y="79"/>
              </a:cxn>
              <a:cxn ang="0">
                <a:pos x="243" y="99"/>
              </a:cxn>
              <a:cxn ang="0">
                <a:pos x="227" y="124"/>
              </a:cxn>
              <a:cxn ang="0">
                <a:pos x="135" y="213"/>
              </a:cxn>
              <a:cxn ang="0">
                <a:pos x="131" y="216"/>
              </a:cxn>
              <a:cxn ang="0">
                <a:pos x="126" y="217"/>
              </a:cxn>
              <a:cxn ang="0">
                <a:pos x="70" y="10"/>
              </a:cxn>
              <a:cxn ang="0">
                <a:pos x="45" y="14"/>
              </a:cxn>
              <a:cxn ang="0">
                <a:pos x="27" y="27"/>
              </a:cxn>
              <a:cxn ang="0">
                <a:pos x="15" y="44"/>
              </a:cxn>
              <a:cxn ang="0">
                <a:pos x="11" y="68"/>
              </a:cxn>
              <a:cxn ang="0">
                <a:pos x="12" y="79"/>
              </a:cxn>
              <a:cxn ang="0">
                <a:pos x="20" y="99"/>
              </a:cxn>
              <a:cxn ang="0">
                <a:pos x="35" y="120"/>
              </a:cxn>
              <a:cxn ang="0">
                <a:pos x="124" y="205"/>
              </a:cxn>
              <a:cxn ang="0">
                <a:pos x="126" y="206"/>
              </a:cxn>
              <a:cxn ang="0">
                <a:pos x="128" y="205"/>
              </a:cxn>
              <a:cxn ang="0">
                <a:pos x="212" y="125"/>
              </a:cxn>
              <a:cxn ang="0">
                <a:pos x="228" y="104"/>
              </a:cxn>
              <a:cxn ang="0">
                <a:pos x="238" y="87"/>
              </a:cxn>
              <a:cxn ang="0">
                <a:pos x="240" y="68"/>
              </a:cxn>
              <a:cxn ang="0">
                <a:pos x="239" y="55"/>
              </a:cxn>
              <a:cxn ang="0">
                <a:pos x="232" y="35"/>
              </a:cxn>
              <a:cxn ang="0">
                <a:pos x="218" y="20"/>
              </a:cxn>
              <a:cxn ang="0">
                <a:pos x="196" y="12"/>
              </a:cxn>
              <a:cxn ang="0">
                <a:pos x="182" y="10"/>
              </a:cxn>
              <a:cxn ang="0">
                <a:pos x="166" y="14"/>
              </a:cxn>
              <a:cxn ang="0">
                <a:pos x="151" y="21"/>
              </a:cxn>
              <a:cxn ang="0">
                <a:pos x="130" y="39"/>
              </a:cxn>
              <a:cxn ang="0">
                <a:pos x="122" y="39"/>
              </a:cxn>
              <a:cxn ang="0">
                <a:pos x="112" y="29"/>
              </a:cxn>
              <a:cxn ang="0">
                <a:pos x="93" y="17"/>
              </a:cxn>
              <a:cxn ang="0">
                <a:pos x="78" y="12"/>
              </a:cxn>
              <a:cxn ang="0">
                <a:pos x="70" y="10"/>
              </a:cxn>
            </a:cxnLst>
            <a:rect l="0" t="0" r="r" b="b"/>
            <a:pathLst>
              <a:path w="251" h="217">
                <a:moveTo>
                  <a:pt x="126" y="217"/>
                </a:moveTo>
                <a:lnTo>
                  <a:pt x="126" y="217"/>
                </a:lnTo>
                <a:lnTo>
                  <a:pt x="120" y="216"/>
                </a:lnTo>
                <a:lnTo>
                  <a:pt x="116" y="213"/>
                </a:lnTo>
                <a:lnTo>
                  <a:pt x="33" y="132"/>
                </a:lnTo>
                <a:lnTo>
                  <a:pt x="33" y="132"/>
                </a:lnTo>
                <a:lnTo>
                  <a:pt x="27" y="126"/>
                </a:lnTo>
                <a:lnTo>
                  <a:pt x="16" y="113"/>
                </a:lnTo>
                <a:lnTo>
                  <a:pt x="11" y="104"/>
                </a:lnTo>
                <a:lnTo>
                  <a:pt x="6" y="93"/>
                </a:lnTo>
                <a:lnTo>
                  <a:pt x="1" y="81"/>
                </a:lnTo>
                <a:lnTo>
                  <a:pt x="0" y="68"/>
                </a:lnTo>
                <a:lnTo>
                  <a:pt x="0" y="68"/>
                </a:lnTo>
                <a:lnTo>
                  <a:pt x="1" y="54"/>
                </a:lnTo>
                <a:lnTo>
                  <a:pt x="6" y="40"/>
                </a:lnTo>
                <a:lnTo>
                  <a:pt x="11" y="28"/>
                </a:lnTo>
                <a:lnTo>
                  <a:pt x="19" y="18"/>
                </a:lnTo>
                <a:lnTo>
                  <a:pt x="30" y="10"/>
                </a:lnTo>
                <a:lnTo>
                  <a:pt x="41" y="5"/>
                </a:lnTo>
                <a:lnTo>
                  <a:pt x="54" y="1"/>
                </a:lnTo>
                <a:lnTo>
                  <a:pt x="70" y="0"/>
                </a:lnTo>
                <a:lnTo>
                  <a:pt x="70" y="0"/>
                </a:lnTo>
                <a:lnTo>
                  <a:pt x="78" y="1"/>
                </a:lnTo>
                <a:lnTo>
                  <a:pt x="87" y="2"/>
                </a:lnTo>
                <a:lnTo>
                  <a:pt x="95" y="6"/>
                </a:lnTo>
                <a:lnTo>
                  <a:pt x="101" y="9"/>
                </a:lnTo>
                <a:lnTo>
                  <a:pt x="115" y="18"/>
                </a:lnTo>
                <a:lnTo>
                  <a:pt x="126" y="27"/>
                </a:lnTo>
                <a:lnTo>
                  <a:pt x="126" y="27"/>
                </a:lnTo>
                <a:lnTo>
                  <a:pt x="137" y="18"/>
                </a:lnTo>
                <a:lnTo>
                  <a:pt x="150" y="9"/>
                </a:lnTo>
                <a:lnTo>
                  <a:pt x="158" y="6"/>
                </a:lnTo>
                <a:lnTo>
                  <a:pt x="165" y="2"/>
                </a:lnTo>
                <a:lnTo>
                  <a:pt x="174" y="1"/>
                </a:lnTo>
                <a:lnTo>
                  <a:pt x="182" y="0"/>
                </a:lnTo>
                <a:lnTo>
                  <a:pt x="182" y="0"/>
                </a:lnTo>
                <a:lnTo>
                  <a:pt x="197" y="1"/>
                </a:lnTo>
                <a:lnTo>
                  <a:pt x="211" y="5"/>
                </a:lnTo>
                <a:lnTo>
                  <a:pt x="223" y="10"/>
                </a:lnTo>
                <a:lnTo>
                  <a:pt x="232" y="18"/>
                </a:lnTo>
                <a:lnTo>
                  <a:pt x="240" y="28"/>
                </a:lnTo>
                <a:lnTo>
                  <a:pt x="247" y="40"/>
                </a:lnTo>
                <a:lnTo>
                  <a:pt x="250" y="54"/>
                </a:lnTo>
                <a:lnTo>
                  <a:pt x="251" y="68"/>
                </a:lnTo>
                <a:lnTo>
                  <a:pt x="251" y="68"/>
                </a:lnTo>
                <a:lnTo>
                  <a:pt x="250" y="79"/>
                </a:lnTo>
                <a:lnTo>
                  <a:pt x="247" y="90"/>
                </a:lnTo>
                <a:lnTo>
                  <a:pt x="243" y="99"/>
                </a:lnTo>
                <a:lnTo>
                  <a:pt x="238" y="109"/>
                </a:lnTo>
                <a:lnTo>
                  <a:pt x="227" y="124"/>
                </a:lnTo>
                <a:lnTo>
                  <a:pt x="219" y="132"/>
                </a:lnTo>
                <a:lnTo>
                  <a:pt x="135" y="213"/>
                </a:lnTo>
                <a:lnTo>
                  <a:pt x="135" y="213"/>
                </a:lnTo>
                <a:lnTo>
                  <a:pt x="131" y="216"/>
                </a:lnTo>
                <a:lnTo>
                  <a:pt x="126" y="217"/>
                </a:lnTo>
                <a:lnTo>
                  <a:pt x="126" y="217"/>
                </a:lnTo>
                <a:close/>
                <a:moveTo>
                  <a:pt x="70" y="10"/>
                </a:moveTo>
                <a:lnTo>
                  <a:pt x="70" y="10"/>
                </a:lnTo>
                <a:lnTo>
                  <a:pt x="57" y="12"/>
                </a:lnTo>
                <a:lnTo>
                  <a:pt x="45" y="14"/>
                </a:lnTo>
                <a:lnTo>
                  <a:pt x="35" y="20"/>
                </a:lnTo>
                <a:lnTo>
                  <a:pt x="27" y="27"/>
                </a:lnTo>
                <a:lnTo>
                  <a:pt x="20" y="35"/>
                </a:lnTo>
                <a:lnTo>
                  <a:pt x="15" y="44"/>
                </a:lnTo>
                <a:lnTo>
                  <a:pt x="12" y="55"/>
                </a:lnTo>
                <a:lnTo>
                  <a:pt x="11" y="68"/>
                </a:lnTo>
                <a:lnTo>
                  <a:pt x="11" y="68"/>
                </a:lnTo>
                <a:lnTo>
                  <a:pt x="12" y="79"/>
                </a:lnTo>
                <a:lnTo>
                  <a:pt x="16" y="90"/>
                </a:lnTo>
                <a:lnTo>
                  <a:pt x="20" y="99"/>
                </a:lnTo>
                <a:lnTo>
                  <a:pt x="26" y="108"/>
                </a:lnTo>
                <a:lnTo>
                  <a:pt x="35" y="120"/>
                </a:lnTo>
                <a:lnTo>
                  <a:pt x="41" y="124"/>
                </a:lnTo>
                <a:lnTo>
                  <a:pt x="124" y="205"/>
                </a:lnTo>
                <a:lnTo>
                  <a:pt x="124" y="205"/>
                </a:lnTo>
                <a:lnTo>
                  <a:pt x="126" y="206"/>
                </a:lnTo>
                <a:lnTo>
                  <a:pt x="126" y="206"/>
                </a:lnTo>
                <a:lnTo>
                  <a:pt x="128" y="205"/>
                </a:lnTo>
                <a:lnTo>
                  <a:pt x="212" y="125"/>
                </a:lnTo>
                <a:lnTo>
                  <a:pt x="212" y="125"/>
                </a:lnTo>
                <a:lnTo>
                  <a:pt x="219" y="117"/>
                </a:lnTo>
                <a:lnTo>
                  <a:pt x="228" y="104"/>
                </a:lnTo>
                <a:lnTo>
                  <a:pt x="234" y="95"/>
                </a:lnTo>
                <a:lnTo>
                  <a:pt x="238" y="87"/>
                </a:lnTo>
                <a:lnTo>
                  <a:pt x="239" y="78"/>
                </a:lnTo>
                <a:lnTo>
                  <a:pt x="240" y="68"/>
                </a:lnTo>
                <a:lnTo>
                  <a:pt x="240" y="68"/>
                </a:lnTo>
                <a:lnTo>
                  <a:pt x="239" y="55"/>
                </a:lnTo>
                <a:lnTo>
                  <a:pt x="236" y="44"/>
                </a:lnTo>
                <a:lnTo>
                  <a:pt x="232" y="35"/>
                </a:lnTo>
                <a:lnTo>
                  <a:pt x="226" y="27"/>
                </a:lnTo>
                <a:lnTo>
                  <a:pt x="218" y="20"/>
                </a:lnTo>
                <a:lnTo>
                  <a:pt x="207" y="14"/>
                </a:lnTo>
                <a:lnTo>
                  <a:pt x="196" y="12"/>
                </a:lnTo>
                <a:lnTo>
                  <a:pt x="182" y="10"/>
                </a:lnTo>
                <a:lnTo>
                  <a:pt x="182" y="10"/>
                </a:lnTo>
                <a:lnTo>
                  <a:pt x="174" y="12"/>
                </a:lnTo>
                <a:lnTo>
                  <a:pt x="166" y="14"/>
                </a:lnTo>
                <a:lnTo>
                  <a:pt x="159" y="17"/>
                </a:lnTo>
                <a:lnTo>
                  <a:pt x="151" y="21"/>
                </a:lnTo>
                <a:lnTo>
                  <a:pt x="139" y="29"/>
                </a:lnTo>
                <a:lnTo>
                  <a:pt x="130" y="39"/>
                </a:lnTo>
                <a:lnTo>
                  <a:pt x="126" y="41"/>
                </a:lnTo>
                <a:lnTo>
                  <a:pt x="122" y="39"/>
                </a:lnTo>
                <a:lnTo>
                  <a:pt x="122" y="39"/>
                </a:lnTo>
                <a:lnTo>
                  <a:pt x="112" y="29"/>
                </a:lnTo>
                <a:lnTo>
                  <a:pt x="100" y="21"/>
                </a:lnTo>
                <a:lnTo>
                  <a:pt x="93" y="17"/>
                </a:lnTo>
                <a:lnTo>
                  <a:pt x="85" y="14"/>
                </a:lnTo>
                <a:lnTo>
                  <a:pt x="78" y="12"/>
                </a:lnTo>
                <a:lnTo>
                  <a:pt x="70" y="10"/>
                </a:lnTo>
                <a:lnTo>
                  <a:pt x="7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8" name="Freeform 35"/>
          <p:cNvSpPr>
            <a:spLocks noEditPoints="1"/>
          </p:cNvSpPr>
          <p:nvPr/>
        </p:nvSpPr>
        <p:spPr bwMode="auto">
          <a:xfrm>
            <a:off x="10150938" y="4206841"/>
            <a:ext cx="342941" cy="257407"/>
          </a:xfrm>
          <a:custGeom>
            <a:avLst/>
            <a:gdLst/>
            <a:ahLst/>
            <a:cxnLst>
              <a:cxn ang="0">
                <a:pos x="85" y="170"/>
              </a:cxn>
              <a:cxn ang="0">
                <a:pos x="72" y="165"/>
              </a:cxn>
              <a:cxn ang="0">
                <a:pos x="4" y="98"/>
              </a:cxn>
              <a:cxn ang="0">
                <a:pos x="0" y="85"/>
              </a:cxn>
              <a:cxn ang="0">
                <a:pos x="1" y="78"/>
              </a:cxn>
              <a:cxn ang="0">
                <a:pos x="23" y="54"/>
              </a:cxn>
              <a:cxn ang="0">
                <a:pos x="28" y="50"/>
              </a:cxn>
              <a:cxn ang="0">
                <a:pos x="43" y="50"/>
              </a:cxn>
              <a:cxn ang="0">
                <a:pos x="85" y="89"/>
              </a:cxn>
              <a:cxn ang="0">
                <a:pos x="169" y="5"/>
              </a:cxn>
              <a:cxn ang="0">
                <a:pos x="181" y="0"/>
              </a:cxn>
              <a:cxn ang="0">
                <a:pos x="194" y="5"/>
              </a:cxn>
              <a:cxn ang="0">
                <a:pos x="213" y="24"/>
              </a:cxn>
              <a:cxn ang="0">
                <a:pos x="217" y="36"/>
              </a:cxn>
              <a:cxn ang="0">
                <a:pos x="216" y="43"/>
              </a:cxn>
              <a:cxn ang="0">
                <a:pos x="97" y="165"/>
              </a:cxn>
              <a:cxn ang="0">
                <a:pos x="92" y="169"/>
              </a:cxn>
              <a:cxn ang="0">
                <a:pos x="85" y="170"/>
              </a:cxn>
              <a:cxn ang="0">
                <a:pos x="37" y="59"/>
              </a:cxn>
              <a:cxn ang="0">
                <a:pos x="31" y="62"/>
              </a:cxn>
              <a:cxn ang="0">
                <a:pos x="12" y="80"/>
              </a:cxn>
              <a:cxn ang="0">
                <a:pos x="11" y="85"/>
              </a:cxn>
              <a:cxn ang="0">
                <a:pos x="11" y="88"/>
              </a:cxn>
              <a:cxn ang="0">
                <a:pos x="80" y="157"/>
              </a:cxn>
              <a:cxn ang="0">
                <a:pos x="81" y="159"/>
              </a:cxn>
              <a:cxn ang="0">
                <a:pos x="88" y="159"/>
              </a:cxn>
              <a:cxn ang="0">
                <a:pos x="205" y="42"/>
              </a:cxn>
              <a:cxn ang="0">
                <a:pos x="207" y="39"/>
              </a:cxn>
              <a:cxn ang="0">
                <a:pos x="207" y="36"/>
              </a:cxn>
              <a:cxn ang="0">
                <a:pos x="205" y="31"/>
              </a:cxn>
              <a:cxn ang="0">
                <a:pos x="186" y="13"/>
              </a:cxn>
              <a:cxn ang="0">
                <a:pos x="181" y="11"/>
              </a:cxn>
              <a:cxn ang="0">
                <a:pos x="176" y="13"/>
              </a:cxn>
              <a:cxn ang="0">
                <a:pos x="41" y="62"/>
              </a:cxn>
              <a:cxn ang="0">
                <a:pos x="39" y="59"/>
              </a:cxn>
              <a:cxn ang="0">
                <a:pos x="37" y="59"/>
              </a:cxn>
            </a:cxnLst>
            <a:rect l="0" t="0" r="r" b="b"/>
            <a:pathLst>
              <a:path w="217" h="170">
                <a:moveTo>
                  <a:pt x="85" y="170"/>
                </a:moveTo>
                <a:lnTo>
                  <a:pt x="85" y="170"/>
                </a:lnTo>
                <a:lnTo>
                  <a:pt x="77" y="169"/>
                </a:lnTo>
                <a:lnTo>
                  <a:pt x="72" y="165"/>
                </a:lnTo>
                <a:lnTo>
                  <a:pt x="4" y="98"/>
                </a:lnTo>
                <a:lnTo>
                  <a:pt x="4" y="98"/>
                </a:lnTo>
                <a:lnTo>
                  <a:pt x="1" y="92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4" y="71"/>
                </a:lnTo>
                <a:lnTo>
                  <a:pt x="23" y="54"/>
                </a:lnTo>
                <a:lnTo>
                  <a:pt x="23" y="54"/>
                </a:lnTo>
                <a:lnTo>
                  <a:pt x="28" y="50"/>
                </a:lnTo>
                <a:lnTo>
                  <a:pt x="37" y="48"/>
                </a:lnTo>
                <a:lnTo>
                  <a:pt x="43" y="50"/>
                </a:lnTo>
                <a:lnTo>
                  <a:pt x="49" y="54"/>
                </a:lnTo>
                <a:lnTo>
                  <a:pt x="85" y="89"/>
                </a:lnTo>
                <a:lnTo>
                  <a:pt x="169" y="5"/>
                </a:lnTo>
                <a:lnTo>
                  <a:pt x="169" y="5"/>
                </a:lnTo>
                <a:lnTo>
                  <a:pt x="174" y="1"/>
                </a:lnTo>
                <a:lnTo>
                  <a:pt x="181" y="0"/>
                </a:lnTo>
                <a:lnTo>
                  <a:pt x="189" y="1"/>
                </a:lnTo>
                <a:lnTo>
                  <a:pt x="194" y="5"/>
                </a:lnTo>
                <a:lnTo>
                  <a:pt x="213" y="24"/>
                </a:lnTo>
                <a:lnTo>
                  <a:pt x="213" y="24"/>
                </a:lnTo>
                <a:lnTo>
                  <a:pt x="216" y="30"/>
                </a:lnTo>
                <a:lnTo>
                  <a:pt x="217" y="36"/>
                </a:lnTo>
                <a:lnTo>
                  <a:pt x="217" y="36"/>
                </a:lnTo>
                <a:lnTo>
                  <a:pt x="216" y="43"/>
                </a:lnTo>
                <a:lnTo>
                  <a:pt x="213" y="50"/>
                </a:lnTo>
                <a:lnTo>
                  <a:pt x="97" y="165"/>
                </a:lnTo>
                <a:lnTo>
                  <a:pt x="97" y="165"/>
                </a:lnTo>
                <a:lnTo>
                  <a:pt x="92" y="169"/>
                </a:lnTo>
                <a:lnTo>
                  <a:pt x="85" y="170"/>
                </a:lnTo>
                <a:lnTo>
                  <a:pt x="85" y="170"/>
                </a:lnTo>
                <a:close/>
                <a:moveTo>
                  <a:pt x="37" y="59"/>
                </a:moveTo>
                <a:lnTo>
                  <a:pt x="37" y="59"/>
                </a:lnTo>
                <a:lnTo>
                  <a:pt x="32" y="59"/>
                </a:lnTo>
                <a:lnTo>
                  <a:pt x="31" y="62"/>
                </a:lnTo>
                <a:lnTo>
                  <a:pt x="12" y="80"/>
                </a:lnTo>
                <a:lnTo>
                  <a:pt x="12" y="80"/>
                </a:lnTo>
                <a:lnTo>
                  <a:pt x="11" y="82"/>
                </a:lnTo>
                <a:lnTo>
                  <a:pt x="11" y="85"/>
                </a:lnTo>
                <a:lnTo>
                  <a:pt x="11" y="85"/>
                </a:lnTo>
                <a:lnTo>
                  <a:pt x="11" y="88"/>
                </a:lnTo>
                <a:lnTo>
                  <a:pt x="12" y="90"/>
                </a:lnTo>
                <a:lnTo>
                  <a:pt x="80" y="157"/>
                </a:lnTo>
                <a:lnTo>
                  <a:pt x="80" y="157"/>
                </a:lnTo>
                <a:lnTo>
                  <a:pt x="81" y="159"/>
                </a:lnTo>
                <a:lnTo>
                  <a:pt x="85" y="159"/>
                </a:lnTo>
                <a:lnTo>
                  <a:pt x="88" y="159"/>
                </a:lnTo>
                <a:lnTo>
                  <a:pt x="89" y="157"/>
                </a:lnTo>
                <a:lnTo>
                  <a:pt x="205" y="42"/>
                </a:lnTo>
                <a:lnTo>
                  <a:pt x="205" y="42"/>
                </a:lnTo>
                <a:lnTo>
                  <a:pt x="207" y="39"/>
                </a:lnTo>
                <a:lnTo>
                  <a:pt x="207" y="36"/>
                </a:lnTo>
                <a:lnTo>
                  <a:pt x="207" y="36"/>
                </a:lnTo>
                <a:lnTo>
                  <a:pt x="207" y="34"/>
                </a:lnTo>
                <a:lnTo>
                  <a:pt x="205" y="31"/>
                </a:lnTo>
                <a:lnTo>
                  <a:pt x="186" y="13"/>
                </a:lnTo>
                <a:lnTo>
                  <a:pt x="186" y="13"/>
                </a:lnTo>
                <a:lnTo>
                  <a:pt x="185" y="12"/>
                </a:lnTo>
                <a:lnTo>
                  <a:pt x="181" y="11"/>
                </a:lnTo>
                <a:lnTo>
                  <a:pt x="178" y="12"/>
                </a:lnTo>
                <a:lnTo>
                  <a:pt x="176" y="13"/>
                </a:lnTo>
                <a:lnTo>
                  <a:pt x="85" y="105"/>
                </a:lnTo>
                <a:lnTo>
                  <a:pt x="41" y="62"/>
                </a:lnTo>
                <a:lnTo>
                  <a:pt x="41" y="62"/>
                </a:lnTo>
                <a:lnTo>
                  <a:pt x="39" y="59"/>
                </a:lnTo>
                <a:lnTo>
                  <a:pt x="37" y="59"/>
                </a:lnTo>
                <a:lnTo>
                  <a:pt x="37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Freeform 36"/>
          <p:cNvSpPr>
            <a:spLocks noEditPoints="1"/>
          </p:cNvSpPr>
          <p:nvPr/>
        </p:nvSpPr>
        <p:spPr bwMode="auto">
          <a:xfrm>
            <a:off x="10169728" y="957081"/>
            <a:ext cx="310056" cy="367724"/>
          </a:xfrm>
          <a:custGeom>
            <a:avLst/>
            <a:gdLst/>
            <a:ahLst/>
            <a:cxnLst>
              <a:cxn ang="0">
                <a:pos x="21" y="240"/>
              </a:cxn>
              <a:cxn ang="0">
                <a:pos x="7" y="233"/>
              </a:cxn>
              <a:cxn ang="0">
                <a:pos x="0" y="219"/>
              </a:cxn>
              <a:cxn ang="0">
                <a:pos x="0" y="121"/>
              </a:cxn>
              <a:cxn ang="0">
                <a:pos x="12" y="105"/>
              </a:cxn>
              <a:cxn ang="0">
                <a:pos x="20" y="78"/>
              </a:cxn>
              <a:cxn ang="0">
                <a:pos x="23" y="62"/>
              </a:cxn>
              <a:cxn ang="0">
                <a:pos x="44" y="23"/>
              </a:cxn>
              <a:cxn ang="0">
                <a:pos x="84" y="1"/>
              </a:cxn>
              <a:cxn ang="0">
                <a:pos x="100" y="0"/>
              </a:cxn>
              <a:cxn ang="0">
                <a:pos x="129" y="5"/>
              </a:cxn>
              <a:cxn ang="0">
                <a:pos x="165" y="35"/>
              </a:cxn>
              <a:cxn ang="0">
                <a:pos x="177" y="70"/>
              </a:cxn>
              <a:cxn ang="0">
                <a:pos x="178" y="104"/>
              </a:cxn>
              <a:cxn ang="0">
                <a:pos x="193" y="111"/>
              </a:cxn>
              <a:cxn ang="0">
                <a:pos x="198" y="125"/>
              </a:cxn>
              <a:cxn ang="0">
                <a:pos x="198" y="223"/>
              </a:cxn>
              <a:cxn ang="0">
                <a:pos x="186" y="239"/>
              </a:cxn>
              <a:cxn ang="0">
                <a:pos x="178" y="240"/>
              </a:cxn>
              <a:cxn ang="0">
                <a:pos x="17" y="116"/>
              </a:cxn>
              <a:cxn ang="0">
                <a:pos x="11" y="125"/>
              </a:cxn>
              <a:cxn ang="0">
                <a:pos x="12" y="223"/>
              </a:cxn>
              <a:cxn ang="0">
                <a:pos x="21" y="229"/>
              </a:cxn>
              <a:cxn ang="0">
                <a:pos x="182" y="228"/>
              </a:cxn>
              <a:cxn ang="0">
                <a:pos x="188" y="219"/>
              </a:cxn>
              <a:cxn ang="0">
                <a:pos x="188" y="121"/>
              </a:cxn>
              <a:cxn ang="0">
                <a:pos x="178" y="115"/>
              </a:cxn>
              <a:cxn ang="0">
                <a:pos x="167" y="78"/>
              </a:cxn>
              <a:cxn ang="0">
                <a:pos x="155" y="40"/>
              </a:cxn>
              <a:cxn ang="0">
                <a:pos x="125" y="16"/>
              </a:cxn>
              <a:cxn ang="0">
                <a:pos x="100" y="11"/>
              </a:cxn>
              <a:cxn ang="0">
                <a:pos x="62" y="21"/>
              </a:cxn>
              <a:cxn ang="0">
                <a:pos x="36" y="52"/>
              </a:cxn>
              <a:cxn ang="0">
                <a:pos x="31" y="115"/>
              </a:cxn>
              <a:cxn ang="0">
                <a:pos x="53" y="115"/>
              </a:cxn>
              <a:cxn ang="0">
                <a:pos x="53" y="69"/>
              </a:cxn>
              <a:cxn ang="0">
                <a:pos x="66" y="44"/>
              </a:cxn>
              <a:cxn ang="0">
                <a:pos x="90" y="32"/>
              </a:cxn>
              <a:cxn ang="0">
                <a:pos x="109" y="32"/>
              </a:cxn>
              <a:cxn ang="0">
                <a:pos x="132" y="44"/>
              </a:cxn>
              <a:cxn ang="0">
                <a:pos x="146" y="69"/>
              </a:cxn>
              <a:cxn ang="0">
                <a:pos x="63" y="104"/>
              </a:cxn>
              <a:cxn ang="0">
                <a:pos x="136" y="78"/>
              </a:cxn>
              <a:cxn ang="0">
                <a:pos x="129" y="58"/>
              </a:cxn>
              <a:cxn ang="0">
                <a:pos x="113" y="44"/>
              </a:cxn>
              <a:cxn ang="0">
                <a:pos x="100" y="42"/>
              </a:cxn>
              <a:cxn ang="0">
                <a:pos x="80" y="48"/>
              </a:cxn>
              <a:cxn ang="0">
                <a:pos x="66" y="65"/>
              </a:cxn>
              <a:cxn ang="0">
                <a:pos x="63" y="104"/>
              </a:cxn>
            </a:cxnLst>
            <a:rect l="0" t="0" r="r" b="b"/>
            <a:pathLst>
              <a:path w="198" h="240">
                <a:moveTo>
                  <a:pt x="178" y="240"/>
                </a:moveTo>
                <a:lnTo>
                  <a:pt x="21" y="240"/>
                </a:lnTo>
                <a:lnTo>
                  <a:pt x="21" y="240"/>
                </a:lnTo>
                <a:lnTo>
                  <a:pt x="16" y="240"/>
                </a:lnTo>
                <a:lnTo>
                  <a:pt x="13" y="239"/>
                </a:lnTo>
                <a:lnTo>
                  <a:pt x="7" y="233"/>
                </a:lnTo>
                <a:lnTo>
                  <a:pt x="1" y="227"/>
                </a:lnTo>
                <a:lnTo>
                  <a:pt x="0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0" y="121"/>
                </a:lnTo>
                <a:lnTo>
                  <a:pt x="1" y="117"/>
                </a:lnTo>
                <a:lnTo>
                  <a:pt x="7" y="111"/>
                </a:lnTo>
                <a:lnTo>
                  <a:pt x="12" y="105"/>
                </a:lnTo>
                <a:lnTo>
                  <a:pt x="16" y="105"/>
                </a:lnTo>
                <a:lnTo>
                  <a:pt x="20" y="104"/>
                </a:lnTo>
                <a:lnTo>
                  <a:pt x="20" y="78"/>
                </a:lnTo>
                <a:lnTo>
                  <a:pt x="20" y="78"/>
                </a:lnTo>
                <a:lnTo>
                  <a:pt x="21" y="70"/>
                </a:lnTo>
                <a:lnTo>
                  <a:pt x="23" y="62"/>
                </a:lnTo>
                <a:lnTo>
                  <a:pt x="27" y="47"/>
                </a:lnTo>
                <a:lnTo>
                  <a:pt x="34" y="35"/>
                </a:lnTo>
                <a:lnTo>
                  <a:pt x="44" y="23"/>
                </a:lnTo>
                <a:lnTo>
                  <a:pt x="55" y="13"/>
                </a:lnTo>
                <a:lnTo>
                  <a:pt x="69" y="5"/>
                </a:lnTo>
                <a:lnTo>
                  <a:pt x="84" y="1"/>
                </a:lnTo>
                <a:lnTo>
                  <a:pt x="92" y="0"/>
                </a:lnTo>
                <a:lnTo>
                  <a:pt x="100" y="0"/>
                </a:lnTo>
                <a:lnTo>
                  <a:pt x="100" y="0"/>
                </a:lnTo>
                <a:lnTo>
                  <a:pt x="108" y="0"/>
                </a:lnTo>
                <a:lnTo>
                  <a:pt x="115" y="1"/>
                </a:lnTo>
                <a:lnTo>
                  <a:pt x="129" y="5"/>
                </a:lnTo>
                <a:lnTo>
                  <a:pt x="143" y="13"/>
                </a:lnTo>
                <a:lnTo>
                  <a:pt x="155" y="23"/>
                </a:lnTo>
                <a:lnTo>
                  <a:pt x="165" y="35"/>
                </a:lnTo>
                <a:lnTo>
                  <a:pt x="171" y="47"/>
                </a:lnTo>
                <a:lnTo>
                  <a:pt x="177" y="62"/>
                </a:lnTo>
                <a:lnTo>
                  <a:pt x="177" y="70"/>
                </a:lnTo>
                <a:lnTo>
                  <a:pt x="178" y="78"/>
                </a:lnTo>
                <a:lnTo>
                  <a:pt x="178" y="104"/>
                </a:lnTo>
                <a:lnTo>
                  <a:pt x="178" y="104"/>
                </a:lnTo>
                <a:lnTo>
                  <a:pt x="182" y="105"/>
                </a:lnTo>
                <a:lnTo>
                  <a:pt x="186" y="105"/>
                </a:lnTo>
                <a:lnTo>
                  <a:pt x="193" y="111"/>
                </a:lnTo>
                <a:lnTo>
                  <a:pt x="197" y="117"/>
                </a:lnTo>
                <a:lnTo>
                  <a:pt x="198" y="121"/>
                </a:lnTo>
                <a:lnTo>
                  <a:pt x="198" y="125"/>
                </a:lnTo>
                <a:lnTo>
                  <a:pt x="198" y="219"/>
                </a:lnTo>
                <a:lnTo>
                  <a:pt x="198" y="219"/>
                </a:lnTo>
                <a:lnTo>
                  <a:pt x="198" y="223"/>
                </a:lnTo>
                <a:lnTo>
                  <a:pt x="197" y="227"/>
                </a:lnTo>
                <a:lnTo>
                  <a:pt x="193" y="233"/>
                </a:lnTo>
                <a:lnTo>
                  <a:pt x="186" y="239"/>
                </a:lnTo>
                <a:lnTo>
                  <a:pt x="182" y="240"/>
                </a:lnTo>
                <a:lnTo>
                  <a:pt x="178" y="240"/>
                </a:lnTo>
                <a:lnTo>
                  <a:pt x="178" y="240"/>
                </a:lnTo>
                <a:close/>
                <a:moveTo>
                  <a:pt x="21" y="115"/>
                </a:moveTo>
                <a:lnTo>
                  <a:pt x="21" y="115"/>
                </a:lnTo>
                <a:lnTo>
                  <a:pt x="17" y="116"/>
                </a:lnTo>
                <a:lnTo>
                  <a:pt x="13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3" y="227"/>
                </a:lnTo>
                <a:lnTo>
                  <a:pt x="17" y="228"/>
                </a:lnTo>
                <a:lnTo>
                  <a:pt x="21" y="229"/>
                </a:lnTo>
                <a:lnTo>
                  <a:pt x="178" y="229"/>
                </a:lnTo>
                <a:lnTo>
                  <a:pt x="178" y="229"/>
                </a:lnTo>
                <a:lnTo>
                  <a:pt x="182" y="228"/>
                </a:lnTo>
                <a:lnTo>
                  <a:pt x="185" y="227"/>
                </a:lnTo>
                <a:lnTo>
                  <a:pt x="188" y="223"/>
                </a:lnTo>
                <a:lnTo>
                  <a:pt x="188" y="219"/>
                </a:lnTo>
                <a:lnTo>
                  <a:pt x="188" y="125"/>
                </a:lnTo>
                <a:lnTo>
                  <a:pt x="188" y="125"/>
                </a:lnTo>
                <a:lnTo>
                  <a:pt x="188" y="121"/>
                </a:lnTo>
                <a:lnTo>
                  <a:pt x="185" y="117"/>
                </a:lnTo>
                <a:lnTo>
                  <a:pt x="182" y="116"/>
                </a:lnTo>
                <a:lnTo>
                  <a:pt x="178" y="115"/>
                </a:lnTo>
                <a:lnTo>
                  <a:pt x="167" y="115"/>
                </a:lnTo>
                <a:lnTo>
                  <a:pt x="167" y="78"/>
                </a:lnTo>
                <a:lnTo>
                  <a:pt x="167" y="78"/>
                </a:lnTo>
                <a:lnTo>
                  <a:pt x="166" y="65"/>
                </a:lnTo>
                <a:lnTo>
                  <a:pt x="162" y="52"/>
                </a:lnTo>
                <a:lnTo>
                  <a:pt x="155" y="40"/>
                </a:lnTo>
                <a:lnTo>
                  <a:pt x="147" y="31"/>
                </a:lnTo>
                <a:lnTo>
                  <a:pt x="138" y="21"/>
                </a:lnTo>
                <a:lnTo>
                  <a:pt x="125" y="16"/>
                </a:lnTo>
                <a:lnTo>
                  <a:pt x="113" y="12"/>
                </a:lnTo>
                <a:lnTo>
                  <a:pt x="100" y="11"/>
                </a:lnTo>
                <a:lnTo>
                  <a:pt x="100" y="11"/>
                </a:lnTo>
                <a:lnTo>
                  <a:pt x="86" y="12"/>
                </a:lnTo>
                <a:lnTo>
                  <a:pt x="73" y="16"/>
                </a:lnTo>
                <a:lnTo>
                  <a:pt x="62" y="21"/>
                </a:lnTo>
                <a:lnTo>
                  <a:pt x="51" y="31"/>
                </a:lnTo>
                <a:lnTo>
                  <a:pt x="43" y="40"/>
                </a:lnTo>
                <a:lnTo>
                  <a:pt x="36" y="52"/>
                </a:lnTo>
                <a:lnTo>
                  <a:pt x="34" y="65"/>
                </a:lnTo>
                <a:lnTo>
                  <a:pt x="31" y="78"/>
                </a:lnTo>
                <a:lnTo>
                  <a:pt x="31" y="115"/>
                </a:lnTo>
                <a:lnTo>
                  <a:pt x="21" y="115"/>
                </a:lnTo>
                <a:close/>
                <a:moveTo>
                  <a:pt x="147" y="115"/>
                </a:moveTo>
                <a:lnTo>
                  <a:pt x="53" y="115"/>
                </a:lnTo>
                <a:lnTo>
                  <a:pt x="53" y="78"/>
                </a:lnTo>
                <a:lnTo>
                  <a:pt x="53" y="78"/>
                </a:lnTo>
                <a:lnTo>
                  <a:pt x="53" y="69"/>
                </a:lnTo>
                <a:lnTo>
                  <a:pt x="55" y="59"/>
                </a:lnTo>
                <a:lnTo>
                  <a:pt x="61" y="51"/>
                </a:lnTo>
                <a:lnTo>
                  <a:pt x="66" y="44"/>
                </a:lnTo>
                <a:lnTo>
                  <a:pt x="73" y="39"/>
                </a:lnTo>
                <a:lnTo>
                  <a:pt x="81" y="35"/>
                </a:lnTo>
                <a:lnTo>
                  <a:pt x="90" y="32"/>
                </a:lnTo>
                <a:lnTo>
                  <a:pt x="100" y="31"/>
                </a:lnTo>
                <a:lnTo>
                  <a:pt x="100" y="31"/>
                </a:lnTo>
                <a:lnTo>
                  <a:pt x="109" y="32"/>
                </a:lnTo>
                <a:lnTo>
                  <a:pt x="117" y="35"/>
                </a:lnTo>
                <a:lnTo>
                  <a:pt x="125" y="39"/>
                </a:lnTo>
                <a:lnTo>
                  <a:pt x="132" y="44"/>
                </a:lnTo>
                <a:lnTo>
                  <a:pt x="139" y="51"/>
                </a:lnTo>
                <a:lnTo>
                  <a:pt x="143" y="59"/>
                </a:lnTo>
                <a:lnTo>
                  <a:pt x="146" y="69"/>
                </a:lnTo>
                <a:lnTo>
                  <a:pt x="147" y="78"/>
                </a:lnTo>
                <a:lnTo>
                  <a:pt x="147" y="115"/>
                </a:lnTo>
                <a:close/>
                <a:moveTo>
                  <a:pt x="63" y="104"/>
                </a:moveTo>
                <a:lnTo>
                  <a:pt x="136" y="104"/>
                </a:lnTo>
                <a:lnTo>
                  <a:pt x="136" y="78"/>
                </a:lnTo>
                <a:lnTo>
                  <a:pt x="136" y="78"/>
                </a:lnTo>
                <a:lnTo>
                  <a:pt x="135" y="71"/>
                </a:lnTo>
                <a:lnTo>
                  <a:pt x="132" y="65"/>
                </a:lnTo>
                <a:lnTo>
                  <a:pt x="129" y="58"/>
                </a:lnTo>
                <a:lnTo>
                  <a:pt x="125" y="52"/>
                </a:lnTo>
                <a:lnTo>
                  <a:pt x="120" y="48"/>
                </a:lnTo>
                <a:lnTo>
                  <a:pt x="113" y="44"/>
                </a:lnTo>
                <a:lnTo>
                  <a:pt x="107" y="43"/>
                </a:lnTo>
                <a:lnTo>
                  <a:pt x="100" y="42"/>
                </a:lnTo>
                <a:lnTo>
                  <a:pt x="100" y="42"/>
                </a:lnTo>
                <a:lnTo>
                  <a:pt x="92" y="43"/>
                </a:lnTo>
                <a:lnTo>
                  <a:pt x="85" y="44"/>
                </a:lnTo>
                <a:lnTo>
                  <a:pt x="80" y="48"/>
                </a:lnTo>
                <a:lnTo>
                  <a:pt x="74" y="52"/>
                </a:lnTo>
                <a:lnTo>
                  <a:pt x="69" y="58"/>
                </a:lnTo>
                <a:lnTo>
                  <a:pt x="66" y="65"/>
                </a:lnTo>
                <a:lnTo>
                  <a:pt x="63" y="71"/>
                </a:lnTo>
                <a:lnTo>
                  <a:pt x="63" y="78"/>
                </a:lnTo>
                <a:lnTo>
                  <a:pt x="63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Freeform 37"/>
          <p:cNvSpPr>
            <a:spLocks noEditPoints="1"/>
          </p:cNvSpPr>
          <p:nvPr/>
        </p:nvSpPr>
        <p:spPr bwMode="auto">
          <a:xfrm>
            <a:off x="10987148" y="952483"/>
            <a:ext cx="291264" cy="376917"/>
          </a:xfrm>
          <a:custGeom>
            <a:avLst/>
            <a:gdLst/>
            <a:ahLst/>
            <a:cxnLst>
              <a:cxn ang="0">
                <a:pos x="21" y="246"/>
              </a:cxn>
              <a:cxn ang="0">
                <a:pos x="6" y="240"/>
              </a:cxn>
              <a:cxn ang="0">
                <a:pos x="0" y="226"/>
              </a:cxn>
              <a:cxn ang="0">
                <a:pos x="2" y="130"/>
              </a:cxn>
              <a:cxn ang="0">
                <a:pos x="19" y="118"/>
              </a:cxn>
              <a:cxn ang="0">
                <a:pos x="21" y="59"/>
              </a:cxn>
              <a:cxn ang="0">
                <a:pos x="41" y="22"/>
              </a:cxn>
              <a:cxn ang="0">
                <a:pos x="79" y="3"/>
              </a:cxn>
              <a:cxn ang="0">
                <a:pos x="108" y="3"/>
              </a:cxn>
              <a:cxn ang="0">
                <a:pos x="145" y="22"/>
              </a:cxn>
              <a:cxn ang="0">
                <a:pos x="165" y="59"/>
              </a:cxn>
              <a:cxn ang="0">
                <a:pos x="166" y="80"/>
              </a:cxn>
              <a:cxn ang="0">
                <a:pos x="152" y="89"/>
              </a:cxn>
              <a:cxn ang="0">
                <a:pos x="137" y="88"/>
              </a:cxn>
              <a:cxn ang="0">
                <a:pos x="127" y="74"/>
              </a:cxn>
              <a:cxn ang="0">
                <a:pos x="125" y="61"/>
              </a:cxn>
              <a:cxn ang="0">
                <a:pos x="112" y="46"/>
              </a:cxn>
              <a:cxn ang="0">
                <a:pos x="94" y="41"/>
              </a:cxn>
              <a:cxn ang="0">
                <a:pos x="80" y="43"/>
              </a:cxn>
              <a:cxn ang="0">
                <a:pos x="65" y="55"/>
              </a:cxn>
              <a:cxn ang="0">
                <a:pos x="60" y="74"/>
              </a:cxn>
              <a:cxn ang="0">
                <a:pos x="166" y="118"/>
              </a:cxn>
              <a:cxn ang="0">
                <a:pos x="181" y="124"/>
              </a:cxn>
              <a:cxn ang="0">
                <a:pos x="187" y="138"/>
              </a:cxn>
              <a:cxn ang="0">
                <a:pos x="187" y="230"/>
              </a:cxn>
              <a:cxn ang="0">
                <a:pos x="175" y="245"/>
              </a:cxn>
              <a:cxn ang="0">
                <a:pos x="166" y="246"/>
              </a:cxn>
              <a:cxn ang="0">
                <a:pos x="17" y="130"/>
              </a:cxn>
              <a:cxn ang="0">
                <a:pos x="11" y="138"/>
              </a:cxn>
              <a:cxn ang="0">
                <a:pos x="11" y="230"/>
              </a:cxn>
              <a:cxn ang="0">
                <a:pos x="21" y="235"/>
              </a:cxn>
              <a:cxn ang="0">
                <a:pos x="171" y="234"/>
              </a:cxn>
              <a:cxn ang="0">
                <a:pos x="176" y="226"/>
              </a:cxn>
              <a:cxn ang="0">
                <a:pos x="175" y="134"/>
              </a:cxn>
              <a:cxn ang="0">
                <a:pos x="166" y="128"/>
              </a:cxn>
              <a:cxn ang="0">
                <a:pos x="49" y="74"/>
              </a:cxn>
              <a:cxn ang="0">
                <a:pos x="57" y="50"/>
              </a:cxn>
              <a:cxn ang="0">
                <a:pos x="76" y="34"/>
              </a:cxn>
              <a:cxn ang="0">
                <a:pos x="94" y="30"/>
              </a:cxn>
              <a:cxn ang="0">
                <a:pos x="118" y="38"/>
              </a:cxn>
              <a:cxn ang="0">
                <a:pos x="134" y="57"/>
              </a:cxn>
              <a:cxn ang="0">
                <a:pos x="138" y="74"/>
              </a:cxn>
              <a:cxn ang="0">
                <a:pos x="152" y="78"/>
              </a:cxn>
              <a:cxn ang="0">
                <a:pos x="156" y="74"/>
              </a:cxn>
              <a:cxn ang="0">
                <a:pos x="152" y="50"/>
              </a:cxn>
              <a:cxn ang="0">
                <a:pos x="129" y="22"/>
              </a:cxn>
              <a:cxn ang="0">
                <a:pos x="94" y="11"/>
              </a:cxn>
              <a:cxn ang="0">
                <a:pos x="69" y="16"/>
              </a:cxn>
              <a:cxn ang="0">
                <a:pos x="41" y="39"/>
              </a:cxn>
              <a:cxn ang="0">
                <a:pos x="30" y="74"/>
              </a:cxn>
            </a:cxnLst>
            <a:rect l="0" t="0" r="r" b="b"/>
            <a:pathLst>
              <a:path w="187" h="246">
                <a:moveTo>
                  <a:pt x="166" y="246"/>
                </a:moveTo>
                <a:lnTo>
                  <a:pt x="21" y="246"/>
                </a:lnTo>
                <a:lnTo>
                  <a:pt x="21" y="246"/>
                </a:lnTo>
                <a:lnTo>
                  <a:pt x="17" y="246"/>
                </a:lnTo>
                <a:lnTo>
                  <a:pt x="13" y="245"/>
                </a:lnTo>
                <a:lnTo>
                  <a:pt x="6" y="240"/>
                </a:lnTo>
                <a:lnTo>
                  <a:pt x="2" y="234"/>
                </a:lnTo>
                <a:lnTo>
                  <a:pt x="0" y="230"/>
                </a:lnTo>
                <a:lnTo>
                  <a:pt x="0" y="226"/>
                </a:lnTo>
                <a:lnTo>
                  <a:pt x="0" y="138"/>
                </a:lnTo>
                <a:lnTo>
                  <a:pt x="0" y="138"/>
                </a:lnTo>
                <a:lnTo>
                  <a:pt x="2" y="130"/>
                </a:lnTo>
                <a:lnTo>
                  <a:pt x="6" y="124"/>
                </a:lnTo>
                <a:lnTo>
                  <a:pt x="13" y="119"/>
                </a:lnTo>
                <a:lnTo>
                  <a:pt x="19" y="118"/>
                </a:lnTo>
                <a:lnTo>
                  <a:pt x="19" y="74"/>
                </a:lnTo>
                <a:lnTo>
                  <a:pt x="19" y="74"/>
                </a:lnTo>
                <a:lnTo>
                  <a:pt x="21" y="59"/>
                </a:lnTo>
                <a:lnTo>
                  <a:pt x="25" y="46"/>
                </a:lnTo>
                <a:lnTo>
                  <a:pt x="33" y="34"/>
                </a:lnTo>
                <a:lnTo>
                  <a:pt x="41" y="22"/>
                </a:lnTo>
                <a:lnTo>
                  <a:pt x="52" y="14"/>
                </a:lnTo>
                <a:lnTo>
                  <a:pt x="65" y="7"/>
                </a:lnTo>
                <a:lnTo>
                  <a:pt x="79" y="3"/>
                </a:lnTo>
                <a:lnTo>
                  <a:pt x="94" y="0"/>
                </a:lnTo>
                <a:lnTo>
                  <a:pt x="94" y="0"/>
                </a:lnTo>
                <a:lnTo>
                  <a:pt x="108" y="3"/>
                </a:lnTo>
                <a:lnTo>
                  <a:pt x="122" y="7"/>
                </a:lnTo>
                <a:lnTo>
                  <a:pt x="134" y="14"/>
                </a:lnTo>
                <a:lnTo>
                  <a:pt x="145" y="22"/>
                </a:lnTo>
                <a:lnTo>
                  <a:pt x="154" y="34"/>
                </a:lnTo>
                <a:lnTo>
                  <a:pt x="161" y="46"/>
                </a:lnTo>
                <a:lnTo>
                  <a:pt x="165" y="59"/>
                </a:lnTo>
                <a:lnTo>
                  <a:pt x="166" y="74"/>
                </a:lnTo>
                <a:lnTo>
                  <a:pt x="166" y="74"/>
                </a:lnTo>
                <a:lnTo>
                  <a:pt x="166" y="80"/>
                </a:lnTo>
                <a:lnTo>
                  <a:pt x="162" y="85"/>
                </a:lnTo>
                <a:lnTo>
                  <a:pt x="158" y="88"/>
                </a:lnTo>
                <a:lnTo>
                  <a:pt x="152" y="89"/>
                </a:lnTo>
                <a:lnTo>
                  <a:pt x="142" y="89"/>
                </a:lnTo>
                <a:lnTo>
                  <a:pt x="142" y="89"/>
                </a:lnTo>
                <a:lnTo>
                  <a:pt x="137" y="88"/>
                </a:lnTo>
                <a:lnTo>
                  <a:pt x="131" y="85"/>
                </a:lnTo>
                <a:lnTo>
                  <a:pt x="129" y="80"/>
                </a:lnTo>
                <a:lnTo>
                  <a:pt x="127" y="74"/>
                </a:lnTo>
                <a:lnTo>
                  <a:pt x="127" y="74"/>
                </a:lnTo>
                <a:lnTo>
                  <a:pt x="126" y="68"/>
                </a:lnTo>
                <a:lnTo>
                  <a:pt x="125" y="61"/>
                </a:lnTo>
                <a:lnTo>
                  <a:pt x="121" y="55"/>
                </a:lnTo>
                <a:lnTo>
                  <a:pt x="116" y="50"/>
                </a:lnTo>
                <a:lnTo>
                  <a:pt x="112" y="46"/>
                </a:lnTo>
                <a:lnTo>
                  <a:pt x="107" y="43"/>
                </a:lnTo>
                <a:lnTo>
                  <a:pt x="100" y="42"/>
                </a:lnTo>
                <a:lnTo>
                  <a:pt x="94" y="41"/>
                </a:lnTo>
                <a:lnTo>
                  <a:pt x="94" y="41"/>
                </a:lnTo>
                <a:lnTo>
                  <a:pt x="87" y="42"/>
                </a:lnTo>
                <a:lnTo>
                  <a:pt x="80" y="43"/>
                </a:lnTo>
                <a:lnTo>
                  <a:pt x="75" y="46"/>
                </a:lnTo>
                <a:lnTo>
                  <a:pt x="69" y="50"/>
                </a:lnTo>
                <a:lnTo>
                  <a:pt x="65" y="55"/>
                </a:lnTo>
                <a:lnTo>
                  <a:pt x="62" y="61"/>
                </a:lnTo>
                <a:lnTo>
                  <a:pt x="60" y="68"/>
                </a:lnTo>
                <a:lnTo>
                  <a:pt x="60" y="74"/>
                </a:lnTo>
                <a:lnTo>
                  <a:pt x="60" y="118"/>
                </a:lnTo>
                <a:lnTo>
                  <a:pt x="166" y="118"/>
                </a:lnTo>
                <a:lnTo>
                  <a:pt x="166" y="118"/>
                </a:lnTo>
                <a:lnTo>
                  <a:pt x="171" y="118"/>
                </a:lnTo>
                <a:lnTo>
                  <a:pt x="175" y="119"/>
                </a:lnTo>
                <a:lnTo>
                  <a:pt x="181" y="124"/>
                </a:lnTo>
                <a:lnTo>
                  <a:pt x="185" y="130"/>
                </a:lnTo>
                <a:lnTo>
                  <a:pt x="187" y="134"/>
                </a:lnTo>
                <a:lnTo>
                  <a:pt x="187" y="138"/>
                </a:lnTo>
                <a:lnTo>
                  <a:pt x="187" y="226"/>
                </a:lnTo>
                <a:lnTo>
                  <a:pt x="187" y="226"/>
                </a:lnTo>
                <a:lnTo>
                  <a:pt x="187" y="230"/>
                </a:lnTo>
                <a:lnTo>
                  <a:pt x="185" y="234"/>
                </a:lnTo>
                <a:lnTo>
                  <a:pt x="181" y="240"/>
                </a:lnTo>
                <a:lnTo>
                  <a:pt x="175" y="245"/>
                </a:lnTo>
                <a:lnTo>
                  <a:pt x="171" y="246"/>
                </a:lnTo>
                <a:lnTo>
                  <a:pt x="166" y="246"/>
                </a:lnTo>
                <a:lnTo>
                  <a:pt x="166" y="246"/>
                </a:lnTo>
                <a:close/>
                <a:moveTo>
                  <a:pt x="21" y="128"/>
                </a:moveTo>
                <a:lnTo>
                  <a:pt x="21" y="128"/>
                </a:lnTo>
                <a:lnTo>
                  <a:pt x="17" y="130"/>
                </a:lnTo>
                <a:lnTo>
                  <a:pt x="14" y="131"/>
                </a:lnTo>
                <a:lnTo>
                  <a:pt x="11" y="134"/>
                </a:lnTo>
                <a:lnTo>
                  <a:pt x="11" y="138"/>
                </a:lnTo>
                <a:lnTo>
                  <a:pt x="11" y="226"/>
                </a:lnTo>
                <a:lnTo>
                  <a:pt x="11" y="226"/>
                </a:lnTo>
                <a:lnTo>
                  <a:pt x="11" y="230"/>
                </a:lnTo>
                <a:lnTo>
                  <a:pt x="14" y="232"/>
                </a:lnTo>
                <a:lnTo>
                  <a:pt x="17" y="234"/>
                </a:lnTo>
                <a:lnTo>
                  <a:pt x="21" y="235"/>
                </a:lnTo>
                <a:lnTo>
                  <a:pt x="166" y="235"/>
                </a:lnTo>
                <a:lnTo>
                  <a:pt x="166" y="235"/>
                </a:lnTo>
                <a:lnTo>
                  <a:pt x="171" y="234"/>
                </a:lnTo>
                <a:lnTo>
                  <a:pt x="173" y="232"/>
                </a:lnTo>
                <a:lnTo>
                  <a:pt x="175" y="230"/>
                </a:lnTo>
                <a:lnTo>
                  <a:pt x="176" y="226"/>
                </a:lnTo>
                <a:lnTo>
                  <a:pt x="176" y="138"/>
                </a:lnTo>
                <a:lnTo>
                  <a:pt x="176" y="138"/>
                </a:lnTo>
                <a:lnTo>
                  <a:pt x="175" y="134"/>
                </a:lnTo>
                <a:lnTo>
                  <a:pt x="173" y="131"/>
                </a:lnTo>
                <a:lnTo>
                  <a:pt x="171" y="130"/>
                </a:lnTo>
                <a:lnTo>
                  <a:pt x="166" y="128"/>
                </a:lnTo>
                <a:lnTo>
                  <a:pt x="49" y="128"/>
                </a:lnTo>
                <a:lnTo>
                  <a:pt x="49" y="74"/>
                </a:lnTo>
                <a:lnTo>
                  <a:pt x="49" y="74"/>
                </a:lnTo>
                <a:lnTo>
                  <a:pt x="50" y="65"/>
                </a:lnTo>
                <a:lnTo>
                  <a:pt x="52" y="57"/>
                </a:lnTo>
                <a:lnTo>
                  <a:pt x="57" y="50"/>
                </a:lnTo>
                <a:lnTo>
                  <a:pt x="62" y="43"/>
                </a:lnTo>
                <a:lnTo>
                  <a:pt x="68" y="38"/>
                </a:lnTo>
                <a:lnTo>
                  <a:pt x="76" y="34"/>
                </a:lnTo>
                <a:lnTo>
                  <a:pt x="84" y="31"/>
                </a:lnTo>
                <a:lnTo>
                  <a:pt x="94" y="30"/>
                </a:lnTo>
                <a:lnTo>
                  <a:pt x="94" y="30"/>
                </a:lnTo>
                <a:lnTo>
                  <a:pt x="102" y="31"/>
                </a:lnTo>
                <a:lnTo>
                  <a:pt x="111" y="34"/>
                </a:lnTo>
                <a:lnTo>
                  <a:pt x="118" y="38"/>
                </a:lnTo>
                <a:lnTo>
                  <a:pt x="125" y="43"/>
                </a:lnTo>
                <a:lnTo>
                  <a:pt x="130" y="50"/>
                </a:lnTo>
                <a:lnTo>
                  <a:pt x="134" y="57"/>
                </a:lnTo>
                <a:lnTo>
                  <a:pt x="137" y="65"/>
                </a:lnTo>
                <a:lnTo>
                  <a:pt x="138" y="74"/>
                </a:lnTo>
                <a:lnTo>
                  <a:pt x="138" y="74"/>
                </a:lnTo>
                <a:lnTo>
                  <a:pt x="139" y="77"/>
                </a:lnTo>
                <a:lnTo>
                  <a:pt x="142" y="78"/>
                </a:lnTo>
                <a:lnTo>
                  <a:pt x="152" y="78"/>
                </a:lnTo>
                <a:lnTo>
                  <a:pt x="152" y="78"/>
                </a:lnTo>
                <a:lnTo>
                  <a:pt x="154" y="77"/>
                </a:lnTo>
                <a:lnTo>
                  <a:pt x="156" y="74"/>
                </a:lnTo>
                <a:lnTo>
                  <a:pt x="156" y="74"/>
                </a:lnTo>
                <a:lnTo>
                  <a:pt x="154" y="62"/>
                </a:lnTo>
                <a:lnTo>
                  <a:pt x="152" y="50"/>
                </a:lnTo>
                <a:lnTo>
                  <a:pt x="145" y="39"/>
                </a:lnTo>
                <a:lnTo>
                  <a:pt x="138" y="30"/>
                </a:lnTo>
                <a:lnTo>
                  <a:pt x="129" y="22"/>
                </a:lnTo>
                <a:lnTo>
                  <a:pt x="118" y="16"/>
                </a:lnTo>
                <a:lnTo>
                  <a:pt x="106" y="12"/>
                </a:lnTo>
                <a:lnTo>
                  <a:pt x="94" y="11"/>
                </a:lnTo>
                <a:lnTo>
                  <a:pt x="94" y="11"/>
                </a:lnTo>
                <a:lnTo>
                  <a:pt x="80" y="12"/>
                </a:lnTo>
                <a:lnTo>
                  <a:pt x="69" y="16"/>
                </a:lnTo>
                <a:lnTo>
                  <a:pt x="58" y="22"/>
                </a:lnTo>
                <a:lnTo>
                  <a:pt x="49" y="30"/>
                </a:lnTo>
                <a:lnTo>
                  <a:pt x="41" y="39"/>
                </a:lnTo>
                <a:lnTo>
                  <a:pt x="35" y="50"/>
                </a:lnTo>
                <a:lnTo>
                  <a:pt x="31" y="62"/>
                </a:lnTo>
                <a:lnTo>
                  <a:pt x="30" y="74"/>
                </a:lnTo>
                <a:lnTo>
                  <a:pt x="30" y="128"/>
                </a:lnTo>
                <a:lnTo>
                  <a:pt x="21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9310027" y="957081"/>
            <a:ext cx="441595" cy="367724"/>
          </a:xfrm>
          <a:custGeom>
            <a:avLst/>
            <a:gdLst/>
            <a:ahLst/>
            <a:cxnLst>
              <a:cxn ang="0">
                <a:pos x="22" y="240"/>
              </a:cxn>
              <a:cxn ang="0">
                <a:pos x="7" y="233"/>
              </a:cxn>
              <a:cxn ang="0">
                <a:pos x="0" y="219"/>
              </a:cxn>
              <a:cxn ang="0">
                <a:pos x="2" y="121"/>
              </a:cxn>
              <a:cxn ang="0">
                <a:pos x="14" y="105"/>
              </a:cxn>
              <a:cxn ang="0">
                <a:pos x="126" y="104"/>
              </a:cxn>
              <a:cxn ang="0">
                <a:pos x="126" y="70"/>
              </a:cxn>
              <a:cxn ang="0">
                <a:pos x="139" y="35"/>
              </a:cxn>
              <a:cxn ang="0">
                <a:pos x="175" y="5"/>
              </a:cxn>
              <a:cxn ang="0">
                <a:pos x="204" y="0"/>
              </a:cxn>
              <a:cxn ang="0">
                <a:pos x="220" y="1"/>
              </a:cxn>
              <a:cxn ang="0">
                <a:pos x="260" y="23"/>
              </a:cxn>
              <a:cxn ang="0">
                <a:pos x="281" y="62"/>
              </a:cxn>
              <a:cxn ang="0">
                <a:pos x="283" y="120"/>
              </a:cxn>
              <a:cxn ang="0">
                <a:pos x="278" y="131"/>
              </a:cxn>
              <a:cxn ang="0">
                <a:pos x="257" y="136"/>
              </a:cxn>
              <a:cxn ang="0">
                <a:pos x="246" y="131"/>
              </a:cxn>
              <a:cxn ang="0">
                <a:pos x="241" y="78"/>
              </a:cxn>
              <a:cxn ang="0">
                <a:pos x="238" y="65"/>
              </a:cxn>
              <a:cxn ang="0">
                <a:pos x="224" y="48"/>
              </a:cxn>
              <a:cxn ang="0">
                <a:pos x="204" y="42"/>
              </a:cxn>
              <a:cxn ang="0">
                <a:pos x="191" y="44"/>
              </a:cxn>
              <a:cxn ang="0">
                <a:pos x="175" y="58"/>
              </a:cxn>
              <a:cxn ang="0">
                <a:pos x="168" y="78"/>
              </a:cxn>
              <a:cxn ang="0">
                <a:pos x="179" y="104"/>
              </a:cxn>
              <a:cxn ang="0">
                <a:pos x="193" y="111"/>
              </a:cxn>
              <a:cxn ang="0">
                <a:pos x="200" y="125"/>
              </a:cxn>
              <a:cxn ang="0">
                <a:pos x="199" y="223"/>
              </a:cxn>
              <a:cxn ang="0">
                <a:pos x="187" y="239"/>
              </a:cxn>
              <a:cxn ang="0">
                <a:pos x="179" y="240"/>
              </a:cxn>
              <a:cxn ang="0">
                <a:pos x="18" y="116"/>
              </a:cxn>
              <a:cxn ang="0">
                <a:pos x="11" y="125"/>
              </a:cxn>
              <a:cxn ang="0">
                <a:pos x="12" y="223"/>
              </a:cxn>
              <a:cxn ang="0">
                <a:pos x="22" y="229"/>
              </a:cxn>
              <a:cxn ang="0">
                <a:pos x="183" y="228"/>
              </a:cxn>
              <a:cxn ang="0">
                <a:pos x="189" y="219"/>
              </a:cxn>
              <a:cxn ang="0">
                <a:pos x="188" y="121"/>
              </a:cxn>
              <a:cxn ang="0">
                <a:pos x="179" y="115"/>
              </a:cxn>
              <a:cxn ang="0">
                <a:pos x="157" y="78"/>
              </a:cxn>
              <a:cxn ang="0">
                <a:pos x="165" y="51"/>
              </a:cxn>
              <a:cxn ang="0">
                <a:pos x="187" y="35"/>
              </a:cxn>
              <a:cxn ang="0">
                <a:pos x="204" y="31"/>
              </a:cxn>
              <a:cxn ang="0">
                <a:pos x="231" y="39"/>
              </a:cxn>
              <a:cxn ang="0">
                <a:pos x="247" y="59"/>
              </a:cxn>
              <a:cxn ang="0">
                <a:pos x="251" y="120"/>
              </a:cxn>
              <a:cxn ang="0">
                <a:pos x="257" y="125"/>
              </a:cxn>
              <a:cxn ang="0">
                <a:pos x="270" y="124"/>
              </a:cxn>
              <a:cxn ang="0">
                <a:pos x="272" y="78"/>
              </a:cxn>
              <a:cxn ang="0">
                <a:pos x="261" y="40"/>
              </a:cxn>
              <a:cxn ang="0">
                <a:pos x="231" y="16"/>
              </a:cxn>
              <a:cxn ang="0">
                <a:pos x="204" y="11"/>
              </a:cxn>
              <a:cxn ang="0">
                <a:pos x="166" y="21"/>
              </a:cxn>
              <a:cxn ang="0">
                <a:pos x="142" y="52"/>
              </a:cxn>
              <a:cxn ang="0">
                <a:pos x="137" y="115"/>
              </a:cxn>
            </a:cxnLst>
            <a:rect l="0" t="0" r="r" b="b"/>
            <a:pathLst>
              <a:path w="283" h="240">
                <a:moveTo>
                  <a:pt x="179" y="240"/>
                </a:moveTo>
                <a:lnTo>
                  <a:pt x="22" y="240"/>
                </a:lnTo>
                <a:lnTo>
                  <a:pt x="22" y="240"/>
                </a:lnTo>
                <a:lnTo>
                  <a:pt x="18" y="240"/>
                </a:lnTo>
                <a:lnTo>
                  <a:pt x="14" y="239"/>
                </a:lnTo>
                <a:lnTo>
                  <a:pt x="7" y="233"/>
                </a:lnTo>
                <a:lnTo>
                  <a:pt x="3" y="227"/>
                </a:lnTo>
                <a:lnTo>
                  <a:pt x="2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2" y="121"/>
                </a:lnTo>
                <a:lnTo>
                  <a:pt x="3" y="117"/>
                </a:lnTo>
                <a:lnTo>
                  <a:pt x="7" y="111"/>
                </a:lnTo>
                <a:lnTo>
                  <a:pt x="14" y="105"/>
                </a:lnTo>
                <a:lnTo>
                  <a:pt x="18" y="105"/>
                </a:lnTo>
                <a:lnTo>
                  <a:pt x="22" y="104"/>
                </a:lnTo>
                <a:lnTo>
                  <a:pt x="126" y="104"/>
                </a:lnTo>
                <a:lnTo>
                  <a:pt x="126" y="78"/>
                </a:lnTo>
                <a:lnTo>
                  <a:pt x="126" y="78"/>
                </a:lnTo>
                <a:lnTo>
                  <a:pt x="126" y="70"/>
                </a:lnTo>
                <a:lnTo>
                  <a:pt x="127" y="62"/>
                </a:lnTo>
                <a:lnTo>
                  <a:pt x="133" y="47"/>
                </a:lnTo>
                <a:lnTo>
                  <a:pt x="139" y="35"/>
                </a:lnTo>
                <a:lnTo>
                  <a:pt x="149" y="23"/>
                </a:lnTo>
                <a:lnTo>
                  <a:pt x="161" y="13"/>
                </a:lnTo>
                <a:lnTo>
                  <a:pt x="175" y="5"/>
                </a:lnTo>
                <a:lnTo>
                  <a:pt x="189" y="1"/>
                </a:lnTo>
                <a:lnTo>
                  <a:pt x="196" y="0"/>
                </a:lnTo>
                <a:lnTo>
                  <a:pt x="204" y="0"/>
                </a:lnTo>
                <a:lnTo>
                  <a:pt x="204" y="0"/>
                </a:lnTo>
                <a:lnTo>
                  <a:pt x="212" y="0"/>
                </a:lnTo>
                <a:lnTo>
                  <a:pt x="220" y="1"/>
                </a:lnTo>
                <a:lnTo>
                  <a:pt x="235" y="5"/>
                </a:lnTo>
                <a:lnTo>
                  <a:pt x="249" y="13"/>
                </a:lnTo>
                <a:lnTo>
                  <a:pt x="260" y="23"/>
                </a:lnTo>
                <a:lnTo>
                  <a:pt x="269" y="35"/>
                </a:lnTo>
                <a:lnTo>
                  <a:pt x="277" y="47"/>
                </a:lnTo>
                <a:lnTo>
                  <a:pt x="281" y="62"/>
                </a:lnTo>
                <a:lnTo>
                  <a:pt x="283" y="70"/>
                </a:lnTo>
                <a:lnTo>
                  <a:pt x="283" y="78"/>
                </a:lnTo>
                <a:lnTo>
                  <a:pt x="283" y="120"/>
                </a:lnTo>
                <a:lnTo>
                  <a:pt x="283" y="120"/>
                </a:lnTo>
                <a:lnTo>
                  <a:pt x="281" y="125"/>
                </a:lnTo>
                <a:lnTo>
                  <a:pt x="278" y="131"/>
                </a:lnTo>
                <a:lnTo>
                  <a:pt x="273" y="135"/>
                </a:lnTo>
                <a:lnTo>
                  <a:pt x="268" y="136"/>
                </a:lnTo>
                <a:lnTo>
                  <a:pt x="257" y="136"/>
                </a:lnTo>
                <a:lnTo>
                  <a:pt x="257" y="136"/>
                </a:lnTo>
                <a:lnTo>
                  <a:pt x="250" y="135"/>
                </a:lnTo>
                <a:lnTo>
                  <a:pt x="246" y="131"/>
                </a:lnTo>
                <a:lnTo>
                  <a:pt x="242" y="125"/>
                </a:lnTo>
                <a:lnTo>
                  <a:pt x="241" y="120"/>
                </a:lnTo>
                <a:lnTo>
                  <a:pt x="241" y="78"/>
                </a:lnTo>
                <a:lnTo>
                  <a:pt x="241" y="78"/>
                </a:lnTo>
                <a:lnTo>
                  <a:pt x="241" y="71"/>
                </a:lnTo>
                <a:lnTo>
                  <a:pt x="238" y="65"/>
                </a:lnTo>
                <a:lnTo>
                  <a:pt x="235" y="58"/>
                </a:lnTo>
                <a:lnTo>
                  <a:pt x="230" y="52"/>
                </a:lnTo>
                <a:lnTo>
                  <a:pt x="224" y="48"/>
                </a:lnTo>
                <a:lnTo>
                  <a:pt x="219" y="44"/>
                </a:lnTo>
                <a:lnTo>
                  <a:pt x="212" y="43"/>
                </a:lnTo>
                <a:lnTo>
                  <a:pt x="204" y="42"/>
                </a:lnTo>
                <a:lnTo>
                  <a:pt x="204" y="42"/>
                </a:lnTo>
                <a:lnTo>
                  <a:pt x="197" y="43"/>
                </a:lnTo>
                <a:lnTo>
                  <a:pt x="191" y="44"/>
                </a:lnTo>
                <a:lnTo>
                  <a:pt x="184" y="48"/>
                </a:lnTo>
                <a:lnTo>
                  <a:pt x="179" y="52"/>
                </a:lnTo>
                <a:lnTo>
                  <a:pt x="175" y="58"/>
                </a:lnTo>
                <a:lnTo>
                  <a:pt x="170" y="65"/>
                </a:lnTo>
                <a:lnTo>
                  <a:pt x="169" y="71"/>
                </a:lnTo>
                <a:lnTo>
                  <a:pt x="168" y="78"/>
                </a:lnTo>
                <a:lnTo>
                  <a:pt x="168" y="104"/>
                </a:lnTo>
                <a:lnTo>
                  <a:pt x="179" y="104"/>
                </a:lnTo>
                <a:lnTo>
                  <a:pt x="179" y="104"/>
                </a:lnTo>
                <a:lnTo>
                  <a:pt x="183" y="105"/>
                </a:lnTo>
                <a:lnTo>
                  <a:pt x="187" y="105"/>
                </a:lnTo>
                <a:lnTo>
                  <a:pt x="193" y="111"/>
                </a:lnTo>
                <a:lnTo>
                  <a:pt x="197" y="117"/>
                </a:lnTo>
                <a:lnTo>
                  <a:pt x="199" y="121"/>
                </a:lnTo>
                <a:lnTo>
                  <a:pt x="200" y="125"/>
                </a:lnTo>
                <a:lnTo>
                  <a:pt x="200" y="219"/>
                </a:lnTo>
                <a:lnTo>
                  <a:pt x="200" y="219"/>
                </a:lnTo>
                <a:lnTo>
                  <a:pt x="199" y="223"/>
                </a:lnTo>
                <a:lnTo>
                  <a:pt x="197" y="227"/>
                </a:lnTo>
                <a:lnTo>
                  <a:pt x="193" y="233"/>
                </a:lnTo>
                <a:lnTo>
                  <a:pt x="187" y="239"/>
                </a:lnTo>
                <a:lnTo>
                  <a:pt x="183" y="240"/>
                </a:lnTo>
                <a:lnTo>
                  <a:pt x="179" y="240"/>
                </a:lnTo>
                <a:lnTo>
                  <a:pt x="179" y="240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18" y="116"/>
                </a:lnTo>
                <a:lnTo>
                  <a:pt x="15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5" y="227"/>
                </a:lnTo>
                <a:lnTo>
                  <a:pt x="18" y="228"/>
                </a:lnTo>
                <a:lnTo>
                  <a:pt x="22" y="229"/>
                </a:lnTo>
                <a:lnTo>
                  <a:pt x="179" y="229"/>
                </a:lnTo>
                <a:lnTo>
                  <a:pt x="179" y="229"/>
                </a:lnTo>
                <a:lnTo>
                  <a:pt x="183" y="228"/>
                </a:lnTo>
                <a:lnTo>
                  <a:pt x="185" y="227"/>
                </a:lnTo>
                <a:lnTo>
                  <a:pt x="188" y="223"/>
                </a:lnTo>
                <a:lnTo>
                  <a:pt x="189" y="219"/>
                </a:lnTo>
                <a:lnTo>
                  <a:pt x="189" y="125"/>
                </a:lnTo>
                <a:lnTo>
                  <a:pt x="189" y="125"/>
                </a:lnTo>
                <a:lnTo>
                  <a:pt x="188" y="121"/>
                </a:lnTo>
                <a:lnTo>
                  <a:pt x="185" y="117"/>
                </a:lnTo>
                <a:lnTo>
                  <a:pt x="183" y="116"/>
                </a:lnTo>
                <a:lnTo>
                  <a:pt x="179" y="115"/>
                </a:lnTo>
                <a:lnTo>
                  <a:pt x="157" y="115"/>
                </a:lnTo>
                <a:lnTo>
                  <a:pt x="157" y="78"/>
                </a:lnTo>
                <a:lnTo>
                  <a:pt x="157" y="78"/>
                </a:lnTo>
                <a:lnTo>
                  <a:pt x="158" y="69"/>
                </a:lnTo>
                <a:lnTo>
                  <a:pt x="161" y="59"/>
                </a:lnTo>
                <a:lnTo>
                  <a:pt x="165" y="51"/>
                </a:lnTo>
                <a:lnTo>
                  <a:pt x="172" y="44"/>
                </a:lnTo>
                <a:lnTo>
                  <a:pt x="179" y="39"/>
                </a:lnTo>
                <a:lnTo>
                  <a:pt x="187" y="35"/>
                </a:lnTo>
                <a:lnTo>
                  <a:pt x="195" y="32"/>
                </a:lnTo>
                <a:lnTo>
                  <a:pt x="204" y="31"/>
                </a:lnTo>
                <a:lnTo>
                  <a:pt x="204" y="31"/>
                </a:lnTo>
                <a:lnTo>
                  <a:pt x="214" y="32"/>
                </a:lnTo>
                <a:lnTo>
                  <a:pt x="223" y="35"/>
                </a:lnTo>
                <a:lnTo>
                  <a:pt x="231" y="39"/>
                </a:lnTo>
                <a:lnTo>
                  <a:pt x="238" y="44"/>
                </a:lnTo>
                <a:lnTo>
                  <a:pt x="243" y="51"/>
                </a:lnTo>
                <a:lnTo>
                  <a:pt x="247" y="59"/>
                </a:lnTo>
                <a:lnTo>
                  <a:pt x="250" y="69"/>
                </a:lnTo>
                <a:lnTo>
                  <a:pt x="251" y="78"/>
                </a:lnTo>
                <a:lnTo>
                  <a:pt x="251" y="120"/>
                </a:lnTo>
                <a:lnTo>
                  <a:pt x="251" y="120"/>
                </a:lnTo>
                <a:lnTo>
                  <a:pt x="253" y="124"/>
                </a:lnTo>
                <a:lnTo>
                  <a:pt x="257" y="125"/>
                </a:lnTo>
                <a:lnTo>
                  <a:pt x="268" y="125"/>
                </a:lnTo>
                <a:lnTo>
                  <a:pt x="268" y="125"/>
                </a:lnTo>
                <a:lnTo>
                  <a:pt x="270" y="124"/>
                </a:lnTo>
                <a:lnTo>
                  <a:pt x="272" y="120"/>
                </a:lnTo>
                <a:lnTo>
                  <a:pt x="272" y="78"/>
                </a:lnTo>
                <a:lnTo>
                  <a:pt x="272" y="78"/>
                </a:lnTo>
                <a:lnTo>
                  <a:pt x="270" y="65"/>
                </a:lnTo>
                <a:lnTo>
                  <a:pt x="266" y="52"/>
                </a:lnTo>
                <a:lnTo>
                  <a:pt x="261" y="40"/>
                </a:lnTo>
                <a:lnTo>
                  <a:pt x="253" y="31"/>
                </a:lnTo>
                <a:lnTo>
                  <a:pt x="242" y="21"/>
                </a:lnTo>
                <a:lnTo>
                  <a:pt x="231" y="16"/>
                </a:lnTo>
                <a:lnTo>
                  <a:pt x="218" y="12"/>
                </a:lnTo>
                <a:lnTo>
                  <a:pt x="204" y="11"/>
                </a:lnTo>
                <a:lnTo>
                  <a:pt x="204" y="11"/>
                </a:lnTo>
                <a:lnTo>
                  <a:pt x="191" y="12"/>
                </a:lnTo>
                <a:lnTo>
                  <a:pt x="179" y="16"/>
                </a:lnTo>
                <a:lnTo>
                  <a:pt x="166" y="21"/>
                </a:lnTo>
                <a:lnTo>
                  <a:pt x="157" y="31"/>
                </a:lnTo>
                <a:lnTo>
                  <a:pt x="149" y="40"/>
                </a:lnTo>
                <a:lnTo>
                  <a:pt x="142" y="52"/>
                </a:lnTo>
                <a:lnTo>
                  <a:pt x="138" y="65"/>
                </a:lnTo>
                <a:lnTo>
                  <a:pt x="137" y="78"/>
                </a:lnTo>
                <a:lnTo>
                  <a:pt x="137" y="115"/>
                </a:lnTo>
                <a:lnTo>
                  <a:pt x="22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2" name="Freeform 39"/>
          <p:cNvSpPr>
            <a:spLocks noEditPoints="1"/>
          </p:cNvSpPr>
          <p:nvPr/>
        </p:nvSpPr>
        <p:spPr bwMode="auto">
          <a:xfrm>
            <a:off x="2070692" y="4142489"/>
            <a:ext cx="248985" cy="372321"/>
          </a:xfrm>
          <a:custGeom>
            <a:avLst/>
            <a:gdLst/>
            <a:ahLst/>
            <a:cxnLst>
              <a:cxn ang="0">
                <a:pos x="140" y="244"/>
              </a:cxn>
              <a:cxn ang="0">
                <a:pos x="128" y="239"/>
              </a:cxn>
              <a:cxn ang="0">
                <a:pos x="17" y="177"/>
              </a:cxn>
              <a:cxn ang="0">
                <a:pos x="10" y="176"/>
              </a:cxn>
              <a:cxn ang="0">
                <a:pos x="1" y="166"/>
              </a:cxn>
              <a:cxn ang="0">
                <a:pos x="0" y="85"/>
              </a:cxn>
              <a:cxn ang="0">
                <a:pos x="1" y="78"/>
              </a:cxn>
              <a:cxn ang="0">
                <a:pos x="10" y="69"/>
              </a:cxn>
              <a:cxn ang="0">
                <a:pos x="64" y="68"/>
              </a:cxn>
              <a:cxn ang="0">
                <a:pos x="128" y="5"/>
              </a:cxn>
              <a:cxn ang="0">
                <a:pos x="140" y="0"/>
              </a:cxn>
              <a:cxn ang="0">
                <a:pos x="147" y="1"/>
              </a:cxn>
              <a:cxn ang="0">
                <a:pos x="156" y="11"/>
              </a:cxn>
              <a:cxn ang="0">
                <a:pos x="158" y="227"/>
              </a:cxn>
              <a:cxn ang="0">
                <a:pos x="156" y="234"/>
              </a:cxn>
              <a:cxn ang="0">
                <a:pos x="147" y="243"/>
              </a:cxn>
              <a:cxn ang="0">
                <a:pos x="140" y="244"/>
              </a:cxn>
              <a:cxn ang="0">
                <a:pos x="17" y="78"/>
              </a:cxn>
              <a:cxn ang="0">
                <a:pos x="12" y="81"/>
              </a:cxn>
              <a:cxn ang="0">
                <a:pos x="10" y="85"/>
              </a:cxn>
              <a:cxn ang="0">
                <a:pos x="10" y="159"/>
              </a:cxn>
              <a:cxn ang="0">
                <a:pos x="12" y="165"/>
              </a:cxn>
              <a:cxn ang="0">
                <a:pos x="17" y="166"/>
              </a:cxn>
              <a:cxn ang="0">
                <a:pos x="135" y="232"/>
              </a:cxn>
              <a:cxn ang="0">
                <a:pos x="137" y="234"/>
              </a:cxn>
              <a:cxn ang="0">
                <a:pos x="140" y="234"/>
              </a:cxn>
              <a:cxn ang="0">
                <a:pos x="144" y="232"/>
              </a:cxn>
              <a:cxn ang="0">
                <a:pos x="147" y="227"/>
              </a:cxn>
              <a:cxn ang="0">
                <a:pos x="147" y="18"/>
              </a:cxn>
              <a:cxn ang="0">
                <a:pos x="144" y="14"/>
              </a:cxn>
              <a:cxn ang="0">
                <a:pos x="140" y="11"/>
              </a:cxn>
              <a:cxn ang="0">
                <a:pos x="137" y="12"/>
              </a:cxn>
              <a:cxn ang="0">
                <a:pos x="70" y="78"/>
              </a:cxn>
            </a:cxnLst>
            <a:rect l="0" t="0" r="r" b="b"/>
            <a:pathLst>
              <a:path w="158" h="244">
                <a:moveTo>
                  <a:pt x="140" y="244"/>
                </a:moveTo>
                <a:lnTo>
                  <a:pt x="140" y="244"/>
                </a:lnTo>
                <a:lnTo>
                  <a:pt x="133" y="243"/>
                </a:lnTo>
                <a:lnTo>
                  <a:pt x="128" y="239"/>
                </a:lnTo>
                <a:lnTo>
                  <a:pt x="64" y="177"/>
                </a:lnTo>
                <a:lnTo>
                  <a:pt x="17" y="177"/>
                </a:lnTo>
                <a:lnTo>
                  <a:pt x="17" y="177"/>
                </a:lnTo>
                <a:lnTo>
                  <a:pt x="10" y="176"/>
                </a:lnTo>
                <a:lnTo>
                  <a:pt x="5" y="172"/>
                </a:lnTo>
                <a:lnTo>
                  <a:pt x="1" y="166"/>
                </a:lnTo>
                <a:lnTo>
                  <a:pt x="0" y="159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5" y="73"/>
                </a:lnTo>
                <a:lnTo>
                  <a:pt x="10" y="69"/>
                </a:lnTo>
                <a:lnTo>
                  <a:pt x="17" y="68"/>
                </a:lnTo>
                <a:lnTo>
                  <a:pt x="64" y="68"/>
                </a:lnTo>
                <a:lnTo>
                  <a:pt x="128" y="5"/>
                </a:lnTo>
                <a:lnTo>
                  <a:pt x="128" y="5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7" y="1"/>
                </a:lnTo>
                <a:lnTo>
                  <a:pt x="152" y="5"/>
                </a:lnTo>
                <a:lnTo>
                  <a:pt x="156" y="11"/>
                </a:lnTo>
                <a:lnTo>
                  <a:pt x="158" y="18"/>
                </a:lnTo>
                <a:lnTo>
                  <a:pt x="158" y="227"/>
                </a:lnTo>
                <a:lnTo>
                  <a:pt x="158" y="227"/>
                </a:lnTo>
                <a:lnTo>
                  <a:pt x="156" y="234"/>
                </a:lnTo>
                <a:lnTo>
                  <a:pt x="152" y="239"/>
                </a:lnTo>
                <a:lnTo>
                  <a:pt x="147" y="243"/>
                </a:lnTo>
                <a:lnTo>
                  <a:pt x="140" y="244"/>
                </a:lnTo>
                <a:lnTo>
                  <a:pt x="140" y="244"/>
                </a:lnTo>
                <a:close/>
                <a:moveTo>
                  <a:pt x="17" y="78"/>
                </a:moveTo>
                <a:lnTo>
                  <a:pt x="17" y="78"/>
                </a:lnTo>
                <a:lnTo>
                  <a:pt x="14" y="80"/>
                </a:lnTo>
                <a:lnTo>
                  <a:pt x="12" y="81"/>
                </a:lnTo>
                <a:lnTo>
                  <a:pt x="10" y="82"/>
                </a:lnTo>
                <a:lnTo>
                  <a:pt x="10" y="85"/>
                </a:lnTo>
                <a:lnTo>
                  <a:pt x="10" y="159"/>
                </a:lnTo>
                <a:lnTo>
                  <a:pt x="10" y="159"/>
                </a:lnTo>
                <a:lnTo>
                  <a:pt x="10" y="162"/>
                </a:lnTo>
                <a:lnTo>
                  <a:pt x="12" y="165"/>
                </a:lnTo>
                <a:lnTo>
                  <a:pt x="14" y="166"/>
                </a:lnTo>
                <a:lnTo>
                  <a:pt x="17" y="166"/>
                </a:lnTo>
                <a:lnTo>
                  <a:pt x="70" y="166"/>
                </a:lnTo>
                <a:lnTo>
                  <a:pt x="135" y="232"/>
                </a:lnTo>
                <a:lnTo>
                  <a:pt x="135" y="232"/>
                </a:lnTo>
                <a:lnTo>
                  <a:pt x="137" y="234"/>
                </a:lnTo>
                <a:lnTo>
                  <a:pt x="140" y="234"/>
                </a:lnTo>
                <a:lnTo>
                  <a:pt x="140" y="234"/>
                </a:lnTo>
                <a:lnTo>
                  <a:pt x="143" y="234"/>
                </a:lnTo>
                <a:lnTo>
                  <a:pt x="144" y="232"/>
                </a:lnTo>
                <a:lnTo>
                  <a:pt x="145" y="230"/>
                </a:lnTo>
                <a:lnTo>
                  <a:pt x="147" y="227"/>
                </a:lnTo>
                <a:lnTo>
                  <a:pt x="147" y="18"/>
                </a:lnTo>
                <a:lnTo>
                  <a:pt x="147" y="18"/>
                </a:lnTo>
                <a:lnTo>
                  <a:pt x="145" y="15"/>
                </a:lnTo>
                <a:lnTo>
                  <a:pt x="144" y="14"/>
                </a:lnTo>
                <a:lnTo>
                  <a:pt x="143" y="12"/>
                </a:lnTo>
                <a:lnTo>
                  <a:pt x="140" y="11"/>
                </a:lnTo>
                <a:lnTo>
                  <a:pt x="140" y="11"/>
                </a:lnTo>
                <a:lnTo>
                  <a:pt x="137" y="12"/>
                </a:lnTo>
                <a:lnTo>
                  <a:pt x="135" y="14"/>
                </a:lnTo>
                <a:lnTo>
                  <a:pt x="70" y="78"/>
                </a:lnTo>
                <a:lnTo>
                  <a:pt x="17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8539585" y="952483"/>
            <a:ext cx="333547" cy="386109"/>
          </a:xfrm>
          <a:custGeom>
            <a:avLst/>
            <a:gdLst/>
            <a:ahLst/>
            <a:cxnLst>
              <a:cxn ang="0">
                <a:pos x="23" y="251"/>
              </a:cxn>
              <a:cxn ang="0">
                <a:pos x="13" y="250"/>
              </a:cxn>
              <a:cxn ang="0">
                <a:pos x="8" y="246"/>
              </a:cxn>
              <a:cxn ang="0">
                <a:pos x="0" y="235"/>
              </a:cxn>
              <a:cxn ang="0">
                <a:pos x="0" y="23"/>
              </a:cxn>
              <a:cxn ang="0">
                <a:pos x="0" y="16"/>
              </a:cxn>
              <a:cxn ang="0">
                <a:pos x="8" y="5"/>
              </a:cxn>
              <a:cxn ang="0">
                <a:pos x="15" y="1"/>
              </a:cxn>
              <a:cxn ang="0">
                <a:pos x="23" y="0"/>
              </a:cxn>
              <a:cxn ang="0">
                <a:pos x="190" y="0"/>
              </a:cxn>
              <a:cxn ang="0">
                <a:pos x="198" y="3"/>
              </a:cxn>
              <a:cxn ang="0">
                <a:pos x="205" y="5"/>
              </a:cxn>
              <a:cxn ang="0">
                <a:pos x="212" y="16"/>
              </a:cxn>
              <a:cxn ang="0">
                <a:pos x="213" y="228"/>
              </a:cxn>
              <a:cxn ang="0">
                <a:pos x="212" y="235"/>
              </a:cxn>
              <a:cxn ang="0">
                <a:pos x="205" y="246"/>
              </a:cxn>
              <a:cxn ang="0">
                <a:pos x="198" y="250"/>
              </a:cxn>
              <a:cxn ang="0">
                <a:pos x="190" y="251"/>
              </a:cxn>
              <a:cxn ang="0">
                <a:pos x="185" y="251"/>
              </a:cxn>
              <a:cxn ang="0">
                <a:pos x="177" y="247"/>
              </a:cxn>
              <a:cxn ang="0">
                <a:pos x="107" y="181"/>
              </a:cxn>
              <a:cxn ang="0">
                <a:pos x="40" y="245"/>
              </a:cxn>
              <a:cxn ang="0">
                <a:pos x="32" y="250"/>
              </a:cxn>
              <a:cxn ang="0">
                <a:pos x="23" y="251"/>
              </a:cxn>
              <a:cxn ang="0">
                <a:pos x="23" y="11"/>
              </a:cxn>
              <a:cxn ang="0">
                <a:pos x="19" y="12"/>
              </a:cxn>
              <a:cxn ang="0">
                <a:pos x="15" y="14"/>
              </a:cxn>
              <a:cxn ang="0">
                <a:pos x="11" y="20"/>
              </a:cxn>
              <a:cxn ang="0">
                <a:pos x="11" y="228"/>
              </a:cxn>
              <a:cxn ang="0">
                <a:pos x="11" y="232"/>
              </a:cxn>
              <a:cxn ang="0">
                <a:pos x="15" y="238"/>
              </a:cxn>
              <a:cxn ang="0">
                <a:pos x="17" y="239"/>
              </a:cxn>
              <a:cxn ang="0">
                <a:pos x="26" y="240"/>
              </a:cxn>
              <a:cxn ang="0">
                <a:pos x="32" y="236"/>
              </a:cxn>
              <a:cxn ang="0">
                <a:pos x="181" y="236"/>
              </a:cxn>
              <a:cxn ang="0">
                <a:pos x="185" y="239"/>
              </a:cxn>
              <a:cxn ang="0">
                <a:pos x="190" y="240"/>
              </a:cxn>
              <a:cxn ang="0">
                <a:pos x="194" y="239"/>
              </a:cxn>
              <a:cxn ang="0">
                <a:pos x="201" y="235"/>
              </a:cxn>
              <a:cxn ang="0">
                <a:pos x="202" y="228"/>
              </a:cxn>
              <a:cxn ang="0">
                <a:pos x="202" y="23"/>
              </a:cxn>
              <a:cxn ang="0">
                <a:pos x="201" y="16"/>
              </a:cxn>
              <a:cxn ang="0">
                <a:pos x="194" y="12"/>
              </a:cxn>
              <a:cxn ang="0">
                <a:pos x="190" y="11"/>
              </a:cxn>
            </a:cxnLst>
            <a:rect l="0" t="0" r="r" b="b"/>
            <a:pathLst>
              <a:path w="213" h="251">
                <a:moveTo>
                  <a:pt x="23" y="251"/>
                </a:moveTo>
                <a:lnTo>
                  <a:pt x="23" y="251"/>
                </a:lnTo>
                <a:lnTo>
                  <a:pt x="19" y="251"/>
                </a:lnTo>
                <a:lnTo>
                  <a:pt x="13" y="250"/>
                </a:lnTo>
                <a:lnTo>
                  <a:pt x="13" y="250"/>
                </a:lnTo>
                <a:lnTo>
                  <a:pt x="8" y="246"/>
                </a:lnTo>
                <a:lnTo>
                  <a:pt x="4" y="242"/>
                </a:lnTo>
                <a:lnTo>
                  <a:pt x="0" y="235"/>
                </a:lnTo>
                <a:lnTo>
                  <a:pt x="0" y="228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4" y="11"/>
                </a:lnTo>
                <a:lnTo>
                  <a:pt x="8" y="5"/>
                </a:lnTo>
                <a:lnTo>
                  <a:pt x="15" y="1"/>
                </a:lnTo>
                <a:lnTo>
                  <a:pt x="15" y="1"/>
                </a:lnTo>
                <a:lnTo>
                  <a:pt x="19" y="1"/>
                </a:lnTo>
                <a:lnTo>
                  <a:pt x="23" y="0"/>
                </a:lnTo>
                <a:lnTo>
                  <a:pt x="190" y="0"/>
                </a:lnTo>
                <a:lnTo>
                  <a:pt x="190" y="0"/>
                </a:lnTo>
                <a:lnTo>
                  <a:pt x="194" y="1"/>
                </a:lnTo>
                <a:lnTo>
                  <a:pt x="198" y="3"/>
                </a:lnTo>
                <a:lnTo>
                  <a:pt x="198" y="3"/>
                </a:lnTo>
                <a:lnTo>
                  <a:pt x="205" y="5"/>
                </a:lnTo>
                <a:lnTo>
                  <a:pt x="209" y="11"/>
                </a:lnTo>
                <a:lnTo>
                  <a:pt x="212" y="16"/>
                </a:lnTo>
                <a:lnTo>
                  <a:pt x="213" y="23"/>
                </a:lnTo>
                <a:lnTo>
                  <a:pt x="213" y="228"/>
                </a:lnTo>
                <a:lnTo>
                  <a:pt x="213" y="228"/>
                </a:lnTo>
                <a:lnTo>
                  <a:pt x="212" y="235"/>
                </a:lnTo>
                <a:lnTo>
                  <a:pt x="209" y="242"/>
                </a:lnTo>
                <a:lnTo>
                  <a:pt x="205" y="246"/>
                </a:lnTo>
                <a:lnTo>
                  <a:pt x="198" y="250"/>
                </a:lnTo>
                <a:lnTo>
                  <a:pt x="198" y="250"/>
                </a:lnTo>
                <a:lnTo>
                  <a:pt x="194" y="251"/>
                </a:lnTo>
                <a:lnTo>
                  <a:pt x="190" y="251"/>
                </a:lnTo>
                <a:lnTo>
                  <a:pt x="190" y="251"/>
                </a:lnTo>
                <a:lnTo>
                  <a:pt x="185" y="251"/>
                </a:lnTo>
                <a:lnTo>
                  <a:pt x="181" y="250"/>
                </a:lnTo>
                <a:lnTo>
                  <a:pt x="177" y="247"/>
                </a:lnTo>
                <a:lnTo>
                  <a:pt x="173" y="245"/>
                </a:lnTo>
                <a:lnTo>
                  <a:pt x="107" y="181"/>
                </a:lnTo>
                <a:lnTo>
                  <a:pt x="40" y="245"/>
                </a:lnTo>
                <a:lnTo>
                  <a:pt x="40" y="245"/>
                </a:lnTo>
                <a:lnTo>
                  <a:pt x="36" y="247"/>
                </a:lnTo>
                <a:lnTo>
                  <a:pt x="32" y="250"/>
                </a:lnTo>
                <a:lnTo>
                  <a:pt x="28" y="251"/>
                </a:lnTo>
                <a:lnTo>
                  <a:pt x="23" y="251"/>
                </a:lnTo>
                <a:lnTo>
                  <a:pt x="23" y="251"/>
                </a:lnTo>
                <a:close/>
                <a:moveTo>
                  <a:pt x="23" y="11"/>
                </a:moveTo>
                <a:lnTo>
                  <a:pt x="23" y="11"/>
                </a:lnTo>
                <a:lnTo>
                  <a:pt x="19" y="12"/>
                </a:lnTo>
                <a:lnTo>
                  <a:pt x="19" y="12"/>
                </a:lnTo>
                <a:lnTo>
                  <a:pt x="15" y="14"/>
                </a:lnTo>
                <a:lnTo>
                  <a:pt x="12" y="16"/>
                </a:lnTo>
                <a:lnTo>
                  <a:pt x="11" y="20"/>
                </a:lnTo>
                <a:lnTo>
                  <a:pt x="11" y="23"/>
                </a:lnTo>
                <a:lnTo>
                  <a:pt x="11" y="228"/>
                </a:lnTo>
                <a:lnTo>
                  <a:pt x="11" y="228"/>
                </a:lnTo>
                <a:lnTo>
                  <a:pt x="11" y="232"/>
                </a:lnTo>
                <a:lnTo>
                  <a:pt x="12" y="235"/>
                </a:lnTo>
                <a:lnTo>
                  <a:pt x="15" y="238"/>
                </a:lnTo>
                <a:lnTo>
                  <a:pt x="17" y="239"/>
                </a:lnTo>
                <a:lnTo>
                  <a:pt x="17" y="239"/>
                </a:lnTo>
                <a:lnTo>
                  <a:pt x="21" y="240"/>
                </a:lnTo>
                <a:lnTo>
                  <a:pt x="26" y="240"/>
                </a:lnTo>
                <a:lnTo>
                  <a:pt x="30" y="239"/>
                </a:lnTo>
                <a:lnTo>
                  <a:pt x="32" y="236"/>
                </a:lnTo>
                <a:lnTo>
                  <a:pt x="107" y="166"/>
                </a:lnTo>
                <a:lnTo>
                  <a:pt x="181" y="236"/>
                </a:lnTo>
                <a:lnTo>
                  <a:pt x="181" y="236"/>
                </a:lnTo>
                <a:lnTo>
                  <a:pt x="185" y="239"/>
                </a:lnTo>
                <a:lnTo>
                  <a:pt x="190" y="240"/>
                </a:lnTo>
                <a:lnTo>
                  <a:pt x="190" y="240"/>
                </a:lnTo>
                <a:lnTo>
                  <a:pt x="194" y="239"/>
                </a:lnTo>
                <a:lnTo>
                  <a:pt x="194" y="239"/>
                </a:lnTo>
                <a:lnTo>
                  <a:pt x="198" y="238"/>
                </a:lnTo>
                <a:lnTo>
                  <a:pt x="201" y="235"/>
                </a:lnTo>
                <a:lnTo>
                  <a:pt x="202" y="232"/>
                </a:lnTo>
                <a:lnTo>
                  <a:pt x="202" y="228"/>
                </a:lnTo>
                <a:lnTo>
                  <a:pt x="202" y="23"/>
                </a:lnTo>
                <a:lnTo>
                  <a:pt x="202" y="23"/>
                </a:lnTo>
                <a:lnTo>
                  <a:pt x="202" y="20"/>
                </a:lnTo>
                <a:lnTo>
                  <a:pt x="201" y="16"/>
                </a:lnTo>
                <a:lnTo>
                  <a:pt x="198" y="14"/>
                </a:lnTo>
                <a:lnTo>
                  <a:pt x="194" y="12"/>
                </a:lnTo>
                <a:lnTo>
                  <a:pt x="194" y="12"/>
                </a:lnTo>
                <a:lnTo>
                  <a:pt x="190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4" name="Freeform 41"/>
          <p:cNvSpPr>
            <a:spLocks noEditPoints="1"/>
          </p:cNvSpPr>
          <p:nvPr/>
        </p:nvSpPr>
        <p:spPr bwMode="auto">
          <a:xfrm>
            <a:off x="7693979" y="952483"/>
            <a:ext cx="389920" cy="381515"/>
          </a:xfrm>
          <a:custGeom>
            <a:avLst/>
            <a:gdLst/>
            <a:ahLst/>
            <a:cxnLst>
              <a:cxn ang="0">
                <a:pos x="142" y="249"/>
              </a:cxn>
              <a:cxn ang="0">
                <a:pos x="128" y="242"/>
              </a:cxn>
              <a:cxn ang="0">
                <a:pos x="9" y="122"/>
              </a:cxn>
              <a:cxn ang="0">
                <a:pos x="0" y="91"/>
              </a:cxn>
              <a:cxn ang="0">
                <a:pos x="0" y="20"/>
              </a:cxn>
              <a:cxn ang="0">
                <a:pos x="7" y="7"/>
              </a:cxn>
              <a:cxn ang="0">
                <a:pos x="20" y="0"/>
              </a:cxn>
              <a:cxn ang="0">
                <a:pos x="90" y="0"/>
              </a:cxn>
              <a:cxn ang="0">
                <a:pos x="121" y="10"/>
              </a:cxn>
              <a:cxn ang="0">
                <a:pos x="241" y="128"/>
              </a:cxn>
              <a:cxn ang="0">
                <a:pos x="248" y="142"/>
              </a:cxn>
              <a:cxn ang="0">
                <a:pos x="248" y="151"/>
              </a:cxn>
              <a:cxn ang="0">
                <a:pos x="241" y="165"/>
              </a:cxn>
              <a:cxn ang="0">
                <a:pos x="160" y="245"/>
              </a:cxn>
              <a:cxn ang="0">
                <a:pos x="146" y="250"/>
              </a:cxn>
              <a:cxn ang="0">
                <a:pos x="25" y="11"/>
              </a:cxn>
              <a:cxn ang="0">
                <a:pos x="12" y="20"/>
              </a:cxn>
              <a:cxn ang="0">
                <a:pos x="11" y="91"/>
              </a:cxn>
              <a:cxn ang="0">
                <a:pos x="17" y="115"/>
              </a:cxn>
              <a:cxn ang="0">
                <a:pos x="136" y="234"/>
              </a:cxn>
              <a:cxn ang="0">
                <a:pos x="151" y="238"/>
              </a:cxn>
              <a:cxn ang="0">
                <a:pos x="233" y="157"/>
              </a:cxn>
              <a:cxn ang="0">
                <a:pos x="237" y="146"/>
              </a:cxn>
              <a:cxn ang="0">
                <a:pos x="121" y="23"/>
              </a:cxn>
              <a:cxn ang="0">
                <a:pos x="106" y="15"/>
              </a:cxn>
              <a:cxn ang="0">
                <a:pos x="25" y="11"/>
              </a:cxn>
              <a:cxn ang="0">
                <a:pos x="50" y="81"/>
              </a:cxn>
              <a:cxn ang="0">
                <a:pos x="38" y="74"/>
              </a:cxn>
              <a:cxn ang="0">
                <a:pos x="29" y="61"/>
              </a:cxn>
              <a:cxn ang="0">
                <a:pos x="29" y="50"/>
              </a:cxn>
              <a:cxn ang="0">
                <a:pos x="38" y="38"/>
              </a:cxn>
              <a:cxn ang="0">
                <a:pos x="50" y="31"/>
              </a:cxn>
              <a:cxn ang="0">
                <a:pos x="61" y="31"/>
              </a:cxn>
              <a:cxn ang="0">
                <a:pos x="73" y="38"/>
              </a:cxn>
              <a:cxn ang="0">
                <a:pos x="81" y="50"/>
              </a:cxn>
              <a:cxn ang="0">
                <a:pos x="81" y="61"/>
              </a:cxn>
              <a:cxn ang="0">
                <a:pos x="73" y="74"/>
              </a:cxn>
              <a:cxn ang="0">
                <a:pos x="61" y="81"/>
              </a:cxn>
              <a:cxn ang="0">
                <a:pos x="55" y="41"/>
              </a:cxn>
              <a:cxn ang="0">
                <a:pos x="44" y="45"/>
              </a:cxn>
              <a:cxn ang="0">
                <a:pos x="40" y="55"/>
              </a:cxn>
              <a:cxn ang="0">
                <a:pos x="50" y="69"/>
              </a:cxn>
              <a:cxn ang="0">
                <a:pos x="61" y="69"/>
              </a:cxn>
              <a:cxn ang="0">
                <a:pos x="70" y="55"/>
              </a:cxn>
              <a:cxn ang="0">
                <a:pos x="66" y="45"/>
              </a:cxn>
              <a:cxn ang="0">
                <a:pos x="55" y="41"/>
              </a:cxn>
            </a:cxnLst>
            <a:rect l="0" t="0" r="r" b="b"/>
            <a:pathLst>
              <a:path w="248" h="250">
                <a:moveTo>
                  <a:pt x="146" y="250"/>
                </a:moveTo>
                <a:lnTo>
                  <a:pt x="146" y="250"/>
                </a:lnTo>
                <a:lnTo>
                  <a:pt x="142" y="249"/>
                </a:lnTo>
                <a:lnTo>
                  <a:pt x="136" y="247"/>
                </a:lnTo>
                <a:lnTo>
                  <a:pt x="132" y="245"/>
                </a:lnTo>
                <a:lnTo>
                  <a:pt x="128" y="242"/>
                </a:lnTo>
                <a:lnTo>
                  <a:pt x="15" y="130"/>
                </a:lnTo>
                <a:lnTo>
                  <a:pt x="15" y="130"/>
                </a:lnTo>
                <a:lnTo>
                  <a:pt x="9" y="122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26"/>
                </a:lnTo>
                <a:lnTo>
                  <a:pt x="0" y="26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1"/>
                </a:lnTo>
                <a:lnTo>
                  <a:pt x="20" y="0"/>
                </a:lnTo>
                <a:lnTo>
                  <a:pt x="25" y="0"/>
                </a:lnTo>
                <a:lnTo>
                  <a:pt x="90" y="0"/>
                </a:lnTo>
                <a:lnTo>
                  <a:pt x="90" y="0"/>
                </a:lnTo>
                <a:lnTo>
                  <a:pt x="101" y="1"/>
                </a:lnTo>
                <a:lnTo>
                  <a:pt x="111" y="4"/>
                </a:lnTo>
                <a:lnTo>
                  <a:pt x="121" y="10"/>
                </a:lnTo>
                <a:lnTo>
                  <a:pt x="129" y="16"/>
                </a:lnTo>
                <a:lnTo>
                  <a:pt x="241" y="128"/>
                </a:lnTo>
                <a:lnTo>
                  <a:pt x="241" y="128"/>
                </a:lnTo>
                <a:lnTo>
                  <a:pt x="244" y="132"/>
                </a:lnTo>
                <a:lnTo>
                  <a:pt x="247" y="136"/>
                </a:lnTo>
                <a:lnTo>
                  <a:pt x="248" y="142"/>
                </a:lnTo>
                <a:lnTo>
                  <a:pt x="248" y="146"/>
                </a:lnTo>
                <a:lnTo>
                  <a:pt x="248" y="146"/>
                </a:lnTo>
                <a:lnTo>
                  <a:pt x="248" y="151"/>
                </a:lnTo>
                <a:lnTo>
                  <a:pt x="247" y="157"/>
                </a:lnTo>
                <a:lnTo>
                  <a:pt x="244" y="161"/>
                </a:lnTo>
                <a:lnTo>
                  <a:pt x="241" y="165"/>
                </a:lnTo>
                <a:lnTo>
                  <a:pt x="165" y="242"/>
                </a:lnTo>
                <a:lnTo>
                  <a:pt x="165" y="242"/>
                </a:lnTo>
                <a:lnTo>
                  <a:pt x="160" y="245"/>
                </a:lnTo>
                <a:lnTo>
                  <a:pt x="155" y="247"/>
                </a:lnTo>
                <a:lnTo>
                  <a:pt x="151" y="249"/>
                </a:lnTo>
                <a:lnTo>
                  <a:pt x="146" y="250"/>
                </a:lnTo>
                <a:lnTo>
                  <a:pt x="146" y="250"/>
                </a:lnTo>
                <a:close/>
                <a:moveTo>
                  <a:pt x="25" y="11"/>
                </a:moveTo>
                <a:lnTo>
                  <a:pt x="25" y="11"/>
                </a:lnTo>
                <a:lnTo>
                  <a:pt x="19" y="12"/>
                </a:lnTo>
                <a:lnTo>
                  <a:pt x="15" y="15"/>
                </a:lnTo>
                <a:lnTo>
                  <a:pt x="12" y="20"/>
                </a:lnTo>
                <a:lnTo>
                  <a:pt x="11" y="26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3" y="107"/>
                </a:lnTo>
                <a:lnTo>
                  <a:pt x="17" y="115"/>
                </a:lnTo>
                <a:lnTo>
                  <a:pt x="23" y="122"/>
                </a:lnTo>
                <a:lnTo>
                  <a:pt x="136" y="234"/>
                </a:lnTo>
                <a:lnTo>
                  <a:pt x="136" y="234"/>
                </a:lnTo>
                <a:lnTo>
                  <a:pt x="140" y="238"/>
                </a:lnTo>
                <a:lnTo>
                  <a:pt x="146" y="238"/>
                </a:lnTo>
                <a:lnTo>
                  <a:pt x="151" y="238"/>
                </a:lnTo>
                <a:lnTo>
                  <a:pt x="156" y="234"/>
                </a:lnTo>
                <a:lnTo>
                  <a:pt x="233" y="157"/>
                </a:lnTo>
                <a:lnTo>
                  <a:pt x="233" y="157"/>
                </a:lnTo>
                <a:lnTo>
                  <a:pt x="237" y="153"/>
                </a:lnTo>
                <a:lnTo>
                  <a:pt x="237" y="146"/>
                </a:lnTo>
                <a:lnTo>
                  <a:pt x="237" y="146"/>
                </a:lnTo>
                <a:lnTo>
                  <a:pt x="237" y="141"/>
                </a:lnTo>
                <a:lnTo>
                  <a:pt x="233" y="136"/>
                </a:lnTo>
                <a:lnTo>
                  <a:pt x="121" y="23"/>
                </a:lnTo>
                <a:lnTo>
                  <a:pt x="121" y="23"/>
                </a:lnTo>
                <a:lnTo>
                  <a:pt x="115" y="19"/>
                </a:lnTo>
                <a:lnTo>
                  <a:pt x="106" y="15"/>
                </a:lnTo>
                <a:lnTo>
                  <a:pt x="98" y="12"/>
                </a:lnTo>
                <a:lnTo>
                  <a:pt x="90" y="11"/>
                </a:lnTo>
                <a:lnTo>
                  <a:pt x="25" y="11"/>
                </a:lnTo>
                <a:close/>
                <a:moveTo>
                  <a:pt x="55" y="81"/>
                </a:moveTo>
                <a:lnTo>
                  <a:pt x="55" y="81"/>
                </a:lnTo>
                <a:lnTo>
                  <a:pt x="50" y="81"/>
                </a:lnTo>
                <a:lnTo>
                  <a:pt x="46" y="80"/>
                </a:lnTo>
                <a:lnTo>
                  <a:pt x="40" y="77"/>
                </a:lnTo>
                <a:lnTo>
                  <a:pt x="38" y="74"/>
                </a:lnTo>
                <a:lnTo>
                  <a:pt x="34" y="70"/>
                </a:lnTo>
                <a:lnTo>
                  <a:pt x="32" y="65"/>
                </a:lnTo>
                <a:lnTo>
                  <a:pt x="29" y="61"/>
                </a:lnTo>
                <a:lnTo>
                  <a:pt x="29" y="55"/>
                </a:lnTo>
                <a:lnTo>
                  <a:pt x="29" y="55"/>
                </a:lnTo>
                <a:lnTo>
                  <a:pt x="29" y="50"/>
                </a:lnTo>
                <a:lnTo>
                  <a:pt x="32" y="46"/>
                </a:lnTo>
                <a:lnTo>
                  <a:pt x="34" y="42"/>
                </a:lnTo>
                <a:lnTo>
                  <a:pt x="38" y="38"/>
                </a:lnTo>
                <a:lnTo>
                  <a:pt x="40" y="34"/>
                </a:lnTo>
                <a:lnTo>
                  <a:pt x="46" y="32"/>
                </a:lnTo>
                <a:lnTo>
                  <a:pt x="50" y="31"/>
                </a:lnTo>
                <a:lnTo>
                  <a:pt x="55" y="30"/>
                </a:lnTo>
                <a:lnTo>
                  <a:pt x="55" y="30"/>
                </a:lnTo>
                <a:lnTo>
                  <a:pt x="61" y="31"/>
                </a:lnTo>
                <a:lnTo>
                  <a:pt x="65" y="32"/>
                </a:lnTo>
                <a:lnTo>
                  <a:pt x="70" y="34"/>
                </a:lnTo>
                <a:lnTo>
                  <a:pt x="73" y="38"/>
                </a:lnTo>
                <a:lnTo>
                  <a:pt x="77" y="42"/>
                </a:lnTo>
                <a:lnTo>
                  <a:pt x="78" y="46"/>
                </a:lnTo>
                <a:lnTo>
                  <a:pt x="81" y="50"/>
                </a:lnTo>
                <a:lnTo>
                  <a:pt x="81" y="55"/>
                </a:lnTo>
                <a:lnTo>
                  <a:pt x="81" y="55"/>
                </a:lnTo>
                <a:lnTo>
                  <a:pt x="81" y="61"/>
                </a:lnTo>
                <a:lnTo>
                  <a:pt x="78" y="65"/>
                </a:lnTo>
                <a:lnTo>
                  <a:pt x="77" y="70"/>
                </a:lnTo>
                <a:lnTo>
                  <a:pt x="73" y="74"/>
                </a:lnTo>
                <a:lnTo>
                  <a:pt x="70" y="77"/>
                </a:lnTo>
                <a:lnTo>
                  <a:pt x="65" y="80"/>
                </a:lnTo>
                <a:lnTo>
                  <a:pt x="61" y="81"/>
                </a:lnTo>
                <a:lnTo>
                  <a:pt x="55" y="81"/>
                </a:lnTo>
                <a:lnTo>
                  <a:pt x="55" y="81"/>
                </a:lnTo>
                <a:close/>
                <a:moveTo>
                  <a:pt x="55" y="41"/>
                </a:moveTo>
                <a:lnTo>
                  <a:pt x="55" y="41"/>
                </a:lnTo>
                <a:lnTo>
                  <a:pt x="50" y="42"/>
                </a:lnTo>
                <a:lnTo>
                  <a:pt x="44" y="45"/>
                </a:lnTo>
                <a:lnTo>
                  <a:pt x="42" y="50"/>
                </a:lnTo>
                <a:lnTo>
                  <a:pt x="40" y="55"/>
                </a:lnTo>
                <a:lnTo>
                  <a:pt x="40" y="55"/>
                </a:lnTo>
                <a:lnTo>
                  <a:pt x="42" y="61"/>
                </a:lnTo>
                <a:lnTo>
                  <a:pt x="44" y="66"/>
                </a:lnTo>
                <a:lnTo>
                  <a:pt x="50" y="69"/>
                </a:lnTo>
                <a:lnTo>
                  <a:pt x="55" y="70"/>
                </a:lnTo>
                <a:lnTo>
                  <a:pt x="55" y="70"/>
                </a:lnTo>
                <a:lnTo>
                  <a:pt x="61" y="69"/>
                </a:lnTo>
                <a:lnTo>
                  <a:pt x="66" y="66"/>
                </a:lnTo>
                <a:lnTo>
                  <a:pt x="69" y="61"/>
                </a:lnTo>
                <a:lnTo>
                  <a:pt x="70" y="55"/>
                </a:lnTo>
                <a:lnTo>
                  <a:pt x="70" y="55"/>
                </a:lnTo>
                <a:lnTo>
                  <a:pt x="69" y="50"/>
                </a:lnTo>
                <a:lnTo>
                  <a:pt x="66" y="45"/>
                </a:lnTo>
                <a:lnTo>
                  <a:pt x="61" y="42"/>
                </a:lnTo>
                <a:lnTo>
                  <a:pt x="55" y="41"/>
                </a:lnTo>
                <a:lnTo>
                  <a:pt x="55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>
            <a:off x="8506700" y="3356478"/>
            <a:ext cx="375825" cy="321759"/>
          </a:xfrm>
          <a:custGeom>
            <a:avLst/>
            <a:gdLst/>
            <a:ahLst/>
            <a:cxnLst>
              <a:cxn ang="0">
                <a:pos x="37" y="211"/>
              </a:cxn>
              <a:cxn ang="0">
                <a:pos x="29" y="210"/>
              </a:cxn>
              <a:cxn ang="0">
                <a:pos x="16" y="204"/>
              </a:cxn>
              <a:cxn ang="0">
                <a:pos x="7" y="195"/>
              </a:cxn>
              <a:cxn ang="0">
                <a:pos x="0" y="183"/>
              </a:cxn>
              <a:cxn ang="0">
                <a:pos x="0" y="66"/>
              </a:cxn>
              <a:cxn ang="0">
                <a:pos x="0" y="60"/>
              </a:cxn>
              <a:cxn ang="0">
                <a:pos x="7" y="46"/>
              </a:cxn>
              <a:cxn ang="0">
                <a:pos x="16" y="37"/>
              </a:cxn>
              <a:cxn ang="0">
                <a:pos x="29" y="31"/>
              </a:cxn>
              <a:cxn ang="0">
                <a:pos x="60" y="30"/>
              </a:cxn>
              <a:cxn ang="0">
                <a:pos x="65" y="18"/>
              </a:cxn>
              <a:cxn ang="0">
                <a:pos x="75" y="6"/>
              </a:cxn>
              <a:cxn ang="0">
                <a:pos x="91" y="0"/>
              </a:cxn>
              <a:cxn ang="0">
                <a:pos x="151" y="0"/>
              </a:cxn>
              <a:cxn ang="0">
                <a:pos x="168" y="6"/>
              </a:cxn>
              <a:cxn ang="0">
                <a:pos x="177" y="18"/>
              </a:cxn>
              <a:cxn ang="0">
                <a:pos x="205" y="30"/>
              </a:cxn>
              <a:cxn ang="0">
                <a:pos x="214" y="31"/>
              </a:cxn>
              <a:cxn ang="0">
                <a:pos x="226" y="37"/>
              </a:cxn>
              <a:cxn ang="0">
                <a:pos x="235" y="46"/>
              </a:cxn>
              <a:cxn ang="0">
                <a:pos x="242" y="60"/>
              </a:cxn>
              <a:cxn ang="0">
                <a:pos x="242" y="174"/>
              </a:cxn>
              <a:cxn ang="0">
                <a:pos x="242" y="183"/>
              </a:cxn>
              <a:cxn ang="0">
                <a:pos x="235" y="195"/>
              </a:cxn>
              <a:cxn ang="0">
                <a:pos x="226" y="204"/>
              </a:cxn>
              <a:cxn ang="0">
                <a:pos x="214" y="210"/>
              </a:cxn>
              <a:cxn ang="0">
                <a:pos x="205" y="211"/>
              </a:cxn>
              <a:cxn ang="0">
                <a:pos x="37" y="41"/>
              </a:cxn>
              <a:cxn ang="0">
                <a:pos x="26" y="43"/>
              </a:cxn>
              <a:cxn ang="0">
                <a:pos x="18" y="49"/>
              </a:cxn>
              <a:cxn ang="0">
                <a:pos x="12" y="57"/>
              </a:cxn>
              <a:cxn ang="0">
                <a:pos x="11" y="66"/>
              </a:cxn>
              <a:cxn ang="0">
                <a:pos x="11" y="174"/>
              </a:cxn>
              <a:cxn ang="0">
                <a:pos x="12" y="184"/>
              </a:cxn>
              <a:cxn ang="0">
                <a:pos x="18" y="192"/>
              </a:cxn>
              <a:cxn ang="0">
                <a:pos x="26" y="197"/>
              </a:cxn>
              <a:cxn ang="0">
                <a:pos x="37" y="200"/>
              </a:cxn>
              <a:cxn ang="0">
                <a:pos x="205" y="200"/>
              </a:cxn>
              <a:cxn ang="0">
                <a:pos x="216" y="197"/>
              </a:cxn>
              <a:cxn ang="0">
                <a:pos x="224" y="192"/>
              </a:cxn>
              <a:cxn ang="0">
                <a:pos x="230" y="184"/>
              </a:cxn>
              <a:cxn ang="0">
                <a:pos x="231" y="174"/>
              </a:cxn>
              <a:cxn ang="0">
                <a:pos x="231" y="66"/>
              </a:cxn>
              <a:cxn ang="0">
                <a:pos x="230" y="57"/>
              </a:cxn>
              <a:cxn ang="0">
                <a:pos x="224" y="49"/>
              </a:cxn>
              <a:cxn ang="0">
                <a:pos x="216" y="43"/>
              </a:cxn>
              <a:cxn ang="0">
                <a:pos x="205" y="41"/>
              </a:cxn>
              <a:cxn ang="0">
                <a:pos x="168" y="22"/>
              </a:cxn>
              <a:cxn ang="0">
                <a:pos x="165" y="18"/>
              </a:cxn>
              <a:cxn ang="0">
                <a:pos x="157" y="11"/>
              </a:cxn>
              <a:cxn ang="0">
                <a:pos x="91" y="11"/>
              </a:cxn>
              <a:cxn ang="0">
                <a:pos x="85" y="11"/>
              </a:cxn>
              <a:cxn ang="0">
                <a:pos x="77" y="18"/>
              </a:cxn>
              <a:cxn ang="0">
                <a:pos x="68" y="41"/>
              </a:cxn>
            </a:cxnLst>
            <a:rect l="0" t="0" r="r" b="b"/>
            <a:pathLst>
              <a:path w="242" h="211">
                <a:moveTo>
                  <a:pt x="205" y="211"/>
                </a:moveTo>
                <a:lnTo>
                  <a:pt x="37" y="211"/>
                </a:lnTo>
                <a:lnTo>
                  <a:pt x="37" y="211"/>
                </a:lnTo>
                <a:lnTo>
                  <a:pt x="29" y="210"/>
                </a:lnTo>
                <a:lnTo>
                  <a:pt x="22" y="208"/>
                </a:lnTo>
                <a:lnTo>
                  <a:pt x="16" y="204"/>
                </a:lnTo>
                <a:lnTo>
                  <a:pt x="11" y="200"/>
                </a:lnTo>
                <a:lnTo>
                  <a:pt x="7" y="195"/>
                </a:lnTo>
                <a:lnTo>
                  <a:pt x="3" y="189"/>
                </a:lnTo>
                <a:lnTo>
                  <a:pt x="0" y="183"/>
                </a:lnTo>
                <a:lnTo>
                  <a:pt x="0" y="174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3" y="53"/>
                </a:lnTo>
                <a:lnTo>
                  <a:pt x="7" y="46"/>
                </a:lnTo>
                <a:lnTo>
                  <a:pt x="11" y="41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7" y="30"/>
                </a:lnTo>
                <a:lnTo>
                  <a:pt x="60" y="30"/>
                </a:lnTo>
                <a:lnTo>
                  <a:pt x="65" y="18"/>
                </a:lnTo>
                <a:lnTo>
                  <a:pt x="65" y="18"/>
                </a:lnTo>
                <a:lnTo>
                  <a:pt x="69" y="11"/>
                </a:lnTo>
                <a:lnTo>
                  <a:pt x="75" y="6"/>
                </a:lnTo>
                <a:lnTo>
                  <a:pt x="83" y="2"/>
                </a:lnTo>
                <a:lnTo>
                  <a:pt x="91" y="0"/>
                </a:lnTo>
                <a:lnTo>
                  <a:pt x="151" y="0"/>
                </a:lnTo>
                <a:lnTo>
                  <a:pt x="151" y="0"/>
                </a:lnTo>
                <a:lnTo>
                  <a:pt x="160" y="2"/>
                </a:lnTo>
                <a:lnTo>
                  <a:pt x="168" y="6"/>
                </a:lnTo>
                <a:lnTo>
                  <a:pt x="173" y="11"/>
                </a:lnTo>
                <a:lnTo>
                  <a:pt x="177" y="18"/>
                </a:lnTo>
                <a:lnTo>
                  <a:pt x="183" y="30"/>
                </a:lnTo>
                <a:lnTo>
                  <a:pt x="205" y="30"/>
                </a:lnTo>
                <a:lnTo>
                  <a:pt x="205" y="30"/>
                </a:lnTo>
                <a:lnTo>
                  <a:pt x="214" y="31"/>
                </a:lnTo>
                <a:lnTo>
                  <a:pt x="220" y="34"/>
                </a:lnTo>
                <a:lnTo>
                  <a:pt x="226" y="37"/>
                </a:lnTo>
                <a:lnTo>
                  <a:pt x="231" y="41"/>
                </a:lnTo>
                <a:lnTo>
                  <a:pt x="235" y="46"/>
                </a:lnTo>
                <a:lnTo>
                  <a:pt x="239" y="53"/>
                </a:lnTo>
                <a:lnTo>
                  <a:pt x="242" y="60"/>
                </a:lnTo>
                <a:lnTo>
                  <a:pt x="242" y="66"/>
                </a:lnTo>
                <a:lnTo>
                  <a:pt x="242" y="174"/>
                </a:lnTo>
                <a:lnTo>
                  <a:pt x="242" y="174"/>
                </a:lnTo>
                <a:lnTo>
                  <a:pt x="242" y="183"/>
                </a:lnTo>
                <a:lnTo>
                  <a:pt x="239" y="189"/>
                </a:lnTo>
                <a:lnTo>
                  <a:pt x="235" y="195"/>
                </a:lnTo>
                <a:lnTo>
                  <a:pt x="231" y="200"/>
                </a:lnTo>
                <a:lnTo>
                  <a:pt x="226" y="204"/>
                </a:lnTo>
                <a:lnTo>
                  <a:pt x="220" y="208"/>
                </a:lnTo>
                <a:lnTo>
                  <a:pt x="214" y="210"/>
                </a:lnTo>
                <a:lnTo>
                  <a:pt x="205" y="211"/>
                </a:lnTo>
                <a:lnTo>
                  <a:pt x="205" y="211"/>
                </a:lnTo>
                <a:close/>
                <a:moveTo>
                  <a:pt x="37" y="41"/>
                </a:moveTo>
                <a:lnTo>
                  <a:pt x="37" y="41"/>
                </a:lnTo>
                <a:lnTo>
                  <a:pt x="31" y="42"/>
                </a:lnTo>
                <a:lnTo>
                  <a:pt x="26" y="43"/>
                </a:lnTo>
                <a:lnTo>
                  <a:pt x="22" y="46"/>
                </a:lnTo>
                <a:lnTo>
                  <a:pt x="18" y="49"/>
                </a:lnTo>
                <a:lnTo>
                  <a:pt x="15" y="53"/>
                </a:lnTo>
                <a:lnTo>
                  <a:pt x="12" y="57"/>
                </a:lnTo>
                <a:lnTo>
                  <a:pt x="11" y="62"/>
                </a:lnTo>
                <a:lnTo>
                  <a:pt x="11" y="66"/>
                </a:lnTo>
                <a:lnTo>
                  <a:pt x="11" y="174"/>
                </a:lnTo>
                <a:lnTo>
                  <a:pt x="11" y="174"/>
                </a:lnTo>
                <a:lnTo>
                  <a:pt x="11" y="180"/>
                </a:lnTo>
                <a:lnTo>
                  <a:pt x="12" y="184"/>
                </a:lnTo>
                <a:lnTo>
                  <a:pt x="15" y="189"/>
                </a:lnTo>
                <a:lnTo>
                  <a:pt x="18" y="192"/>
                </a:lnTo>
                <a:lnTo>
                  <a:pt x="22" y="196"/>
                </a:lnTo>
                <a:lnTo>
                  <a:pt x="26" y="197"/>
                </a:lnTo>
                <a:lnTo>
                  <a:pt x="31" y="200"/>
                </a:lnTo>
                <a:lnTo>
                  <a:pt x="37" y="200"/>
                </a:lnTo>
                <a:lnTo>
                  <a:pt x="205" y="200"/>
                </a:lnTo>
                <a:lnTo>
                  <a:pt x="205" y="200"/>
                </a:lnTo>
                <a:lnTo>
                  <a:pt x="211" y="200"/>
                </a:lnTo>
                <a:lnTo>
                  <a:pt x="216" y="197"/>
                </a:lnTo>
                <a:lnTo>
                  <a:pt x="220" y="196"/>
                </a:lnTo>
                <a:lnTo>
                  <a:pt x="224" y="192"/>
                </a:lnTo>
                <a:lnTo>
                  <a:pt x="227" y="189"/>
                </a:lnTo>
                <a:lnTo>
                  <a:pt x="230" y="184"/>
                </a:lnTo>
                <a:lnTo>
                  <a:pt x="231" y="180"/>
                </a:lnTo>
                <a:lnTo>
                  <a:pt x="231" y="174"/>
                </a:lnTo>
                <a:lnTo>
                  <a:pt x="231" y="66"/>
                </a:lnTo>
                <a:lnTo>
                  <a:pt x="231" y="66"/>
                </a:lnTo>
                <a:lnTo>
                  <a:pt x="231" y="62"/>
                </a:lnTo>
                <a:lnTo>
                  <a:pt x="230" y="57"/>
                </a:lnTo>
                <a:lnTo>
                  <a:pt x="227" y="53"/>
                </a:lnTo>
                <a:lnTo>
                  <a:pt x="224" y="49"/>
                </a:lnTo>
                <a:lnTo>
                  <a:pt x="220" y="46"/>
                </a:lnTo>
                <a:lnTo>
                  <a:pt x="216" y="43"/>
                </a:lnTo>
                <a:lnTo>
                  <a:pt x="211" y="42"/>
                </a:lnTo>
                <a:lnTo>
                  <a:pt x="205" y="41"/>
                </a:lnTo>
                <a:lnTo>
                  <a:pt x="176" y="41"/>
                </a:lnTo>
                <a:lnTo>
                  <a:pt x="168" y="22"/>
                </a:lnTo>
                <a:lnTo>
                  <a:pt x="168" y="22"/>
                </a:lnTo>
                <a:lnTo>
                  <a:pt x="165" y="18"/>
                </a:lnTo>
                <a:lnTo>
                  <a:pt x="161" y="14"/>
                </a:lnTo>
                <a:lnTo>
                  <a:pt x="157" y="11"/>
                </a:lnTo>
                <a:lnTo>
                  <a:pt x="151" y="11"/>
                </a:lnTo>
                <a:lnTo>
                  <a:pt x="91" y="11"/>
                </a:lnTo>
                <a:lnTo>
                  <a:pt x="91" y="11"/>
                </a:lnTo>
                <a:lnTo>
                  <a:pt x="85" y="11"/>
                </a:lnTo>
                <a:lnTo>
                  <a:pt x="81" y="14"/>
                </a:lnTo>
                <a:lnTo>
                  <a:pt x="77" y="18"/>
                </a:lnTo>
                <a:lnTo>
                  <a:pt x="75" y="22"/>
                </a:lnTo>
                <a:lnTo>
                  <a:pt x="68" y="41"/>
                </a:lnTo>
                <a:lnTo>
                  <a:pt x="37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>
            <a:off x="7679884" y="3393250"/>
            <a:ext cx="389920" cy="275793"/>
          </a:xfrm>
          <a:custGeom>
            <a:avLst/>
            <a:gdLst/>
            <a:ahLst/>
            <a:cxnLst>
              <a:cxn ang="0">
                <a:pos x="43" y="179"/>
              </a:cxn>
              <a:cxn ang="0">
                <a:pos x="35" y="178"/>
              </a:cxn>
              <a:cxn ang="0">
                <a:pos x="19" y="172"/>
              </a:cxn>
              <a:cxn ang="0">
                <a:pos x="8" y="160"/>
              </a:cxn>
              <a:cxn ang="0">
                <a:pos x="1" y="144"/>
              </a:cxn>
              <a:cxn ang="0">
                <a:pos x="0" y="43"/>
              </a:cxn>
              <a:cxn ang="0">
                <a:pos x="1" y="35"/>
              </a:cxn>
              <a:cxn ang="0">
                <a:pos x="8" y="18"/>
              </a:cxn>
              <a:cxn ang="0">
                <a:pos x="19" y="8"/>
              </a:cxn>
              <a:cxn ang="0">
                <a:pos x="35" y="1"/>
              </a:cxn>
              <a:cxn ang="0">
                <a:pos x="136" y="0"/>
              </a:cxn>
              <a:cxn ang="0">
                <a:pos x="144" y="1"/>
              </a:cxn>
              <a:cxn ang="0">
                <a:pos x="160" y="8"/>
              </a:cxn>
              <a:cxn ang="0">
                <a:pos x="171" y="18"/>
              </a:cxn>
              <a:cxn ang="0">
                <a:pos x="178" y="35"/>
              </a:cxn>
              <a:cxn ang="0">
                <a:pos x="179" y="52"/>
              </a:cxn>
              <a:cxn ang="0">
                <a:pos x="222" y="8"/>
              </a:cxn>
              <a:cxn ang="0">
                <a:pos x="233" y="4"/>
              </a:cxn>
              <a:cxn ang="0">
                <a:pos x="239" y="5"/>
              </a:cxn>
              <a:cxn ang="0">
                <a:pos x="241" y="8"/>
              </a:cxn>
              <a:cxn ang="0">
                <a:pos x="245" y="14"/>
              </a:cxn>
              <a:cxn ang="0">
                <a:pos x="247" y="162"/>
              </a:cxn>
              <a:cxn ang="0">
                <a:pos x="245" y="166"/>
              </a:cxn>
              <a:cxn ang="0">
                <a:pos x="241" y="172"/>
              </a:cxn>
              <a:cxn ang="0">
                <a:pos x="239" y="174"/>
              </a:cxn>
              <a:cxn ang="0">
                <a:pos x="233" y="175"/>
              </a:cxn>
              <a:cxn ang="0">
                <a:pos x="222" y="171"/>
              </a:cxn>
              <a:cxn ang="0">
                <a:pos x="179" y="136"/>
              </a:cxn>
              <a:cxn ang="0">
                <a:pos x="178" y="144"/>
              </a:cxn>
              <a:cxn ang="0">
                <a:pos x="171" y="160"/>
              </a:cxn>
              <a:cxn ang="0">
                <a:pos x="160" y="172"/>
              </a:cxn>
              <a:cxn ang="0">
                <a:pos x="144" y="178"/>
              </a:cxn>
              <a:cxn ang="0">
                <a:pos x="136" y="179"/>
              </a:cxn>
              <a:cxn ang="0">
                <a:pos x="43" y="10"/>
              </a:cxn>
              <a:cxn ang="0">
                <a:pos x="31" y="13"/>
              </a:cxn>
              <a:cxn ang="0">
                <a:pos x="20" y="20"/>
              </a:cxn>
              <a:cxn ang="0">
                <a:pos x="13" y="31"/>
              </a:cxn>
              <a:cxn ang="0">
                <a:pos x="10" y="43"/>
              </a:cxn>
              <a:cxn ang="0">
                <a:pos x="10" y="136"/>
              </a:cxn>
              <a:cxn ang="0">
                <a:pos x="13" y="148"/>
              </a:cxn>
              <a:cxn ang="0">
                <a:pos x="20" y="159"/>
              </a:cxn>
              <a:cxn ang="0">
                <a:pos x="31" y="166"/>
              </a:cxn>
              <a:cxn ang="0">
                <a:pos x="43" y="168"/>
              </a:cxn>
              <a:cxn ang="0">
                <a:pos x="136" y="168"/>
              </a:cxn>
              <a:cxn ang="0">
                <a:pos x="148" y="166"/>
              </a:cxn>
              <a:cxn ang="0">
                <a:pos x="159" y="159"/>
              </a:cxn>
              <a:cxn ang="0">
                <a:pos x="166" y="148"/>
              </a:cxn>
              <a:cxn ang="0">
                <a:pos x="168" y="136"/>
              </a:cxn>
              <a:cxn ang="0">
                <a:pos x="231" y="163"/>
              </a:cxn>
              <a:cxn ang="0">
                <a:pos x="233" y="164"/>
              </a:cxn>
              <a:cxn ang="0">
                <a:pos x="235" y="164"/>
              </a:cxn>
              <a:cxn ang="0">
                <a:pos x="236" y="163"/>
              </a:cxn>
              <a:cxn ang="0">
                <a:pos x="236" y="18"/>
              </a:cxn>
              <a:cxn ang="0">
                <a:pos x="236" y="16"/>
              </a:cxn>
              <a:cxn ang="0">
                <a:pos x="235" y="14"/>
              </a:cxn>
              <a:cxn ang="0">
                <a:pos x="231" y="16"/>
              </a:cxn>
              <a:cxn ang="0">
                <a:pos x="168" y="43"/>
              </a:cxn>
              <a:cxn ang="0">
                <a:pos x="167" y="36"/>
              </a:cxn>
              <a:cxn ang="0">
                <a:pos x="163" y="25"/>
              </a:cxn>
              <a:cxn ang="0">
                <a:pos x="154" y="16"/>
              </a:cxn>
              <a:cxn ang="0">
                <a:pos x="143" y="12"/>
              </a:cxn>
              <a:cxn ang="0">
                <a:pos x="43" y="10"/>
              </a:cxn>
            </a:cxnLst>
            <a:rect l="0" t="0" r="r" b="b"/>
            <a:pathLst>
              <a:path w="247" h="179">
                <a:moveTo>
                  <a:pt x="136" y="179"/>
                </a:moveTo>
                <a:lnTo>
                  <a:pt x="43" y="179"/>
                </a:lnTo>
                <a:lnTo>
                  <a:pt x="43" y="179"/>
                </a:lnTo>
                <a:lnTo>
                  <a:pt x="35" y="178"/>
                </a:lnTo>
                <a:lnTo>
                  <a:pt x="27" y="176"/>
                </a:lnTo>
                <a:lnTo>
                  <a:pt x="19" y="172"/>
                </a:lnTo>
                <a:lnTo>
                  <a:pt x="13" y="167"/>
                </a:lnTo>
                <a:lnTo>
                  <a:pt x="8" y="160"/>
                </a:lnTo>
                <a:lnTo>
                  <a:pt x="4" y="152"/>
                </a:lnTo>
                <a:lnTo>
                  <a:pt x="1" y="144"/>
                </a:lnTo>
                <a:lnTo>
                  <a:pt x="0" y="136"/>
                </a:lnTo>
                <a:lnTo>
                  <a:pt x="0" y="4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8"/>
                </a:lnTo>
                <a:lnTo>
                  <a:pt x="13" y="13"/>
                </a:lnTo>
                <a:lnTo>
                  <a:pt x="19" y="8"/>
                </a:lnTo>
                <a:lnTo>
                  <a:pt x="27" y="4"/>
                </a:lnTo>
                <a:lnTo>
                  <a:pt x="35" y="1"/>
                </a:lnTo>
                <a:lnTo>
                  <a:pt x="43" y="0"/>
                </a:lnTo>
                <a:lnTo>
                  <a:pt x="136" y="0"/>
                </a:lnTo>
                <a:lnTo>
                  <a:pt x="136" y="0"/>
                </a:lnTo>
                <a:lnTo>
                  <a:pt x="144" y="1"/>
                </a:lnTo>
                <a:lnTo>
                  <a:pt x="152" y="4"/>
                </a:lnTo>
                <a:lnTo>
                  <a:pt x="160" y="8"/>
                </a:lnTo>
                <a:lnTo>
                  <a:pt x="167" y="13"/>
                </a:lnTo>
                <a:lnTo>
                  <a:pt x="171" y="18"/>
                </a:lnTo>
                <a:lnTo>
                  <a:pt x="175" y="27"/>
                </a:lnTo>
                <a:lnTo>
                  <a:pt x="178" y="35"/>
                </a:lnTo>
                <a:lnTo>
                  <a:pt x="179" y="43"/>
                </a:lnTo>
                <a:lnTo>
                  <a:pt x="179" y="52"/>
                </a:lnTo>
                <a:lnTo>
                  <a:pt x="222" y="8"/>
                </a:lnTo>
                <a:lnTo>
                  <a:pt x="222" y="8"/>
                </a:lnTo>
                <a:lnTo>
                  <a:pt x="228" y="5"/>
                </a:lnTo>
                <a:lnTo>
                  <a:pt x="233" y="4"/>
                </a:lnTo>
                <a:lnTo>
                  <a:pt x="233" y="4"/>
                </a:lnTo>
                <a:lnTo>
                  <a:pt x="239" y="5"/>
                </a:lnTo>
                <a:lnTo>
                  <a:pt x="239" y="5"/>
                </a:lnTo>
                <a:lnTo>
                  <a:pt x="241" y="8"/>
                </a:lnTo>
                <a:lnTo>
                  <a:pt x="244" y="10"/>
                </a:lnTo>
                <a:lnTo>
                  <a:pt x="245" y="14"/>
                </a:lnTo>
                <a:lnTo>
                  <a:pt x="247" y="18"/>
                </a:lnTo>
                <a:lnTo>
                  <a:pt x="247" y="162"/>
                </a:lnTo>
                <a:lnTo>
                  <a:pt x="247" y="162"/>
                </a:lnTo>
                <a:lnTo>
                  <a:pt x="245" y="166"/>
                </a:lnTo>
                <a:lnTo>
                  <a:pt x="244" y="168"/>
                </a:lnTo>
                <a:lnTo>
                  <a:pt x="241" y="172"/>
                </a:lnTo>
                <a:lnTo>
                  <a:pt x="239" y="174"/>
                </a:lnTo>
                <a:lnTo>
                  <a:pt x="239" y="174"/>
                </a:lnTo>
                <a:lnTo>
                  <a:pt x="233" y="175"/>
                </a:lnTo>
                <a:lnTo>
                  <a:pt x="233" y="175"/>
                </a:lnTo>
                <a:lnTo>
                  <a:pt x="228" y="174"/>
                </a:lnTo>
                <a:lnTo>
                  <a:pt x="222" y="171"/>
                </a:lnTo>
                <a:lnTo>
                  <a:pt x="179" y="126"/>
                </a:lnTo>
                <a:lnTo>
                  <a:pt x="179" y="136"/>
                </a:lnTo>
                <a:lnTo>
                  <a:pt x="179" y="136"/>
                </a:lnTo>
                <a:lnTo>
                  <a:pt x="178" y="144"/>
                </a:lnTo>
                <a:lnTo>
                  <a:pt x="175" y="152"/>
                </a:lnTo>
                <a:lnTo>
                  <a:pt x="171" y="160"/>
                </a:lnTo>
                <a:lnTo>
                  <a:pt x="167" y="167"/>
                </a:lnTo>
                <a:lnTo>
                  <a:pt x="160" y="172"/>
                </a:lnTo>
                <a:lnTo>
                  <a:pt x="152" y="176"/>
                </a:lnTo>
                <a:lnTo>
                  <a:pt x="144" y="178"/>
                </a:lnTo>
                <a:lnTo>
                  <a:pt x="136" y="179"/>
                </a:lnTo>
                <a:lnTo>
                  <a:pt x="136" y="179"/>
                </a:lnTo>
                <a:close/>
                <a:moveTo>
                  <a:pt x="43" y="10"/>
                </a:moveTo>
                <a:lnTo>
                  <a:pt x="43" y="10"/>
                </a:lnTo>
                <a:lnTo>
                  <a:pt x="36" y="12"/>
                </a:lnTo>
                <a:lnTo>
                  <a:pt x="31" y="13"/>
                </a:lnTo>
                <a:lnTo>
                  <a:pt x="25" y="16"/>
                </a:lnTo>
                <a:lnTo>
                  <a:pt x="20" y="20"/>
                </a:lnTo>
                <a:lnTo>
                  <a:pt x="16" y="25"/>
                </a:lnTo>
                <a:lnTo>
                  <a:pt x="13" y="31"/>
                </a:lnTo>
                <a:lnTo>
                  <a:pt x="12" y="36"/>
                </a:lnTo>
                <a:lnTo>
                  <a:pt x="10" y="43"/>
                </a:lnTo>
                <a:lnTo>
                  <a:pt x="10" y="136"/>
                </a:lnTo>
                <a:lnTo>
                  <a:pt x="10" y="136"/>
                </a:lnTo>
                <a:lnTo>
                  <a:pt x="12" y="143"/>
                </a:lnTo>
                <a:lnTo>
                  <a:pt x="13" y="148"/>
                </a:lnTo>
                <a:lnTo>
                  <a:pt x="16" y="153"/>
                </a:lnTo>
                <a:lnTo>
                  <a:pt x="20" y="159"/>
                </a:lnTo>
                <a:lnTo>
                  <a:pt x="25" y="163"/>
                </a:lnTo>
                <a:lnTo>
                  <a:pt x="31" y="166"/>
                </a:lnTo>
                <a:lnTo>
                  <a:pt x="36" y="168"/>
                </a:lnTo>
                <a:lnTo>
                  <a:pt x="43" y="168"/>
                </a:lnTo>
                <a:lnTo>
                  <a:pt x="136" y="168"/>
                </a:lnTo>
                <a:lnTo>
                  <a:pt x="136" y="168"/>
                </a:lnTo>
                <a:lnTo>
                  <a:pt x="143" y="168"/>
                </a:lnTo>
                <a:lnTo>
                  <a:pt x="148" y="166"/>
                </a:lnTo>
                <a:lnTo>
                  <a:pt x="154" y="163"/>
                </a:lnTo>
                <a:lnTo>
                  <a:pt x="159" y="159"/>
                </a:lnTo>
                <a:lnTo>
                  <a:pt x="163" y="153"/>
                </a:lnTo>
                <a:lnTo>
                  <a:pt x="166" y="148"/>
                </a:lnTo>
                <a:lnTo>
                  <a:pt x="167" y="143"/>
                </a:lnTo>
                <a:lnTo>
                  <a:pt x="168" y="136"/>
                </a:lnTo>
                <a:lnTo>
                  <a:pt x="168" y="101"/>
                </a:lnTo>
                <a:lnTo>
                  <a:pt x="231" y="163"/>
                </a:lnTo>
                <a:lnTo>
                  <a:pt x="231" y="163"/>
                </a:lnTo>
                <a:lnTo>
                  <a:pt x="233" y="164"/>
                </a:lnTo>
                <a:lnTo>
                  <a:pt x="233" y="164"/>
                </a:lnTo>
                <a:lnTo>
                  <a:pt x="235" y="164"/>
                </a:lnTo>
                <a:lnTo>
                  <a:pt x="235" y="164"/>
                </a:lnTo>
                <a:lnTo>
                  <a:pt x="236" y="163"/>
                </a:lnTo>
                <a:lnTo>
                  <a:pt x="236" y="162"/>
                </a:lnTo>
                <a:lnTo>
                  <a:pt x="236" y="18"/>
                </a:lnTo>
                <a:lnTo>
                  <a:pt x="236" y="18"/>
                </a:lnTo>
                <a:lnTo>
                  <a:pt x="236" y="16"/>
                </a:lnTo>
                <a:lnTo>
                  <a:pt x="235" y="14"/>
                </a:lnTo>
                <a:lnTo>
                  <a:pt x="235" y="14"/>
                </a:lnTo>
                <a:lnTo>
                  <a:pt x="232" y="14"/>
                </a:lnTo>
                <a:lnTo>
                  <a:pt x="231" y="16"/>
                </a:lnTo>
                <a:lnTo>
                  <a:pt x="168" y="78"/>
                </a:lnTo>
                <a:lnTo>
                  <a:pt x="168" y="43"/>
                </a:lnTo>
                <a:lnTo>
                  <a:pt x="168" y="43"/>
                </a:lnTo>
                <a:lnTo>
                  <a:pt x="167" y="36"/>
                </a:lnTo>
                <a:lnTo>
                  <a:pt x="166" y="31"/>
                </a:lnTo>
                <a:lnTo>
                  <a:pt x="163" y="25"/>
                </a:lnTo>
                <a:lnTo>
                  <a:pt x="159" y="20"/>
                </a:lnTo>
                <a:lnTo>
                  <a:pt x="154" y="16"/>
                </a:lnTo>
                <a:lnTo>
                  <a:pt x="148" y="13"/>
                </a:lnTo>
                <a:lnTo>
                  <a:pt x="143" y="12"/>
                </a:lnTo>
                <a:lnTo>
                  <a:pt x="136" y="10"/>
                </a:lnTo>
                <a:lnTo>
                  <a:pt x="43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>
            <a:off x="9389889" y="1752281"/>
            <a:ext cx="253681" cy="363128"/>
          </a:xfrm>
          <a:custGeom>
            <a:avLst/>
            <a:gdLst/>
            <a:ahLst/>
            <a:cxnLst>
              <a:cxn ang="0">
                <a:pos x="74" y="237"/>
              </a:cxn>
              <a:cxn ang="0">
                <a:pos x="59" y="224"/>
              </a:cxn>
              <a:cxn ang="0">
                <a:pos x="2" y="104"/>
              </a:cxn>
              <a:cxn ang="0">
                <a:pos x="0" y="81"/>
              </a:cxn>
              <a:cxn ang="0">
                <a:pos x="5" y="50"/>
              </a:cxn>
              <a:cxn ang="0">
                <a:pos x="35" y="15"/>
              </a:cxn>
              <a:cxn ang="0">
                <a:pos x="73" y="2"/>
              </a:cxn>
              <a:cxn ang="0">
                <a:pos x="89" y="2"/>
              </a:cxn>
              <a:cxn ang="0">
                <a:pos x="125" y="15"/>
              </a:cxn>
              <a:cxn ang="0">
                <a:pos x="155" y="50"/>
              </a:cxn>
              <a:cxn ang="0">
                <a:pos x="162" y="81"/>
              </a:cxn>
              <a:cxn ang="0">
                <a:pos x="158" y="104"/>
              </a:cxn>
              <a:cxn ang="0">
                <a:pos x="102" y="224"/>
              </a:cxn>
              <a:cxn ang="0">
                <a:pos x="87" y="237"/>
              </a:cxn>
              <a:cxn ang="0">
                <a:pos x="81" y="11"/>
              </a:cxn>
              <a:cxn ang="0">
                <a:pos x="54" y="17"/>
              </a:cxn>
              <a:cxn ang="0">
                <a:pos x="23" y="42"/>
              </a:cxn>
              <a:cxn ang="0">
                <a:pos x="10" y="81"/>
              </a:cxn>
              <a:cxn ang="0">
                <a:pos x="14" y="106"/>
              </a:cxn>
              <a:cxn ang="0">
                <a:pos x="70" y="223"/>
              </a:cxn>
              <a:cxn ang="0">
                <a:pos x="81" y="227"/>
              </a:cxn>
              <a:cxn ang="0">
                <a:pos x="87" y="226"/>
              </a:cxn>
              <a:cxn ang="0">
                <a:pos x="145" y="106"/>
              </a:cxn>
              <a:cxn ang="0">
                <a:pos x="151" y="81"/>
              </a:cxn>
              <a:cxn ang="0">
                <a:pos x="145" y="54"/>
              </a:cxn>
              <a:cxn ang="0">
                <a:pos x="120" y="23"/>
              </a:cxn>
              <a:cxn ang="0">
                <a:pos x="81" y="11"/>
              </a:cxn>
              <a:cxn ang="0">
                <a:pos x="81" y="125"/>
              </a:cxn>
              <a:cxn ang="0">
                <a:pos x="56" y="118"/>
              </a:cxn>
              <a:cxn ang="0">
                <a:pos x="40" y="99"/>
              </a:cxn>
              <a:cxn ang="0">
                <a:pos x="37" y="81"/>
              </a:cxn>
              <a:cxn ang="0">
                <a:pos x="44" y="57"/>
              </a:cxn>
              <a:cxn ang="0">
                <a:pos x="63" y="42"/>
              </a:cxn>
              <a:cxn ang="0">
                <a:pos x="81" y="38"/>
              </a:cxn>
              <a:cxn ang="0">
                <a:pos x="105" y="46"/>
              </a:cxn>
              <a:cxn ang="0">
                <a:pos x="120" y="65"/>
              </a:cxn>
              <a:cxn ang="0">
                <a:pos x="124" y="81"/>
              </a:cxn>
              <a:cxn ang="0">
                <a:pos x="116" y="106"/>
              </a:cxn>
              <a:cxn ang="0">
                <a:pos x="97" y="122"/>
              </a:cxn>
              <a:cxn ang="0">
                <a:pos x="81" y="125"/>
              </a:cxn>
              <a:cxn ang="0">
                <a:pos x="74" y="50"/>
              </a:cxn>
              <a:cxn ang="0">
                <a:pos x="58" y="58"/>
              </a:cxn>
              <a:cxn ang="0">
                <a:pos x="48" y="75"/>
              </a:cxn>
              <a:cxn ang="0">
                <a:pos x="48" y="88"/>
              </a:cxn>
              <a:cxn ang="0">
                <a:pos x="58" y="104"/>
              </a:cxn>
              <a:cxn ang="0">
                <a:pos x="74" y="114"/>
              </a:cxn>
              <a:cxn ang="0">
                <a:pos x="87" y="114"/>
              </a:cxn>
              <a:cxn ang="0">
                <a:pos x="104" y="104"/>
              </a:cxn>
              <a:cxn ang="0">
                <a:pos x="112" y="88"/>
              </a:cxn>
              <a:cxn ang="0">
                <a:pos x="112" y="75"/>
              </a:cxn>
              <a:cxn ang="0">
                <a:pos x="104" y="58"/>
              </a:cxn>
              <a:cxn ang="0">
                <a:pos x="87" y="50"/>
              </a:cxn>
            </a:cxnLst>
            <a:rect l="0" t="0" r="r" b="b"/>
            <a:pathLst>
              <a:path w="162" h="238">
                <a:moveTo>
                  <a:pt x="81" y="238"/>
                </a:moveTo>
                <a:lnTo>
                  <a:pt x="81" y="238"/>
                </a:lnTo>
                <a:lnTo>
                  <a:pt x="74" y="237"/>
                </a:lnTo>
                <a:lnTo>
                  <a:pt x="67" y="234"/>
                </a:lnTo>
                <a:lnTo>
                  <a:pt x="62" y="230"/>
                </a:lnTo>
                <a:lnTo>
                  <a:pt x="59" y="224"/>
                </a:lnTo>
                <a:lnTo>
                  <a:pt x="5" y="110"/>
                </a:lnTo>
                <a:lnTo>
                  <a:pt x="5" y="110"/>
                </a:lnTo>
                <a:lnTo>
                  <a:pt x="2" y="104"/>
                </a:lnTo>
                <a:lnTo>
                  <a:pt x="1" y="98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1" y="65"/>
                </a:lnTo>
                <a:lnTo>
                  <a:pt x="5" y="50"/>
                </a:lnTo>
                <a:lnTo>
                  <a:pt x="13" y="37"/>
                </a:lnTo>
                <a:lnTo>
                  <a:pt x="23" y="25"/>
                </a:lnTo>
                <a:lnTo>
                  <a:pt x="35" y="15"/>
                </a:lnTo>
                <a:lnTo>
                  <a:pt x="48" y="7"/>
                </a:lnTo>
                <a:lnTo>
                  <a:pt x="64" y="3"/>
                </a:lnTo>
                <a:lnTo>
                  <a:pt x="73" y="2"/>
                </a:lnTo>
                <a:lnTo>
                  <a:pt x="81" y="0"/>
                </a:lnTo>
                <a:lnTo>
                  <a:pt x="81" y="0"/>
                </a:lnTo>
                <a:lnTo>
                  <a:pt x="89" y="2"/>
                </a:lnTo>
                <a:lnTo>
                  <a:pt x="97" y="3"/>
                </a:lnTo>
                <a:lnTo>
                  <a:pt x="112" y="7"/>
                </a:lnTo>
                <a:lnTo>
                  <a:pt x="125" y="15"/>
                </a:lnTo>
                <a:lnTo>
                  <a:pt x="137" y="25"/>
                </a:lnTo>
                <a:lnTo>
                  <a:pt x="147" y="37"/>
                </a:lnTo>
                <a:lnTo>
                  <a:pt x="155" y="50"/>
                </a:lnTo>
                <a:lnTo>
                  <a:pt x="159" y="65"/>
                </a:lnTo>
                <a:lnTo>
                  <a:pt x="160" y="73"/>
                </a:lnTo>
                <a:lnTo>
                  <a:pt x="162" y="81"/>
                </a:lnTo>
                <a:lnTo>
                  <a:pt x="162" y="81"/>
                </a:lnTo>
                <a:lnTo>
                  <a:pt x="160" y="98"/>
                </a:lnTo>
                <a:lnTo>
                  <a:pt x="158" y="104"/>
                </a:lnTo>
                <a:lnTo>
                  <a:pt x="156" y="110"/>
                </a:lnTo>
                <a:lnTo>
                  <a:pt x="102" y="224"/>
                </a:lnTo>
                <a:lnTo>
                  <a:pt x="102" y="224"/>
                </a:lnTo>
                <a:lnTo>
                  <a:pt x="98" y="230"/>
                </a:lnTo>
                <a:lnTo>
                  <a:pt x="93" y="234"/>
                </a:lnTo>
                <a:lnTo>
                  <a:pt x="87" y="237"/>
                </a:lnTo>
                <a:lnTo>
                  <a:pt x="81" y="238"/>
                </a:lnTo>
                <a:lnTo>
                  <a:pt x="81" y="238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6" y="12"/>
                </a:lnTo>
                <a:lnTo>
                  <a:pt x="54" y="17"/>
                </a:lnTo>
                <a:lnTo>
                  <a:pt x="41" y="23"/>
                </a:lnTo>
                <a:lnTo>
                  <a:pt x="31" y="33"/>
                </a:lnTo>
                <a:lnTo>
                  <a:pt x="23" y="42"/>
                </a:lnTo>
                <a:lnTo>
                  <a:pt x="16" y="54"/>
                </a:lnTo>
                <a:lnTo>
                  <a:pt x="12" y="68"/>
                </a:lnTo>
                <a:lnTo>
                  <a:pt x="10" y="81"/>
                </a:lnTo>
                <a:lnTo>
                  <a:pt x="10" y="81"/>
                </a:lnTo>
                <a:lnTo>
                  <a:pt x="12" y="95"/>
                </a:lnTo>
                <a:lnTo>
                  <a:pt x="14" y="106"/>
                </a:lnTo>
                <a:lnTo>
                  <a:pt x="68" y="220"/>
                </a:lnTo>
                <a:lnTo>
                  <a:pt x="68" y="220"/>
                </a:lnTo>
                <a:lnTo>
                  <a:pt x="70" y="223"/>
                </a:lnTo>
                <a:lnTo>
                  <a:pt x="73" y="226"/>
                </a:lnTo>
                <a:lnTo>
                  <a:pt x="77" y="227"/>
                </a:lnTo>
                <a:lnTo>
                  <a:pt x="81" y="227"/>
                </a:lnTo>
                <a:lnTo>
                  <a:pt x="81" y="227"/>
                </a:lnTo>
                <a:lnTo>
                  <a:pt x="83" y="227"/>
                </a:lnTo>
                <a:lnTo>
                  <a:pt x="87" y="226"/>
                </a:lnTo>
                <a:lnTo>
                  <a:pt x="90" y="223"/>
                </a:lnTo>
                <a:lnTo>
                  <a:pt x="93" y="220"/>
                </a:lnTo>
                <a:lnTo>
                  <a:pt x="145" y="106"/>
                </a:lnTo>
                <a:lnTo>
                  <a:pt x="145" y="106"/>
                </a:lnTo>
                <a:lnTo>
                  <a:pt x="150" y="95"/>
                </a:lnTo>
                <a:lnTo>
                  <a:pt x="151" y="81"/>
                </a:lnTo>
                <a:lnTo>
                  <a:pt x="151" y="81"/>
                </a:lnTo>
                <a:lnTo>
                  <a:pt x="150" y="68"/>
                </a:lnTo>
                <a:lnTo>
                  <a:pt x="145" y="54"/>
                </a:lnTo>
                <a:lnTo>
                  <a:pt x="139" y="42"/>
                </a:lnTo>
                <a:lnTo>
                  <a:pt x="129" y="33"/>
                </a:lnTo>
                <a:lnTo>
                  <a:pt x="120" y="23"/>
                </a:lnTo>
                <a:lnTo>
                  <a:pt x="108" y="17"/>
                </a:lnTo>
                <a:lnTo>
                  <a:pt x="94" y="12"/>
                </a:lnTo>
                <a:lnTo>
                  <a:pt x="81" y="11"/>
                </a:lnTo>
                <a:lnTo>
                  <a:pt x="81" y="11"/>
                </a:lnTo>
                <a:close/>
                <a:moveTo>
                  <a:pt x="81" y="125"/>
                </a:moveTo>
                <a:lnTo>
                  <a:pt x="81" y="125"/>
                </a:lnTo>
                <a:lnTo>
                  <a:pt x="71" y="125"/>
                </a:lnTo>
                <a:lnTo>
                  <a:pt x="63" y="122"/>
                </a:lnTo>
                <a:lnTo>
                  <a:pt x="56" y="118"/>
                </a:lnTo>
                <a:lnTo>
                  <a:pt x="50" y="112"/>
                </a:lnTo>
                <a:lnTo>
                  <a:pt x="44" y="106"/>
                </a:lnTo>
                <a:lnTo>
                  <a:pt x="40" y="99"/>
                </a:lnTo>
                <a:lnTo>
                  <a:pt x="37" y="91"/>
                </a:lnTo>
                <a:lnTo>
                  <a:pt x="37" y="81"/>
                </a:lnTo>
                <a:lnTo>
                  <a:pt x="37" y="81"/>
                </a:lnTo>
                <a:lnTo>
                  <a:pt x="37" y="73"/>
                </a:lnTo>
                <a:lnTo>
                  <a:pt x="40" y="65"/>
                </a:lnTo>
                <a:lnTo>
                  <a:pt x="44" y="57"/>
                </a:lnTo>
                <a:lnTo>
                  <a:pt x="50" y="52"/>
                </a:lnTo>
                <a:lnTo>
                  <a:pt x="56" y="46"/>
                </a:lnTo>
                <a:lnTo>
                  <a:pt x="63" y="42"/>
                </a:lnTo>
                <a:lnTo>
                  <a:pt x="71" y="39"/>
                </a:lnTo>
                <a:lnTo>
                  <a:pt x="81" y="38"/>
                </a:lnTo>
                <a:lnTo>
                  <a:pt x="81" y="38"/>
                </a:lnTo>
                <a:lnTo>
                  <a:pt x="89" y="39"/>
                </a:lnTo>
                <a:lnTo>
                  <a:pt x="97" y="42"/>
                </a:lnTo>
                <a:lnTo>
                  <a:pt x="105" y="46"/>
                </a:lnTo>
                <a:lnTo>
                  <a:pt x="110" y="52"/>
                </a:lnTo>
                <a:lnTo>
                  <a:pt x="116" y="57"/>
                </a:lnTo>
                <a:lnTo>
                  <a:pt x="120" y="65"/>
                </a:lnTo>
                <a:lnTo>
                  <a:pt x="123" y="73"/>
                </a:lnTo>
                <a:lnTo>
                  <a:pt x="124" y="81"/>
                </a:lnTo>
                <a:lnTo>
                  <a:pt x="124" y="81"/>
                </a:lnTo>
                <a:lnTo>
                  <a:pt x="123" y="91"/>
                </a:lnTo>
                <a:lnTo>
                  <a:pt x="120" y="99"/>
                </a:lnTo>
                <a:lnTo>
                  <a:pt x="116" y="106"/>
                </a:lnTo>
                <a:lnTo>
                  <a:pt x="110" y="112"/>
                </a:lnTo>
                <a:lnTo>
                  <a:pt x="105" y="118"/>
                </a:lnTo>
                <a:lnTo>
                  <a:pt x="97" y="122"/>
                </a:lnTo>
                <a:lnTo>
                  <a:pt x="89" y="125"/>
                </a:lnTo>
                <a:lnTo>
                  <a:pt x="81" y="125"/>
                </a:lnTo>
                <a:lnTo>
                  <a:pt x="81" y="125"/>
                </a:lnTo>
                <a:close/>
                <a:moveTo>
                  <a:pt x="81" y="49"/>
                </a:moveTo>
                <a:lnTo>
                  <a:pt x="81" y="49"/>
                </a:lnTo>
                <a:lnTo>
                  <a:pt x="74" y="50"/>
                </a:lnTo>
                <a:lnTo>
                  <a:pt x="67" y="52"/>
                </a:lnTo>
                <a:lnTo>
                  <a:pt x="62" y="54"/>
                </a:lnTo>
                <a:lnTo>
                  <a:pt x="58" y="58"/>
                </a:lnTo>
                <a:lnTo>
                  <a:pt x="54" y="64"/>
                </a:lnTo>
                <a:lnTo>
                  <a:pt x="51" y="69"/>
                </a:lnTo>
                <a:lnTo>
                  <a:pt x="48" y="75"/>
                </a:lnTo>
                <a:lnTo>
                  <a:pt x="48" y="81"/>
                </a:lnTo>
                <a:lnTo>
                  <a:pt x="48" y="81"/>
                </a:lnTo>
                <a:lnTo>
                  <a:pt x="48" y="88"/>
                </a:lnTo>
                <a:lnTo>
                  <a:pt x="51" y="95"/>
                </a:lnTo>
                <a:lnTo>
                  <a:pt x="54" y="100"/>
                </a:lnTo>
                <a:lnTo>
                  <a:pt x="58" y="104"/>
                </a:lnTo>
                <a:lnTo>
                  <a:pt x="62" y="108"/>
                </a:lnTo>
                <a:lnTo>
                  <a:pt x="67" y="111"/>
                </a:lnTo>
                <a:lnTo>
                  <a:pt x="74" y="114"/>
                </a:lnTo>
                <a:lnTo>
                  <a:pt x="81" y="114"/>
                </a:lnTo>
                <a:lnTo>
                  <a:pt x="81" y="114"/>
                </a:lnTo>
                <a:lnTo>
                  <a:pt x="87" y="114"/>
                </a:lnTo>
                <a:lnTo>
                  <a:pt x="93" y="111"/>
                </a:lnTo>
                <a:lnTo>
                  <a:pt x="98" y="108"/>
                </a:lnTo>
                <a:lnTo>
                  <a:pt x="104" y="104"/>
                </a:lnTo>
                <a:lnTo>
                  <a:pt x="108" y="100"/>
                </a:lnTo>
                <a:lnTo>
                  <a:pt x="110" y="95"/>
                </a:lnTo>
                <a:lnTo>
                  <a:pt x="112" y="88"/>
                </a:lnTo>
                <a:lnTo>
                  <a:pt x="113" y="81"/>
                </a:lnTo>
                <a:lnTo>
                  <a:pt x="113" y="81"/>
                </a:lnTo>
                <a:lnTo>
                  <a:pt x="112" y="75"/>
                </a:lnTo>
                <a:lnTo>
                  <a:pt x="110" y="69"/>
                </a:lnTo>
                <a:lnTo>
                  <a:pt x="108" y="64"/>
                </a:lnTo>
                <a:lnTo>
                  <a:pt x="104" y="58"/>
                </a:lnTo>
                <a:lnTo>
                  <a:pt x="98" y="54"/>
                </a:lnTo>
                <a:lnTo>
                  <a:pt x="93" y="52"/>
                </a:lnTo>
                <a:lnTo>
                  <a:pt x="87" y="50"/>
                </a:lnTo>
                <a:lnTo>
                  <a:pt x="81" y="49"/>
                </a:lnTo>
                <a:lnTo>
                  <a:pt x="8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>
            <a:off x="9333515" y="3356478"/>
            <a:ext cx="338243" cy="330951"/>
          </a:xfrm>
          <a:custGeom>
            <a:avLst/>
            <a:gdLst/>
            <a:ahLst/>
            <a:cxnLst>
              <a:cxn ang="0">
                <a:pos x="76" y="217"/>
              </a:cxn>
              <a:cxn ang="0">
                <a:pos x="72" y="216"/>
              </a:cxn>
              <a:cxn ang="0">
                <a:pos x="41" y="177"/>
              </a:cxn>
              <a:cxn ang="0">
                <a:pos x="4" y="150"/>
              </a:cxn>
              <a:cxn ang="0">
                <a:pos x="0" y="142"/>
              </a:cxn>
              <a:cxn ang="0">
                <a:pos x="0" y="138"/>
              </a:cxn>
              <a:cxn ang="0">
                <a:pos x="18" y="120"/>
              </a:cxn>
              <a:cxn ang="0">
                <a:pos x="20" y="117"/>
              </a:cxn>
              <a:cxn ang="0">
                <a:pos x="24" y="117"/>
              </a:cxn>
              <a:cxn ang="0">
                <a:pos x="53" y="124"/>
              </a:cxn>
              <a:cxn ang="0">
                <a:pos x="15" y="55"/>
              </a:cxn>
              <a:cxn ang="0">
                <a:pos x="11" y="53"/>
              </a:cxn>
              <a:cxn ang="0">
                <a:pos x="10" y="48"/>
              </a:cxn>
              <a:cxn ang="0">
                <a:pos x="12" y="39"/>
              </a:cxn>
              <a:cxn ang="0">
                <a:pos x="31" y="20"/>
              </a:cxn>
              <a:cxn ang="0">
                <a:pos x="41" y="17"/>
              </a:cxn>
              <a:cxn ang="0">
                <a:pos x="157" y="19"/>
              </a:cxn>
              <a:cxn ang="0">
                <a:pos x="166" y="12"/>
              </a:cxn>
              <a:cxn ang="0">
                <a:pos x="188" y="1"/>
              </a:cxn>
              <a:cxn ang="0">
                <a:pos x="197" y="0"/>
              </a:cxn>
              <a:cxn ang="0">
                <a:pos x="209" y="3"/>
              </a:cxn>
              <a:cxn ang="0">
                <a:pos x="212" y="5"/>
              </a:cxn>
              <a:cxn ang="0">
                <a:pos x="218" y="16"/>
              </a:cxn>
              <a:cxn ang="0">
                <a:pos x="215" y="32"/>
              </a:cxn>
              <a:cxn ang="0">
                <a:pos x="212" y="40"/>
              </a:cxn>
              <a:cxn ang="0">
                <a:pos x="204" y="54"/>
              </a:cxn>
              <a:cxn ang="0">
                <a:pos x="177" y="82"/>
              </a:cxn>
              <a:cxn ang="0">
                <a:pos x="200" y="181"/>
              </a:cxn>
              <a:cxn ang="0">
                <a:pos x="199" y="188"/>
              </a:cxn>
              <a:cxn ang="0">
                <a:pos x="196" y="192"/>
              </a:cxn>
              <a:cxn ang="0">
                <a:pos x="177" y="206"/>
              </a:cxn>
              <a:cxn ang="0">
                <a:pos x="170" y="208"/>
              </a:cxn>
              <a:cxn ang="0">
                <a:pos x="168" y="208"/>
              </a:cxn>
              <a:cxn ang="0">
                <a:pos x="164" y="205"/>
              </a:cxn>
              <a:cxn ang="0">
                <a:pos x="124" y="134"/>
              </a:cxn>
              <a:cxn ang="0">
                <a:pos x="100" y="190"/>
              </a:cxn>
              <a:cxn ang="0">
                <a:pos x="100" y="196"/>
              </a:cxn>
              <a:cxn ang="0">
                <a:pos x="84" y="215"/>
              </a:cxn>
              <a:cxn ang="0">
                <a:pos x="80" y="216"/>
              </a:cxn>
              <a:cxn ang="0">
                <a:pos x="76" y="217"/>
              </a:cxn>
              <a:cxn ang="0">
                <a:pos x="49" y="170"/>
              </a:cxn>
              <a:cxn ang="0">
                <a:pos x="89" y="193"/>
              </a:cxn>
              <a:cxn ang="0">
                <a:pos x="127" y="116"/>
              </a:cxn>
              <a:cxn ang="0">
                <a:pos x="189" y="184"/>
              </a:cxn>
              <a:cxn ang="0">
                <a:pos x="191" y="53"/>
              </a:cxn>
              <a:cxn ang="0">
                <a:pos x="199" y="42"/>
              </a:cxn>
              <a:cxn ang="0">
                <a:pos x="205" y="30"/>
              </a:cxn>
              <a:cxn ang="0">
                <a:pos x="207" y="24"/>
              </a:cxn>
              <a:cxn ang="0">
                <a:pos x="207" y="16"/>
              </a:cxn>
              <a:cxn ang="0">
                <a:pos x="204" y="13"/>
              </a:cxn>
              <a:cxn ang="0">
                <a:pos x="197" y="11"/>
              </a:cxn>
              <a:cxn ang="0">
                <a:pos x="191" y="12"/>
              </a:cxn>
              <a:cxn ang="0">
                <a:pos x="173" y="20"/>
              </a:cxn>
              <a:cxn ang="0">
                <a:pos x="139" y="53"/>
              </a:cxn>
              <a:cxn ang="0">
                <a:pos x="20" y="47"/>
              </a:cxn>
              <a:cxn ang="0">
                <a:pos x="56" y="136"/>
              </a:cxn>
              <a:cxn ang="0">
                <a:pos x="11" y="142"/>
              </a:cxn>
            </a:cxnLst>
            <a:rect l="0" t="0" r="r" b="b"/>
            <a:pathLst>
              <a:path w="218" h="217">
                <a:moveTo>
                  <a:pt x="76" y="217"/>
                </a:moveTo>
                <a:lnTo>
                  <a:pt x="76" y="217"/>
                </a:lnTo>
                <a:lnTo>
                  <a:pt x="76" y="217"/>
                </a:lnTo>
                <a:lnTo>
                  <a:pt x="72" y="216"/>
                </a:lnTo>
                <a:lnTo>
                  <a:pt x="68" y="213"/>
                </a:lnTo>
                <a:lnTo>
                  <a:pt x="41" y="177"/>
                </a:lnTo>
                <a:lnTo>
                  <a:pt x="4" y="150"/>
                </a:lnTo>
                <a:lnTo>
                  <a:pt x="4" y="150"/>
                </a:lnTo>
                <a:lnTo>
                  <a:pt x="2" y="147"/>
                </a:lnTo>
                <a:lnTo>
                  <a:pt x="0" y="142"/>
                </a:lnTo>
                <a:lnTo>
                  <a:pt x="0" y="142"/>
                </a:lnTo>
                <a:lnTo>
                  <a:pt x="0" y="138"/>
                </a:lnTo>
                <a:lnTo>
                  <a:pt x="3" y="135"/>
                </a:lnTo>
                <a:lnTo>
                  <a:pt x="18" y="120"/>
                </a:lnTo>
                <a:lnTo>
                  <a:pt x="18" y="120"/>
                </a:lnTo>
                <a:lnTo>
                  <a:pt x="20" y="117"/>
                </a:lnTo>
                <a:lnTo>
                  <a:pt x="24" y="117"/>
                </a:lnTo>
                <a:lnTo>
                  <a:pt x="24" y="117"/>
                </a:lnTo>
                <a:lnTo>
                  <a:pt x="27" y="117"/>
                </a:lnTo>
                <a:lnTo>
                  <a:pt x="53" y="124"/>
                </a:lnTo>
                <a:lnTo>
                  <a:pt x="84" y="93"/>
                </a:lnTo>
                <a:lnTo>
                  <a:pt x="15" y="55"/>
                </a:lnTo>
                <a:lnTo>
                  <a:pt x="15" y="55"/>
                </a:lnTo>
                <a:lnTo>
                  <a:pt x="11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2" y="39"/>
                </a:lnTo>
                <a:lnTo>
                  <a:pt x="31" y="20"/>
                </a:lnTo>
                <a:lnTo>
                  <a:pt x="31" y="20"/>
                </a:lnTo>
                <a:lnTo>
                  <a:pt x="37" y="17"/>
                </a:lnTo>
                <a:lnTo>
                  <a:pt x="41" y="17"/>
                </a:lnTo>
                <a:lnTo>
                  <a:pt x="137" y="40"/>
                </a:lnTo>
                <a:lnTo>
                  <a:pt x="157" y="19"/>
                </a:lnTo>
                <a:lnTo>
                  <a:pt x="157" y="19"/>
                </a:lnTo>
                <a:lnTo>
                  <a:pt x="166" y="12"/>
                </a:lnTo>
                <a:lnTo>
                  <a:pt x="177" y="5"/>
                </a:lnTo>
                <a:lnTo>
                  <a:pt x="188" y="1"/>
                </a:lnTo>
                <a:lnTo>
                  <a:pt x="197" y="0"/>
                </a:lnTo>
                <a:lnTo>
                  <a:pt x="197" y="0"/>
                </a:lnTo>
                <a:lnTo>
                  <a:pt x="205" y="1"/>
                </a:lnTo>
                <a:lnTo>
                  <a:pt x="209" y="3"/>
                </a:lnTo>
                <a:lnTo>
                  <a:pt x="212" y="5"/>
                </a:lnTo>
                <a:lnTo>
                  <a:pt x="212" y="5"/>
                </a:lnTo>
                <a:lnTo>
                  <a:pt x="216" y="11"/>
                </a:lnTo>
                <a:lnTo>
                  <a:pt x="218" y="16"/>
                </a:lnTo>
                <a:lnTo>
                  <a:pt x="218" y="24"/>
                </a:lnTo>
                <a:lnTo>
                  <a:pt x="215" y="32"/>
                </a:lnTo>
                <a:lnTo>
                  <a:pt x="215" y="32"/>
                </a:lnTo>
                <a:lnTo>
                  <a:pt x="212" y="40"/>
                </a:lnTo>
                <a:lnTo>
                  <a:pt x="208" y="47"/>
                </a:lnTo>
                <a:lnTo>
                  <a:pt x="204" y="54"/>
                </a:lnTo>
                <a:lnTo>
                  <a:pt x="199" y="59"/>
                </a:lnTo>
                <a:lnTo>
                  <a:pt x="177" y="82"/>
                </a:lnTo>
                <a:lnTo>
                  <a:pt x="200" y="181"/>
                </a:lnTo>
                <a:lnTo>
                  <a:pt x="200" y="181"/>
                </a:lnTo>
                <a:lnTo>
                  <a:pt x="200" y="184"/>
                </a:lnTo>
                <a:lnTo>
                  <a:pt x="199" y="188"/>
                </a:lnTo>
                <a:lnTo>
                  <a:pt x="197" y="189"/>
                </a:lnTo>
                <a:lnTo>
                  <a:pt x="196" y="192"/>
                </a:lnTo>
                <a:lnTo>
                  <a:pt x="177" y="206"/>
                </a:lnTo>
                <a:lnTo>
                  <a:pt x="177" y="206"/>
                </a:lnTo>
                <a:lnTo>
                  <a:pt x="174" y="208"/>
                </a:lnTo>
                <a:lnTo>
                  <a:pt x="170" y="208"/>
                </a:lnTo>
                <a:lnTo>
                  <a:pt x="170" y="208"/>
                </a:lnTo>
                <a:lnTo>
                  <a:pt x="168" y="208"/>
                </a:lnTo>
                <a:lnTo>
                  <a:pt x="168" y="208"/>
                </a:lnTo>
                <a:lnTo>
                  <a:pt x="164" y="205"/>
                </a:lnTo>
                <a:lnTo>
                  <a:pt x="162" y="202"/>
                </a:lnTo>
                <a:lnTo>
                  <a:pt x="124" y="134"/>
                </a:lnTo>
                <a:lnTo>
                  <a:pt x="93" y="165"/>
                </a:lnTo>
                <a:lnTo>
                  <a:pt x="100" y="190"/>
                </a:lnTo>
                <a:lnTo>
                  <a:pt x="100" y="190"/>
                </a:lnTo>
                <a:lnTo>
                  <a:pt x="100" y="196"/>
                </a:lnTo>
                <a:lnTo>
                  <a:pt x="97" y="200"/>
                </a:lnTo>
                <a:lnTo>
                  <a:pt x="84" y="215"/>
                </a:lnTo>
                <a:lnTo>
                  <a:pt x="84" y="215"/>
                </a:lnTo>
                <a:lnTo>
                  <a:pt x="80" y="216"/>
                </a:lnTo>
                <a:lnTo>
                  <a:pt x="76" y="217"/>
                </a:lnTo>
                <a:lnTo>
                  <a:pt x="76" y="217"/>
                </a:lnTo>
                <a:close/>
                <a:moveTo>
                  <a:pt x="11" y="142"/>
                </a:moveTo>
                <a:lnTo>
                  <a:pt x="49" y="170"/>
                </a:lnTo>
                <a:lnTo>
                  <a:pt x="76" y="206"/>
                </a:lnTo>
                <a:lnTo>
                  <a:pt x="89" y="193"/>
                </a:lnTo>
                <a:lnTo>
                  <a:pt x="81" y="162"/>
                </a:lnTo>
                <a:lnTo>
                  <a:pt x="127" y="116"/>
                </a:lnTo>
                <a:lnTo>
                  <a:pt x="170" y="197"/>
                </a:lnTo>
                <a:lnTo>
                  <a:pt x="189" y="184"/>
                </a:lnTo>
                <a:lnTo>
                  <a:pt x="165" y="78"/>
                </a:lnTo>
                <a:lnTo>
                  <a:pt x="191" y="53"/>
                </a:lnTo>
                <a:lnTo>
                  <a:pt x="191" y="53"/>
                </a:lnTo>
                <a:lnTo>
                  <a:pt x="199" y="42"/>
                </a:lnTo>
                <a:lnTo>
                  <a:pt x="203" y="35"/>
                </a:lnTo>
                <a:lnTo>
                  <a:pt x="205" y="30"/>
                </a:lnTo>
                <a:lnTo>
                  <a:pt x="205" y="30"/>
                </a:lnTo>
                <a:lnTo>
                  <a:pt x="207" y="24"/>
                </a:lnTo>
                <a:lnTo>
                  <a:pt x="207" y="19"/>
                </a:lnTo>
                <a:lnTo>
                  <a:pt x="207" y="16"/>
                </a:lnTo>
                <a:lnTo>
                  <a:pt x="204" y="13"/>
                </a:lnTo>
                <a:lnTo>
                  <a:pt x="204" y="13"/>
                </a:lnTo>
                <a:lnTo>
                  <a:pt x="201" y="11"/>
                </a:lnTo>
                <a:lnTo>
                  <a:pt x="197" y="11"/>
                </a:lnTo>
                <a:lnTo>
                  <a:pt x="197" y="11"/>
                </a:lnTo>
                <a:lnTo>
                  <a:pt x="191" y="12"/>
                </a:lnTo>
                <a:lnTo>
                  <a:pt x="181" y="15"/>
                </a:lnTo>
                <a:lnTo>
                  <a:pt x="173" y="20"/>
                </a:lnTo>
                <a:lnTo>
                  <a:pt x="165" y="27"/>
                </a:lnTo>
                <a:lnTo>
                  <a:pt x="139" y="53"/>
                </a:lnTo>
                <a:lnTo>
                  <a:pt x="38" y="28"/>
                </a:lnTo>
                <a:lnTo>
                  <a:pt x="20" y="47"/>
                </a:lnTo>
                <a:lnTo>
                  <a:pt x="101" y="90"/>
                </a:lnTo>
                <a:lnTo>
                  <a:pt x="56" y="136"/>
                </a:lnTo>
                <a:lnTo>
                  <a:pt x="24" y="128"/>
                </a:lnTo>
                <a:lnTo>
                  <a:pt x="11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4452484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7" y="205"/>
              </a:cxn>
              <a:cxn ang="0">
                <a:pos x="17" y="201"/>
              </a:cxn>
              <a:cxn ang="0">
                <a:pos x="21" y="193"/>
              </a:cxn>
              <a:cxn ang="0">
                <a:pos x="25" y="189"/>
              </a:cxn>
              <a:cxn ang="0">
                <a:pos x="44" y="160"/>
              </a:cxn>
              <a:cxn ang="0">
                <a:pos x="25" y="146"/>
              </a:cxn>
              <a:cxn ang="0">
                <a:pos x="6" y="120"/>
              </a:cxn>
              <a:cxn ang="0">
                <a:pos x="0" y="91"/>
              </a:cxn>
              <a:cxn ang="0">
                <a:pos x="2" y="73"/>
              </a:cxn>
              <a:cxn ang="0">
                <a:pos x="14" y="47"/>
              </a:cxn>
              <a:cxn ang="0">
                <a:pos x="36" y="27"/>
              </a:cxn>
              <a:cxn ang="0">
                <a:pos x="64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6" y="180"/>
              </a:cxn>
              <a:cxn ang="0">
                <a:pos x="62" y="207"/>
              </a:cxn>
              <a:cxn ang="0">
                <a:pos x="29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8" y="135"/>
              </a:cxn>
              <a:cxn ang="0">
                <a:pos x="232" y="115"/>
              </a:cxn>
              <a:cxn ang="0">
                <a:pos x="237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8" y="18"/>
              </a:cxn>
              <a:cxn ang="0">
                <a:pos x="124" y="11"/>
              </a:cxn>
              <a:cxn ang="0">
                <a:pos x="101" y="14"/>
              </a:cxn>
              <a:cxn ang="0">
                <a:pos x="52" y="30"/>
              </a:cxn>
              <a:cxn ang="0">
                <a:pos x="31" y="46"/>
              </a:cxn>
              <a:cxn ang="0">
                <a:pos x="16" y="68"/>
              </a:cxn>
              <a:cxn ang="0">
                <a:pos x="10" y="91"/>
              </a:cxn>
              <a:cxn ang="0">
                <a:pos x="13" y="108"/>
              </a:cxn>
              <a:cxn ang="0">
                <a:pos x="28" y="133"/>
              </a:cxn>
              <a:cxn ang="0">
                <a:pos x="52" y="153"/>
              </a:cxn>
              <a:cxn ang="0">
                <a:pos x="55" y="160"/>
              </a:cxn>
              <a:cxn ang="0">
                <a:pos x="39" y="191"/>
              </a:cxn>
              <a:cxn ang="0">
                <a:pos x="29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1" y="212"/>
                </a:lnTo>
                <a:lnTo>
                  <a:pt x="19" y="210"/>
                </a:lnTo>
                <a:lnTo>
                  <a:pt x="17" y="205"/>
                </a:lnTo>
                <a:lnTo>
                  <a:pt x="17" y="205"/>
                </a:lnTo>
                <a:lnTo>
                  <a:pt x="17" y="205"/>
                </a:lnTo>
                <a:lnTo>
                  <a:pt x="17" y="201"/>
                </a:lnTo>
                <a:lnTo>
                  <a:pt x="19" y="199"/>
                </a:lnTo>
                <a:lnTo>
                  <a:pt x="21" y="195"/>
                </a:lnTo>
                <a:lnTo>
                  <a:pt x="21" y="193"/>
                </a:lnTo>
                <a:lnTo>
                  <a:pt x="21" y="193"/>
                </a:lnTo>
                <a:lnTo>
                  <a:pt x="25" y="189"/>
                </a:lnTo>
                <a:lnTo>
                  <a:pt x="25" y="189"/>
                </a:lnTo>
                <a:lnTo>
                  <a:pt x="35" y="177"/>
                </a:lnTo>
                <a:lnTo>
                  <a:pt x="40" y="170"/>
                </a:lnTo>
                <a:lnTo>
                  <a:pt x="44" y="160"/>
                </a:lnTo>
                <a:lnTo>
                  <a:pt x="44" y="160"/>
                </a:lnTo>
                <a:lnTo>
                  <a:pt x="33" y="153"/>
                </a:lnTo>
                <a:lnTo>
                  <a:pt x="25" y="146"/>
                </a:lnTo>
                <a:lnTo>
                  <a:pt x="17" y="138"/>
                </a:lnTo>
                <a:lnTo>
                  <a:pt x="12" y="129"/>
                </a:lnTo>
                <a:lnTo>
                  <a:pt x="6" y="120"/>
                </a:lnTo>
                <a:lnTo>
                  <a:pt x="2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2" y="73"/>
                </a:lnTo>
                <a:lnTo>
                  <a:pt x="5" y="64"/>
                </a:lnTo>
                <a:lnTo>
                  <a:pt x="9" y="56"/>
                </a:lnTo>
                <a:lnTo>
                  <a:pt x="14" y="47"/>
                </a:lnTo>
                <a:lnTo>
                  <a:pt x="21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4" y="11"/>
                </a:lnTo>
                <a:lnTo>
                  <a:pt x="75" y="8"/>
                </a:lnTo>
                <a:lnTo>
                  <a:pt x="87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7" y="2"/>
                </a:lnTo>
                <a:lnTo>
                  <a:pt x="149" y="3"/>
                </a:lnTo>
                <a:lnTo>
                  <a:pt x="162" y="4"/>
                </a:lnTo>
                <a:lnTo>
                  <a:pt x="172" y="8"/>
                </a:lnTo>
                <a:lnTo>
                  <a:pt x="183" y="11"/>
                </a:lnTo>
                <a:lnTo>
                  <a:pt x="194" y="16"/>
                </a:lnTo>
                <a:lnTo>
                  <a:pt x="203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3" y="47"/>
                </a:lnTo>
                <a:lnTo>
                  <a:pt x="239" y="56"/>
                </a:lnTo>
                <a:lnTo>
                  <a:pt x="243" y="64"/>
                </a:lnTo>
                <a:lnTo>
                  <a:pt x="245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5" y="110"/>
                </a:lnTo>
                <a:lnTo>
                  <a:pt x="243" y="118"/>
                </a:lnTo>
                <a:lnTo>
                  <a:pt x="239" y="126"/>
                </a:lnTo>
                <a:lnTo>
                  <a:pt x="233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3" y="161"/>
                </a:lnTo>
                <a:lnTo>
                  <a:pt x="194" y="166"/>
                </a:lnTo>
                <a:lnTo>
                  <a:pt x="183" y="170"/>
                </a:lnTo>
                <a:lnTo>
                  <a:pt x="172" y="174"/>
                </a:lnTo>
                <a:lnTo>
                  <a:pt x="162" y="177"/>
                </a:lnTo>
                <a:lnTo>
                  <a:pt x="149" y="180"/>
                </a:lnTo>
                <a:lnTo>
                  <a:pt x="137" y="181"/>
                </a:lnTo>
                <a:lnTo>
                  <a:pt x="124" y="181"/>
                </a:lnTo>
                <a:lnTo>
                  <a:pt x="124" y="181"/>
                </a:lnTo>
                <a:lnTo>
                  <a:pt x="106" y="180"/>
                </a:lnTo>
                <a:lnTo>
                  <a:pt x="106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29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8" y="164"/>
                </a:lnTo>
                <a:lnTo>
                  <a:pt x="187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8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7" y="99"/>
                </a:lnTo>
                <a:lnTo>
                  <a:pt x="237" y="91"/>
                </a:lnTo>
                <a:lnTo>
                  <a:pt x="237" y="91"/>
                </a:lnTo>
                <a:lnTo>
                  <a:pt x="237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8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7" y="25"/>
                </a:lnTo>
                <a:lnTo>
                  <a:pt x="168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0" y="25"/>
                </a:lnTo>
                <a:lnTo>
                  <a:pt x="52" y="30"/>
                </a:lnTo>
                <a:lnTo>
                  <a:pt x="44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0" y="91"/>
                </a:lnTo>
                <a:lnTo>
                  <a:pt x="10" y="91"/>
                </a:lnTo>
                <a:lnTo>
                  <a:pt x="12" y="100"/>
                </a:lnTo>
                <a:lnTo>
                  <a:pt x="13" y="108"/>
                </a:lnTo>
                <a:lnTo>
                  <a:pt x="17" y="118"/>
                </a:lnTo>
                <a:lnTo>
                  <a:pt x="21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2" y="153"/>
                </a:lnTo>
                <a:lnTo>
                  <a:pt x="56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3" y="197"/>
                </a:lnTo>
                <a:lnTo>
                  <a:pt x="33" y="197"/>
                </a:lnTo>
                <a:lnTo>
                  <a:pt x="29" y="200"/>
                </a:lnTo>
                <a:lnTo>
                  <a:pt x="29" y="201"/>
                </a:lnTo>
                <a:lnTo>
                  <a:pt x="29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7689280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7877193" y="4928496"/>
            <a:ext cx="18791" cy="386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502003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700809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4" name="Freeform 51"/>
          <p:cNvSpPr>
            <a:spLocks noEditPoints="1"/>
          </p:cNvSpPr>
          <p:nvPr/>
        </p:nvSpPr>
        <p:spPr bwMode="auto">
          <a:xfrm>
            <a:off x="6881255" y="4193050"/>
            <a:ext cx="361733" cy="303372"/>
          </a:xfrm>
          <a:custGeom>
            <a:avLst/>
            <a:gdLst/>
            <a:ahLst/>
            <a:cxnLst>
              <a:cxn ang="0">
                <a:pos x="184" y="196"/>
              </a:cxn>
              <a:cxn ang="0">
                <a:pos x="171" y="183"/>
              </a:cxn>
              <a:cxn ang="0">
                <a:pos x="171" y="169"/>
              </a:cxn>
              <a:cxn ang="0">
                <a:pos x="94" y="169"/>
              </a:cxn>
              <a:cxn ang="0">
                <a:pos x="94" y="183"/>
              </a:cxn>
              <a:cxn ang="0">
                <a:pos x="82" y="196"/>
              </a:cxn>
              <a:cxn ang="0">
                <a:pos x="69" y="197"/>
              </a:cxn>
              <a:cxn ang="0">
                <a:pos x="55" y="187"/>
              </a:cxn>
              <a:cxn ang="0">
                <a:pos x="51" y="174"/>
              </a:cxn>
              <a:cxn ang="0">
                <a:pos x="53" y="155"/>
              </a:cxn>
              <a:cxn ang="0">
                <a:pos x="58" y="132"/>
              </a:cxn>
              <a:cxn ang="0">
                <a:pos x="13" y="27"/>
              </a:cxn>
              <a:cxn ang="0">
                <a:pos x="1" y="19"/>
              </a:cxn>
              <a:cxn ang="0">
                <a:pos x="4" y="4"/>
              </a:cxn>
              <a:cxn ang="0">
                <a:pos x="49" y="0"/>
              </a:cxn>
              <a:cxn ang="0">
                <a:pos x="62" y="11"/>
              </a:cxn>
              <a:cxn ang="0">
                <a:pos x="223" y="17"/>
              </a:cxn>
              <a:cxn ang="0">
                <a:pos x="232" y="98"/>
              </a:cxn>
              <a:cxn ang="0">
                <a:pos x="224" y="111"/>
              </a:cxn>
              <a:cxn ang="0">
                <a:pos x="88" y="132"/>
              </a:cxn>
              <a:cxn ang="0">
                <a:pos x="201" y="135"/>
              </a:cxn>
              <a:cxn ang="0">
                <a:pos x="215" y="150"/>
              </a:cxn>
              <a:cxn ang="0">
                <a:pos x="209" y="160"/>
              </a:cxn>
              <a:cxn ang="0">
                <a:pos x="215" y="179"/>
              </a:cxn>
              <a:cxn ang="0">
                <a:pos x="205" y="193"/>
              </a:cxn>
              <a:cxn ang="0">
                <a:pos x="193" y="197"/>
              </a:cxn>
              <a:cxn ang="0">
                <a:pos x="184" y="166"/>
              </a:cxn>
              <a:cxn ang="0">
                <a:pos x="182" y="179"/>
              </a:cxn>
              <a:cxn ang="0">
                <a:pos x="193" y="186"/>
              </a:cxn>
              <a:cxn ang="0">
                <a:pos x="204" y="174"/>
              </a:cxn>
              <a:cxn ang="0">
                <a:pos x="197" y="165"/>
              </a:cxn>
              <a:cxn ang="0">
                <a:pos x="73" y="163"/>
              </a:cxn>
              <a:cxn ang="0">
                <a:pos x="62" y="174"/>
              </a:cxn>
              <a:cxn ang="0">
                <a:pos x="69" y="185"/>
              </a:cxn>
              <a:cxn ang="0">
                <a:pos x="82" y="182"/>
              </a:cxn>
              <a:cxn ang="0">
                <a:pos x="84" y="170"/>
              </a:cxn>
              <a:cxn ang="0">
                <a:pos x="73" y="163"/>
              </a:cxn>
              <a:cxn ang="0">
                <a:pos x="202" y="151"/>
              </a:cxn>
              <a:cxn ang="0">
                <a:pos x="201" y="146"/>
              </a:cxn>
              <a:cxn ang="0">
                <a:pos x="77" y="132"/>
              </a:cxn>
              <a:cxn ang="0">
                <a:pos x="76" y="124"/>
              </a:cxn>
              <a:cxn ang="0">
                <a:pos x="220" y="100"/>
              </a:cxn>
              <a:cxn ang="0">
                <a:pos x="220" y="28"/>
              </a:cxn>
              <a:cxn ang="0">
                <a:pos x="53" y="23"/>
              </a:cxn>
              <a:cxn ang="0">
                <a:pos x="50" y="11"/>
              </a:cxn>
              <a:cxn ang="0">
                <a:pos x="12" y="11"/>
              </a:cxn>
              <a:cxn ang="0">
                <a:pos x="13" y="16"/>
              </a:cxn>
              <a:cxn ang="0">
                <a:pos x="69" y="133"/>
              </a:cxn>
              <a:cxn ang="0">
                <a:pos x="62" y="150"/>
              </a:cxn>
              <a:cxn ang="0">
                <a:pos x="193" y="152"/>
              </a:cxn>
            </a:cxnLst>
            <a:rect l="0" t="0" r="r" b="b"/>
            <a:pathLst>
              <a:path w="232" h="197">
                <a:moveTo>
                  <a:pt x="193" y="197"/>
                </a:moveTo>
                <a:lnTo>
                  <a:pt x="193" y="197"/>
                </a:lnTo>
                <a:lnTo>
                  <a:pt x="188" y="197"/>
                </a:lnTo>
                <a:lnTo>
                  <a:pt x="184" y="196"/>
                </a:lnTo>
                <a:lnTo>
                  <a:pt x="180" y="193"/>
                </a:lnTo>
                <a:lnTo>
                  <a:pt x="177" y="190"/>
                </a:lnTo>
                <a:lnTo>
                  <a:pt x="174" y="187"/>
                </a:lnTo>
                <a:lnTo>
                  <a:pt x="171" y="183"/>
                </a:lnTo>
                <a:lnTo>
                  <a:pt x="170" y="179"/>
                </a:lnTo>
                <a:lnTo>
                  <a:pt x="170" y="174"/>
                </a:lnTo>
                <a:lnTo>
                  <a:pt x="170" y="174"/>
                </a:lnTo>
                <a:lnTo>
                  <a:pt x="171" y="169"/>
                </a:lnTo>
                <a:lnTo>
                  <a:pt x="173" y="163"/>
                </a:lnTo>
                <a:lnTo>
                  <a:pt x="93" y="163"/>
                </a:lnTo>
                <a:lnTo>
                  <a:pt x="93" y="163"/>
                </a:lnTo>
                <a:lnTo>
                  <a:pt x="94" y="169"/>
                </a:lnTo>
                <a:lnTo>
                  <a:pt x="96" y="174"/>
                </a:lnTo>
                <a:lnTo>
                  <a:pt x="96" y="174"/>
                </a:lnTo>
                <a:lnTo>
                  <a:pt x="96" y="179"/>
                </a:lnTo>
                <a:lnTo>
                  <a:pt x="94" y="183"/>
                </a:lnTo>
                <a:lnTo>
                  <a:pt x="92" y="187"/>
                </a:lnTo>
                <a:lnTo>
                  <a:pt x="89" y="190"/>
                </a:lnTo>
                <a:lnTo>
                  <a:pt x="86" y="193"/>
                </a:lnTo>
                <a:lnTo>
                  <a:pt x="82" y="196"/>
                </a:lnTo>
                <a:lnTo>
                  <a:pt x="78" y="197"/>
                </a:lnTo>
                <a:lnTo>
                  <a:pt x="73" y="197"/>
                </a:lnTo>
                <a:lnTo>
                  <a:pt x="73" y="197"/>
                </a:lnTo>
                <a:lnTo>
                  <a:pt x="69" y="197"/>
                </a:lnTo>
                <a:lnTo>
                  <a:pt x="65" y="196"/>
                </a:lnTo>
                <a:lnTo>
                  <a:pt x="61" y="193"/>
                </a:lnTo>
                <a:lnTo>
                  <a:pt x="58" y="190"/>
                </a:lnTo>
                <a:lnTo>
                  <a:pt x="55" y="187"/>
                </a:lnTo>
                <a:lnTo>
                  <a:pt x="53" y="183"/>
                </a:lnTo>
                <a:lnTo>
                  <a:pt x="51" y="179"/>
                </a:lnTo>
                <a:lnTo>
                  <a:pt x="51" y="174"/>
                </a:lnTo>
                <a:lnTo>
                  <a:pt x="51" y="174"/>
                </a:lnTo>
                <a:lnTo>
                  <a:pt x="53" y="167"/>
                </a:lnTo>
                <a:lnTo>
                  <a:pt x="57" y="160"/>
                </a:lnTo>
                <a:lnTo>
                  <a:pt x="57" y="160"/>
                </a:lnTo>
                <a:lnTo>
                  <a:pt x="53" y="155"/>
                </a:lnTo>
                <a:lnTo>
                  <a:pt x="51" y="150"/>
                </a:lnTo>
                <a:lnTo>
                  <a:pt x="51" y="150"/>
                </a:lnTo>
                <a:lnTo>
                  <a:pt x="53" y="142"/>
                </a:lnTo>
                <a:lnTo>
                  <a:pt x="58" y="132"/>
                </a:lnTo>
                <a:lnTo>
                  <a:pt x="58" y="132"/>
                </a:lnTo>
                <a:lnTo>
                  <a:pt x="59" y="131"/>
                </a:lnTo>
                <a:lnTo>
                  <a:pt x="36" y="27"/>
                </a:lnTo>
                <a:lnTo>
                  <a:pt x="13" y="27"/>
                </a:lnTo>
                <a:lnTo>
                  <a:pt x="13" y="27"/>
                </a:lnTo>
                <a:lnTo>
                  <a:pt x="8" y="25"/>
                </a:lnTo>
                <a:lnTo>
                  <a:pt x="4" y="23"/>
                </a:lnTo>
                <a:lnTo>
                  <a:pt x="1" y="19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5" y="1"/>
                </a:lnTo>
                <a:lnTo>
                  <a:pt x="59" y="5"/>
                </a:lnTo>
                <a:lnTo>
                  <a:pt x="62" y="11"/>
                </a:lnTo>
                <a:lnTo>
                  <a:pt x="63" y="16"/>
                </a:lnTo>
                <a:lnTo>
                  <a:pt x="217" y="16"/>
                </a:lnTo>
                <a:lnTo>
                  <a:pt x="217" y="16"/>
                </a:lnTo>
                <a:lnTo>
                  <a:pt x="223" y="17"/>
                </a:lnTo>
                <a:lnTo>
                  <a:pt x="228" y="20"/>
                </a:lnTo>
                <a:lnTo>
                  <a:pt x="231" y="24"/>
                </a:lnTo>
                <a:lnTo>
                  <a:pt x="232" y="29"/>
                </a:lnTo>
                <a:lnTo>
                  <a:pt x="232" y="98"/>
                </a:lnTo>
                <a:lnTo>
                  <a:pt x="232" y="98"/>
                </a:lnTo>
                <a:lnTo>
                  <a:pt x="231" y="104"/>
                </a:lnTo>
                <a:lnTo>
                  <a:pt x="228" y="108"/>
                </a:lnTo>
                <a:lnTo>
                  <a:pt x="224" y="111"/>
                </a:lnTo>
                <a:lnTo>
                  <a:pt x="220" y="112"/>
                </a:lnTo>
                <a:lnTo>
                  <a:pt x="86" y="128"/>
                </a:lnTo>
                <a:lnTo>
                  <a:pt x="86" y="128"/>
                </a:lnTo>
                <a:lnTo>
                  <a:pt x="88" y="132"/>
                </a:lnTo>
                <a:lnTo>
                  <a:pt x="88" y="132"/>
                </a:lnTo>
                <a:lnTo>
                  <a:pt x="86" y="135"/>
                </a:lnTo>
                <a:lnTo>
                  <a:pt x="201" y="135"/>
                </a:lnTo>
                <a:lnTo>
                  <a:pt x="201" y="135"/>
                </a:lnTo>
                <a:lnTo>
                  <a:pt x="207" y="136"/>
                </a:lnTo>
                <a:lnTo>
                  <a:pt x="211" y="139"/>
                </a:lnTo>
                <a:lnTo>
                  <a:pt x="213" y="144"/>
                </a:lnTo>
                <a:lnTo>
                  <a:pt x="215" y="150"/>
                </a:lnTo>
                <a:lnTo>
                  <a:pt x="215" y="150"/>
                </a:lnTo>
                <a:lnTo>
                  <a:pt x="213" y="155"/>
                </a:lnTo>
                <a:lnTo>
                  <a:pt x="209" y="160"/>
                </a:lnTo>
                <a:lnTo>
                  <a:pt x="209" y="160"/>
                </a:lnTo>
                <a:lnTo>
                  <a:pt x="213" y="167"/>
                </a:lnTo>
                <a:lnTo>
                  <a:pt x="215" y="174"/>
                </a:lnTo>
                <a:lnTo>
                  <a:pt x="215" y="174"/>
                </a:lnTo>
                <a:lnTo>
                  <a:pt x="215" y="179"/>
                </a:lnTo>
                <a:lnTo>
                  <a:pt x="213" y="183"/>
                </a:lnTo>
                <a:lnTo>
                  <a:pt x="211" y="187"/>
                </a:lnTo>
                <a:lnTo>
                  <a:pt x="208" y="190"/>
                </a:lnTo>
                <a:lnTo>
                  <a:pt x="205" y="193"/>
                </a:lnTo>
                <a:lnTo>
                  <a:pt x="201" y="196"/>
                </a:lnTo>
                <a:lnTo>
                  <a:pt x="197" y="197"/>
                </a:lnTo>
                <a:lnTo>
                  <a:pt x="193" y="197"/>
                </a:lnTo>
                <a:lnTo>
                  <a:pt x="193" y="197"/>
                </a:lnTo>
                <a:close/>
                <a:moveTo>
                  <a:pt x="193" y="163"/>
                </a:moveTo>
                <a:lnTo>
                  <a:pt x="193" y="163"/>
                </a:lnTo>
                <a:lnTo>
                  <a:pt x="188" y="165"/>
                </a:lnTo>
                <a:lnTo>
                  <a:pt x="184" y="166"/>
                </a:lnTo>
                <a:lnTo>
                  <a:pt x="182" y="170"/>
                </a:lnTo>
                <a:lnTo>
                  <a:pt x="181" y="174"/>
                </a:lnTo>
                <a:lnTo>
                  <a:pt x="181" y="174"/>
                </a:lnTo>
                <a:lnTo>
                  <a:pt x="182" y="179"/>
                </a:lnTo>
                <a:lnTo>
                  <a:pt x="184" y="182"/>
                </a:lnTo>
                <a:lnTo>
                  <a:pt x="188" y="185"/>
                </a:lnTo>
                <a:lnTo>
                  <a:pt x="193" y="186"/>
                </a:lnTo>
                <a:lnTo>
                  <a:pt x="193" y="186"/>
                </a:lnTo>
                <a:lnTo>
                  <a:pt x="197" y="185"/>
                </a:lnTo>
                <a:lnTo>
                  <a:pt x="201" y="182"/>
                </a:lnTo>
                <a:lnTo>
                  <a:pt x="202" y="179"/>
                </a:lnTo>
                <a:lnTo>
                  <a:pt x="204" y="174"/>
                </a:lnTo>
                <a:lnTo>
                  <a:pt x="204" y="174"/>
                </a:lnTo>
                <a:lnTo>
                  <a:pt x="202" y="170"/>
                </a:lnTo>
                <a:lnTo>
                  <a:pt x="201" y="166"/>
                </a:lnTo>
                <a:lnTo>
                  <a:pt x="197" y="165"/>
                </a:lnTo>
                <a:lnTo>
                  <a:pt x="193" y="163"/>
                </a:lnTo>
                <a:lnTo>
                  <a:pt x="193" y="163"/>
                </a:lnTo>
                <a:close/>
                <a:moveTo>
                  <a:pt x="73" y="163"/>
                </a:moveTo>
                <a:lnTo>
                  <a:pt x="73" y="163"/>
                </a:lnTo>
                <a:lnTo>
                  <a:pt x="69" y="165"/>
                </a:lnTo>
                <a:lnTo>
                  <a:pt x="65" y="166"/>
                </a:lnTo>
                <a:lnTo>
                  <a:pt x="63" y="170"/>
                </a:lnTo>
                <a:lnTo>
                  <a:pt x="62" y="174"/>
                </a:lnTo>
                <a:lnTo>
                  <a:pt x="62" y="174"/>
                </a:lnTo>
                <a:lnTo>
                  <a:pt x="63" y="179"/>
                </a:lnTo>
                <a:lnTo>
                  <a:pt x="65" y="182"/>
                </a:lnTo>
                <a:lnTo>
                  <a:pt x="69" y="185"/>
                </a:lnTo>
                <a:lnTo>
                  <a:pt x="73" y="186"/>
                </a:lnTo>
                <a:lnTo>
                  <a:pt x="73" y="186"/>
                </a:lnTo>
                <a:lnTo>
                  <a:pt x="78" y="185"/>
                </a:lnTo>
                <a:lnTo>
                  <a:pt x="82" y="182"/>
                </a:lnTo>
                <a:lnTo>
                  <a:pt x="84" y="179"/>
                </a:lnTo>
                <a:lnTo>
                  <a:pt x="85" y="174"/>
                </a:lnTo>
                <a:lnTo>
                  <a:pt x="85" y="174"/>
                </a:lnTo>
                <a:lnTo>
                  <a:pt x="84" y="170"/>
                </a:lnTo>
                <a:lnTo>
                  <a:pt x="82" y="166"/>
                </a:lnTo>
                <a:lnTo>
                  <a:pt x="78" y="165"/>
                </a:lnTo>
                <a:lnTo>
                  <a:pt x="73" y="163"/>
                </a:lnTo>
                <a:lnTo>
                  <a:pt x="73" y="163"/>
                </a:lnTo>
                <a:close/>
                <a:moveTo>
                  <a:pt x="193" y="152"/>
                </a:moveTo>
                <a:lnTo>
                  <a:pt x="201" y="152"/>
                </a:lnTo>
                <a:lnTo>
                  <a:pt x="201" y="152"/>
                </a:lnTo>
                <a:lnTo>
                  <a:pt x="202" y="151"/>
                </a:lnTo>
                <a:lnTo>
                  <a:pt x="204" y="150"/>
                </a:lnTo>
                <a:lnTo>
                  <a:pt x="204" y="150"/>
                </a:lnTo>
                <a:lnTo>
                  <a:pt x="202" y="147"/>
                </a:lnTo>
                <a:lnTo>
                  <a:pt x="201" y="146"/>
                </a:lnTo>
                <a:lnTo>
                  <a:pt x="70" y="146"/>
                </a:lnTo>
                <a:lnTo>
                  <a:pt x="74" y="136"/>
                </a:lnTo>
                <a:lnTo>
                  <a:pt x="74" y="136"/>
                </a:lnTo>
                <a:lnTo>
                  <a:pt x="77" y="132"/>
                </a:lnTo>
                <a:lnTo>
                  <a:pt x="77" y="132"/>
                </a:lnTo>
                <a:lnTo>
                  <a:pt x="76" y="127"/>
                </a:lnTo>
                <a:lnTo>
                  <a:pt x="76" y="127"/>
                </a:lnTo>
                <a:lnTo>
                  <a:pt x="76" y="124"/>
                </a:lnTo>
                <a:lnTo>
                  <a:pt x="74" y="119"/>
                </a:lnTo>
                <a:lnTo>
                  <a:pt x="219" y="101"/>
                </a:lnTo>
                <a:lnTo>
                  <a:pt x="219" y="101"/>
                </a:lnTo>
                <a:lnTo>
                  <a:pt x="220" y="100"/>
                </a:lnTo>
                <a:lnTo>
                  <a:pt x="221" y="98"/>
                </a:lnTo>
                <a:lnTo>
                  <a:pt x="221" y="29"/>
                </a:lnTo>
                <a:lnTo>
                  <a:pt x="221" y="29"/>
                </a:lnTo>
                <a:lnTo>
                  <a:pt x="220" y="28"/>
                </a:lnTo>
                <a:lnTo>
                  <a:pt x="217" y="27"/>
                </a:lnTo>
                <a:lnTo>
                  <a:pt x="54" y="27"/>
                </a:lnTo>
                <a:lnTo>
                  <a:pt x="53" y="23"/>
                </a:lnTo>
                <a:lnTo>
                  <a:pt x="53" y="23"/>
                </a:lnTo>
                <a:lnTo>
                  <a:pt x="53" y="20"/>
                </a:lnTo>
                <a:lnTo>
                  <a:pt x="53" y="20"/>
                </a:lnTo>
                <a:lnTo>
                  <a:pt x="51" y="12"/>
                </a:lnTo>
                <a:lnTo>
                  <a:pt x="50" y="11"/>
                </a:lnTo>
                <a:lnTo>
                  <a:pt x="49" y="11"/>
                </a:lnTo>
                <a:lnTo>
                  <a:pt x="13" y="11"/>
                </a:ln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3"/>
                </a:lnTo>
                <a:lnTo>
                  <a:pt x="12" y="16"/>
                </a:lnTo>
                <a:lnTo>
                  <a:pt x="13" y="16"/>
                </a:lnTo>
                <a:lnTo>
                  <a:pt x="46" y="16"/>
                </a:lnTo>
                <a:lnTo>
                  <a:pt x="70" y="132"/>
                </a:lnTo>
                <a:lnTo>
                  <a:pt x="69" y="133"/>
                </a:lnTo>
                <a:lnTo>
                  <a:pt x="69" y="133"/>
                </a:lnTo>
                <a:lnTo>
                  <a:pt x="67" y="138"/>
                </a:lnTo>
                <a:lnTo>
                  <a:pt x="67" y="138"/>
                </a:lnTo>
                <a:lnTo>
                  <a:pt x="65" y="143"/>
                </a:lnTo>
                <a:lnTo>
                  <a:pt x="62" y="150"/>
                </a:lnTo>
                <a:lnTo>
                  <a:pt x="62" y="150"/>
                </a:lnTo>
                <a:lnTo>
                  <a:pt x="63" y="151"/>
                </a:lnTo>
                <a:lnTo>
                  <a:pt x="65" y="152"/>
                </a:lnTo>
                <a:lnTo>
                  <a:pt x="193" y="1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5" name="Freeform 52"/>
          <p:cNvSpPr>
            <a:spLocks noEditPoints="1"/>
          </p:cNvSpPr>
          <p:nvPr/>
        </p:nvSpPr>
        <p:spPr bwMode="auto">
          <a:xfrm>
            <a:off x="7708071" y="4183857"/>
            <a:ext cx="361733" cy="298777"/>
          </a:xfrm>
          <a:custGeom>
            <a:avLst/>
            <a:gdLst/>
            <a:ahLst/>
            <a:cxnLst>
              <a:cxn ang="0">
                <a:pos x="35" y="197"/>
              </a:cxn>
              <a:cxn ang="0">
                <a:pos x="28" y="197"/>
              </a:cxn>
              <a:cxn ang="0">
                <a:pos x="16" y="192"/>
              </a:cxn>
              <a:cxn ang="0">
                <a:pos x="7" y="182"/>
              </a:cxn>
              <a:cxn ang="0">
                <a:pos x="1" y="170"/>
              </a:cxn>
              <a:cxn ang="0">
                <a:pos x="0" y="35"/>
              </a:cxn>
              <a:cxn ang="0">
                <a:pos x="1" y="28"/>
              </a:cxn>
              <a:cxn ang="0">
                <a:pos x="7" y="16"/>
              </a:cxn>
              <a:cxn ang="0">
                <a:pos x="16" y="5"/>
              </a:cxn>
              <a:cxn ang="0">
                <a:pos x="28" y="1"/>
              </a:cxn>
              <a:cxn ang="0">
                <a:pos x="78" y="0"/>
              </a:cxn>
              <a:cxn ang="0">
                <a:pos x="85" y="1"/>
              </a:cxn>
              <a:cxn ang="0">
                <a:pos x="97" y="5"/>
              </a:cxn>
              <a:cxn ang="0">
                <a:pos x="107" y="15"/>
              </a:cxn>
              <a:cxn ang="0">
                <a:pos x="112" y="27"/>
              </a:cxn>
              <a:cxn ang="0">
                <a:pos x="197" y="34"/>
              </a:cxn>
              <a:cxn ang="0">
                <a:pos x="204" y="35"/>
              </a:cxn>
              <a:cxn ang="0">
                <a:pos x="216" y="41"/>
              </a:cxn>
              <a:cxn ang="0">
                <a:pos x="225" y="50"/>
              </a:cxn>
              <a:cxn ang="0">
                <a:pos x="231" y="62"/>
              </a:cxn>
              <a:cxn ang="0">
                <a:pos x="232" y="162"/>
              </a:cxn>
              <a:cxn ang="0">
                <a:pos x="231" y="170"/>
              </a:cxn>
              <a:cxn ang="0">
                <a:pos x="225" y="182"/>
              </a:cxn>
              <a:cxn ang="0">
                <a:pos x="216" y="192"/>
              </a:cxn>
              <a:cxn ang="0">
                <a:pos x="204" y="197"/>
              </a:cxn>
              <a:cxn ang="0">
                <a:pos x="197" y="197"/>
              </a:cxn>
              <a:cxn ang="0">
                <a:pos x="35" y="11"/>
              </a:cxn>
              <a:cxn ang="0">
                <a:pos x="26" y="12"/>
              </a:cxn>
              <a:cxn ang="0">
                <a:pos x="17" y="18"/>
              </a:cxn>
              <a:cxn ang="0">
                <a:pos x="13" y="26"/>
              </a:cxn>
              <a:cxn ang="0">
                <a:pos x="11" y="35"/>
              </a:cxn>
              <a:cxn ang="0">
                <a:pos x="11" y="162"/>
              </a:cxn>
              <a:cxn ang="0">
                <a:pos x="13" y="172"/>
              </a:cxn>
              <a:cxn ang="0">
                <a:pos x="17" y="180"/>
              </a:cxn>
              <a:cxn ang="0">
                <a:pos x="26" y="185"/>
              </a:cxn>
              <a:cxn ang="0">
                <a:pos x="35" y="186"/>
              </a:cxn>
              <a:cxn ang="0">
                <a:pos x="197" y="186"/>
              </a:cxn>
              <a:cxn ang="0">
                <a:pos x="206" y="185"/>
              </a:cxn>
              <a:cxn ang="0">
                <a:pos x="213" y="180"/>
              </a:cxn>
              <a:cxn ang="0">
                <a:pos x="219" y="172"/>
              </a:cxn>
              <a:cxn ang="0">
                <a:pos x="221" y="162"/>
              </a:cxn>
              <a:cxn ang="0">
                <a:pos x="221" y="69"/>
              </a:cxn>
              <a:cxn ang="0">
                <a:pos x="219" y="59"/>
              </a:cxn>
              <a:cxn ang="0">
                <a:pos x="213" y="51"/>
              </a:cxn>
              <a:cxn ang="0">
                <a:pos x="206" y="47"/>
              </a:cxn>
              <a:cxn ang="0">
                <a:pos x="197" y="45"/>
              </a:cxn>
              <a:cxn ang="0">
                <a:pos x="103" y="35"/>
              </a:cxn>
              <a:cxn ang="0">
                <a:pos x="101" y="30"/>
              </a:cxn>
              <a:cxn ang="0">
                <a:pos x="98" y="22"/>
              </a:cxn>
              <a:cxn ang="0">
                <a:pos x="92" y="15"/>
              </a:cxn>
              <a:cxn ang="0">
                <a:pos x="82" y="11"/>
              </a:cxn>
              <a:cxn ang="0">
                <a:pos x="35" y="11"/>
              </a:cxn>
            </a:cxnLst>
            <a:rect l="0" t="0" r="r" b="b"/>
            <a:pathLst>
              <a:path w="232" h="197">
                <a:moveTo>
                  <a:pt x="197" y="197"/>
                </a:moveTo>
                <a:lnTo>
                  <a:pt x="35" y="197"/>
                </a:lnTo>
                <a:lnTo>
                  <a:pt x="35" y="197"/>
                </a:lnTo>
                <a:lnTo>
                  <a:pt x="28" y="197"/>
                </a:lnTo>
                <a:lnTo>
                  <a:pt x="21" y="194"/>
                </a:lnTo>
                <a:lnTo>
                  <a:pt x="16" y="192"/>
                </a:lnTo>
                <a:lnTo>
                  <a:pt x="11" y="188"/>
                </a:lnTo>
                <a:lnTo>
                  <a:pt x="7" y="182"/>
                </a:lnTo>
                <a:lnTo>
                  <a:pt x="3" y="177"/>
                </a:lnTo>
                <a:lnTo>
                  <a:pt x="1" y="170"/>
                </a:lnTo>
                <a:lnTo>
                  <a:pt x="0" y="162"/>
                </a:lnTo>
                <a:lnTo>
                  <a:pt x="0" y="35"/>
                </a:lnTo>
                <a:lnTo>
                  <a:pt x="0" y="35"/>
                </a:lnTo>
                <a:lnTo>
                  <a:pt x="1" y="28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1" y="3"/>
                </a:lnTo>
                <a:lnTo>
                  <a:pt x="28" y="1"/>
                </a:lnTo>
                <a:lnTo>
                  <a:pt x="35" y="0"/>
                </a:lnTo>
                <a:lnTo>
                  <a:pt x="78" y="0"/>
                </a:lnTo>
                <a:lnTo>
                  <a:pt x="78" y="0"/>
                </a:lnTo>
                <a:lnTo>
                  <a:pt x="85" y="1"/>
                </a:lnTo>
                <a:lnTo>
                  <a:pt x="92" y="3"/>
                </a:lnTo>
                <a:lnTo>
                  <a:pt x="97" y="5"/>
                </a:lnTo>
                <a:lnTo>
                  <a:pt x="103" y="9"/>
                </a:lnTo>
                <a:lnTo>
                  <a:pt x="107" y="15"/>
                </a:lnTo>
                <a:lnTo>
                  <a:pt x="109" y="20"/>
                </a:lnTo>
                <a:lnTo>
                  <a:pt x="112" y="27"/>
                </a:lnTo>
                <a:lnTo>
                  <a:pt x="113" y="34"/>
                </a:lnTo>
                <a:lnTo>
                  <a:pt x="197" y="34"/>
                </a:lnTo>
                <a:lnTo>
                  <a:pt x="197" y="34"/>
                </a:lnTo>
                <a:lnTo>
                  <a:pt x="204" y="35"/>
                </a:lnTo>
                <a:lnTo>
                  <a:pt x="211" y="36"/>
                </a:lnTo>
                <a:lnTo>
                  <a:pt x="216" y="41"/>
                </a:lnTo>
                <a:lnTo>
                  <a:pt x="221" y="45"/>
                </a:lnTo>
                <a:lnTo>
                  <a:pt x="225" y="50"/>
                </a:lnTo>
                <a:lnTo>
                  <a:pt x="229" y="55"/>
                </a:lnTo>
                <a:lnTo>
                  <a:pt x="231" y="62"/>
                </a:lnTo>
                <a:lnTo>
                  <a:pt x="232" y="69"/>
                </a:lnTo>
                <a:lnTo>
                  <a:pt x="232" y="162"/>
                </a:lnTo>
                <a:lnTo>
                  <a:pt x="232" y="162"/>
                </a:lnTo>
                <a:lnTo>
                  <a:pt x="231" y="170"/>
                </a:lnTo>
                <a:lnTo>
                  <a:pt x="229" y="177"/>
                </a:lnTo>
                <a:lnTo>
                  <a:pt x="225" y="182"/>
                </a:lnTo>
                <a:lnTo>
                  <a:pt x="221" y="188"/>
                </a:lnTo>
                <a:lnTo>
                  <a:pt x="216" y="192"/>
                </a:lnTo>
                <a:lnTo>
                  <a:pt x="211" y="194"/>
                </a:lnTo>
                <a:lnTo>
                  <a:pt x="204" y="197"/>
                </a:lnTo>
                <a:lnTo>
                  <a:pt x="197" y="197"/>
                </a:lnTo>
                <a:lnTo>
                  <a:pt x="197" y="197"/>
                </a:lnTo>
                <a:close/>
                <a:moveTo>
                  <a:pt x="35" y="11"/>
                </a:moveTo>
                <a:lnTo>
                  <a:pt x="35" y="11"/>
                </a:lnTo>
                <a:lnTo>
                  <a:pt x="31" y="11"/>
                </a:lnTo>
                <a:lnTo>
                  <a:pt x="26" y="12"/>
                </a:lnTo>
                <a:lnTo>
                  <a:pt x="21" y="15"/>
                </a:lnTo>
                <a:lnTo>
                  <a:pt x="17" y="18"/>
                </a:lnTo>
                <a:lnTo>
                  <a:pt x="15" y="22"/>
                </a:lnTo>
                <a:lnTo>
                  <a:pt x="13" y="26"/>
                </a:lnTo>
                <a:lnTo>
                  <a:pt x="12" y="30"/>
                </a:lnTo>
                <a:lnTo>
                  <a:pt x="11" y="35"/>
                </a:lnTo>
                <a:lnTo>
                  <a:pt x="11" y="162"/>
                </a:lnTo>
                <a:lnTo>
                  <a:pt x="11" y="162"/>
                </a:lnTo>
                <a:lnTo>
                  <a:pt x="12" y="167"/>
                </a:lnTo>
                <a:lnTo>
                  <a:pt x="13" y="172"/>
                </a:lnTo>
                <a:lnTo>
                  <a:pt x="15" y="176"/>
                </a:lnTo>
                <a:lnTo>
                  <a:pt x="17" y="180"/>
                </a:lnTo>
                <a:lnTo>
                  <a:pt x="21" y="182"/>
                </a:lnTo>
                <a:lnTo>
                  <a:pt x="26" y="185"/>
                </a:lnTo>
                <a:lnTo>
                  <a:pt x="31" y="186"/>
                </a:lnTo>
                <a:lnTo>
                  <a:pt x="35" y="186"/>
                </a:lnTo>
                <a:lnTo>
                  <a:pt x="197" y="186"/>
                </a:lnTo>
                <a:lnTo>
                  <a:pt x="197" y="186"/>
                </a:lnTo>
                <a:lnTo>
                  <a:pt x="201" y="186"/>
                </a:lnTo>
                <a:lnTo>
                  <a:pt x="206" y="185"/>
                </a:lnTo>
                <a:lnTo>
                  <a:pt x="211" y="182"/>
                </a:lnTo>
                <a:lnTo>
                  <a:pt x="213" y="180"/>
                </a:lnTo>
                <a:lnTo>
                  <a:pt x="217" y="176"/>
                </a:lnTo>
                <a:lnTo>
                  <a:pt x="219" y="172"/>
                </a:lnTo>
                <a:lnTo>
                  <a:pt x="220" y="167"/>
                </a:lnTo>
                <a:lnTo>
                  <a:pt x="221" y="162"/>
                </a:lnTo>
                <a:lnTo>
                  <a:pt x="221" y="69"/>
                </a:lnTo>
                <a:lnTo>
                  <a:pt x="221" y="69"/>
                </a:lnTo>
                <a:lnTo>
                  <a:pt x="220" y="65"/>
                </a:lnTo>
                <a:lnTo>
                  <a:pt x="219" y="59"/>
                </a:lnTo>
                <a:lnTo>
                  <a:pt x="217" y="55"/>
                </a:lnTo>
                <a:lnTo>
                  <a:pt x="213" y="51"/>
                </a:lnTo>
                <a:lnTo>
                  <a:pt x="211" y="49"/>
                </a:lnTo>
                <a:lnTo>
                  <a:pt x="206" y="47"/>
                </a:lnTo>
                <a:lnTo>
                  <a:pt x="201" y="46"/>
                </a:lnTo>
                <a:lnTo>
                  <a:pt x="197" y="45"/>
                </a:lnTo>
                <a:lnTo>
                  <a:pt x="103" y="45"/>
                </a:lnTo>
                <a:lnTo>
                  <a:pt x="103" y="35"/>
                </a:lnTo>
                <a:lnTo>
                  <a:pt x="103" y="35"/>
                </a:lnTo>
                <a:lnTo>
                  <a:pt x="101" y="30"/>
                </a:lnTo>
                <a:lnTo>
                  <a:pt x="100" y="26"/>
                </a:lnTo>
                <a:lnTo>
                  <a:pt x="98" y="22"/>
                </a:lnTo>
                <a:lnTo>
                  <a:pt x="94" y="18"/>
                </a:lnTo>
                <a:lnTo>
                  <a:pt x="92" y="15"/>
                </a:lnTo>
                <a:lnTo>
                  <a:pt x="88" y="12"/>
                </a:lnTo>
                <a:lnTo>
                  <a:pt x="82" y="11"/>
                </a:lnTo>
                <a:lnTo>
                  <a:pt x="78" y="11"/>
                </a:lnTo>
                <a:lnTo>
                  <a:pt x="3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6" name="Freeform 53"/>
          <p:cNvSpPr>
            <a:spLocks noEditPoints="1"/>
          </p:cNvSpPr>
          <p:nvPr/>
        </p:nvSpPr>
        <p:spPr bwMode="auto">
          <a:xfrm>
            <a:off x="10949566" y="5728295"/>
            <a:ext cx="380524" cy="367724"/>
          </a:xfrm>
          <a:custGeom>
            <a:avLst/>
            <a:gdLst/>
            <a:ahLst/>
            <a:cxnLst>
              <a:cxn ang="0">
                <a:pos x="196" y="239"/>
              </a:cxn>
              <a:cxn ang="0">
                <a:pos x="140" y="186"/>
              </a:cxn>
              <a:cxn ang="0">
                <a:pos x="134" y="170"/>
              </a:cxn>
              <a:cxn ang="0">
                <a:pos x="111" y="131"/>
              </a:cxn>
              <a:cxn ang="0">
                <a:pos x="97" y="146"/>
              </a:cxn>
              <a:cxn ang="0">
                <a:pos x="97" y="160"/>
              </a:cxn>
              <a:cxn ang="0">
                <a:pos x="84" y="175"/>
              </a:cxn>
              <a:cxn ang="0">
                <a:pos x="66" y="178"/>
              </a:cxn>
              <a:cxn ang="0">
                <a:pos x="1" y="113"/>
              </a:cxn>
              <a:cxn ang="0">
                <a:pos x="4" y="96"/>
              </a:cxn>
              <a:cxn ang="0">
                <a:pos x="19" y="82"/>
              </a:cxn>
              <a:cxn ang="0">
                <a:pos x="34" y="82"/>
              </a:cxn>
              <a:cxn ang="0">
                <a:pos x="81" y="35"/>
              </a:cxn>
              <a:cxn ang="0">
                <a:pos x="81" y="25"/>
              </a:cxn>
              <a:cxn ang="0">
                <a:pos x="88" y="12"/>
              </a:cxn>
              <a:cxn ang="0">
                <a:pos x="107" y="0"/>
              </a:cxn>
              <a:cxn ang="0">
                <a:pos x="174" y="59"/>
              </a:cxn>
              <a:cxn ang="0">
                <a:pos x="180" y="73"/>
              </a:cxn>
              <a:cxn ang="0">
                <a:pos x="166" y="93"/>
              </a:cxn>
              <a:cxn ang="0">
                <a:pos x="154" y="98"/>
              </a:cxn>
              <a:cxn ang="0">
                <a:pos x="145" y="98"/>
              </a:cxn>
              <a:cxn ang="0">
                <a:pos x="165" y="135"/>
              </a:cxn>
              <a:cxn ang="0">
                <a:pos x="235" y="189"/>
              </a:cxn>
              <a:cxn ang="0">
                <a:pos x="240" y="200"/>
              </a:cxn>
              <a:cxn ang="0">
                <a:pos x="239" y="213"/>
              </a:cxn>
              <a:cxn ang="0">
                <a:pos x="220" y="235"/>
              </a:cxn>
              <a:cxn ang="0">
                <a:pos x="204" y="241"/>
              </a:cxn>
              <a:cxn ang="0">
                <a:pos x="149" y="162"/>
              </a:cxn>
              <a:cxn ang="0">
                <a:pos x="145" y="170"/>
              </a:cxn>
              <a:cxn ang="0">
                <a:pos x="196" y="227"/>
              </a:cxn>
              <a:cxn ang="0">
                <a:pos x="213" y="227"/>
              </a:cxn>
              <a:cxn ang="0">
                <a:pos x="231" y="204"/>
              </a:cxn>
              <a:cxn ang="0">
                <a:pos x="178" y="148"/>
              </a:cxn>
              <a:cxn ang="0">
                <a:pos x="170" y="144"/>
              </a:cxn>
              <a:cxn ang="0">
                <a:pos x="116" y="110"/>
              </a:cxn>
              <a:cxn ang="0">
                <a:pos x="136" y="90"/>
              </a:cxn>
              <a:cxn ang="0">
                <a:pos x="145" y="81"/>
              </a:cxn>
              <a:cxn ang="0">
                <a:pos x="145" y="81"/>
              </a:cxn>
              <a:cxn ang="0">
                <a:pos x="154" y="88"/>
              </a:cxn>
              <a:cxn ang="0">
                <a:pos x="161" y="83"/>
              </a:cxn>
              <a:cxn ang="0">
                <a:pos x="169" y="73"/>
              </a:cxn>
              <a:cxn ang="0">
                <a:pos x="112" y="13"/>
              </a:cxn>
              <a:cxn ang="0">
                <a:pos x="107" y="11"/>
              </a:cxn>
              <a:cxn ang="0">
                <a:pos x="95" y="20"/>
              </a:cxn>
              <a:cxn ang="0">
                <a:pos x="92" y="25"/>
              </a:cxn>
              <a:cxn ang="0">
                <a:pos x="99" y="35"/>
              </a:cxn>
              <a:cxn ang="0">
                <a:pos x="91" y="43"/>
              </a:cxn>
              <a:cxn ang="0">
                <a:pos x="89" y="43"/>
              </a:cxn>
              <a:cxn ang="0">
                <a:pos x="43" y="90"/>
              </a:cxn>
              <a:cxn ang="0">
                <a:pos x="35" y="98"/>
              </a:cxn>
              <a:cxn ang="0">
                <a:pos x="30" y="93"/>
              </a:cxn>
              <a:cxn ang="0">
                <a:pos x="20" y="94"/>
              </a:cxn>
              <a:cxn ang="0">
                <a:pos x="12" y="104"/>
              </a:cxn>
              <a:cxn ang="0">
                <a:pos x="14" y="112"/>
              </a:cxn>
              <a:cxn ang="0">
                <a:pos x="73" y="169"/>
              </a:cxn>
              <a:cxn ang="0">
                <a:pos x="84" y="160"/>
              </a:cxn>
              <a:cxn ang="0">
                <a:pos x="88" y="154"/>
              </a:cxn>
              <a:cxn ang="0">
                <a:pos x="81" y="144"/>
              </a:cxn>
              <a:cxn ang="0">
                <a:pos x="89" y="136"/>
              </a:cxn>
            </a:cxnLst>
            <a:rect l="0" t="0" r="r" b="b"/>
            <a:pathLst>
              <a:path w="242" h="241">
                <a:moveTo>
                  <a:pt x="204" y="241"/>
                </a:moveTo>
                <a:lnTo>
                  <a:pt x="204" y="241"/>
                </a:lnTo>
                <a:lnTo>
                  <a:pt x="200" y="240"/>
                </a:lnTo>
                <a:lnTo>
                  <a:pt x="196" y="239"/>
                </a:lnTo>
                <a:lnTo>
                  <a:pt x="192" y="237"/>
                </a:lnTo>
                <a:lnTo>
                  <a:pt x="189" y="235"/>
                </a:lnTo>
                <a:lnTo>
                  <a:pt x="140" y="186"/>
                </a:lnTo>
                <a:lnTo>
                  <a:pt x="140" y="186"/>
                </a:lnTo>
                <a:lnTo>
                  <a:pt x="138" y="182"/>
                </a:lnTo>
                <a:lnTo>
                  <a:pt x="135" y="179"/>
                </a:lnTo>
                <a:lnTo>
                  <a:pt x="135" y="175"/>
                </a:lnTo>
                <a:lnTo>
                  <a:pt x="134" y="170"/>
                </a:lnTo>
                <a:lnTo>
                  <a:pt x="134" y="170"/>
                </a:lnTo>
                <a:lnTo>
                  <a:pt x="135" y="163"/>
                </a:lnTo>
                <a:lnTo>
                  <a:pt x="138" y="158"/>
                </a:lnTo>
                <a:lnTo>
                  <a:pt x="111" y="131"/>
                </a:lnTo>
                <a:lnTo>
                  <a:pt x="99" y="144"/>
                </a:lnTo>
                <a:lnTo>
                  <a:pt x="99" y="144"/>
                </a:lnTo>
                <a:lnTo>
                  <a:pt x="97" y="146"/>
                </a:lnTo>
                <a:lnTo>
                  <a:pt x="97" y="146"/>
                </a:lnTo>
                <a:lnTo>
                  <a:pt x="99" y="148"/>
                </a:lnTo>
                <a:lnTo>
                  <a:pt x="99" y="154"/>
                </a:lnTo>
                <a:lnTo>
                  <a:pt x="99" y="154"/>
                </a:lnTo>
                <a:lnTo>
                  <a:pt x="97" y="160"/>
                </a:lnTo>
                <a:lnTo>
                  <a:pt x="93" y="166"/>
                </a:lnTo>
                <a:lnTo>
                  <a:pt x="92" y="167"/>
                </a:lnTo>
                <a:lnTo>
                  <a:pt x="92" y="167"/>
                </a:lnTo>
                <a:lnTo>
                  <a:pt x="84" y="175"/>
                </a:lnTo>
                <a:lnTo>
                  <a:pt x="78" y="178"/>
                </a:lnTo>
                <a:lnTo>
                  <a:pt x="73" y="179"/>
                </a:lnTo>
                <a:lnTo>
                  <a:pt x="73" y="179"/>
                </a:lnTo>
                <a:lnTo>
                  <a:pt x="66" y="178"/>
                </a:lnTo>
                <a:lnTo>
                  <a:pt x="59" y="174"/>
                </a:lnTo>
                <a:lnTo>
                  <a:pt x="5" y="120"/>
                </a:lnTo>
                <a:lnTo>
                  <a:pt x="5" y="120"/>
                </a:lnTo>
                <a:lnTo>
                  <a:pt x="1" y="113"/>
                </a:lnTo>
                <a:lnTo>
                  <a:pt x="0" y="106"/>
                </a:lnTo>
                <a:lnTo>
                  <a:pt x="0" y="106"/>
                </a:lnTo>
                <a:lnTo>
                  <a:pt x="1" y="101"/>
                </a:lnTo>
                <a:lnTo>
                  <a:pt x="4" y="96"/>
                </a:lnTo>
                <a:lnTo>
                  <a:pt x="12" y="88"/>
                </a:lnTo>
                <a:lnTo>
                  <a:pt x="14" y="86"/>
                </a:lnTo>
                <a:lnTo>
                  <a:pt x="14" y="86"/>
                </a:lnTo>
                <a:lnTo>
                  <a:pt x="19" y="82"/>
                </a:lnTo>
                <a:lnTo>
                  <a:pt x="26" y="81"/>
                </a:lnTo>
                <a:lnTo>
                  <a:pt x="26" y="81"/>
                </a:lnTo>
                <a:lnTo>
                  <a:pt x="31" y="82"/>
                </a:lnTo>
                <a:lnTo>
                  <a:pt x="34" y="82"/>
                </a:lnTo>
                <a:lnTo>
                  <a:pt x="34" y="82"/>
                </a:lnTo>
                <a:lnTo>
                  <a:pt x="35" y="81"/>
                </a:lnTo>
                <a:lnTo>
                  <a:pt x="81" y="35"/>
                </a:lnTo>
                <a:lnTo>
                  <a:pt x="81" y="35"/>
                </a:lnTo>
                <a:lnTo>
                  <a:pt x="84" y="34"/>
                </a:lnTo>
                <a:lnTo>
                  <a:pt x="84" y="34"/>
                </a:lnTo>
                <a:lnTo>
                  <a:pt x="82" y="31"/>
                </a:lnTo>
                <a:lnTo>
                  <a:pt x="81" y="25"/>
                </a:lnTo>
                <a:lnTo>
                  <a:pt x="81" y="25"/>
                </a:lnTo>
                <a:lnTo>
                  <a:pt x="82" y="19"/>
                </a:lnTo>
                <a:lnTo>
                  <a:pt x="86" y="13"/>
                </a:lnTo>
                <a:lnTo>
                  <a:pt x="88" y="12"/>
                </a:lnTo>
                <a:lnTo>
                  <a:pt x="88" y="12"/>
                </a:lnTo>
                <a:lnTo>
                  <a:pt x="96" y="4"/>
                </a:lnTo>
                <a:lnTo>
                  <a:pt x="101" y="1"/>
                </a:lnTo>
                <a:lnTo>
                  <a:pt x="107" y="0"/>
                </a:lnTo>
                <a:lnTo>
                  <a:pt x="107" y="0"/>
                </a:lnTo>
                <a:lnTo>
                  <a:pt x="113" y="1"/>
                </a:lnTo>
                <a:lnTo>
                  <a:pt x="120" y="5"/>
                </a:lnTo>
                <a:lnTo>
                  <a:pt x="174" y="59"/>
                </a:lnTo>
                <a:lnTo>
                  <a:pt x="174" y="59"/>
                </a:lnTo>
                <a:lnTo>
                  <a:pt x="178" y="66"/>
                </a:lnTo>
                <a:lnTo>
                  <a:pt x="180" y="73"/>
                </a:lnTo>
                <a:lnTo>
                  <a:pt x="180" y="73"/>
                </a:lnTo>
                <a:lnTo>
                  <a:pt x="178" y="78"/>
                </a:lnTo>
                <a:lnTo>
                  <a:pt x="176" y="83"/>
                </a:lnTo>
                <a:lnTo>
                  <a:pt x="167" y="92"/>
                </a:lnTo>
                <a:lnTo>
                  <a:pt x="166" y="93"/>
                </a:lnTo>
                <a:lnTo>
                  <a:pt x="166" y="93"/>
                </a:lnTo>
                <a:lnTo>
                  <a:pt x="161" y="97"/>
                </a:lnTo>
                <a:lnTo>
                  <a:pt x="154" y="98"/>
                </a:lnTo>
                <a:lnTo>
                  <a:pt x="154" y="98"/>
                </a:lnTo>
                <a:lnTo>
                  <a:pt x="150" y="98"/>
                </a:lnTo>
                <a:lnTo>
                  <a:pt x="146" y="97"/>
                </a:lnTo>
                <a:lnTo>
                  <a:pt x="146" y="97"/>
                </a:lnTo>
                <a:lnTo>
                  <a:pt x="145" y="98"/>
                </a:lnTo>
                <a:lnTo>
                  <a:pt x="131" y="110"/>
                </a:lnTo>
                <a:lnTo>
                  <a:pt x="158" y="137"/>
                </a:lnTo>
                <a:lnTo>
                  <a:pt x="158" y="137"/>
                </a:lnTo>
                <a:lnTo>
                  <a:pt x="165" y="135"/>
                </a:lnTo>
                <a:lnTo>
                  <a:pt x="173" y="133"/>
                </a:lnTo>
                <a:lnTo>
                  <a:pt x="180" y="136"/>
                </a:lnTo>
                <a:lnTo>
                  <a:pt x="186" y="140"/>
                </a:lnTo>
                <a:lnTo>
                  <a:pt x="235" y="189"/>
                </a:lnTo>
                <a:lnTo>
                  <a:pt x="235" y="189"/>
                </a:lnTo>
                <a:lnTo>
                  <a:pt x="238" y="192"/>
                </a:lnTo>
                <a:lnTo>
                  <a:pt x="239" y="196"/>
                </a:lnTo>
                <a:lnTo>
                  <a:pt x="240" y="200"/>
                </a:lnTo>
                <a:lnTo>
                  <a:pt x="242" y="204"/>
                </a:lnTo>
                <a:lnTo>
                  <a:pt x="242" y="204"/>
                </a:lnTo>
                <a:lnTo>
                  <a:pt x="240" y="209"/>
                </a:lnTo>
                <a:lnTo>
                  <a:pt x="239" y="213"/>
                </a:lnTo>
                <a:lnTo>
                  <a:pt x="238" y="217"/>
                </a:lnTo>
                <a:lnTo>
                  <a:pt x="235" y="220"/>
                </a:lnTo>
                <a:lnTo>
                  <a:pt x="220" y="235"/>
                </a:lnTo>
                <a:lnTo>
                  <a:pt x="220" y="235"/>
                </a:lnTo>
                <a:lnTo>
                  <a:pt x="217" y="237"/>
                </a:lnTo>
                <a:lnTo>
                  <a:pt x="213" y="239"/>
                </a:lnTo>
                <a:lnTo>
                  <a:pt x="209" y="240"/>
                </a:lnTo>
                <a:lnTo>
                  <a:pt x="204" y="241"/>
                </a:lnTo>
                <a:lnTo>
                  <a:pt x="204" y="241"/>
                </a:lnTo>
                <a:close/>
                <a:moveTo>
                  <a:pt x="111" y="116"/>
                </a:moveTo>
                <a:lnTo>
                  <a:pt x="153" y="158"/>
                </a:lnTo>
                <a:lnTo>
                  <a:pt x="149" y="162"/>
                </a:lnTo>
                <a:lnTo>
                  <a:pt x="149" y="162"/>
                </a:lnTo>
                <a:lnTo>
                  <a:pt x="146" y="166"/>
                </a:lnTo>
                <a:lnTo>
                  <a:pt x="145" y="170"/>
                </a:lnTo>
                <a:lnTo>
                  <a:pt x="145" y="170"/>
                </a:lnTo>
                <a:lnTo>
                  <a:pt x="146" y="175"/>
                </a:lnTo>
                <a:lnTo>
                  <a:pt x="149" y="178"/>
                </a:lnTo>
                <a:lnTo>
                  <a:pt x="196" y="227"/>
                </a:lnTo>
                <a:lnTo>
                  <a:pt x="196" y="227"/>
                </a:lnTo>
                <a:lnTo>
                  <a:pt x="200" y="229"/>
                </a:lnTo>
                <a:lnTo>
                  <a:pt x="204" y="229"/>
                </a:lnTo>
                <a:lnTo>
                  <a:pt x="209" y="229"/>
                </a:lnTo>
                <a:lnTo>
                  <a:pt x="213" y="227"/>
                </a:lnTo>
                <a:lnTo>
                  <a:pt x="227" y="212"/>
                </a:lnTo>
                <a:lnTo>
                  <a:pt x="227" y="212"/>
                </a:lnTo>
                <a:lnTo>
                  <a:pt x="230" y="209"/>
                </a:lnTo>
                <a:lnTo>
                  <a:pt x="231" y="204"/>
                </a:lnTo>
                <a:lnTo>
                  <a:pt x="231" y="204"/>
                </a:lnTo>
                <a:lnTo>
                  <a:pt x="230" y="200"/>
                </a:lnTo>
                <a:lnTo>
                  <a:pt x="227" y="196"/>
                </a:lnTo>
                <a:lnTo>
                  <a:pt x="178" y="148"/>
                </a:lnTo>
                <a:lnTo>
                  <a:pt x="178" y="148"/>
                </a:lnTo>
                <a:lnTo>
                  <a:pt x="176" y="146"/>
                </a:lnTo>
                <a:lnTo>
                  <a:pt x="170" y="144"/>
                </a:lnTo>
                <a:lnTo>
                  <a:pt x="170" y="144"/>
                </a:lnTo>
                <a:lnTo>
                  <a:pt x="166" y="146"/>
                </a:lnTo>
                <a:lnTo>
                  <a:pt x="162" y="148"/>
                </a:lnTo>
                <a:lnTo>
                  <a:pt x="158" y="152"/>
                </a:lnTo>
                <a:lnTo>
                  <a:pt x="116" y="11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89"/>
                </a:lnTo>
                <a:lnTo>
                  <a:pt x="136" y="89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6" y="82"/>
                </a:lnTo>
                <a:lnTo>
                  <a:pt x="146" y="82"/>
                </a:lnTo>
                <a:lnTo>
                  <a:pt x="150" y="86"/>
                </a:lnTo>
                <a:lnTo>
                  <a:pt x="154" y="88"/>
                </a:lnTo>
                <a:lnTo>
                  <a:pt x="154" y="88"/>
                </a:lnTo>
                <a:lnTo>
                  <a:pt x="157" y="86"/>
                </a:lnTo>
                <a:lnTo>
                  <a:pt x="159" y="85"/>
                </a:lnTo>
                <a:lnTo>
                  <a:pt x="161" y="83"/>
                </a:lnTo>
                <a:lnTo>
                  <a:pt x="161" y="83"/>
                </a:lnTo>
                <a:lnTo>
                  <a:pt x="166" y="78"/>
                </a:lnTo>
                <a:lnTo>
                  <a:pt x="167" y="75"/>
                </a:lnTo>
                <a:lnTo>
                  <a:pt x="169" y="73"/>
                </a:lnTo>
                <a:lnTo>
                  <a:pt x="169" y="73"/>
                </a:lnTo>
                <a:lnTo>
                  <a:pt x="167" y="70"/>
                </a:lnTo>
                <a:lnTo>
                  <a:pt x="166" y="67"/>
                </a:lnTo>
                <a:lnTo>
                  <a:pt x="112" y="13"/>
                </a:lnTo>
                <a:lnTo>
                  <a:pt x="112" y="13"/>
                </a:lnTo>
                <a:lnTo>
                  <a:pt x="109" y="12"/>
                </a:lnTo>
                <a:lnTo>
                  <a:pt x="107" y="11"/>
                </a:lnTo>
                <a:lnTo>
                  <a:pt x="107" y="11"/>
                </a:lnTo>
                <a:lnTo>
                  <a:pt x="104" y="12"/>
                </a:lnTo>
                <a:lnTo>
                  <a:pt x="101" y="13"/>
                </a:lnTo>
                <a:lnTo>
                  <a:pt x="96" y="19"/>
                </a:lnTo>
                <a:lnTo>
                  <a:pt x="95" y="20"/>
                </a:lnTo>
                <a:lnTo>
                  <a:pt x="95" y="20"/>
                </a:lnTo>
                <a:lnTo>
                  <a:pt x="93" y="23"/>
                </a:lnTo>
                <a:lnTo>
                  <a:pt x="92" y="25"/>
                </a:lnTo>
                <a:lnTo>
                  <a:pt x="92" y="25"/>
                </a:lnTo>
                <a:lnTo>
                  <a:pt x="93" y="29"/>
                </a:lnTo>
                <a:lnTo>
                  <a:pt x="97" y="34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89" y="43"/>
                </a:lnTo>
                <a:lnTo>
                  <a:pt x="43" y="89"/>
                </a:lnTo>
                <a:lnTo>
                  <a:pt x="43" y="89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4" y="97"/>
                </a:lnTo>
                <a:lnTo>
                  <a:pt x="34" y="97"/>
                </a:lnTo>
                <a:lnTo>
                  <a:pt x="30" y="93"/>
                </a:lnTo>
                <a:lnTo>
                  <a:pt x="26" y="92"/>
                </a:lnTo>
                <a:lnTo>
                  <a:pt x="26" y="92"/>
                </a:lnTo>
                <a:lnTo>
                  <a:pt x="23" y="93"/>
                </a:lnTo>
                <a:lnTo>
                  <a:pt x="20" y="94"/>
                </a:lnTo>
                <a:lnTo>
                  <a:pt x="19" y="96"/>
                </a:lnTo>
                <a:lnTo>
                  <a:pt x="19" y="96"/>
                </a:lnTo>
                <a:lnTo>
                  <a:pt x="14" y="101"/>
                </a:lnTo>
                <a:lnTo>
                  <a:pt x="12" y="104"/>
                </a:lnTo>
                <a:lnTo>
                  <a:pt x="11" y="106"/>
                </a:lnTo>
                <a:lnTo>
                  <a:pt x="11" y="106"/>
                </a:lnTo>
                <a:lnTo>
                  <a:pt x="12" y="109"/>
                </a:lnTo>
                <a:lnTo>
                  <a:pt x="14" y="112"/>
                </a:lnTo>
                <a:lnTo>
                  <a:pt x="68" y="166"/>
                </a:lnTo>
                <a:lnTo>
                  <a:pt x="68" y="166"/>
                </a:lnTo>
                <a:lnTo>
                  <a:pt x="70" y="167"/>
                </a:lnTo>
                <a:lnTo>
                  <a:pt x="73" y="169"/>
                </a:lnTo>
                <a:lnTo>
                  <a:pt x="73" y="169"/>
                </a:lnTo>
                <a:lnTo>
                  <a:pt x="76" y="167"/>
                </a:lnTo>
                <a:lnTo>
                  <a:pt x="78" y="166"/>
                </a:lnTo>
                <a:lnTo>
                  <a:pt x="84" y="160"/>
                </a:lnTo>
                <a:lnTo>
                  <a:pt x="85" y="159"/>
                </a:lnTo>
                <a:lnTo>
                  <a:pt x="85" y="159"/>
                </a:lnTo>
                <a:lnTo>
                  <a:pt x="88" y="156"/>
                </a:lnTo>
                <a:lnTo>
                  <a:pt x="88" y="154"/>
                </a:lnTo>
                <a:lnTo>
                  <a:pt x="88" y="154"/>
                </a:lnTo>
                <a:lnTo>
                  <a:pt x="86" y="150"/>
                </a:lnTo>
                <a:lnTo>
                  <a:pt x="82" y="146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9" y="136"/>
                </a:lnTo>
                <a:lnTo>
                  <a:pt x="89" y="136"/>
                </a:lnTo>
                <a:lnTo>
                  <a:pt x="91" y="136"/>
                </a:lnTo>
                <a:lnTo>
                  <a:pt x="111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652334" y="4188454"/>
            <a:ext cx="112748" cy="303372"/>
          </a:xfrm>
          <a:custGeom>
            <a:avLst/>
            <a:gdLst/>
            <a:ahLst/>
            <a:cxnLst>
              <a:cxn ang="0">
                <a:pos x="17" y="198"/>
              </a:cxn>
              <a:cxn ang="0">
                <a:pos x="12" y="198"/>
              </a:cxn>
              <a:cxn ang="0">
                <a:pos x="5" y="189"/>
              </a:cxn>
              <a:cxn ang="0">
                <a:pos x="4" y="154"/>
              </a:cxn>
              <a:cxn ang="0">
                <a:pos x="5" y="149"/>
              </a:cxn>
              <a:cxn ang="0">
                <a:pos x="12" y="142"/>
              </a:cxn>
              <a:cxn ang="0">
                <a:pos x="52" y="141"/>
              </a:cxn>
              <a:cxn ang="0">
                <a:pos x="58" y="142"/>
              </a:cxn>
              <a:cxn ang="0">
                <a:pos x="65" y="149"/>
              </a:cxn>
              <a:cxn ang="0">
                <a:pos x="66" y="184"/>
              </a:cxn>
              <a:cxn ang="0">
                <a:pos x="65" y="189"/>
              </a:cxn>
              <a:cxn ang="0">
                <a:pos x="58" y="198"/>
              </a:cxn>
              <a:cxn ang="0">
                <a:pos x="52" y="198"/>
              </a:cxn>
              <a:cxn ang="0">
                <a:pos x="17" y="152"/>
              </a:cxn>
              <a:cxn ang="0">
                <a:pos x="15" y="154"/>
              </a:cxn>
              <a:cxn ang="0">
                <a:pos x="15" y="184"/>
              </a:cxn>
              <a:cxn ang="0">
                <a:pos x="17" y="187"/>
              </a:cxn>
              <a:cxn ang="0">
                <a:pos x="52" y="187"/>
              </a:cxn>
              <a:cxn ang="0">
                <a:pos x="55" y="184"/>
              </a:cxn>
              <a:cxn ang="0">
                <a:pos x="55" y="154"/>
              </a:cxn>
              <a:cxn ang="0">
                <a:pos x="52" y="152"/>
              </a:cxn>
              <a:cxn ang="0">
                <a:pos x="52" y="130"/>
              </a:cxn>
              <a:cxn ang="0">
                <a:pos x="17" y="130"/>
              </a:cxn>
              <a:cxn ang="0">
                <a:pos x="8" y="126"/>
              </a:cxn>
              <a:cxn ang="0">
                <a:pos x="4" y="117"/>
              </a:cxn>
              <a:cxn ang="0">
                <a:pos x="0" y="14"/>
              </a:cxn>
              <a:cxn ang="0">
                <a:pos x="4" y="4"/>
              </a:cxn>
              <a:cxn ang="0">
                <a:pos x="8" y="2"/>
              </a:cxn>
              <a:cxn ang="0">
                <a:pos x="56" y="0"/>
              </a:cxn>
              <a:cxn ang="0">
                <a:pos x="62" y="2"/>
              </a:cxn>
              <a:cxn ang="0">
                <a:pos x="66" y="4"/>
              </a:cxn>
              <a:cxn ang="0">
                <a:pos x="70" y="14"/>
              </a:cxn>
              <a:cxn ang="0">
                <a:pos x="66" y="117"/>
              </a:cxn>
              <a:cxn ang="0">
                <a:pos x="62" y="126"/>
              </a:cxn>
              <a:cxn ang="0">
                <a:pos x="52" y="130"/>
              </a:cxn>
              <a:cxn ang="0">
                <a:pos x="13" y="11"/>
              </a:cxn>
              <a:cxn ang="0">
                <a:pos x="12" y="13"/>
              </a:cxn>
              <a:cxn ang="0">
                <a:pos x="11" y="14"/>
              </a:cxn>
              <a:cxn ang="0">
                <a:pos x="15" y="117"/>
              </a:cxn>
              <a:cxn ang="0">
                <a:pos x="17" y="119"/>
              </a:cxn>
              <a:cxn ang="0">
                <a:pos x="52" y="119"/>
              </a:cxn>
              <a:cxn ang="0">
                <a:pos x="55" y="117"/>
              </a:cxn>
              <a:cxn ang="0">
                <a:pos x="59" y="14"/>
              </a:cxn>
              <a:cxn ang="0">
                <a:pos x="58" y="13"/>
              </a:cxn>
              <a:cxn ang="0">
                <a:pos x="13" y="11"/>
              </a:cxn>
            </a:cxnLst>
            <a:rect l="0" t="0" r="r" b="b"/>
            <a:pathLst>
              <a:path w="70" h="198">
                <a:moveTo>
                  <a:pt x="52" y="198"/>
                </a:moveTo>
                <a:lnTo>
                  <a:pt x="17" y="198"/>
                </a:lnTo>
                <a:lnTo>
                  <a:pt x="17" y="198"/>
                </a:lnTo>
                <a:lnTo>
                  <a:pt x="12" y="198"/>
                </a:lnTo>
                <a:lnTo>
                  <a:pt x="8" y="194"/>
                </a:lnTo>
                <a:lnTo>
                  <a:pt x="5" y="189"/>
                </a:lnTo>
                <a:lnTo>
                  <a:pt x="4" y="184"/>
                </a:lnTo>
                <a:lnTo>
                  <a:pt x="4" y="154"/>
                </a:lnTo>
                <a:lnTo>
                  <a:pt x="4" y="154"/>
                </a:lnTo>
                <a:lnTo>
                  <a:pt x="5" y="149"/>
                </a:lnTo>
                <a:lnTo>
                  <a:pt x="8" y="145"/>
                </a:lnTo>
                <a:lnTo>
                  <a:pt x="12" y="142"/>
                </a:lnTo>
                <a:lnTo>
                  <a:pt x="17" y="141"/>
                </a:lnTo>
                <a:lnTo>
                  <a:pt x="52" y="141"/>
                </a:lnTo>
                <a:lnTo>
                  <a:pt x="52" y="141"/>
                </a:lnTo>
                <a:lnTo>
                  <a:pt x="58" y="142"/>
                </a:lnTo>
                <a:lnTo>
                  <a:pt x="62" y="145"/>
                </a:lnTo>
                <a:lnTo>
                  <a:pt x="65" y="149"/>
                </a:lnTo>
                <a:lnTo>
                  <a:pt x="66" y="154"/>
                </a:lnTo>
                <a:lnTo>
                  <a:pt x="66" y="184"/>
                </a:lnTo>
                <a:lnTo>
                  <a:pt x="66" y="184"/>
                </a:lnTo>
                <a:lnTo>
                  <a:pt x="65" y="189"/>
                </a:lnTo>
                <a:lnTo>
                  <a:pt x="62" y="194"/>
                </a:lnTo>
                <a:lnTo>
                  <a:pt x="58" y="198"/>
                </a:lnTo>
                <a:lnTo>
                  <a:pt x="52" y="198"/>
                </a:lnTo>
                <a:lnTo>
                  <a:pt x="52" y="198"/>
                </a:lnTo>
                <a:close/>
                <a:moveTo>
                  <a:pt x="17" y="152"/>
                </a:moveTo>
                <a:lnTo>
                  <a:pt x="17" y="152"/>
                </a:lnTo>
                <a:lnTo>
                  <a:pt x="16" y="152"/>
                </a:lnTo>
                <a:lnTo>
                  <a:pt x="15" y="154"/>
                </a:lnTo>
                <a:lnTo>
                  <a:pt x="15" y="184"/>
                </a:lnTo>
                <a:lnTo>
                  <a:pt x="15" y="184"/>
                </a:lnTo>
                <a:lnTo>
                  <a:pt x="16" y="187"/>
                </a:lnTo>
                <a:lnTo>
                  <a:pt x="17" y="187"/>
                </a:lnTo>
                <a:lnTo>
                  <a:pt x="52" y="187"/>
                </a:lnTo>
                <a:lnTo>
                  <a:pt x="52" y="187"/>
                </a:lnTo>
                <a:lnTo>
                  <a:pt x="54" y="187"/>
                </a:lnTo>
                <a:lnTo>
                  <a:pt x="55" y="184"/>
                </a:lnTo>
                <a:lnTo>
                  <a:pt x="55" y="154"/>
                </a:lnTo>
                <a:lnTo>
                  <a:pt x="55" y="154"/>
                </a:lnTo>
                <a:lnTo>
                  <a:pt x="54" y="152"/>
                </a:lnTo>
                <a:lnTo>
                  <a:pt x="52" y="152"/>
                </a:lnTo>
                <a:lnTo>
                  <a:pt x="17" y="152"/>
                </a:lnTo>
                <a:close/>
                <a:moveTo>
                  <a:pt x="52" y="130"/>
                </a:moveTo>
                <a:lnTo>
                  <a:pt x="17" y="130"/>
                </a:lnTo>
                <a:lnTo>
                  <a:pt x="17" y="130"/>
                </a:lnTo>
                <a:lnTo>
                  <a:pt x="12" y="129"/>
                </a:lnTo>
                <a:lnTo>
                  <a:pt x="8" y="126"/>
                </a:lnTo>
                <a:lnTo>
                  <a:pt x="5" y="122"/>
                </a:lnTo>
                <a:lnTo>
                  <a:pt x="4" y="117"/>
                </a:lnTo>
                <a:lnTo>
                  <a:pt x="0" y="14"/>
                </a:lnTo>
                <a:lnTo>
                  <a:pt x="0" y="14"/>
                </a:lnTo>
                <a:lnTo>
                  <a:pt x="1" y="9"/>
                </a:lnTo>
                <a:lnTo>
                  <a:pt x="4" y="4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56" y="0"/>
                </a:lnTo>
                <a:lnTo>
                  <a:pt x="56" y="0"/>
                </a:lnTo>
                <a:lnTo>
                  <a:pt x="62" y="2"/>
                </a:lnTo>
                <a:lnTo>
                  <a:pt x="66" y="4"/>
                </a:lnTo>
                <a:lnTo>
                  <a:pt x="66" y="4"/>
                </a:lnTo>
                <a:lnTo>
                  <a:pt x="69" y="9"/>
                </a:lnTo>
                <a:lnTo>
                  <a:pt x="70" y="14"/>
                </a:lnTo>
                <a:lnTo>
                  <a:pt x="66" y="117"/>
                </a:lnTo>
                <a:lnTo>
                  <a:pt x="66" y="117"/>
                </a:lnTo>
                <a:lnTo>
                  <a:pt x="65" y="122"/>
                </a:lnTo>
                <a:lnTo>
                  <a:pt x="62" y="126"/>
                </a:lnTo>
                <a:lnTo>
                  <a:pt x="58" y="129"/>
                </a:lnTo>
                <a:lnTo>
                  <a:pt x="52" y="130"/>
                </a:lnTo>
                <a:lnTo>
                  <a:pt x="52" y="130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3"/>
                </a:lnTo>
                <a:lnTo>
                  <a:pt x="12" y="13"/>
                </a:lnTo>
                <a:lnTo>
                  <a:pt x="11" y="14"/>
                </a:lnTo>
                <a:lnTo>
                  <a:pt x="15" y="117"/>
                </a:lnTo>
                <a:lnTo>
                  <a:pt x="15" y="117"/>
                </a:lnTo>
                <a:lnTo>
                  <a:pt x="16" y="118"/>
                </a:lnTo>
                <a:lnTo>
                  <a:pt x="17" y="119"/>
                </a:lnTo>
                <a:lnTo>
                  <a:pt x="52" y="119"/>
                </a:lnTo>
                <a:lnTo>
                  <a:pt x="52" y="119"/>
                </a:lnTo>
                <a:lnTo>
                  <a:pt x="54" y="118"/>
                </a:lnTo>
                <a:lnTo>
                  <a:pt x="55" y="117"/>
                </a:lnTo>
                <a:lnTo>
                  <a:pt x="59" y="14"/>
                </a:lnTo>
                <a:lnTo>
                  <a:pt x="59" y="14"/>
                </a:lnTo>
                <a:lnTo>
                  <a:pt x="58" y="13"/>
                </a:lnTo>
                <a:lnTo>
                  <a:pt x="58" y="13"/>
                </a:lnTo>
                <a:lnTo>
                  <a:pt x="56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8" name="Freeform 55"/>
          <p:cNvSpPr>
            <a:spLocks noEditPoints="1"/>
          </p:cNvSpPr>
          <p:nvPr/>
        </p:nvSpPr>
        <p:spPr bwMode="auto">
          <a:xfrm>
            <a:off x="10146240" y="1793653"/>
            <a:ext cx="357033" cy="349337"/>
          </a:xfrm>
          <a:custGeom>
            <a:avLst/>
            <a:gdLst/>
            <a:ahLst/>
            <a:cxnLst>
              <a:cxn ang="0">
                <a:pos x="134" y="229"/>
              </a:cxn>
              <a:cxn ang="0">
                <a:pos x="123" y="224"/>
              </a:cxn>
              <a:cxn ang="0">
                <a:pos x="84" y="184"/>
              </a:cxn>
              <a:cxn ang="0">
                <a:pos x="78" y="173"/>
              </a:cxn>
              <a:cxn ang="0">
                <a:pos x="4" y="26"/>
              </a:cxn>
              <a:cxn ang="0">
                <a:pos x="1" y="23"/>
              </a:cxn>
              <a:cxn ang="0">
                <a:pos x="0" y="14"/>
              </a:cxn>
              <a:cxn ang="0">
                <a:pos x="1" y="10"/>
              </a:cxn>
              <a:cxn ang="0">
                <a:pos x="7" y="3"/>
              </a:cxn>
              <a:cxn ang="0">
                <a:pos x="15" y="0"/>
              </a:cxn>
              <a:cxn ang="0">
                <a:pos x="212" y="0"/>
              </a:cxn>
              <a:cxn ang="0">
                <a:pos x="220" y="3"/>
              </a:cxn>
              <a:cxn ang="0">
                <a:pos x="227" y="10"/>
              </a:cxn>
              <a:cxn ang="0">
                <a:pos x="228" y="14"/>
              </a:cxn>
              <a:cxn ang="0">
                <a:pos x="225" y="23"/>
              </a:cxn>
              <a:cxn ang="0">
                <a:pos x="149" y="102"/>
              </a:cxn>
              <a:cxn ang="0">
                <a:pos x="149" y="214"/>
              </a:cxn>
              <a:cxn ang="0">
                <a:pos x="146" y="222"/>
              </a:cxn>
              <a:cxn ang="0">
                <a:pos x="139" y="227"/>
              </a:cxn>
              <a:cxn ang="0">
                <a:pos x="134" y="229"/>
              </a:cxn>
              <a:cxn ang="0">
                <a:pos x="15" y="11"/>
              </a:cxn>
              <a:cxn ang="0">
                <a:pos x="12" y="12"/>
              </a:cxn>
              <a:cxn ang="0">
                <a:pos x="11" y="14"/>
              </a:cxn>
              <a:cxn ang="0">
                <a:pos x="12" y="19"/>
              </a:cxn>
              <a:cxn ang="0">
                <a:pos x="89" y="173"/>
              </a:cxn>
              <a:cxn ang="0">
                <a:pos x="90" y="177"/>
              </a:cxn>
              <a:cxn ang="0">
                <a:pos x="130" y="216"/>
              </a:cxn>
              <a:cxn ang="0">
                <a:pos x="134" y="218"/>
              </a:cxn>
              <a:cxn ang="0">
                <a:pos x="135" y="218"/>
              </a:cxn>
              <a:cxn ang="0">
                <a:pos x="138" y="214"/>
              </a:cxn>
              <a:cxn ang="0">
                <a:pos x="216" y="19"/>
              </a:cxn>
              <a:cxn ang="0">
                <a:pos x="217" y="17"/>
              </a:cxn>
              <a:cxn ang="0">
                <a:pos x="216" y="14"/>
              </a:cxn>
              <a:cxn ang="0">
                <a:pos x="212" y="11"/>
              </a:cxn>
            </a:cxnLst>
            <a:rect l="0" t="0" r="r" b="b"/>
            <a:pathLst>
              <a:path w="228" h="229">
                <a:moveTo>
                  <a:pt x="134" y="229"/>
                </a:moveTo>
                <a:lnTo>
                  <a:pt x="134" y="229"/>
                </a:lnTo>
                <a:lnTo>
                  <a:pt x="127" y="227"/>
                </a:lnTo>
                <a:lnTo>
                  <a:pt x="123" y="224"/>
                </a:lnTo>
                <a:lnTo>
                  <a:pt x="84" y="184"/>
                </a:lnTo>
                <a:lnTo>
                  <a:pt x="84" y="184"/>
                </a:lnTo>
                <a:lnTo>
                  <a:pt x="80" y="180"/>
                </a:lnTo>
                <a:lnTo>
                  <a:pt x="78" y="173"/>
                </a:lnTo>
                <a:lnTo>
                  <a:pt x="78" y="102"/>
                </a:lnTo>
                <a:lnTo>
                  <a:pt x="4" y="26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1" y="10"/>
                </a:lnTo>
                <a:lnTo>
                  <a:pt x="3" y="6"/>
                </a:lnTo>
                <a:lnTo>
                  <a:pt x="7" y="3"/>
                </a:lnTo>
                <a:lnTo>
                  <a:pt x="11" y="2"/>
                </a:lnTo>
                <a:lnTo>
                  <a:pt x="15" y="0"/>
                </a:lnTo>
                <a:lnTo>
                  <a:pt x="212" y="0"/>
                </a:lnTo>
                <a:lnTo>
                  <a:pt x="212" y="0"/>
                </a:lnTo>
                <a:lnTo>
                  <a:pt x="217" y="2"/>
                </a:lnTo>
                <a:lnTo>
                  <a:pt x="220" y="3"/>
                </a:lnTo>
                <a:lnTo>
                  <a:pt x="224" y="6"/>
                </a:lnTo>
                <a:lnTo>
                  <a:pt x="227" y="10"/>
                </a:lnTo>
                <a:lnTo>
                  <a:pt x="227" y="10"/>
                </a:lnTo>
                <a:lnTo>
                  <a:pt x="228" y="14"/>
                </a:lnTo>
                <a:lnTo>
                  <a:pt x="227" y="19"/>
                </a:lnTo>
                <a:lnTo>
                  <a:pt x="225" y="23"/>
                </a:lnTo>
                <a:lnTo>
                  <a:pt x="223" y="27"/>
                </a:lnTo>
                <a:lnTo>
                  <a:pt x="149" y="102"/>
                </a:lnTo>
                <a:lnTo>
                  <a:pt x="149" y="214"/>
                </a:lnTo>
                <a:lnTo>
                  <a:pt x="149" y="214"/>
                </a:lnTo>
                <a:lnTo>
                  <a:pt x="149" y="218"/>
                </a:lnTo>
                <a:lnTo>
                  <a:pt x="146" y="222"/>
                </a:lnTo>
                <a:lnTo>
                  <a:pt x="143" y="224"/>
                </a:lnTo>
                <a:lnTo>
                  <a:pt x="139" y="227"/>
                </a:lnTo>
                <a:lnTo>
                  <a:pt x="139" y="227"/>
                </a:lnTo>
                <a:lnTo>
                  <a:pt x="134" y="229"/>
                </a:lnTo>
                <a:lnTo>
                  <a:pt x="134" y="229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2"/>
                </a:lnTo>
                <a:lnTo>
                  <a:pt x="11" y="14"/>
                </a:lnTo>
                <a:lnTo>
                  <a:pt x="11" y="14"/>
                </a:lnTo>
                <a:lnTo>
                  <a:pt x="11" y="17"/>
                </a:lnTo>
                <a:lnTo>
                  <a:pt x="12" y="19"/>
                </a:lnTo>
                <a:lnTo>
                  <a:pt x="89" y="96"/>
                </a:lnTo>
                <a:lnTo>
                  <a:pt x="89" y="173"/>
                </a:lnTo>
                <a:lnTo>
                  <a:pt x="89" y="173"/>
                </a:lnTo>
                <a:lnTo>
                  <a:pt x="90" y="177"/>
                </a:lnTo>
                <a:lnTo>
                  <a:pt x="130" y="216"/>
                </a:lnTo>
                <a:lnTo>
                  <a:pt x="130" y="216"/>
                </a:lnTo>
                <a:lnTo>
                  <a:pt x="134" y="218"/>
                </a:lnTo>
                <a:lnTo>
                  <a:pt x="134" y="218"/>
                </a:lnTo>
                <a:lnTo>
                  <a:pt x="135" y="218"/>
                </a:lnTo>
                <a:lnTo>
                  <a:pt x="135" y="218"/>
                </a:lnTo>
                <a:lnTo>
                  <a:pt x="138" y="216"/>
                </a:lnTo>
                <a:lnTo>
                  <a:pt x="138" y="214"/>
                </a:lnTo>
                <a:lnTo>
                  <a:pt x="138" y="96"/>
                </a:lnTo>
                <a:lnTo>
                  <a:pt x="216" y="19"/>
                </a:lnTo>
                <a:lnTo>
                  <a:pt x="216" y="19"/>
                </a:lnTo>
                <a:lnTo>
                  <a:pt x="217" y="17"/>
                </a:lnTo>
                <a:lnTo>
                  <a:pt x="216" y="14"/>
                </a:lnTo>
                <a:lnTo>
                  <a:pt x="216" y="14"/>
                </a:lnTo>
                <a:lnTo>
                  <a:pt x="215" y="12"/>
                </a:lnTo>
                <a:lnTo>
                  <a:pt x="212" y="11"/>
                </a:lnTo>
                <a:lnTo>
                  <a:pt x="1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9" name="Freeform 56"/>
          <p:cNvSpPr>
            <a:spLocks noEditPoints="1"/>
          </p:cNvSpPr>
          <p:nvPr/>
        </p:nvSpPr>
        <p:spPr bwMode="auto">
          <a:xfrm>
            <a:off x="2103574" y="2579660"/>
            <a:ext cx="220799" cy="317163"/>
          </a:xfrm>
          <a:custGeom>
            <a:avLst/>
            <a:gdLst/>
            <a:ahLst/>
            <a:cxnLst>
              <a:cxn ang="0">
                <a:pos x="133" y="206"/>
              </a:cxn>
              <a:cxn ang="0">
                <a:pos x="126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4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6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4" y="11"/>
              </a:cxn>
              <a:cxn ang="0">
                <a:pos x="10" y="13"/>
              </a:cxn>
              <a:cxn ang="0">
                <a:pos x="10" y="193"/>
              </a:cxn>
              <a:cxn ang="0">
                <a:pos x="14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141" h="206">
                <a:moveTo>
                  <a:pt x="133" y="206"/>
                </a:moveTo>
                <a:lnTo>
                  <a:pt x="133" y="206"/>
                </a:lnTo>
                <a:lnTo>
                  <a:pt x="131" y="205"/>
                </a:lnTo>
                <a:lnTo>
                  <a:pt x="126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4" y="206"/>
                </a:lnTo>
                <a:lnTo>
                  <a:pt x="14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6" y="3"/>
                </a:lnTo>
                <a:lnTo>
                  <a:pt x="126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close/>
                <a:moveTo>
                  <a:pt x="14" y="11"/>
                </a:moveTo>
                <a:lnTo>
                  <a:pt x="14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4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4" y="11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0" name="Freeform 57"/>
          <p:cNvSpPr>
            <a:spLocks noEditPoints="1"/>
          </p:cNvSpPr>
          <p:nvPr/>
        </p:nvSpPr>
        <p:spPr bwMode="auto">
          <a:xfrm>
            <a:off x="2831737" y="2579660"/>
            <a:ext cx="375825" cy="317163"/>
          </a:xfrm>
          <a:custGeom>
            <a:avLst/>
            <a:gdLst/>
            <a:ahLst/>
            <a:cxnLst>
              <a:cxn ang="0">
                <a:pos x="232" y="206"/>
              </a:cxn>
              <a:cxn ang="0">
                <a:pos x="224" y="202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27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5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7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86"/>
              </a:cxn>
              <a:cxn ang="0">
                <a:pos x="224" y="3"/>
              </a:cxn>
              <a:cxn ang="0">
                <a:pos x="232" y="0"/>
              </a:cxn>
              <a:cxn ang="0">
                <a:pos x="235" y="0"/>
              </a:cxn>
              <a:cxn ang="0">
                <a:pos x="239" y="5"/>
              </a:cxn>
              <a:cxn ang="0">
                <a:pos x="239" y="197"/>
              </a:cxn>
              <a:cxn ang="0">
                <a:pos x="239" y="201"/>
              </a:cxn>
              <a:cxn ang="0">
                <a:pos x="235" y="205"/>
              </a:cxn>
              <a:cxn ang="0">
                <a:pos x="232" y="206"/>
              </a:cxn>
              <a:cxn ang="0">
                <a:pos x="15" y="11"/>
              </a:cxn>
              <a:cxn ang="0">
                <a:pos x="11" y="13"/>
              </a:cxn>
              <a:cxn ang="0">
                <a:pos x="11" y="193"/>
              </a:cxn>
              <a:cxn ang="0">
                <a:pos x="15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140" y="102"/>
              </a:cxn>
              <a:cxn ang="0">
                <a:pos x="141" y="104"/>
              </a:cxn>
              <a:cxn ang="0">
                <a:pos x="228" y="192"/>
              </a:cxn>
              <a:cxn ang="0">
                <a:pos x="141" y="101"/>
              </a:cxn>
              <a:cxn ang="0">
                <a:pos x="141" y="10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239" h="206">
                <a:moveTo>
                  <a:pt x="232" y="206"/>
                </a:moveTo>
                <a:lnTo>
                  <a:pt x="232" y="206"/>
                </a:lnTo>
                <a:lnTo>
                  <a:pt x="228" y="205"/>
                </a:lnTo>
                <a:lnTo>
                  <a:pt x="224" y="202"/>
                </a:lnTo>
                <a:lnTo>
                  <a:pt x="141" y="120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lnTo>
                  <a:pt x="131" y="205"/>
                </a:lnTo>
                <a:lnTo>
                  <a:pt x="127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5" y="206"/>
                </a:lnTo>
                <a:lnTo>
                  <a:pt x="15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5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7" y="3"/>
                </a:lnTo>
                <a:lnTo>
                  <a:pt x="127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86"/>
                </a:lnTo>
                <a:lnTo>
                  <a:pt x="224" y="3"/>
                </a:lnTo>
                <a:lnTo>
                  <a:pt x="224" y="3"/>
                </a:lnTo>
                <a:lnTo>
                  <a:pt x="228" y="0"/>
                </a:lnTo>
                <a:lnTo>
                  <a:pt x="232" y="0"/>
                </a:lnTo>
                <a:lnTo>
                  <a:pt x="232" y="0"/>
                </a:lnTo>
                <a:lnTo>
                  <a:pt x="235" y="0"/>
                </a:lnTo>
                <a:lnTo>
                  <a:pt x="237" y="1"/>
                </a:lnTo>
                <a:lnTo>
                  <a:pt x="239" y="5"/>
                </a:lnTo>
                <a:lnTo>
                  <a:pt x="239" y="9"/>
                </a:lnTo>
                <a:lnTo>
                  <a:pt x="239" y="197"/>
                </a:lnTo>
                <a:lnTo>
                  <a:pt x="239" y="197"/>
                </a:lnTo>
                <a:lnTo>
                  <a:pt x="239" y="201"/>
                </a:lnTo>
                <a:lnTo>
                  <a:pt x="237" y="204"/>
                </a:lnTo>
                <a:lnTo>
                  <a:pt x="235" y="205"/>
                </a:lnTo>
                <a:lnTo>
                  <a:pt x="232" y="206"/>
                </a:lnTo>
                <a:lnTo>
                  <a:pt x="232" y="206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5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5" y="11"/>
                </a:lnTo>
                <a:close/>
                <a:moveTo>
                  <a:pt x="140" y="102"/>
                </a:moveTo>
                <a:lnTo>
                  <a:pt x="141" y="104"/>
                </a:lnTo>
                <a:lnTo>
                  <a:pt x="141" y="104"/>
                </a:lnTo>
                <a:lnTo>
                  <a:pt x="141" y="105"/>
                </a:lnTo>
                <a:lnTo>
                  <a:pt x="228" y="192"/>
                </a:lnTo>
                <a:lnTo>
                  <a:pt x="228" y="13"/>
                </a:lnTo>
                <a:lnTo>
                  <a:pt x="141" y="101"/>
                </a:lnTo>
                <a:lnTo>
                  <a:pt x="141" y="101"/>
                </a:lnTo>
                <a:lnTo>
                  <a:pt x="141" y="101"/>
                </a:lnTo>
                <a:lnTo>
                  <a:pt x="140" y="102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1" name="Freeform 58"/>
          <p:cNvSpPr>
            <a:spLocks noEditPoints="1"/>
          </p:cNvSpPr>
          <p:nvPr/>
        </p:nvSpPr>
        <p:spPr bwMode="auto">
          <a:xfrm>
            <a:off x="3658553" y="2579660"/>
            <a:ext cx="328847" cy="317163"/>
          </a:xfrm>
          <a:custGeom>
            <a:avLst/>
            <a:gdLst/>
            <a:ahLst/>
            <a:cxnLst>
              <a:cxn ang="0">
                <a:pos x="199" y="206"/>
              </a:cxn>
              <a:cxn ang="0">
                <a:pos x="199" y="206"/>
              </a:cxn>
              <a:cxn ang="0">
                <a:pos x="195" y="205"/>
              </a:cxn>
              <a:cxn ang="0">
                <a:pos x="193" y="202"/>
              </a:cxn>
              <a:cxn ang="0">
                <a:pos x="109" y="120"/>
              </a:cxn>
              <a:cxn ang="0">
                <a:pos x="109" y="197"/>
              </a:cxn>
              <a:cxn ang="0">
                <a:pos x="109" y="197"/>
              </a:cxn>
              <a:cxn ang="0">
                <a:pos x="109" y="201"/>
              </a:cxn>
              <a:cxn ang="0">
                <a:pos x="106" y="204"/>
              </a:cxn>
              <a:cxn ang="0">
                <a:pos x="105" y="205"/>
              </a:cxn>
              <a:cxn ang="0">
                <a:pos x="101" y="206"/>
              </a:cxn>
              <a:cxn ang="0">
                <a:pos x="101" y="206"/>
              </a:cxn>
              <a:cxn ang="0">
                <a:pos x="98" y="205"/>
              </a:cxn>
              <a:cxn ang="0">
                <a:pos x="94" y="202"/>
              </a:cxn>
              <a:cxn ang="0">
                <a:pos x="4" y="112"/>
              </a:cxn>
              <a:cxn ang="0">
                <a:pos x="4" y="112"/>
              </a:cxn>
              <a:cxn ang="0">
                <a:pos x="1" y="108"/>
              </a:cxn>
              <a:cxn ang="0">
                <a:pos x="0" y="102"/>
              </a:cxn>
              <a:cxn ang="0">
                <a:pos x="1" y="98"/>
              </a:cxn>
              <a:cxn ang="0">
                <a:pos x="4" y="93"/>
              </a:cxn>
              <a:cxn ang="0">
                <a:pos x="94" y="3"/>
              </a:cxn>
              <a:cxn ang="0">
                <a:pos x="94" y="3"/>
              </a:cxn>
              <a:cxn ang="0">
                <a:pos x="98" y="0"/>
              </a:cxn>
              <a:cxn ang="0">
                <a:pos x="101" y="0"/>
              </a:cxn>
              <a:cxn ang="0">
                <a:pos x="101" y="0"/>
              </a:cxn>
              <a:cxn ang="0">
                <a:pos x="105" y="0"/>
              </a:cxn>
              <a:cxn ang="0">
                <a:pos x="106" y="1"/>
              </a:cxn>
              <a:cxn ang="0">
                <a:pos x="109" y="5"/>
              </a:cxn>
              <a:cxn ang="0">
                <a:pos x="109" y="9"/>
              </a:cxn>
              <a:cxn ang="0">
                <a:pos x="109" y="86"/>
              </a:cxn>
              <a:cxn ang="0">
                <a:pos x="193" y="3"/>
              </a:cxn>
              <a:cxn ang="0">
                <a:pos x="193" y="3"/>
              </a:cxn>
              <a:cxn ang="0">
                <a:pos x="195" y="0"/>
              </a:cxn>
              <a:cxn ang="0">
                <a:pos x="199" y="0"/>
              </a:cxn>
              <a:cxn ang="0">
                <a:pos x="199" y="0"/>
              </a:cxn>
              <a:cxn ang="0">
                <a:pos x="202" y="0"/>
              </a:cxn>
              <a:cxn ang="0">
                <a:pos x="205" y="1"/>
              </a:cxn>
              <a:cxn ang="0">
                <a:pos x="206" y="5"/>
              </a:cxn>
              <a:cxn ang="0">
                <a:pos x="208" y="9"/>
              </a:cxn>
              <a:cxn ang="0">
                <a:pos x="208" y="197"/>
              </a:cxn>
              <a:cxn ang="0">
                <a:pos x="208" y="197"/>
              </a:cxn>
              <a:cxn ang="0">
                <a:pos x="206" y="201"/>
              </a:cxn>
              <a:cxn ang="0">
                <a:pos x="205" y="204"/>
              </a:cxn>
              <a:cxn ang="0">
                <a:pos x="202" y="205"/>
              </a:cxn>
              <a:cxn ang="0">
                <a:pos x="199" y="206"/>
              </a:cxn>
              <a:cxn ang="0">
                <a:pos x="199" y="206"/>
              </a:cxn>
              <a:cxn ang="0">
                <a:pos x="109" y="102"/>
              </a:cxn>
              <a:cxn ang="0">
                <a:pos x="109" y="104"/>
              </a:cxn>
              <a:cxn ang="0">
                <a:pos x="109" y="104"/>
              </a:cxn>
              <a:cxn ang="0">
                <a:pos x="109" y="105"/>
              </a:cxn>
              <a:cxn ang="0">
                <a:pos x="197" y="192"/>
              </a:cxn>
              <a:cxn ang="0">
                <a:pos x="197" y="13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2"/>
              </a:cxn>
              <a:cxn ang="0">
                <a:pos x="98" y="13"/>
              </a:cxn>
              <a:cxn ang="0">
                <a:pos x="12" y="101"/>
              </a:cxn>
              <a:cxn ang="0">
                <a:pos x="12" y="101"/>
              </a:cxn>
              <a:cxn ang="0">
                <a:pos x="10" y="102"/>
              </a:cxn>
              <a:cxn ang="0">
                <a:pos x="12" y="105"/>
              </a:cxn>
              <a:cxn ang="0">
                <a:pos x="98" y="192"/>
              </a:cxn>
              <a:cxn ang="0">
                <a:pos x="98" y="13"/>
              </a:cxn>
            </a:cxnLst>
            <a:rect l="0" t="0" r="r" b="b"/>
            <a:pathLst>
              <a:path w="208" h="206">
                <a:moveTo>
                  <a:pt x="199" y="206"/>
                </a:moveTo>
                <a:lnTo>
                  <a:pt x="199" y="206"/>
                </a:lnTo>
                <a:lnTo>
                  <a:pt x="195" y="205"/>
                </a:lnTo>
                <a:lnTo>
                  <a:pt x="193" y="202"/>
                </a:lnTo>
                <a:lnTo>
                  <a:pt x="109" y="120"/>
                </a:lnTo>
                <a:lnTo>
                  <a:pt x="109" y="197"/>
                </a:lnTo>
                <a:lnTo>
                  <a:pt x="109" y="197"/>
                </a:lnTo>
                <a:lnTo>
                  <a:pt x="109" y="201"/>
                </a:lnTo>
                <a:lnTo>
                  <a:pt x="106" y="204"/>
                </a:lnTo>
                <a:lnTo>
                  <a:pt x="105" y="205"/>
                </a:lnTo>
                <a:lnTo>
                  <a:pt x="101" y="206"/>
                </a:lnTo>
                <a:lnTo>
                  <a:pt x="101" y="206"/>
                </a:lnTo>
                <a:lnTo>
                  <a:pt x="98" y="205"/>
                </a:lnTo>
                <a:lnTo>
                  <a:pt x="94" y="202"/>
                </a:lnTo>
                <a:lnTo>
                  <a:pt x="4" y="112"/>
                </a:lnTo>
                <a:lnTo>
                  <a:pt x="4" y="112"/>
                </a:lnTo>
                <a:lnTo>
                  <a:pt x="1" y="108"/>
                </a:lnTo>
                <a:lnTo>
                  <a:pt x="0" y="102"/>
                </a:lnTo>
                <a:lnTo>
                  <a:pt x="1" y="98"/>
                </a:lnTo>
                <a:lnTo>
                  <a:pt x="4" y="93"/>
                </a:lnTo>
                <a:lnTo>
                  <a:pt x="94" y="3"/>
                </a:lnTo>
                <a:lnTo>
                  <a:pt x="94" y="3"/>
                </a:lnTo>
                <a:lnTo>
                  <a:pt x="98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06" y="1"/>
                </a:lnTo>
                <a:lnTo>
                  <a:pt x="109" y="5"/>
                </a:lnTo>
                <a:lnTo>
                  <a:pt x="109" y="9"/>
                </a:lnTo>
                <a:lnTo>
                  <a:pt x="109" y="86"/>
                </a:lnTo>
                <a:lnTo>
                  <a:pt x="193" y="3"/>
                </a:lnTo>
                <a:lnTo>
                  <a:pt x="193" y="3"/>
                </a:lnTo>
                <a:lnTo>
                  <a:pt x="195" y="0"/>
                </a:lnTo>
                <a:lnTo>
                  <a:pt x="199" y="0"/>
                </a:lnTo>
                <a:lnTo>
                  <a:pt x="199" y="0"/>
                </a:lnTo>
                <a:lnTo>
                  <a:pt x="202" y="0"/>
                </a:lnTo>
                <a:lnTo>
                  <a:pt x="205" y="1"/>
                </a:lnTo>
                <a:lnTo>
                  <a:pt x="206" y="5"/>
                </a:lnTo>
                <a:lnTo>
                  <a:pt x="208" y="9"/>
                </a:lnTo>
                <a:lnTo>
                  <a:pt x="208" y="197"/>
                </a:lnTo>
                <a:lnTo>
                  <a:pt x="208" y="197"/>
                </a:lnTo>
                <a:lnTo>
                  <a:pt x="206" y="201"/>
                </a:lnTo>
                <a:lnTo>
                  <a:pt x="205" y="204"/>
                </a:lnTo>
                <a:lnTo>
                  <a:pt x="202" y="205"/>
                </a:lnTo>
                <a:lnTo>
                  <a:pt x="199" y="206"/>
                </a:lnTo>
                <a:lnTo>
                  <a:pt x="199" y="206"/>
                </a:lnTo>
                <a:close/>
                <a:moveTo>
                  <a:pt x="109" y="102"/>
                </a:moveTo>
                <a:lnTo>
                  <a:pt x="109" y="104"/>
                </a:lnTo>
                <a:lnTo>
                  <a:pt x="109" y="104"/>
                </a:lnTo>
                <a:lnTo>
                  <a:pt x="109" y="105"/>
                </a:lnTo>
                <a:lnTo>
                  <a:pt x="197" y="192"/>
                </a:lnTo>
                <a:lnTo>
                  <a:pt x="197" y="13"/>
                </a:lnTo>
                <a:lnTo>
                  <a:pt x="109" y="101"/>
                </a:lnTo>
                <a:lnTo>
                  <a:pt x="109" y="101"/>
                </a:lnTo>
                <a:lnTo>
                  <a:pt x="109" y="101"/>
                </a:lnTo>
                <a:lnTo>
                  <a:pt x="109" y="102"/>
                </a:lnTo>
                <a:close/>
                <a:moveTo>
                  <a:pt x="98" y="13"/>
                </a:moveTo>
                <a:lnTo>
                  <a:pt x="12" y="101"/>
                </a:lnTo>
                <a:lnTo>
                  <a:pt x="12" y="101"/>
                </a:lnTo>
                <a:lnTo>
                  <a:pt x="10" y="102"/>
                </a:lnTo>
                <a:lnTo>
                  <a:pt x="12" y="105"/>
                </a:lnTo>
                <a:lnTo>
                  <a:pt x="98" y="192"/>
                </a:lnTo>
                <a:lnTo>
                  <a:pt x="98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2" name="Freeform 59"/>
          <p:cNvSpPr>
            <a:spLocks noEditPoints="1"/>
          </p:cNvSpPr>
          <p:nvPr/>
        </p:nvSpPr>
        <p:spPr bwMode="auto">
          <a:xfrm>
            <a:off x="4499462" y="2579660"/>
            <a:ext cx="300660" cy="317163"/>
          </a:xfrm>
          <a:custGeom>
            <a:avLst/>
            <a:gdLst/>
            <a:ahLst/>
            <a:cxnLst>
              <a:cxn ang="0">
                <a:pos x="9" y="208"/>
              </a:cxn>
              <a:cxn ang="0">
                <a:pos x="9" y="208"/>
              </a:cxn>
              <a:cxn ang="0">
                <a:pos x="5" y="208"/>
              </a:cxn>
              <a:cxn ang="0">
                <a:pos x="3" y="206"/>
              </a:cxn>
              <a:cxn ang="0">
                <a:pos x="1" y="203"/>
              </a:cxn>
              <a:cxn ang="0">
                <a:pos x="0" y="199"/>
              </a:cxn>
              <a:cxn ang="0">
                <a:pos x="0" y="11"/>
              </a:cxn>
              <a:cxn ang="0">
                <a:pos x="0" y="11"/>
              </a:cxn>
              <a:cxn ang="0">
                <a:pos x="1" y="7"/>
              </a:cxn>
              <a:cxn ang="0">
                <a:pos x="3" y="3"/>
              </a:cxn>
              <a:cxn ang="0">
                <a:pos x="5" y="2"/>
              </a:cxn>
              <a:cxn ang="0">
                <a:pos x="9" y="0"/>
              </a:cxn>
              <a:cxn ang="0">
                <a:pos x="9" y="0"/>
              </a:cxn>
              <a:cxn ang="0">
                <a:pos x="15" y="2"/>
              </a:cxn>
              <a:cxn ang="0">
                <a:pos x="185" y="96"/>
              </a:cxn>
              <a:cxn ang="0">
                <a:pos x="185" y="96"/>
              </a:cxn>
              <a:cxn ang="0">
                <a:pos x="189" y="100"/>
              </a:cxn>
              <a:cxn ang="0">
                <a:pos x="190" y="104"/>
              </a:cxn>
              <a:cxn ang="0">
                <a:pos x="190" y="104"/>
              </a:cxn>
              <a:cxn ang="0">
                <a:pos x="189" y="110"/>
              </a:cxn>
              <a:cxn ang="0">
                <a:pos x="185" y="114"/>
              </a:cxn>
              <a:cxn ang="0">
                <a:pos x="15" y="207"/>
              </a:cxn>
              <a:cxn ang="0">
                <a:pos x="15" y="207"/>
              </a:cxn>
              <a:cxn ang="0">
                <a:pos x="9" y="208"/>
              </a:cxn>
              <a:cxn ang="0">
                <a:pos x="9" y="208"/>
              </a:cxn>
              <a:cxn ang="0">
                <a:pos x="11" y="13"/>
              </a:cxn>
              <a:cxn ang="0">
                <a:pos x="11" y="198"/>
              </a:cxn>
              <a:cxn ang="0">
                <a:pos x="178" y="104"/>
              </a:cxn>
              <a:cxn ang="0">
                <a:pos x="11" y="13"/>
              </a:cxn>
            </a:cxnLst>
            <a:rect l="0" t="0" r="r" b="b"/>
            <a:pathLst>
              <a:path w="190" h="208">
                <a:moveTo>
                  <a:pt x="9" y="208"/>
                </a:moveTo>
                <a:lnTo>
                  <a:pt x="9" y="208"/>
                </a:lnTo>
                <a:lnTo>
                  <a:pt x="5" y="208"/>
                </a:lnTo>
                <a:lnTo>
                  <a:pt x="3" y="206"/>
                </a:lnTo>
                <a:lnTo>
                  <a:pt x="1" y="203"/>
                </a:lnTo>
                <a:lnTo>
                  <a:pt x="0" y="199"/>
                </a:lnTo>
                <a:lnTo>
                  <a:pt x="0" y="11"/>
                </a:lnTo>
                <a:lnTo>
                  <a:pt x="0" y="11"/>
                </a:lnTo>
                <a:lnTo>
                  <a:pt x="1" y="7"/>
                </a:lnTo>
                <a:lnTo>
                  <a:pt x="3" y="3"/>
                </a:lnTo>
                <a:lnTo>
                  <a:pt x="5" y="2"/>
                </a:lnTo>
                <a:lnTo>
                  <a:pt x="9" y="0"/>
                </a:lnTo>
                <a:lnTo>
                  <a:pt x="9" y="0"/>
                </a:lnTo>
                <a:lnTo>
                  <a:pt x="15" y="2"/>
                </a:lnTo>
                <a:lnTo>
                  <a:pt x="185" y="96"/>
                </a:lnTo>
                <a:lnTo>
                  <a:pt x="185" y="96"/>
                </a:lnTo>
                <a:lnTo>
                  <a:pt x="189" y="100"/>
                </a:lnTo>
                <a:lnTo>
                  <a:pt x="190" y="104"/>
                </a:lnTo>
                <a:lnTo>
                  <a:pt x="190" y="104"/>
                </a:lnTo>
                <a:lnTo>
                  <a:pt x="189" y="110"/>
                </a:lnTo>
                <a:lnTo>
                  <a:pt x="185" y="114"/>
                </a:lnTo>
                <a:lnTo>
                  <a:pt x="15" y="207"/>
                </a:lnTo>
                <a:lnTo>
                  <a:pt x="15" y="207"/>
                </a:lnTo>
                <a:lnTo>
                  <a:pt x="9" y="208"/>
                </a:lnTo>
                <a:lnTo>
                  <a:pt x="9" y="208"/>
                </a:lnTo>
                <a:close/>
                <a:moveTo>
                  <a:pt x="11" y="13"/>
                </a:moveTo>
                <a:lnTo>
                  <a:pt x="11" y="198"/>
                </a:lnTo>
                <a:lnTo>
                  <a:pt x="178" y="104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3" name="Freeform 60"/>
          <p:cNvSpPr>
            <a:spLocks noEditPoints="1"/>
          </p:cNvSpPr>
          <p:nvPr/>
        </p:nvSpPr>
        <p:spPr bwMode="auto">
          <a:xfrm>
            <a:off x="5298091" y="2579660"/>
            <a:ext cx="319452" cy="317163"/>
          </a:xfrm>
          <a:custGeom>
            <a:avLst/>
            <a:gdLst/>
            <a:ahLst/>
            <a:cxnLst>
              <a:cxn ang="0">
                <a:pos x="128" y="206"/>
              </a:cxn>
              <a:cxn ang="0">
                <a:pos x="123" y="205"/>
              </a:cxn>
              <a:cxn ang="0">
                <a:pos x="114" y="198"/>
              </a:cxn>
              <a:cxn ang="0">
                <a:pos x="114" y="13"/>
              </a:cxn>
              <a:cxn ang="0">
                <a:pos x="114" y="8"/>
              </a:cxn>
              <a:cxn ang="0">
                <a:pos x="123" y="1"/>
              </a:cxn>
              <a:cxn ang="0">
                <a:pos x="193" y="0"/>
              </a:cxn>
              <a:cxn ang="0">
                <a:pos x="198" y="1"/>
              </a:cxn>
              <a:cxn ang="0">
                <a:pos x="205" y="8"/>
              </a:cxn>
              <a:cxn ang="0">
                <a:pos x="206" y="193"/>
              </a:cxn>
              <a:cxn ang="0">
                <a:pos x="205" y="198"/>
              </a:cxn>
              <a:cxn ang="0">
                <a:pos x="198" y="205"/>
              </a:cxn>
              <a:cxn ang="0">
                <a:pos x="193" y="206"/>
              </a:cxn>
              <a:cxn ang="0">
                <a:pos x="128" y="11"/>
              </a:cxn>
              <a:cxn ang="0">
                <a:pos x="125" y="13"/>
              </a:cxn>
              <a:cxn ang="0">
                <a:pos x="125" y="193"/>
              </a:cxn>
              <a:cxn ang="0">
                <a:pos x="128" y="196"/>
              </a:cxn>
              <a:cxn ang="0">
                <a:pos x="193" y="196"/>
              </a:cxn>
              <a:cxn ang="0">
                <a:pos x="195" y="193"/>
              </a:cxn>
              <a:cxn ang="0">
                <a:pos x="195" y="13"/>
              </a:cxn>
              <a:cxn ang="0">
                <a:pos x="193" y="11"/>
              </a:cxn>
              <a:cxn ang="0">
                <a:pos x="78" y="206"/>
              </a:cxn>
              <a:cxn ang="0">
                <a:pos x="13" y="206"/>
              </a:cxn>
              <a:cxn ang="0">
                <a:pos x="4" y="202"/>
              </a:cxn>
              <a:cxn ang="0">
                <a:pos x="0" y="193"/>
              </a:cxn>
              <a:cxn ang="0">
                <a:pos x="0" y="13"/>
              </a:cxn>
              <a:cxn ang="0">
                <a:pos x="4" y="4"/>
              </a:cxn>
              <a:cxn ang="0">
                <a:pos x="13" y="0"/>
              </a:cxn>
              <a:cxn ang="0">
                <a:pos x="78" y="0"/>
              </a:cxn>
              <a:cxn ang="0">
                <a:pos x="89" y="4"/>
              </a:cxn>
              <a:cxn ang="0">
                <a:pos x="93" y="13"/>
              </a:cxn>
              <a:cxn ang="0">
                <a:pos x="93" y="193"/>
              </a:cxn>
              <a:cxn ang="0">
                <a:pos x="89" y="202"/>
              </a:cxn>
              <a:cxn ang="0">
                <a:pos x="78" y="206"/>
              </a:cxn>
              <a:cxn ang="0">
                <a:pos x="13" y="11"/>
              </a:cxn>
              <a:cxn ang="0">
                <a:pos x="12" y="11"/>
              </a:cxn>
              <a:cxn ang="0">
                <a:pos x="10" y="193"/>
              </a:cxn>
              <a:cxn ang="0">
                <a:pos x="12" y="194"/>
              </a:cxn>
              <a:cxn ang="0">
                <a:pos x="78" y="196"/>
              </a:cxn>
              <a:cxn ang="0">
                <a:pos x="81" y="194"/>
              </a:cxn>
              <a:cxn ang="0">
                <a:pos x="82" y="13"/>
              </a:cxn>
              <a:cxn ang="0">
                <a:pos x="81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28" y="206"/>
                </a:lnTo>
                <a:lnTo>
                  <a:pt x="128" y="206"/>
                </a:lnTo>
                <a:lnTo>
                  <a:pt x="123" y="205"/>
                </a:lnTo>
                <a:lnTo>
                  <a:pt x="118" y="202"/>
                </a:lnTo>
                <a:lnTo>
                  <a:pt x="114" y="198"/>
                </a:lnTo>
                <a:lnTo>
                  <a:pt x="114" y="193"/>
                </a:lnTo>
                <a:lnTo>
                  <a:pt x="114" y="13"/>
                </a:lnTo>
                <a:lnTo>
                  <a:pt x="114" y="13"/>
                </a:lnTo>
                <a:lnTo>
                  <a:pt x="114" y="8"/>
                </a:lnTo>
                <a:lnTo>
                  <a:pt x="118" y="4"/>
                </a:lnTo>
                <a:lnTo>
                  <a:pt x="123" y="1"/>
                </a:lnTo>
                <a:lnTo>
                  <a:pt x="128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28" y="11"/>
                </a:moveTo>
                <a:lnTo>
                  <a:pt x="128" y="11"/>
                </a:lnTo>
                <a:lnTo>
                  <a:pt x="125" y="11"/>
                </a:lnTo>
                <a:lnTo>
                  <a:pt x="125" y="13"/>
                </a:lnTo>
                <a:lnTo>
                  <a:pt x="125" y="193"/>
                </a:lnTo>
                <a:lnTo>
                  <a:pt x="125" y="193"/>
                </a:lnTo>
                <a:lnTo>
                  <a:pt x="125" y="194"/>
                </a:lnTo>
                <a:lnTo>
                  <a:pt x="128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5" y="193"/>
                </a:lnTo>
                <a:lnTo>
                  <a:pt x="195" y="13"/>
                </a:lnTo>
                <a:lnTo>
                  <a:pt x="195" y="13"/>
                </a:lnTo>
                <a:lnTo>
                  <a:pt x="194" y="11"/>
                </a:lnTo>
                <a:lnTo>
                  <a:pt x="193" y="11"/>
                </a:lnTo>
                <a:lnTo>
                  <a:pt x="128" y="11"/>
                </a:lnTo>
                <a:close/>
                <a:moveTo>
                  <a:pt x="78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78" y="0"/>
                </a:lnTo>
                <a:lnTo>
                  <a:pt x="78" y="0"/>
                </a:lnTo>
                <a:lnTo>
                  <a:pt x="83" y="1"/>
                </a:lnTo>
                <a:lnTo>
                  <a:pt x="89" y="4"/>
                </a:lnTo>
                <a:lnTo>
                  <a:pt x="91" y="8"/>
                </a:lnTo>
                <a:lnTo>
                  <a:pt x="93" y="13"/>
                </a:lnTo>
                <a:lnTo>
                  <a:pt x="93" y="193"/>
                </a:lnTo>
                <a:lnTo>
                  <a:pt x="93" y="193"/>
                </a:lnTo>
                <a:lnTo>
                  <a:pt x="91" y="198"/>
                </a:lnTo>
                <a:lnTo>
                  <a:pt x="89" y="202"/>
                </a:lnTo>
                <a:lnTo>
                  <a:pt x="83" y="205"/>
                </a:lnTo>
                <a:lnTo>
                  <a:pt x="78" y="206"/>
                </a:lnTo>
                <a:lnTo>
                  <a:pt x="78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3" y="196"/>
                </a:lnTo>
                <a:lnTo>
                  <a:pt x="78" y="196"/>
                </a:lnTo>
                <a:lnTo>
                  <a:pt x="78" y="196"/>
                </a:lnTo>
                <a:lnTo>
                  <a:pt x="81" y="194"/>
                </a:lnTo>
                <a:lnTo>
                  <a:pt x="82" y="193"/>
                </a:lnTo>
                <a:lnTo>
                  <a:pt x="82" y="13"/>
                </a:lnTo>
                <a:lnTo>
                  <a:pt x="82" y="13"/>
                </a:lnTo>
                <a:lnTo>
                  <a:pt x="81" y="11"/>
                </a:lnTo>
                <a:lnTo>
                  <a:pt x="78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4" name="Freeform 61"/>
          <p:cNvSpPr>
            <a:spLocks noEditPoints="1"/>
          </p:cNvSpPr>
          <p:nvPr/>
        </p:nvSpPr>
        <p:spPr bwMode="auto">
          <a:xfrm>
            <a:off x="6101419" y="2579660"/>
            <a:ext cx="319452" cy="317163"/>
          </a:xfrm>
          <a:custGeom>
            <a:avLst/>
            <a:gdLst/>
            <a:ahLst/>
            <a:cxnLst>
              <a:cxn ang="0">
                <a:pos x="193" y="206"/>
              </a:cxn>
              <a:cxn ang="0">
                <a:pos x="13" y="206"/>
              </a:cxn>
              <a:cxn ang="0">
                <a:pos x="13" y="206"/>
              </a:cxn>
              <a:cxn ang="0">
                <a:pos x="8" y="205"/>
              </a:cxn>
              <a:cxn ang="0">
                <a:pos x="4" y="202"/>
              </a:cxn>
              <a:cxn ang="0">
                <a:pos x="1" y="198"/>
              </a:cxn>
              <a:cxn ang="0">
                <a:pos x="0" y="193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1"/>
              </a:cxn>
              <a:cxn ang="0">
                <a:pos x="13" y="0"/>
              </a:cxn>
              <a:cxn ang="0">
                <a:pos x="193" y="0"/>
              </a:cxn>
              <a:cxn ang="0">
                <a:pos x="193" y="0"/>
              </a:cxn>
              <a:cxn ang="0">
                <a:pos x="198" y="1"/>
              </a:cxn>
              <a:cxn ang="0">
                <a:pos x="202" y="4"/>
              </a:cxn>
              <a:cxn ang="0">
                <a:pos x="205" y="8"/>
              </a:cxn>
              <a:cxn ang="0">
                <a:pos x="206" y="13"/>
              </a:cxn>
              <a:cxn ang="0">
                <a:pos x="206" y="193"/>
              </a:cxn>
              <a:cxn ang="0">
                <a:pos x="206" y="193"/>
              </a:cxn>
              <a:cxn ang="0">
                <a:pos x="205" y="198"/>
              </a:cxn>
              <a:cxn ang="0">
                <a:pos x="202" y="202"/>
              </a:cxn>
              <a:cxn ang="0">
                <a:pos x="198" y="205"/>
              </a:cxn>
              <a:cxn ang="0">
                <a:pos x="193" y="206"/>
              </a:cxn>
              <a:cxn ang="0">
                <a:pos x="193" y="206"/>
              </a:cxn>
              <a:cxn ang="0">
                <a:pos x="13" y="11"/>
              </a:cxn>
              <a:cxn ang="0">
                <a:pos x="13" y="11"/>
              </a:cxn>
              <a:cxn ang="0">
                <a:pos x="12" y="11"/>
              </a:cxn>
              <a:cxn ang="0">
                <a:pos x="11" y="13"/>
              </a:cxn>
              <a:cxn ang="0">
                <a:pos x="11" y="193"/>
              </a:cxn>
              <a:cxn ang="0">
                <a:pos x="11" y="193"/>
              </a:cxn>
              <a:cxn ang="0">
                <a:pos x="12" y="194"/>
              </a:cxn>
              <a:cxn ang="0">
                <a:pos x="13" y="196"/>
              </a:cxn>
              <a:cxn ang="0">
                <a:pos x="193" y="196"/>
              </a:cxn>
              <a:cxn ang="0">
                <a:pos x="193" y="196"/>
              </a:cxn>
              <a:cxn ang="0">
                <a:pos x="194" y="194"/>
              </a:cxn>
              <a:cxn ang="0">
                <a:pos x="196" y="193"/>
              </a:cxn>
              <a:cxn ang="0">
                <a:pos x="196" y="13"/>
              </a:cxn>
              <a:cxn ang="0">
                <a:pos x="196" y="13"/>
              </a:cxn>
              <a:cxn ang="0">
                <a:pos x="194" y="11"/>
              </a:cxn>
              <a:cxn ang="0">
                <a:pos x="193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3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6" y="193"/>
                </a:lnTo>
                <a:lnTo>
                  <a:pt x="196" y="13"/>
                </a:lnTo>
                <a:lnTo>
                  <a:pt x="196" y="13"/>
                </a:lnTo>
                <a:lnTo>
                  <a:pt x="194" y="11"/>
                </a:lnTo>
                <a:lnTo>
                  <a:pt x="193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5" name="Freeform 62"/>
          <p:cNvSpPr>
            <a:spLocks noEditPoints="1"/>
          </p:cNvSpPr>
          <p:nvPr/>
        </p:nvSpPr>
        <p:spPr bwMode="auto">
          <a:xfrm>
            <a:off x="6923535" y="2579660"/>
            <a:ext cx="324151" cy="317163"/>
          </a:xfrm>
          <a:custGeom>
            <a:avLst/>
            <a:gdLst/>
            <a:ahLst/>
            <a:cxnLst>
              <a:cxn ang="0">
                <a:pos x="106" y="206"/>
              </a:cxn>
              <a:cxn ang="0">
                <a:pos x="99" y="202"/>
              </a:cxn>
              <a:cxn ang="0">
                <a:pos x="98" y="200"/>
              </a:cxn>
              <a:cxn ang="0">
                <a:pos x="98" y="120"/>
              </a:cxn>
              <a:cxn ang="0">
                <a:pos x="15" y="202"/>
              </a:cxn>
              <a:cxn ang="0">
                <a:pos x="8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8" y="0"/>
              </a:cxn>
              <a:cxn ang="0">
                <a:pos x="15" y="3"/>
              </a:cxn>
              <a:cxn ang="0">
                <a:pos x="98" y="9"/>
              </a:cxn>
              <a:cxn ang="0">
                <a:pos x="99" y="5"/>
              </a:cxn>
              <a:cxn ang="0">
                <a:pos x="103" y="0"/>
              </a:cxn>
              <a:cxn ang="0">
                <a:pos x="106" y="0"/>
              </a:cxn>
              <a:cxn ang="0">
                <a:pos x="112" y="3"/>
              </a:cxn>
              <a:cxn ang="0">
                <a:pos x="203" y="93"/>
              </a:cxn>
              <a:cxn ang="0">
                <a:pos x="207" y="102"/>
              </a:cxn>
              <a:cxn ang="0">
                <a:pos x="203" y="112"/>
              </a:cxn>
              <a:cxn ang="0">
                <a:pos x="112" y="202"/>
              </a:cxn>
              <a:cxn ang="0">
                <a:pos x="106" y="206"/>
              </a:cxn>
              <a:cxn ang="0">
                <a:pos x="108" y="79"/>
              </a:cxn>
              <a:cxn ang="0">
                <a:pos x="196" y="105"/>
              </a:cxn>
              <a:cxn ang="0">
                <a:pos x="196" y="102"/>
              </a:cxn>
              <a:cxn ang="0">
                <a:pos x="108" y="13"/>
              </a:cxn>
              <a:cxn ang="0">
                <a:pos x="11" y="13"/>
              </a:cxn>
              <a:cxn ang="0">
                <a:pos x="98" y="105"/>
              </a:cxn>
              <a:cxn ang="0">
                <a:pos x="99" y="104"/>
              </a:cxn>
              <a:cxn ang="0">
                <a:pos x="99" y="101"/>
              </a:cxn>
              <a:cxn ang="0">
                <a:pos x="98" y="101"/>
              </a:cxn>
            </a:cxnLst>
            <a:rect l="0" t="0" r="r" b="b"/>
            <a:pathLst>
              <a:path w="207" h="206">
                <a:moveTo>
                  <a:pt x="106" y="206"/>
                </a:moveTo>
                <a:lnTo>
                  <a:pt x="106" y="206"/>
                </a:lnTo>
                <a:lnTo>
                  <a:pt x="102" y="205"/>
                </a:lnTo>
                <a:lnTo>
                  <a:pt x="99" y="202"/>
                </a:lnTo>
                <a:lnTo>
                  <a:pt x="99" y="202"/>
                </a:lnTo>
                <a:lnTo>
                  <a:pt x="98" y="200"/>
                </a:lnTo>
                <a:lnTo>
                  <a:pt x="98" y="197"/>
                </a:lnTo>
                <a:lnTo>
                  <a:pt x="98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8" y="206"/>
                </a:lnTo>
                <a:lnTo>
                  <a:pt x="8" y="206"/>
                </a:lnTo>
                <a:lnTo>
                  <a:pt x="4" y="205"/>
                </a:lnTo>
                <a:lnTo>
                  <a:pt x="3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1" y="0"/>
                </a:lnTo>
                <a:lnTo>
                  <a:pt x="15" y="3"/>
                </a:lnTo>
                <a:lnTo>
                  <a:pt x="98" y="86"/>
                </a:lnTo>
                <a:lnTo>
                  <a:pt x="98" y="9"/>
                </a:lnTo>
                <a:lnTo>
                  <a:pt x="98" y="9"/>
                </a:lnTo>
                <a:lnTo>
                  <a:pt x="99" y="5"/>
                </a:lnTo>
                <a:lnTo>
                  <a:pt x="100" y="1"/>
                </a:lnTo>
                <a:lnTo>
                  <a:pt x="103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2" y="3"/>
                </a:lnTo>
                <a:lnTo>
                  <a:pt x="203" y="93"/>
                </a:lnTo>
                <a:lnTo>
                  <a:pt x="203" y="93"/>
                </a:lnTo>
                <a:lnTo>
                  <a:pt x="206" y="98"/>
                </a:lnTo>
                <a:lnTo>
                  <a:pt x="207" y="102"/>
                </a:lnTo>
                <a:lnTo>
                  <a:pt x="206" y="108"/>
                </a:lnTo>
                <a:lnTo>
                  <a:pt x="203" y="112"/>
                </a:lnTo>
                <a:lnTo>
                  <a:pt x="112" y="202"/>
                </a:lnTo>
                <a:lnTo>
                  <a:pt x="112" y="202"/>
                </a:lnTo>
                <a:lnTo>
                  <a:pt x="110" y="205"/>
                </a:lnTo>
                <a:lnTo>
                  <a:pt x="106" y="206"/>
                </a:lnTo>
                <a:lnTo>
                  <a:pt x="106" y="206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6" y="105"/>
                </a:lnTo>
                <a:lnTo>
                  <a:pt x="196" y="105"/>
                </a:lnTo>
                <a:lnTo>
                  <a:pt x="196" y="102"/>
                </a:lnTo>
                <a:lnTo>
                  <a:pt x="196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8" y="105"/>
                </a:lnTo>
                <a:lnTo>
                  <a:pt x="98" y="105"/>
                </a:lnTo>
                <a:lnTo>
                  <a:pt x="99" y="104"/>
                </a:lnTo>
                <a:lnTo>
                  <a:pt x="99" y="102"/>
                </a:lnTo>
                <a:lnTo>
                  <a:pt x="99" y="101"/>
                </a:lnTo>
                <a:lnTo>
                  <a:pt x="99" y="101"/>
                </a:lnTo>
                <a:lnTo>
                  <a:pt x="98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6" name="Freeform 63"/>
          <p:cNvSpPr>
            <a:spLocks noEditPoints="1"/>
          </p:cNvSpPr>
          <p:nvPr/>
        </p:nvSpPr>
        <p:spPr bwMode="auto">
          <a:xfrm>
            <a:off x="7712772" y="2579660"/>
            <a:ext cx="371129" cy="317163"/>
          </a:xfrm>
          <a:custGeom>
            <a:avLst/>
            <a:gdLst/>
            <a:ahLst/>
            <a:cxnLst>
              <a:cxn ang="0">
                <a:pos x="105" y="206"/>
              </a:cxn>
              <a:cxn ang="0">
                <a:pos x="98" y="202"/>
              </a:cxn>
              <a:cxn ang="0">
                <a:pos x="97" y="200"/>
              </a:cxn>
              <a:cxn ang="0">
                <a:pos x="97" y="120"/>
              </a:cxn>
              <a:cxn ang="0">
                <a:pos x="14" y="202"/>
              </a:cxn>
              <a:cxn ang="0">
                <a:pos x="6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6" y="0"/>
              </a:cxn>
              <a:cxn ang="0">
                <a:pos x="14" y="3"/>
              </a:cxn>
              <a:cxn ang="0">
                <a:pos x="97" y="9"/>
              </a:cxn>
              <a:cxn ang="0">
                <a:pos x="98" y="5"/>
              </a:cxn>
              <a:cxn ang="0">
                <a:pos x="102" y="0"/>
              </a:cxn>
              <a:cxn ang="0">
                <a:pos x="105" y="0"/>
              </a:cxn>
              <a:cxn ang="0">
                <a:pos x="112" y="3"/>
              </a:cxn>
              <a:cxn ang="0">
                <a:pos x="194" y="13"/>
              </a:cxn>
              <a:cxn ang="0">
                <a:pos x="195" y="8"/>
              </a:cxn>
              <a:cxn ang="0">
                <a:pos x="203" y="1"/>
              </a:cxn>
              <a:cxn ang="0">
                <a:pos x="225" y="0"/>
              </a:cxn>
              <a:cxn ang="0">
                <a:pos x="230" y="1"/>
              </a:cxn>
              <a:cxn ang="0">
                <a:pos x="237" y="8"/>
              </a:cxn>
              <a:cxn ang="0">
                <a:pos x="239" y="193"/>
              </a:cxn>
              <a:cxn ang="0">
                <a:pos x="237" y="198"/>
              </a:cxn>
              <a:cxn ang="0">
                <a:pos x="230" y="205"/>
              </a:cxn>
              <a:cxn ang="0">
                <a:pos x="209" y="206"/>
              </a:cxn>
              <a:cxn ang="0">
                <a:pos x="203" y="205"/>
              </a:cxn>
              <a:cxn ang="0">
                <a:pos x="195" y="198"/>
              </a:cxn>
              <a:cxn ang="0">
                <a:pos x="194" y="120"/>
              </a:cxn>
              <a:cxn ang="0">
                <a:pos x="112" y="202"/>
              </a:cxn>
              <a:cxn ang="0">
                <a:pos x="105" y="206"/>
              </a:cxn>
              <a:cxn ang="0">
                <a:pos x="205" y="125"/>
              </a:cxn>
              <a:cxn ang="0">
                <a:pos x="205" y="193"/>
              </a:cxn>
              <a:cxn ang="0">
                <a:pos x="209" y="196"/>
              </a:cxn>
              <a:cxn ang="0">
                <a:pos x="225" y="196"/>
              </a:cxn>
              <a:cxn ang="0">
                <a:pos x="228" y="193"/>
              </a:cxn>
              <a:cxn ang="0">
                <a:pos x="228" y="13"/>
              </a:cxn>
              <a:cxn ang="0">
                <a:pos x="225" y="11"/>
              </a:cxn>
              <a:cxn ang="0">
                <a:pos x="209" y="11"/>
              </a:cxn>
              <a:cxn ang="0">
                <a:pos x="205" y="13"/>
              </a:cxn>
              <a:cxn ang="0">
                <a:pos x="108" y="79"/>
              </a:cxn>
              <a:cxn ang="0">
                <a:pos x="194" y="105"/>
              </a:cxn>
              <a:cxn ang="0">
                <a:pos x="195" y="104"/>
              </a:cxn>
              <a:cxn ang="0">
                <a:pos x="195" y="101"/>
              </a:cxn>
              <a:cxn ang="0">
                <a:pos x="194" y="101"/>
              </a:cxn>
              <a:cxn ang="0">
                <a:pos x="108" y="79"/>
              </a:cxn>
              <a:cxn ang="0">
                <a:pos x="10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0" y="13"/>
              </a:cxn>
            </a:cxnLst>
            <a:rect l="0" t="0" r="r" b="b"/>
            <a:pathLst>
              <a:path w="239" h="206">
                <a:moveTo>
                  <a:pt x="105" y="206"/>
                </a:moveTo>
                <a:lnTo>
                  <a:pt x="105" y="206"/>
                </a:lnTo>
                <a:lnTo>
                  <a:pt x="101" y="205"/>
                </a:lnTo>
                <a:lnTo>
                  <a:pt x="98" y="202"/>
                </a:lnTo>
                <a:lnTo>
                  <a:pt x="98" y="202"/>
                </a:lnTo>
                <a:lnTo>
                  <a:pt x="97" y="200"/>
                </a:lnTo>
                <a:lnTo>
                  <a:pt x="97" y="197"/>
                </a:lnTo>
                <a:lnTo>
                  <a:pt x="97" y="120"/>
                </a:lnTo>
                <a:lnTo>
                  <a:pt x="14" y="202"/>
                </a:lnTo>
                <a:lnTo>
                  <a:pt x="14" y="202"/>
                </a:lnTo>
                <a:lnTo>
                  <a:pt x="10" y="205"/>
                </a:lnTo>
                <a:lnTo>
                  <a:pt x="6" y="206"/>
                </a:lnTo>
                <a:lnTo>
                  <a:pt x="6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4" y="3"/>
                </a:lnTo>
                <a:lnTo>
                  <a:pt x="97" y="86"/>
                </a:lnTo>
                <a:lnTo>
                  <a:pt x="97" y="9"/>
                </a:lnTo>
                <a:lnTo>
                  <a:pt x="97" y="9"/>
                </a:lnTo>
                <a:lnTo>
                  <a:pt x="98" y="5"/>
                </a:lnTo>
                <a:lnTo>
                  <a:pt x="100" y="1"/>
                </a:lnTo>
                <a:lnTo>
                  <a:pt x="102" y="0"/>
                </a:lnTo>
                <a:lnTo>
                  <a:pt x="105" y="0"/>
                </a:lnTo>
                <a:lnTo>
                  <a:pt x="105" y="0"/>
                </a:lnTo>
                <a:lnTo>
                  <a:pt x="109" y="0"/>
                </a:lnTo>
                <a:lnTo>
                  <a:pt x="112" y="3"/>
                </a:lnTo>
                <a:lnTo>
                  <a:pt x="194" y="86"/>
                </a:lnTo>
                <a:lnTo>
                  <a:pt x="194" y="13"/>
                </a:lnTo>
                <a:lnTo>
                  <a:pt x="194" y="13"/>
                </a:lnTo>
                <a:lnTo>
                  <a:pt x="195" y="8"/>
                </a:lnTo>
                <a:lnTo>
                  <a:pt x="198" y="4"/>
                </a:lnTo>
                <a:lnTo>
                  <a:pt x="203" y="1"/>
                </a:lnTo>
                <a:lnTo>
                  <a:pt x="209" y="0"/>
                </a:lnTo>
                <a:lnTo>
                  <a:pt x="225" y="0"/>
                </a:lnTo>
                <a:lnTo>
                  <a:pt x="225" y="0"/>
                </a:lnTo>
                <a:lnTo>
                  <a:pt x="230" y="1"/>
                </a:lnTo>
                <a:lnTo>
                  <a:pt x="235" y="4"/>
                </a:lnTo>
                <a:lnTo>
                  <a:pt x="237" y="8"/>
                </a:lnTo>
                <a:lnTo>
                  <a:pt x="239" y="13"/>
                </a:lnTo>
                <a:lnTo>
                  <a:pt x="239" y="193"/>
                </a:lnTo>
                <a:lnTo>
                  <a:pt x="239" y="193"/>
                </a:lnTo>
                <a:lnTo>
                  <a:pt x="237" y="198"/>
                </a:lnTo>
                <a:lnTo>
                  <a:pt x="235" y="202"/>
                </a:lnTo>
                <a:lnTo>
                  <a:pt x="230" y="205"/>
                </a:lnTo>
                <a:lnTo>
                  <a:pt x="225" y="206"/>
                </a:lnTo>
                <a:lnTo>
                  <a:pt x="209" y="206"/>
                </a:lnTo>
                <a:lnTo>
                  <a:pt x="209" y="206"/>
                </a:lnTo>
                <a:lnTo>
                  <a:pt x="203" y="205"/>
                </a:lnTo>
                <a:lnTo>
                  <a:pt x="198" y="202"/>
                </a:lnTo>
                <a:lnTo>
                  <a:pt x="195" y="198"/>
                </a:lnTo>
                <a:lnTo>
                  <a:pt x="194" y="193"/>
                </a:lnTo>
                <a:lnTo>
                  <a:pt x="194" y="120"/>
                </a:lnTo>
                <a:lnTo>
                  <a:pt x="112" y="202"/>
                </a:lnTo>
                <a:lnTo>
                  <a:pt x="112" y="202"/>
                </a:lnTo>
                <a:lnTo>
                  <a:pt x="109" y="205"/>
                </a:lnTo>
                <a:lnTo>
                  <a:pt x="105" y="206"/>
                </a:lnTo>
                <a:lnTo>
                  <a:pt x="105" y="206"/>
                </a:lnTo>
                <a:close/>
                <a:moveTo>
                  <a:pt x="205" y="125"/>
                </a:moveTo>
                <a:lnTo>
                  <a:pt x="205" y="193"/>
                </a:lnTo>
                <a:lnTo>
                  <a:pt x="205" y="193"/>
                </a:lnTo>
                <a:lnTo>
                  <a:pt x="206" y="194"/>
                </a:lnTo>
                <a:lnTo>
                  <a:pt x="209" y="196"/>
                </a:lnTo>
                <a:lnTo>
                  <a:pt x="225" y="196"/>
                </a:lnTo>
                <a:lnTo>
                  <a:pt x="225" y="196"/>
                </a:lnTo>
                <a:lnTo>
                  <a:pt x="226" y="194"/>
                </a:lnTo>
                <a:lnTo>
                  <a:pt x="228" y="193"/>
                </a:lnTo>
                <a:lnTo>
                  <a:pt x="228" y="13"/>
                </a:lnTo>
                <a:lnTo>
                  <a:pt x="228" y="13"/>
                </a:lnTo>
                <a:lnTo>
                  <a:pt x="226" y="11"/>
                </a:lnTo>
                <a:lnTo>
                  <a:pt x="225" y="11"/>
                </a:lnTo>
                <a:lnTo>
                  <a:pt x="209" y="11"/>
                </a:lnTo>
                <a:lnTo>
                  <a:pt x="209" y="11"/>
                </a:lnTo>
                <a:lnTo>
                  <a:pt x="206" y="11"/>
                </a:lnTo>
                <a:lnTo>
                  <a:pt x="205" y="13"/>
                </a:lnTo>
                <a:lnTo>
                  <a:pt x="205" y="125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4" y="105"/>
                </a:lnTo>
                <a:lnTo>
                  <a:pt x="194" y="105"/>
                </a:lnTo>
                <a:lnTo>
                  <a:pt x="195" y="104"/>
                </a:lnTo>
                <a:lnTo>
                  <a:pt x="195" y="102"/>
                </a:lnTo>
                <a:lnTo>
                  <a:pt x="195" y="101"/>
                </a:lnTo>
                <a:lnTo>
                  <a:pt x="195" y="101"/>
                </a:lnTo>
                <a:lnTo>
                  <a:pt x="194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0" y="13"/>
                </a:moveTo>
                <a:lnTo>
                  <a:pt x="10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7" name="Freeform 64"/>
          <p:cNvSpPr>
            <a:spLocks noEditPoints="1"/>
          </p:cNvSpPr>
          <p:nvPr/>
        </p:nvSpPr>
        <p:spPr bwMode="auto">
          <a:xfrm>
            <a:off x="8586565" y="2579660"/>
            <a:ext cx="220799" cy="317163"/>
          </a:xfrm>
          <a:custGeom>
            <a:avLst/>
            <a:gdLst/>
            <a:ahLst/>
            <a:cxnLst>
              <a:cxn ang="0">
                <a:pos x="7" y="206"/>
              </a:cxn>
              <a:cxn ang="0">
                <a:pos x="1" y="204"/>
              </a:cxn>
              <a:cxn ang="0">
                <a:pos x="0" y="197"/>
              </a:cxn>
              <a:cxn ang="0">
                <a:pos x="0" y="9"/>
              </a:cxn>
              <a:cxn ang="0">
                <a:pos x="1" y="1"/>
              </a:cxn>
              <a:cxn ang="0">
                <a:pos x="7" y="0"/>
              </a:cxn>
              <a:cxn ang="0">
                <a:pos x="11" y="0"/>
              </a:cxn>
              <a:cxn ang="0">
                <a:pos x="97" y="86"/>
              </a:cxn>
              <a:cxn ang="0">
                <a:pos x="97" y="13"/>
              </a:cxn>
              <a:cxn ang="0">
                <a:pos x="101" y="4"/>
              </a:cxn>
              <a:cxn ang="0">
                <a:pos x="111" y="0"/>
              </a:cxn>
              <a:cxn ang="0">
                <a:pos x="127" y="0"/>
              </a:cxn>
              <a:cxn ang="0">
                <a:pos x="136" y="4"/>
              </a:cxn>
              <a:cxn ang="0">
                <a:pos x="140" y="13"/>
              </a:cxn>
              <a:cxn ang="0">
                <a:pos x="140" y="193"/>
              </a:cxn>
              <a:cxn ang="0">
                <a:pos x="136" y="202"/>
              </a:cxn>
              <a:cxn ang="0">
                <a:pos x="127" y="206"/>
              </a:cxn>
              <a:cxn ang="0">
                <a:pos x="111" y="206"/>
              </a:cxn>
              <a:cxn ang="0">
                <a:pos x="101" y="202"/>
              </a:cxn>
              <a:cxn ang="0">
                <a:pos x="97" y="193"/>
              </a:cxn>
              <a:cxn ang="0">
                <a:pos x="15" y="202"/>
              </a:cxn>
              <a:cxn ang="0">
                <a:pos x="11" y="205"/>
              </a:cxn>
              <a:cxn ang="0">
                <a:pos x="7" y="206"/>
              </a:cxn>
              <a:cxn ang="0">
                <a:pos x="108" y="193"/>
              </a:cxn>
              <a:cxn ang="0">
                <a:pos x="109" y="194"/>
              </a:cxn>
              <a:cxn ang="0">
                <a:pos x="127" y="196"/>
              </a:cxn>
              <a:cxn ang="0">
                <a:pos x="128" y="194"/>
              </a:cxn>
              <a:cxn ang="0">
                <a:pos x="130" y="13"/>
              </a:cxn>
              <a:cxn ang="0">
                <a:pos x="128" y="11"/>
              </a:cxn>
              <a:cxn ang="0">
                <a:pos x="111" y="11"/>
              </a:cxn>
              <a:cxn ang="0">
                <a:pos x="109" y="11"/>
              </a:cxn>
              <a:cxn ang="0">
                <a:pos x="108" y="125"/>
              </a:cxn>
              <a:cxn ang="0">
                <a:pos x="11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1" y="13"/>
              </a:cxn>
            </a:cxnLst>
            <a:rect l="0" t="0" r="r" b="b"/>
            <a:pathLst>
              <a:path w="140" h="206">
                <a:moveTo>
                  <a:pt x="7" y="206"/>
                </a:moveTo>
                <a:lnTo>
                  <a:pt x="7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5" y="3"/>
                </a:lnTo>
                <a:lnTo>
                  <a:pt x="97" y="86"/>
                </a:lnTo>
                <a:lnTo>
                  <a:pt x="97" y="13"/>
                </a:lnTo>
                <a:lnTo>
                  <a:pt x="97" y="13"/>
                </a:lnTo>
                <a:lnTo>
                  <a:pt x="98" y="8"/>
                </a:lnTo>
                <a:lnTo>
                  <a:pt x="101" y="4"/>
                </a:lnTo>
                <a:lnTo>
                  <a:pt x="105" y="1"/>
                </a:lnTo>
                <a:lnTo>
                  <a:pt x="111" y="0"/>
                </a:lnTo>
                <a:lnTo>
                  <a:pt x="127" y="0"/>
                </a:lnTo>
                <a:lnTo>
                  <a:pt x="127" y="0"/>
                </a:lnTo>
                <a:lnTo>
                  <a:pt x="132" y="1"/>
                </a:lnTo>
                <a:lnTo>
                  <a:pt x="136" y="4"/>
                </a:lnTo>
                <a:lnTo>
                  <a:pt x="139" y="8"/>
                </a:lnTo>
                <a:lnTo>
                  <a:pt x="140" y="13"/>
                </a:lnTo>
                <a:lnTo>
                  <a:pt x="140" y="193"/>
                </a:lnTo>
                <a:lnTo>
                  <a:pt x="140" y="193"/>
                </a:lnTo>
                <a:lnTo>
                  <a:pt x="139" y="198"/>
                </a:lnTo>
                <a:lnTo>
                  <a:pt x="136" y="202"/>
                </a:lnTo>
                <a:lnTo>
                  <a:pt x="132" y="205"/>
                </a:lnTo>
                <a:lnTo>
                  <a:pt x="127" y="206"/>
                </a:lnTo>
                <a:lnTo>
                  <a:pt x="111" y="206"/>
                </a:lnTo>
                <a:lnTo>
                  <a:pt x="111" y="206"/>
                </a:lnTo>
                <a:lnTo>
                  <a:pt x="105" y="205"/>
                </a:lnTo>
                <a:lnTo>
                  <a:pt x="101" y="202"/>
                </a:lnTo>
                <a:lnTo>
                  <a:pt x="98" y="198"/>
                </a:lnTo>
                <a:lnTo>
                  <a:pt x="97" y="193"/>
                </a:lnTo>
                <a:lnTo>
                  <a:pt x="97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7" y="206"/>
                </a:lnTo>
                <a:lnTo>
                  <a:pt x="7" y="206"/>
                </a:lnTo>
                <a:close/>
                <a:moveTo>
                  <a:pt x="108" y="125"/>
                </a:moveTo>
                <a:lnTo>
                  <a:pt x="108" y="193"/>
                </a:lnTo>
                <a:lnTo>
                  <a:pt x="108" y="193"/>
                </a:lnTo>
                <a:lnTo>
                  <a:pt x="109" y="194"/>
                </a:lnTo>
                <a:lnTo>
                  <a:pt x="111" y="196"/>
                </a:lnTo>
                <a:lnTo>
                  <a:pt x="127" y="196"/>
                </a:lnTo>
                <a:lnTo>
                  <a:pt x="127" y="196"/>
                </a:lnTo>
                <a:lnTo>
                  <a:pt x="128" y="194"/>
                </a:lnTo>
                <a:lnTo>
                  <a:pt x="130" y="193"/>
                </a:lnTo>
                <a:lnTo>
                  <a:pt x="130" y="13"/>
                </a:lnTo>
                <a:lnTo>
                  <a:pt x="130" y="13"/>
                </a:lnTo>
                <a:lnTo>
                  <a:pt x="128" y="11"/>
                </a:lnTo>
                <a:lnTo>
                  <a:pt x="127" y="11"/>
                </a:lnTo>
                <a:lnTo>
                  <a:pt x="111" y="11"/>
                </a:lnTo>
                <a:lnTo>
                  <a:pt x="111" y="11"/>
                </a:lnTo>
                <a:lnTo>
                  <a:pt x="109" y="11"/>
                </a:lnTo>
                <a:lnTo>
                  <a:pt x="108" y="13"/>
                </a:lnTo>
                <a:lnTo>
                  <a:pt x="108" y="125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8" name="Freeform 65"/>
          <p:cNvSpPr>
            <a:spLocks noEditPoints="1"/>
          </p:cNvSpPr>
          <p:nvPr/>
        </p:nvSpPr>
        <p:spPr bwMode="auto">
          <a:xfrm>
            <a:off x="9352306" y="2602644"/>
            <a:ext cx="324151" cy="271197"/>
          </a:xfrm>
          <a:custGeom>
            <a:avLst/>
            <a:gdLst/>
            <a:ahLst/>
            <a:cxnLst>
              <a:cxn ang="0">
                <a:pos x="13" y="175"/>
              </a:cxn>
              <a:cxn ang="0">
                <a:pos x="8" y="174"/>
              </a:cxn>
              <a:cxn ang="0">
                <a:pos x="0" y="166"/>
              </a:cxn>
              <a:cxn ang="0">
                <a:pos x="0" y="128"/>
              </a:cxn>
              <a:cxn ang="0">
                <a:pos x="0" y="124"/>
              </a:cxn>
              <a:cxn ang="0">
                <a:pos x="8" y="116"/>
              </a:cxn>
              <a:cxn ang="0">
                <a:pos x="191" y="114"/>
              </a:cxn>
              <a:cxn ang="0">
                <a:pos x="197" y="116"/>
              </a:cxn>
              <a:cxn ang="0">
                <a:pos x="205" y="124"/>
              </a:cxn>
              <a:cxn ang="0">
                <a:pos x="205" y="162"/>
              </a:cxn>
              <a:cxn ang="0">
                <a:pos x="205" y="166"/>
              </a:cxn>
              <a:cxn ang="0">
                <a:pos x="197" y="174"/>
              </a:cxn>
              <a:cxn ang="0">
                <a:pos x="191" y="175"/>
              </a:cxn>
              <a:cxn ang="0">
                <a:pos x="13" y="125"/>
              </a:cxn>
              <a:cxn ang="0">
                <a:pos x="10" y="128"/>
              </a:cxn>
              <a:cxn ang="0">
                <a:pos x="10" y="162"/>
              </a:cxn>
              <a:cxn ang="0">
                <a:pos x="13" y="164"/>
              </a:cxn>
              <a:cxn ang="0">
                <a:pos x="191" y="164"/>
              </a:cxn>
              <a:cxn ang="0">
                <a:pos x="194" y="162"/>
              </a:cxn>
              <a:cxn ang="0">
                <a:pos x="194" y="128"/>
              </a:cxn>
              <a:cxn ang="0">
                <a:pos x="191" y="125"/>
              </a:cxn>
              <a:cxn ang="0">
                <a:pos x="195" y="109"/>
              </a:cxn>
              <a:cxn ang="0">
                <a:pos x="9" y="109"/>
              </a:cxn>
              <a:cxn ang="0">
                <a:pos x="2" y="108"/>
              </a:cxn>
              <a:cxn ang="0">
                <a:pos x="0" y="105"/>
              </a:cxn>
              <a:cxn ang="0">
                <a:pos x="0" y="98"/>
              </a:cxn>
              <a:cxn ang="0">
                <a:pos x="93" y="4"/>
              </a:cxn>
              <a:cxn ang="0">
                <a:pos x="97" y="1"/>
              </a:cxn>
              <a:cxn ang="0">
                <a:pos x="108" y="1"/>
              </a:cxn>
              <a:cxn ang="0">
                <a:pos x="202" y="94"/>
              </a:cxn>
              <a:cxn ang="0">
                <a:pos x="205" y="98"/>
              </a:cxn>
              <a:cxn ang="0">
                <a:pos x="205" y="105"/>
              </a:cxn>
              <a:cxn ang="0">
                <a:pos x="202" y="108"/>
              </a:cxn>
              <a:cxn ang="0">
                <a:pos x="195" y="109"/>
              </a:cxn>
              <a:cxn ang="0">
                <a:pos x="13" y="98"/>
              </a:cxn>
              <a:cxn ang="0">
                <a:pos x="104" y="12"/>
              </a:cxn>
              <a:cxn ang="0">
                <a:pos x="102" y="10"/>
              </a:cxn>
              <a:cxn ang="0">
                <a:pos x="13" y="98"/>
              </a:cxn>
            </a:cxnLst>
            <a:rect l="0" t="0" r="r" b="b"/>
            <a:pathLst>
              <a:path w="206" h="175">
                <a:moveTo>
                  <a:pt x="191" y="175"/>
                </a:moveTo>
                <a:lnTo>
                  <a:pt x="13" y="175"/>
                </a:lnTo>
                <a:lnTo>
                  <a:pt x="13" y="175"/>
                </a:lnTo>
                <a:lnTo>
                  <a:pt x="8" y="174"/>
                </a:lnTo>
                <a:lnTo>
                  <a:pt x="4" y="171"/>
                </a:lnTo>
                <a:lnTo>
                  <a:pt x="0" y="166"/>
                </a:lnTo>
                <a:lnTo>
                  <a:pt x="0" y="162"/>
                </a:lnTo>
                <a:lnTo>
                  <a:pt x="0" y="128"/>
                </a:lnTo>
                <a:lnTo>
                  <a:pt x="0" y="128"/>
                </a:lnTo>
                <a:lnTo>
                  <a:pt x="0" y="124"/>
                </a:lnTo>
                <a:lnTo>
                  <a:pt x="4" y="119"/>
                </a:lnTo>
                <a:lnTo>
                  <a:pt x="8" y="116"/>
                </a:lnTo>
                <a:lnTo>
                  <a:pt x="13" y="114"/>
                </a:lnTo>
                <a:lnTo>
                  <a:pt x="191" y="114"/>
                </a:lnTo>
                <a:lnTo>
                  <a:pt x="191" y="114"/>
                </a:lnTo>
                <a:lnTo>
                  <a:pt x="197" y="116"/>
                </a:lnTo>
                <a:lnTo>
                  <a:pt x="202" y="119"/>
                </a:lnTo>
                <a:lnTo>
                  <a:pt x="205" y="124"/>
                </a:lnTo>
                <a:lnTo>
                  <a:pt x="205" y="128"/>
                </a:lnTo>
                <a:lnTo>
                  <a:pt x="205" y="162"/>
                </a:lnTo>
                <a:lnTo>
                  <a:pt x="205" y="162"/>
                </a:lnTo>
                <a:lnTo>
                  <a:pt x="205" y="166"/>
                </a:lnTo>
                <a:lnTo>
                  <a:pt x="202" y="171"/>
                </a:lnTo>
                <a:lnTo>
                  <a:pt x="197" y="174"/>
                </a:lnTo>
                <a:lnTo>
                  <a:pt x="191" y="175"/>
                </a:lnTo>
                <a:lnTo>
                  <a:pt x="191" y="175"/>
                </a:lnTo>
                <a:close/>
                <a:moveTo>
                  <a:pt x="13" y="125"/>
                </a:moveTo>
                <a:lnTo>
                  <a:pt x="13" y="125"/>
                </a:lnTo>
                <a:lnTo>
                  <a:pt x="10" y="127"/>
                </a:lnTo>
                <a:lnTo>
                  <a:pt x="10" y="128"/>
                </a:lnTo>
                <a:lnTo>
                  <a:pt x="10" y="162"/>
                </a:lnTo>
                <a:lnTo>
                  <a:pt x="10" y="162"/>
                </a:lnTo>
                <a:lnTo>
                  <a:pt x="10" y="163"/>
                </a:lnTo>
                <a:lnTo>
                  <a:pt x="13" y="164"/>
                </a:lnTo>
                <a:lnTo>
                  <a:pt x="191" y="164"/>
                </a:lnTo>
                <a:lnTo>
                  <a:pt x="191" y="164"/>
                </a:lnTo>
                <a:lnTo>
                  <a:pt x="194" y="163"/>
                </a:lnTo>
                <a:lnTo>
                  <a:pt x="194" y="162"/>
                </a:lnTo>
                <a:lnTo>
                  <a:pt x="194" y="128"/>
                </a:lnTo>
                <a:lnTo>
                  <a:pt x="194" y="128"/>
                </a:lnTo>
                <a:lnTo>
                  <a:pt x="194" y="127"/>
                </a:lnTo>
                <a:lnTo>
                  <a:pt x="191" y="125"/>
                </a:lnTo>
                <a:lnTo>
                  <a:pt x="13" y="125"/>
                </a:lnTo>
                <a:close/>
                <a:moveTo>
                  <a:pt x="195" y="109"/>
                </a:moveTo>
                <a:lnTo>
                  <a:pt x="9" y="109"/>
                </a:lnTo>
                <a:lnTo>
                  <a:pt x="9" y="109"/>
                </a:lnTo>
                <a:lnTo>
                  <a:pt x="5" y="109"/>
                </a:lnTo>
                <a:lnTo>
                  <a:pt x="2" y="108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8"/>
                </a:lnTo>
                <a:lnTo>
                  <a:pt x="2" y="94"/>
                </a:lnTo>
                <a:lnTo>
                  <a:pt x="93" y="4"/>
                </a:lnTo>
                <a:lnTo>
                  <a:pt x="93" y="4"/>
                </a:lnTo>
                <a:lnTo>
                  <a:pt x="97" y="1"/>
                </a:lnTo>
                <a:lnTo>
                  <a:pt x="102" y="0"/>
                </a:lnTo>
                <a:lnTo>
                  <a:pt x="108" y="1"/>
                </a:lnTo>
                <a:lnTo>
                  <a:pt x="112" y="4"/>
                </a:lnTo>
                <a:lnTo>
                  <a:pt x="202" y="94"/>
                </a:lnTo>
                <a:lnTo>
                  <a:pt x="202" y="94"/>
                </a:lnTo>
                <a:lnTo>
                  <a:pt x="205" y="98"/>
                </a:lnTo>
                <a:lnTo>
                  <a:pt x="206" y="101"/>
                </a:lnTo>
                <a:lnTo>
                  <a:pt x="205" y="105"/>
                </a:lnTo>
                <a:lnTo>
                  <a:pt x="205" y="105"/>
                </a:lnTo>
                <a:lnTo>
                  <a:pt x="202" y="108"/>
                </a:lnTo>
                <a:lnTo>
                  <a:pt x="200" y="109"/>
                </a:lnTo>
                <a:lnTo>
                  <a:pt x="195" y="109"/>
                </a:lnTo>
                <a:lnTo>
                  <a:pt x="195" y="109"/>
                </a:lnTo>
                <a:close/>
                <a:moveTo>
                  <a:pt x="13" y="98"/>
                </a:moveTo>
                <a:lnTo>
                  <a:pt x="191" y="98"/>
                </a:lnTo>
                <a:lnTo>
                  <a:pt x="104" y="12"/>
                </a:lnTo>
                <a:lnTo>
                  <a:pt x="104" y="12"/>
                </a:lnTo>
                <a:lnTo>
                  <a:pt x="102" y="10"/>
                </a:lnTo>
                <a:lnTo>
                  <a:pt x="101" y="12"/>
                </a:lnTo>
                <a:lnTo>
                  <a:pt x="13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9" name="Freeform 66"/>
          <p:cNvSpPr>
            <a:spLocks noEditPoints="1"/>
          </p:cNvSpPr>
          <p:nvPr/>
        </p:nvSpPr>
        <p:spPr bwMode="auto">
          <a:xfrm>
            <a:off x="10193216" y="2565873"/>
            <a:ext cx="211403" cy="321759"/>
          </a:xfrm>
          <a:custGeom>
            <a:avLst/>
            <a:gdLst/>
            <a:ahLst/>
            <a:cxnLst>
              <a:cxn ang="0">
                <a:pos x="104" y="210"/>
              </a:cxn>
              <a:cxn ang="0">
                <a:pos x="96" y="207"/>
              </a:cxn>
              <a:cxn ang="0">
                <a:pos x="89" y="203"/>
              </a:cxn>
              <a:cxn ang="0">
                <a:pos x="5" y="121"/>
              </a:cxn>
              <a:cxn ang="0">
                <a:pos x="1" y="112"/>
              </a:cxn>
              <a:cxn ang="0">
                <a:pos x="1" y="96"/>
              </a:cxn>
              <a:cxn ang="0">
                <a:pos x="5" y="89"/>
              </a:cxn>
              <a:cxn ang="0">
                <a:pos x="89" y="6"/>
              </a:cxn>
              <a:cxn ang="0">
                <a:pos x="96" y="2"/>
              </a:cxn>
              <a:cxn ang="0">
                <a:pos x="104" y="0"/>
              </a:cxn>
              <a:cxn ang="0">
                <a:pos x="108" y="0"/>
              </a:cxn>
              <a:cxn ang="0">
                <a:pos x="116" y="3"/>
              </a:cxn>
              <a:cxn ang="0">
                <a:pos x="128" y="17"/>
              </a:cxn>
              <a:cxn ang="0">
                <a:pos x="131" y="19"/>
              </a:cxn>
              <a:cxn ang="0">
                <a:pos x="135" y="31"/>
              </a:cxn>
              <a:cxn ang="0">
                <a:pos x="131" y="44"/>
              </a:cxn>
              <a:cxn ang="0">
                <a:pos x="70" y="104"/>
              </a:cxn>
              <a:cxn ang="0">
                <a:pos x="128" y="162"/>
              </a:cxn>
              <a:cxn ang="0">
                <a:pos x="134" y="169"/>
              </a:cxn>
              <a:cxn ang="0">
                <a:pos x="134" y="187"/>
              </a:cxn>
              <a:cxn ang="0">
                <a:pos x="128" y="193"/>
              </a:cxn>
              <a:cxn ang="0">
                <a:pos x="119" y="203"/>
              </a:cxn>
              <a:cxn ang="0">
                <a:pos x="112" y="207"/>
              </a:cxn>
              <a:cxn ang="0">
                <a:pos x="104" y="210"/>
              </a:cxn>
              <a:cxn ang="0">
                <a:pos x="104" y="11"/>
              </a:cxn>
              <a:cxn ang="0">
                <a:pos x="100" y="11"/>
              </a:cxn>
              <a:cxn ang="0">
                <a:pos x="14" y="96"/>
              </a:cxn>
              <a:cxn ang="0">
                <a:pos x="11" y="100"/>
              </a:cxn>
              <a:cxn ang="0">
                <a:pos x="11" y="108"/>
              </a:cxn>
              <a:cxn ang="0">
                <a:pos x="96" y="195"/>
              </a:cxn>
              <a:cxn ang="0">
                <a:pos x="100" y="198"/>
              </a:cxn>
              <a:cxn ang="0">
                <a:pos x="108" y="198"/>
              </a:cxn>
              <a:cxn ang="0">
                <a:pos x="122" y="185"/>
              </a:cxn>
              <a:cxn ang="0">
                <a:pos x="124" y="183"/>
              </a:cxn>
              <a:cxn ang="0">
                <a:pos x="124" y="173"/>
              </a:cxn>
              <a:cxn ang="0">
                <a:pos x="55" y="104"/>
              </a:cxn>
              <a:cxn ang="0">
                <a:pos x="122" y="40"/>
              </a:cxn>
              <a:cxn ang="0">
                <a:pos x="124" y="31"/>
              </a:cxn>
              <a:cxn ang="0">
                <a:pos x="122" y="23"/>
              </a:cxn>
              <a:cxn ang="0">
                <a:pos x="112" y="14"/>
              </a:cxn>
              <a:cxn ang="0">
                <a:pos x="104" y="11"/>
              </a:cxn>
            </a:cxnLst>
            <a:rect l="0" t="0" r="r" b="b"/>
            <a:pathLst>
              <a:path w="135" h="210">
                <a:moveTo>
                  <a:pt x="104" y="210"/>
                </a:moveTo>
                <a:lnTo>
                  <a:pt x="104" y="210"/>
                </a:lnTo>
                <a:lnTo>
                  <a:pt x="100" y="208"/>
                </a:lnTo>
                <a:lnTo>
                  <a:pt x="96" y="207"/>
                </a:lnTo>
                <a:lnTo>
                  <a:pt x="92" y="206"/>
                </a:lnTo>
                <a:lnTo>
                  <a:pt x="89" y="203"/>
                </a:lnTo>
                <a:lnTo>
                  <a:pt x="5" y="121"/>
                </a:lnTo>
                <a:lnTo>
                  <a:pt x="5" y="121"/>
                </a:lnTo>
                <a:lnTo>
                  <a:pt x="3" y="117"/>
                </a:lnTo>
                <a:lnTo>
                  <a:pt x="1" y="112"/>
                </a:lnTo>
                <a:lnTo>
                  <a:pt x="0" y="104"/>
                </a:lnTo>
                <a:lnTo>
                  <a:pt x="1" y="96"/>
                </a:lnTo>
                <a:lnTo>
                  <a:pt x="3" y="92"/>
                </a:lnTo>
                <a:lnTo>
                  <a:pt x="5" y="89"/>
                </a:lnTo>
                <a:lnTo>
                  <a:pt x="89" y="6"/>
                </a:lnTo>
                <a:lnTo>
                  <a:pt x="89" y="6"/>
                </a:lnTo>
                <a:lnTo>
                  <a:pt x="92" y="3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6" y="3"/>
                </a:lnTo>
                <a:lnTo>
                  <a:pt x="119" y="6"/>
                </a:lnTo>
                <a:lnTo>
                  <a:pt x="128" y="17"/>
                </a:lnTo>
                <a:lnTo>
                  <a:pt x="128" y="17"/>
                </a:lnTo>
                <a:lnTo>
                  <a:pt x="131" y="19"/>
                </a:lnTo>
                <a:lnTo>
                  <a:pt x="134" y="23"/>
                </a:lnTo>
                <a:lnTo>
                  <a:pt x="135" y="31"/>
                </a:lnTo>
                <a:lnTo>
                  <a:pt x="134" y="40"/>
                </a:lnTo>
                <a:lnTo>
                  <a:pt x="131" y="44"/>
                </a:lnTo>
                <a:lnTo>
                  <a:pt x="128" y="46"/>
                </a:lnTo>
                <a:lnTo>
                  <a:pt x="70" y="104"/>
                </a:lnTo>
                <a:lnTo>
                  <a:pt x="128" y="162"/>
                </a:lnTo>
                <a:lnTo>
                  <a:pt x="128" y="162"/>
                </a:lnTo>
                <a:lnTo>
                  <a:pt x="131" y="166"/>
                </a:lnTo>
                <a:lnTo>
                  <a:pt x="134" y="169"/>
                </a:lnTo>
                <a:lnTo>
                  <a:pt x="135" y="179"/>
                </a:lnTo>
                <a:lnTo>
                  <a:pt x="134" y="187"/>
                </a:lnTo>
                <a:lnTo>
                  <a:pt x="131" y="189"/>
                </a:lnTo>
                <a:lnTo>
                  <a:pt x="128" y="193"/>
                </a:lnTo>
                <a:lnTo>
                  <a:pt x="119" y="203"/>
                </a:lnTo>
                <a:lnTo>
                  <a:pt x="119" y="203"/>
                </a:lnTo>
                <a:lnTo>
                  <a:pt x="116" y="206"/>
                </a:lnTo>
                <a:lnTo>
                  <a:pt x="112" y="207"/>
                </a:lnTo>
                <a:lnTo>
                  <a:pt x="108" y="208"/>
                </a:lnTo>
                <a:lnTo>
                  <a:pt x="104" y="210"/>
                </a:lnTo>
                <a:lnTo>
                  <a:pt x="104" y="210"/>
                </a:lnTo>
                <a:close/>
                <a:moveTo>
                  <a:pt x="104" y="11"/>
                </a:moveTo>
                <a:lnTo>
                  <a:pt x="104" y="11"/>
                </a:lnTo>
                <a:lnTo>
                  <a:pt x="100" y="11"/>
                </a:lnTo>
                <a:lnTo>
                  <a:pt x="96" y="14"/>
                </a:lnTo>
                <a:lnTo>
                  <a:pt x="14" y="96"/>
                </a:lnTo>
                <a:lnTo>
                  <a:pt x="14" y="96"/>
                </a:lnTo>
                <a:lnTo>
                  <a:pt x="11" y="100"/>
                </a:lnTo>
                <a:lnTo>
                  <a:pt x="11" y="104"/>
                </a:lnTo>
                <a:lnTo>
                  <a:pt x="11" y="108"/>
                </a:lnTo>
                <a:lnTo>
                  <a:pt x="14" y="112"/>
                </a:lnTo>
                <a:lnTo>
                  <a:pt x="96" y="195"/>
                </a:lnTo>
                <a:lnTo>
                  <a:pt x="96" y="195"/>
                </a:lnTo>
                <a:lnTo>
                  <a:pt x="100" y="198"/>
                </a:lnTo>
                <a:lnTo>
                  <a:pt x="104" y="199"/>
                </a:lnTo>
                <a:lnTo>
                  <a:pt x="108" y="198"/>
                </a:lnTo>
                <a:lnTo>
                  <a:pt x="112" y="195"/>
                </a:lnTo>
                <a:lnTo>
                  <a:pt x="122" y="185"/>
                </a:lnTo>
                <a:lnTo>
                  <a:pt x="122" y="185"/>
                </a:lnTo>
                <a:lnTo>
                  <a:pt x="124" y="183"/>
                </a:lnTo>
                <a:lnTo>
                  <a:pt x="124" y="179"/>
                </a:lnTo>
                <a:lnTo>
                  <a:pt x="124" y="173"/>
                </a:lnTo>
                <a:lnTo>
                  <a:pt x="122" y="171"/>
                </a:lnTo>
                <a:lnTo>
                  <a:pt x="55" y="104"/>
                </a:lnTo>
                <a:lnTo>
                  <a:pt x="122" y="40"/>
                </a:lnTo>
                <a:lnTo>
                  <a:pt x="122" y="40"/>
                </a:lnTo>
                <a:lnTo>
                  <a:pt x="124" y="35"/>
                </a:lnTo>
                <a:lnTo>
                  <a:pt x="124" y="31"/>
                </a:lnTo>
                <a:lnTo>
                  <a:pt x="124" y="27"/>
                </a:lnTo>
                <a:lnTo>
                  <a:pt x="122" y="23"/>
                </a:lnTo>
                <a:lnTo>
                  <a:pt x="112" y="14"/>
                </a:lnTo>
                <a:lnTo>
                  <a:pt x="112" y="14"/>
                </a:lnTo>
                <a:lnTo>
                  <a:pt x="108" y="11"/>
                </a:lnTo>
                <a:lnTo>
                  <a:pt x="104" y="11"/>
                </a:lnTo>
                <a:lnTo>
                  <a:pt x="10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0" name="Freeform 67"/>
          <p:cNvSpPr>
            <a:spLocks noEditPoints="1"/>
          </p:cNvSpPr>
          <p:nvPr/>
        </p:nvSpPr>
        <p:spPr bwMode="auto">
          <a:xfrm>
            <a:off x="11015335" y="2565873"/>
            <a:ext cx="211403" cy="321759"/>
          </a:xfrm>
          <a:custGeom>
            <a:avLst/>
            <a:gdLst/>
            <a:ahLst/>
            <a:cxnLst>
              <a:cxn ang="0">
                <a:pos x="31" y="210"/>
              </a:cxn>
              <a:cxn ang="0">
                <a:pos x="23" y="207"/>
              </a:cxn>
              <a:cxn ang="0">
                <a:pos x="15" y="203"/>
              </a:cxn>
              <a:cxn ang="0">
                <a:pos x="6" y="193"/>
              </a:cxn>
              <a:cxn ang="0">
                <a:pos x="2" y="187"/>
              </a:cxn>
              <a:cxn ang="0">
                <a:pos x="0" y="179"/>
              </a:cxn>
              <a:cxn ang="0">
                <a:pos x="0" y="173"/>
              </a:cxn>
              <a:cxn ang="0">
                <a:pos x="3" y="166"/>
              </a:cxn>
              <a:cxn ang="0">
                <a:pos x="64" y="104"/>
              </a:cxn>
              <a:cxn ang="0">
                <a:pos x="6" y="46"/>
              </a:cxn>
              <a:cxn ang="0">
                <a:pos x="2" y="40"/>
              </a:cxn>
              <a:cxn ang="0">
                <a:pos x="0" y="31"/>
              </a:cxn>
              <a:cxn ang="0">
                <a:pos x="0" y="27"/>
              </a:cxn>
              <a:cxn ang="0">
                <a:pos x="3" y="19"/>
              </a:cxn>
              <a:cxn ang="0">
                <a:pos x="15" y="7"/>
              </a:cxn>
              <a:cxn ang="0">
                <a:pos x="19" y="4"/>
              </a:cxn>
              <a:cxn ang="0">
                <a:pos x="27" y="0"/>
              </a:cxn>
              <a:cxn ang="0">
                <a:pos x="31" y="0"/>
              </a:cxn>
              <a:cxn ang="0">
                <a:pos x="39" y="2"/>
              </a:cxn>
              <a:cxn ang="0">
                <a:pos x="46" y="7"/>
              </a:cxn>
              <a:cxn ang="0">
                <a:pos x="129" y="89"/>
              </a:cxn>
              <a:cxn ang="0">
                <a:pos x="134" y="96"/>
              </a:cxn>
              <a:cxn ang="0">
                <a:pos x="135" y="104"/>
              </a:cxn>
              <a:cxn ang="0">
                <a:pos x="135" y="108"/>
              </a:cxn>
              <a:cxn ang="0">
                <a:pos x="133" y="117"/>
              </a:cxn>
              <a:cxn ang="0">
                <a:pos x="46" y="203"/>
              </a:cxn>
              <a:cxn ang="0">
                <a:pos x="43" y="206"/>
              </a:cxn>
              <a:cxn ang="0">
                <a:pos x="35" y="208"/>
              </a:cxn>
              <a:cxn ang="0">
                <a:pos x="31" y="210"/>
              </a:cxn>
              <a:cxn ang="0">
                <a:pos x="31" y="11"/>
              </a:cxn>
              <a:cxn ang="0">
                <a:pos x="23" y="14"/>
              </a:cxn>
              <a:cxn ang="0">
                <a:pos x="14" y="23"/>
              </a:cxn>
              <a:cxn ang="0">
                <a:pos x="11" y="31"/>
              </a:cxn>
              <a:cxn ang="0">
                <a:pos x="11" y="35"/>
              </a:cxn>
              <a:cxn ang="0">
                <a:pos x="80" y="104"/>
              </a:cxn>
              <a:cxn ang="0">
                <a:pos x="14" y="171"/>
              </a:cxn>
              <a:cxn ang="0">
                <a:pos x="11" y="179"/>
              </a:cxn>
              <a:cxn ang="0">
                <a:pos x="11" y="183"/>
              </a:cxn>
              <a:cxn ang="0">
                <a:pos x="23" y="195"/>
              </a:cxn>
              <a:cxn ang="0">
                <a:pos x="27" y="198"/>
              </a:cxn>
              <a:cxn ang="0">
                <a:pos x="35" y="198"/>
              </a:cxn>
              <a:cxn ang="0">
                <a:pos x="122" y="112"/>
              </a:cxn>
              <a:cxn ang="0">
                <a:pos x="124" y="108"/>
              </a:cxn>
              <a:cxn ang="0">
                <a:pos x="124" y="104"/>
              </a:cxn>
              <a:cxn ang="0">
                <a:pos x="122" y="98"/>
              </a:cxn>
              <a:cxn ang="0">
                <a:pos x="38" y="14"/>
              </a:cxn>
              <a:cxn ang="0">
                <a:pos x="31" y="11"/>
              </a:cxn>
            </a:cxnLst>
            <a:rect l="0" t="0" r="r" b="b"/>
            <a:pathLst>
              <a:path w="135" h="210">
                <a:moveTo>
                  <a:pt x="31" y="210"/>
                </a:moveTo>
                <a:lnTo>
                  <a:pt x="31" y="210"/>
                </a:lnTo>
                <a:lnTo>
                  <a:pt x="27" y="208"/>
                </a:lnTo>
                <a:lnTo>
                  <a:pt x="23" y="207"/>
                </a:lnTo>
                <a:lnTo>
                  <a:pt x="19" y="206"/>
                </a:lnTo>
                <a:lnTo>
                  <a:pt x="15" y="203"/>
                </a:lnTo>
                <a:lnTo>
                  <a:pt x="6" y="193"/>
                </a:lnTo>
                <a:lnTo>
                  <a:pt x="6" y="193"/>
                </a:lnTo>
                <a:lnTo>
                  <a:pt x="3" y="189"/>
                </a:lnTo>
                <a:lnTo>
                  <a:pt x="2" y="187"/>
                </a:lnTo>
                <a:lnTo>
                  <a:pt x="0" y="183"/>
                </a:lnTo>
                <a:lnTo>
                  <a:pt x="0" y="179"/>
                </a:lnTo>
                <a:lnTo>
                  <a:pt x="0" y="179"/>
                </a:lnTo>
                <a:lnTo>
                  <a:pt x="0" y="173"/>
                </a:lnTo>
                <a:lnTo>
                  <a:pt x="2" y="169"/>
                </a:lnTo>
                <a:lnTo>
                  <a:pt x="3" y="166"/>
                </a:lnTo>
                <a:lnTo>
                  <a:pt x="6" y="162"/>
                </a:lnTo>
                <a:lnTo>
                  <a:pt x="64" y="104"/>
                </a:lnTo>
                <a:lnTo>
                  <a:pt x="6" y="46"/>
                </a:lnTo>
                <a:lnTo>
                  <a:pt x="6" y="46"/>
                </a:lnTo>
                <a:lnTo>
                  <a:pt x="3" y="44"/>
                </a:lnTo>
                <a:lnTo>
                  <a:pt x="2" y="40"/>
                </a:lnTo>
                <a:lnTo>
                  <a:pt x="0" y="35"/>
                </a:lnTo>
                <a:lnTo>
                  <a:pt x="0" y="31"/>
                </a:lnTo>
                <a:lnTo>
                  <a:pt x="0" y="31"/>
                </a:lnTo>
                <a:lnTo>
                  <a:pt x="0" y="27"/>
                </a:lnTo>
                <a:lnTo>
                  <a:pt x="2" y="23"/>
                </a:lnTo>
                <a:lnTo>
                  <a:pt x="3" y="19"/>
                </a:lnTo>
                <a:lnTo>
                  <a:pt x="6" y="17"/>
                </a:lnTo>
                <a:lnTo>
                  <a:pt x="15" y="7"/>
                </a:lnTo>
                <a:lnTo>
                  <a:pt x="15" y="7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31" y="0"/>
                </a:lnTo>
                <a:lnTo>
                  <a:pt x="31" y="0"/>
                </a:lnTo>
                <a:lnTo>
                  <a:pt x="35" y="0"/>
                </a:lnTo>
                <a:lnTo>
                  <a:pt x="39" y="2"/>
                </a:lnTo>
                <a:lnTo>
                  <a:pt x="43" y="4"/>
                </a:lnTo>
                <a:lnTo>
                  <a:pt x="46" y="7"/>
                </a:lnTo>
                <a:lnTo>
                  <a:pt x="129" y="89"/>
                </a:lnTo>
                <a:lnTo>
                  <a:pt x="129" y="89"/>
                </a:lnTo>
                <a:lnTo>
                  <a:pt x="131" y="92"/>
                </a:lnTo>
                <a:lnTo>
                  <a:pt x="134" y="96"/>
                </a:lnTo>
                <a:lnTo>
                  <a:pt x="135" y="100"/>
                </a:lnTo>
                <a:lnTo>
                  <a:pt x="135" y="104"/>
                </a:lnTo>
                <a:lnTo>
                  <a:pt x="135" y="104"/>
                </a:lnTo>
                <a:lnTo>
                  <a:pt x="135" y="108"/>
                </a:lnTo>
                <a:lnTo>
                  <a:pt x="134" y="112"/>
                </a:lnTo>
                <a:lnTo>
                  <a:pt x="133" y="117"/>
                </a:lnTo>
                <a:lnTo>
                  <a:pt x="130" y="121"/>
                </a:lnTo>
                <a:lnTo>
                  <a:pt x="46" y="203"/>
                </a:lnTo>
                <a:lnTo>
                  <a:pt x="46" y="203"/>
                </a:lnTo>
                <a:lnTo>
                  <a:pt x="43" y="206"/>
                </a:lnTo>
                <a:lnTo>
                  <a:pt x="39" y="207"/>
                </a:lnTo>
                <a:lnTo>
                  <a:pt x="35" y="208"/>
                </a:lnTo>
                <a:lnTo>
                  <a:pt x="31" y="210"/>
                </a:lnTo>
                <a:lnTo>
                  <a:pt x="31" y="210"/>
                </a:lnTo>
                <a:close/>
                <a:moveTo>
                  <a:pt x="31" y="11"/>
                </a:moveTo>
                <a:lnTo>
                  <a:pt x="31" y="11"/>
                </a:lnTo>
                <a:lnTo>
                  <a:pt x="27" y="11"/>
                </a:lnTo>
                <a:lnTo>
                  <a:pt x="23" y="14"/>
                </a:lnTo>
                <a:lnTo>
                  <a:pt x="14" y="23"/>
                </a:lnTo>
                <a:lnTo>
                  <a:pt x="14" y="23"/>
                </a:lnTo>
                <a:lnTo>
                  <a:pt x="11" y="27"/>
                </a:lnTo>
                <a:lnTo>
                  <a:pt x="11" y="31"/>
                </a:lnTo>
                <a:lnTo>
                  <a:pt x="11" y="31"/>
                </a:lnTo>
                <a:lnTo>
                  <a:pt x="11" y="35"/>
                </a:lnTo>
                <a:lnTo>
                  <a:pt x="14" y="40"/>
                </a:lnTo>
                <a:lnTo>
                  <a:pt x="80" y="104"/>
                </a:lnTo>
                <a:lnTo>
                  <a:pt x="14" y="171"/>
                </a:lnTo>
                <a:lnTo>
                  <a:pt x="14" y="171"/>
                </a:lnTo>
                <a:lnTo>
                  <a:pt x="11" y="173"/>
                </a:lnTo>
                <a:lnTo>
                  <a:pt x="11" y="179"/>
                </a:lnTo>
                <a:lnTo>
                  <a:pt x="11" y="179"/>
                </a:lnTo>
                <a:lnTo>
                  <a:pt x="11" y="183"/>
                </a:lnTo>
                <a:lnTo>
                  <a:pt x="14" y="185"/>
                </a:lnTo>
                <a:lnTo>
                  <a:pt x="23" y="195"/>
                </a:lnTo>
                <a:lnTo>
                  <a:pt x="23" y="195"/>
                </a:lnTo>
                <a:lnTo>
                  <a:pt x="27" y="198"/>
                </a:lnTo>
                <a:lnTo>
                  <a:pt x="31" y="199"/>
                </a:lnTo>
                <a:lnTo>
                  <a:pt x="35" y="198"/>
                </a:lnTo>
                <a:lnTo>
                  <a:pt x="38" y="195"/>
                </a:lnTo>
                <a:lnTo>
                  <a:pt x="122" y="112"/>
                </a:lnTo>
                <a:lnTo>
                  <a:pt x="122" y="112"/>
                </a:lnTo>
                <a:lnTo>
                  <a:pt x="124" y="108"/>
                </a:lnTo>
                <a:lnTo>
                  <a:pt x="124" y="104"/>
                </a:lnTo>
                <a:lnTo>
                  <a:pt x="124" y="104"/>
                </a:lnTo>
                <a:lnTo>
                  <a:pt x="124" y="100"/>
                </a:lnTo>
                <a:lnTo>
                  <a:pt x="122" y="98"/>
                </a:lnTo>
                <a:lnTo>
                  <a:pt x="38" y="14"/>
                </a:lnTo>
                <a:lnTo>
                  <a:pt x="38" y="14"/>
                </a:lnTo>
                <a:lnTo>
                  <a:pt x="35" y="11"/>
                </a:lnTo>
                <a:lnTo>
                  <a:pt x="31" y="11"/>
                </a:lnTo>
                <a:lnTo>
                  <a:pt x="3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1" name="Freeform 68"/>
          <p:cNvSpPr>
            <a:spLocks noEditPoints="1"/>
          </p:cNvSpPr>
          <p:nvPr/>
        </p:nvSpPr>
        <p:spPr bwMode="auto">
          <a:xfrm>
            <a:off x="10973054" y="3397846"/>
            <a:ext cx="324151" cy="303372"/>
          </a:xfrm>
          <a:custGeom>
            <a:avLst/>
            <a:gdLst/>
            <a:ahLst/>
            <a:cxnLst>
              <a:cxn ang="0">
                <a:pos x="95" y="198"/>
              </a:cxn>
              <a:cxn ang="0">
                <a:pos x="91" y="197"/>
              </a:cxn>
              <a:cxn ang="0">
                <a:pos x="79" y="192"/>
              </a:cxn>
              <a:cxn ang="0">
                <a:pos x="75" y="186"/>
              </a:cxn>
              <a:cxn ang="0">
                <a:pos x="74" y="178"/>
              </a:cxn>
              <a:cxn ang="0">
                <a:pos x="45" y="130"/>
              </a:cxn>
              <a:cxn ang="0">
                <a:pos x="43" y="132"/>
              </a:cxn>
              <a:cxn ang="0">
                <a:pos x="35" y="135"/>
              </a:cxn>
              <a:cxn ang="0">
                <a:pos x="31" y="135"/>
              </a:cxn>
              <a:cxn ang="0">
                <a:pos x="21" y="134"/>
              </a:cxn>
              <a:cxn ang="0">
                <a:pos x="14" y="130"/>
              </a:cxn>
              <a:cxn ang="0">
                <a:pos x="5" y="120"/>
              </a:cxn>
              <a:cxn ang="0">
                <a:pos x="1" y="112"/>
              </a:cxn>
              <a:cxn ang="0">
                <a:pos x="0" y="104"/>
              </a:cxn>
              <a:cxn ang="0">
                <a:pos x="0" y="100"/>
              </a:cxn>
              <a:cxn ang="0">
                <a:pos x="2" y="92"/>
              </a:cxn>
              <a:cxn ang="0">
                <a:pos x="89" y="7"/>
              </a:cxn>
              <a:cxn ang="0">
                <a:pos x="91" y="4"/>
              </a:cxn>
              <a:cxn ang="0">
                <a:pos x="99" y="0"/>
              </a:cxn>
              <a:cxn ang="0">
                <a:pos x="104" y="0"/>
              </a:cxn>
              <a:cxn ang="0">
                <a:pos x="112" y="1"/>
              </a:cxn>
              <a:cxn ang="0">
                <a:pos x="118" y="7"/>
              </a:cxn>
              <a:cxn ang="0">
                <a:pos x="202" y="89"/>
              </a:cxn>
              <a:cxn ang="0">
                <a:pos x="206" y="96"/>
              </a:cxn>
              <a:cxn ang="0">
                <a:pos x="208" y="104"/>
              </a:cxn>
              <a:cxn ang="0">
                <a:pos x="208" y="108"/>
              </a:cxn>
              <a:cxn ang="0">
                <a:pos x="202" y="120"/>
              </a:cxn>
              <a:cxn ang="0">
                <a:pos x="193" y="130"/>
              </a:cxn>
              <a:cxn ang="0">
                <a:pos x="185" y="134"/>
              </a:cxn>
              <a:cxn ang="0">
                <a:pos x="176" y="135"/>
              </a:cxn>
              <a:cxn ang="0">
                <a:pos x="172" y="135"/>
              </a:cxn>
              <a:cxn ang="0">
                <a:pos x="164" y="132"/>
              </a:cxn>
              <a:cxn ang="0">
                <a:pos x="133" y="101"/>
              </a:cxn>
              <a:cxn ang="0">
                <a:pos x="133" y="178"/>
              </a:cxn>
              <a:cxn ang="0">
                <a:pos x="132" y="186"/>
              </a:cxn>
              <a:cxn ang="0">
                <a:pos x="126" y="192"/>
              </a:cxn>
              <a:cxn ang="0">
                <a:pos x="116" y="197"/>
              </a:cxn>
              <a:cxn ang="0">
                <a:pos x="112" y="198"/>
              </a:cxn>
              <a:cxn ang="0">
                <a:pos x="85" y="178"/>
              </a:cxn>
              <a:cxn ang="0">
                <a:pos x="86" y="182"/>
              </a:cxn>
              <a:cxn ang="0">
                <a:pos x="91" y="186"/>
              </a:cxn>
              <a:cxn ang="0">
                <a:pos x="112" y="188"/>
              </a:cxn>
              <a:cxn ang="0">
                <a:pos x="116" y="186"/>
              </a:cxn>
              <a:cxn ang="0">
                <a:pos x="121" y="182"/>
              </a:cxn>
              <a:cxn ang="0">
                <a:pos x="122" y="75"/>
              </a:cxn>
              <a:cxn ang="0">
                <a:pos x="170" y="121"/>
              </a:cxn>
              <a:cxn ang="0">
                <a:pos x="176" y="124"/>
              </a:cxn>
              <a:cxn ang="0">
                <a:pos x="185" y="121"/>
              </a:cxn>
              <a:cxn ang="0">
                <a:pos x="194" y="112"/>
              </a:cxn>
              <a:cxn ang="0">
                <a:pos x="197" y="104"/>
              </a:cxn>
              <a:cxn ang="0">
                <a:pos x="197" y="100"/>
              </a:cxn>
              <a:cxn ang="0">
                <a:pos x="112" y="13"/>
              </a:cxn>
              <a:cxn ang="0">
                <a:pos x="108" y="12"/>
              </a:cxn>
              <a:cxn ang="0">
                <a:pos x="99" y="12"/>
              </a:cxn>
              <a:cxn ang="0">
                <a:pos x="13" y="97"/>
              </a:cxn>
              <a:cxn ang="0">
                <a:pos x="10" y="100"/>
              </a:cxn>
              <a:cxn ang="0">
                <a:pos x="10" y="104"/>
              </a:cxn>
              <a:cxn ang="0">
                <a:pos x="13" y="112"/>
              </a:cxn>
              <a:cxn ang="0">
                <a:pos x="23" y="121"/>
              </a:cxn>
              <a:cxn ang="0">
                <a:pos x="31" y="124"/>
              </a:cxn>
              <a:cxn ang="0">
                <a:pos x="37" y="121"/>
              </a:cxn>
            </a:cxnLst>
            <a:rect l="0" t="0" r="r" b="b"/>
            <a:pathLst>
              <a:path w="208" h="198">
                <a:moveTo>
                  <a:pt x="112" y="198"/>
                </a:moveTo>
                <a:lnTo>
                  <a:pt x="95" y="198"/>
                </a:lnTo>
                <a:lnTo>
                  <a:pt x="95" y="198"/>
                </a:lnTo>
                <a:lnTo>
                  <a:pt x="91" y="197"/>
                </a:lnTo>
                <a:lnTo>
                  <a:pt x="87" y="197"/>
                </a:lnTo>
                <a:lnTo>
                  <a:pt x="79" y="192"/>
                </a:lnTo>
                <a:lnTo>
                  <a:pt x="78" y="189"/>
                </a:lnTo>
                <a:lnTo>
                  <a:pt x="75" y="186"/>
                </a:lnTo>
                <a:lnTo>
                  <a:pt x="74" y="182"/>
                </a:lnTo>
                <a:lnTo>
                  <a:pt x="74" y="178"/>
                </a:lnTo>
                <a:lnTo>
                  <a:pt x="74" y="101"/>
                </a:lnTo>
                <a:lnTo>
                  <a:pt x="45" y="130"/>
                </a:lnTo>
                <a:lnTo>
                  <a:pt x="45" y="130"/>
                </a:lnTo>
                <a:lnTo>
                  <a:pt x="43" y="132"/>
                </a:lnTo>
                <a:lnTo>
                  <a:pt x="39" y="134"/>
                </a:lnTo>
                <a:lnTo>
                  <a:pt x="35" y="135"/>
                </a:lnTo>
                <a:lnTo>
                  <a:pt x="31" y="135"/>
                </a:lnTo>
                <a:lnTo>
                  <a:pt x="31" y="135"/>
                </a:lnTo>
                <a:lnTo>
                  <a:pt x="25" y="135"/>
                </a:lnTo>
                <a:lnTo>
                  <a:pt x="21" y="134"/>
                </a:lnTo>
                <a:lnTo>
                  <a:pt x="18" y="132"/>
                </a:lnTo>
                <a:lnTo>
                  <a:pt x="14" y="130"/>
                </a:lnTo>
                <a:lnTo>
                  <a:pt x="5" y="120"/>
                </a:lnTo>
                <a:lnTo>
                  <a:pt x="5" y="120"/>
                </a:lnTo>
                <a:lnTo>
                  <a:pt x="2" y="116"/>
                </a:lnTo>
                <a:lnTo>
                  <a:pt x="1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1" y="96"/>
                </a:lnTo>
                <a:lnTo>
                  <a:pt x="2" y="92"/>
                </a:lnTo>
                <a:lnTo>
                  <a:pt x="5" y="89"/>
                </a:lnTo>
                <a:lnTo>
                  <a:pt x="89" y="7"/>
                </a:lnTo>
                <a:lnTo>
                  <a:pt x="89" y="7"/>
                </a:lnTo>
                <a:lnTo>
                  <a:pt x="91" y="4"/>
                </a:lnTo>
                <a:lnTo>
                  <a:pt x="95" y="1"/>
                </a:lnTo>
                <a:lnTo>
                  <a:pt x="99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1"/>
                </a:lnTo>
                <a:lnTo>
                  <a:pt x="116" y="4"/>
                </a:lnTo>
                <a:lnTo>
                  <a:pt x="118" y="7"/>
                </a:lnTo>
                <a:lnTo>
                  <a:pt x="202" y="89"/>
                </a:lnTo>
                <a:lnTo>
                  <a:pt x="202" y="89"/>
                </a:lnTo>
                <a:lnTo>
                  <a:pt x="205" y="92"/>
                </a:lnTo>
                <a:lnTo>
                  <a:pt x="206" y="96"/>
                </a:lnTo>
                <a:lnTo>
                  <a:pt x="208" y="100"/>
                </a:lnTo>
                <a:lnTo>
                  <a:pt x="208" y="104"/>
                </a:lnTo>
                <a:lnTo>
                  <a:pt x="208" y="104"/>
                </a:lnTo>
                <a:lnTo>
                  <a:pt x="208" y="108"/>
                </a:lnTo>
                <a:lnTo>
                  <a:pt x="206" y="112"/>
                </a:lnTo>
                <a:lnTo>
                  <a:pt x="202" y="120"/>
                </a:lnTo>
                <a:lnTo>
                  <a:pt x="193" y="130"/>
                </a:lnTo>
                <a:lnTo>
                  <a:pt x="193" y="130"/>
                </a:lnTo>
                <a:lnTo>
                  <a:pt x="189" y="132"/>
                </a:lnTo>
                <a:lnTo>
                  <a:pt x="185" y="134"/>
                </a:lnTo>
                <a:lnTo>
                  <a:pt x="181" y="135"/>
                </a:lnTo>
                <a:lnTo>
                  <a:pt x="176" y="135"/>
                </a:lnTo>
                <a:lnTo>
                  <a:pt x="176" y="135"/>
                </a:lnTo>
                <a:lnTo>
                  <a:pt x="172" y="135"/>
                </a:lnTo>
                <a:lnTo>
                  <a:pt x="168" y="134"/>
                </a:lnTo>
                <a:lnTo>
                  <a:pt x="164" y="132"/>
                </a:lnTo>
                <a:lnTo>
                  <a:pt x="162" y="130"/>
                </a:lnTo>
                <a:lnTo>
                  <a:pt x="133" y="101"/>
                </a:lnTo>
                <a:lnTo>
                  <a:pt x="133" y="178"/>
                </a:lnTo>
                <a:lnTo>
                  <a:pt x="133" y="178"/>
                </a:lnTo>
                <a:lnTo>
                  <a:pt x="133" y="182"/>
                </a:lnTo>
                <a:lnTo>
                  <a:pt x="132" y="186"/>
                </a:lnTo>
                <a:lnTo>
                  <a:pt x="129" y="189"/>
                </a:lnTo>
                <a:lnTo>
                  <a:pt x="126" y="192"/>
                </a:lnTo>
                <a:lnTo>
                  <a:pt x="120" y="197"/>
                </a:lnTo>
                <a:lnTo>
                  <a:pt x="116" y="197"/>
                </a:lnTo>
                <a:lnTo>
                  <a:pt x="112" y="198"/>
                </a:lnTo>
                <a:lnTo>
                  <a:pt x="112" y="198"/>
                </a:lnTo>
                <a:close/>
                <a:moveTo>
                  <a:pt x="85" y="75"/>
                </a:moveTo>
                <a:lnTo>
                  <a:pt x="85" y="178"/>
                </a:lnTo>
                <a:lnTo>
                  <a:pt x="85" y="178"/>
                </a:lnTo>
                <a:lnTo>
                  <a:pt x="86" y="182"/>
                </a:lnTo>
                <a:lnTo>
                  <a:pt x="87" y="185"/>
                </a:lnTo>
                <a:lnTo>
                  <a:pt x="91" y="186"/>
                </a:lnTo>
                <a:lnTo>
                  <a:pt x="95" y="188"/>
                </a:lnTo>
                <a:lnTo>
                  <a:pt x="112" y="188"/>
                </a:lnTo>
                <a:lnTo>
                  <a:pt x="112" y="188"/>
                </a:lnTo>
                <a:lnTo>
                  <a:pt x="116" y="186"/>
                </a:lnTo>
                <a:lnTo>
                  <a:pt x="120" y="185"/>
                </a:lnTo>
                <a:lnTo>
                  <a:pt x="121" y="182"/>
                </a:lnTo>
                <a:lnTo>
                  <a:pt x="122" y="178"/>
                </a:lnTo>
                <a:lnTo>
                  <a:pt x="122" y="75"/>
                </a:lnTo>
                <a:lnTo>
                  <a:pt x="170" y="121"/>
                </a:lnTo>
                <a:lnTo>
                  <a:pt x="170" y="121"/>
                </a:lnTo>
                <a:lnTo>
                  <a:pt x="172" y="124"/>
                </a:lnTo>
                <a:lnTo>
                  <a:pt x="176" y="124"/>
                </a:lnTo>
                <a:lnTo>
                  <a:pt x="181" y="124"/>
                </a:lnTo>
                <a:lnTo>
                  <a:pt x="185" y="121"/>
                </a:lnTo>
                <a:lnTo>
                  <a:pt x="194" y="112"/>
                </a:lnTo>
                <a:lnTo>
                  <a:pt x="194" y="112"/>
                </a:lnTo>
                <a:lnTo>
                  <a:pt x="197" y="108"/>
                </a:lnTo>
                <a:lnTo>
                  <a:pt x="197" y="104"/>
                </a:lnTo>
                <a:lnTo>
                  <a:pt x="197" y="104"/>
                </a:lnTo>
                <a:lnTo>
                  <a:pt x="197" y="100"/>
                </a:lnTo>
                <a:lnTo>
                  <a:pt x="194" y="97"/>
                </a:lnTo>
                <a:lnTo>
                  <a:pt x="112" y="13"/>
                </a:lnTo>
                <a:lnTo>
                  <a:pt x="112" y="13"/>
                </a:lnTo>
                <a:lnTo>
                  <a:pt x="108" y="12"/>
                </a:lnTo>
                <a:lnTo>
                  <a:pt x="104" y="11"/>
                </a:lnTo>
                <a:lnTo>
                  <a:pt x="99" y="12"/>
                </a:lnTo>
                <a:lnTo>
                  <a:pt x="95" y="13"/>
                </a:lnTo>
                <a:lnTo>
                  <a:pt x="13" y="97"/>
                </a:lnTo>
                <a:lnTo>
                  <a:pt x="13" y="97"/>
                </a:lnTo>
                <a:lnTo>
                  <a:pt x="10" y="100"/>
                </a:lnTo>
                <a:lnTo>
                  <a:pt x="10" y="104"/>
                </a:lnTo>
                <a:lnTo>
                  <a:pt x="10" y="104"/>
                </a:lnTo>
                <a:lnTo>
                  <a:pt x="10" y="108"/>
                </a:lnTo>
                <a:lnTo>
                  <a:pt x="13" y="112"/>
                </a:lnTo>
                <a:lnTo>
                  <a:pt x="23" y="121"/>
                </a:lnTo>
                <a:lnTo>
                  <a:pt x="23" y="121"/>
                </a:lnTo>
                <a:lnTo>
                  <a:pt x="27" y="124"/>
                </a:lnTo>
                <a:lnTo>
                  <a:pt x="31" y="124"/>
                </a:lnTo>
                <a:lnTo>
                  <a:pt x="35" y="124"/>
                </a:lnTo>
                <a:lnTo>
                  <a:pt x="37" y="121"/>
                </a:lnTo>
                <a:lnTo>
                  <a:pt x="85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2" name="Freeform 69"/>
          <p:cNvSpPr>
            <a:spLocks noEditPoints="1"/>
          </p:cNvSpPr>
          <p:nvPr/>
        </p:nvSpPr>
        <p:spPr bwMode="auto">
          <a:xfrm>
            <a:off x="10160334" y="3384057"/>
            <a:ext cx="324151" cy="307971"/>
          </a:xfrm>
          <a:custGeom>
            <a:avLst/>
            <a:gdLst/>
            <a:ahLst/>
            <a:cxnLst>
              <a:cxn ang="0">
                <a:pos x="104" y="200"/>
              </a:cxn>
              <a:cxn ang="0">
                <a:pos x="96" y="197"/>
              </a:cxn>
              <a:cxn ang="0">
                <a:pos x="90" y="193"/>
              </a:cxn>
              <a:cxn ang="0">
                <a:pos x="6" y="111"/>
              </a:cxn>
              <a:cxn ang="0">
                <a:pos x="2" y="102"/>
              </a:cxn>
              <a:cxn ang="0">
                <a:pos x="0" y="94"/>
              </a:cxn>
              <a:cxn ang="0">
                <a:pos x="0" y="90"/>
              </a:cxn>
              <a:cxn ang="0">
                <a:pos x="3" y="82"/>
              </a:cxn>
              <a:cxn ang="0">
                <a:pos x="15" y="70"/>
              </a:cxn>
              <a:cxn ang="0">
                <a:pos x="19" y="67"/>
              </a:cxn>
              <a:cxn ang="0">
                <a:pos x="27" y="63"/>
              </a:cxn>
              <a:cxn ang="0">
                <a:pos x="32" y="63"/>
              </a:cxn>
              <a:cxn ang="0">
                <a:pos x="40" y="65"/>
              </a:cxn>
              <a:cxn ang="0">
                <a:pos x="46" y="70"/>
              </a:cxn>
              <a:cxn ang="0">
                <a:pos x="75" y="21"/>
              </a:cxn>
              <a:cxn ang="0">
                <a:pos x="75" y="17"/>
              </a:cxn>
              <a:cxn ang="0">
                <a:pos x="79" y="9"/>
              </a:cxn>
              <a:cxn ang="0">
                <a:pos x="84" y="4"/>
              </a:cxn>
              <a:cxn ang="0">
                <a:pos x="92" y="0"/>
              </a:cxn>
              <a:cxn ang="0">
                <a:pos x="113" y="0"/>
              </a:cxn>
              <a:cxn ang="0">
                <a:pos x="117" y="0"/>
              </a:cxn>
              <a:cxn ang="0">
                <a:pos x="125" y="4"/>
              </a:cxn>
              <a:cxn ang="0">
                <a:pos x="130" y="9"/>
              </a:cxn>
              <a:cxn ang="0">
                <a:pos x="134" y="17"/>
              </a:cxn>
              <a:cxn ang="0">
                <a:pos x="134" y="98"/>
              </a:cxn>
              <a:cxn ang="0">
                <a:pos x="162" y="70"/>
              </a:cxn>
              <a:cxn ang="0">
                <a:pos x="169" y="65"/>
              </a:cxn>
              <a:cxn ang="0">
                <a:pos x="177" y="63"/>
              </a:cxn>
              <a:cxn ang="0">
                <a:pos x="181" y="63"/>
              </a:cxn>
              <a:cxn ang="0">
                <a:pos x="194" y="70"/>
              </a:cxn>
              <a:cxn ang="0">
                <a:pos x="203" y="79"/>
              </a:cxn>
              <a:cxn ang="0">
                <a:pos x="207" y="86"/>
              </a:cxn>
              <a:cxn ang="0">
                <a:pos x="208" y="94"/>
              </a:cxn>
              <a:cxn ang="0">
                <a:pos x="208" y="98"/>
              </a:cxn>
              <a:cxn ang="0">
                <a:pos x="206" y="106"/>
              </a:cxn>
              <a:cxn ang="0">
                <a:pos x="119" y="193"/>
              </a:cxn>
              <a:cxn ang="0">
                <a:pos x="117" y="196"/>
              </a:cxn>
              <a:cxn ang="0">
                <a:pos x="108" y="198"/>
              </a:cxn>
              <a:cxn ang="0">
                <a:pos x="104" y="200"/>
              </a:cxn>
              <a:cxn ang="0">
                <a:pos x="32" y="74"/>
              </a:cxn>
              <a:cxn ang="0">
                <a:pos x="23" y="77"/>
              </a:cxn>
              <a:cxn ang="0">
                <a:pos x="14" y="86"/>
              </a:cxn>
              <a:cxn ang="0">
                <a:pos x="11" y="94"/>
              </a:cxn>
              <a:cxn ang="0">
                <a:pos x="11" y="98"/>
              </a:cxn>
              <a:cxn ang="0">
                <a:pos x="96" y="185"/>
              </a:cxn>
              <a:cxn ang="0">
                <a:pos x="100" y="187"/>
              </a:cxn>
              <a:cxn ang="0">
                <a:pos x="108" y="187"/>
              </a:cxn>
              <a:cxn ang="0">
                <a:pos x="195" y="102"/>
              </a:cxn>
              <a:cxn ang="0">
                <a:pos x="198" y="98"/>
              </a:cxn>
              <a:cxn ang="0">
                <a:pos x="198" y="94"/>
              </a:cxn>
              <a:cxn ang="0">
                <a:pos x="195" y="86"/>
              </a:cxn>
              <a:cxn ang="0">
                <a:pos x="185" y="77"/>
              </a:cxn>
              <a:cxn ang="0">
                <a:pos x="177" y="74"/>
              </a:cxn>
              <a:cxn ang="0">
                <a:pos x="171" y="77"/>
              </a:cxn>
              <a:cxn ang="0">
                <a:pos x="123" y="21"/>
              </a:cxn>
              <a:cxn ang="0">
                <a:pos x="122" y="17"/>
              </a:cxn>
              <a:cxn ang="0">
                <a:pos x="117" y="11"/>
              </a:cxn>
              <a:cxn ang="0">
                <a:pos x="96" y="11"/>
              </a:cxn>
              <a:cxn ang="0">
                <a:pos x="92" y="11"/>
              </a:cxn>
              <a:cxn ang="0">
                <a:pos x="87" y="17"/>
              </a:cxn>
              <a:cxn ang="0">
                <a:pos x="86" y="124"/>
              </a:cxn>
              <a:cxn ang="0">
                <a:pos x="38" y="77"/>
              </a:cxn>
              <a:cxn ang="0">
                <a:pos x="32" y="74"/>
              </a:cxn>
            </a:cxnLst>
            <a:rect l="0" t="0" r="r" b="b"/>
            <a:pathLst>
              <a:path w="208" h="200">
                <a:moveTo>
                  <a:pt x="104" y="200"/>
                </a:moveTo>
                <a:lnTo>
                  <a:pt x="104" y="200"/>
                </a:lnTo>
                <a:lnTo>
                  <a:pt x="100" y="198"/>
                </a:lnTo>
                <a:lnTo>
                  <a:pt x="96" y="197"/>
                </a:lnTo>
                <a:lnTo>
                  <a:pt x="92" y="196"/>
                </a:lnTo>
                <a:lnTo>
                  <a:pt x="90" y="193"/>
                </a:lnTo>
                <a:lnTo>
                  <a:pt x="6" y="111"/>
                </a:lnTo>
                <a:lnTo>
                  <a:pt x="6" y="111"/>
                </a:lnTo>
                <a:lnTo>
                  <a:pt x="3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2" y="86"/>
                </a:lnTo>
                <a:lnTo>
                  <a:pt x="3" y="82"/>
                </a:lnTo>
                <a:lnTo>
                  <a:pt x="6" y="79"/>
                </a:lnTo>
                <a:lnTo>
                  <a:pt x="15" y="70"/>
                </a:lnTo>
                <a:lnTo>
                  <a:pt x="15" y="70"/>
                </a:lnTo>
                <a:lnTo>
                  <a:pt x="19" y="67"/>
                </a:lnTo>
                <a:lnTo>
                  <a:pt x="23" y="65"/>
                </a:lnTo>
                <a:lnTo>
                  <a:pt x="27" y="63"/>
                </a:lnTo>
                <a:lnTo>
                  <a:pt x="32" y="63"/>
                </a:lnTo>
                <a:lnTo>
                  <a:pt x="32" y="63"/>
                </a:lnTo>
                <a:lnTo>
                  <a:pt x="36" y="63"/>
                </a:lnTo>
                <a:lnTo>
                  <a:pt x="40" y="65"/>
                </a:lnTo>
                <a:lnTo>
                  <a:pt x="44" y="67"/>
                </a:lnTo>
                <a:lnTo>
                  <a:pt x="46" y="70"/>
                </a:lnTo>
                <a:lnTo>
                  <a:pt x="75" y="98"/>
                </a:lnTo>
                <a:lnTo>
                  <a:pt x="75" y="21"/>
                </a:lnTo>
                <a:lnTo>
                  <a:pt x="75" y="21"/>
                </a:lnTo>
                <a:lnTo>
                  <a:pt x="75" y="17"/>
                </a:lnTo>
                <a:lnTo>
                  <a:pt x="76" y="13"/>
                </a:lnTo>
                <a:lnTo>
                  <a:pt x="79" y="9"/>
                </a:lnTo>
                <a:lnTo>
                  <a:pt x="81" y="7"/>
                </a:lnTo>
                <a:lnTo>
                  <a:pt x="84" y="4"/>
                </a:lnTo>
                <a:lnTo>
                  <a:pt x="88" y="1"/>
                </a:lnTo>
                <a:lnTo>
                  <a:pt x="92" y="0"/>
                </a:lnTo>
                <a:lnTo>
                  <a:pt x="96" y="0"/>
                </a:lnTo>
                <a:lnTo>
                  <a:pt x="113" y="0"/>
                </a:lnTo>
                <a:lnTo>
                  <a:pt x="113" y="0"/>
                </a:lnTo>
                <a:lnTo>
                  <a:pt x="117" y="0"/>
                </a:lnTo>
                <a:lnTo>
                  <a:pt x="121" y="1"/>
                </a:lnTo>
                <a:lnTo>
                  <a:pt x="125" y="4"/>
                </a:lnTo>
                <a:lnTo>
                  <a:pt x="127" y="7"/>
                </a:lnTo>
                <a:lnTo>
                  <a:pt x="130" y="9"/>
                </a:lnTo>
                <a:lnTo>
                  <a:pt x="133" y="13"/>
                </a:lnTo>
                <a:lnTo>
                  <a:pt x="134" y="17"/>
                </a:lnTo>
                <a:lnTo>
                  <a:pt x="134" y="21"/>
                </a:lnTo>
                <a:lnTo>
                  <a:pt x="134" y="98"/>
                </a:lnTo>
                <a:lnTo>
                  <a:pt x="162" y="70"/>
                </a:lnTo>
                <a:lnTo>
                  <a:pt x="162" y="70"/>
                </a:lnTo>
                <a:lnTo>
                  <a:pt x="165" y="67"/>
                </a:lnTo>
                <a:lnTo>
                  <a:pt x="169" y="65"/>
                </a:lnTo>
                <a:lnTo>
                  <a:pt x="173" y="63"/>
                </a:lnTo>
                <a:lnTo>
                  <a:pt x="177" y="63"/>
                </a:lnTo>
                <a:lnTo>
                  <a:pt x="177" y="63"/>
                </a:lnTo>
                <a:lnTo>
                  <a:pt x="181" y="63"/>
                </a:lnTo>
                <a:lnTo>
                  <a:pt x="185" y="65"/>
                </a:lnTo>
                <a:lnTo>
                  <a:pt x="194" y="70"/>
                </a:lnTo>
                <a:lnTo>
                  <a:pt x="203" y="79"/>
                </a:lnTo>
                <a:lnTo>
                  <a:pt x="203" y="79"/>
                </a:lnTo>
                <a:lnTo>
                  <a:pt x="206" y="82"/>
                </a:lnTo>
                <a:lnTo>
                  <a:pt x="207" y="86"/>
                </a:lnTo>
                <a:lnTo>
                  <a:pt x="208" y="90"/>
                </a:lnTo>
                <a:lnTo>
                  <a:pt x="208" y="94"/>
                </a:lnTo>
                <a:lnTo>
                  <a:pt x="208" y="94"/>
                </a:lnTo>
                <a:lnTo>
                  <a:pt x="208" y="98"/>
                </a:lnTo>
                <a:lnTo>
                  <a:pt x="207" y="102"/>
                </a:lnTo>
                <a:lnTo>
                  <a:pt x="206" y="106"/>
                </a:lnTo>
                <a:lnTo>
                  <a:pt x="203" y="111"/>
                </a:lnTo>
                <a:lnTo>
                  <a:pt x="119" y="193"/>
                </a:lnTo>
                <a:lnTo>
                  <a:pt x="119" y="193"/>
                </a:lnTo>
                <a:lnTo>
                  <a:pt x="117" y="196"/>
                </a:lnTo>
                <a:lnTo>
                  <a:pt x="113" y="197"/>
                </a:lnTo>
                <a:lnTo>
                  <a:pt x="108" y="198"/>
                </a:lnTo>
                <a:lnTo>
                  <a:pt x="104" y="200"/>
                </a:lnTo>
                <a:lnTo>
                  <a:pt x="104" y="200"/>
                </a:lnTo>
                <a:close/>
                <a:moveTo>
                  <a:pt x="32" y="74"/>
                </a:moveTo>
                <a:lnTo>
                  <a:pt x="32" y="74"/>
                </a:lnTo>
                <a:lnTo>
                  <a:pt x="27" y="75"/>
                </a:lnTo>
                <a:lnTo>
                  <a:pt x="23" y="77"/>
                </a:lnTo>
                <a:lnTo>
                  <a:pt x="14" y="86"/>
                </a:lnTo>
                <a:lnTo>
                  <a:pt x="14" y="86"/>
                </a:lnTo>
                <a:lnTo>
                  <a:pt x="11" y="90"/>
                </a:lnTo>
                <a:lnTo>
                  <a:pt x="11" y="94"/>
                </a:lnTo>
                <a:lnTo>
                  <a:pt x="11" y="94"/>
                </a:lnTo>
                <a:lnTo>
                  <a:pt x="11" y="98"/>
                </a:lnTo>
                <a:lnTo>
                  <a:pt x="14" y="102"/>
                </a:lnTo>
                <a:lnTo>
                  <a:pt x="96" y="185"/>
                </a:lnTo>
                <a:lnTo>
                  <a:pt x="96" y="185"/>
                </a:lnTo>
                <a:lnTo>
                  <a:pt x="100" y="187"/>
                </a:lnTo>
                <a:lnTo>
                  <a:pt x="104" y="189"/>
                </a:lnTo>
                <a:lnTo>
                  <a:pt x="108" y="187"/>
                </a:lnTo>
                <a:lnTo>
                  <a:pt x="113" y="185"/>
                </a:lnTo>
                <a:lnTo>
                  <a:pt x="195" y="102"/>
                </a:lnTo>
                <a:lnTo>
                  <a:pt x="195" y="102"/>
                </a:lnTo>
                <a:lnTo>
                  <a:pt x="198" y="98"/>
                </a:lnTo>
                <a:lnTo>
                  <a:pt x="198" y="94"/>
                </a:lnTo>
                <a:lnTo>
                  <a:pt x="198" y="94"/>
                </a:lnTo>
                <a:lnTo>
                  <a:pt x="198" y="90"/>
                </a:lnTo>
                <a:lnTo>
                  <a:pt x="195" y="86"/>
                </a:lnTo>
                <a:lnTo>
                  <a:pt x="185" y="77"/>
                </a:lnTo>
                <a:lnTo>
                  <a:pt x="185" y="77"/>
                </a:lnTo>
                <a:lnTo>
                  <a:pt x="181" y="75"/>
                </a:lnTo>
                <a:lnTo>
                  <a:pt x="177" y="74"/>
                </a:lnTo>
                <a:lnTo>
                  <a:pt x="173" y="75"/>
                </a:lnTo>
                <a:lnTo>
                  <a:pt x="171" y="77"/>
                </a:lnTo>
                <a:lnTo>
                  <a:pt x="123" y="124"/>
                </a:lnTo>
                <a:lnTo>
                  <a:pt x="123" y="21"/>
                </a:lnTo>
                <a:lnTo>
                  <a:pt x="123" y="21"/>
                </a:lnTo>
                <a:lnTo>
                  <a:pt x="122" y="17"/>
                </a:lnTo>
                <a:lnTo>
                  <a:pt x="121" y="13"/>
                </a:lnTo>
                <a:lnTo>
                  <a:pt x="117" y="11"/>
                </a:lnTo>
                <a:lnTo>
                  <a:pt x="113" y="11"/>
                </a:lnTo>
                <a:lnTo>
                  <a:pt x="96" y="11"/>
                </a:lnTo>
                <a:lnTo>
                  <a:pt x="96" y="11"/>
                </a:lnTo>
                <a:lnTo>
                  <a:pt x="92" y="11"/>
                </a:lnTo>
                <a:lnTo>
                  <a:pt x="88" y="13"/>
                </a:lnTo>
                <a:lnTo>
                  <a:pt x="87" y="17"/>
                </a:lnTo>
                <a:lnTo>
                  <a:pt x="86" y="21"/>
                </a:lnTo>
                <a:lnTo>
                  <a:pt x="86" y="124"/>
                </a:lnTo>
                <a:lnTo>
                  <a:pt x="38" y="77"/>
                </a:lnTo>
                <a:lnTo>
                  <a:pt x="38" y="77"/>
                </a:lnTo>
                <a:lnTo>
                  <a:pt x="36" y="75"/>
                </a:lnTo>
                <a:lnTo>
                  <a:pt x="32" y="74"/>
                </a:lnTo>
                <a:lnTo>
                  <a:pt x="32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3" name="Freeform 70"/>
          <p:cNvSpPr>
            <a:spLocks noEditPoints="1"/>
          </p:cNvSpPr>
          <p:nvPr/>
        </p:nvSpPr>
        <p:spPr bwMode="auto">
          <a:xfrm>
            <a:off x="10958962" y="1775266"/>
            <a:ext cx="375825" cy="330951"/>
          </a:xfrm>
          <a:custGeom>
            <a:avLst/>
            <a:gdLst/>
            <a:ahLst/>
            <a:cxnLst>
              <a:cxn ang="0">
                <a:pos x="25" y="213"/>
              </a:cxn>
              <a:cxn ang="0">
                <a:pos x="21" y="210"/>
              </a:cxn>
              <a:cxn ang="0">
                <a:pos x="16" y="199"/>
              </a:cxn>
              <a:cxn ang="0">
                <a:pos x="4" y="166"/>
              </a:cxn>
              <a:cxn ang="0">
                <a:pos x="0" y="140"/>
              </a:cxn>
              <a:cxn ang="0">
                <a:pos x="3" y="105"/>
              </a:cxn>
              <a:cxn ang="0">
                <a:pos x="13" y="82"/>
              </a:cxn>
              <a:cxn ang="0">
                <a:pos x="46" y="54"/>
              </a:cxn>
              <a:cxn ang="0">
                <a:pos x="100" y="41"/>
              </a:cxn>
              <a:cxn ang="0">
                <a:pos x="146" y="13"/>
              </a:cxn>
              <a:cxn ang="0">
                <a:pos x="150" y="4"/>
              </a:cxn>
              <a:cxn ang="0">
                <a:pos x="159" y="0"/>
              </a:cxn>
              <a:cxn ang="0">
                <a:pos x="235" y="68"/>
              </a:cxn>
              <a:cxn ang="0">
                <a:pos x="239" y="78"/>
              </a:cxn>
              <a:cxn ang="0">
                <a:pos x="235" y="87"/>
              </a:cxn>
              <a:cxn ang="0">
                <a:pos x="165" y="156"/>
              </a:cxn>
              <a:cxn ang="0">
                <a:pos x="154" y="156"/>
              </a:cxn>
              <a:cxn ang="0">
                <a:pos x="146" y="144"/>
              </a:cxn>
              <a:cxn ang="0">
                <a:pos x="123" y="116"/>
              </a:cxn>
              <a:cxn ang="0">
                <a:pos x="71" y="122"/>
              </a:cxn>
              <a:cxn ang="0">
                <a:pos x="54" y="132"/>
              </a:cxn>
              <a:cxn ang="0">
                <a:pos x="43" y="148"/>
              </a:cxn>
              <a:cxn ang="0">
                <a:pos x="38" y="182"/>
              </a:cxn>
              <a:cxn ang="0">
                <a:pos x="38" y="198"/>
              </a:cxn>
              <a:cxn ang="0">
                <a:pos x="39" y="205"/>
              </a:cxn>
              <a:cxn ang="0">
                <a:pos x="36" y="212"/>
              </a:cxn>
              <a:cxn ang="0">
                <a:pos x="30" y="214"/>
              </a:cxn>
              <a:cxn ang="0">
                <a:pos x="102" y="52"/>
              </a:cxn>
              <a:cxn ang="0">
                <a:pos x="52" y="63"/>
              </a:cxn>
              <a:cxn ang="0">
                <a:pos x="23" y="87"/>
              </a:cxn>
              <a:cxn ang="0">
                <a:pos x="13" y="108"/>
              </a:cxn>
              <a:cxn ang="0">
                <a:pos x="11" y="140"/>
              </a:cxn>
              <a:cxn ang="0">
                <a:pos x="13" y="163"/>
              </a:cxn>
              <a:cxn ang="0">
                <a:pos x="25" y="194"/>
              </a:cxn>
              <a:cxn ang="0">
                <a:pos x="27" y="198"/>
              </a:cxn>
              <a:cxn ang="0">
                <a:pos x="27" y="182"/>
              </a:cxn>
              <a:cxn ang="0">
                <a:pos x="31" y="148"/>
              </a:cxn>
              <a:cxn ang="0">
                <a:pos x="44" y="126"/>
              </a:cxn>
              <a:cxn ang="0">
                <a:pos x="65" y="114"/>
              </a:cxn>
              <a:cxn ang="0">
                <a:pos x="105" y="106"/>
              </a:cxn>
              <a:cxn ang="0">
                <a:pos x="156" y="144"/>
              </a:cxn>
              <a:cxn ang="0">
                <a:pos x="158" y="145"/>
              </a:cxn>
              <a:cxn ang="0">
                <a:pos x="227" y="81"/>
              </a:cxn>
              <a:cxn ang="0">
                <a:pos x="228" y="78"/>
              </a:cxn>
              <a:cxn ang="0">
                <a:pos x="162" y="12"/>
              </a:cxn>
              <a:cxn ang="0">
                <a:pos x="158" y="12"/>
              </a:cxn>
              <a:cxn ang="0">
                <a:pos x="123" y="51"/>
              </a:cxn>
            </a:cxnLst>
            <a:rect l="0" t="0" r="r" b="b"/>
            <a:pathLst>
              <a:path w="239" h="214">
                <a:moveTo>
                  <a:pt x="30" y="214"/>
                </a:moveTo>
                <a:lnTo>
                  <a:pt x="30" y="214"/>
                </a:lnTo>
                <a:lnTo>
                  <a:pt x="25" y="213"/>
                </a:lnTo>
                <a:lnTo>
                  <a:pt x="24" y="212"/>
                </a:lnTo>
                <a:lnTo>
                  <a:pt x="21" y="210"/>
                </a:lnTo>
                <a:lnTo>
                  <a:pt x="21" y="210"/>
                </a:lnTo>
                <a:lnTo>
                  <a:pt x="17" y="202"/>
                </a:lnTo>
                <a:lnTo>
                  <a:pt x="17" y="202"/>
                </a:lnTo>
                <a:lnTo>
                  <a:pt x="16" y="199"/>
                </a:lnTo>
                <a:lnTo>
                  <a:pt x="16" y="199"/>
                </a:lnTo>
                <a:lnTo>
                  <a:pt x="8" y="182"/>
                </a:lnTo>
                <a:lnTo>
                  <a:pt x="4" y="166"/>
                </a:lnTo>
                <a:lnTo>
                  <a:pt x="0" y="151"/>
                </a:lnTo>
                <a:lnTo>
                  <a:pt x="0" y="140"/>
                </a:lnTo>
                <a:lnTo>
                  <a:pt x="0" y="140"/>
                </a:lnTo>
                <a:lnTo>
                  <a:pt x="0" y="126"/>
                </a:lnTo>
                <a:lnTo>
                  <a:pt x="1" y="114"/>
                </a:lnTo>
                <a:lnTo>
                  <a:pt x="3" y="105"/>
                </a:lnTo>
                <a:lnTo>
                  <a:pt x="7" y="95"/>
                </a:lnTo>
                <a:lnTo>
                  <a:pt x="7" y="95"/>
                </a:lnTo>
                <a:lnTo>
                  <a:pt x="13" y="82"/>
                </a:lnTo>
                <a:lnTo>
                  <a:pt x="21" y="71"/>
                </a:lnTo>
                <a:lnTo>
                  <a:pt x="34" y="62"/>
                </a:lnTo>
                <a:lnTo>
                  <a:pt x="46" y="54"/>
                </a:lnTo>
                <a:lnTo>
                  <a:pt x="62" y="48"/>
                </a:lnTo>
                <a:lnTo>
                  <a:pt x="79" y="44"/>
                </a:lnTo>
                <a:lnTo>
                  <a:pt x="100" y="41"/>
                </a:lnTo>
                <a:lnTo>
                  <a:pt x="123" y="40"/>
                </a:lnTo>
                <a:lnTo>
                  <a:pt x="146" y="40"/>
                </a:lnTo>
                <a:lnTo>
                  <a:pt x="146" y="13"/>
                </a:lnTo>
                <a:lnTo>
                  <a:pt x="146" y="13"/>
                </a:lnTo>
                <a:lnTo>
                  <a:pt x="147" y="8"/>
                </a:lnTo>
                <a:lnTo>
                  <a:pt x="150" y="4"/>
                </a:lnTo>
                <a:lnTo>
                  <a:pt x="154" y="1"/>
                </a:lnTo>
                <a:lnTo>
                  <a:pt x="159" y="0"/>
                </a:lnTo>
                <a:lnTo>
                  <a:pt x="159" y="0"/>
                </a:lnTo>
                <a:lnTo>
                  <a:pt x="165" y="1"/>
                </a:lnTo>
                <a:lnTo>
                  <a:pt x="169" y="4"/>
                </a:lnTo>
                <a:lnTo>
                  <a:pt x="235" y="68"/>
                </a:lnTo>
                <a:lnTo>
                  <a:pt x="235" y="68"/>
                </a:lnTo>
                <a:lnTo>
                  <a:pt x="237" y="72"/>
                </a:lnTo>
                <a:lnTo>
                  <a:pt x="239" y="78"/>
                </a:lnTo>
                <a:lnTo>
                  <a:pt x="239" y="78"/>
                </a:lnTo>
                <a:lnTo>
                  <a:pt x="237" y="83"/>
                </a:lnTo>
                <a:lnTo>
                  <a:pt x="235" y="87"/>
                </a:lnTo>
                <a:lnTo>
                  <a:pt x="169" y="153"/>
                </a:lnTo>
                <a:lnTo>
                  <a:pt x="169" y="153"/>
                </a:lnTo>
                <a:lnTo>
                  <a:pt x="165" y="156"/>
                </a:lnTo>
                <a:lnTo>
                  <a:pt x="159" y="158"/>
                </a:lnTo>
                <a:lnTo>
                  <a:pt x="159" y="158"/>
                </a:lnTo>
                <a:lnTo>
                  <a:pt x="154" y="156"/>
                </a:lnTo>
                <a:lnTo>
                  <a:pt x="150" y="153"/>
                </a:lnTo>
                <a:lnTo>
                  <a:pt x="147" y="148"/>
                </a:lnTo>
                <a:lnTo>
                  <a:pt x="146" y="144"/>
                </a:lnTo>
                <a:lnTo>
                  <a:pt x="146" y="116"/>
                </a:lnTo>
                <a:lnTo>
                  <a:pt x="123" y="116"/>
                </a:lnTo>
                <a:lnTo>
                  <a:pt x="123" y="116"/>
                </a:lnTo>
                <a:lnTo>
                  <a:pt x="104" y="117"/>
                </a:lnTo>
                <a:lnTo>
                  <a:pt x="86" y="118"/>
                </a:lnTo>
                <a:lnTo>
                  <a:pt x="71" y="122"/>
                </a:lnTo>
                <a:lnTo>
                  <a:pt x="65" y="125"/>
                </a:lnTo>
                <a:lnTo>
                  <a:pt x="59" y="128"/>
                </a:lnTo>
                <a:lnTo>
                  <a:pt x="54" y="132"/>
                </a:lnTo>
                <a:lnTo>
                  <a:pt x="50" y="137"/>
                </a:lnTo>
                <a:lnTo>
                  <a:pt x="46" y="143"/>
                </a:lnTo>
                <a:lnTo>
                  <a:pt x="43" y="148"/>
                </a:lnTo>
                <a:lnTo>
                  <a:pt x="40" y="155"/>
                </a:lnTo>
                <a:lnTo>
                  <a:pt x="39" y="163"/>
                </a:lnTo>
                <a:lnTo>
                  <a:pt x="38" y="182"/>
                </a:lnTo>
                <a:lnTo>
                  <a:pt x="38" y="182"/>
                </a:lnTo>
                <a:lnTo>
                  <a:pt x="38" y="198"/>
                </a:lnTo>
                <a:lnTo>
                  <a:pt x="38" y="198"/>
                </a:lnTo>
                <a:lnTo>
                  <a:pt x="38" y="199"/>
                </a:lnTo>
                <a:lnTo>
                  <a:pt x="38" y="199"/>
                </a:lnTo>
                <a:lnTo>
                  <a:pt x="39" y="205"/>
                </a:lnTo>
                <a:lnTo>
                  <a:pt x="39" y="205"/>
                </a:lnTo>
                <a:lnTo>
                  <a:pt x="38" y="207"/>
                </a:lnTo>
                <a:lnTo>
                  <a:pt x="36" y="212"/>
                </a:lnTo>
                <a:lnTo>
                  <a:pt x="32" y="213"/>
                </a:lnTo>
                <a:lnTo>
                  <a:pt x="30" y="214"/>
                </a:lnTo>
                <a:lnTo>
                  <a:pt x="30" y="214"/>
                </a:lnTo>
                <a:close/>
                <a:moveTo>
                  <a:pt x="123" y="51"/>
                </a:moveTo>
                <a:lnTo>
                  <a:pt x="123" y="51"/>
                </a:lnTo>
                <a:lnTo>
                  <a:pt x="102" y="52"/>
                </a:lnTo>
                <a:lnTo>
                  <a:pt x="84" y="54"/>
                </a:lnTo>
                <a:lnTo>
                  <a:pt x="67" y="58"/>
                </a:lnTo>
                <a:lnTo>
                  <a:pt x="52" y="63"/>
                </a:lnTo>
                <a:lnTo>
                  <a:pt x="40" y="70"/>
                </a:lnTo>
                <a:lnTo>
                  <a:pt x="30" y="78"/>
                </a:lnTo>
                <a:lnTo>
                  <a:pt x="23" y="87"/>
                </a:lnTo>
                <a:lnTo>
                  <a:pt x="16" y="99"/>
                </a:lnTo>
                <a:lnTo>
                  <a:pt x="16" y="99"/>
                </a:lnTo>
                <a:lnTo>
                  <a:pt x="13" y="108"/>
                </a:lnTo>
                <a:lnTo>
                  <a:pt x="12" y="117"/>
                </a:lnTo>
                <a:lnTo>
                  <a:pt x="11" y="128"/>
                </a:lnTo>
                <a:lnTo>
                  <a:pt x="11" y="140"/>
                </a:lnTo>
                <a:lnTo>
                  <a:pt x="11" y="140"/>
                </a:lnTo>
                <a:lnTo>
                  <a:pt x="11" y="151"/>
                </a:lnTo>
                <a:lnTo>
                  <a:pt x="13" y="163"/>
                </a:lnTo>
                <a:lnTo>
                  <a:pt x="19" y="178"/>
                </a:lnTo>
                <a:lnTo>
                  <a:pt x="25" y="194"/>
                </a:lnTo>
                <a:lnTo>
                  <a:pt x="25" y="194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82"/>
                </a:lnTo>
                <a:lnTo>
                  <a:pt x="27" y="182"/>
                </a:lnTo>
                <a:lnTo>
                  <a:pt x="27" y="170"/>
                </a:lnTo>
                <a:lnTo>
                  <a:pt x="28" y="159"/>
                </a:lnTo>
                <a:lnTo>
                  <a:pt x="31" y="148"/>
                </a:lnTo>
                <a:lnTo>
                  <a:pt x="35" y="140"/>
                </a:lnTo>
                <a:lnTo>
                  <a:pt x="39" y="133"/>
                </a:lnTo>
                <a:lnTo>
                  <a:pt x="44" y="126"/>
                </a:lnTo>
                <a:lnTo>
                  <a:pt x="51" y="121"/>
                </a:lnTo>
                <a:lnTo>
                  <a:pt x="57" y="117"/>
                </a:lnTo>
                <a:lnTo>
                  <a:pt x="65" y="114"/>
                </a:lnTo>
                <a:lnTo>
                  <a:pt x="71" y="112"/>
                </a:lnTo>
                <a:lnTo>
                  <a:pt x="88" y="108"/>
                </a:lnTo>
                <a:lnTo>
                  <a:pt x="105" y="106"/>
                </a:lnTo>
                <a:lnTo>
                  <a:pt x="123" y="105"/>
                </a:lnTo>
                <a:lnTo>
                  <a:pt x="156" y="105"/>
                </a:lnTo>
                <a:lnTo>
                  <a:pt x="156" y="144"/>
                </a:lnTo>
                <a:lnTo>
                  <a:pt x="156" y="144"/>
                </a:lnTo>
                <a:lnTo>
                  <a:pt x="158" y="145"/>
                </a:lnTo>
                <a:lnTo>
                  <a:pt x="158" y="145"/>
                </a:lnTo>
                <a:lnTo>
                  <a:pt x="160" y="145"/>
                </a:lnTo>
                <a:lnTo>
                  <a:pt x="162" y="145"/>
                </a:lnTo>
                <a:lnTo>
                  <a:pt x="227" y="81"/>
                </a:lnTo>
                <a:lnTo>
                  <a:pt x="227" y="81"/>
                </a:lnTo>
                <a:lnTo>
                  <a:pt x="228" y="78"/>
                </a:lnTo>
                <a:lnTo>
                  <a:pt x="228" y="78"/>
                </a:lnTo>
                <a:lnTo>
                  <a:pt x="227" y="77"/>
                </a:lnTo>
                <a:lnTo>
                  <a:pt x="162" y="12"/>
                </a:lnTo>
                <a:lnTo>
                  <a:pt x="162" y="12"/>
                </a:lnTo>
                <a:lnTo>
                  <a:pt x="160" y="10"/>
                </a:lnTo>
                <a:lnTo>
                  <a:pt x="158" y="10"/>
                </a:lnTo>
                <a:lnTo>
                  <a:pt x="158" y="12"/>
                </a:lnTo>
                <a:lnTo>
                  <a:pt x="156" y="13"/>
                </a:lnTo>
                <a:lnTo>
                  <a:pt x="156" y="51"/>
                </a:lnTo>
                <a:lnTo>
                  <a:pt x="123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4" name="Freeform 71"/>
          <p:cNvSpPr>
            <a:spLocks noEditPoints="1"/>
          </p:cNvSpPr>
          <p:nvPr/>
        </p:nvSpPr>
        <p:spPr bwMode="auto">
          <a:xfrm>
            <a:off x="11015336" y="4211435"/>
            <a:ext cx="267777" cy="262004"/>
          </a:xfrm>
          <a:custGeom>
            <a:avLst/>
            <a:gdLst/>
            <a:ahLst/>
            <a:cxnLst>
              <a:cxn ang="0">
                <a:pos x="134" y="170"/>
              </a:cxn>
              <a:cxn ang="0">
                <a:pos x="121" y="165"/>
              </a:cxn>
              <a:cxn ang="0">
                <a:pos x="50" y="165"/>
              </a:cxn>
              <a:cxn ang="0">
                <a:pos x="44" y="169"/>
              </a:cxn>
              <a:cxn ang="0">
                <a:pos x="30" y="169"/>
              </a:cxn>
              <a:cxn ang="0">
                <a:pos x="5" y="147"/>
              </a:cxn>
              <a:cxn ang="0">
                <a:pos x="1" y="140"/>
              </a:cxn>
              <a:cxn ang="0">
                <a:pos x="0" y="134"/>
              </a:cxn>
              <a:cxn ang="0">
                <a:pos x="5" y="121"/>
              </a:cxn>
              <a:cxn ang="0">
                <a:pos x="5" y="50"/>
              </a:cxn>
              <a:cxn ang="0">
                <a:pos x="1" y="43"/>
              </a:cxn>
              <a:cxn ang="0">
                <a:pos x="0" y="36"/>
              </a:cxn>
              <a:cxn ang="0">
                <a:pos x="5" y="24"/>
              </a:cxn>
              <a:cxn ang="0">
                <a:pos x="24" y="5"/>
              </a:cxn>
              <a:cxn ang="0">
                <a:pos x="36" y="0"/>
              </a:cxn>
              <a:cxn ang="0">
                <a:pos x="50" y="5"/>
              </a:cxn>
              <a:cxn ang="0">
                <a:pos x="121" y="5"/>
              </a:cxn>
              <a:cxn ang="0">
                <a:pos x="127" y="1"/>
              </a:cxn>
              <a:cxn ang="0">
                <a:pos x="142" y="1"/>
              </a:cxn>
              <a:cxn ang="0">
                <a:pos x="165" y="24"/>
              </a:cxn>
              <a:cxn ang="0">
                <a:pos x="169" y="30"/>
              </a:cxn>
              <a:cxn ang="0">
                <a:pos x="170" y="36"/>
              </a:cxn>
              <a:cxn ang="0">
                <a:pos x="165" y="50"/>
              </a:cxn>
              <a:cxn ang="0">
                <a:pos x="165" y="121"/>
              </a:cxn>
              <a:cxn ang="0">
                <a:pos x="169" y="127"/>
              </a:cxn>
              <a:cxn ang="0">
                <a:pos x="170" y="134"/>
              </a:cxn>
              <a:cxn ang="0">
                <a:pos x="165" y="147"/>
              </a:cxn>
              <a:cxn ang="0">
                <a:pos x="147" y="165"/>
              </a:cxn>
              <a:cxn ang="0">
                <a:pos x="134" y="170"/>
              </a:cxn>
              <a:cxn ang="0">
                <a:pos x="85" y="115"/>
              </a:cxn>
              <a:cxn ang="0">
                <a:pos x="128" y="158"/>
              </a:cxn>
              <a:cxn ang="0">
                <a:pos x="134" y="159"/>
              </a:cxn>
              <a:cxn ang="0">
                <a:pos x="139" y="158"/>
              </a:cxn>
              <a:cxn ang="0">
                <a:pos x="158" y="139"/>
              </a:cxn>
              <a:cxn ang="0">
                <a:pos x="159" y="134"/>
              </a:cxn>
              <a:cxn ang="0">
                <a:pos x="159" y="131"/>
              </a:cxn>
              <a:cxn ang="0">
                <a:pos x="115" y="85"/>
              </a:cxn>
              <a:cxn ang="0">
                <a:pos x="158" y="42"/>
              </a:cxn>
              <a:cxn ang="0">
                <a:pos x="159" y="36"/>
              </a:cxn>
              <a:cxn ang="0">
                <a:pos x="159" y="34"/>
              </a:cxn>
              <a:cxn ang="0">
                <a:pos x="139" y="13"/>
              </a:cxn>
              <a:cxn ang="0">
                <a:pos x="138" y="12"/>
              </a:cxn>
              <a:cxn ang="0">
                <a:pos x="131" y="12"/>
              </a:cxn>
              <a:cxn ang="0">
                <a:pos x="85" y="57"/>
              </a:cxn>
              <a:cxn ang="0">
                <a:pos x="42" y="13"/>
              </a:cxn>
              <a:cxn ang="0">
                <a:pos x="36" y="11"/>
              </a:cxn>
              <a:cxn ang="0">
                <a:pos x="32" y="13"/>
              </a:cxn>
              <a:cxn ang="0">
                <a:pos x="13" y="31"/>
              </a:cxn>
              <a:cxn ang="0">
                <a:pos x="11" y="36"/>
              </a:cxn>
              <a:cxn ang="0">
                <a:pos x="12" y="39"/>
              </a:cxn>
              <a:cxn ang="0">
                <a:pos x="57" y="85"/>
              </a:cxn>
              <a:cxn ang="0">
                <a:pos x="13" y="128"/>
              </a:cxn>
              <a:cxn ang="0">
                <a:pos x="11" y="134"/>
              </a:cxn>
              <a:cxn ang="0">
                <a:pos x="12" y="136"/>
              </a:cxn>
              <a:cxn ang="0">
                <a:pos x="32" y="158"/>
              </a:cxn>
              <a:cxn ang="0">
                <a:pos x="34" y="159"/>
              </a:cxn>
              <a:cxn ang="0">
                <a:pos x="40" y="159"/>
              </a:cxn>
              <a:cxn ang="0">
                <a:pos x="85" y="115"/>
              </a:cxn>
            </a:cxnLst>
            <a:rect l="0" t="0" r="r" b="b"/>
            <a:pathLst>
              <a:path w="170" h="170">
                <a:moveTo>
                  <a:pt x="134" y="170"/>
                </a:moveTo>
                <a:lnTo>
                  <a:pt x="134" y="170"/>
                </a:lnTo>
                <a:lnTo>
                  <a:pt x="127" y="169"/>
                </a:lnTo>
                <a:lnTo>
                  <a:pt x="121" y="165"/>
                </a:lnTo>
                <a:lnTo>
                  <a:pt x="85" y="130"/>
                </a:lnTo>
                <a:lnTo>
                  <a:pt x="50" y="165"/>
                </a:lnTo>
                <a:lnTo>
                  <a:pt x="50" y="165"/>
                </a:lnTo>
                <a:lnTo>
                  <a:pt x="44" y="169"/>
                </a:lnTo>
                <a:lnTo>
                  <a:pt x="36" y="170"/>
                </a:lnTo>
                <a:lnTo>
                  <a:pt x="30" y="169"/>
                </a:lnTo>
                <a:lnTo>
                  <a:pt x="24" y="165"/>
                </a:lnTo>
                <a:lnTo>
                  <a:pt x="5" y="147"/>
                </a:lnTo>
                <a:lnTo>
                  <a:pt x="5" y="147"/>
                </a:lnTo>
                <a:lnTo>
                  <a:pt x="1" y="140"/>
                </a:lnTo>
                <a:lnTo>
                  <a:pt x="0" y="134"/>
                </a:lnTo>
                <a:lnTo>
                  <a:pt x="0" y="134"/>
                </a:lnTo>
                <a:lnTo>
                  <a:pt x="1" y="127"/>
                </a:lnTo>
                <a:lnTo>
                  <a:pt x="5" y="121"/>
                </a:lnTo>
                <a:lnTo>
                  <a:pt x="42" y="85"/>
                </a:lnTo>
                <a:lnTo>
                  <a:pt x="5" y="50"/>
                </a:lnTo>
                <a:lnTo>
                  <a:pt x="5" y="50"/>
                </a:lnTo>
                <a:lnTo>
                  <a:pt x="1" y="43"/>
                </a:lnTo>
                <a:lnTo>
                  <a:pt x="0" y="36"/>
                </a:lnTo>
                <a:lnTo>
                  <a:pt x="0" y="36"/>
                </a:lnTo>
                <a:lnTo>
                  <a:pt x="1" y="30"/>
                </a:lnTo>
                <a:lnTo>
                  <a:pt x="5" y="24"/>
                </a:lnTo>
                <a:lnTo>
                  <a:pt x="24" y="5"/>
                </a:lnTo>
                <a:lnTo>
                  <a:pt x="24" y="5"/>
                </a:lnTo>
                <a:lnTo>
                  <a:pt x="30" y="1"/>
                </a:lnTo>
                <a:lnTo>
                  <a:pt x="36" y="0"/>
                </a:lnTo>
                <a:lnTo>
                  <a:pt x="44" y="1"/>
                </a:lnTo>
                <a:lnTo>
                  <a:pt x="50" y="5"/>
                </a:lnTo>
                <a:lnTo>
                  <a:pt x="85" y="42"/>
                </a:lnTo>
                <a:lnTo>
                  <a:pt x="121" y="5"/>
                </a:lnTo>
                <a:lnTo>
                  <a:pt x="121" y="5"/>
                </a:lnTo>
                <a:lnTo>
                  <a:pt x="127" y="1"/>
                </a:lnTo>
                <a:lnTo>
                  <a:pt x="134" y="0"/>
                </a:lnTo>
                <a:lnTo>
                  <a:pt x="142" y="1"/>
                </a:lnTo>
                <a:lnTo>
                  <a:pt x="147" y="5"/>
                </a:lnTo>
                <a:lnTo>
                  <a:pt x="165" y="24"/>
                </a:lnTo>
                <a:lnTo>
                  <a:pt x="165" y="24"/>
                </a:lnTo>
                <a:lnTo>
                  <a:pt x="169" y="30"/>
                </a:lnTo>
                <a:lnTo>
                  <a:pt x="170" y="36"/>
                </a:lnTo>
                <a:lnTo>
                  <a:pt x="170" y="36"/>
                </a:lnTo>
                <a:lnTo>
                  <a:pt x="169" y="43"/>
                </a:lnTo>
                <a:lnTo>
                  <a:pt x="165" y="50"/>
                </a:lnTo>
                <a:lnTo>
                  <a:pt x="130" y="85"/>
                </a:lnTo>
                <a:lnTo>
                  <a:pt x="165" y="121"/>
                </a:lnTo>
                <a:lnTo>
                  <a:pt x="165" y="121"/>
                </a:lnTo>
                <a:lnTo>
                  <a:pt x="169" y="127"/>
                </a:lnTo>
                <a:lnTo>
                  <a:pt x="170" y="134"/>
                </a:lnTo>
                <a:lnTo>
                  <a:pt x="170" y="134"/>
                </a:lnTo>
                <a:lnTo>
                  <a:pt x="169" y="140"/>
                </a:lnTo>
                <a:lnTo>
                  <a:pt x="165" y="147"/>
                </a:lnTo>
                <a:lnTo>
                  <a:pt x="147" y="165"/>
                </a:lnTo>
                <a:lnTo>
                  <a:pt x="147" y="165"/>
                </a:lnTo>
                <a:lnTo>
                  <a:pt x="142" y="169"/>
                </a:lnTo>
                <a:lnTo>
                  <a:pt x="134" y="170"/>
                </a:lnTo>
                <a:lnTo>
                  <a:pt x="134" y="170"/>
                </a:lnTo>
                <a:close/>
                <a:moveTo>
                  <a:pt x="85" y="115"/>
                </a:moveTo>
                <a:lnTo>
                  <a:pt x="128" y="158"/>
                </a:lnTo>
                <a:lnTo>
                  <a:pt x="128" y="158"/>
                </a:lnTo>
                <a:lnTo>
                  <a:pt x="131" y="159"/>
                </a:lnTo>
                <a:lnTo>
                  <a:pt x="134" y="159"/>
                </a:lnTo>
                <a:lnTo>
                  <a:pt x="138" y="159"/>
                </a:lnTo>
                <a:lnTo>
                  <a:pt x="139" y="158"/>
                </a:lnTo>
                <a:lnTo>
                  <a:pt x="158" y="139"/>
                </a:lnTo>
                <a:lnTo>
                  <a:pt x="158" y="139"/>
                </a:lnTo>
                <a:lnTo>
                  <a:pt x="159" y="136"/>
                </a:lnTo>
                <a:lnTo>
                  <a:pt x="159" y="134"/>
                </a:lnTo>
                <a:lnTo>
                  <a:pt x="159" y="134"/>
                </a:lnTo>
                <a:lnTo>
                  <a:pt x="159" y="131"/>
                </a:lnTo>
                <a:lnTo>
                  <a:pt x="158" y="128"/>
                </a:lnTo>
                <a:lnTo>
                  <a:pt x="115" y="85"/>
                </a:lnTo>
                <a:lnTo>
                  <a:pt x="158" y="42"/>
                </a:lnTo>
                <a:lnTo>
                  <a:pt x="158" y="42"/>
                </a:lnTo>
                <a:lnTo>
                  <a:pt x="159" y="39"/>
                </a:lnTo>
                <a:lnTo>
                  <a:pt x="159" y="36"/>
                </a:lnTo>
                <a:lnTo>
                  <a:pt x="159" y="36"/>
                </a:lnTo>
                <a:lnTo>
                  <a:pt x="159" y="34"/>
                </a:lnTo>
                <a:lnTo>
                  <a:pt x="158" y="31"/>
                </a:lnTo>
                <a:lnTo>
                  <a:pt x="139" y="13"/>
                </a:lnTo>
                <a:lnTo>
                  <a:pt x="139" y="13"/>
                </a:lnTo>
                <a:lnTo>
                  <a:pt x="138" y="12"/>
                </a:lnTo>
                <a:lnTo>
                  <a:pt x="134" y="11"/>
                </a:lnTo>
                <a:lnTo>
                  <a:pt x="131" y="12"/>
                </a:lnTo>
                <a:lnTo>
                  <a:pt x="128" y="13"/>
                </a:lnTo>
                <a:lnTo>
                  <a:pt x="85" y="57"/>
                </a:lnTo>
                <a:lnTo>
                  <a:pt x="42" y="13"/>
                </a:lnTo>
                <a:lnTo>
                  <a:pt x="42" y="13"/>
                </a:lnTo>
                <a:lnTo>
                  <a:pt x="40" y="12"/>
                </a:lnTo>
                <a:lnTo>
                  <a:pt x="36" y="11"/>
                </a:lnTo>
                <a:lnTo>
                  <a:pt x="34" y="12"/>
                </a:lnTo>
                <a:lnTo>
                  <a:pt x="32" y="13"/>
                </a:lnTo>
                <a:lnTo>
                  <a:pt x="13" y="31"/>
                </a:lnTo>
                <a:lnTo>
                  <a:pt x="13" y="31"/>
                </a:lnTo>
                <a:lnTo>
                  <a:pt x="12" y="34"/>
                </a:lnTo>
                <a:lnTo>
                  <a:pt x="11" y="36"/>
                </a:lnTo>
                <a:lnTo>
                  <a:pt x="11" y="36"/>
                </a:lnTo>
                <a:lnTo>
                  <a:pt x="12" y="39"/>
                </a:lnTo>
                <a:lnTo>
                  <a:pt x="13" y="42"/>
                </a:lnTo>
                <a:lnTo>
                  <a:pt x="57" y="85"/>
                </a:lnTo>
                <a:lnTo>
                  <a:pt x="13" y="128"/>
                </a:lnTo>
                <a:lnTo>
                  <a:pt x="13" y="128"/>
                </a:lnTo>
                <a:lnTo>
                  <a:pt x="12" y="131"/>
                </a:lnTo>
                <a:lnTo>
                  <a:pt x="11" y="134"/>
                </a:lnTo>
                <a:lnTo>
                  <a:pt x="11" y="134"/>
                </a:lnTo>
                <a:lnTo>
                  <a:pt x="12" y="136"/>
                </a:lnTo>
                <a:lnTo>
                  <a:pt x="13" y="139"/>
                </a:lnTo>
                <a:lnTo>
                  <a:pt x="32" y="158"/>
                </a:lnTo>
                <a:lnTo>
                  <a:pt x="32" y="158"/>
                </a:lnTo>
                <a:lnTo>
                  <a:pt x="34" y="159"/>
                </a:lnTo>
                <a:lnTo>
                  <a:pt x="36" y="159"/>
                </a:lnTo>
                <a:lnTo>
                  <a:pt x="40" y="159"/>
                </a:lnTo>
                <a:lnTo>
                  <a:pt x="42" y="158"/>
                </a:lnTo>
                <a:lnTo>
                  <a:pt x="85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5" name="Freeform 72"/>
          <p:cNvSpPr>
            <a:spLocks noEditPoints="1"/>
          </p:cNvSpPr>
          <p:nvPr/>
        </p:nvSpPr>
        <p:spPr bwMode="auto">
          <a:xfrm>
            <a:off x="10146239" y="4956076"/>
            <a:ext cx="361733" cy="307971"/>
          </a:xfrm>
          <a:custGeom>
            <a:avLst/>
            <a:gdLst/>
            <a:ahLst/>
            <a:cxnLst>
              <a:cxn ang="0">
                <a:pos x="139" y="198"/>
              </a:cxn>
              <a:cxn ang="0">
                <a:pos x="120" y="175"/>
              </a:cxn>
              <a:cxn ang="0">
                <a:pos x="125" y="45"/>
              </a:cxn>
              <a:cxn ang="0">
                <a:pos x="178" y="2"/>
              </a:cxn>
              <a:cxn ang="0">
                <a:pos x="212" y="4"/>
              </a:cxn>
              <a:cxn ang="0">
                <a:pos x="214" y="37"/>
              </a:cxn>
              <a:cxn ang="0">
                <a:pos x="193" y="45"/>
              </a:cxn>
              <a:cxn ang="0">
                <a:pos x="170" y="57"/>
              </a:cxn>
              <a:cxn ang="0">
                <a:pos x="164" y="79"/>
              </a:cxn>
              <a:cxn ang="0">
                <a:pos x="202" y="85"/>
              </a:cxn>
              <a:cxn ang="0">
                <a:pos x="224" y="95"/>
              </a:cxn>
              <a:cxn ang="0">
                <a:pos x="233" y="168"/>
              </a:cxn>
              <a:cxn ang="0">
                <a:pos x="224" y="191"/>
              </a:cxn>
              <a:cxn ang="0">
                <a:pos x="202" y="199"/>
              </a:cxn>
              <a:cxn ang="0">
                <a:pos x="158" y="22"/>
              </a:cxn>
              <a:cxn ang="0">
                <a:pos x="129" y="73"/>
              </a:cxn>
              <a:cxn ang="0">
                <a:pos x="136" y="183"/>
              </a:cxn>
              <a:cxn ang="0">
                <a:pos x="202" y="188"/>
              </a:cxn>
              <a:cxn ang="0">
                <a:pos x="221" y="172"/>
              </a:cxn>
              <a:cxn ang="0">
                <a:pos x="221" y="108"/>
              </a:cxn>
              <a:cxn ang="0">
                <a:pos x="171" y="96"/>
              </a:cxn>
              <a:cxn ang="0">
                <a:pos x="154" y="79"/>
              </a:cxn>
              <a:cxn ang="0">
                <a:pos x="160" y="52"/>
              </a:cxn>
              <a:cxn ang="0">
                <a:pos x="193" y="34"/>
              </a:cxn>
              <a:cxn ang="0">
                <a:pos x="205" y="14"/>
              </a:cxn>
              <a:cxn ang="0">
                <a:pos x="82" y="199"/>
              </a:cxn>
              <a:cxn ang="0">
                <a:pos x="13" y="194"/>
              </a:cxn>
              <a:cxn ang="0">
                <a:pos x="0" y="168"/>
              </a:cxn>
              <a:cxn ang="0">
                <a:pos x="12" y="33"/>
              </a:cxn>
              <a:cxn ang="0">
                <a:pos x="73" y="0"/>
              </a:cxn>
              <a:cxn ang="0">
                <a:pos x="94" y="9"/>
              </a:cxn>
              <a:cxn ang="0">
                <a:pos x="91" y="41"/>
              </a:cxn>
              <a:cxn ang="0">
                <a:pos x="67" y="45"/>
              </a:cxn>
              <a:cxn ang="0">
                <a:pos x="47" y="63"/>
              </a:cxn>
              <a:cxn ang="0">
                <a:pos x="44" y="81"/>
              </a:cxn>
              <a:cxn ang="0">
                <a:pos x="82" y="85"/>
              </a:cxn>
              <a:cxn ang="0">
                <a:pos x="108" y="99"/>
              </a:cxn>
              <a:cxn ang="0">
                <a:pos x="113" y="168"/>
              </a:cxn>
              <a:cxn ang="0">
                <a:pos x="100" y="194"/>
              </a:cxn>
              <a:cxn ang="0">
                <a:pos x="73" y="11"/>
              </a:cxn>
              <a:cxn ang="0">
                <a:pos x="28" y="29"/>
              </a:cxn>
              <a:cxn ang="0">
                <a:pos x="10" y="168"/>
              </a:cxn>
              <a:cxn ang="0">
                <a:pos x="23" y="187"/>
              </a:cxn>
              <a:cxn ang="0">
                <a:pos x="86" y="188"/>
              </a:cxn>
              <a:cxn ang="0">
                <a:pos x="102" y="168"/>
              </a:cxn>
              <a:cxn ang="0">
                <a:pos x="96" y="103"/>
              </a:cxn>
              <a:cxn ang="0">
                <a:pos x="51" y="96"/>
              </a:cxn>
              <a:cxn ang="0">
                <a:pos x="33" y="73"/>
              </a:cxn>
              <a:cxn ang="0">
                <a:pos x="46" y="46"/>
              </a:cxn>
              <a:cxn ang="0">
                <a:pos x="82" y="34"/>
              </a:cxn>
              <a:cxn ang="0">
                <a:pos x="85" y="14"/>
              </a:cxn>
            </a:cxnLst>
            <a:rect l="0" t="0" r="r" b="b"/>
            <a:pathLst>
              <a:path w="233" h="199">
                <a:moveTo>
                  <a:pt x="202" y="199"/>
                </a:moveTo>
                <a:lnTo>
                  <a:pt x="151" y="199"/>
                </a:lnTo>
                <a:lnTo>
                  <a:pt x="151" y="199"/>
                </a:lnTo>
                <a:lnTo>
                  <a:pt x="144" y="199"/>
                </a:lnTo>
                <a:lnTo>
                  <a:pt x="139" y="198"/>
                </a:lnTo>
                <a:lnTo>
                  <a:pt x="133" y="194"/>
                </a:lnTo>
                <a:lnTo>
                  <a:pt x="128" y="191"/>
                </a:lnTo>
                <a:lnTo>
                  <a:pt x="124" y="185"/>
                </a:lnTo>
                <a:lnTo>
                  <a:pt x="121" y="180"/>
                </a:lnTo>
                <a:lnTo>
                  <a:pt x="120" y="175"/>
                </a:lnTo>
                <a:lnTo>
                  <a:pt x="118" y="168"/>
                </a:lnTo>
                <a:lnTo>
                  <a:pt x="118" y="73"/>
                </a:lnTo>
                <a:lnTo>
                  <a:pt x="118" y="73"/>
                </a:lnTo>
                <a:lnTo>
                  <a:pt x="121" y="58"/>
                </a:lnTo>
                <a:lnTo>
                  <a:pt x="125" y="45"/>
                </a:lnTo>
                <a:lnTo>
                  <a:pt x="132" y="33"/>
                </a:lnTo>
                <a:lnTo>
                  <a:pt x="141" y="22"/>
                </a:lnTo>
                <a:lnTo>
                  <a:pt x="152" y="13"/>
                </a:lnTo>
                <a:lnTo>
                  <a:pt x="164" y="6"/>
                </a:lnTo>
                <a:lnTo>
                  <a:pt x="178" y="2"/>
                </a:lnTo>
                <a:lnTo>
                  <a:pt x="193" y="0"/>
                </a:lnTo>
                <a:lnTo>
                  <a:pt x="202" y="0"/>
                </a:lnTo>
                <a:lnTo>
                  <a:pt x="202" y="0"/>
                </a:lnTo>
                <a:lnTo>
                  <a:pt x="208" y="0"/>
                </a:lnTo>
                <a:lnTo>
                  <a:pt x="212" y="4"/>
                </a:lnTo>
                <a:lnTo>
                  <a:pt x="214" y="9"/>
                </a:lnTo>
                <a:lnTo>
                  <a:pt x="216" y="14"/>
                </a:lnTo>
                <a:lnTo>
                  <a:pt x="216" y="31"/>
                </a:lnTo>
                <a:lnTo>
                  <a:pt x="216" y="31"/>
                </a:lnTo>
                <a:lnTo>
                  <a:pt x="214" y="37"/>
                </a:lnTo>
                <a:lnTo>
                  <a:pt x="212" y="41"/>
                </a:lnTo>
                <a:lnTo>
                  <a:pt x="208" y="44"/>
                </a:lnTo>
                <a:lnTo>
                  <a:pt x="202" y="45"/>
                </a:lnTo>
                <a:lnTo>
                  <a:pt x="193" y="45"/>
                </a:lnTo>
                <a:lnTo>
                  <a:pt x="193" y="45"/>
                </a:lnTo>
                <a:lnTo>
                  <a:pt x="187" y="45"/>
                </a:lnTo>
                <a:lnTo>
                  <a:pt x="182" y="48"/>
                </a:lnTo>
                <a:lnTo>
                  <a:pt x="177" y="50"/>
                </a:lnTo>
                <a:lnTo>
                  <a:pt x="172" y="53"/>
                </a:lnTo>
                <a:lnTo>
                  <a:pt x="170" y="57"/>
                </a:lnTo>
                <a:lnTo>
                  <a:pt x="167" y="63"/>
                </a:lnTo>
                <a:lnTo>
                  <a:pt x="164" y="68"/>
                </a:lnTo>
                <a:lnTo>
                  <a:pt x="164" y="73"/>
                </a:lnTo>
                <a:lnTo>
                  <a:pt x="164" y="79"/>
                </a:lnTo>
                <a:lnTo>
                  <a:pt x="164" y="79"/>
                </a:lnTo>
                <a:lnTo>
                  <a:pt x="164" y="81"/>
                </a:lnTo>
                <a:lnTo>
                  <a:pt x="167" y="84"/>
                </a:lnTo>
                <a:lnTo>
                  <a:pt x="168" y="85"/>
                </a:lnTo>
                <a:lnTo>
                  <a:pt x="171" y="85"/>
                </a:lnTo>
                <a:lnTo>
                  <a:pt x="202" y="85"/>
                </a:lnTo>
                <a:lnTo>
                  <a:pt x="202" y="85"/>
                </a:lnTo>
                <a:lnTo>
                  <a:pt x="208" y="87"/>
                </a:lnTo>
                <a:lnTo>
                  <a:pt x="214" y="88"/>
                </a:lnTo>
                <a:lnTo>
                  <a:pt x="220" y="91"/>
                </a:lnTo>
                <a:lnTo>
                  <a:pt x="224" y="95"/>
                </a:lnTo>
                <a:lnTo>
                  <a:pt x="228" y="99"/>
                </a:lnTo>
                <a:lnTo>
                  <a:pt x="231" y="104"/>
                </a:lnTo>
                <a:lnTo>
                  <a:pt x="232" y="111"/>
                </a:lnTo>
                <a:lnTo>
                  <a:pt x="233" y="117"/>
                </a:lnTo>
                <a:lnTo>
                  <a:pt x="233" y="168"/>
                </a:lnTo>
                <a:lnTo>
                  <a:pt x="233" y="168"/>
                </a:lnTo>
                <a:lnTo>
                  <a:pt x="232" y="175"/>
                </a:lnTo>
                <a:lnTo>
                  <a:pt x="231" y="180"/>
                </a:lnTo>
                <a:lnTo>
                  <a:pt x="228" y="185"/>
                </a:lnTo>
                <a:lnTo>
                  <a:pt x="224" y="191"/>
                </a:lnTo>
                <a:lnTo>
                  <a:pt x="220" y="194"/>
                </a:lnTo>
                <a:lnTo>
                  <a:pt x="214" y="198"/>
                </a:lnTo>
                <a:lnTo>
                  <a:pt x="208" y="199"/>
                </a:lnTo>
                <a:lnTo>
                  <a:pt x="202" y="199"/>
                </a:lnTo>
                <a:lnTo>
                  <a:pt x="202" y="199"/>
                </a:lnTo>
                <a:close/>
                <a:moveTo>
                  <a:pt x="193" y="11"/>
                </a:moveTo>
                <a:lnTo>
                  <a:pt x="193" y="11"/>
                </a:lnTo>
                <a:lnTo>
                  <a:pt x="181" y="13"/>
                </a:lnTo>
                <a:lnTo>
                  <a:pt x="168" y="15"/>
                </a:lnTo>
                <a:lnTo>
                  <a:pt x="158" y="22"/>
                </a:lnTo>
                <a:lnTo>
                  <a:pt x="148" y="29"/>
                </a:lnTo>
                <a:lnTo>
                  <a:pt x="141" y="38"/>
                </a:lnTo>
                <a:lnTo>
                  <a:pt x="135" y="49"/>
                </a:lnTo>
                <a:lnTo>
                  <a:pt x="131" y="61"/>
                </a:lnTo>
                <a:lnTo>
                  <a:pt x="129" y="73"/>
                </a:lnTo>
                <a:lnTo>
                  <a:pt x="129" y="168"/>
                </a:lnTo>
                <a:lnTo>
                  <a:pt x="129" y="168"/>
                </a:lnTo>
                <a:lnTo>
                  <a:pt x="131" y="172"/>
                </a:lnTo>
                <a:lnTo>
                  <a:pt x="132" y="176"/>
                </a:lnTo>
                <a:lnTo>
                  <a:pt x="136" y="183"/>
                </a:lnTo>
                <a:lnTo>
                  <a:pt x="143" y="187"/>
                </a:lnTo>
                <a:lnTo>
                  <a:pt x="147" y="188"/>
                </a:lnTo>
                <a:lnTo>
                  <a:pt x="151" y="188"/>
                </a:lnTo>
                <a:lnTo>
                  <a:pt x="202" y="188"/>
                </a:lnTo>
                <a:lnTo>
                  <a:pt x="202" y="188"/>
                </a:lnTo>
                <a:lnTo>
                  <a:pt x="206" y="188"/>
                </a:lnTo>
                <a:lnTo>
                  <a:pt x="210" y="187"/>
                </a:lnTo>
                <a:lnTo>
                  <a:pt x="216" y="183"/>
                </a:lnTo>
                <a:lnTo>
                  <a:pt x="221" y="176"/>
                </a:lnTo>
                <a:lnTo>
                  <a:pt x="221" y="172"/>
                </a:lnTo>
                <a:lnTo>
                  <a:pt x="222" y="168"/>
                </a:lnTo>
                <a:lnTo>
                  <a:pt x="222" y="117"/>
                </a:lnTo>
                <a:lnTo>
                  <a:pt x="222" y="117"/>
                </a:lnTo>
                <a:lnTo>
                  <a:pt x="221" y="112"/>
                </a:lnTo>
                <a:lnTo>
                  <a:pt x="221" y="108"/>
                </a:lnTo>
                <a:lnTo>
                  <a:pt x="216" y="103"/>
                </a:lnTo>
                <a:lnTo>
                  <a:pt x="210" y="98"/>
                </a:lnTo>
                <a:lnTo>
                  <a:pt x="206" y="96"/>
                </a:lnTo>
                <a:lnTo>
                  <a:pt x="202" y="96"/>
                </a:lnTo>
                <a:lnTo>
                  <a:pt x="171" y="96"/>
                </a:lnTo>
                <a:lnTo>
                  <a:pt x="171" y="96"/>
                </a:lnTo>
                <a:lnTo>
                  <a:pt x="164" y="95"/>
                </a:lnTo>
                <a:lnTo>
                  <a:pt x="159" y="91"/>
                </a:lnTo>
                <a:lnTo>
                  <a:pt x="155" y="85"/>
                </a:lnTo>
                <a:lnTo>
                  <a:pt x="154" y="79"/>
                </a:lnTo>
                <a:lnTo>
                  <a:pt x="154" y="73"/>
                </a:lnTo>
                <a:lnTo>
                  <a:pt x="154" y="73"/>
                </a:lnTo>
                <a:lnTo>
                  <a:pt x="155" y="67"/>
                </a:lnTo>
                <a:lnTo>
                  <a:pt x="156" y="58"/>
                </a:lnTo>
                <a:lnTo>
                  <a:pt x="160" y="52"/>
                </a:lnTo>
                <a:lnTo>
                  <a:pt x="166" y="46"/>
                </a:lnTo>
                <a:lnTo>
                  <a:pt x="171" y="41"/>
                </a:lnTo>
                <a:lnTo>
                  <a:pt x="178" y="37"/>
                </a:lnTo>
                <a:lnTo>
                  <a:pt x="185" y="36"/>
                </a:lnTo>
                <a:lnTo>
                  <a:pt x="193" y="34"/>
                </a:lnTo>
                <a:lnTo>
                  <a:pt x="202" y="34"/>
                </a:lnTo>
                <a:lnTo>
                  <a:pt x="202" y="34"/>
                </a:lnTo>
                <a:lnTo>
                  <a:pt x="204" y="33"/>
                </a:lnTo>
                <a:lnTo>
                  <a:pt x="205" y="31"/>
                </a:lnTo>
                <a:lnTo>
                  <a:pt x="205" y="14"/>
                </a:lnTo>
                <a:lnTo>
                  <a:pt x="205" y="14"/>
                </a:lnTo>
                <a:lnTo>
                  <a:pt x="204" y="11"/>
                </a:lnTo>
                <a:lnTo>
                  <a:pt x="202" y="11"/>
                </a:lnTo>
                <a:lnTo>
                  <a:pt x="193" y="11"/>
                </a:lnTo>
                <a:close/>
                <a:moveTo>
                  <a:pt x="82" y="199"/>
                </a:moveTo>
                <a:lnTo>
                  <a:pt x="31" y="199"/>
                </a:lnTo>
                <a:lnTo>
                  <a:pt x="31" y="199"/>
                </a:lnTo>
                <a:lnTo>
                  <a:pt x="24" y="199"/>
                </a:lnTo>
                <a:lnTo>
                  <a:pt x="19" y="198"/>
                </a:lnTo>
                <a:lnTo>
                  <a:pt x="13" y="194"/>
                </a:lnTo>
                <a:lnTo>
                  <a:pt x="8" y="191"/>
                </a:lnTo>
                <a:lnTo>
                  <a:pt x="4" y="185"/>
                </a:lnTo>
                <a:lnTo>
                  <a:pt x="1" y="180"/>
                </a:lnTo>
                <a:lnTo>
                  <a:pt x="0" y="175"/>
                </a:lnTo>
                <a:lnTo>
                  <a:pt x="0" y="168"/>
                </a:lnTo>
                <a:lnTo>
                  <a:pt x="0" y="73"/>
                </a:lnTo>
                <a:lnTo>
                  <a:pt x="0" y="73"/>
                </a:lnTo>
                <a:lnTo>
                  <a:pt x="1" y="58"/>
                </a:lnTo>
                <a:lnTo>
                  <a:pt x="5" y="45"/>
                </a:lnTo>
                <a:lnTo>
                  <a:pt x="12" y="33"/>
                </a:lnTo>
                <a:lnTo>
                  <a:pt x="21" y="22"/>
                </a:lnTo>
                <a:lnTo>
                  <a:pt x="32" y="13"/>
                </a:lnTo>
                <a:lnTo>
                  <a:pt x="44" y="6"/>
                </a:lnTo>
                <a:lnTo>
                  <a:pt x="58" y="2"/>
                </a:lnTo>
                <a:lnTo>
                  <a:pt x="73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4"/>
                </a:lnTo>
                <a:lnTo>
                  <a:pt x="94" y="9"/>
                </a:lnTo>
                <a:lnTo>
                  <a:pt x="96" y="14"/>
                </a:lnTo>
                <a:lnTo>
                  <a:pt x="96" y="31"/>
                </a:lnTo>
                <a:lnTo>
                  <a:pt x="96" y="31"/>
                </a:lnTo>
                <a:lnTo>
                  <a:pt x="94" y="37"/>
                </a:lnTo>
                <a:lnTo>
                  <a:pt x="91" y="41"/>
                </a:lnTo>
                <a:lnTo>
                  <a:pt x="87" y="44"/>
                </a:lnTo>
                <a:lnTo>
                  <a:pt x="82" y="45"/>
                </a:lnTo>
                <a:lnTo>
                  <a:pt x="73" y="45"/>
                </a:lnTo>
                <a:lnTo>
                  <a:pt x="73" y="45"/>
                </a:lnTo>
                <a:lnTo>
                  <a:pt x="67" y="45"/>
                </a:lnTo>
                <a:lnTo>
                  <a:pt x="62" y="48"/>
                </a:lnTo>
                <a:lnTo>
                  <a:pt x="56" y="50"/>
                </a:lnTo>
                <a:lnTo>
                  <a:pt x="52" y="53"/>
                </a:lnTo>
                <a:lnTo>
                  <a:pt x="50" y="57"/>
                </a:lnTo>
                <a:lnTo>
                  <a:pt x="47" y="63"/>
                </a:lnTo>
                <a:lnTo>
                  <a:pt x="44" y="68"/>
                </a:lnTo>
                <a:lnTo>
                  <a:pt x="44" y="73"/>
                </a:lnTo>
                <a:lnTo>
                  <a:pt x="44" y="79"/>
                </a:lnTo>
                <a:lnTo>
                  <a:pt x="44" y="79"/>
                </a:lnTo>
                <a:lnTo>
                  <a:pt x="44" y="81"/>
                </a:lnTo>
                <a:lnTo>
                  <a:pt x="47" y="84"/>
                </a:lnTo>
                <a:lnTo>
                  <a:pt x="48" y="85"/>
                </a:lnTo>
                <a:lnTo>
                  <a:pt x="51" y="85"/>
                </a:lnTo>
                <a:lnTo>
                  <a:pt x="82" y="85"/>
                </a:lnTo>
                <a:lnTo>
                  <a:pt x="82" y="85"/>
                </a:lnTo>
                <a:lnTo>
                  <a:pt x="87" y="87"/>
                </a:lnTo>
                <a:lnTo>
                  <a:pt x="94" y="88"/>
                </a:lnTo>
                <a:lnTo>
                  <a:pt x="100" y="91"/>
                </a:lnTo>
                <a:lnTo>
                  <a:pt x="104" y="95"/>
                </a:lnTo>
                <a:lnTo>
                  <a:pt x="108" y="99"/>
                </a:lnTo>
                <a:lnTo>
                  <a:pt x="110" y="104"/>
                </a:lnTo>
                <a:lnTo>
                  <a:pt x="112" y="111"/>
                </a:lnTo>
                <a:lnTo>
                  <a:pt x="113" y="117"/>
                </a:lnTo>
                <a:lnTo>
                  <a:pt x="113" y="168"/>
                </a:lnTo>
                <a:lnTo>
                  <a:pt x="113" y="168"/>
                </a:lnTo>
                <a:lnTo>
                  <a:pt x="112" y="175"/>
                </a:lnTo>
                <a:lnTo>
                  <a:pt x="110" y="180"/>
                </a:lnTo>
                <a:lnTo>
                  <a:pt x="108" y="185"/>
                </a:lnTo>
                <a:lnTo>
                  <a:pt x="104" y="191"/>
                </a:lnTo>
                <a:lnTo>
                  <a:pt x="100" y="194"/>
                </a:lnTo>
                <a:lnTo>
                  <a:pt x="94" y="198"/>
                </a:lnTo>
                <a:lnTo>
                  <a:pt x="87" y="199"/>
                </a:lnTo>
                <a:lnTo>
                  <a:pt x="82" y="199"/>
                </a:lnTo>
                <a:lnTo>
                  <a:pt x="82" y="199"/>
                </a:lnTo>
                <a:close/>
                <a:moveTo>
                  <a:pt x="73" y="11"/>
                </a:moveTo>
                <a:lnTo>
                  <a:pt x="73" y="11"/>
                </a:lnTo>
                <a:lnTo>
                  <a:pt x="60" y="13"/>
                </a:lnTo>
                <a:lnTo>
                  <a:pt x="48" y="15"/>
                </a:lnTo>
                <a:lnTo>
                  <a:pt x="37" y="22"/>
                </a:lnTo>
                <a:lnTo>
                  <a:pt x="28" y="29"/>
                </a:lnTo>
                <a:lnTo>
                  <a:pt x="21" y="38"/>
                </a:lnTo>
                <a:lnTo>
                  <a:pt x="15" y="49"/>
                </a:lnTo>
                <a:lnTo>
                  <a:pt x="10" y="61"/>
                </a:lnTo>
                <a:lnTo>
                  <a:pt x="10" y="73"/>
                </a:lnTo>
                <a:lnTo>
                  <a:pt x="10" y="168"/>
                </a:lnTo>
                <a:lnTo>
                  <a:pt x="10" y="168"/>
                </a:lnTo>
                <a:lnTo>
                  <a:pt x="10" y="172"/>
                </a:lnTo>
                <a:lnTo>
                  <a:pt x="12" y="176"/>
                </a:lnTo>
                <a:lnTo>
                  <a:pt x="16" y="183"/>
                </a:lnTo>
                <a:lnTo>
                  <a:pt x="23" y="187"/>
                </a:lnTo>
                <a:lnTo>
                  <a:pt x="27" y="188"/>
                </a:lnTo>
                <a:lnTo>
                  <a:pt x="31" y="188"/>
                </a:lnTo>
                <a:lnTo>
                  <a:pt x="82" y="188"/>
                </a:lnTo>
                <a:lnTo>
                  <a:pt x="82" y="188"/>
                </a:lnTo>
                <a:lnTo>
                  <a:pt x="86" y="188"/>
                </a:lnTo>
                <a:lnTo>
                  <a:pt x="90" y="187"/>
                </a:lnTo>
                <a:lnTo>
                  <a:pt x="96" y="183"/>
                </a:lnTo>
                <a:lnTo>
                  <a:pt x="101" y="176"/>
                </a:lnTo>
                <a:lnTo>
                  <a:pt x="101" y="172"/>
                </a:lnTo>
                <a:lnTo>
                  <a:pt x="102" y="168"/>
                </a:lnTo>
                <a:lnTo>
                  <a:pt x="102" y="117"/>
                </a:lnTo>
                <a:lnTo>
                  <a:pt x="102" y="117"/>
                </a:lnTo>
                <a:lnTo>
                  <a:pt x="101" y="112"/>
                </a:lnTo>
                <a:lnTo>
                  <a:pt x="101" y="108"/>
                </a:lnTo>
                <a:lnTo>
                  <a:pt x="96" y="103"/>
                </a:lnTo>
                <a:lnTo>
                  <a:pt x="90" y="98"/>
                </a:lnTo>
                <a:lnTo>
                  <a:pt x="86" y="96"/>
                </a:lnTo>
                <a:lnTo>
                  <a:pt x="82" y="96"/>
                </a:lnTo>
                <a:lnTo>
                  <a:pt x="51" y="96"/>
                </a:lnTo>
                <a:lnTo>
                  <a:pt x="51" y="96"/>
                </a:lnTo>
                <a:lnTo>
                  <a:pt x="44" y="95"/>
                </a:lnTo>
                <a:lnTo>
                  <a:pt x="39" y="91"/>
                </a:lnTo>
                <a:lnTo>
                  <a:pt x="35" y="85"/>
                </a:lnTo>
                <a:lnTo>
                  <a:pt x="33" y="79"/>
                </a:lnTo>
                <a:lnTo>
                  <a:pt x="33" y="73"/>
                </a:lnTo>
                <a:lnTo>
                  <a:pt x="33" y="73"/>
                </a:lnTo>
                <a:lnTo>
                  <a:pt x="35" y="67"/>
                </a:lnTo>
                <a:lnTo>
                  <a:pt x="36" y="58"/>
                </a:lnTo>
                <a:lnTo>
                  <a:pt x="40" y="52"/>
                </a:lnTo>
                <a:lnTo>
                  <a:pt x="46" y="46"/>
                </a:lnTo>
                <a:lnTo>
                  <a:pt x="51" y="41"/>
                </a:lnTo>
                <a:lnTo>
                  <a:pt x="58" y="37"/>
                </a:lnTo>
                <a:lnTo>
                  <a:pt x="64" y="36"/>
                </a:lnTo>
                <a:lnTo>
                  <a:pt x="73" y="34"/>
                </a:lnTo>
                <a:lnTo>
                  <a:pt x="82" y="34"/>
                </a:lnTo>
                <a:lnTo>
                  <a:pt x="82" y="34"/>
                </a:lnTo>
                <a:lnTo>
                  <a:pt x="83" y="33"/>
                </a:lnTo>
                <a:lnTo>
                  <a:pt x="85" y="31"/>
                </a:lnTo>
                <a:lnTo>
                  <a:pt x="85" y="14"/>
                </a:lnTo>
                <a:lnTo>
                  <a:pt x="85" y="14"/>
                </a:lnTo>
                <a:lnTo>
                  <a:pt x="83" y="11"/>
                </a:lnTo>
                <a:lnTo>
                  <a:pt x="82" y="11"/>
                </a:lnTo>
                <a:lnTo>
                  <a:pt x="7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6" name="Freeform 73"/>
          <p:cNvSpPr/>
          <p:nvPr/>
        </p:nvSpPr>
        <p:spPr bwMode="auto">
          <a:xfrm>
            <a:off x="4588719" y="5098570"/>
            <a:ext cx="108051" cy="59756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35" y="28"/>
              </a:cxn>
              <a:cxn ang="0">
                <a:pos x="62" y="1"/>
              </a:cxn>
              <a:cxn ang="0">
                <a:pos x="62" y="1"/>
              </a:cxn>
              <a:cxn ang="0">
                <a:pos x="64" y="0"/>
              </a:cxn>
              <a:cxn ang="0">
                <a:pos x="64" y="0"/>
              </a:cxn>
              <a:cxn ang="0">
                <a:pos x="65" y="1"/>
              </a:cxn>
              <a:cxn ang="0">
                <a:pos x="69" y="4"/>
              </a:cxn>
              <a:cxn ang="0">
                <a:pos x="69" y="4"/>
              </a:cxn>
              <a:cxn ang="0">
                <a:pos x="69" y="7"/>
              </a:cxn>
              <a:cxn ang="0">
                <a:pos x="69" y="7"/>
              </a:cxn>
              <a:cxn ang="0">
                <a:pos x="69" y="8"/>
              </a:cxn>
              <a:cxn ang="0">
                <a:pos x="37" y="40"/>
              </a:cxn>
              <a:cxn ang="0">
                <a:pos x="37" y="40"/>
              </a:cxn>
              <a:cxn ang="0">
                <a:pos x="35" y="40"/>
              </a:cxn>
              <a:cxn ang="0">
                <a:pos x="35" y="40"/>
              </a:cxn>
              <a:cxn ang="0">
                <a:pos x="34" y="40"/>
              </a:cxn>
              <a:cxn ang="0">
                <a:pos x="2" y="8"/>
              </a:cxn>
              <a:cxn ang="0">
                <a:pos x="2" y="8"/>
              </a:cxn>
              <a:cxn ang="0">
                <a:pos x="0" y="7"/>
              </a:cxn>
              <a:cxn ang="0">
                <a:pos x="0" y="7"/>
              </a:cxn>
              <a:cxn ang="0">
                <a:pos x="2" y="4"/>
              </a:cxn>
              <a:cxn ang="0">
                <a:pos x="4" y="1"/>
              </a:cxn>
              <a:cxn ang="0">
                <a:pos x="4" y="1"/>
              </a:cxn>
              <a:cxn ang="0">
                <a:pos x="6" y="0"/>
              </a:cxn>
              <a:cxn ang="0">
                <a:pos x="6" y="0"/>
              </a:cxn>
              <a:cxn ang="0">
                <a:pos x="8" y="1"/>
              </a:cxn>
              <a:cxn ang="0">
                <a:pos x="8" y="1"/>
              </a:cxn>
            </a:cxnLst>
            <a:rect l="0" t="0" r="r" b="b"/>
            <a:pathLst>
              <a:path w="69" h="40">
                <a:moveTo>
                  <a:pt x="8" y="1"/>
                </a:moveTo>
                <a:lnTo>
                  <a:pt x="35" y="28"/>
                </a:lnTo>
                <a:lnTo>
                  <a:pt x="62" y="1"/>
                </a:lnTo>
                <a:lnTo>
                  <a:pt x="62" y="1"/>
                </a:lnTo>
                <a:lnTo>
                  <a:pt x="64" y="0"/>
                </a:lnTo>
                <a:lnTo>
                  <a:pt x="64" y="0"/>
                </a:lnTo>
                <a:lnTo>
                  <a:pt x="65" y="1"/>
                </a:lnTo>
                <a:lnTo>
                  <a:pt x="69" y="4"/>
                </a:lnTo>
                <a:lnTo>
                  <a:pt x="69" y="4"/>
                </a:lnTo>
                <a:lnTo>
                  <a:pt x="69" y="7"/>
                </a:lnTo>
                <a:lnTo>
                  <a:pt x="69" y="7"/>
                </a:lnTo>
                <a:lnTo>
                  <a:pt x="69" y="8"/>
                </a:lnTo>
                <a:lnTo>
                  <a:pt x="37" y="40"/>
                </a:lnTo>
                <a:lnTo>
                  <a:pt x="37" y="40"/>
                </a:lnTo>
                <a:lnTo>
                  <a:pt x="35" y="40"/>
                </a:lnTo>
                <a:lnTo>
                  <a:pt x="35" y="40"/>
                </a:lnTo>
                <a:lnTo>
                  <a:pt x="34" y="40"/>
                </a:lnTo>
                <a:lnTo>
                  <a:pt x="2" y="8"/>
                </a:lnTo>
                <a:lnTo>
                  <a:pt x="2" y="8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4" y="1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7" name="Freeform 74"/>
          <p:cNvSpPr>
            <a:spLocks noEditPoints="1"/>
          </p:cNvSpPr>
          <p:nvPr/>
        </p:nvSpPr>
        <p:spPr bwMode="auto">
          <a:xfrm>
            <a:off x="10949566" y="4956076"/>
            <a:ext cx="366429" cy="307971"/>
          </a:xfrm>
          <a:custGeom>
            <a:avLst/>
            <a:gdLst/>
            <a:ahLst/>
            <a:cxnLst>
              <a:cxn ang="0">
                <a:pos x="141" y="195"/>
              </a:cxn>
              <a:cxn ang="0">
                <a:pos x="138" y="162"/>
              </a:cxn>
              <a:cxn ang="0">
                <a:pos x="160" y="154"/>
              </a:cxn>
              <a:cxn ang="0">
                <a:pos x="184" y="142"/>
              </a:cxn>
              <a:cxn ang="0">
                <a:pos x="188" y="121"/>
              </a:cxn>
              <a:cxn ang="0">
                <a:pos x="152" y="114"/>
              </a:cxn>
              <a:cxn ang="0">
                <a:pos x="129" y="104"/>
              </a:cxn>
              <a:cxn ang="0">
                <a:pos x="119" y="31"/>
              </a:cxn>
              <a:cxn ang="0">
                <a:pos x="129" y="9"/>
              </a:cxn>
              <a:cxn ang="0">
                <a:pos x="203" y="0"/>
              </a:cxn>
              <a:cxn ang="0">
                <a:pos x="225" y="9"/>
              </a:cxn>
              <a:cxn ang="0">
                <a:pos x="234" y="126"/>
              </a:cxn>
              <a:cxn ang="0">
                <a:pos x="212" y="177"/>
              </a:cxn>
              <a:cxn ang="0">
                <a:pos x="160" y="199"/>
              </a:cxn>
              <a:cxn ang="0">
                <a:pos x="148" y="185"/>
              </a:cxn>
              <a:cxn ang="0">
                <a:pos x="160" y="188"/>
              </a:cxn>
              <a:cxn ang="0">
                <a:pos x="212" y="161"/>
              </a:cxn>
              <a:cxn ang="0">
                <a:pos x="223" y="31"/>
              </a:cxn>
              <a:cxn ang="0">
                <a:pos x="207" y="11"/>
              </a:cxn>
              <a:cxn ang="0">
                <a:pos x="144" y="13"/>
              </a:cxn>
              <a:cxn ang="0">
                <a:pos x="130" y="83"/>
              </a:cxn>
              <a:cxn ang="0">
                <a:pos x="144" y="102"/>
              </a:cxn>
              <a:cxn ang="0">
                <a:pos x="188" y="104"/>
              </a:cxn>
              <a:cxn ang="0">
                <a:pos x="199" y="126"/>
              </a:cxn>
              <a:cxn ang="0">
                <a:pos x="181" y="158"/>
              </a:cxn>
              <a:cxn ang="0">
                <a:pos x="40" y="199"/>
              </a:cxn>
              <a:cxn ang="0">
                <a:pos x="18" y="191"/>
              </a:cxn>
              <a:cxn ang="0">
                <a:pos x="21" y="158"/>
              </a:cxn>
              <a:cxn ang="0">
                <a:pos x="45" y="154"/>
              </a:cxn>
              <a:cxn ang="0">
                <a:pos x="67" y="137"/>
              </a:cxn>
              <a:cxn ang="0">
                <a:pos x="68" y="118"/>
              </a:cxn>
              <a:cxn ang="0">
                <a:pos x="31" y="114"/>
              </a:cxn>
              <a:cxn ang="0">
                <a:pos x="4" y="100"/>
              </a:cxn>
              <a:cxn ang="0">
                <a:pos x="0" y="31"/>
              </a:cxn>
              <a:cxn ang="0">
                <a:pos x="14" y="6"/>
              </a:cxn>
              <a:cxn ang="0">
                <a:pos x="83" y="0"/>
              </a:cxn>
              <a:cxn ang="0">
                <a:pos x="108" y="14"/>
              </a:cxn>
              <a:cxn ang="0">
                <a:pos x="114" y="126"/>
              </a:cxn>
              <a:cxn ang="0">
                <a:pos x="81" y="187"/>
              </a:cxn>
              <a:cxn ang="0">
                <a:pos x="31" y="165"/>
              </a:cxn>
              <a:cxn ang="0">
                <a:pos x="27" y="185"/>
              </a:cxn>
              <a:cxn ang="0">
                <a:pos x="52" y="187"/>
              </a:cxn>
              <a:cxn ang="0">
                <a:pos x="98" y="150"/>
              </a:cxn>
              <a:cxn ang="0">
                <a:pos x="102" y="27"/>
              </a:cxn>
              <a:cxn ang="0">
                <a:pos x="83" y="11"/>
              </a:cxn>
              <a:cxn ang="0">
                <a:pos x="17" y="17"/>
              </a:cxn>
              <a:cxn ang="0">
                <a:pos x="11" y="83"/>
              </a:cxn>
              <a:cxn ang="0">
                <a:pos x="27" y="103"/>
              </a:cxn>
              <a:cxn ang="0">
                <a:pos x="73" y="108"/>
              </a:cxn>
              <a:cxn ang="0">
                <a:pos x="79" y="133"/>
              </a:cxn>
              <a:cxn ang="0">
                <a:pos x="54" y="162"/>
              </a:cxn>
            </a:cxnLst>
            <a:rect l="0" t="0" r="r" b="b"/>
            <a:pathLst>
              <a:path w="234" h="199">
                <a:moveTo>
                  <a:pt x="160" y="199"/>
                </a:moveTo>
                <a:lnTo>
                  <a:pt x="152" y="199"/>
                </a:lnTo>
                <a:lnTo>
                  <a:pt x="152" y="199"/>
                </a:lnTo>
                <a:lnTo>
                  <a:pt x="146" y="199"/>
                </a:lnTo>
                <a:lnTo>
                  <a:pt x="141" y="195"/>
                </a:lnTo>
                <a:lnTo>
                  <a:pt x="138" y="191"/>
                </a:lnTo>
                <a:lnTo>
                  <a:pt x="137" y="185"/>
                </a:lnTo>
                <a:lnTo>
                  <a:pt x="137" y="168"/>
                </a:lnTo>
                <a:lnTo>
                  <a:pt x="137" y="168"/>
                </a:lnTo>
                <a:lnTo>
                  <a:pt x="138" y="162"/>
                </a:lnTo>
                <a:lnTo>
                  <a:pt x="141" y="158"/>
                </a:lnTo>
                <a:lnTo>
                  <a:pt x="146" y="156"/>
                </a:lnTo>
                <a:lnTo>
                  <a:pt x="152" y="154"/>
                </a:lnTo>
                <a:lnTo>
                  <a:pt x="160" y="154"/>
                </a:lnTo>
                <a:lnTo>
                  <a:pt x="160" y="154"/>
                </a:lnTo>
                <a:lnTo>
                  <a:pt x="165" y="154"/>
                </a:lnTo>
                <a:lnTo>
                  <a:pt x="171" y="152"/>
                </a:lnTo>
                <a:lnTo>
                  <a:pt x="176" y="149"/>
                </a:lnTo>
                <a:lnTo>
                  <a:pt x="180" y="146"/>
                </a:lnTo>
                <a:lnTo>
                  <a:pt x="184" y="142"/>
                </a:lnTo>
                <a:lnTo>
                  <a:pt x="187" y="137"/>
                </a:lnTo>
                <a:lnTo>
                  <a:pt x="188" y="131"/>
                </a:lnTo>
                <a:lnTo>
                  <a:pt x="188" y="126"/>
                </a:lnTo>
                <a:lnTo>
                  <a:pt x="188" y="121"/>
                </a:lnTo>
                <a:lnTo>
                  <a:pt x="188" y="121"/>
                </a:lnTo>
                <a:lnTo>
                  <a:pt x="188" y="118"/>
                </a:lnTo>
                <a:lnTo>
                  <a:pt x="187" y="115"/>
                </a:lnTo>
                <a:lnTo>
                  <a:pt x="184" y="114"/>
                </a:lnTo>
                <a:lnTo>
                  <a:pt x="181" y="114"/>
                </a:lnTo>
                <a:lnTo>
                  <a:pt x="152" y="114"/>
                </a:lnTo>
                <a:lnTo>
                  <a:pt x="152" y="114"/>
                </a:lnTo>
                <a:lnTo>
                  <a:pt x="145" y="112"/>
                </a:lnTo>
                <a:lnTo>
                  <a:pt x="139" y="111"/>
                </a:lnTo>
                <a:lnTo>
                  <a:pt x="134" y="108"/>
                </a:lnTo>
                <a:lnTo>
                  <a:pt x="129" y="104"/>
                </a:lnTo>
                <a:lnTo>
                  <a:pt x="125" y="100"/>
                </a:lnTo>
                <a:lnTo>
                  <a:pt x="122" y="95"/>
                </a:lnTo>
                <a:lnTo>
                  <a:pt x="121" y="88"/>
                </a:lnTo>
                <a:lnTo>
                  <a:pt x="119" y="83"/>
                </a:lnTo>
                <a:lnTo>
                  <a:pt x="119" y="31"/>
                </a:lnTo>
                <a:lnTo>
                  <a:pt x="119" y="31"/>
                </a:lnTo>
                <a:lnTo>
                  <a:pt x="121" y="25"/>
                </a:lnTo>
                <a:lnTo>
                  <a:pt x="122" y="19"/>
                </a:lnTo>
                <a:lnTo>
                  <a:pt x="125" y="14"/>
                </a:lnTo>
                <a:lnTo>
                  <a:pt x="129" y="9"/>
                </a:lnTo>
                <a:lnTo>
                  <a:pt x="134" y="6"/>
                </a:lnTo>
                <a:lnTo>
                  <a:pt x="139" y="2"/>
                </a:lnTo>
                <a:lnTo>
                  <a:pt x="145" y="0"/>
                </a:lnTo>
                <a:lnTo>
                  <a:pt x="152" y="0"/>
                </a:lnTo>
                <a:lnTo>
                  <a:pt x="203" y="0"/>
                </a:lnTo>
                <a:lnTo>
                  <a:pt x="203" y="0"/>
                </a:lnTo>
                <a:lnTo>
                  <a:pt x="208" y="0"/>
                </a:lnTo>
                <a:lnTo>
                  <a:pt x="215" y="2"/>
                </a:lnTo>
                <a:lnTo>
                  <a:pt x="221" y="6"/>
                </a:lnTo>
                <a:lnTo>
                  <a:pt x="225" y="9"/>
                </a:lnTo>
                <a:lnTo>
                  <a:pt x="229" y="14"/>
                </a:lnTo>
                <a:lnTo>
                  <a:pt x="231" y="19"/>
                </a:lnTo>
                <a:lnTo>
                  <a:pt x="233" y="25"/>
                </a:lnTo>
                <a:lnTo>
                  <a:pt x="234" y="31"/>
                </a:lnTo>
                <a:lnTo>
                  <a:pt x="234" y="126"/>
                </a:lnTo>
                <a:lnTo>
                  <a:pt x="234" y="126"/>
                </a:lnTo>
                <a:lnTo>
                  <a:pt x="233" y="141"/>
                </a:lnTo>
                <a:lnTo>
                  <a:pt x="227" y="154"/>
                </a:lnTo>
                <a:lnTo>
                  <a:pt x="221" y="167"/>
                </a:lnTo>
                <a:lnTo>
                  <a:pt x="212" y="177"/>
                </a:lnTo>
                <a:lnTo>
                  <a:pt x="202" y="187"/>
                </a:lnTo>
                <a:lnTo>
                  <a:pt x="188" y="194"/>
                </a:lnTo>
                <a:lnTo>
                  <a:pt x="175" y="198"/>
                </a:lnTo>
                <a:lnTo>
                  <a:pt x="160" y="199"/>
                </a:lnTo>
                <a:lnTo>
                  <a:pt x="160" y="199"/>
                </a:lnTo>
                <a:close/>
                <a:moveTo>
                  <a:pt x="152" y="165"/>
                </a:moveTo>
                <a:lnTo>
                  <a:pt x="152" y="165"/>
                </a:lnTo>
                <a:lnTo>
                  <a:pt x="149" y="167"/>
                </a:lnTo>
                <a:lnTo>
                  <a:pt x="148" y="168"/>
                </a:lnTo>
                <a:lnTo>
                  <a:pt x="148" y="185"/>
                </a:lnTo>
                <a:lnTo>
                  <a:pt x="148" y="185"/>
                </a:lnTo>
                <a:lnTo>
                  <a:pt x="149" y="188"/>
                </a:lnTo>
                <a:lnTo>
                  <a:pt x="152" y="188"/>
                </a:lnTo>
                <a:lnTo>
                  <a:pt x="160" y="188"/>
                </a:lnTo>
                <a:lnTo>
                  <a:pt x="160" y="188"/>
                </a:lnTo>
                <a:lnTo>
                  <a:pt x="172" y="187"/>
                </a:lnTo>
                <a:lnTo>
                  <a:pt x="184" y="184"/>
                </a:lnTo>
                <a:lnTo>
                  <a:pt x="195" y="177"/>
                </a:lnTo>
                <a:lnTo>
                  <a:pt x="204" y="171"/>
                </a:lnTo>
                <a:lnTo>
                  <a:pt x="212" y="161"/>
                </a:lnTo>
                <a:lnTo>
                  <a:pt x="218" y="150"/>
                </a:lnTo>
                <a:lnTo>
                  <a:pt x="222" y="138"/>
                </a:lnTo>
                <a:lnTo>
                  <a:pt x="223" y="126"/>
                </a:lnTo>
                <a:lnTo>
                  <a:pt x="223" y="31"/>
                </a:lnTo>
                <a:lnTo>
                  <a:pt x="223" y="31"/>
                </a:lnTo>
                <a:lnTo>
                  <a:pt x="222" y="27"/>
                </a:lnTo>
                <a:lnTo>
                  <a:pt x="222" y="23"/>
                </a:lnTo>
                <a:lnTo>
                  <a:pt x="216" y="17"/>
                </a:lnTo>
                <a:lnTo>
                  <a:pt x="211" y="13"/>
                </a:lnTo>
                <a:lnTo>
                  <a:pt x="207" y="11"/>
                </a:lnTo>
                <a:lnTo>
                  <a:pt x="203" y="11"/>
                </a:lnTo>
                <a:lnTo>
                  <a:pt x="152" y="11"/>
                </a:lnTo>
                <a:lnTo>
                  <a:pt x="152" y="11"/>
                </a:lnTo>
                <a:lnTo>
                  <a:pt x="148" y="11"/>
                </a:lnTo>
                <a:lnTo>
                  <a:pt x="144" y="13"/>
                </a:lnTo>
                <a:lnTo>
                  <a:pt x="137" y="17"/>
                </a:lnTo>
                <a:lnTo>
                  <a:pt x="133" y="23"/>
                </a:lnTo>
                <a:lnTo>
                  <a:pt x="131" y="27"/>
                </a:lnTo>
                <a:lnTo>
                  <a:pt x="130" y="31"/>
                </a:lnTo>
                <a:lnTo>
                  <a:pt x="130" y="83"/>
                </a:lnTo>
                <a:lnTo>
                  <a:pt x="130" y="83"/>
                </a:lnTo>
                <a:lnTo>
                  <a:pt x="131" y="87"/>
                </a:lnTo>
                <a:lnTo>
                  <a:pt x="133" y="91"/>
                </a:lnTo>
                <a:lnTo>
                  <a:pt x="137" y="96"/>
                </a:lnTo>
                <a:lnTo>
                  <a:pt x="144" y="102"/>
                </a:lnTo>
                <a:lnTo>
                  <a:pt x="148" y="103"/>
                </a:lnTo>
                <a:lnTo>
                  <a:pt x="152" y="103"/>
                </a:lnTo>
                <a:lnTo>
                  <a:pt x="181" y="103"/>
                </a:lnTo>
                <a:lnTo>
                  <a:pt x="181" y="103"/>
                </a:lnTo>
                <a:lnTo>
                  <a:pt x="188" y="104"/>
                </a:lnTo>
                <a:lnTo>
                  <a:pt x="194" y="108"/>
                </a:lnTo>
                <a:lnTo>
                  <a:pt x="198" y="114"/>
                </a:lnTo>
                <a:lnTo>
                  <a:pt x="199" y="121"/>
                </a:lnTo>
                <a:lnTo>
                  <a:pt x="199" y="126"/>
                </a:lnTo>
                <a:lnTo>
                  <a:pt x="199" y="126"/>
                </a:lnTo>
                <a:lnTo>
                  <a:pt x="199" y="133"/>
                </a:lnTo>
                <a:lnTo>
                  <a:pt x="196" y="141"/>
                </a:lnTo>
                <a:lnTo>
                  <a:pt x="192" y="148"/>
                </a:lnTo>
                <a:lnTo>
                  <a:pt x="188" y="153"/>
                </a:lnTo>
                <a:lnTo>
                  <a:pt x="181" y="158"/>
                </a:lnTo>
                <a:lnTo>
                  <a:pt x="175" y="162"/>
                </a:lnTo>
                <a:lnTo>
                  <a:pt x="168" y="164"/>
                </a:lnTo>
                <a:lnTo>
                  <a:pt x="160" y="165"/>
                </a:lnTo>
                <a:lnTo>
                  <a:pt x="152" y="165"/>
                </a:lnTo>
                <a:close/>
                <a:moveTo>
                  <a:pt x="40" y="199"/>
                </a:moveTo>
                <a:lnTo>
                  <a:pt x="31" y="199"/>
                </a:lnTo>
                <a:lnTo>
                  <a:pt x="31" y="199"/>
                </a:lnTo>
                <a:lnTo>
                  <a:pt x="26" y="199"/>
                </a:lnTo>
                <a:lnTo>
                  <a:pt x="21" y="195"/>
                </a:lnTo>
                <a:lnTo>
                  <a:pt x="18" y="191"/>
                </a:lnTo>
                <a:lnTo>
                  <a:pt x="17" y="185"/>
                </a:lnTo>
                <a:lnTo>
                  <a:pt x="17" y="168"/>
                </a:lnTo>
                <a:lnTo>
                  <a:pt x="17" y="168"/>
                </a:lnTo>
                <a:lnTo>
                  <a:pt x="18" y="162"/>
                </a:lnTo>
                <a:lnTo>
                  <a:pt x="21" y="158"/>
                </a:lnTo>
                <a:lnTo>
                  <a:pt x="26" y="156"/>
                </a:lnTo>
                <a:lnTo>
                  <a:pt x="31" y="154"/>
                </a:lnTo>
                <a:lnTo>
                  <a:pt x="40" y="154"/>
                </a:lnTo>
                <a:lnTo>
                  <a:pt x="40" y="154"/>
                </a:lnTo>
                <a:lnTo>
                  <a:pt x="45" y="154"/>
                </a:lnTo>
                <a:lnTo>
                  <a:pt x="50" y="152"/>
                </a:lnTo>
                <a:lnTo>
                  <a:pt x="56" y="149"/>
                </a:lnTo>
                <a:lnTo>
                  <a:pt x="60" y="146"/>
                </a:lnTo>
                <a:lnTo>
                  <a:pt x="64" y="142"/>
                </a:lnTo>
                <a:lnTo>
                  <a:pt x="67" y="137"/>
                </a:lnTo>
                <a:lnTo>
                  <a:pt x="68" y="131"/>
                </a:lnTo>
                <a:lnTo>
                  <a:pt x="68" y="126"/>
                </a:lnTo>
                <a:lnTo>
                  <a:pt x="68" y="121"/>
                </a:lnTo>
                <a:lnTo>
                  <a:pt x="68" y="121"/>
                </a:lnTo>
                <a:lnTo>
                  <a:pt x="68" y="118"/>
                </a:lnTo>
                <a:lnTo>
                  <a:pt x="67" y="115"/>
                </a:lnTo>
                <a:lnTo>
                  <a:pt x="64" y="114"/>
                </a:lnTo>
                <a:lnTo>
                  <a:pt x="61" y="114"/>
                </a:lnTo>
                <a:lnTo>
                  <a:pt x="31" y="114"/>
                </a:lnTo>
                <a:lnTo>
                  <a:pt x="31" y="114"/>
                </a:lnTo>
                <a:lnTo>
                  <a:pt x="25" y="112"/>
                </a:lnTo>
                <a:lnTo>
                  <a:pt x="19" y="111"/>
                </a:lnTo>
                <a:lnTo>
                  <a:pt x="14" y="108"/>
                </a:lnTo>
                <a:lnTo>
                  <a:pt x="9" y="104"/>
                </a:lnTo>
                <a:lnTo>
                  <a:pt x="4" y="100"/>
                </a:lnTo>
                <a:lnTo>
                  <a:pt x="2" y="95"/>
                </a:lnTo>
                <a:lnTo>
                  <a:pt x="0" y="88"/>
                </a:lnTo>
                <a:lnTo>
                  <a:pt x="0" y="83"/>
                </a:lnTo>
                <a:lnTo>
                  <a:pt x="0" y="31"/>
                </a:lnTo>
                <a:lnTo>
                  <a:pt x="0" y="31"/>
                </a:lnTo>
                <a:lnTo>
                  <a:pt x="0" y="25"/>
                </a:lnTo>
                <a:lnTo>
                  <a:pt x="2" y="19"/>
                </a:lnTo>
                <a:lnTo>
                  <a:pt x="4" y="14"/>
                </a:lnTo>
                <a:lnTo>
                  <a:pt x="9" y="9"/>
                </a:lnTo>
                <a:lnTo>
                  <a:pt x="14" y="6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83" y="0"/>
                </a:lnTo>
                <a:lnTo>
                  <a:pt x="83" y="0"/>
                </a:lnTo>
                <a:lnTo>
                  <a:pt x="88" y="0"/>
                </a:lnTo>
                <a:lnTo>
                  <a:pt x="95" y="2"/>
                </a:lnTo>
                <a:lnTo>
                  <a:pt x="100" y="6"/>
                </a:lnTo>
                <a:lnTo>
                  <a:pt x="104" y="9"/>
                </a:lnTo>
                <a:lnTo>
                  <a:pt x="108" y="14"/>
                </a:lnTo>
                <a:lnTo>
                  <a:pt x="111" y="19"/>
                </a:lnTo>
                <a:lnTo>
                  <a:pt x="112" y="25"/>
                </a:lnTo>
                <a:lnTo>
                  <a:pt x="114" y="31"/>
                </a:lnTo>
                <a:lnTo>
                  <a:pt x="114" y="126"/>
                </a:lnTo>
                <a:lnTo>
                  <a:pt x="114" y="126"/>
                </a:lnTo>
                <a:lnTo>
                  <a:pt x="112" y="141"/>
                </a:lnTo>
                <a:lnTo>
                  <a:pt x="107" y="154"/>
                </a:lnTo>
                <a:lnTo>
                  <a:pt x="100" y="167"/>
                </a:lnTo>
                <a:lnTo>
                  <a:pt x="92" y="177"/>
                </a:lnTo>
                <a:lnTo>
                  <a:pt x="81" y="187"/>
                </a:lnTo>
                <a:lnTo>
                  <a:pt x="68" y="194"/>
                </a:lnTo>
                <a:lnTo>
                  <a:pt x="54" y="198"/>
                </a:lnTo>
                <a:lnTo>
                  <a:pt x="40" y="199"/>
                </a:lnTo>
                <a:lnTo>
                  <a:pt x="40" y="199"/>
                </a:lnTo>
                <a:close/>
                <a:moveTo>
                  <a:pt x="31" y="165"/>
                </a:moveTo>
                <a:lnTo>
                  <a:pt x="31" y="165"/>
                </a:lnTo>
                <a:lnTo>
                  <a:pt x="29" y="167"/>
                </a:lnTo>
                <a:lnTo>
                  <a:pt x="27" y="168"/>
                </a:lnTo>
                <a:lnTo>
                  <a:pt x="27" y="185"/>
                </a:lnTo>
                <a:lnTo>
                  <a:pt x="27" y="185"/>
                </a:lnTo>
                <a:lnTo>
                  <a:pt x="29" y="188"/>
                </a:lnTo>
                <a:lnTo>
                  <a:pt x="31" y="188"/>
                </a:lnTo>
                <a:lnTo>
                  <a:pt x="40" y="188"/>
                </a:lnTo>
                <a:lnTo>
                  <a:pt x="40" y="188"/>
                </a:lnTo>
                <a:lnTo>
                  <a:pt x="52" y="187"/>
                </a:lnTo>
                <a:lnTo>
                  <a:pt x="64" y="184"/>
                </a:lnTo>
                <a:lnTo>
                  <a:pt x="75" y="177"/>
                </a:lnTo>
                <a:lnTo>
                  <a:pt x="84" y="171"/>
                </a:lnTo>
                <a:lnTo>
                  <a:pt x="92" y="161"/>
                </a:lnTo>
                <a:lnTo>
                  <a:pt x="98" y="150"/>
                </a:lnTo>
                <a:lnTo>
                  <a:pt x="102" y="138"/>
                </a:lnTo>
                <a:lnTo>
                  <a:pt x="103" y="126"/>
                </a:lnTo>
                <a:lnTo>
                  <a:pt x="103" y="31"/>
                </a:lnTo>
                <a:lnTo>
                  <a:pt x="103" y="31"/>
                </a:lnTo>
                <a:lnTo>
                  <a:pt x="102" y="27"/>
                </a:lnTo>
                <a:lnTo>
                  <a:pt x="102" y="23"/>
                </a:lnTo>
                <a:lnTo>
                  <a:pt x="96" y="17"/>
                </a:lnTo>
                <a:lnTo>
                  <a:pt x="91" y="13"/>
                </a:lnTo>
                <a:lnTo>
                  <a:pt x="87" y="11"/>
                </a:lnTo>
                <a:lnTo>
                  <a:pt x="83" y="11"/>
                </a:lnTo>
                <a:lnTo>
                  <a:pt x="31" y="11"/>
                </a:lnTo>
                <a:lnTo>
                  <a:pt x="31" y="11"/>
                </a:lnTo>
                <a:lnTo>
                  <a:pt x="27" y="11"/>
                </a:lnTo>
                <a:lnTo>
                  <a:pt x="23" y="13"/>
                </a:lnTo>
                <a:lnTo>
                  <a:pt x="17" y="17"/>
                </a:lnTo>
                <a:lnTo>
                  <a:pt x="13" y="23"/>
                </a:lnTo>
                <a:lnTo>
                  <a:pt x="11" y="27"/>
                </a:lnTo>
                <a:lnTo>
                  <a:pt x="11" y="31"/>
                </a:lnTo>
                <a:lnTo>
                  <a:pt x="11" y="83"/>
                </a:lnTo>
                <a:lnTo>
                  <a:pt x="11" y="83"/>
                </a:lnTo>
                <a:lnTo>
                  <a:pt x="11" y="87"/>
                </a:lnTo>
                <a:lnTo>
                  <a:pt x="13" y="91"/>
                </a:lnTo>
                <a:lnTo>
                  <a:pt x="17" y="96"/>
                </a:lnTo>
                <a:lnTo>
                  <a:pt x="23" y="102"/>
                </a:lnTo>
                <a:lnTo>
                  <a:pt x="27" y="103"/>
                </a:lnTo>
                <a:lnTo>
                  <a:pt x="31" y="103"/>
                </a:lnTo>
                <a:lnTo>
                  <a:pt x="61" y="103"/>
                </a:lnTo>
                <a:lnTo>
                  <a:pt x="61" y="103"/>
                </a:lnTo>
                <a:lnTo>
                  <a:pt x="68" y="104"/>
                </a:lnTo>
                <a:lnTo>
                  <a:pt x="73" y="108"/>
                </a:lnTo>
                <a:lnTo>
                  <a:pt x="77" y="114"/>
                </a:lnTo>
                <a:lnTo>
                  <a:pt x="79" y="121"/>
                </a:lnTo>
                <a:lnTo>
                  <a:pt x="79" y="126"/>
                </a:lnTo>
                <a:lnTo>
                  <a:pt x="79" y="126"/>
                </a:lnTo>
                <a:lnTo>
                  <a:pt x="79" y="133"/>
                </a:lnTo>
                <a:lnTo>
                  <a:pt x="76" y="141"/>
                </a:lnTo>
                <a:lnTo>
                  <a:pt x="72" y="148"/>
                </a:lnTo>
                <a:lnTo>
                  <a:pt x="68" y="153"/>
                </a:lnTo>
                <a:lnTo>
                  <a:pt x="61" y="158"/>
                </a:lnTo>
                <a:lnTo>
                  <a:pt x="54" y="162"/>
                </a:lnTo>
                <a:lnTo>
                  <a:pt x="48" y="164"/>
                </a:lnTo>
                <a:lnTo>
                  <a:pt x="40" y="165"/>
                </a:lnTo>
                <a:lnTo>
                  <a:pt x="31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8" name="Freeform 75"/>
          <p:cNvSpPr>
            <a:spLocks noEditPoints="1"/>
          </p:cNvSpPr>
          <p:nvPr/>
        </p:nvSpPr>
        <p:spPr bwMode="auto">
          <a:xfrm>
            <a:off x="9357005" y="4179261"/>
            <a:ext cx="314755" cy="303372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0" y="199"/>
              </a:cxn>
              <a:cxn ang="0">
                <a:pos x="75" y="195"/>
              </a:cxn>
              <a:cxn ang="0">
                <a:pos x="69" y="181"/>
              </a:cxn>
              <a:cxn ang="0">
                <a:pos x="19" y="131"/>
              </a:cxn>
              <a:cxn ang="0">
                <a:pos x="11" y="130"/>
              </a:cxn>
              <a:cxn ang="0">
                <a:pos x="6" y="126"/>
              </a:cxn>
              <a:cxn ang="0">
                <a:pos x="0" y="112"/>
              </a:cxn>
              <a:cxn ang="0">
                <a:pos x="0" y="87"/>
              </a:cxn>
              <a:cxn ang="0">
                <a:pos x="6" y="75"/>
              </a:cxn>
              <a:cxn ang="0">
                <a:pos x="11" y="71"/>
              </a:cxn>
              <a:cxn ang="0">
                <a:pos x="69" y="69"/>
              </a:cxn>
              <a:cxn ang="0">
                <a:pos x="69" y="18"/>
              </a:cxn>
              <a:cxn ang="0">
                <a:pos x="75" y="6"/>
              </a:cxn>
              <a:cxn ang="0">
                <a:pos x="80" y="2"/>
              </a:cxn>
              <a:cxn ang="0">
                <a:pos x="114" y="0"/>
              </a:cxn>
              <a:cxn ang="0">
                <a:pos x="121" y="2"/>
              </a:cxn>
              <a:cxn ang="0">
                <a:pos x="126" y="6"/>
              </a:cxn>
              <a:cxn ang="0">
                <a:pos x="131" y="18"/>
              </a:cxn>
              <a:cxn ang="0">
                <a:pos x="181" y="69"/>
              </a:cxn>
              <a:cxn ang="0">
                <a:pos x="189" y="71"/>
              </a:cxn>
              <a:cxn ang="0">
                <a:pos x="195" y="75"/>
              </a:cxn>
              <a:cxn ang="0">
                <a:pos x="200" y="87"/>
              </a:cxn>
              <a:cxn ang="0">
                <a:pos x="200" y="112"/>
              </a:cxn>
              <a:cxn ang="0">
                <a:pos x="195" y="126"/>
              </a:cxn>
              <a:cxn ang="0">
                <a:pos x="189" y="130"/>
              </a:cxn>
              <a:cxn ang="0">
                <a:pos x="131" y="131"/>
              </a:cxn>
              <a:cxn ang="0">
                <a:pos x="131" y="181"/>
              </a:cxn>
              <a:cxn ang="0">
                <a:pos x="126" y="195"/>
              </a:cxn>
              <a:cxn ang="0">
                <a:pos x="121" y="199"/>
              </a:cxn>
              <a:cxn ang="0">
                <a:pos x="114" y="200"/>
              </a:cxn>
              <a:cxn ang="0">
                <a:pos x="19" y="80"/>
              </a:cxn>
              <a:cxn ang="0">
                <a:pos x="14" y="81"/>
              </a:cxn>
              <a:cxn ang="0">
                <a:pos x="11" y="84"/>
              </a:cxn>
              <a:cxn ang="0">
                <a:pos x="11" y="112"/>
              </a:cxn>
              <a:cxn ang="0">
                <a:pos x="11" y="116"/>
              </a:cxn>
              <a:cxn ang="0">
                <a:pos x="14" y="118"/>
              </a:cxn>
              <a:cxn ang="0">
                <a:pos x="19" y="121"/>
              </a:cxn>
              <a:cxn ang="0">
                <a:pos x="80" y="181"/>
              </a:cxn>
              <a:cxn ang="0">
                <a:pos x="80" y="184"/>
              </a:cxn>
              <a:cxn ang="0">
                <a:pos x="83" y="187"/>
              </a:cxn>
              <a:cxn ang="0">
                <a:pos x="87" y="189"/>
              </a:cxn>
              <a:cxn ang="0">
                <a:pos x="114" y="189"/>
              </a:cxn>
              <a:cxn ang="0">
                <a:pos x="118" y="187"/>
              </a:cxn>
              <a:cxn ang="0">
                <a:pos x="121" y="184"/>
              </a:cxn>
              <a:cxn ang="0">
                <a:pos x="121" y="121"/>
              </a:cxn>
              <a:cxn ang="0">
                <a:pos x="181" y="121"/>
              </a:cxn>
              <a:cxn ang="0">
                <a:pos x="187" y="118"/>
              </a:cxn>
              <a:cxn ang="0">
                <a:pos x="188" y="116"/>
              </a:cxn>
              <a:cxn ang="0">
                <a:pos x="189" y="87"/>
              </a:cxn>
              <a:cxn ang="0">
                <a:pos x="188" y="84"/>
              </a:cxn>
              <a:cxn ang="0">
                <a:pos x="187" y="81"/>
              </a:cxn>
              <a:cxn ang="0">
                <a:pos x="181" y="80"/>
              </a:cxn>
              <a:cxn ang="0">
                <a:pos x="121" y="18"/>
              </a:cxn>
              <a:cxn ang="0">
                <a:pos x="121" y="15"/>
              </a:cxn>
              <a:cxn ang="0">
                <a:pos x="118" y="14"/>
              </a:cxn>
              <a:cxn ang="0">
                <a:pos x="114" y="11"/>
              </a:cxn>
              <a:cxn ang="0">
                <a:pos x="87" y="11"/>
              </a:cxn>
              <a:cxn ang="0">
                <a:pos x="83" y="14"/>
              </a:cxn>
              <a:cxn ang="0">
                <a:pos x="80" y="15"/>
              </a:cxn>
              <a:cxn ang="0">
                <a:pos x="80" y="80"/>
              </a:cxn>
            </a:cxnLst>
            <a:rect l="0" t="0" r="r" b="b"/>
            <a:pathLst>
              <a:path w="200" h="200">
                <a:moveTo>
                  <a:pt x="114" y="200"/>
                </a:moveTo>
                <a:lnTo>
                  <a:pt x="87" y="200"/>
                </a:lnTo>
                <a:lnTo>
                  <a:pt x="87" y="200"/>
                </a:lnTo>
                <a:lnTo>
                  <a:pt x="80" y="199"/>
                </a:lnTo>
                <a:lnTo>
                  <a:pt x="75" y="195"/>
                </a:lnTo>
                <a:lnTo>
                  <a:pt x="75" y="195"/>
                </a:lnTo>
                <a:lnTo>
                  <a:pt x="71" y="188"/>
                </a:lnTo>
                <a:lnTo>
                  <a:pt x="69" y="181"/>
                </a:lnTo>
                <a:lnTo>
                  <a:pt x="69" y="131"/>
                </a:lnTo>
                <a:lnTo>
                  <a:pt x="19" y="131"/>
                </a:lnTo>
                <a:lnTo>
                  <a:pt x="19" y="131"/>
                </a:lnTo>
                <a:lnTo>
                  <a:pt x="11" y="130"/>
                </a:lnTo>
                <a:lnTo>
                  <a:pt x="6" y="126"/>
                </a:lnTo>
                <a:lnTo>
                  <a:pt x="6" y="126"/>
                </a:lnTo>
                <a:lnTo>
                  <a:pt x="2" y="121"/>
                </a:lnTo>
                <a:lnTo>
                  <a:pt x="0" y="112"/>
                </a:lnTo>
                <a:lnTo>
                  <a:pt x="0" y="87"/>
                </a:lnTo>
                <a:lnTo>
                  <a:pt x="0" y="87"/>
                </a:lnTo>
                <a:lnTo>
                  <a:pt x="2" y="80"/>
                </a:lnTo>
                <a:lnTo>
                  <a:pt x="6" y="75"/>
                </a:lnTo>
                <a:lnTo>
                  <a:pt x="6" y="75"/>
                </a:lnTo>
                <a:lnTo>
                  <a:pt x="11" y="71"/>
                </a:lnTo>
                <a:lnTo>
                  <a:pt x="19" y="69"/>
                </a:lnTo>
                <a:lnTo>
                  <a:pt x="69" y="69"/>
                </a:lnTo>
                <a:lnTo>
                  <a:pt x="69" y="18"/>
                </a:lnTo>
                <a:lnTo>
                  <a:pt x="69" y="18"/>
                </a:lnTo>
                <a:lnTo>
                  <a:pt x="71" y="11"/>
                </a:lnTo>
                <a:lnTo>
                  <a:pt x="75" y="6"/>
                </a:lnTo>
                <a:lnTo>
                  <a:pt x="75" y="6"/>
                </a:lnTo>
                <a:lnTo>
                  <a:pt x="80" y="2"/>
                </a:lnTo>
                <a:lnTo>
                  <a:pt x="87" y="0"/>
                </a:lnTo>
                <a:lnTo>
                  <a:pt x="114" y="0"/>
                </a:lnTo>
                <a:lnTo>
                  <a:pt x="114" y="0"/>
                </a:lnTo>
                <a:lnTo>
                  <a:pt x="121" y="2"/>
                </a:lnTo>
                <a:lnTo>
                  <a:pt x="126" y="6"/>
                </a:lnTo>
                <a:lnTo>
                  <a:pt x="126" y="6"/>
                </a:lnTo>
                <a:lnTo>
                  <a:pt x="130" y="11"/>
                </a:lnTo>
                <a:lnTo>
                  <a:pt x="131" y="18"/>
                </a:lnTo>
                <a:lnTo>
                  <a:pt x="131" y="69"/>
                </a:lnTo>
                <a:lnTo>
                  <a:pt x="181" y="69"/>
                </a:lnTo>
                <a:lnTo>
                  <a:pt x="181" y="69"/>
                </a:lnTo>
                <a:lnTo>
                  <a:pt x="189" y="71"/>
                </a:lnTo>
                <a:lnTo>
                  <a:pt x="195" y="75"/>
                </a:lnTo>
                <a:lnTo>
                  <a:pt x="195" y="75"/>
                </a:lnTo>
                <a:lnTo>
                  <a:pt x="199" y="80"/>
                </a:lnTo>
                <a:lnTo>
                  <a:pt x="200" y="87"/>
                </a:lnTo>
                <a:lnTo>
                  <a:pt x="200" y="112"/>
                </a:lnTo>
                <a:lnTo>
                  <a:pt x="200" y="112"/>
                </a:lnTo>
                <a:lnTo>
                  <a:pt x="199" y="121"/>
                </a:lnTo>
                <a:lnTo>
                  <a:pt x="195" y="126"/>
                </a:lnTo>
                <a:lnTo>
                  <a:pt x="195" y="126"/>
                </a:lnTo>
                <a:lnTo>
                  <a:pt x="189" y="130"/>
                </a:lnTo>
                <a:lnTo>
                  <a:pt x="181" y="131"/>
                </a:lnTo>
                <a:lnTo>
                  <a:pt x="131" y="131"/>
                </a:lnTo>
                <a:lnTo>
                  <a:pt x="131" y="181"/>
                </a:lnTo>
                <a:lnTo>
                  <a:pt x="131" y="181"/>
                </a:lnTo>
                <a:lnTo>
                  <a:pt x="130" y="188"/>
                </a:lnTo>
                <a:lnTo>
                  <a:pt x="126" y="195"/>
                </a:lnTo>
                <a:lnTo>
                  <a:pt x="126" y="195"/>
                </a:lnTo>
                <a:lnTo>
                  <a:pt x="121" y="199"/>
                </a:lnTo>
                <a:lnTo>
                  <a:pt x="114" y="200"/>
                </a:lnTo>
                <a:lnTo>
                  <a:pt x="114" y="200"/>
                </a:lnTo>
                <a:close/>
                <a:moveTo>
                  <a:pt x="19" y="80"/>
                </a:moveTo>
                <a:lnTo>
                  <a:pt x="19" y="80"/>
                </a:lnTo>
                <a:lnTo>
                  <a:pt x="15" y="80"/>
                </a:lnTo>
                <a:lnTo>
                  <a:pt x="14" y="81"/>
                </a:lnTo>
                <a:lnTo>
                  <a:pt x="14" y="81"/>
                </a:lnTo>
                <a:lnTo>
                  <a:pt x="11" y="84"/>
                </a:lnTo>
                <a:lnTo>
                  <a:pt x="11" y="87"/>
                </a:lnTo>
                <a:lnTo>
                  <a:pt x="11" y="112"/>
                </a:lnTo>
                <a:lnTo>
                  <a:pt x="11" y="112"/>
                </a:lnTo>
                <a:lnTo>
                  <a:pt x="11" y="116"/>
                </a:lnTo>
                <a:lnTo>
                  <a:pt x="14" y="118"/>
                </a:lnTo>
                <a:lnTo>
                  <a:pt x="14" y="118"/>
                </a:lnTo>
                <a:lnTo>
                  <a:pt x="17" y="121"/>
                </a:lnTo>
                <a:lnTo>
                  <a:pt x="19" y="121"/>
                </a:lnTo>
                <a:lnTo>
                  <a:pt x="80" y="121"/>
                </a:lnTo>
                <a:lnTo>
                  <a:pt x="80" y="181"/>
                </a:lnTo>
                <a:lnTo>
                  <a:pt x="80" y="181"/>
                </a:lnTo>
                <a:lnTo>
                  <a:pt x="80" y="184"/>
                </a:lnTo>
                <a:lnTo>
                  <a:pt x="83" y="187"/>
                </a:lnTo>
                <a:lnTo>
                  <a:pt x="83" y="187"/>
                </a:lnTo>
                <a:lnTo>
                  <a:pt x="84" y="188"/>
                </a:lnTo>
                <a:lnTo>
                  <a:pt x="87" y="189"/>
                </a:lnTo>
                <a:lnTo>
                  <a:pt x="114" y="189"/>
                </a:lnTo>
                <a:lnTo>
                  <a:pt x="114" y="189"/>
                </a:lnTo>
                <a:lnTo>
                  <a:pt x="117" y="188"/>
                </a:lnTo>
                <a:lnTo>
                  <a:pt x="118" y="187"/>
                </a:lnTo>
                <a:lnTo>
                  <a:pt x="118" y="187"/>
                </a:lnTo>
                <a:lnTo>
                  <a:pt x="121" y="184"/>
                </a:lnTo>
                <a:lnTo>
                  <a:pt x="121" y="181"/>
                </a:lnTo>
                <a:lnTo>
                  <a:pt x="121" y="121"/>
                </a:lnTo>
                <a:lnTo>
                  <a:pt x="181" y="121"/>
                </a:lnTo>
                <a:lnTo>
                  <a:pt x="181" y="121"/>
                </a:lnTo>
                <a:lnTo>
                  <a:pt x="184" y="121"/>
                </a:lnTo>
                <a:lnTo>
                  <a:pt x="187" y="118"/>
                </a:lnTo>
                <a:lnTo>
                  <a:pt x="187" y="118"/>
                </a:lnTo>
                <a:lnTo>
                  <a:pt x="188" y="116"/>
                </a:lnTo>
                <a:lnTo>
                  <a:pt x="189" y="112"/>
                </a:lnTo>
                <a:lnTo>
                  <a:pt x="189" y="87"/>
                </a:lnTo>
                <a:lnTo>
                  <a:pt x="189" y="87"/>
                </a:lnTo>
                <a:lnTo>
                  <a:pt x="188" y="84"/>
                </a:lnTo>
                <a:lnTo>
                  <a:pt x="187" y="81"/>
                </a:lnTo>
                <a:lnTo>
                  <a:pt x="187" y="81"/>
                </a:lnTo>
                <a:lnTo>
                  <a:pt x="184" y="80"/>
                </a:lnTo>
                <a:lnTo>
                  <a:pt x="181" y="80"/>
                </a:lnTo>
                <a:lnTo>
                  <a:pt x="121" y="80"/>
                </a:lnTo>
                <a:lnTo>
                  <a:pt x="121" y="18"/>
                </a:lnTo>
                <a:lnTo>
                  <a:pt x="121" y="18"/>
                </a:lnTo>
                <a:lnTo>
                  <a:pt x="121" y="15"/>
                </a:lnTo>
                <a:lnTo>
                  <a:pt x="118" y="14"/>
                </a:lnTo>
                <a:lnTo>
                  <a:pt x="118" y="14"/>
                </a:lnTo>
                <a:lnTo>
                  <a:pt x="117" y="11"/>
                </a:lnTo>
                <a:lnTo>
                  <a:pt x="114" y="11"/>
                </a:lnTo>
                <a:lnTo>
                  <a:pt x="87" y="11"/>
                </a:lnTo>
                <a:lnTo>
                  <a:pt x="87" y="11"/>
                </a:lnTo>
                <a:lnTo>
                  <a:pt x="84" y="11"/>
                </a:lnTo>
                <a:lnTo>
                  <a:pt x="83" y="14"/>
                </a:lnTo>
                <a:lnTo>
                  <a:pt x="83" y="14"/>
                </a:lnTo>
                <a:lnTo>
                  <a:pt x="80" y="15"/>
                </a:lnTo>
                <a:lnTo>
                  <a:pt x="80" y="18"/>
                </a:lnTo>
                <a:lnTo>
                  <a:pt x="80" y="80"/>
                </a:lnTo>
                <a:lnTo>
                  <a:pt x="19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9" name="Freeform 76"/>
          <p:cNvSpPr>
            <a:spLocks noEditPoints="1"/>
          </p:cNvSpPr>
          <p:nvPr/>
        </p:nvSpPr>
        <p:spPr bwMode="auto">
          <a:xfrm>
            <a:off x="8506699" y="1775266"/>
            <a:ext cx="389920" cy="330951"/>
          </a:xfrm>
          <a:custGeom>
            <a:avLst/>
            <a:gdLst/>
            <a:ahLst/>
            <a:cxnLst>
              <a:cxn ang="0">
                <a:pos x="214" y="216"/>
              </a:cxn>
              <a:cxn ang="0">
                <a:pos x="206" y="211"/>
              </a:cxn>
              <a:cxn ang="0">
                <a:pos x="205" y="10"/>
              </a:cxn>
              <a:cxn ang="0">
                <a:pos x="210" y="0"/>
              </a:cxn>
              <a:cxn ang="0">
                <a:pos x="240" y="0"/>
              </a:cxn>
              <a:cxn ang="0">
                <a:pos x="249" y="6"/>
              </a:cxn>
              <a:cxn ang="0">
                <a:pos x="249" y="207"/>
              </a:cxn>
              <a:cxn ang="0">
                <a:pos x="244" y="216"/>
              </a:cxn>
              <a:cxn ang="0">
                <a:pos x="216" y="205"/>
              </a:cxn>
              <a:cxn ang="0">
                <a:pos x="216" y="11"/>
              </a:cxn>
              <a:cxn ang="0">
                <a:pos x="163" y="216"/>
              </a:cxn>
              <a:cxn ang="0">
                <a:pos x="156" y="214"/>
              </a:cxn>
              <a:cxn ang="0">
                <a:pos x="154" y="79"/>
              </a:cxn>
              <a:cxn ang="0">
                <a:pos x="156" y="72"/>
              </a:cxn>
              <a:cxn ang="0">
                <a:pos x="189" y="69"/>
              </a:cxn>
              <a:cxn ang="0">
                <a:pos x="195" y="72"/>
              </a:cxn>
              <a:cxn ang="0">
                <a:pos x="198" y="207"/>
              </a:cxn>
              <a:cxn ang="0">
                <a:pos x="195" y="214"/>
              </a:cxn>
              <a:cxn ang="0">
                <a:pos x="189" y="216"/>
              </a:cxn>
              <a:cxn ang="0">
                <a:pos x="187" y="80"/>
              </a:cxn>
              <a:cxn ang="0">
                <a:pos x="137" y="216"/>
              </a:cxn>
              <a:cxn ang="0">
                <a:pos x="108" y="216"/>
              </a:cxn>
              <a:cxn ang="0">
                <a:pos x="102" y="207"/>
              </a:cxn>
              <a:cxn ang="0">
                <a:pos x="102" y="126"/>
              </a:cxn>
              <a:cxn ang="0">
                <a:pos x="112" y="120"/>
              </a:cxn>
              <a:cxn ang="0">
                <a:pos x="141" y="120"/>
              </a:cxn>
              <a:cxn ang="0">
                <a:pos x="147" y="130"/>
              </a:cxn>
              <a:cxn ang="0">
                <a:pos x="147" y="211"/>
              </a:cxn>
              <a:cxn ang="0">
                <a:pos x="137" y="216"/>
              </a:cxn>
              <a:cxn ang="0">
                <a:pos x="136" y="205"/>
              </a:cxn>
              <a:cxn ang="0">
                <a:pos x="113" y="205"/>
              </a:cxn>
              <a:cxn ang="0">
                <a:pos x="60" y="216"/>
              </a:cxn>
              <a:cxn ang="0">
                <a:pos x="51" y="211"/>
              </a:cxn>
              <a:cxn ang="0">
                <a:pos x="51" y="164"/>
              </a:cxn>
              <a:cxn ang="0">
                <a:pos x="56" y="155"/>
              </a:cxn>
              <a:cxn ang="0">
                <a:pos x="86" y="154"/>
              </a:cxn>
              <a:cxn ang="0">
                <a:pos x="95" y="161"/>
              </a:cxn>
              <a:cxn ang="0">
                <a:pos x="95" y="207"/>
              </a:cxn>
              <a:cxn ang="0">
                <a:pos x="90" y="216"/>
              </a:cxn>
              <a:cxn ang="0">
                <a:pos x="62" y="205"/>
              </a:cxn>
              <a:cxn ang="0">
                <a:pos x="62" y="165"/>
              </a:cxn>
              <a:cxn ang="0">
                <a:pos x="9" y="216"/>
              </a:cxn>
              <a:cxn ang="0">
                <a:pos x="2" y="214"/>
              </a:cxn>
              <a:cxn ang="0">
                <a:pos x="0" y="181"/>
              </a:cxn>
              <a:cxn ang="0">
                <a:pos x="2" y="174"/>
              </a:cxn>
              <a:cxn ang="0">
                <a:pos x="35" y="172"/>
              </a:cxn>
              <a:cxn ang="0">
                <a:pos x="41" y="174"/>
              </a:cxn>
              <a:cxn ang="0">
                <a:pos x="44" y="207"/>
              </a:cxn>
              <a:cxn ang="0">
                <a:pos x="41" y="214"/>
              </a:cxn>
              <a:cxn ang="0">
                <a:pos x="35" y="216"/>
              </a:cxn>
              <a:cxn ang="0">
                <a:pos x="33" y="182"/>
              </a:cxn>
            </a:cxnLst>
            <a:rect l="0" t="0" r="r" b="b"/>
            <a:pathLst>
              <a:path w="249" h="216">
                <a:moveTo>
                  <a:pt x="240" y="216"/>
                </a:moveTo>
                <a:lnTo>
                  <a:pt x="214" y="216"/>
                </a:lnTo>
                <a:lnTo>
                  <a:pt x="214" y="216"/>
                </a:lnTo>
                <a:lnTo>
                  <a:pt x="210" y="216"/>
                </a:lnTo>
                <a:lnTo>
                  <a:pt x="208" y="214"/>
                </a:lnTo>
                <a:lnTo>
                  <a:pt x="206" y="211"/>
                </a:lnTo>
                <a:lnTo>
                  <a:pt x="205" y="207"/>
                </a:lnTo>
                <a:lnTo>
                  <a:pt x="205" y="10"/>
                </a:lnTo>
                <a:lnTo>
                  <a:pt x="205" y="10"/>
                </a:lnTo>
                <a:lnTo>
                  <a:pt x="206" y="6"/>
                </a:lnTo>
                <a:lnTo>
                  <a:pt x="208" y="3"/>
                </a:lnTo>
                <a:lnTo>
                  <a:pt x="210" y="0"/>
                </a:lnTo>
                <a:lnTo>
                  <a:pt x="214" y="0"/>
                </a:lnTo>
                <a:lnTo>
                  <a:pt x="240" y="0"/>
                </a:lnTo>
                <a:lnTo>
                  <a:pt x="240" y="0"/>
                </a:lnTo>
                <a:lnTo>
                  <a:pt x="244" y="0"/>
                </a:lnTo>
                <a:lnTo>
                  <a:pt x="247" y="3"/>
                </a:lnTo>
                <a:lnTo>
                  <a:pt x="249" y="6"/>
                </a:lnTo>
                <a:lnTo>
                  <a:pt x="249" y="10"/>
                </a:lnTo>
                <a:lnTo>
                  <a:pt x="249" y="207"/>
                </a:lnTo>
                <a:lnTo>
                  <a:pt x="249" y="207"/>
                </a:lnTo>
                <a:lnTo>
                  <a:pt x="249" y="211"/>
                </a:lnTo>
                <a:lnTo>
                  <a:pt x="247" y="214"/>
                </a:lnTo>
                <a:lnTo>
                  <a:pt x="244" y="216"/>
                </a:lnTo>
                <a:lnTo>
                  <a:pt x="240" y="216"/>
                </a:lnTo>
                <a:lnTo>
                  <a:pt x="240" y="216"/>
                </a:lnTo>
                <a:close/>
                <a:moveTo>
                  <a:pt x="216" y="205"/>
                </a:moveTo>
                <a:lnTo>
                  <a:pt x="239" y="205"/>
                </a:lnTo>
                <a:lnTo>
                  <a:pt x="239" y="11"/>
                </a:lnTo>
                <a:lnTo>
                  <a:pt x="216" y="11"/>
                </a:lnTo>
                <a:lnTo>
                  <a:pt x="216" y="205"/>
                </a:lnTo>
                <a:close/>
                <a:moveTo>
                  <a:pt x="189" y="216"/>
                </a:moveTo>
                <a:lnTo>
                  <a:pt x="163" y="216"/>
                </a:lnTo>
                <a:lnTo>
                  <a:pt x="163" y="216"/>
                </a:lnTo>
                <a:lnTo>
                  <a:pt x="159" y="216"/>
                </a:lnTo>
                <a:lnTo>
                  <a:pt x="156" y="214"/>
                </a:lnTo>
                <a:lnTo>
                  <a:pt x="154" y="211"/>
                </a:lnTo>
                <a:lnTo>
                  <a:pt x="154" y="207"/>
                </a:lnTo>
                <a:lnTo>
                  <a:pt x="154" y="79"/>
                </a:lnTo>
                <a:lnTo>
                  <a:pt x="154" y="79"/>
                </a:lnTo>
                <a:lnTo>
                  <a:pt x="154" y="74"/>
                </a:lnTo>
                <a:lnTo>
                  <a:pt x="156" y="72"/>
                </a:lnTo>
                <a:lnTo>
                  <a:pt x="159" y="69"/>
                </a:lnTo>
                <a:lnTo>
                  <a:pt x="163" y="69"/>
                </a:lnTo>
                <a:lnTo>
                  <a:pt x="189" y="69"/>
                </a:lnTo>
                <a:lnTo>
                  <a:pt x="189" y="69"/>
                </a:lnTo>
                <a:lnTo>
                  <a:pt x="193" y="69"/>
                </a:lnTo>
                <a:lnTo>
                  <a:pt x="195" y="72"/>
                </a:lnTo>
                <a:lnTo>
                  <a:pt x="198" y="74"/>
                </a:lnTo>
                <a:lnTo>
                  <a:pt x="198" y="79"/>
                </a:lnTo>
                <a:lnTo>
                  <a:pt x="198" y="207"/>
                </a:lnTo>
                <a:lnTo>
                  <a:pt x="198" y="207"/>
                </a:lnTo>
                <a:lnTo>
                  <a:pt x="198" y="211"/>
                </a:lnTo>
                <a:lnTo>
                  <a:pt x="195" y="214"/>
                </a:lnTo>
                <a:lnTo>
                  <a:pt x="193" y="216"/>
                </a:lnTo>
                <a:lnTo>
                  <a:pt x="189" y="216"/>
                </a:lnTo>
                <a:lnTo>
                  <a:pt x="189" y="216"/>
                </a:lnTo>
                <a:close/>
                <a:moveTo>
                  <a:pt x="164" y="205"/>
                </a:moveTo>
                <a:lnTo>
                  <a:pt x="187" y="205"/>
                </a:lnTo>
                <a:lnTo>
                  <a:pt x="187" y="80"/>
                </a:lnTo>
                <a:lnTo>
                  <a:pt x="164" y="80"/>
                </a:lnTo>
                <a:lnTo>
                  <a:pt x="164" y="205"/>
                </a:lnTo>
                <a:close/>
                <a:moveTo>
                  <a:pt x="137" y="216"/>
                </a:moveTo>
                <a:lnTo>
                  <a:pt x="112" y="216"/>
                </a:lnTo>
                <a:lnTo>
                  <a:pt x="112" y="216"/>
                </a:lnTo>
                <a:lnTo>
                  <a:pt x="108" y="216"/>
                </a:lnTo>
                <a:lnTo>
                  <a:pt x="105" y="214"/>
                </a:lnTo>
                <a:lnTo>
                  <a:pt x="102" y="211"/>
                </a:lnTo>
                <a:lnTo>
                  <a:pt x="102" y="207"/>
                </a:lnTo>
                <a:lnTo>
                  <a:pt x="102" y="130"/>
                </a:lnTo>
                <a:lnTo>
                  <a:pt x="102" y="130"/>
                </a:lnTo>
                <a:lnTo>
                  <a:pt x="102" y="126"/>
                </a:lnTo>
                <a:lnTo>
                  <a:pt x="105" y="123"/>
                </a:lnTo>
                <a:lnTo>
                  <a:pt x="108" y="120"/>
                </a:lnTo>
                <a:lnTo>
                  <a:pt x="112" y="120"/>
                </a:lnTo>
                <a:lnTo>
                  <a:pt x="137" y="120"/>
                </a:lnTo>
                <a:lnTo>
                  <a:pt x="137" y="120"/>
                </a:lnTo>
                <a:lnTo>
                  <a:pt x="141" y="120"/>
                </a:lnTo>
                <a:lnTo>
                  <a:pt x="144" y="123"/>
                </a:lnTo>
                <a:lnTo>
                  <a:pt x="147" y="126"/>
                </a:lnTo>
                <a:lnTo>
                  <a:pt x="147" y="130"/>
                </a:lnTo>
                <a:lnTo>
                  <a:pt x="147" y="207"/>
                </a:lnTo>
                <a:lnTo>
                  <a:pt x="147" y="207"/>
                </a:lnTo>
                <a:lnTo>
                  <a:pt x="147" y="211"/>
                </a:lnTo>
                <a:lnTo>
                  <a:pt x="144" y="214"/>
                </a:lnTo>
                <a:lnTo>
                  <a:pt x="141" y="216"/>
                </a:lnTo>
                <a:lnTo>
                  <a:pt x="137" y="216"/>
                </a:lnTo>
                <a:lnTo>
                  <a:pt x="137" y="216"/>
                </a:lnTo>
                <a:close/>
                <a:moveTo>
                  <a:pt x="113" y="205"/>
                </a:moveTo>
                <a:lnTo>
                  <a:pt x="136" y="205"/>
                </a:lnTo>
                <a:lnTo>
                  <a:pt x="136" y="131"/>
                </a:lnTo>
                <a:lnTo>
                  <a:pt x="113" y="131"/>
                </a:lnTo>
                <a:lnTo>
                  <a:pt x="113" y="205"/>
                </a:lnTo>
                <a:close/>
                <a:moveTo>
                  <a:pt x="86" y="216"/>
                </a:moveTo>
                <a:lnTo>
                  <a:pt x="60" y="216"/>
                </a:lnTo>
                <a:lnTo>
                  <a:pt x="60" y="216"/>
                </a:lnTo>
                <a:lnTo>
                  <a:pt x="56" y="216"/>
                </a:lnTo>
                <a:lnTo>
                  <a:pt x="54" y="214"/>
                </a:lnTo>
                <a:lnTo>
                  <a:pt x="51" y="211"/>
                </a:lnTo>
                <a:lnTo>
                  <a:pt x="51" y="207"/>
                </a:lnTo>
                <a:lnTo>
                  <a:pt x="51" y="164"/>
                </a:lnTo>
                <a:lnTo>
                  <a:pt x="51" y="164"/>
                </a:lnTo>
                <a:lnTo>
                  <a:pt x="51" y="161"/>
                </a:lnTo>
                <a:lnTo>
                  <a:pt x="54" y="157"/>
                </a:lnTo>
                <a:lnTo>
                  <a:pt x="56" y="155"/>
                </a:lnTo>
                <a:lnTo>
                  <a:pt x="60" y="154"/>
                </a:lnTo>
                <a:lnTo>
                  <a:pt x="86" y="154"/>
                </a:lnTo>
                <a:lnTo>
                  <a:pt x="86" y="154"/>
                </a:lnTo>
                <a:lnTo>
                  <a:pt x="90" y="155"/>
                </a:lnTo>
                <a:lnTo>
                  <a:pt x="93" y="157"/>
                </a:lnTo>
                <a:lnTo>
                  <a:pt x="95" y="161"/>
                </a:lnTo>
                <a:lnTo>
                  <a:pt x="95" y="164"/>
                </a:lnTo>
                <a:lnTo>
                  <a:pt x="95" y="207"/>
                </a:lnTo>
                <a:lnTo>
                  <a:pt x="95" y="207"/>
                </a:lnTo>
                <a:lnTo>
                  <a:pt x="95" y="211"/>
                </a:lnTo>
                <a:lnTo>
                  <a:pt x="93" y="214"/>
                </a:lnTo>
                <a:lnTo>
                  <a:pt x="90" y="216"/>
                </a:lnTo>
                <a:lnTo>
                  <a:pt x="86" y="216"/>
                </a:lnTo>
                <a:lnTo>
                  <a:pt x="86" y="216"/>
                </a:lnTo>
                <a:close/>
                <a:moveTo>
                  <a:pt x="62" y="205"/>
                </a:moveTo>
                <a:lnTo>
                  <a:pt x="85" y="205"/>
                </a:lnTo>
                <a:lnTo>
                  <a:pt x="85" y="165"/>
                </a:lnTo>
                <a:lnTo>
                  <a:pt x="62" y="165"/>
                </a:lnTo>
                <a:lnTo>
                  <a:pt x="62" y="205"/>
                </a:lnTo>
                <a:close/>
                <a:moveTo>
                  <a:pt x="35" y="216"/>
                </a:moveTo>
                <a:lnTo>
                  <a:pt x="9" y="216"/>
                </a:lnTo>
                <a:lnTo>
                  <a:pt x="9" y="216"/>
                </a:lnTo>
                <a:lnTo>
                  <a:pt x="5" y="216"/>
                </a:lnTo>
                <a:lnTo>
                  <a:pt x="2" y="214"/>
                </a:lnTo>
                <a:lnTo>
                  <a:pt x="0" y="211"/>
                </a:lnTo>
                <a:lnTo>
                  <a:pt x="0" y="207"/>
                </a:lnTo>
                <a:lnTo>
                  <a:pt x="0" y="181"/>
                </a:lnTo>
                <a:lnTo>
                  <a:pt x="0" y="181"/>
                </a:lnTo>
                <a:lnTo>
                  <a:pt x="0" y="177"/>
                </a:lnTo>
                <a:lnTo>
                  <a:pt x="2" y="174"/>
                </a:lnTo>
                <a:lnTo>
                  <a:pt x="5" y="173"/>
                </a:lnTo>
                <a:lnTo>
                  <a:pt x="9" y="172"/>
                </a:lnTo>
                <a:lnTo>
                  <a:pt x="35" y="172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7"/>
                </a:lnTo>
                <a:lnTo>
                  <a:pt x="44" y="181"/>
                </a:lnTo>
                <a:lnTo>
                  <a:pt x="44" y="207"/>
                </a:lnTo>
                <a:lnTo>
                  <a:pt x="44" y="207"/>
                </a:lnTo>
                <a:lnTo>
                  <a:pt x="43" y="211"/>
                </a:lnTo>
                <a:lnTo>
                  <a:pt x="41" y="214"/>
                </a:lnTo>
                <a:lnTo>
                  <a:pt x="39" y="216"/>
                </a:lnTo>
                <a:lnTo>
                  <a:pt x="35" y="216"/>
                </a:lnTo>
                <a:lnTo>
                  <a:pt x="35" y="216"/>
                </a:lnTo>
                <a:close/>
                <a:moveTo>
                  <a:pt x="10" y="205"/>
                </a:moveTo>
                <a:lnTo>
                  <a:pt x="33" y="205"/>
                </a:lnTo>
                <a:lnTo>
                  <a:pt x="33" y="182"/>
                </a:lnTo>
                <a:lnTo>
                  <a:pt x="10" y="182"/>
                </a:lnTo>
                <a:lnTo>
                  <a:pt x="10" y="2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0" name="Freeform 77"/>
          <p:cNvSpPr/>
          <p:nvPr/>
        </p:nvSpPr>
        <p:spPr bwMode="auto">
          <a:xfrm>
            <a:off x="3043136" y="4271193"/>
            <a:ext cx="108051" cy="105721"/>
          </a:xfrm>
          <a:custGeom>
            <a:avLst/>
            <a:gdLst/>
            <a:ahLst/>
            <a:cxnLst>
              <a:cxn ang="0">
                <a:pos x="69" y="63"/>
              </a:cxn>
              <a:cxn ang="0">
                <a:pos x="42" y="36"/>
              </a:cxn>
              <a:cxn ang="0">
                <a:pos x="69" y="9"/>
              </a:cxn>
              <a:cxn ang="0">
                <a:pos x="60" y="0"/>
              </a:cxn>
              <a:cxn ang="0">
                <a:pos x="35" y="27"/>
              </a:cxn>
              <a:cxn ang="0">
                <a:pos x="8" y="0"/>
              </a:cxn>
              <a:cxn ang="0">
                <a:pos x="0" y="9"/>
              </a:cxn>
              <a:cxn ang="0">
                <a:pos x="27" y="36"/>
              </a:cxn>
              <a:cxn ang="0">
                <a:pos x="0" y="63"/>
              </a:cxn>
              <a:cxn ang="0">
                <a:pos x="8" y="69"/>
              </a:cxn>
              <a:cxn ang="0">
                <a:pos x="35" y="42"/>
              </a:cxn>
              <a:cxn ang="0">
                <a:pos x="60" y="69"/>
              </a:cxn>
              <a:cxn ang="0">
                <a:pos x="69" y="63"/>
              </a:cxn>
            </a:cxnLst>
            <a:rect l="0" t="0" r="r" b="b"/>
            <a:pathLst>
              <a:path w="69" h="69">
                <a:moveTo>
                  <a:pt x="69" y="63"/>
                </a:moveTo>
                <a:lnTo>
                  <a:pt x="42" y="36"/>
                </a:lnTo>
                <a:lnTo>
                  <a:pt x="69" y="9"/>
                </a:lnTo>
                <a:lnTo>
                  <a:pt x="60" y="0"/>
                </a:lnTo>
                <a:lnTo>
                  <a:pt x="35" y="27"/>
                </a:lnTo>
                <a:lnTo>
                  <a:pt x="8" y="0"/>
                </a:lnTo>
                <a:lnTo>
                  <a:pt x="0" y="9"/>
                </a:lnTo>
                <a:lnTo>
                  <a:pt x="27" y="36"/>
                </a:lnTo>
                <a:lnTo>
                  <a:pt x="0" y="63"/>
                </a:lnTo>
                <a:lnTo>
                  <a:pt x="8" y="69"/>
                </a:lnTo>
                <a:lnTo>
                  <a:pt x="35" y="42"/>
                </a:lnTo>
                <a:lnTo>
                  <a:pt x="60" y="69"/>
                </a:lnTo>
                <a:lnTo>
                  <a:pt x="69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1" name="Freeform 78"/>
          <p:cNvSpPr/>
          <p:nvPr/>
        </p:nvSpPr>
        <p:spPr bwMode="auto">
          <a:xfrm>
            <a:off x="3677344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8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8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2" name="Freeform 79"/>
          <p:cNvSpPr/>
          <p:nvPr/>
        </p:nvSpPr>
        <p:spPr bwMode="auto">
          <a:xfrm>
            <a:off x="3869955" y="4275787"/>
            <a:ext cx="98656" cy="101124"/>
          </a:xfrm>
          <a:custGeom>
            <a:avLst/>
            <a:gdLst/>
            <a:ahLst/>
            <a:cxnLst>
              <a:cxn ang="0">
                <a:pos x="38" y="65"/>
              </a:cxn>
              <a:cxn ang="0">
                <a:pos x="38" y="38"/>
              </a:cxn>
              <a:cxn ang="0">
                <a:pos x="64" y="38"/>
              </a:cxn>
              <a:cxn ang="0">
                <a:pos x="64" y="27"/>
              </a:cxn>
              <a:cxn ang="0">
                <a:pos x="38" y="27"/>
              </a:cxn>
              <a:cxn ang="0">
                <a:pos x="38" y="0"/>
              </a:cxn>
              <a:cxn ang="0">
                <a:pos x="27" y="0"/>
              </a:cxn>
              <a:cxn ang="0">
                <a:pos x="27" y="27"/>
              </a:cxn>
              <a:cxn ang="0">
                <a:pos x="0" y="27"/>
              </a:cxn>
              <a:cxn ang="0">
                <a:pos x="0" y="38"/>
              </a:cxn>
              <a:cxn ang="0">
                <a:pos x="27" y="38"/>
              </a:cxn>
              <a:cxn ang="0">
                <a:pos x="27" y="65"/>
              </a:cxn>
              <a:cxn ang="0">
                <a:pos x="38" y="65"/>
              </a:cxn>
            </a:cxnLst>
            <a:rect l="0" t="0" r="r" b="b"/>
            <a:pathLst>
              <a:path w="64" h="65">
                <a:moveTo>
                  <a:pt x="38" y="65"/>
                </a:moveTo>
                <a:lnTo>
                  <a:pt x="38" y="38"/>
                </a:lnTo>
                <a:lnTo>
                  <a:pt x="64" y="38"/>
                </a:lnTo>
                <a:lnTo>
                  <a:pt x="64" y="27"/>
                </a:lnTo>
                <a:lnTo>
                  <a:pt x="38" y="27"/>
                </a:lnTo>
                <a:lnTo>
                  <a:pt x="38" y="0"/>
                </a:lnTo>
                <a:lnTo>
                  <a:pt x="27" y="0"/>
                </a:lnTo>
                <a:lnTo>
                  <a:pt x="27" y="27"/>
                </a:lnTo>
                <a:lnTo>
                  <a:pt x="0" y="27"/>
                </a:lnTo>
                <a:lnTo>
                  <a:pt x="0" y="38"/>
                </a:lnTo>
                <a:lnTo>
                  <a:pt x="27" y="38"/>
                </a:lnTo>
                <a:lnTo>
                  <a:pt x="27" y="65"/>
                </a:lnTo>
                <a:lnTo>
                  <a:pt x="38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3" name="Freeform 80"/>
          <p:cNvSpPr/>
          <p:nvPr/>
        </p:nvSpPr>
        <p:spPr bwMode="auto">
          <a:xfrm>
            <a:off x="449946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0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5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7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7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5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4" name="Rectangle 81"/>
          <p:cNvSpPr>
            <a:spLocks noChangeArrowheads="1"/>
          </p:cNvSpPr>
          <p:nvPr/>
        </p:nvSpPr>
        <p:spPr bwMode="auto">
          <a:xfrm>
            <a:off x="4687375" y="4317157"/>
            <a:ext cx="10335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5" name="Freeform 82"/>
          <p:cNvSpPr/>
          <p:nvPr/>
        </p:nvSpPr>
        <p:spPr bwMode="auto">
          <a:xfrm>
            <a:off x="5260509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6" y="231"/>
              </a:cxn>
              <a:cxn ang="0">
                <a:pos x="18" y="166"/>
              </a:cxn>
              <a:cxn ang="0">
                <a:pos x="15" y="165"/>
              </a:cxn>
              <a:cxn ang="0">
                <a:pos x="11" y="161"/>
              </a:cxn>
              <a:cxn ang="0">
                <a:pos x="11" y="85"/>
              </a:cxn>
              <a:cxn ang="0">
                <a:pos x="11" y="82"/>
              </a:cxn>
              <a:cxn ang="0">
                <a:pos x="15" y="78"/>
              </a:cxn>
              <a:cxn ang="0">
                <a:pos x="70" y="78"/>
              </a:cxn>
              <a:cxn ang="0">
                <a:pos x="136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7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8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7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6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8" y="232"/>
                </a:lnTo>
                <a:lnTo>
                  <a:pt x="136" y="231"/>
                </a:lnTo>
                <a:lnTo>
                  <a:pt x="70" y="166"/>
                </a:lnTo>
                <a:lnTo>
                  <a:pt x="18" y="166"/>
                </a:lnTo>
                <a:lnTo>
                  <a:pt x="18" y="166"/>
                </a:lnTo>
                <a:lnTo>
                  <a:pt x="15" y="165"/>
                </a:lnTo>
                <a:lnTo>
                  <a:pt x="14" y="163"/>
                </a:lnTo>
                <a:lnTo>
                  <a:pt x="11" y="161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1" y="82"/>
                </a:lnTo>
                <a:lnTo>
                  <a:pt x="14" y="80"/>
                </a:lnTo>
                <a:lnTo>
                  <a:pt x="15" y="78"/>
                </a:lnTo>
                <a:lnTo>
                  <a:pt x="18" y="78"/>
                </a:lnTo>
                <a:lnTo>
                  <a:pt x="70" y="78"/>
                </a:lnTo>
                <a:lnTo>
                  <a:pt x="136" y="12"/>
                </a:lnTo>
                <a:lnTo>
                  <a:pt x="136" y="12"/>
                </a:lnTo>
                <a:lnTo>
                  <a:pt x="138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6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7" y="11"/>
                </a:lnTo>
                <a:lnTo>
                  <a:pt x="153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4" y="1"/>
                </a:lnTo>
                <a:lnTo>
                  <a:pt x="128" y="5"/>
                </a:lnTo>
                <a:lnTo>
                  <a:pt x="66" y="68"/>
                </a:lnTo>
                <a:lnTo>
                  <a:pt x="18" y="68"/>
                </a:lnTo>
                <a:lnTo>
                  <a:pt x="18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8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4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3" y="239"/>
                </a:lnTo>
                <a:lnTo>
                  <a:pt x="157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6" name="Freeform 83"/>
          <p:cNvSpPr/>
          <p:nvPr/>
        </p:nvSpPr>
        <p:spPr bwMode="auto">
          <a:xfrm>
            <a:off x="5528282" y="4294174"/>
            <a:ext cx="32887" cy="68949"/>
          </a:xfrm>
          <a:custGeom>
            <a:avLst/>
            <a:gdLst/>
            <a:ahLst/>
            <a:cxnLst>
              <a:cxn ang="0">
                <a:pos x="9" y="45"/>
              </a:cxn>
              <a:cxn ang="0">
                <a:pos x="9" y="45"/>
              </a:cxn>
              <a:cxn ang="0">
                <a:pos x="7" y="45"/>
              </a:cxn>
              <a:cxn ang="0">
                <a:pos x="7" y="45"/>
              </a:cxn>
              <a:cxn ang="0">
                <a:pos x="4" y="45"/>
              </a:cxn>
              <a:cxn ang="0">
                <a:pos x="3" y="43"/>
              </a:cxn>
              <a:cxn ang="0">
                <a:pos x="1" y="40"/>
              </a:cxn>
              <a:cxn ang="0">
                <a:pos x="0" y="38"/>
              </a:cxn>
              <a:cxn ang="0">
                <a:pos x="0" y="38"/>
              </a:cxn>
              <a:cxn ang="0">
                <a:pos x="1" y="36"/>
              </a:cxn>
              <a:cxn ang="0">
                <a:pos x="3" y="35"/>
              </a:cxn>
              <a:cxn ang="0">
                <a:pos x="7" y="32"/>
              </a:cxn>
              <a:cxn ang="0">
                <a:pos x="9" y="28"/>
              </a:cxn>
              <a:cxn ang="0">
                <a:pos x="11" y="26"/>
              </a:cxn>
              <a:cxn ang="0">
                <a:pos x="12" y="22"/>
              </a:cxn>
              <a:cxn ang="0">
                <a:pos x="12" y="22"/>
              </a:cxn>
              <a:cxn ang="0">
                <a:pos x="11" y="19"/>
              </a:cxn>
              <a:cxn ang="0">
                <a:pos x="9" y="16"/>
              </a:cxn>
              <a:cxn ang="0">
                <a:pos x="7" y="12"/>
              </a:cxn>
              <a:cxn ang="0">
                <a:pos x="3" y="9"/>
              </a:cxn>
              <a:cxn ang="0">
                <a:pos x="1" y="8"/>
              </a:cxn>
              <a:cxn ang="0">
                <a:pos x="0" y="5"/>
              </a:cxn>
              <a:cxn ang="0">
                <a:pos x="0" y="5"/>
              </a:cxn>
              <a:cxn ang="0">
                <a:pos x="1" y="3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5" y="4"/>
              </a:cxn>
              <a:cxn ang="0">
                <a:pos x="20" y="8"/>
              </a:cxn>
              <a:cxn ang="0">
                <a:pos x="23" y="15"/>
              </a:cxn>
              <a:cxn ang="0">
                <a:pos x="23" y="22"/>
              </a:cxn>
              <a:cxn ang="0">
                <a:pos x="23" y="22"/>
              </a:cxn>
              <a:cxn ang="0">
                <a:pos x="23" y="28"/>
              </a:cxn>
              <a:cxn ang="0">
                <a:pos x="20" y="35"/>
              </a:cxn>
              <a:cxn ang="0">
                <a:pos x="15" y="40"/>
              </a:cxn>
              <a:cxn ang="0">
                <a:pos x="9" y="45"/>
              </a:cxn>
              <a:cxn ang="0">
                <a:pos x="9" y="45"/>
              </a:cxn>
            </a:cxnLst>
            <a:rect l="0" t="0" r="r" b="b"/>
            <a:pathLst>
              <a:path w="23" h="45">
                <a:moveTo>
                  <a:pt x="9" y="45"/>
                </a:moveTo>
                <a:lnTo>
                  <a:pt x="9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3" y="43"/>
                </a:lnTo>
                <a:lnTo>
                  <a:pt x="1" y="40"/>
                </a:lnTo>
                <a:lnTo>
                  <a:pt x="0" y="38"/>
                </a:lnTo>
                <a:lnTo>
                  <a:pt x="0" y="38"/>
                </a:lnTo>
                <a:lnTo>
                  <a:pt x="1" y="36"/>
                </a:lnTo>
                <a:lnTo>
                  <a:pt x="3" y="35"/>
                </a:lnTo>
                <a:lnTo>
                  <a:pt x="7" y="32"/>
                </a:lnTo>
                <a:lnTo>
                  <a:pt x="9" y="28"/>
                </a:lnTo>
                <a:lnTo>
                  <a:pt x="11" y="26"/>
                </a:lnTo>
                <a:lnTo>
                  <a:pt x="12" y="22"/>
                </a:lnTo>
                <a:lnTo>
                  <a:pt x="12" y="22"/>
                </a:lnTo>
                <a:lnTo>
                  <a:pt x="11" y="19"/>
                </a:lnTo>
                <a:lnTo>
                  <a:pt x="9" y="16"/>
                </a:lnTo>
                <a:lnTo>
                  <a:pt x="7" y="12"/>
                </a:lnTo>
                <a:lnTo>
                  <a:pt x="3" y="9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5" y="4"/>
                </a:lnTo>
                <a:lnTo>
                  <a:pt x="20" y="8"/>
                </a:lnTo>
                <a:lnTo>
                  <a:pt x="23" y="15"/>
                </a:lnTo>
                <a:lnTo>
                  <a:pt x="23" y="22"/>
                </a:lnTo>
                <a:lnTo>
                  <a:pt x="23" y="22"/>
                </a:lnTo>
                <a:lnTo>
                  <a:pt x="23" y="28"/>
                </a:lnTo>
                <a:lnTo>
                  <a:pt x="20" y="35"/>
                </a:lnTo>
                <a:lnTo>
                  <a:pt x="15" y="40"/>
                </a:lnTo>
                <a:lnTo>
                  <a:pt x="9" y="45"/>
                </a:lnTo>
                <a:lnTo>
                  <a:pt x="9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7" name="Freeform 84"/>
          <p:cNvSpPr/>
          <p:nvPr/>
        </p:nvSpPr>
        <p:spPr bwMode="auto">
          <a:xfrm>
            <a:off x="607323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5" y="231"/>
              </a:cxn>
              <a:cxn ang="0">
                <a:pos x="17" y="166"/>
              </a:cxn>
              <a:cxn ang="0">
                <a:pos x="14" y="165"/>
              </a:cxn>
              <a:cxn ang="0">
                <a:pos x="10" y="161"/>
              </a:cxn>
              <a:cxn ang="0">
                <a:pos x="10" y="85"/>
              </a:cxn>
              <a:cxn ang="0">
                <a:pos x="10" y="82"/>
              </a:cxn>
              <a:cxn ang="0">
                <a:pos x="14" y="78"/>
              </a:cxn>
              <a:cxn ang="0">
                <a:pos x="70" y="78"/>
              </a:cxn>
              <a:cxn ang="0">
                <a:pos x="135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5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7" y="232"/>
                </a:lnTo>
                <a:lnTo>
                  <a:pt x="135" y="231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4" y="165"/>
                </a:lnTo>
                <a:lnTo>
                  <a:pt x="12" y="163"/>
                </a:lnTo>
                <a:lnTo>
                  <a:pt x="10" y="161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7" y="78"/>
                </a:lnTo>
                <a:lnTo>
                  <a:pt x="70" y="78"/>
                </a:lnTo>
                <a:lnTo>
                  <a:pt x="135" y="12"/>
                </a:lnTo>
                <a:lnTo>
                  <a:pt x="135" y="12"/>
                </a:lnTo>
                <a:lnTo>
                  <a:pt x="137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5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2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2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8" name="Freeform 85"/>
          <p:cNvSpPr>
            <a:spLocks noEditPoints="1"/>
          </p:cNvSpPr>
          <p:nvPr/>
        </p:nvSpPr>
        <p:spPr bwMode="auto">
          <a:xfrm>
            <a:off x="6336310" y="4225227"/>
            <a:ext cx="112748" cy="206847"/>
          </a:xfrm>
          <a:custGeom>
            <a:avLst/>
            <a:gdLst/>
            <a:ahLst/>
            <a:cxnLst>
              <a:cxn ang="0">
                <a:pos x="7" y="90"/>
              </a:cxn>
              <a:cxn ang="0">
                <a:pos x="3" y="88"/>
              </a:cxn>
              <a:cxn ang="0">
                <a:pos x="0" y="83"/>
              </a:cxn>
              <a:cxn ang="0">
                <a:pos x="6" y="77"/>
              </a:cxn>
              <a:cxn ang="0">
                <a:pos x="11" y="67"/>
              </a:cxn>
              <a:cxn ang="0">
                <a:pos x="10" y="61"/>
              </a:cxn>
              <a:cxn ang="0">
                <a:pos x="2" y="53"/>
              </a:cxn>
              <a:cxn ang="0">
                <a:pos x="2" y="48"/>
              </a:cxn>
              <a:cxn ang="0">
                <a:pos x="7" y="45"/>
              </a:cxn>
              <a:cxn ang="0">
                <a:pos x="10" y="45"/>
              </a:cxn>
              <a:cxn ang="0">
                <a:pos x="23" y="60"/>
              </a:cxn>
              <a:cxn ang="0">
                <a:pos x="23" y="73"/>
              </a:cxn>
              <a:cxn ang="0">
                <a:pos x="10" y="90"/>
              </a:cxn>
              <a:cxn ang="0">
                <a:pos x="19" y="111"/>
              </a:cxn>
              <a:cxn ang="0">
                <a:pos x="14" y="111"/>
              </a:cxn>
              <a:cxn ang="0">
                <a:pos x="10" y="106"/>
              </a:cxn>
              <a:cxn ang="0">
                <a:pos x="14" y="100"/>
              </a:cxn>
              <a:cxn ang="0">
                <a:pos x="21" y="96"/>
              </a:cxn>
              <a:cxn ang="0">
                <a:pos x="35" y="75"/>
              </a:cxn>
              <a:cxn ang="0">
                <a:pos x="35" y="58"/>
              </a:cxn>
              <a:cxn ang="0">
                <a:pos x="21" y="38"/>
              </a:cxn>
              <a:cxn ang="0">
                <a:pos x="14" y="34"/>
              </a:cxn>
              <a:cxn ang="0">
                <a:pos x="10" y="29"/>
              </a:cxn>
              <a:cxn ang="0">
                <a:pos x="14" y="22"/>
              </a:cxn>
              <a:cxn ang="0">
                <a:pos x="19" y="22"/>
              </a:cxn>
              <a:cxn ang="0">
                <a:pos x="31" y="30"/>
              </a:cxn>
              <a:cxn ang="0">
                <a:pos x="44" y="46"/>
              </a:cxn>
              <a:cxn ang="0">
                <a:pos x="48" y="67"/>
              </a:cxn>
              <a:cxn ang="0">
                <a:pos x="46" y="81"/>
              </a:cxn>
              <a:cxn ang="0">
                <a:pos x="35" y="99"/>
              </a:cxn>
              <a:cxn ang="0">
                <a:pos x="19" y="111"/>
              </a:cxn>
              <a:cxn ang="0">
                <a:pos x="29" y="133"/>
              </a:cxn>
              <a:cxn ang="0">
                <a:pos x="23" y="133"/>
              </a:cxn>
              <a:cxn ang="0">
                <a:pos x="19" y="127"/>
              </a:cxn>
              <a:cxn ang="0">
                <a:pos x="23" y="122"/>
              </a:cxn>
              <a:cxn ang="0">
                <a:pos x="27" y="121"/>
              </a:cxn>
              <a:cxn ang="0">
                <a:pos x="41" y="111"/>
              </a:cxn>
              <a:cxn ang="0">
                <a:pos x="53" y="94"/>
              </a:cxn>
              <a:cxn ang="0">
                <a:pos x="60" y="75"/>
              </a:cxn>
              <a:cxn ang="0">
                <a:pos x="60" y="60"/>
              </a:cxn>
              <a:cxn ang="0">
                <a:pos x="53" y="40"/>
              </a:cxn>
              <a:cxn ang="0">
                <a:pos x="41" y="23"/>
              </a:cxn>
              <a:cxn ang="0">
                <a:pos x="27" y="14"/>
              </a:cxn>
              <a:cxn ang="0">
                <a:pos x="23" y="11"/>
              </a:cxn>
              <a:cxn ang="0">
                <a:pos x="19" y="6"/>
              </a:cxn>
              <a:cxn ang="0">
                <a:pos x="23" y="0"/>
              </a:cxn>
              <a:cxn ang="0">
                <a:pos x="29" y="0"/>
              </a:cxn>
              <a:cxn ang="0">
                <a:pos x="46" y="11"/>
              </a:cxn>
              <a:cxn ang="0">
                <a:pos x="65" y="37"/>
              </a:cxn>
              <a:cxn ang="0">
                <a:pos x="72" y="67"/>
              </a:cxn>
              <a:cxn ang="0">
                <a:pos x="69" y="88"/>
              </a:cxn>
              <a:cxn ang="0">
                <a:pos x="54" y="115"/>
              </a:cxn>
              <a:cxn ang="0">
                <a:pos x="29" y="133"/>
              </a:cxn>
            </a:cxnLst>
            <a:rect l="0" t="0" r="r" b="b"/>
            <a:pathLst>
              <a:path w="72" h="134">
                <a:moveTo>
                  <a:pt x="10" y="90"/>
                </a:moveTo>
                <a:lnTo>
                  <a:pt x="10" y="90"/>
                </a:lnTo>
                <a:lnTo>
                  <a:pt x="7" y="90"/>
                </a:lnTo>
                <a:lnTo>
                  <a:pt x="7" y="90"/>
                </a:lnTo>
                <a:lnTo>
                  <a:pt x="4" y="90"/>
                </a:lnTo>
                <a:lnTo>
                  <a:pt x="3" y="88"/>
                </a:lnTo>
                <a:lnTo>
                  <a:pt x="2" y="85"/>
                </a:lnTo>
                <a:lnTo>
                  <a:pt x="0" y="83"/>
                </a:lnTo>
                <a:lnTo>
                  <a:pt x="0" y="83"/>
                </a:lnTo>
                <a:lnTo>
                  <a:pt x="2" y="81"/>
                </a:lnTo>
                <a:lnTo>
                  <a:pt x="3" y="80"/>
                </a:lnTo>
                <a:lnTo>
                  <a:pt x="6" y="77"/>
                </a:lnTo>
                <a:lnTo>
                  <a:pt x="10" y="73"/>
                </a:lnTo>
                <a:lnTo>
                  <a:pt x="11" y="71"/>
                </a:lnTo>
                <a:lnTo>
                  <a:pt x="11" y="67"/>
                </a:lnTo>
                <a:lnTo>
                  <a:pt x="11" y="67"/>
                </a:lnTo>
                <a:lnTo>
                  <a:pt x="11" y="64"/>
                </a:lnTo>
                <a:lnTo>
                  <a:pt x="10" y="61"/>
                </a:lnTo>
                <a:lnTo>
                  <a:pt x="6" y="57"/>
                </a:lnTo>
                <a:lnTo>
                  <a:pt x="3" y="54"/>
                </a:lnTo>
                <a:lnTo>
                  <a:pt x="2" y="53"/>
                </a:lnTo>
                <a:lnTo>
                  <a:pt x="0" y="50"/>
                </a:lnTo>
                <a:lnTo>
                  <a:pt x="0" y="50"/>
                </a:lnTo>
                <a:lnTo>
                  <a:pt x="2" y="48"/>
                </a:lnTo>
                <a:lnTo>
                  <a:pt x="3" y="46"/>
                </a:lnTo>
                <a:lnTo>
                  <a:pt x="4" y="45"/>
                </a:lnTo>
                <a:lnTo>
                  <a:pt x="7" y="45"/>
                </a:lnTo>
                <a:lnTo>
                  <a:pt x="7" y="45"/>
                </a:lnTo>
                <a:lnTo>
                  <a:pt x="10" y="45"/>
                </a:lnTo>
                <a:lnTo>
                  <a:pt x="10" y="45"/>
                </a:lnTo>
                <a:lnTo>
                  <a:pt x="15" y="49"/>
                </a:lnTo>
                <a:lnTo>
                  <a:pt x="19" y="53"/>
                </a:lnTo>
                <a:lnTo>
                  <a:pt x="23" y="60"/>
                </a:lnTo>
                <a:lnTo>
                  <a:pt x="23" y="67"/>
                </a:lnTo>
                <a:lnTo>
                  <a:pt x="23" y="67"/>
                </a:lnTo>
                <a:lnTo>
                  <a:pt x="23" y="73"/>
                </a:lnTo>
                <a:lnTo>
                  <a:pt x="19" y="80"/>
                </a:lnTo>
                <a:lnTo>
                  <a:pt x="15" y="85"/>
                </a:lnTo>
                <a:lnTo>
                  <a:pt x="10" y="90"/>
                </a:lnTo>
                <a:lnTo>
                  <a:pt x="10" y="90"/>
                </a:lnTo>
                <a:close/>
                <a:moveTo>
                  <a:pt x="19" y="111"/>
                </a:moveTo>
                <a:lnTo>
                  <a:pt x="19" y="111"/>
                </a:lnTo>
                <a:lnTo>
                  <a:pt x="17" y="111"/>
                </a:lnTo>
                <a:lnTo>
                  <a:pt x="17" y="111"/>
                </a:lnTo>
                <a:lnTo>
                  <a:pt x="14" y="111"/>
                </a:lnTo>
                <a:lnTo>
                  <a:pt x="12" y="110"/>
                </a:lnTo>
                <a:lnTo>
                  <a:pt x="11" y="108"/>
                </a:lnTo>
                <a:lnTo>
                  <a:pt x="10" y="106"/>
                </a:lnTo>
                <a:lnTo>
                  <a:pt x="10" y="106"/>
                </a:lnTo>
                <a:lnTo>
                  <a:pt x="11" y="102"/>
                </a:lnTo>
                <a:lnTo>
                  <a:pt x="14" y="100"/>
                </a:lnTo>
                <a:lnTo>
                  <a:pt x="14" y="100"/>
                </a:lnTo>
                <a:lnTo>
                  <a:pt x="21" y="96"/>
                </a:lnTo>
                <a:lnTo>
                  <a:pt x="21" y="96"/>
                </a:lnTo>
                <a:lnTo>
                  <a:pt x="27" y="90"/>
                </a:lnTo>
                <a:lnTo>
                  <a:pt x="31" y="83"/>
                </a:lnTo>
                <a:lnTo>
                  <a:pt x="35" y="75"/>
                </a:lnTo>
                <a:lnTo>
                  <a:pt x="35" y="67"/>
                </a:lnTo>
                <a:lnTo>
                  <a:pt x="35" y="67"/>
                </a:lnTo>
                <a:lnTo>
                  <a:pt x="35" y="58"/>
                </a:lnTo>
                <a:lnTo>
                  <a:pt x="31" y="50"/>
                </a:lnTo>
                <a:lnTo>
                  <a:pt x="27" y="44"/>
                </a:lnTo>
                <a:lnTo>
                  <a:pt x="21" y="38"/>
                </a:lnTo>
                <a:lnTo>
                  <a:pt x="21" y="38"/>
                </a:lnTo>
                <a:lnTo>
                  <a:pt x="14" y="34"/>
                </a:lnTo>
                <a:lnTo>
                  <a:pt x="14" y="34"/>
                </a:lnTo>
                <a:lnTo>
                  <a:pt x="11" y="31"/>
                </a:lnTo>
                <a:lnTo>
                  <a:pt x="10" y="29"/>
                </a:lnTo>
                <a:lnTo>
                  <a:pt x="10" y="29"/>
                </a:lnTo>
                <a:lnTo>
                  <a:pt x="11" y="26"/>
                </a:lnTo>
                <a:lnTo>
                  <a:pt x="12" y="23"/>
                </a:lnTo>
                <a:lnTo>
                  <a:pt x="14" y="22"/>
                </a:lnTo>
                <a:lnTo>
                  <a:pt x="17" y="22"/>
                </a:lnTo>
                <a:lnTo>
                  <a:pt x="17" y="22"/>
                </a:lnTo>
                <a:lnTo>
                  <a:pt x="19" y="22"/>
                </a:lnTo>
                <a:lnTo>
                  <a:pt x="19" y="22"/>
                </a:lnTo>
                <a:lnTo>
                  <a:pt x="25" y="26"/>
                </a:lnTo>
                <a:lnTo>
                  <a:pt x="31" y="30"/>
                </a:lnTo>
                <a:lnTo>
                  <a:pt x="35" y="35"/>
                </a:lnTo>
                <a:lnTo>
                  <a:pt x="39" y="41"/>
                </a:lnTo>
                <a:lnTo>
                  <a:pt x="44" y="46"/>
                </a:lnTo>
                <a:lnTo>
                  <a:pt x="46" y="53"/>
                </a:lnTo>
                <a:lnTo>
                  <a:pt x="48" y="60"/>
                </a:lnTo>
                <a:lnTo>
                  <a:pt x="48" y="67"/>
                </a:lnTo>
                <a:lnTo>
                  <a:pt x="48" y="67"/>
                </a:lnTo>
                <a:lnTo>
                  <a:pt x="48" y="73"/>
                </a:lnTo>
                <a:lnTo>
                  <a:pt x="46" y="81"/>
                </a:lnTo>
                <a:lnTo>
                  <a:pt x="44" y="87"/>
                </a:lnTo>
                <a:lnTo>
                  <a:pt x="39" y="94"/>
                </a:lnTo>
                <a:lnTo>
                  <a:pt x="35" y="99"/>
                </a:lnTo>
                <a:lnTo>
                  <a:pt x="31" y="104"/>
                </a:lnTo>
                <a:lnTo>
                  <a:pt x="25" y="108"/>
                </a:lnTo>
                <a:lnTo>
                  <a:pt x="19" y="111"/>
                </a:lnTo>
                <a:lnTo>
                  <a:pt x="19" y="111"/>
                </a:lnTo>
                <a:close/>
                <a:moveTo>
                  <a:pt x="29" y="133"/>
                </a:moveTo>
                <a:lnTo>
                  <a:pt x="29" y="133"/>
                </a:lnTo>
                <a:lnTo>
                  <a:pt x="26" y="134"/>
                </a:lnTo>
                <a:lnTo>
                  <a:pt x="26" y="134"/>
                </a:lnTo>
                <a:lnTo>
                  <a:pt x="23" y="133"/>
                </a:lnTo>
                <a:lnTo>
                  <a:pt x="22" y="131"/>
                </a:lnTo>
                <a:lnTo>
                  <a:pt x="21" y="130"/>
                </a:lnTo>
                <a:lnTo>
                  <a:pt x="19" y="127"/>
                </a:lnTo>
                <a:lnTo>
                  <a:pt x="19" y="127"/>
                </a:lnTo>
                <a:lnTo>
                  <a:pt x="21" y="125"/>
                </a:lnTo>
                <a:lnTo>
                  <a:pt x="23" y="122"/>
                </a:lnTo>
                <a:lnTo>
                  <a:pt x="23" y="122"/>
                </a:lnTo>
                <a:lnTo>
                  <a:pt x="27" y="121"/>
                </a:lnTo>
                <a:lnTo>
                  <a:pt x="27" y="121"/>
                </a:lnTo>
                <a:lnTo>
                  <a:pt x="35" y="115"/>
                </a:lnTo>
                <a:lnTo>
                  <a:pt x="35" y="115"/>
                </a:lnTo>
                <a:lnTo>
                  <a:pt x="41" y="111"/>
                </a:lnTo>
                <a:lnTo>
                  <a:pt x="46" y="106"/>
                </a:lnTo>
                <a:lnTo>
                  <a:pt x="50" y="100"/>
                </a:lnTo>
                <a:lnTo>
                  <a:pt x="53" y="94"/>
                </a:lnTo>
                <a:lnTo>
                  <a:pt x="56" y="88"/>
                </a:lnTo>
                <a:lnTo>
                  <a:pt x="58" y="81"/>
                </a:lnTo>
                <a:lnTo>
                  <a:pt x="60" y="75"/>
                </a:lnTo>
                <a:lnTo>
                  <a:pt x="60" y="67"/>
                </a:lnTo>
                <a:lnTo>
                  <a:pt x="60" y="67"/>
                </a:lnTo>
                <a:lnTo>
                  <a:pt x="60" y="60"/>
                </a:lnTo>
                <a:lnTo>
                  <a:pt x="58" y="53"/>
                </a:lnTo>
                <a:lnTo>
                  <a:pt x="56" y="46"/>
                </a:lnTo>
                <a:lnTo>
                  <a:pt x="53" y="40"/>
                </a:lnTo>
                <a:lnTo>
                  <a:pt x="50" y="34"/>
                </a:lnTo>
                <a:lnTo>
                  <a:pt x="46" y="27"/>
                </a:lnTo>
                <a:lnTo>
                  <a:pt x="41" y="23"/>
                </a:lnTo>
                <a:lnTo>
                  <a:pt x="35" y="18"/>
                </a:lnTo>
                <a:lnTo>
                  <a:pt x="35" y="18"/>
                </a:lnTo>
                <a:lnTo>
                  <a:pt x="27" y="14"/>
                </a:lnTo>
                <a:lnTo>
                  <a:pt x="27" y="14"/>
                </a:lnTo>
                <a:lnTo>
                  <a:pt x="23" y="11"/>
                </a:lnTo>
                <a:lnTo>
                  <a:pt x="23" y="11"/>
                </a:lnTo>
                <a:lnTo>
                  <a:pt x="21" y="10"/>
                </a:lnTo>
                <a:lnTo>
                  <a:pt x="19" y="6"/>
                </a:lnTo>
                <a:lnTo>
                  <a:pt x="19" y="6"/>
                </a:lnTo>
                <a:lnTo>
                  <a:pt x="21" y="3"/>
                </a:lnTo>
                <a:lnTo>
                  <a:pt x="22" y="2"/>
                </a:lnTo>
                <a:lnTo>
                  <a:pt x="23" y="0"/>
                </a:lnTo>
                <a:lnTo>
                  <a:pt x="26" y="0"/>
                </a:lnTo>
                <a:lnTo>
                  <a:pt x="26" y="0"/>
                </a:lnTo>
                <a:lnTo>
                  <a:pt x="29" y="0"/>
                </a:lnTo>
                <a:lnTo>
                  <a:pt x="29" y="0"/>
                </a:lnTo>
                <a:lnTo>
                  <a:pt x="38" y="6"/>
                </a:lnTo>
                <a:lnTo>
                  <a:pt x="46" y="11"/>
                </a:lnTo>
                <a:lnTo>
                  <a:pt x="54" y="19"/>
                </a:lnTo>
                <a:lnTo>
                  <a:pt x="60" y="27"/>
                </a:lnTo>
                <a:lnTo>
                  <a:pt x="65" y="37"/>
                </a:lnTo>
                <a:lnTo>
                  <a:pt x="69" y="46"/>
                </a:lnTo>
                <a:lnTo>
                  <a:pt x="71" y="56"/>
                </a:lnTo>
                <a:lnTo>
                  <a:pt x="72" y="67"/>
                </a:lnTo>
                <a:lnTo>
                  <a:pt x="72" y="67"/>
                </a:lnTo>
                <a:lnTo>
                  <a:pt x="71" y="77"/>
                </a:lnTo>
                <a:lnTo>
                  <a:pt x="69" y="88"/>
                </a:lnTo>
                <a:lnTo>
                  <a:pt x="65" y="98"/>
                </a:lnTo>
                <a:lnTo>
                  <a:pt x="60" y="107"/>
                </a:lnTo>
                <a:lnTo>
                  <a:pt x="54" y="115"/>
                </a:lnTo>
                <a:lnTo>
                  <a:pt x="46" y="122"/>
                </a:lnTo>
                <a:lnTo>
                  <a:pt x="38" y="129"/>
                </a:lnTo>
                <a:lnTo>
                  <a:pt x="29" y="133"/>
                </a:lnTo>
                <a:lnTo>
                  <a:pt x="29" y="1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9" name="Freeform 86"/>
          <p:cNvSpPr>
            <a:spLocks noEditPoints="1"/>
          </p:cNvSpPr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7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7" y="11"/>
              </a:cxn>
              <a:cxn ang="0">
                <a:pos x="224" y="0"/>
              </a:cxn>
              <a:cxn ang="0">
                <a:pos x="37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7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7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0" name="Freeform 87"/>
          <p:cNvSpPr/>
          <p:nvPr/>
        </p:nvSpPr>
        <p:spPr bwMode="auto">
          <a:xfrm>
            <a:off x="3639761" y="4937689"/>
            <a:ext cx="375825" cy="36312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0"/>
              </a:cxn>
              <a:cxn ang="0">
                <a:pos x="219" y="2"/>
              </a:cxn>
              <a:cxn ang="0">
                <a:pos x="225" y="3"/>
              </a:cxn>
              <a:cxn ang="0">
                <a:pos x="229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1" y="27"/>
              </a:cxn>
              <a:cxn ang="0">
                <a:pos x="241" y="210"/>
              </a:cxn>
              <a:cxn ang="0">
                <a:pos x="241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9" y="233"/>
              </a:cxn>
              <a:cxn ang="0">
                <a:pos x="225" y="234"/>
              </a:cxn>
              <a:cxn ang="0">
                <a:pos x="219" y="237"/>
              </a:cxn>
              <a:cxn ang="0">
                <a:pos x="214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3" y="233"/>
              </a:cxn>
              <a:cxn ang="0">
                <a:pos x="9" y="228"/>
              </a:cxn>
              <a:cxn ang="0">
                <a:pos x="6" y="224"/>
              </a:cxn>
              <a:cxn ang="0">
                <a:pos x="3" y="220"/>
              </a:cxn>
              <a:cxn ang="0">
                <a:pos x="2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2" y="22"/>
              </a:cxn>
              <a:cxn ang="0">
                <a:pos x="3" y="18"/>
              </a:cxn>
              <a:cxn ang="0">
                <a:pos x="6" y="12"/>
              </a:cxn>
              <a:cxn ang="0">
                <a:pos x="9" y="8"/>
              </a:cxn>
              <a:cxn ang="0">
                <a:pos x="13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4" y="0"/>
              </a:cxn>
            </a:cxnLst>
            <a:rect l="0" t="0" r="r" b="b"/>
            <a:pathLst>
              <a:path w="241" h="237">
                <a:moveTo>
                  <a:pt x="214" y="0"/>
                </a:moveTo>
                <a:lnTo>
                  <a:pt x="214" y="0"/>
                </a:lnTo>
                <a:lnTo>
                  <a:pt x="219" y="2"/>
                </a:lnTo>
                <a:lnTo>
                  <a:pt x="225" y="3"/>
                </a:lnTo>
                <a:lnTo>
                  <a:pt x="229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1" y="27"/>
                </a:lnTo>
                <a:lnTo>
                  <a:pt x="241" y="210"/>
                </a:lnTo>
                <a:lnTo>
                  <a:pt x="241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9" y="233"/>
                </a:lnTo>
                <a:lnTo>
                  <a:pt x="225" y="234"/>
                </a:lnTo>
                <a:lnTo>
                  <a:pt x="219" y="237"/>
                </a:lnTo>
                <a:lnTo>
                  <a:pt x="214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3" y="233"/>
                </a:lnTo>
                <a:lnTo>
                  <a:pt x="9" y="228"/>
                </a:lnTo>
                <a:lnTo>
                  <a:pt x="6" y="224"/>
                </a:lnTo>
                <a:lnTo>
                  <a:pt x="3" y="220"/>
                </a:lnTo>
                <a:lnTo>
                  <a:pt x="2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2" y="22"/>
                </a:lnTo>
                <a:lnTo>
                  <a:pt x="3" y="18"/>
                </a:lnTo>
                <a:lnTo>
                  <a:pt x="6" y="12"/>
                </a:lnTo>
                <a:lnTo>
                  <a:pt x="9" y="8"/>
                </a:lnTo>
                <a:lnTo>
                  <a:pt x="13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1" name="Freeform 88"/>
          <p:cNvSpPr/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7" y="0"/>
              </a:cxn>
              <a:cxn ang="0">
                <a:pos x="37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6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6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7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" name="Freeform 89"/>
          <p:cNvSpPr>
            <a:spLocks noEditPoints="1"/>
          </p:cNvSpPr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11"/>
              </a:cxn>
              <a:cxn ang="0">
                <a:pos x="233" y="14"/>
              </a:cxn>
              <a:cxn ang="0">
                <a:pos x="243" y="19"/>
              </a:cxn>
              <a:cxn ang="0">
                <a:pos x="248" y="29"/>
              </a:cxn>
              <a:cxn ang="0">
                <a:pos x="249" y="38"/>
              </a:cxn>
              <a:cxn ang="0">
                <a:pos x="249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3" y="245"/>
              </a:cxn>
              <a:cxn ang="0">
                <a:pos x="222" y="248"/>
              </a:cxn>
              <a:cxn ang="0">
                <a:pos x="37" y="248"/>
              </a:cxn>
              <a:cxn ang="0">
                <a:pos x="27" y="245"/>
              </a:cxn>
              <a:cxn ang="0">
                <a:pos x="18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8" y="19"/>
              </a:cxn>
              <a:cxn ang="0">
                <a:pos x="27" y="14"/>
              </a:cxn>
              <a:cxn ang="0">
                <a:pos x="37" y="11"/>
              </a:cxn>
              <a:cxn ang="0">
                <a:pos x="222" y="0"/>
              </a:cxn>
              <a:cxn ang="0">
                <a:pos x="37" y="0"/>
              </a:cxn>
              <a:cxn ang="0">
                <a:pos x="22" y="5"/>
              </a:cxn>
              <a:cxn ang="0">
                <a:pos x="10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0" y="248"/>
              </a:cxn>
              <a:cxn ang="0">
                <a:pos x="22" y="256"/>
              </a:cxn>
              <a:cxn ang="0">
                <a:pos x="37" y="258"/>
              </a:cxn>
              <a:cxn ang="0">
                <a:pos x="222" y="258"/>
              </a:cxn>
              <a:cxn ang="0">
                <a:pos x="237" y="256"/>
              </a:cxn>
              <a:cxn ang="0">
                <a:pos x="249" y="248"/>
              </a:cxn>
              <a:cxn ang="0">
                <a:pos x="257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7" y="23"/>
              </a:cxn>
              <a:cxn ang="0">
                <a:pos x="249" y="13"/>
              </a:cxn>
              <a:cxn ang="0">
                <a:pos x="237" y="5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11"/>
                </a:moveTo>
                <a:lnTo>
                  <a:pt x="222" y="11"/>
                </a:lnTo>
                <a:lnTo>
                  <a:pt x="228" y="13"/>
                </a:lnTo>
                <a:lnTo>
                  <a:pt x="233" y="14"/>
                </a:lnTo>
                <a:lnTo>
                  <a:pt x="238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49" y="38"/>
                </a:lnTo>
                <a:lnTo>
                  <a:pt x="249" y="221"/>
                </a:lnTo>
                <a:lnTo>
                  <a:pt x="249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8" y="244"/>
                </a:lnTo>
                <a:lnTo>
                  <a:pt x="233" y="245"/>
                </a:lnTo>
                <a:lnTo>
                  <a:pt x="228" y="248"/>
                </a:lnTo>
                <a:lnTo>
                  <a:pt x="222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4" y="235"/>
                </a:lnTo>
                <a:lnTo>
                  <a:pt x="13" y="231"/>
                </a:lnTo>
                <a:lnTo>
                  <a:pt x="10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0" y="33"/>
                </a:lnTo>
                <a:lnTo>
                  <a:pt x="13" y="29"/>
                </a:lnTo>
                <a:lnTo>
                  <a:pt x="14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2" y="13"/>
                </a:lnTo>
                <a:lnTo>
                  <a:pt x="37" y="11"/>
                </a:lnTo>
                <a:lnTo>
                  <a:pt x="222" y="11"/>
                </a:lnTo>
                <a:close/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3" name="Freeform 90"/>
          <p:cNvSpPr/>
          <p:nvPr/>
        </p:nvSpPr>
        <p:spPr bwMode="auto">
          <a:xfrm>
            <a:off x="4452485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4" name="Freeform 91"/>
          <p:cNvSpPr/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37" y="0"/>
              </a:cxn>
              <a:cxn ang="0">
                <a:pos x="37" y="0"/>
              </a:cxn>
              <a:cxn ang="0">
                <a:pos x="29" y="2"/>
              </a:cxn>
              <a:cxn ang="0">
                <a:pos x="22" y="5"/>
              </a:cxn>
              <a:cxn ang="0">
                <a:pos x="16" y="7"/>
              </a:cxn>
              <a:cxn ang="0">
                <a:pos x="10" y="13"/>
              </a:cxn>
              <a:cxn ang="0">
                <a:pos x="6" y="18"/>
              </a:cxn>
              <a:cxn ang="0">
                <a:pos x="2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2" y="235"/>
              </a:cxn>
              <a:cxn ang="0">
                <a:pos x="6" y="242"/>
              </a:cxn>
              <a:cxn ang="0">
                <a:pos x="10" y="248"/>
              </a:cxn>
              <a:cxn ang="0">
                <a:pos x="16" y="252"/>
              </a:cxn>
              <a:cxn ang="0">
                <a:pos x="22" y="256"/>
              </a:cxn>
              <a:cxn ang="0">
                <a:pos x="29" y="257"/>
              </a:cxn>
              <a:cxn ang="0">
                <a:pos x="37" y="258"/>
              </a:cxn>
              <a:cxn ang="0">
                <a:pos x="222" y="258"/>
              </a:cxn>
              <a:cxn ang="0">
                <a:pos x="222" y="258"/>
              </a:cxn>
              <a:cxn ang="0">
                <a:pos x="230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49" y="248"/>
              </a:cxn>
              <a:cxn ang="0">
                <a:pos x="255" y="242"/>
              </a:cxn>
              <a:cxn ang="0">
                <a:pos x="257" y="235"/>
              </a:cxn>
              <a:cxn ang="0">
                <a:pos x="260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60" y="32"/>
              </a:cxn>
              <a:cxn ang="0">
                <a:pos x="257" y="23"/>
              </a:cxn>
              <a:cxn ang="0">
                <a:pos x="255" y="18"/>
              </a:cxn>
              <a:cxn ang="0">
                <a:pos x="249" y="13"/>
              </a:cxn>
              <a:cxn ang="0">
                <a:pos x="244" y="7"/>
              </a:cxn>
              <a:cxn ang="0">
                <a:pos x="237" y="5"/>
              </a:cxn>
              <a:cxn ang="0">
                <a:pos x="230" y="2"/>
              </a:cxn>
              <a:cxn ang="0">
                <a:pos x="222" y="0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5" name="Freeform 92"/>
          <p:cNvSpPr/>
          <p:nvPr/>
        </p:nvSpPr>
        <p:spPr bwMode="auto">
          <a:xfrm>
            <a:off x="5406139" y="5098570"/>
            <a:ext cx="103352" cy="59756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33" y="12"/>
              </a:cxn>
              <a:cxn ang="0">
                <a:pos x="6" y="40"/>
              </a:cxn>
              <a:cxn ang="0">
                <a:pos x="6" y="40"/>
              </a:cxn>
              <a:cxn ang="0">
                <a:pos x="5" y="40"/>
              </a:cxn>
              <a:cxn ang="0">
                <a:pos x="5" y="40"/>
              </a:cxn>
              <a:cxn ang="0">
                <a:pos x="4" y="40"/>
              </a:cxn>
              <a:cxn ang="0">
                <a:pos x="0" y="36"/>
              </a:cxn>
              <a:cxn ang="0">
                <a:pos x="0" y="36"/>
              </a:cxn>
              <a:cxn ang="0">
                <a:pos x="0" y="35"/>
              </a:cxn>
              <a:cxn ang="0">
                <a:pos x="0" y="35"/>
              </a:cxn>
              <a:cxn ang="0">
                <a:pos x="0" y="34"/>
              </a:cxn>
              <a:cxn ang="0">
                <a:pos x="32" y="1"/>
              </a:cxn>
              <a:cxn ang="0">
                <a:pos x="32" y="1"/>
              </a:cxn>
              <a:cxn ang="0">
                <a:pos x="33" y="0"/>
              </a:cxn>
              <a:cxn ang="0">
                <a:pos x="33" y="0"/>
              </a:cxn>
              <a:cxn ang="0">
                <a:pos x="35" y="1"/>
              </a:cxn>
              <a:cxn ang="0">
                <a:pos x="67" y="34"/>
              </a:cxn>
              <a:cxn ang="0">
                <a:pos x="67" y="34"/>
              </a:cxn>
              <a:cxn ang="0">
                <a:pos x="68" y="35"/>
              </a:cxn>
              <a:cxn ang="0">
                <a:pos x="68" y="35"/>
              </a:cxn>
              <a:cxn ang="0">
                <a:pos x="67" y="36"/>
              </a:cxn>
              <a:cxn ang="0">
                <a:pos x="64" y="40"/>
              </a:cxn>
              <a:cxn ang="0">
                <a:pos x="64" y="40"/>
              </a:cxn>
              <a:cxn ang="0">
                <a:pos x="62" y="40"/>
              </a:cxn>
              <a:cxn ang="0">
                <a:pos x="62" y="40"/>
              </a:cxn>
              <a:cxn ang="0">
                <a:pos x="60" y="40"/>
              </a:cxn>
              <a:cxn ang="0">
                <a:pos x="60" y="40"/>
              </a:cxn>
            </a:cxnLst>
            <a:rect l="0" t="0" r="r" b="b"/>
            <a:pathLst>
              <a:path w="68" h="40">
                <a:moveTo>
                  <a:pt x="60" y="40"/>
                </a:moveTo>
                <a:lnTo>
                  <a:pt x="33" y="12"/>
                </a:lnTo>
                <a:lnTo>
                  <a:pt x="6" y="40"/>
                </a:lnTo>
                <a:lnTo>
                  <a:pt x="6" y="40"/>
                </a:lnTo>
                <a:lnTo>
                  <a:pt x="5" y="40"/>
                </a:lnTo>
                <a:lnTo>
                  <a:pt x="5" y="40"/>
                </a:lnTo>
                <a:lnTo>
                  <a:pt x="4" y="40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32" y="1"/>
                </a:lnTo>
                <a:lnTo>
                  <a:pt x="32" y="1"/>
                </a:lnTo>
                <a:lnTo>
                  <a:pt x="33" y="0"/>
                </a:lnTo>
                <a:lnTo>
                  <a:pt x="33" y="0"/>
                </a:lnTo>
                <a:lnTo>
                  <a:pt x="35" y="1"/>
                </a:lnTo>
                <a:lnTo>
                  <a:pt x="67" y="34"/>
                </a:lnTo>
                <a:lnTo>
                  <a:pt x="67" y="34"/>
                </a:lnTo>
                <a:lnTo>
                  <a:pt x="68" y="35"/>
                </a:lnTo>
                <a:lnTo>
                  <a:pt x="68" y="35"/>
                </a:lnTo>
                <a:lnTo>
                  <a:pt x="67" y="36"/>
                </a:lnTo>
                <a:lnTo>
                  <a:pt x="64" y="40"/>
                </a:lnTo>
                <a:lnTo>
                  <a:pt x="64" y="40"/>
                </a:lnTo>
                <a:lnTo>
                  <a:pt x="62" y="40"/>
                </a:lnTo>
                <a:lnTo>
                  <a:pt x="62" y="40"/>
                </a:lnTo>
                <a:lnTo>
                  <a:pt x="60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6" name="Freeform 93"/>
          <p:cNvSpPr>
            <a:spLocks noEditPoints="1"/>
          </p:cNvSpPr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9" y="29"/>
              </a:cxn>
              <a:cxn ang="0">
                <a:pos x="251" y="38"/>
              </a:cxn>
              <a:cxn ang="0">
                <a:pos x="251" y="221"/>
              </a:cxn>
              <a:cxn ang="0">
                <a:pos x="249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9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9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5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5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60" y="235"/>
              </a:cxn>
              <a:cxn ang="0">
                <a:pos x="262" y="221"/>
              </a:cxn>
              <a:cxn ang="0">
                <a:pos x="262" y="38"/>
              </a:cxn>
              <a:cxn ang="0">
                <a:pos x="260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30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30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9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9" y="14"/>
                </a:lnTo>
                <a:lnTo>
                  <a:pt x="33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7" name="Freeform 94"/>
          <p:cNvSpPr/>
          <p:nvPr/>
        </p:nvSpPr>
        <p:spPr bwMode="auto">
          <a:xfrm>
            <a:off x="5269905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9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9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9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9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8" name="Freeform 95"/>
          <p:cNvSpPr/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5" y="5"/>
              </a:cxn>
              <a:cxn ang="0">
                <a:pos x="18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8" y="252"/>
              </a:cxn>
              <a:cxn ang="0">
                <a:pos x="25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5" y="252"/>
              </a:cxn>
              <a:cxn ang="0">
                <a:pos x="251" y="248"/>
              </a:cxn>
              <a:cxn ang="0">
                <a:pos x="256" y="242"/>
              </a:cxn>
              <a:cxn ang="0">
                <a:pos x="260" y="235"/>
              </a:cxn>
              <a:cxn ang="0">
                <a:pos x="261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1" y="32"/>
              </a:cxn>
              <a:cxn ang="0">
                <a:pos x="260" y="23"/>
              </a:cxn>
              <a:cxn ang="0">
                <a:pos x="256" y="18"/>
              </a:cxn>
              <a:cxn ang="0">
                <a:pos x="251" y="13"/>
              </a:cxn>
              <a:cxn ang="0">
                <a:pos x="245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9" name="Freeform 96"/>
          <p:cNvSpPr/>
          <p:nvPr/>
        </p:nvSpPr>
        <p:spPr bwMode="auto">
          <a:xfrm>
            <a:off x="6242353" y="5075586"/>
            <a:ext cx="61073" cy="105721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7" y="34"/>
              </a:cxn>
              <a:cxn ang="0">
                <a:pos x="0" y="7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4"/>
              </a:cxn>
              <a:cxn ang="0">
                <a:pos x="4" y="0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39" y="33"/>
              </a:cxn>
              <a:cxn ang="0">
                <a:pos x="39" y="33"/>
              </a:cxn>
              <a:cxn ang="0">
                <a:pos x="41" y="34"/>
              </a:cxn>
              <a:cxn ang="0">
                <a:pos x="41" y="34"/>
              </a:cxn>
              <a:cxn ang="0">
                <a:pos x="39" y="35"/>
              </a:cxn>
              <a:cxn ang="0">
                <a:pos x="7" y="68"/>
              </a:cxn>
              <a:cxn ang="0">
                <a:pos x="7" y="68"/>
              </a:cxn>
              <a:cxn ang="0">
                <a:pos x="6" y="69"/>
              </a:cxn>
              <a:cxn ang="0">
                <a:pos x="6" y="69"/>
              </a:cxn>
              <a:cxn ang="0">
                <a:pos x="4" y="68"/>
              </a:cxn>
              <a:cxn ang="0">
                <a:pos x="0" y="65"/>
              </a:cxn>
              <a:cxn ang="0">
                <a:pos x="0" y="65"/>
              </a:cxn>
              <a:cxn ang="0">
                <a:pos x="0" y="64"/>
              </a:cxn>
              <a:cxn ang="0">
                <a:pos x="0" y="64"/>
              </a:cxn>
              <a:cxn ang="0">
                <a:pos x="0" y="61"/>
              </a:cxn>
              <a:cxn ang="0">
                <a:pos x="0" y="61"/>
              </a:cxn>
            </a:cxnLst>
            <a:rect l="0" t="0" r="r" b="b"/>
            <a:pathLst>
              <a:path w="41" h="69">
                <a:moveTo>
                  <a:pt x="0" y="61"/>
                </a:moveTo>
                <a:lnTo>
                  <a:pt x="27" y="34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39" y="33"/>
                </a:lnTo>
                <a:lnTo>
                  <a:pt x="39" y="33"/>
                </a:lnTo>
                <a:lnTo>
                  <a:pt x="41" y="34"/>
                </a:lnTo>
                <a:lnTo>
                  <a:pt x="41" y="34"/>
                </a:lnTo>
                <a:lnTo>
                  <a:pt x="39" y="35"/>
                </a:lnTo>
                <a:lnTo>
                  <a:pt x="7" y="68"/>
                </a:lnTo>
                <a:lnTo>
                  <a:pt x="7" y="68"/>
                </a:lnTo>
                <a:lnTo>
                  <a:pt x="6" y="69"/>
                </a:lnTo>
                <a:lnTo>
                  <a:pt x="6" y="69"/>
                </a:lnTo>
                <a:lnTo>
                  <a:pt x="4" y="68"/>
                </a:lnTo>
                <a:lnTo>
                  <a:pt x="0" y="65"/>
                </a:lnTo>
                <a:lnTo>
                  <a:pt x="0" y="65"/>
                </a:lnTo>
                <a:lnTo>
                  <a:pt x="0" y="64"/>
                </a:lnTo>
                <a:lnTo>
                  <a:pt x="0" y="64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0" name="Freeform 97"/>
          <p:cNvSpPr>
            <a:spLocks noEditPoints="1"/>
          </p:cNvSpPr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4" y="19"/>
              </a:cxn>
              <a:cxn ang="0">
                <a:pos x="249" y="29"/>
              </a:cxn>
              <a:cxn ang="0">
                <a:pos x="250" y="38"/>
              </a:cxn>
              <a:cxn ang="0">
                <a:pos x="250" y="221"/>
              </a:cxn>
              <a:cxn ang="0">
                <a:pos x="249" y="231"/>
              </a:cxn>
              <a:cxn ang="0">
                <a:pos x="244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9" y="13"/>
                </a:lnTo>
                <a:lnTo>
                  <a:pt x="234" y="14"/>
                </a:lnTo>
                <a:lnTo>
                  <a:pt x="239" y="17"/>
                </a:lnTo>
                <a:lnTo>
                  <a:pt x="244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4" y="239"/>
                </a:lnTo>
                <a:lnTo>
                  <a:pt x="239" y="244"/>
                </a:lnTo>
                <a:lnTo>
                  <a:pt x="234" y="245"/>
                </a:lnTo>
                <a:lnTo>
                  <a:pt x="229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3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1" name="Freeform 98"/>
          <p:cNvSpPr/>
          <p:nvPr/>
        </p:nvSpPr>
        <p:spPr bwMode="auto">
          <a:xfrm>
            <a:off x="6082628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2" name="Freeform 99"/>
          <p:cNvSpPr/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7" y="18"/>
              </a:cxn>
              <a:cxn ang="0">
                <a:pos x="3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3" y="235"/>
              </a:cxn>
              <a:cxn ang="0">
                <a:pos x="7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8" y="256"/>
              </a:cxn>
              <a:cxn ang="0">
                <a:pos x="245" y="252"/>
              </a:cxn>
              <a:cxn ang="0">
                <a:pos x="250" y="248"/>
              </a:cxn>
              <a:cxn ang="0">
                <a:pos x="256" y="242"/>
              </a:cxn>
              <a:cxn ang="0">
                <a:pos x="258" y="235"/>
              </a:cxn>
              <a:cxn ang="0">
                <a:pos x="261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1" y="32"/>
              </a:cxn>
              <a:cxn ang="0">
                <a:pos x="258" y="23"/>
              </a:cxn>
              <a:cxn ang="0">
                <a:pos x="256" y="18"/>
              </a:cxn>
              <a:cxn ang="0">
                <a:pos x="250" y="13"/>
              </a:cxn>
              <a:cxn ang="0">
                <a:pos x="245" y="7"/>
              </a:cxn>
              <a:cxn ang="0">
                <a:pos x="238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3" name="Freeform 100"/>
          <p:cNvSpPr/>
          <p:nvPr/>
        </p:nvSpPr>
        <p:spPr bwMode="auto">
          <a:xfrm>
            <a:off x="7055074" y="5075586"/>
            <a:ext cx="61073" cy="105721"/>
          </a:xfrm>
          <a:custGeom>
            <a:avLst/>
            <a:gdLst/>
            <a:ahLst/>
            <a:cxnLst>
              <a:cxn ang="0">
                <a:pos x="40" y="7"/>
              </a:cxn>
              <a:cxn ang="0">
                <a:pos x="12" y="34"/>
              </a:cxn>
              <a:cxn ang="0">
                <a:pos x="40" y="61"/>
              </a:cxn>
              <a:cxn ang="0">
                <a:pos x="40" y="61"/>
              </a:cxn>
              <a:cxn ang="0">
                <a:pos x="40" y="64"/>
              </a:cxn>
              <a:cxn ang="0">
                <a:pos x="40" y="64"/>
              </a:cxn>
              <a:cxn ang="0">
                <a:pos x="40" y="65"/>
              </a:cxn>
              <a:cxn ang="0">
                <a:pos x="36" y="68"/>
              </a:cxn>
              <a:cxn ang="0">
                <a:pos x="36" y="68"/>
              </a:cxn>
              <a:cxn ang="0">
                <a:pos x="35" y="69"/>
              </a:cxn>
              <a:cxn ang="0">
                <a:pos x="35" y="69"/>
              </a:cxn>
              <a:cxn ang="0">
                <a:pos x="33" y="68"/>
              </a:cxn>
              <a:cxn ang="0">
                <a:pos x="1" y="35"/>
              </a:cxn>
              <a:cxn ang="0">
                <a:pos x="1" y="35"/>
              </a:cxn>
              <a:cxn ang="0">
                <a:pos x="0" y="34"/>
              </a:cxn>
              <a:cxn ang="0">
                <a:pos x="0" y="34"/>
              </a:cxn>
              <a:cxn ang="0">
                <a:pos x="1" y="33"/>
              </a:cxn>
              <a:cxn ang="0">
                <a:pos x="33" y="0"/>
              </a:cxn>
              <a:cxn ang="0">
                <a:pos x="33" y="0"/>
              </a:cxn>
              <a:cxn ang="0">
                <a:pos x="35" y="0"/>
              </a:cxn>
              <a:cxn ang="0">
                <a:pos x="35" y="0"/>
              </a:cxn>
              <a:cxn ang="0">
                <a:pos x="36" y="0"/>
              </a:cxn>
              <a:cxn ang="0">
                <a:pos x="40" y="4"/>
              </a:cxn>
              <a:cxn ang="0">
                <a:pos x="40" y="4"/>
              </a:cxn>
              <a:cxn ang="0">
                <a:pos x="40" y="6"/>
              </a:cxn>
              <a:cxn ang="0">
                <a:pos x="40" y="6"/>
              </a:cxn>
              <a:cxn ang="0">
                <a:pos x="40" y="7"/>
              </a:cxn>
              <a:cxn ang="0">
                <a:pos x="40" y="7"/>
              </a:cxn>
            </a:cxnLst>
            <a:rect l="0" t="0" r="r" b="b"/>
            <a:pathLst>
              <a:path w="40" h="69">
                <a:moveTo>
                  <a:pt x="40" y="7"/>
                </a:moveTo>
                <a:lnTo>
                  <a:pt x="12" y="34"/>
                </a:lnTo>
                <a:lnTo>
                  <a:pt x="40" y="61"/>
                </a:lnTo>
                <a:lnTo>
                  <a:pt x="40" y="61"/>
                </a:lnTo>
                <a:lnTo>
                  <a:pt x="40" y="64"/>
                </a:lnTo>
                <a:lnTo>
                  <a:pt x="40" y="64"/>
                </a:lnTo>
                <a:lnTo>
                  <a:pt x="40" y="65"/>
                </a:lnTo>
                <a:lnTo>
                  <a:pt x="36" y="68"/>
                </a:lnTo>
                <a:lnTo>
                  <a:pt x="36" y="68"/>
                </a:lnTo>
                <a:lnTo>
                  <a:pt x="35" y="69"/>
                </a:lnTo>
                <a:lnTo>
                  <a:pt x="35" y="69"/>
                </a:lnTo>
                <a:lnTo>
                  <a:pt x="33" y="68"/>
                </a:lnTo>
                <a:lnTo>
                  <a:pt x="1" y="35"/>
                </a:lnTo>
                <a:lnTo>
                  <a:pt x="1" y="35"/>
                </a:lnTo>
                <a:lnTo>
                  <a:pt x="0" y="34"/>
                </a:lnTo>
                <a:lnTo>
                  <a:pt x="0" y="34"/>
                </a:lnTo>
                <a:lnTo>
                  <a:pt x="1" y="33"/>
                </a:lnTo>
                <a:lnTo>
                  <a:pt x="33" y="0"/>
                </a:ln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40" y="4"/>
                </a:lnTo>
                <a:lnTo>
                  <a:pt x="40" y="4"/>
                </a:lnTo>
                <a:lnTo>
                  <a:pt x="40" y="6"/>
                </a:lnTo>
                <a:lnTo>
                  <a:pt x="40" y="6"/>
                </a:lnTo>
                <a:lnTo>
                  <a:pt x="40" y="7"/>
                </a:lnTo>
                <a:lnTo>
                  <a:pt x="4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4" name="Freeform 101"/>
          <p:cNvSpPr>
            <a:spLocks noEditPoints="1"/>
          </p:cNvSpPr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2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2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8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8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4" y="14"/>
                </a:lnTo>
                <a:lnTo>
                  <a:pt x="238" y="17"/>
                </a:lnTo>
                <a:lnTo>
                  <a:pt x="242" y="19"/>
                </a:lnTo>
                <a:lnTo>
                  <a:pt x="245" y="23"/>
                </a:lnTo>
                <a:lnTo>
                  <a:pt x="247" y="29"/>
                </a:lnTo>
                <a:lnTo>
                  <a:pt x="249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49" y="226"/>
                </a:lnTo>
                <a:lnTo>
                  <a:pt x="247" y="231"/>
                </a:lnTo>
                <a:lnTo>
                  <a:pt x="245" y="235"/>
                </a:lnTo>
                <a:lnTo>
                  <a:pt x="242" y="239"/>
                </a:lnTo>
                <a:lnTo>
                  <a:pt x="238" y="244"/>
                </a:lnTo>
                <a:lnTo>
                  <a:pt x="234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1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1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5" name="Freeform 102"/>
          <p:cNvSpPr/>
          <p:nvPr/>
        </p:nvSpPr>
        <p:spPr bwMode="auto">
          <a:xfrm>
            <a:off x="6900048" y="4937689"/>
            <a:ext cx="371129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3" y="3"/>
              </a:cxn>
              <a:cxn ang="0">
                <a:pos x="227" y="6"/>
              </a:cxn>
              <a:cxn ang="0">
                <a:pos x="231" y="8"/>
              </a:cxn>
              <a:cxn ang="0">
                <a:pos x="234" y="12"/>
              </a:cxn>
              <a:cxn ang="0">
                <a:pos x="236" y="18"/>
              </a:cxn>
              <a:cxn ang="0">
                <a:pos x="238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8" y="215"/>
              </a:cxn>
              <a:cxn ang="0">
                <a:pos x="236" y="220"/>
              </a:cxn>
              <a:cxn ang="0">
                <a:pos x="234" y="224"/>
              </a:cxn>
              <a:cxn ang="0">
                <a:pos x="231" y="228"/>
              </a:cxn>
              <a:cxn ang="0">
                <a:pos x="227" y="233"/>
              </a:cxn>
              <a:cxn ang="0">
                <a:pos x="223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0" y="237"/>
              </a:cxn>
              <a:cxn ang="0">
                <a:pos x="16" y="234"/>
              </a:cxn>
              <a:cxn ang="0">
                <a:pos x="11" y="233"/>
              </a:cxn>
              <a:cxn ang="0">
                <a:pos x="7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7" y="8"/>
              </a:cxn>
              <a:cxn ang="0">
                <a:pos x="11" y="6"/>
              </a:cxn>
              <a:cxn ang="0">
                <a:pos x="16" y="3"/>
              </a:cxn>
              <a:cxn ang="0">
                <a:pos x="20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3" y="3"/>
                </a:lnTo>
                <a:lnTo>
                  <a:pt x="227" y="6"/>
                </a:lnTo>
                <a:lnTo>
                  <a:pt x="231" y="8"/>
                </a:lnTo>
                <a:lnTo>
                  <a:pt x="234" y="12"/>
                </a:lnTo>
                <a:lnTo>
                  <a:pt x="236" y="18"/>
                </a:lnTo>
                <a:lnTo>
                  <a:pt x="238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8" y="215"/>
                </a:lnTo>
                <a:lnTo>
                  <a:pt x="236" y="220"/>
                </a:lnTo>
                <a:lnTo>
                  <a:pt x="234" y="224"/>
                </a:lnTo>
                <a:lnTo>
                  <a:pt x="231" y="228"/>
                </a:lnTo>
                <a:lnTo>
                  <a:pt x="227" y="233"/>
                </a:lnTo>
                <a:lnTo>
                  <a:pt x="223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0" y="237"/>
                </a:lnTo>
                <a:lnTo>
                  <a:pt x="16" y="234"/>
                </a:lnTo>
                <a:lnTo>
                  <a:pt x="11" y="233"/>
                </a:lnTo>
                <a:lnTo>
                  <a:pt x="7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7" y="8"/>
                </a:lnTo>
                <a:lnTo>
                  <a:pt x="11" y="6"/>
                </a:lnTo>
                <a:lnTo>
                  <a:pt x="16" y="3"/>
                </a:lnTo>
                <a:lnTo>
                  <a:pt x="20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6" name="Freeform 103"/>
          <p:cNvSpPr/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6" y="18"/>
              </a:cxn>
              <a:cxn ang="0">
                <a:pos x="3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3" y="235"/>
              </a:cxn>
              <a:cxn ang="0">
                <a:pos x="6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0" y="257"/>
              </a:cxn>
              <a:cxn ang="0">
                <a:pos x="238" y="256"/>
              </a:cxn>
              <a:cxn ang="0">
                <a:pos x="243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60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0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3" y="7"/>
              </a:cxn>
              <a:cxn ang="0">
                <a:pos x="238" y="5"/>
              </a:cxn>
              <a:cxn ang="0">
                <a:pos x="230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7" name="Rectangle 104"/>
          <p:cNvSpPr>
            <a:spLocks noChangeArrowheads="1"/>
          </p:cNvSpPr>
          <p:nvPr/>
        </p:nvSpPr>
        <p:spPr bwMode="auto">
          <a:xfrm>
            <a:off x="3761905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8" name="Rectangle 105"/>
          <p:cNvSpPr>
            <a:spLocks noChangeArrowheads="1"/>
          </p:cNvSpPr>
          <p:nvPr/>
        </p:nvSpPr>
        <p:spPr bwMode="auto">
          <a:xfrm>
            <a:off x="3818278" y="5057201"/>
            <a:ext cx="18791" cy="1287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9" name="Freeform 106"/>
          <p:cNvSpPr>
            <a:spLocks noEditPoints="1"/>
          </p:cNvSpPr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3" y="14"/>
              </a:cxn>
              <a:cxn ang="0">
                <a:pos x="241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1" y="239"/>
              </a:cxn>
              <a:cxn ang="0">
                <a:pos x="233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9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9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7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8" y="23"/>
              </a:cxn>
              <a:cxn ang="0">
                <a:pos x="250" y="13"/>
              </a:cxn>
              <a:cxn ang="0">
                <a:pos x="237" y="5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3" y="14"/>
                </a:lnTo>
                <a:lnTo>
                  <a:pt x="237" y="17"/>
                </a:lnTo>
                <a:lnTo>
                  <a:pt x="241" y="19"/>
                </a:lnTo>
                <a:lnTo>
                  <a:pt x="246" y="23"/>
                </a:lnTo>
                <a:lnTo>
                  <a:pt x="247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7" y="231"/>
                </a:lnTo>
                <a:lnTo>
                  <a:pt x="246" y="235"/>
                </a:lnTo>
                <a:lnTo>
                  <a:pt x="241" y="239"/>
                </a:lnTo>
                <a:lnTo>
                  <a:pt x="237" y="244"/>
                </a:lnTo>
                <a:lnTo>
                  <a:pt x="233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7" y="245"/>
                </a:lnTo>
                <a:lnTo>
                  <a:pt x="23" y="244"/>
                </a:lnTo>
                <a:lnTo>
                  <a:pt x="19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9" y="19"/>
                </a:lnTo>
                <a:lnTo>
                  <a:pt x="23" y="17"/>
                </a:lnTo>
                <a:lnTo>
                  <a:pt x="27" y="14"/>
                </a:lnTo>
                <a:lnTo>
                  <a:pt x="32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0" name="Freeform 107"/>
          <p:cNvSpPr/>
          <p:nvPr/>
        </p:nvSpPr>
        <p:spPr bwMode="auto">
          <a:xfrm>
            <a:off x="2023713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2" y="3"/>
              </a:cxn>
              <a:cxn ang="0">
                <a:pos x="226" y="6"/>
              </a:cxn>
              <a:cxn ang="0">
                <a:pos x="230" y="8"/>
              </a:cxn>
              <a:cxn ang="0">
                <a:pos x="235" y="12"/>
              </a:cxn>
              <a:cxn ang="0">
                <a:pos x="236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6" y="220"/>
              </a:cxn>
              <a:cxn ang="0">
                <a:pos x="235" y="224"/>
              </a:cxn>
              <a:cxn ang="0">
                <a:pos x="230" y="228"/>
              </a:cxn>
              <a:cxn ang="0">
                <a:pos x="226" y="233"/>
              </a:cxn>
              <a:cxn ang="0">
                <a:pos x="222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6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6" y="3"/>
              </a:cxn>
              <a:cxn ang="0">
                <a:pos x="21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2" y="3"/>
                </a:lnTo>
                <a:lnTo>
                  <a:pt x="226" y="6"/>
                </a:lnTo>
                <a:lnTo>
                  <a:pt x="230" y="8"/>
                </a:lnTo>
                <a:lnTo>
                  <a:pt x="235" y="12"/>
                </a:lnTo>
                <a:lnTo>
                  <a:pt x="236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6" y="220"/>
                </a:lnTo>
                <a:lnTo>
                  <a:pt x="235" y="224"/>
                </a:lnTo>
                <a:lnTo>
                  <a:pt x="230" y="228"/>
                </a:lnTo>
                <a:lnTo>
                  <a:pt x="226" y="233"/>
                </a:lnTo>
                <a:lnTo>
                  <a:pt x="222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6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6" y="3"/>
                </a:lnTo>
                <a:lnTo>
                  <a:pt x="21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1" name="Freeform 108"/>
          <p:cNvSpPr/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29" y="2"/>
              </a:cxn>
              <a:cxn ang="0">
                <a:pos x="23" y="5"/>
              </a:cxn>
              <a:cxn ang="0">
                <a:pos x="16" y="7"/>
              </a:cxn>
              <a:cxn ang="0">
                <a:pos x="11" y="13"/>
              </a:cxn>
              <a:cxn ang="0">
                <a:pos x="5" y="18"/>
              </a:cxn>
              <a:cxn ang="0">
                <a:pos x="2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2" y="235"/>
              </a:cxn>
              <a:cxn ang="0">
                <a:pos x="5" y="242"/>
              </a:cxn>
              <a:cxn ang="0">
                <a:pos x="11" y="248"/>
              </a:cxn>
              <a:cxn ang="0">
                <a:pos x="16" y="252"/>
              </a:cxn>
              <a:cxn ang="0">
                <a:pos x="23" y="256"/>
              </a:cxn>
              <a:cxn ang="0">
                <a:pos x="29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59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59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4" y="7"/>
              </a:cxn>
              <a:cxn ang="0">
                <a:pos x="237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2" name="Freeform 109"/>
          <p:cNvSpPr/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60" y="69"/>
              </a:cxn>
              <a:cxn ang="0">
                <a:pos x="0" y="8"/>
              </a:cxn>
              <a:cxn ang="0">
                <a:pos x="8" y="0"/>
              </a:cxn>
              <a:cxn ang="0">
                <a:pos x="69" y="61"/>
              </a:cxn>
              <a:cxn ang="0">
                <a:pos x="60" y="69"/>
              </a:cxn>
            </a:cxnLst>
            <a:rect l="0" t="0" r="r" b="b"/>
            <a:pathLst>
              <a:path w="69" h="69">
                <a:moveTo>
                  <a:pt x="60" y="69"/>
                </a:moveTo>
                <a:lnTo>
                  <a:pt x="0" y="8"/>
                </a:lnTo>
                <a:lnTo>
                  <a:pt x="8" y="0"/>
                </a:lnTo>
                <a:lnTo>
                  <a:pt x="69" y="61"/>
                </a:lnTo>
                <a:lnTo>
                  <a:pt x="60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3" name="Freeform 110"/>
          <p:cNvSpPr/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0" y="61"/>
              </a:cxn>
              <a:cxn ang="0">
                <a:pos x="60" y="0"/>
              </a:cxn>
              <a:cxn ang="0">
                <a:pos x="69" y="8"/>
              </a:cxn>
              <a:cxn ang="0">
                <a:pos x="8" y="69"/>
              </a:cxn>
            </a:cxnLst>
            <a:rect l="0" t="0" r="r" b="b"/>
            <a:pathLst>
              <a:path w="69" h="69">
                <a:moveTo>
                  <a:pt x="8" y="69"/>
                </a:moveTo>
                <a:lnTo>
                  <a:pt x="0" y="61"/>
                </a:lnTo>
                <a:lnTo>
                  <a:pt x="60" y="0"/>
                </a:lnTo>
                <a:lnTo>
                  <a:pt x="69" y="8"/>
                </a:lnTo>
                <a:lnTo>
                  <a:pt x="8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4" name="Freeform 111"/>
          <p:cNvSpPr>
            <a:spLocks noEditPoints="1"/>
          </p:cNvSpPr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1" y="221"/>
              </a:cxn>
              <a:cxn ang="0">
                <a:pos x="11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8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8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5" name="Freeform 112"/>
          <p:cNvSpPr/>
          <p:nvPr/>
        </p:nvSpPr>
        <p:spPr bwMode="auto">
          <a:xfrm>
            <a:off x="2831737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8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7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7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8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5" y="224"/>
              </a:cxn>
              <a:cxn ang="0">
                <a:pos x="2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2" y="18"/>
              </a:cxn>
              <a:cxn ang="0">
                <a:pos x="5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1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8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7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7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8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5" y="224"/>
                </a:lnTo>
                <a:lnTo>
                  <a:pt x="2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2" y="18"/>
                </a:lnTo>
                <a:lnTo>
                  <a:pt x="5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1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6" name="Freeform 113"/>
          <p:cNvSpPr/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7" name="Rectangle 114"/>
          <p:cNvSpPr>
            <a:spLocks noChangeArrowheads="1"/>
          </p:cNvSpPr>
          <p:nvPr/>
        </p:nvSpPr>
        <p:spPr bwMode="auto">
          <a:xfrm>
            <a:off x="2953879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8" name="Freeform 115"/>
          <p:cNvSpPr>
            <a:spLocks noEditPoints="1"/>
          </p:cNvSpPr>
          <p:nvPr/>
        </p:nvSpPr>
        <p:spPr bwMode="auto">
          <a:xfrm>
            <a:off x="9314725" y="5015833"/>
            <a:ext cx="300660" cy="298777"/>
          </a:xfrm>
          <a:custGeom>
            <a:avLst/>
            <a:gdLst/>
            <a:ahLst/>
            <a:cxnLst>
              <a:cxn ang="0">
                <a:pos x="88" y="195"/>
              </a:cxn>
              <a:cxn ang="0">
                <a:pos x="59" y="187"/>
              </a:cxn>
              <a:cxn ang="0">
                <a:pos x="35" y="173"/>
              </a:cxn>
              <a:cxn ang="0">
                <a:pos x="18" y="151"/>
              </a:cxn>
              <a:cxn ang="0">
                <a:pos x="5" y="127"/>
              </a:cxn>
              <a:cxn ang="0">
                <a:pos x="0" y="97"/>
              </a:cxn>
              <a:cxn ang="0">
                <a:pos x="3" y="79"/>
              </a:cxn>
              <a:cxn ang="0">
                <a:pos x="12" y="52"/>
              </a:cxn>
              <a:cxn ang="0">
                <a:pos x="28" y="29"/>
              </a:cxn>
              <a:cxn ang="0">
                <a:pos x="51" y="12"/>
              </a:cxn>
              <a:cxn ang="0">
                <a:pos x="78" y="3"/>
              </a:cxn>
              <a:cxn ang="0">
                <a:pos x="97" y="0"/>
              </a:cxn>
              <a:cxn ang="0">
                <a:pos x="127" y="4"/>
              </a:cxn>
              <a:cxn ang="0">
                <a:pos x="151" y="18"/>
              </a:cxn>
              <a:cxn ang="0">
                <a:pos x="173" y="35"/>
              </a:cxn>
              <a:cxn ang="0">
                <a:pos x="186" y="60"/>
              </a:cxn>
              <a:cxn ang="0">
                <a:pos x="194" y="88"/>
              </a:cxn>
              <a:cxn ang="0">
                <a:pos x="194" y="108"/>
              </a:cxn>
              <a:cxn ang="0">
                <a:pos x="186" y="135"/>
              </a:cxn>
              <a:cxn ang="0">
                <a:pos x="173" y="160"/>
              </a:cxn>
              <a:cxn ang="0">
                <a:pos x="151" y="178"/>
              </a:cxn>
              <a:cxn ang="0">
                <a:pos x="127" y="191"/>
              </a:cxn>
              <a:cxn ang="0">
                <a:pos x="97" y="195"/>
              </a:cxn>
              <a:cxn ang="0">
                <a:pos x="97" y="11"/>
              </a:cxn>
              <a:cxn ang="0">
                <a:pos x="72" y="15"/>
              </a:cxn>
              <a:cxn ang="0">
                <a:pos x="49" y="26"/>
              </a:cxn>
              <a:cxn ang="0">
                <a:pos x="22" y="57"/>
              </a:cxn>
              <a:cxn ang="0">
                <a:pos x="14" y="80"/>
              </a:cxn>
              <a:cxn ang="0">
                <a:pos x="11" y="97"/>
              </a:cxn>
              <a:cxn ang="0">
                <a:pos x="15" y="123"/>
              </a:cxn>
              <a:cxn ang="0">
                <a:pos x="26" y="146"/>
              </a:cxn>
              <a:cxn ang="0">
                <a:pos x="57" y="173"/>
              </a:cxn>
              <a:cxn ang="0">
                <a:pos x="80" y="183"/>
              </a:cxn>
              <a:cxn ang="0">
                <a:pos x="97" y="184"/>
              </a:cxn>
              <a:cxn ang="0">
                <a:pos x="123" y="180"/>
              </a:cxn>
              <a:cxn ang="0">
                <a:pos x="146" y="169"/>
              </a:cxn>
              <a:cxn ang="0">
                <a:pos x="173" y="139"/>
              </a:cxn>
              <a:cxn ang="0">
                <a:pos x="182" y="115"/>
              </a:cxn>
              <a:cxn ang="0">
                <a:pos x="184" y="97"/>
              </a:cxn>
              <a:cxn ang="0">
                <a:pos x="180" y="72"/>
              </a:cxn>
              <a:cxn ang="0">
                <a:pos x="169" y="49"/>
              </a:cxn>
              <a:cxn ang="0">
                <a:pos x="139" y="22"/>
              </a:cxn>
              <a:cxn ang="0">
                <a:pos x="115" y="14"/>
              </a:cxn>
              <a:cxn ang="0">
                <a:pos x="97" y="11"/>
              </a:cxn>
            </a:cxnLst>
            <a:rect l="0" t="0" r="r" b="b"/>
            <a:pathLst>
              <a:path w="194" h="195">
                <a:moveTo>
                  <a:pt x="97" y="195"/>
                </a:moveTo>
                <a:lnTo>
                  <a:pt x="97" y="195"/>
                </a:lnTo>
                <a:lnTo>
                  <a:pt x="88" y="195"/>
                </a:lnTo>
                <a:lnTo>
                  <a:pt x="78" y="193"/>
                </a:lnTo>
                <a:lnTo>
                  <a:pt x="69" y="191"/>
                </a:lnTo>
                <a:lnTo>
                  <a:pt x="59" y="187"/>
                </a:lnTo>
                <a:lnTo>
                  <a:pt x="51" y="183"/>
                </a:lnTo>
                <a:lnTo>
                  <a:pt x="43" y="178"/>
                </a:lnTo>
                <a:lnTo>
                  <a:pt x="35" y="173"/>
                </a:lnTo>
                <a:lnTo>
                  <a:pt x="28" y="166"/>
                </a:lnTo>
                <a:lnTo>
                  <a:pt x="23" y="160"/>
                </a:lnTo>
                <a:lnTo>
                  <a:pt x="18" y="151"/>
                </a:lnTo>
                <a:lnTo>
                  <a:pt x="12" y="143"/>
                </a:lnTo>
                <a:lnTo>
                  <a:pt x="8" y="135"/>
                </a:lnTo>
                <a:lnTo>
                  <a:pt x="5" y="127"/>
                </a:lnTo>
                <a:lnTo>
                  <a:pt x="3" y="118"/>
                </a:lnTo>
                <a:lnTo>
                  <a:pt x="1" y="108"/>
                </a:lnTo>
                <a:lnTo>
                  <a:pt x="0" y="97"/>
                </a:lnTo>
                <a:lnTo>
                  <a:pt x="0" y="97"/>
                </a:ln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8" y="60"/>
                </a:lnTo>
                <a:lnTo>
                  <a:pt x="12" y="52"/>
                </a:lnTo>
                <a:lnTo>
                  <a:pt x="18" y="43"/>
                </a:lnTo>
                <a:lnTo>
                  <a:pt x="23" y="35"/>
                </a:lnTo>
                <a:lnTo>
                  <a:pt x="28" y="29"/>
                </a:lnTo>
                <a:lnTo>
                  <a:pt x="35" y="23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4"/>
                </a:lnTo>
                <a:lnTo>
                  <a:pt x="78" y="3"/>
                </a:lnTo>
                <a:lnTo>
                  <a:pt x="88" y="2"/>
                </a:lnTo>
                <a:lnTo>
                  <a:pt x="97" y="0"/>
                </a:lnTo>
                <a:lnTo>
                  <a:pt x="97" y="0"/>
                </a:lnTo>
                <a:lnTo>
                  <a:pt x="108" y="2"/>
                </a:lnTo>
                <a:lnTo>
                  <a:pt x="117" y="3"/>
                </a:lnTo>
                <a:lnTo>
                  <a:pt x="127" y="4"/>
                </a:lnTo>
                <a:lnTo>
                  <a:pt x="135" y="8"/>
                </a:lnTo>
                <a:lnTo>
                  <a:pt x="143" y="12"/>
                </a:lnTo>
                <a:lnTo>
                  <a:pt x="151" y="18"/>
                </a:lnTo>
                <a:lnTo>
                  <a:pt x="159" y="23"/>
                </a:lnTo>
                <a:lnTo>
                  <a:pt x="166" y="29"/>
                </a:lnTo>
                <a:lnTo>
                  <a:pt x="173" y="35"/>
                </a:lnTo>
                <a:lnTo>
                  <a:pt x="178" y="43"/>
                </a:lnTo>
                <a:lnTo>
                  <a:pt x="182" y="52"/>
                </a:lnTo>
                <a:lnTo>
                  <a:pt x="186" y="60"/>
                </a:lnTo>
                <a:lnTo>
                  <a:pt x="190" y="69"/>
                </a:lnTo>
                <a:lnTo>
                  <a:pt x="193" y="79"/>
                </a:lnTo>
                <a:lnTo>
                  <a:pt x="194" y="88"/>
                </a:lnTo>
                <a:lnTo>
                  <a:pt x="194" y="97"/>
                </a:lnTo>
                <a:lnTo>
                  <a:pt x="194" y="97"/>
                </a:lnTo>
                <a:lnTo>
                  <a:pt x="194" y="108"/>
                </a:lnTo>
                <a:lnTo>
                  <a:pt x="193" y="118"/>
                </a:lnTo>
                <a:lnTo>
                  <a:pt x="190" y="127"/>
                </a:lnTo>
                <a:lnTo>
                  <a:pt x="186" y="135"/>
                </a:lnTo>
                <a:lnTo>
                  <a:pt x="182" y="143"/>
                </a:lnTo>
                <a:lnTo>
                  <a:pt x="178" y="151"/>
                </a:lnTo>
                <a:lnTo>
                  <a:pt x="173" y="160"/>
                </a:lnTo>
                <a:lnTo>
                  <a:pt x="166" y="166"/>
                </a:lnTo>
                <a:lnTo>
                  <a:pt x="159" y="173"/>
                </a:lnTo>
                <a:lnTo>
                  <a:pt x="151" y="178"/>
                </a:lnTo>
                <a:lnTo>
                  <a:pt x="143" y="183"/>
                </a:lnTo>
                <a:lnTo>
                  <a:pt x="135" y="187"/>
                </a:lnTo>
                <a:lnTo>
                  <a:pt x="127" y="191"/>
                </a:lnTo>
                <a:lnTo>
                  <a:pt x="117" y="193"/>
                </a:lnTo>
                <a:lnTo>
                  <a:pt x="108" y="195"/>
                </a:lnTo>
                <a:lnTo>
                  <a:pt x="97" y="195"/>
                </a:lnTo>
                <a:lnTo>
                  <a:pt x="97" y="195"/>
                </a:lnTo>
                <a:close/>
                <a:moveTo>
                  <a:pt x="97" y="11"/>
                </a:moveTo>
                <a:lnTo>
                  <a:pt x="97" y="11"/>
                </a:lnTo>
                <a:lnTo>
                  <a:pt x="89" y="12"/>
                </a:lnTo>
                <a:lnTo>
                  <a:pt x="80" y="14"/>
                </a:lnTo>
                <a:lnTo>
                  <a:pt x="72" y="15"/>
                </a:lnTo>
                <a:lnTo>
                  <a:pt x="63" y="18"/>
                </a:lnTo>
                <a:lnTo>
                  <a:pt x="57" y="22"/>
                </a:lnTo>
                <a:lnTo>
                  <a:pt x="49" y="26"/>
                </a:lnTo>
                <a:lnTo>
                  <a:pt x="36" y="37"/>
                </a:lnTo>
                <a:lnTo>
                  <a:pt x="26" y="49"/>
                </a:lnTo>
                <a:lnTo>
                  <a:pt x="22" y="57"/>
                </a:lnTo>
                <a:lnTo>
                  <a:pt x="18" y="64"/>
                </a:lnTo>
                <a:lnTo>
                  <a:pt x="15" y="72"/>
                </a:lnTo>
                <a:lnTo>
                  <a:pt x="14" y="80"/>
                </a:lnTo>
                <a:lnTo>
                  <a:pt x="12" y="89"/>
                </a:lnTo>
                <a:lnTo>
                  <a:pt x="11" y="97"/>
                </a:lnTo>
                <a:lnTo>
                  <a:pt x="11" y="97"/>
                </a:lnTo>
                <a:lnTo>
                  <a:pt x="12" y="107"/>
                </a:lnTo>
                <a:lnTo>
                  <a:pt x="14" y="115"/>
                </a:lnTo>
                <a:lnTo>
                  <a:pt x="15" y="123"/>
                </a:lnTo>
                <a:lnTo>
                  <a:pt x="18" y="131"/>
                </a:lnTo>
                <a:lnTo>
                  <a:pt x="22" y="139"/>
                </a:lnTo>
                <a:lnTo>
                  <a:pt x="26" y="146"/>
                </a:lnTo>
                <a:lnTo>
                  <a:pt x="36" y="158"/>
                </a:lnTo>
                <a:lnTo>
                  <a:pt x="49" y="169"/>
                </a:lnTo>
                <a:lnTo>
                  <a:pt x="57" y="173"/>
                </a:lnTo>
                <a:lnTo>
                  <a:pt x="63" y="177"/>
                </a:lnTo>
                <a:lnTo>
                  <a:pt x="72" y="180"/>
                </a:lnTo>
                <a:lnTo>
                  <a:pt x="80" y="183"/>
                </a:lnTo>
                <a:lnTo>
                  <a:pt x="89" y="184"/>
                </a:lnTo>
                <a:lnTo>
                  <a:pt x="97" y="184"/>
                </a:lnTo>
                <a:lnTo>
                  <a:pt x="97" y="184"/>
                </a:lnTo>
                <a:lnTo>
                  <a:pt x="107" y="184"/>
                </a:lnTo>
                <a:lnTo>
                  <a:pt x="115" y="183"/>
                </a:lnTo>
                <a:lnTo>
                  <a:pt x="123" y="180"/>
                </a:lnTo>
                <a:lnTo>
                  <a:pt x="131" y="177"/>
                </a:lnTo>
                <a:lnTo>
                  <a:pt x="139" y="173"/>
                </a:lnTo>
                <a:lnTo>
                  <a:pt x="146" y="169"/>
                </a:lnTo>
                <a:lnTo>
                  <a:pt x="158" y="158"/>
                </a:lnTo>
                <a:lnTo>
                  <a:pt x="169" y="146"/>
                </a:lnTo>
                <a:lnTo>
                  <a:pt x="173" y="139"/>
                </a:lnTo>
                <a:lnTo>
                  <a:pt x="177" y="131"/>
                </a:lnTo>
                <a:lnTo>
                  <a:pt x="180" y="123"/>
                </a:lnTo>
                <a:lnTo>
                  <a:pt x="182" y="115"/>
                </a:lnTo>
                <a:lnTo>
                  <a:pt x="184" y="107"/>
                </a:lnTo>
                <a:lnTo>
                  <a:pt x="184" y="97"/>
                </a:lnTo>
                <a:lnTo>
                  <a:pt x="184" y="97"/>
                </a:lnTo>
                <a:lnTo>
                  <a:pt x="184" y="89"/>
                </a:lnTo>
                <a:lnTo>
                  <a:pt x="182" y="80"/>
                </a:lnTo>
                <a:lnTo>
                  <a:pt x="180" y="72"/>
                </a:lnTo>
                <a:lnTo>
                  <a:pt x="177" y="64"/>
                </a:lnTo>
                <a:lnTo>
                  <a:pt x="173" y="57"/>
                </a:lnTo>
                <a:lnTo>
                  <a:pt x="169" y="49"/>
                </a:lnTo>
                <a:lnTo>
                  <a:pt x="158" y="37"/>
                </a:lnTo>
                <a:lnTo>
                  <a:pt x="146" y="26"/>
                </a:lnTo>
                <a:lnTo>
                  <a:pt x="139" y="22"/>
                </a:lnTo>
                <a:lnTo>
                  <a:pt x="131" y="18"/>
                </a:lnTo>
                <a:lnTo>
                  <a:pt x="123" y="15"/>
                </a:lnTo>
                <a:lnTo>
                  <a:pt x="115" y="14"/>
                </a:lnTo>
                <a:lnTo>
                  <a:pt x="107" y="12"/>
                </a:lnTo>
                <a:lnTo>
                  <a:pt x="97" y="11"/>
                </a:lnTo>
                <a:lnTo>
                  <a:pt x="9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9" name="Freeform 116"/>
          <p:cNvSpPr>
            <a:spLocks noEditPoints="1"/>
          </p:cNvSpPr>
          <p:nvPr/>
        </p:nvSpPr>
        <p:spPr bwMode="auto">
          <a:xfrm>
            <a:off x="9460358" y="4933095"/>
            <a:ext cx="244287" cy="239020"/>
          </a:xfrm>
          <a:custGeom>
            <a:avLst/>
            <a:gdLst/>
            <a:ahLst/>
            <a:cxnLst>
              <a:cxn ang="0">
                <a:pos x="78" y="157"/>
              </a:cxn>
              <a:cxn ang="0">
                <a:pos x="62" y="155"/>
              </a:cxn>
              <a:cxn ang="0">
                <a:pos x="33" y="143"/>
              </a:cxn>
              <a:cxn ang="0">
                <a:pos x="13" y="122"/>
              </a:cxn>
              <a:cxn ang="0">
                <a:pos x="1" y="93"/>
              </a:cxn>
              <a:cxn ang="0">
                <a:pos x="0" y="79"/>
              </a:cxn>
              <a:cxn ang="0">
                <a:pos x="0" y="70"/>
              </a:cxn>
              <a:cxn ang="0">
                <a:pos x="5" y="47"/>
              </a:cxn>
              <a:cxn ang="0">
                <a:pos x="22" y="23"/>
              </a:cxn>
              <a:cxn ang="0">
                <a:pos x="47" y="6"/>
              </a:cxn>
              <a:cxn ang="0">
                <a:pos x="70" y="0"/>
              </a:cxn>
              <a:cxn ang="0">
                <a:pos x="78" y="0"/>
              </a:cxn>
              <a:cxn ang="0">
                <a:pos x="93" y="2"/>
              </a:cxn>
              <a:cxn ang="0">
                <a:pos x="121" y="14"/>
              </a:cxn>
              <a:cxn ang="0">
                <a:pos x="143" y="34"/>
              </a:cxn>
              <a:cxn ang="0">
                <a:pos x="153" y="62"/>
              </a:cxn>
              <a:cxn ang="0">
                <a:pos x="156" y="79"/>
              </a:cxn>
              <a:cxn ang="0">
                <a:pos x="155" y="87"/>
              </a:cxn>
              <a:cxn ang="0">
                <a:pos x="149" y="108"/>
              </a:cxn>
              <a:cxn ang="0">
                <a:pos x="133" y="134"/>
              </a:cxn>
              <a:cxn ang="0">
                <a:pos x="108" y="150"/>
              </a:cxn>
              <a:cxn ang="0">
                <a:pos x="86" y="155"/>
              </a:cxn>
              <a:cxn ang="0">
                <a:pos x="78" y="157"/>
              </a:cxn>
              <a:cxn ang="0">
                <a:pos x="78" y="6"/>
              </a:cxn>
              <a:cxn ang="0">
                <a:pos x="50" y="11"/>
              </a:cxn>
              <a:cxn ang="0">
                <a:pos x="27" y="27"/>
              </a:cxn>
              <a:cxn ang="0">
                <a:pos x="10" y="50"/>
              </a:cxn>
              <a:cxn ang="0">
                <a:pos x="5" y="79"/>
              </a:cxn>
              <a:cxn ang="0">
                <a:pos x="6" y="93"/>
              </a:cxn>
              <a:cxn ang="0">
                <a:pos x="17" y="119"/>
              </a:cxn>
              <a:cxn ang="0">
                <a:pos x="37" y="139"/>
              </a:cxn>
              <a:cxn ang="0">
                <a:pos x="63" y="150"/>
              </a:cxn>
              <a:cxn ang="0">
                <a:pos x="78" y="151"/>
              </a:cxn>
              <a:cxn ang="0">
                <a:pos x="106" y="145"/>
              </a:cxn>
              <a:cxn ang="0">
                <a:pos x="129" y="130"/>
              </a:cxn>
              <a:cxn ang="0">
                <a:pos x="144" y="107"/>
              </a:cxn>
              <a:cxn ang="0">
                <a:pos x="151" y="79"/>
              </a:cxn>
              <a:cxn ang="0">
                <a:pos x="149" y="64"/>
              </a:cxn>
              <a:cxn ang="0">
                <a:pos x="137" y="38"/>
              </a:cxn>
              <a:cxn ang="0">
                <a:pos x="118" y="18"/>
              </a:cxn>
              <a:cxn ang="0">
                <a:pos x="93" y="7"/>
              </a:cxn>
              <a:cxn ang="0">
                <a:pos x="78" y="6"/>
              </a:cxn>
            </a:cxnLst>
            <a:rect l="0" t="0" r="r" b="b"/>
            <a:pathLst>
              <a:path w="156" h="157">
                <a:moveTo>
                  <a:pt x="78" y="157"/>
                </a:moveTo>
                <a:lnTo>
                  <a:pt x="78" y="157"/>
                </a:lnTo>
                <a:lnTo>
                  <a:pt x="70" y="155"/>
                </a:lnTo>
                <a:lnTo>
                  <a:pt x="62" y="155"/>
                </a:lnTo>
                <a:lnTo>
                  <a:pt x="47" y="150"/>
                </a:lnTo>
                <a:lnTo>
                  <a:pt x="33" y="143"/>
                </a:lnTo>
                <a:lnTo>
                  <a:pt x="22" y="134"/>
                </a:lnTo>
                <a:lnTo>
                  <a:pt x="13" y="122"/>
                </a:lnTo>
                <a:lnTo>
                  <a:pt x="5" y="108"/>
                </a:lnTo>
                <a:lnTo>
                  <a:pt x="1" y="93"/>
                </a:lnTo>
                <a:lnTo>
                  <a:pt x="0" y="87"/>
                </a:lnTo>
                <a:lnTo>
                  <a:pt x="0" y="79"/>
                </a:lnTo>
                <a:lnTo>
                  <a:pt x="0" y="79"/>
                </a:lnTo>
                <a:lnTo>
                  <a:pt x="0" y="70"/>
                </a:lnTo>
                <a:lnTo>
                  <a:pt x="1" y="62"/>
                </a:lnTo>
                <a:lnTo>
                  <a:pt x="5" y="47"/>
                </a:lnTo>
                <a:lnTo>
                  <a:pt x="13" y="34"/>
                </a:lnTo>
                <a:lnTo>
                  <a:pt x="22" y="23"/>
                </a:lnTo>
                <a:lnTo>
                  <a:pt x="33" y="14"/>
                </a:lnTo>
                <a:lnTo>
                  <a:pt x="47" y="6"/>
                </a:lnTo>
                <a:lnTo>
                  <a:pt x="62" y="2"/>
                </a:lnTo>
                <a:lnTo>
                  <a:pt x="70" y="0"/>
                </a:lnTo>
                <a:lnTo>
                  <a:pt x="78" y="0"/>
                </a:lnTo>
                <a:lnTo>
                  <a:pt x="78" y="0"/>
                </a:lnTo>
                <a:lnTo>
                  <a:pt x="86" y="0"/>
                </a:lnTo>
                <a:lnTo>
                  <a:pt x="93" y="2"/>
                </a:lnTo>
                <a:lnTo>
                  <a:pt x="108" y="6"/>
                </a:lnTo>
                <a:lnTo>
                  <a:pt x="121" y="14"/>
                </a:lnTo>
                <a:lnTo>
                  <a:pt x="133" y="23"/>
                </a:lnTo>
                <a:lnTo>
                  <a:pt x="143" y="34"/>
                </a:lnTo>
                <a:lnTo>
                  <a:pt x="149" y="47"/>
                </a:lnTo>
                <a:lnTo>
                  <a:pt x="153" y="62"/>
                </a:lnTo>
                <a:lnTo>
                  <a:pt x="155" y="70"/>
                </a:lnTo>
                <a:lnTo>
                  <a:pt x="156" y="79"/>
                </a:lnTo>
                <a:lnTo>
                  <a:pt x="156" y="79"/>
                </a:lnTo>
                <a:lnTo>
                  <a:pt x="155" y="87"/>
                </a:lnTo>
                <a:lnTo>
                  <a:pt x="153" y="93"/>
                </a:lnTo>
                <a:lnTo>
                  <a:pt x="149" y="108"/>
                </a:lnTo>
                <a:lnTo>
                  <a:pt x="143" y="122"/>
                </a:lnTo>
                <a:lnTo>
                  <a:pt x="133" y="134"/>
                </a:lnTo>
                <a:lnTo>
                  <a:pt x="121" y="143"/>
                </a:lnTo>
                <a:lnTo>
                  <a:pt x="108" y="150"/>
                </a:lnTo>
                <a:lnTo>
                  <a:pt x="93" y="155"/>
                </a:lnTo>
                <a:lnTo>
                  <a:pt x="86" y="155"/>
                </a:lnTo>
                <a:lnTo>
                  <a:pt x="78" y="157"/>
                </a:lnTo>
                <a:lnTo>
                  <a:pt x="78" y="157"/>
                </a:lnTo>
                <a:close/>
                <a:moveTo>
                  <a:pt x="78" y="6"/>
                </a:moveTo>
                <a:lnTo>
                  <a:pt x="78" y="6"/>
                </a:lnTo>
                <a:lnTo>
                  <a:pt x="63" y="7"/>
                </a:lnTo>
                <a:lnTo>
                  <a:pt x="50" y="11"/>
                </a:lnTo>
                <a:lnTo>
                  <a:pt x="37" y="18"/>
                </a:lnTo>
                <a:lnTo>
                  <a:pt x="27" y="27"/>
                </a:lnTo>
                <a:lnTo>
                  <a:pt x="17" y="38"/>
                </a:lnTo>
                <a:lnTo>
                  <a:pt x="10" y="50"/>
                </a:lnTo>
                <a:lnTo>
                  <a:pt x="6" y="64"/>
                </a:lnTo>
                <a:lnTo>
                  <a:pt x="5" y="79"/>
                </a:lnTo>
                <a:lnTo>
                  <a:pt x="5" y="79"/>
                </a:lnTo>
                <a:lnTo>
                  <a:pt x="6" y="93"/>
                </a:lnTo>
                <a:lnTo>
                  <a:pt x="10" y="107"/>
                </a:lnTo>
                <a:lnTo>
                  <a:pt x="17" y="119"/>
                </a:lnTo>
                <a:lnTo>
                  <a:pt x="27" y="130"/>
                </a:lnTo>
                <a:lnTo>
                  <a:pt x="37" y="139"/>
                </a:lnTo>
                <a:lnTo>
                  <a:pt x="50" y="145"/>
                </a:lnTo>
                <a:lnTo>
                  <a:pt x="63" y="150"/>
                </a:lnTo>
                <a:lnTo>
                  <a:pt x="78" y="151"/>
                </a:lnTo>
                <a:lnTo>
                  <a:pt x="78" y="151"/>
                </a:lnTo>
                <a:lnTo>
                  <a:pt x="93" y="150"/>
                </a:lnTo>
                <a:lnTo>
                  <a:pt x="106" y="145"/>
                </a:lnTo>
                <a:lnTo>
                  <a:pt x="118" y="139"/>
                </a:lnTo>
                <a:lnTo>
                  <a:pt x="129" y="130"/>
                </a:lnTo>
                <a:lnTo>
                  <a:pt x="137" y="119"/>
                </a:lnTo>
                <a:lnTo>
                  <a:pt x="144" y="107"/>
                </a:lnTo>
                <a:lnTo>
                  <a:pt x="149" y="93"/>
                </a:lnTo>
                <a:lnTo>
                  <a:pt x="151" y="79"/>
                </a:lnTo>
                <a:lnTo>
                  <a:pt x="151" y="79"/>
                </a:lnTo>
                <a:lnTo>
                  <a:pt x="149" y="64"/>
                </a:lnTo>
                <a:lnTo>
                  <a:pt x="144" y="50"/>
                </a:lnTo>
                <a:lnTo>
                  <a:pt x="137" y="38"/>
                </a:lnTo>
                <a:lnTo>
                  <a:pt x="129" y="27"/>
                </a:lnTo>
                <a:lnTo>
                  <a:pt x="118" y="18"/>
                </a:lnTo>
                <a:lnTo>
                  <a:pt x="106" y="11"/>
                </a:lnTo>
                <a:lnTo>
                  <a:pt x="93" y="7"/>
                </a:lnTo>
                <a:lnTo>
                  <a:pt x="78" y="6"/>
                </a:lnTo>
                <a:lnTo>
                  <a:pt x="7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2019012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1" name="Rectangle 118"/>
          <p:cNvSpPr>
            <a:spLocks noChangeArrowheads="1"/>
          </p:cNvSpPr>
          <p:nvPr/>
        </p:nvSpPr>
        <p:spPr bwMode="auto">
          <a:xfrm>
            <a:off x="2019012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2" name="Rectangle 119"/>
          <p:cNvSpPr>
            <a:spLocks noChangeArrowheads="1"/>
          </p:cNvSpPr>
          <p:nvPr/>
        </p:nvSpPr>
        <p:spPr bwMode="auto">
          <a:xfrm>
            <a:off x="2019013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" name="Rectangle 120"/>
          <p:cNvSpPr>
            <a:spLocks noChangeArrowheads="1"/>
          </p:cNvSpPr>
          <p:nvPr/>
        </p:nvSpPr>
        <p:spPr bwMode="auto">
          <a:xfrm>
            <a:off x="2019012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4" name="Rectangle 121"/>
          <p:cNvSpPr>
            <a:spLocks noChangeArrowheads="1"/>
          </p:cNvSpPr>
          <p:nvPr/>
        </p:nvSpPr>
        <p:spPr bwMode="auto">
          <a:xfrm>
            <a:off x="201901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5" name="Rectangle 122"/>
          <p:cNvSpPr>
            <a:spLocks noChangeArrowheads="1"/>
          </p:cNvSpPr>
          <p:nvPr/>
        </p:nvSpPr>
        <p:spPr bwMode="auto">
          <a:xfrm>
            <a:off x="2888110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6" name="Rectangle 123"/>
          <p:cNvSpPr>
            <a:spLocks noChangeArrowheads="1"/>
          </p:cNvSpPr>
          <p:nvPr/>
        </p:nvSpPr>
        <p:spPr bwMode="auto">
          <a:xfrm>
            <a:off x="2888110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7" name="Rectangle 124"/>
          <p:cNvSpPr>
            <a:spLocks noChangeArrowheads="1"/>
          </p:cNvSpPr>
          <p:nvPr/>
        </p:nvSpPr>
        <p:spPr bwMode="auto">
          <a:xfrm>
            <a:off x="2850527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8" name="Rectangle 125"/>
          <p:cNvSpPr>
            <a:spLocks noChangeArrowheads="1"/>
          </p:cNvSpPr>
          <p:nvPr/>
        </p:nvSpPr>
        <p:spPr bwMode="auto">
          <a:xfrm>
            <a:off x="2874015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9" name="Rectangle 126"/>
          <p:cNvSpPr>
            <a:spLocks noChangeArrowheads="1"/>
          </p:cNvSpPr>
          <p:nvPr/>
        </p:nvSpPr>
        <p:spPr bwMode="auto">
          <a:xfrm>
            <a:off x="2841133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3752508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1" name="Rectangle 128"/>
          <p:cNvSpPr>
            <a:spLocks noChangeArrowheads="1"/>
          </p:cNvSpPr>
          <p:nvPr/>
        </p:nvSpPr>
        <p:spPr bwMode="auto">
          <a:xfrm>
            <a:off x="3752508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2" name="Rectangle 129"/>
          <p:cNvSpPr>
            <a:spLocks noChangeArrowheads="1"/>
          </p:cNvSpPr>
          <p:nvPr/>
        </p:nvSpPr>
        <p:spPr bwMode="auto">
          <a:xfrm>
            <a:off x="3682039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3" name="Rectangle 130"/>
          <p:cNvSpPr>
            <a:spLocks noChangeArrowheads="1"/>
          </p:cNvSpPr>
          <p:nvPr/>
        </p:nvSpPr>
        <p:spPr bwMode="auto">
          <a:xfrm>
            <a:off x="3724321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4" name="Rectangle 131"/>
          <p:cNvSpPr>
            <a:spLocks noChangeArrowheads="1"/>
          </p:cNvSpPr>
          <p:nvPr/>
        </p:nvSpPr>
        <p:spPr bwMode="auto">
          <a:xfrm>
            <a:off x="365385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5" name="Rectangle 132"/>
          <p:cNvSpPr>
            <a:spLocks noChangeArrowheads="1"/>
          </p:cNvSpPr>
          <p:nvPr/>
        </p:nvSpPr>
        <p:spPr bwMode="auto">
          <a:xfrm>
            <a:off x="4461880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6" name="Rectangle 133"/>
          <p:cNvSpPr>
            <a:spLocks noChangeArrowheads="1"/>
          </p:cNvSpPr>
          <p:nvPr/>
        </p:nvSpPr>
        <p:spPr bwMode="auto">
          <a:xfrm>
            <a:off x="4461880" y="1968321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7" name="Rectangle 134"/>
          <p:cNvSpPr>
            <a:spLocks noChangeArrowheads="1"/>
          </p:cNvSpPr>
          <p:nvPr/>
        </p:nvSpPr>
        <p:spPr bwMode="auto">
          <a:xfrm>
            <a:off x="4461880" y="1894777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8" name="Rectangle 135"/>
          <p:cNvSpPr>
            <a:spLocks noChangeArrowheads="1"/>
          </p:cNvSpPr>
          <p:nvPr/>
        </p:nvSpPr>
        <p:spPr bwMode="auto">
          <a:xfrm>
            <a:off x="4461880" y="1821231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9" name="Rectangle 136"/>
          <p:cNvSpPr>
            <a:spLocks noChangeArrowheads="1"/>
          </p:cNvSpPr>
          <p:nvPr/>
        </p:nvSpPr>
        <p:spPr bwMode="auto">
          <a:xfrm>
            <a:off x="5340370" y="2041865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0" name="Rectangle 137"/>
          <p:cNvSpPr>
            <a:spLocks noChangeArrowheads="1"/>
          </p:cNvSpPr>
          <p:nvPr/>
        </p:nvSpPr>
        <p:spPr bwMode="auto">
          <a:xfrm>
            <a:off x="5340370" y="1968321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1" name="Rectangle 138"/>
          <p:cNvSpPr>
            <a:spLocks noChangeArrowheads="1"/>
          </p:cNvSpPr>
          <p:nvPr/>
        </p:nvSpPr>
        <p:spPr bwMode="auto">
          <a:xfrm>
            <a:off x="5340370" y="1894777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2" name="Rectangle 139"/>
          <p:cNvSpPr>
            <a:spLocks noChangeArrowheads="1"/>
          </p:cNvSpPr>
          <p:nvPr/>
        </p:nvSpPr>
        <p:spPr bwMode="auto">
          <a:xfrm>
            <a:off x="5340370" y="1821231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3" name="Rectangle 140"/>
          <p:cNvSpPr>
            <a:spLocks noChangeArrowheads="1"/>
          </p:cNvSpPr>
          <p:nvPr/>
        </p:nvSpPr>
        <p:spPr bwMode="auto">
          <a:xfrm>
            <a:off x="5279300" y="2041865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4" name="Rectangle 141"/>
          <p:cNvSpPr>
            <a:spLocks noChangeArrowheads="1"/>
          </p:cNvSpPr>
          <p:nvPr/>
        </p:nvSpPr>
        <p:spPr bwMode="auto">
          <a:xfrm>
            <a:off x="5279300" y="1968321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5" name="Rectangle 142"/>
          <p:cNvSpPr>
            <a:spLocks noChangeArrowheads="1"/>
          </p:cNvSpPr>
          <p:nvPr/>
        </p:nvSpPr>
        <p:spPr bwMode="auto">
          <a:xfrm>
            <a:off x="5279300" y="1894777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6" name="Rectangle 143"/>
          <p:cNvSpPr>
            <a:spLocks noChangeArrowheads="1"/>
          </p:cNvSpPr>
          <p:nvPr/>
        </p:nvSpPr>
        <p:spPr bwMode="auto">
          <a:xfrm>
            <a:off x="5279300" y="1821231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7" name="Freeform 144"/>
          <p:cNvSpPr>
            <a:spLocks noEditPoints="1"/>
          </p:cNvSpPr>
          <p:nvPr/>
        </p:nvSpPr>
        <p:spPr bwMode="auto">
          <a:xfrm>
            <a:off x="6068533" y="1789053"/>
            <a:ext cx="93956" cy="91931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8" name="Freeform 145"/>
          <p:cNvSpPr>
            <a:spLocks noEditPoints="1"/>
          </p:cNvSpPr>
          <p:nvPr/>
        </p:nvSpPr>
        <p:spPr bwMode="auto">
          <a:xfrm>
            <a:off x="6885952" y="1766074"/>
            <a:ext cx="183216" cy="170073"/>
          </a:xfrm>
          <a:custGeom>
            <a:avLst/>
            <a:gdLst/>
            <a:ahLst/>
            <a:cxnLst>
              <a:cxn ang="0">
                <a:pos x="115" y="111"/>
              </a:cxn>
              <a:cxn ang="0">
                <a:pos x="0" y="111"/>
              </a:cxn>
              <a:cxn ang="0">
                <a:pos x="0" y="0"/>
              </a:cxn>
              <a:cxn ang="0">
                <a:pos x="115" y="0"/>
              </a:cxn>
              <a:cxn ang="0">
                <a:pos x="115" y="111"/>
              </a:cxn>
              <a:cxn ang="0">
                <a:pos x="11" y="100"/>
              </a:cxn>
              <a:cxn ang="0">
                <a:pos x="104" y="100"/>
              </a:cxn>
              <a:cxn ang="0">
                <a:pos x="104" y="11"/>
              </a:cxn>
              <a:cxn ang="0">
                <a:pos x="11" y="11"/>
              </a:cxn>
              <a:cxn ang="0">
                <a:pos x="11" y="100"/>
              </a:cxn>
            </a:cxnLst>
            <a:rect l="0" t="0" r="r" b="b"/>
            <a:pathLst>
              <a:path w="115" h="111">
                <a:moveTo>
                  <a:pt x="115" y="111"/>
                </a:moveTo>
                <a:lnTo>
                  <a:pt x="0" y="111"/>
                </a:lnTo>
                <a:lnTo>
                  <a:pt x="0" y="0"/>
                </a:lnTo>
                <a:lnTo>
                  <a:pt x="115" y="0"/>
                </a:lnTo>
                <a:lnTo>
                  <a:pt x="115" y="111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1"/>
                </a:lnTo>
                <a:lnTo>
                  <a:pt x="11" y="11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9" name="Freeform 146"/>
          <p:cNvSpPr>
            <a:spLocks noEditPoints="1"/>
          </p:cNvSpPr>
          <p:nvPr/>
        </p:nvSpPr>
        <p:spPr bwMode="auto">
          <a:xfrm>
            <a:off x="7083260" y="1766074"/>
            <a:ext cx="178517" cy="170073"/>
          </a:xfrm>
          <a:custGeom>
            <a:avLst/>
            <a:gdLst/>
            <a:ahLst/>
            <a:cxnLst>
              <a:cxn ang="0">
                <a:pos x="114" y="111"/>
              </a:cxn>
              <a:cxn ang="0">
                <a:pos x="0" y="111"/>
              </a:cxn>
              <a:cxn ang="0">
                <a:pos x="0" y="0"/>
              </a:cxn>
              <a:cxn ang="0">
                <a:pos x="114" y="0"/>
              </a:cxn>
              <a:cxn ang="0">
                <a:pos x="114" y="111"/>
              </a:cxn>
              <a:cxn ang="0">
                <a:pos x="10" y="100"/>
              </a:cxn>
              <a:cxn ang="0">
                <a:pos x="104" y="100"/>
              </a:cxn>
              <a:cxn ang="0">
                <a:pos x="104" y="11"/>
              </a:cxn>
              <a:cxn ang="0">
                <a:pos x="10" y="11"/>
              </a:cxn>
              <a:cxn ang="0">
                <a:pos x="10" y="100"/>
              </a:cxn>
            </a:cxnLst>
            <a:rect l="0" t="0" r="r" b="b"/>
            <a:pathLst>
              <a:path w="114" h="111">
                <a:moveTo>
                  <a:pt x="114" y="111"/>
                </a:moveTo>
                <a:lnTo>
                  <a:pt x="0" y="111"/>
                </a:lnTo>
                <a:lnTo>
                  <a:pt x="0" y="0"/>
                </a:lnTo>
                <a:lnTo>
                  <a:pt x="114" y="0"/>
                </a:lnTo>
                <a:lnTo>
                  <a:pt x="114" y="111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1"/>
                </a:lnTo>
                <a:lnTo>
                  <a:pt x="10" y="11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0" name="Freeform 147"/>
          <p:cNvSpPr>
            <a:spLocks noEditPoints="1"/>
          </p:cNvSpPr>
          <p:nvPr/>
        </p:nvSpPr>
        <p:spPr bwMode="auto">
          <a:xfrm>
            <a:off x="6885952" y="1949935"/>
            <a:ext cx="183216" cy="165476"/>
          </a:xfrm>
          <a:custGeom>
            <a:avLst/>
            <a:gdLst/>
            <a:ahLst/>
            <a:cxnLst>
              <a:cxn ang="0">
                <a:pos x="115" y="110"/>
              </a:cxn>
              <a:cxn ang="0">
                <a:pos x="0" y="110"/>
              </a:cxn>
              <a:cxn ang="0">
                <a:pos x="0" y="0"/>
              </a:cxn>
              <a:cxn ang="0">
                <a:pos x="115" y="0"/>
              </a:cxn>
              <a:cxn ang="0">
                <a:pos x="115" y="110"/>
              </a:cxn>
              <a:cxn ang="0">
                <a:pos x="11" y="100"/>
              </a:cxn>
              <a:cxn ang="0">
                <a:pos x="104" y="100"/>
              </a:cxn>
              <a:cxn ang="0">
                <a:pos x="104" y="10"/>
              </a:cxn>
              <a:cxn ang="0">
                <a:pos x="11" y="10"/>
              </a:cxn>
              <a:cxn ang="0">
                <a:pos x="11" y="100"/>
              </a:cxn>
            </a:cxnLst>
            <a:rect l="0" t="0" r="r" b="b"/>
            <a:pathLst>
              <a:path w="115" h="110">
                <a:moveTo>
                  <a:pt x="115" y="110"/>
                </a:moveTo>
                <a:lnTo>
                  <a:pt x="0" y="110"/>
                </a:lnTo>
                <a:lnTo>
                  <a:pt x="0" y="0"/>
                </a:lnTo>
                <a:lnTo>
                  <a:pt x="115" y="0"/>
                </a:lnTo>
                <a:lnTo>
                  <a:pt x="115" y="110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0"/>
                </a:lnTo>
                <a:lnTo>
                  <a:pt x="11" y="10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1" name="Freeform 148"/>
          <p:cNvSpPr>
            <a:spLocks noEditPoints="1"/>
          </p:cNvSpPr>
          <p:nvPr/>
        </p:nvSpPr>
        <p:spPr bwMode="auto">
          <a:xfrm>
            <a:off x="7083260" y="1949935"/>
            <a:ext cx="178517" cy="165476"/>
          </a:xfrm>
          <a:custGeom>
            <a:avLst/>
            <a:gdLst/>
            <a:ahLst/>
            <a:cxnLst>
              <a:cxn ang="0">
                <a:pos x="114" y="110"/>
              </a:cxn>
              <a:cxn ang="0">
                <a:pos x="0" y="110"/>
              </a:cxn>
              <a:cxn ang="0">
                <a:pos x="0" y="0"/>
              </a:cxn>
              <a:cxn ang="0">
                <a:pos x="114" y="0"/>
              </a:cxn>
              <a:cxn ang="0">
                <a:pos x="114" y="110"/>
              </a:cxn>
              <a:cxn ang="0">
                <a:pos x="10" y="100"/>
              </a:cxn>
              <a:cxn ang="0">
                <a:pos x="104" y="100"/>
              </a:cxn>
              <a:cxn ang="0">
                <a:pos x="104" y="10"/>
              </a:cxn>
              <a:cxn ang="0">
                <a:pos x="10" y="10"/>
              </a:cxn>
              <a:cxn ang="0">
                <a:pos x="10" y="100"/>
              </a:cxn>
            </a:cxnLst>
            <a:rect l="0" t="0" r="r" b="b"/>
            <a:pathLst>
              <a:path w="114" h="110">
                <a:moveTo>
                  <a:pt x="114" y="110"/>
                </a:moveTo>
                <a:lnTo>
                  <a:pt x="0" y="110"/>
                </a:lnTo>
                <a:lnTo>
                  <a:pt x="0" y="0"/>
                </a:lnTo>
                <a:lnTo>
                  <a:pt x="114" y="0"/>
                </a:lnTo>
                <a:lnTo>
                  <a:pt x="114" y="110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0"/>
                </a:lnTo>
                <a:lnTo>
                  <a:pt x="10" y="10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2" name="Freeform 149"/>
          <p:cNvSpPr>
            <a:spLocks noEditPoints="1"/>
          </p:cNvSpPr>
          <p:nvPr/>
        </p:nvSpPr>
        <p:spPr bwMode="auto">
          <a:xfrm>
            <a:off x="7679884" y="1747687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3" name="Freeform 150"/>
          <p:cNvSpPr>
            <a:spLocks noEditPoints="1"/>
          </p:cNvSpPr>
          <p:nvPr/>
        </p:nvSpPr>
        <p:spPr bwMode="auto">
          <a:xfrm>
            <a:off x="7816121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4" name="Freeform 151"/>
          <p:cNvSpPr>
            <a:spLocks noEditPoints="1"/>
          </p:cNvSpPr>
          <p:nvPr/>
        </p:nvSpPr>
        <p:spPr bwMode="auto">
          <a:xfrm>
            <a:off x="7679884" y="1876390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5" name="Freeform 152"/>
          <p:cNvSpPr>
            <a:spLocks noEditPoints="1"/>
          </p:cNvSpPr>
          <p:nvPr/>
        </p:nvSpPr>
        <p:spPr bwMode="auto">
          <a:xfrm>
            <a:off x="7816121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6" name="Freeform 153"/>
          <p:cNvSpPr>
            <a:spLocks noEditPoints="1"/>
          </p:cNvSpPr>
          <p:nvPr/>
        </p:nvSpPr>
        <p:spPr bwMode="auto">
          <a:xfrm>
            <a:off x="7957056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7" name="Freeform 154"/>
          <p:cNvSpPr>
            <a:spLocks noEditPoints="1"/>
          </p:cNvSpPr>
          <p:nvPr/>
        </p:nvSpPr>
        <p:spPr bwMode="auto">
          <a:xfrm>
            <a:off x="7957056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8" name="Freeform 155"/>
          <p:cNvSpPr>
            <a:spLocks noEditPoints="1"/>
          </p:cNvSpPr>
          <p:nvPr/>
        </p:nvSpPr>
        <p:spPr bwMode="auto">
          <a:xfrm>
            <a:off x="7679884" y="2005094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1"/>
              </a:cxn>
              <a:cxn ang="0">
                <a:pos x="73" y="71"/>
              </a:cxn>
              <a:cxn ang="0">
                <a:pos x="73" y="11"/>
              </a:cxn>
              <a:cxn ang="0">
                <a:pos x="10" y="11"/>
              </a:cxn>
              <a:cxn ang="0">
                <a:pos x="10" y="71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1"/>
                </a:moveTo>
                <a:lnTo>
                  <a:pt x="73" y="71"/>
                </a:lnTo>
                <a:lnTo>
                  <a:pt x="73" y="11"/>
                </a:lnTo>
                <a:lnTo>
                  <a:pt x="10" y="11"/>
                </a:lnTo>
                <a:lnTo>
                  <a:pt x="10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9" name="Freeform 156"/>
          <p:cNvSpPr>
            <a:spLocks noEditPoints="1"/>
          </p:cNvSpPr>
          <p:nvPr/>
        </p:nvSpPr>
        <p:spPr bwMode="auto">
          <a:xfrm>
            <a:off x="7816121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0" name="Freeform 157"/>
          <p:cNvSpPr>
            <a:spLocks noEditPoints="1"/>
          </p:cNvSpPr>
          <p:nvPr/>
        </p:nvSpPr>
        <p:spPr bwMode="auto">
          <a:xfrm>
            <a:off x="7957056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1" name="Freeform 158"/>
          <p:cNvSpPr>
            <a:spLocks noEditPoints="1"/>
          </p:cNvSpPr>
          <p:nvPr/>
        </p:nvSpPr>
        <p:spPr bwMode="auto">
          <a:xfrm>
            <a:off x="6185980" y="1789053"/>
            <a:ext cx="272473" cy="91931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2" name="Freeform 159"/>
          <p:cNvSpPr>
            <a:spLocks noEditPoints="1"/>
          </p:cNvSpPr>
          <p:nvPr/>
        </p:nvSpPr>
        <p:spPr bwMode="auto">
          <a:xfrm>
            <a:off x="6068533" y="1899371"/>
            <a:ext cx="93956" cy="91931"/>
          </a:xfrm>
          <a:custGeom>
            <a:avLst/>
            <a:gdLst/>
            <a:ahLst/>
            <a:cxnLst>
              <a:cxn ang="0">
                <a:pos x="61" y="60"/>
              </a:cxn>
              <a:cxn ang="0">
                <a:pos x="0" y="60"/>
              </a:cxn>
              <a:cxn ang="0">
                <a:pos x="0" y="0"/>
              </a:cxn>
              <a:cxn ang="0">
                <a:pos x="61" y="0"/>
              </a:cxn>
              <a:cxn ang="0">
                <a:pos x="61" y="60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60">
                <a:moveTo>
                  <a:pt x="61" y="60"/>
                </a:moveTo>
                <a:lnTo>
                  <a:pt x="0" y="60"/>
                </a:lnTo>
                <a:lnTo>
                  <a:pt x="0" y="0"/>
                </a:lnTo>
                <a:lnTo>
                  <a:pt x="61" y="0"/>
                </a:lnTo>
                <a:lnTo>
                  <a:pt x="61" y="60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3" name="Freeform 160"/>
          <p:cNvSpPr>
            <a:spLocks noEditPoints="1"/>
          </p:cNvSpPr>
          <p:nvPr/>
        </p:nvSpPr>
        <p:spPr bwMode="auto">
          <a:xfrm>
            <a:off x="6185980" y="1899371"/>
            <a:ext cx="272473" cy="91931"/>
          </a:xfrm>
          <a:custGeom>
            <a:avLst/>
            <a:gdLst/>
            <a:ahLst/>
            <a:cxnLst>
              <a:cxn ang="0">
                <a:pos x="175" y="60"/>
              </a:cxn>
              <a:cxn ang="0">
                <a:pos x="0" y="60"/>
              </a:cxn>
              <a:cxn ang="0">
                <a:pos x="0" y="0"/>
              </a:cxn>
              <a:cxn ang="0">
                <a:pos x="175" y="0"/>
              </a:cxn>
              <a:cxn ang="0">
                <a:pos x="175" y="60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60">
                <a:moveTo>
                  <a:pt x="175" y="60"/>
                </a:moveTo>
                <a:lnTo>
                  <a:pt x="0" y="60"/>
                </a:lnTo>
                <a:lnTo>
                  <a:pt x="0" y="0"/>
                </a:lnTo>
                <a:lnTo>
                  <a:pt x="175" y="0"/>
                </a:lnTo>
                <a:lnTo>
                  <a:pt x="175" y="60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4" name="Freeform 161"/>
          <p:cNvSpPr>
            <a:spLocks noEditPoints="1"/>
          </p:cNvSpPr>
          <p:nvPr/>
        </p:nvSpPr>
        <p:spPr bwMode="auto">
          <a:xfrm>
            <a:off x="6068533" y="2009688"/>
            <a:ext cx="93956" cy="87336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8"/>
              </a:cxn>
              <a:cxn ang="0">
                <a:pos x="50" y="48"/>
              </a:cxn>
              <a:cxn ang="0">
                <a:pos x="50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8"/>
                </a:moveTo>
                <a:lnTo>
                  <a:pt x="50" y="48"/>
                </a:lnTo>
                <a:lnTo>
                  <a:pt x="50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5" name="Freeform 162"/>
          <p:cNvSpPr>
            <a:spLocks noEditPoints="1"/>
          </p:cNvSpPr>
          <p:nvPr/>
        </p:nvSpPr>
        <p:spPr bwMode="auto">
          <a:xfrm>
            <a:off x="6185980" y="2009688"/>
            <a:ext cx="272473" cy="87336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8"/>
              </a:cxn>
              <a:cxn ang="0">
                <a:pos x="164" y="48"/>
              </a:cxn>
              <a:cxn ang="0">
                <a:pos x="164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8"/>
                </a:moveTo>
                <a:lnTo>
                  <a:pt x="164" y="48"/>
                </a:lnTo>
                <a:lnTo>
                  <a:pt x="164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6" name="Freeform 163"/>
          <p:cNvSpPr>
            <a:spLocks noEditPoints="1"/>
          </p:cNvSpPr>
          <p:nvPr/>
        </p:nvSpPr>
        <p:spPr bwMode="auto">
          <a:xfrm>
            <a:off x="10118051" y="5774261"/>
            <a:ext cx="404012" cy="275793"/>
          </a:xfrm>
          <a:custGeom>
            <a:avLst/>
            <a:gdLst/>
            <a:ahLst/>
            <a:cxnLst>
              <a:cxn ang="0">
                <a:pos x="259" y="180"/>
              </a:cxn>
              <a:cxn ang="0">
                <a:pos x="0" y="180"/>
              </a:cxn>
              <a:cxn ang="0">
                <a:pos x="0" y="0"/>
              </a:cxn>
              <a:cxn ang="0">
                <a:pos x="259" y="0"/>
              </a:cxn>
              <a:cxn ang="0">
                <a:pos x="259" y="180"/>
              </a:cxn>
              <a:cxn ang="0">
                <a:pos x="11" y="169"/>
              </a:cxn>
              <a:cxn ang="0">
                <a:pos x="249" y="169"/>
              </a:cxn>
              <a:cxn ang="0">
                <a:pos x="249" y="11"/>
              </a:cxn>
              <a:cxn ang="0">
                <a:pos x="11" y="11"/>
              </a:cxn>
              <a:cxn ang="0">
                <a:pos x="11" y="169"/>
              </a:cxn>
            </a:cxnLst>
            <a:rect l="0" t="0" r="r" b="b"/>
            <a:pathLst>
              <a:path w="259" h="180">
                <a:moveTo>
                  <a:pt x="259" y="180"/>
                </a:moveTo>
                <a:lnTo>
                  <a:pt x="0" y="180"/>
                </a:lnTo>
                <a:lnTo>
                  <a:pt x="0" y="0"/>
                </a:lnTo>
                <a:lnTo>
                  <a:pt x="259" y="0"/>
                </a:lnTo>
                <a:lnTo>
                  <a:pt x="259" y="180"/>
                </a:lnTo>
                <a:close/>
                <a:moveTo>
                  <a:pt x="11" y="169"/>
                </a:moveTo>
                <a:lnTo>
                  <a:pt x="249" y="169"/>
                </a:lnTo>
                <a:lnTo>
                  <a:pt x="249" y="11"/>
                </a:lnTo>
                <a:lnTo>
                  <a:pt x="11" y="11"/>
                </a:lnTo>
                <a:lnTo>
                  <a:pt x="11" y="1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7" name="Freeform 164"/>
          <p:cNvSpPr/>
          <p:nvPr/>
        </p:nvSpPr>
        <p:spPr bwMode="auto">
          <a:xfrm>
            <a:off x="10315360" y="5778859"/>
            <a:ext cx="202008" cy="165476"/>
          </a:xfrm>
          <a:custGeom>
            <a:avLst/>
            <a:gdLst/>
            <a:ahLst/>
            <a:cxnLst>
              <a:cxn ang="0">
                <a:pos x="3" y="108"/>
              </a:cxn>
              <a:cxn ang="0">
                <a:pos x="3" y="108"/>
              </a:cxn>
              <a:cxn ang="0">
                <a:pos x="1" y="107"/>
              </a:cxn>
              <a:cxn ang="0">
                <a:pos x="1" y="107"/>
              </a:cxn>
              <a:cxn ang="0">
                <a:pos x="0" y="104"/>
              </a:cxn>
              <a:cxn ang="0">
                <a:pos x="1" y="103"/>
              </a:cxn>
              <a:cxn ang="0">
                <a:pos x="126" y="0"/>
              </a:cxn>
              <a:cxn ang="0">
                <a:pos x="126" y="0"/>
              </a:cxn>
              <a:cxn ang="0">
                <a:pos x="128" y="0"/>
              </a:cxn>
              <a:cxn ang="0">
                <a:pos x="130" y="2"/>
              </a:cxn>
              <a:cxn ang="0">
                <a:pos x="130" y="2"/>
              </a:cxn>
              <a:cxn ang="0">
                <a:pos x="130" y="3"/>
              </a:cxn>
              <a:cxn ang="0">
                <a:pos x="130" y="6"/>
              </a:cxn>
              <a:cxn ang="0">
                <a:pos x="4" y="107"/>
              </a:cxn>
              <a:cxn ang="0">
                <a:pos x="4" y="107"/>
              </a:cxn>
              <a:cxn ang="0">
                <a:pos x="3" y="108"/>
              </a:cxn>
              <a:cxn ang="0">
                <a:pos x="3" y="108"/>
              </a:cxn>
            </a:cxnLst>
            <a:rect l="0" t="0" r="r" b="b"/>
            <a:pathLst>
              <a:path w="130" h="108">
                <a:moveTo>
                  <a:pt x="3" y="108"/>
                </a:moveTo>
                <a:lnTo>
                  <a:pt x="3" y="108"/>
                </a:lnTo>
                <a:lnTo>
                  <a:pt x="1" y="107"/>
                </a:lnTo>
                <a:lnTo>
                  <a:pt x="1" y="107"/>
                </a:lnTo>
                <a:lnTo>
                  <a:pt x="0" y="104"/>
                </a:lnTo>
                <a:lnTo>
                  <a:pt x="1" y="103"/>
                </a:lnTo>
                <a:lnTo>
                  <a:pt x="126" y="0"/>
                </a:lnTo>
                <a:lnTo>
                  <a:pt x="126" y="0"/>
                </a:lnTo>
                <a:lnTo>
                  <a:pt x="128" y="0"/>
                </a:lnTo>
                <a:lnTo>
                  <a:pt x="130" y="2"/>
                </a:lnTo>
                <a:lnTo>
                  <a:pt x="130" y="2"/>
                </a:lnTo>
                <a:lnTo>
                  <a:pt x="130" y="3"/>
                </a:lnTo>
                <a:lnTo>
                  <a:pt x="130" y="6"/>
                </a:lnTo>
                <a:lnTo>
                  <a:pt x="4" y="107"/>
                </a:lnTo>
                <a:lnTo>
                  <a:pt x="4" y="107"/>
                </a:lnTo>
                <a:lnTo>
                  <a:pt x="3" y="108"/>
                </a:lnTo>
                <a:lnTo>
                  <a:pt x="3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8" name="Freeform 165"/>
          <p:cNvSpPr/>
          <p:nvPr/>
        </p:nvSpPr>
        <p:spPr bwMode="auto">
          <a:xfrm>
            <a:off x="10122751" y="5778859"/>
            <a:ext cx="202008" cy="165476"/>
          </a:xfrm>
          <a:custGeom>
            <a:avLst/>
            <a:gdLst/>
            <a:ahLst/>
            <a:cxnLst>
              <a:cxn ang="0">
                <a:pos x="127" y="108"/>
              </a:cxn>
              <a:cxn ang="0">
                <a:pos x="127" y="108"/>
              </a:cxn>
              <a:cxn ang="0">
                <a:pos x="125" y="107"/>
              </a:cxn>
              <a:cxn ang="0">
                <a:pos x="1" y="6"/>
              </a:cxn>
              <a:cxn ang="0">
                <a:pos x="1" y="6"/>
              </a:cxn>
              <a:cxn ang="0">
                <a:pos x="0" y="3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4" y="0"/>
              </a:cxn>
              <a:cxn ang="0">
                <a:pos x="128" y="103"/>
              </a:cxn>
              <a:cxn ang="0">
                <a:pos x="128" y="103"/>
              </a:cxn>
              <a:cxn ang="0">
                <a:pos x="129" y="104"/>
              </a:cxn>
              <a:cxn ang="0">
                <a:pos x="129" y="107"/>
              </a:cxn>
              <a:cxn ang="0">
                <a:pos x="129" y="107"/>
              </a:cxn>
              <a:cxn ang="0">
                <a:pos x="127" y="108"/>
              </a:cxn>
              <a:cxn ang="0">
                <a:pos x="127" y="108"/>
              </a:cxn>
            </a:cxnLst>
            <a:rect l="0" t="0" r="r" b="b"/>
            <a:pathLst>
              <a:path w="129" h="108">
                <a:moveTo>
                  <a:pt x="127" y="108"/>
                </a:moveTo>
                <a:lnTo>
                  <a:pt x="127" y="108"/>
                </a:lnTo>
                <a:lnTo>
                  <a:pt x="125" y="107"/>
                </a:lnTo>
                <a:lnTo>
                  <a:pt x="1" y="6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4" y="0"/>
                </a:lnTo>
                <a:lnTo>
                  <a:pt x="128" y="103"/>
                </a:lnTo>
                <a:lnTo>
                  <a:pt x="128" y="103"/>
                </a:lnTo>
                <a:lnTo>
                  <a:pt x="129" y="104"/>
                </a:lnTo>
                <a:lnTo>
                  <a:pt x="129" y="107"/>
                </a:lnTo>
                <a:lnTo>
                  <a:pt x="129" y="107"/>
                </a:lnTo>
                <a:lnTo>
                  <a:pt x="127" y="108"/>
                </a:lnTo>
                <a:lnTo>
                  <a:pt x="127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9" name="Freeform 166"/>
          <p:cNvSpPr>
            <a:spLocks noEditPoints="1"/>
          </p:cNvSpPr>
          <p:nvPr/>
        </p:nvSpPr>
        <p:spPr bwMode="auto">
          <a:xfrm>
            <a:off x="9361701" y="5769666"/>
            <a:ext cx="291264" cy="284985"/>
          </a:xfrm>
          <a:custGeom>
            <a:avLst/>
            <a:gdLst/>
            <a:ahLst/>
            <a:cxnLst>
              <a:cxn ang="0">
                <a:pos x="135" y="185"/>
              </a:cxn>
              <a:cxn ang="0">
                <a:pos x="49" y="99"/>
              </a:cxn>
              <a:cxn ang="0">
                <a:pos x="0" y="147"/>
              </a:cxn>
              <a:cxn ang="0">
                <a:pos x="0" y="0"/>
              </a:cxn>
              <a:cxn ang="0">
                <a:pos x="147" y="0"/>
              </a:cxn>
              <a:cxn ang="0">
                <a:pos x="99" y="49"/>
              </a:cxn>
              <a:cxn ang="0">
                <a:pos x="185" y="135"/>
              </a:cxn>
              <a:cxn ang="0">
                <a:pos x="135" y="185"/>
              </a:cxn>
              <a:cxn ang="0">
                <a:pos x="49" y="84"/>
              </a:cxn>
              <a:cxn ang="0">
                <a:pos x="135" y="170"/>
              </a:cxn>
              <a:cxn ang="0">
                <a:pos x="170" y="135"/>
              </a:cxn>
              <a:cxn ang="0">
                <a:pos x="84" y="49"/>
              </a:cxn>
              <a:cxn ang="0">
                <a:pos x="122" y="11"/>
              </a:cxn>
              <a:cxn ang="0">
                <a:pos x="11" y="11"/>
              </a:cxn>
              <a:cxn ang="0">
                <a:pos x="11" y="122"/>
              </a:cxn>
              <a:cxn ang="0">
                <a:pos x="49" y="84"/>
              </a:cxn>
            </a:cxnLst>
            <a:rect l="0" t="0" r="r" b="b"/>
            <a:pathLst>
              <a:path w="185" h="185">
                <a:moveTo>
                  <a:pt x="135" y="185"/>
                </a:moveTo>
                <a:lnTo>
                  <a:pt x="49" y="99"/>
                </a:lnTo>
                <a:lnTo>
                  <a:pt x="0" y="147"/>
                </a:lnTo>
                <a:lnTo>
                  <a:pt x="0" y="0"/>
                </a:lnTo>
                <a:lnTo>
                  <a:pt x="147" y="0"/>
                </a:lnTo>
                <a:lnTo>
                  <a:pt x="99" y="49"/>
                </a:lnTo>
                <a:lnTo>
                  <a:pt x="185" y="135"/>
                </a:lnTo>
                <a:lnTo>
                  <a:pt x="135" y="185"/>
                </a:lnTo>
                <a:close/>
                <a:moveTo>
                  <a:pt x="49" y="84"/>
                </a:moveTo>
                <a:lnTo>
                  <a:pt x="135" y="170"/>
                </a:lnTo>
                <a:lnTo>
                  <a:pt x="170" y="135"/>
                </a:lnTo>
                <a:lnTo>
                  <a:pt x="84" y="49"/>
                </a:lnTo>
                <a:lnTo>
                  <a:pt x="122" y="11"/>
                </a:lnTo>
                <a:lnTo>
                  <a:pt x="11" y="11"/>
                </a:lnTo>
                <a:lnTo>
                  <a:pt x="11" y="122"/>
                </a:lnTo>
                <a:lnTo>
                  <a:pt x="49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0" name="Freeform 167"/>
          <p:cNvSpPr>
            <a:spLocks noEditPoints="1"/>
          </p:cNvSpPr>
          <p:nvPr/>
        </p:nvSpPr>
        <p:spPr bwMode="auto">
          <a:xfrm>
            <a:off x="3672644" y="5760473"/>
            <a:ext cx="314755" cy="284985"/>
          </a:xfrm>
          <a:custGeom>
            <a:avLst/>
            <a:gdLst/>
            <a:ahLst/>
            <a:cxnLst>
              <a:cxn ang="0">
                <a:pos x="138" y="187"/>
              </a:cxn>
              <a:cxn ang="0">
                <a:pos x="62" y="187"/>
              </a:cxn>
              <a:cxn ang="0">
                <a:pos x="62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38" y="100"/>
              </a:cxn>
              <a:cxn ang="0">
                <a:pos x="138" y="187"/>
              </a:cxn>
              <a:cxn ang="0">
                <a:pos x="73" y="176"/>
              </a:cxn>
              <a:cxn ang="0">
                <a:pos x="127" y="176"/>
              </a:cxn>
              <a:cxn ang="0">
                <a:pos x="127" y="89"/>
              </a:cxn>
              <a:cxn ang="0">
                <a:pos x="173" y="89"/>
              </a:cxn>
              <a:cxn ang="0">
                <a:pos x="100" y="17"/>
              </a:cxn>
              <a:cxn ang="0">
                <a:pos x="27" y="89"/>
              </a:cxn>
              <a:cxn ang="0">
                <a:pos x="73" y="89"/>
              </a:cxn>
              <a:cxn ang="0">
                <a:pos x="73" y="176"/>
              </a:cxn>
            </a:cxnLst>
            <a:rect l="0" t="0" r="r" b="b"/>
            <a:pathLst>
              <a:path w="200" h="187">
                <a:moveTo>
                  <a:pt x="138" y="187"/>
                </a:moveTo>
                <a:lnTo>
                  <a:pt x="62" y="187"/>
                </a:lnTo>
                <a:lnTo>
                  <a:pt x="62" y="100"/>
                </a:lnTo>
                <a:lnTo>
                  <a:pt x="0" y="100"/>
                </a:lnTo>
                <a:lnTo>
                  <a:pt x="100" y="0"/>
                </a:lnTo>
                <a:lnTo>
                  <a:pt x="200" y="100"/>
                </a:lnTo>
                <a:lnTo>
                  <a:pt x="138" y="100"/>
                </a:lnTo>
                <a:lnTo>
                  <a:pt x="138" y="187"/>
                </a:lnTo>
                <a:close/>
                <a:moveTo>
                  <a:pt x="73" y="176"/>
                </a:moveTo>
                <a:lnTo>
                  <a:pt x="127" y="176"/>
                </a:lnTo>
                <a:lnTo>
                  <a:pt x="127" y="89"/>
                </a:lnTo>
                <a:lnTo>
                  <a:pt x="173" y="89"/>
                </a:lnTo>
                <a:lnTo>
                  <a:pt x="100" y="17"/>
                </a:lnTo>
                <a:lnTo>
                  <a:pt x="27" y="89"/>
                </a:lnTo>
                <a:lnTo>
                  <a:pt x="73" y="89"/>
                </a:lnTo>
                <a:lnTo>
                  <a:pt x="73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1" name="Freeform 168"/>
          <p:cNvSpPr>
            <a:spLocks noEditPoints="1"/>
          </p:cNvSpPr>
          <p:nvPr/>
        </p:nvSpPr>
        <p:spPr bwMode="auto">
          <a:xfrm>
            <a:off x="4475971" y="5765069"/>
            <a:ext cx="291264" cy="284985"/>
          </a:xfrm>
          <a:custGeom>
            <a:avLst/>
            <a:gdLst/>
            <a:ahLst/>
            <a:cxnLst>
              <a:cxn ang="0">
                <a:pos x="51" y="186"/>
              </a:cxn>
              <a:cxn ang="0">
                <a:pos x="0" y="135"/>
              </a:cxn>
              <a:cxn ang="0">
                <a:pos x="87" y="49"/>
              </a:cxn>
              <a:cxn ang="0">
                <a:pos x="38" y="0"/>
              </a:cxn>
              <a:cxn ang="0">
                <a:pos x="186" y="0"/>
              </a:cxn>
              <a:cxn ang="0">
                <a:pos x="186" y="149"/>
              </a:cxn>
              <a:cxn ang="0">
                <a:pos x="138" y="100"/>
              </a:cxn>
              <a:cxn ang="0">
                <a:pos x="51" y="186"/>
              </a:cxn>
              <a:cxn ang="0">
                <a:pos x="16" y="135"/>
              </a:cxn>
              <a:cxn ang="0">
                <a:pos x="51" y="170"/>
              </a:cxn>
              <a:cxn ang="0">
                <a:pos x="138" y="84"/>
              </a:cxn>
              <a:cxn ang="0">
                <a:pos x="176" y="122"/>
              </a:cxn>
              <a:cxn ang="0">
                <a:pos x="176" y="11"/>
              </a:cxn>
              <a:cxn ang="0">
                <a:pos x="65" y="11"/>
              </a:cxn>
              <a:cxn ang="0">
                <a:pos x="103" y="49"/>
              </a:cxn>
              <a:cxn ang="0">
                <a:pos x="16" y="135"/>
              </a:cxn>
            </a:cxnLst>
            <a:rect l="0" t="0" r="r" b="b"/>
            <a:pathLst>
              <a:path w="186" h="186">
                <a:moveTo>
                  <a:pt x="51" y="186"/>
                </a:moveTo>
                <a:lnTo>
                  <a:pt x="0" y="135"/>
                </a:lnTo>
                <a:lnTo>
                  <a:pt x="87" y="49"/>
                </a:lnTo>
                <a:lnTo>
                  <a:pt x="38" y="0"/>
                </a:lnTo>
                <a:lnTo>
                  <a:pt x="186" y="0"/>
                </a:lnTo>
                <a:lnTo>
                  <a:pt x="186" y="149"/>
                </a:lnTo>
                <a:lnTo>
                  <a:pt x="138" y="100"/>
                </a:lnTo>
                <a:lnTo>
                  <a:pt x="51" y="186"/>
                </a:lnTo>
                <a:close/>
                <a:moveTo>
                  <a:pt x="16" y="135"/>
                </a:moveTo>
                <a:lnTo>
                  <a:pt x="51" y="170"/>
                </a:lnTo>
                <a:lnTo>
                  <a:pt x="138" y="84"/>
                </a:lnTo>
                <a:lnTo>
                  <a:pt x="176" y="122"/>
                </a:lnTo>
                <a:lnTo>
                  <a:pt x="176" y="11"/>
                </a:lnTo>
                <a:lnTo>
                  <a:pt x="65" y="11"/>
                </a:lnTo>
                <a:lnTo>
                  <a:pt x="103" y="49"/>
                </a:lnTo>
                <a:lnTo>
                  <a:pt x="1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2" name="Freeform 169"/>
          <p:cNvSpPr>
            <a:spLocks noEditPoints="1"/>
          </p:cNvSpPr>
          <p:nvPr/>
        </p:nvSpPr>
        <p:spPr bwMode="auto">
          <a:xfrm>
            <a:off x="5312183" y="5751279"/>
            <a:ext cx="291264" cy="307971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7" y="138"/>
              </a:cxn>
              <a:cxn ang="0">
                <a:pos x="0" y="138"/>
              </a:cxn>
              <a:cxn ang="0">
                <a:pos x="0" y="62"/>
              </a:cxn>
              <a:cxn ang="0">
                <a:pos x="87" y="62"/>
              </a:cxn>
              <a:cxn ang="0">
                <a:pos x="87" y="0"/>
              </a:cxn>
              <a:cxn ang="0">
                <a:pos x="186" y="100"/>
              </a:cxn>
              <a:cxn ang="0">
                <a:pos x="87" y="200"/>
              </a:cxn>
              <a:cxn ang="0">
                <a:pos x="11" y="127"/>
              </a:cxn>
              <a:cxn ang="0">
                <a:pos x="97" y="127"/>
              </a:cxn>
              <a:cxn ang="0">
                <a:pos x="97" y="173"/>
              </a:cxn>
              <a:cxn ang="0">
                <a:pos x="170" y="100"/>
              </a:cxn>
              <a:cxn ang="0">
                <a:pos x="97" y="27"/>
              </a:cxn>
              <a:cxn ang="0">
                <a:pos x="97" y="73"/>
              </a:cxn>
              <a:cxn ang="0">
                <a:pos x="11" y="73"/>
              </a:cxn>
              <a:cxn ang="0">
                <a:pos x="11" y="127"/>
              </a:cxn>
            </a:cxnLst>
            <a:rect l="0" t="0" r="r" b="b"/>
            <a:pathLst>
              <a:path w="186" h="200">
                <a:moveTo>
                  <a:pt x="87" y="200"/>
                </a:moveTo>
                <a:lnTo>
                  <a:pt x="87" y="138"/>
                </a:lnTo>
                <a:lnTo>
                  <a:pt x="0" y="138"/>
                </a:lnTo>
                <a:lnTo>
                  <a:pt x="0" y="62"/>
                </a:lnTo>
                <a:lnTo>
                  <a:pt x="87" y="62"/>
                </a:lnTo>
                <a:lnTo>
                  <a:pt x="87" y="0"/>
                </a:lnTo>
                <a:lnTo>
                  <a:pt x="186" y="100"/>
                </a:lnTo>
                <a:lnTo>
                  <a:pt x="87" y="200"/>
                </a:lnTo>
                <a:close/>
                <a:moveTo>
                  <a:pt x="11" y="127"/>
                </a:moveTo>
                <a:lnTo>
                  <a:pt x="97" y="127"/>
                </a:lnTo>
                <a:lnTo>
                  <a:pt x="97" y="173"/>
                </a:lnTo>
                <a:lnTo>
                  <a:pt x="170" y="100"/>
                </a:lnTo>
                <a:lnTo>
                  <a:pt x="97" y="27"/>
                </a:lnTo>
                <a:lnTo>
                  <a:pt x="97" y="73"/>
                </a:lnTo>
                <a:lnTo>
                  <a:pt x="11" y="73"/>
                </a:lnTo>
                <a:lnTo>
                  <a:pt x="11" y="1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3" name="Freeform 170"/>
          <p:cNvSpPr>
            <a:spLocks noEditPoints="1"/>
          </p:cNvSpPr>
          <p:nvPr/>
        </p:nvSpPr>
        <p:spPr bwMode="auto">
          <a:xfrm>
            <a:off x="6110813" y="5760473"/>
            <a:ext cx="291264" cy="284985"/>
          </a:xfrm>
          <a:custGeom>
            <a:avLst/>
            <a:gdLst/>
            <a:ahLst/>
            <a:cxnLst>
              <a:cxn ang="0">
                <a:pos x="186" y="187"/>
              </a:cxn>
              <a:cxn ang="0">
                <a:pos x="37" y="187"/>
              </a:cxn>
              <a:cxn ang="0">
                <a:pos x="86" y="138"/>
              </a:cxn>
              <a:cxn ang="0">
                <a:pos x="0" y="52"/>
              </a:cxn>
              <a:cxn ang="0">
                <a:pos x="51" y="0"/>
              </a:cxn>
              <a:cxn ang="0">
                <a:pos x="137" y="87"/>
              </a:cxn>
              <a:cxn ang="0">
                <a:pos x="186" y="38"/>
              </a:cxn>
              <a:cxn ang="0">
                <a:pos x="186" y="187"/>
              </a:cxn>
              <a:cxn ang="0">
                <a:pos x="64" y="176"/>
              </a:cxn>
              <a:cxn ang="0">
                <a:pos x="175" y="176"/>
              </a:cxn>
              <a:cxn ang="0">
                <a:pos x="175" y="65"/>
              </a:cxn>
              <a:cxn ang="0">
                <a:pos x="137" y="103"/>
              </a:cxn>
              <a:cxn ang="0">
                <a:pos x="51" y="17"/>
              </a:cxn>
              <a:cxn ang="0">
                <a:pos x="16" y="52"/>
              </a:cxn>
              <a:cxn ang="0">
                <a:pos x="102" y="138"/>
              </a:cxn>
              <a:cxn ang="0">
                <a:pos x="64" y="176"/>
              </a:cxn>
            </a:cxnLst>
            <a:rect l="0" t="0" r="r" b="b"/>
            <a:pathLst>
              <a:path w="186" h="187">
                <a:moveTo>
                  <a:pt x="186" y="187"/>
                </a:moveTo>
                <a:lnTo>
                  <a:pt x="37" y="187"/>
                </a:lnTo>
                <a:lnTo>
                  <a:pt x="86" y="138"/>
                </a:lnTo>
                <a:lnTo>
                  <a:pt x="0" y="52"/>
                </a:lnTo>
                <a:lnTo>
                  <a:pt x="51" y="0"/>
                </a:lnTo>
                <a:lnTo>
                  <a:pt x="137" y="87"/>
                </a:lnTo>
                <a:lnTo>
                  <a:pt x="186" y="38"/>
                </a:lnTo>
                <a:lnTo>
                  <a:pt x="186" y="187"/>
                </a:lnTo>
                <a:close/>
                <a:moveTo>
                  <a:pt x="64" y="176"/>
                </a:moveTo>
                <a:lnTo>
                  <a:pt x="175" y="176"/>
                </a:lnTo>
                <a:lnTo>
                  <a:pt x="175" y="65"/>
                </a:lnTo>
                <a:lnTo>
                  <a:pt x="137" y="103"/>
                </a:lnTo>
                <a:lnTo>
                  <a:pt x="51" y="17"/>
                </a:lnTo>
                <a:lnTo>
                  <a:pt x="16" y="52"/>
                </a:lnTo>
                <a:lnTo>
                  <a:pt x="102" y="138"/>
                </a:lnTo>
                <a:lnTo>
                  <a:pt x="64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4" name="Freeform 171"/>
          <p:cNvSpPr>
            <a:spLocks noEditPoints="1"/>
          </p:cNvSpPr>
          <p:nvPr/>
        </p:nvSpPr>
        <p:spPr bwMode="auto">
          <a:xfrm>
            <a:off x="6914139" y="5765069"/>
            <a:ext cx="310056" cy="284985"/>
          </a:xfrm>
          <a:custGeom>
            <a:avLst/>
            <a:gdLst/>
            <a:ahLst/>
            <a:cxnLst>
              <a:cxn ang="0">
                <a:pos x="99" y="186"/>
              </a:cxn>
              <a:cxn ang="0">
                <a:pos x="0" y="86"/>
              </a:cxn>
              <a:cxn ang="0">
                <a:pos x="62" y="86"/>
              </a:cxn>
              <a:cxn ang="0">
                <a:pos x="62" y="0"/>
              </a:cxn>
              <a:cxn ang="0">
                <a:pos x="137" y="0"/>
              </a:cxn>
              <a:cxn ang="0">
                <a:pos x="137" y="86"/>
              </a:cxn>
              <a:cxn ang="0">
                <a:pos x="199" y="86"/>
              </a:cxn>
              <a:cxn ang="0">
                <a:pos x="99" y="186"/>
              </a:cxn>
              <a:cxn ang="0">
                <a:pos x="27" y="97"/>
              </a:cxn>
              <a:cxn ang="0">
                <a:pos x="99" y="170"/>
              </a:cxn>
              <a:cxn ang="0">
                <a:pos x="172" y="97"/>
              </a:cxn>
              <a:cxn ang="0">
                <a:pos x="126" y="97"/>
              </a:cxn>
              <a:cxn ang="0">
                <a:pos x="126" y="11"/>
              </a:cxn>
              <a:cxn ang="0">
                <a:pos x="72" y="11"/>
              </a:cxn>
              <a:cxn ang="0">
                <a:pos x="72" y="97"/>
              </a:cxn>
              <a:cxn ang="0">
                <a:pos x="27" y="97"/>
              </a:cxn>
            </a:cxnLst>
            <a:rect l="0" t="0" r="r" b="b"/>
            <a:pathLst>
              <a:path w="199" h="186">
                <a:moveTo>
                  <a:pt x="99" y="186"/>
                </a:moveTo>
                <a:lnTo>
                  <a:pt x="0" y="86"/>
                </a:lnTo>
                <a:lnTo>
                  <a:pt x="62" y="86"/>
                </a:lnTo>
                <a:lnTo>
                  <a:pt x="62" y="0"/>
                </a:lnTo>
                <a:lnTo>
                  <a:pt x="137" y="0"/>
                </a:lnTo>
                <a:lnTo>
                  <a:pt x="137" y="86"/>
                </a:lnTo>
                <a:lnTo>
                  <a:pt x="199" y="86"/>
                </a:lnTo>
                <a:lnTo>
                  <a:pt x="99" y="186"/>
                </a:lnTo>
                <a:close/>
                <a:moveTo>
                  <a:pt x="27" y="97"/>
                </a:moveTo>
                <a:lnTo>
                  <a:pt x="99" y="170"/>
                </a:lnTo>
                <a:lnTo>
                  <a:pt x="172" y="97"/>
                </a:lnTo>
                <a:lnTo>
                  <a:pt x="126" y="97"/>
                </a:lnTo>
                <a:lnTo>
                  <a:pt x="126" y="11"/>
                </a:lnTo>
                <a:lnTo>
                  <a:pt x="72" y="11"/>
                </a:lnTo>
                <a:lnTo>
                  <a:pt x="72" y="97"/>
                </a:lnTo>
                <a:lnTo>
                  <a:pt x="27" y="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5" name="Freeform 172"/>
          <p:cNvSpPr>
            <a:spLocks noEditPoints="1"/>
          </p:cNvSpPr>
          <p:nvPr/>
        </p:nvSpPr>
        <p:spPr bwMode="auto">
          <a:xfrm>
            <a:off x="7745653" y="5760473"/>
            <a:ext cx="291264" cy="284985"/>
          </a:xfrm>
          <a:custGeom>
            <a:avLst/>
            <a:gdLst/>
            <a:ahLst/>
            <a:cxnLst>
              <a:cxn ang="0">
                <a:pos x="148" y="187"/>
              </a:cxn>
              <a:cxn ang="0">
                <a:pos x="0" y="187"/>
              </a:cxn>
              <a:cxn ang="0">
                <a:pos x="0" y="38"/>
              </a:cxn>
              <a:cxn ang="0">
                <a:pos x="48" y="87"/>
              </a:cxn>
              <a:cxn ang="0">
                <a:pos x="135" y="0"/>
              </a:cxn>
              <a:cxn ang="0">
                <a:pos x="186" y="52"/>
              </a:cxn>
              <a:cxn ang="0">
                <a:pos x="99" y="138"/>
              </a:cxn>
              <a:cxn ang="0">
                <a:pos x="148" y="187"/>
              </a:cxn>
              <a:cxn ang="0">
                <a:pos x="10" y="176"/>
              </a:cxn>
              <a:cxn ang="0">
                <a:pos x="121" y="176"/>
              </a:cxn>
              <a:cxn ang="0">
                <a:pos x="83" y="138"/>
              </a:cxn>
              <a:cxn ang="0">
                <a:pos x="170" y="52"/>
              </a:cxn>
              <a:cxn ang="0">
                <a:pos x="135" y="17"/>
              </a:cxn>
              <a:cxn ang="0">
                <a:pos x="48" y="103"/>
              </a:cxn>
              <a:cxn ang="0">
                <a:pos x="10" y="65"/>
              </a:cxn>
              <a:cxn ang="0">
                <a:pos x="10" y="176"/>
              </a:cxn>
            </a:cxnLst>
            <a:rect l="0" t="0" r="r" b="b"/>
            <a:pathLst>
              <a:path w="186" h="187">
                <a:moveTo>
                  <a:pt x="148" y="187"/>
                </a:moveTo>
                <a:lnTo>
                  <a:pt x="0" y="187"/>
                </a:lnTo>
                <a:lnTo>
                  <a:pt x="0" y="38"/>
                </a:lnTo>
                <a:lnTo>
                  <a:pt x="48" y="87"/>
                </a:lnTo>
                <a:lnTo>
                  <a:pt x="135" y="0"/>
                </a:lnTo>
                <a:lnTo>
                  <a:pt x="186" y="52"/>
                </a:lnTo>
                <a:lnTo>
                  <a:pt x="99" y="138"/>
                </a:lnTo>
                <a:lnTo>
                  <a:pt x="148" y="187"/>
                </a:lnTo>
                <a:close/>
                <a:moveTo>
                  <a:pt x="10" y="176"/>
                </a:moveTo>
                <a:lnTo>
                  <a:pt x="121" y="176"/>
                </a:lnTo>
                <a:lnTo>
                  <a:pt x="83" y="138"/>
                </a:lnTo>
                <a:lnTo>
                  <a:pt x="170" y="52"/>
                </a:lnTo>
                <a:lnTo>
                  <a:pt x="135" y="17"/>
                </a:lnTo>
                <a:lnTo>
                  <a:pt x="48" y="103"/>
                </a:lnTo>
                <a:lnTo>
                  <a:pt x="10" y="65"/>
                </a:lnTo>
                <a:lnTo>
                  <a:pt x="10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6" name="Freeform 173"/>
          <p:cNvSpPr>
            <a:spLocks noEditPoints="1"/>
          </p:cNvSpPr>
          <p:nvPr/>
        </p:nvSpPr>
        <p:spPr bwMode="auto">
          <a:xfrm>
            <a:off x="8530189" y="5751279"/>
            <a:ext cx="291264" cy="307971"/>
          </a:xfrm>
          <a:custGeom>
            <a:avLst/>
            <a:gdLst/>
            <a:ahLst/>
            <a:cxnLst>
              <a:cxn ang="0">
                <a:pos x="100" y="200"/>
              </a:cxn>
              <a:cxn ang="0">
                <a:pos x="0" y="100"/>
              </a:cxn>
              <a:cxn ang="0">
                <a:pos x="100" y="0"/>
              </a:cxn>
              <a:cxn ang="0">
                <a:pos x="100" y="62"/>
              </a:cxn>
              <a:cxn ang="0">
                <a:pos x="186" y="62"/>
              </a:cxn>
              <a:cxn ang="0">
                <a:pos x="186" y="138"/>
              </a:cxn>
              <a:cxn ang="0">
                <a:pos x="100" y="138"/>
              </a:cxn>
              <a:cxn ang="0">
                <a:pos x="100" y="200"/>
              </a:cxn>
              <a:cxn ang="0">
                <a:pos x="16" y="100"/>
              </a:cxn>
              <a:cxn ang="0">
                <a:pos x="89" y="173"/>
              </a:cxn>
              <a:cxn ang="0">
                <a:pos x="89" y="127"/>
              </a:cxn>
              <a:cxn ang="0">
                <a:pos x="176" y="127"/>
              </a:cxn>
              <a:cxn ang="0">
                <a:pos x="176" y="73"/>
              </a:cxn>
              <a:cxn ang="0">
                <a:pos x="89" y="73"/>
              </a:cxn>
              <a:cxn ang="0">
                <a:pos x="89" y="27"/>
              </a:cxn>
              <a:cxn ang="0">
                <a:pos x="16" y="100"/>
              </a:cxn>
            </a:cxnLst>
            <a:rect l="0" t="0" r="r" b="b"/>
            <a:pathLst>
              <a:path w="186" h="200">
                <a:moveTo>
                  <a:pt x="100" y="200"/>
                </a:moveTo>
                <a:lnTo>
                  <a:pt x="0" y="100"/>
                </a:lnTo>
                <a:lnTo>
                  <a:pt x="100" y="0"/>
                </a:lnTo>
                <a:lnTo>
                  <a:pt x="100" y="62"/>
                </a:lnTo>
                <a:lnTo>
                  <a:pt x="186" y="62"/>
                </a:lnTo>
                <a:lnTo>
                  <a:pt x="186" y="138"/>
                </a:lnTo>
                <a:lnTo>
                  <a:pt x="100" y="138"/>
                </a:lnTo>
                <a:lnTo>
                  <a:pt x="100" y="200"/>
                </a:lnTo>
                <a:close/>
                <a:moveTo>
                  <a:pt x="16" y="100"/>
                </a:moveTo>
                <a:lnTo>
                  <a:pt x="89" y="173"/>
                </a:lnTo>
                <a:lnTo>
                  <a:pt x="89" y="127"/>
                </a:lnTo>
                <a:lnTo>
                  <a:pt x="176" y="127"/>
                </a:lnTo>
                <a:lnTo>
                  <a:pt x="176" y="73"/>
                </a:lnTo>
                <a:lnTo>
                  <a:pt x="89" y="73"/>
                </a:lnTo>
                <a:lnTo>
                  <a:pt x="89" y="27"/>
                </a:lnTo>
                <a:lnTo>
                  <a:pt x="16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7" name="Freeform 174"/>
          <p:cNvSpPr>
            <a:spLocks noEditPoints="1"/>
          </p:cNvSpPr>
          <p:nvPr/>
        </p:nvSpPr>
        <p:spPr bwMode="auto">
          <a:xfrm>
            <a:off x="2850527" y="5760472"/>
            <a:ext cx="338243" cy="289584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0" y="172"/>
              </a:cxn>
              <a:cxn ang="0">
                <a:pos x="4" y="150"/>
              </a:cxn>
              <a:cxn ang="0">
                <a:pos x="16" y="131"/>
              </a:cxn>
              <a:cxn ang="0">
                <a:pos x="35" y="119"/>
              </a:cxn>
              <a:cxn ang="0">
                <a:pos x="57" y="115"/>
              </a:cxn>
              <a:cxn ang="0">
                <a:pos x="159" y="115"/>
              </a:cxn>
              <a:cxn ang="0">
                <a:pos x="181" y="119"/>
              </a:cxn>
              <a:cxn ang="0">
                <a:pos x="200" y="131"/>
              </a:cxn>
              <a:cxn ang="0">
                <a:pos x="212" y="150"/>
              </a:cxn>
              <a:cxn ang="0">
                <a:pos x="216" y="172"/>
              </a:cxn>
              <a:cxn ang="0">
                <a:pos x="11" y="179"/>
              </a:cxn>
              <a:cxn ang="0">
                <a:pos x="205" y="172"/>
              </a:cxn>
              <a:cxn ang="0">
                <a:pos x="204" y="162"/>
              </a:cxn>
              <a:cxn ang="0">
                <a:pos x="197" y="146"/>
              </a:cxn>
              <a:cxn ang="0">
                <a:pos x="185" y="134"/>
              </a:cxn>
              <a:cxn ang="0">
                <a:pos x="169" y="127"/>
              </a:cxn>
              <a:cxn ang="0">
                <a:pos x="57" y="126"/>
              </a:cxn>
              <a:cxn ang="0">
                <a:pos x="47" y="127"/>
              </a:cxn>
              <a:cxn ang="0">
                <a:pos x="31" y="134"/>
              </a:cxn>
              <a:cxn ang="0">
                <a:pos x="19" y="146"/>
              </a:cxn>
              <a:cxn ang="0">
                <a:pos x="12" y="162"/>
              </a:cxn>
              <a:cxn ang="0">
                <a:pos x="11" y="179"/>
              </a:cxn>
              <a:cxn ang="0">
                <a:pos x="108" y="112"/>
              </a:cxn>
              <a:cxn ang="0">
                <a:pos x="86" y="108"/>
              </a:cxn>
              <a:cxn ang="0">
                <a:pos x="67" y="96"/>
              </a:cxn>
              <a:cxn ang="0">
                <a:pos x="55" y="79"/>
              </a:cxn>
              <a:cxn ang="0">
                <a:pos x="51" y="57"/>
              </a:cxn>
              <a:cxn ang="0">
                <a:pos x="53" y="45"/>
              </a:cxn>
              <a:cxn ang="0">
                <a:pos x="61" y="25"/>
              </a:cxn>
              <a:cxn ang="0">
                <a:pos x="77" y="10"/>
              </a:cxn>
              <a:cxn ang="0">
                <a:pos x="97" y="0"/>
              </a:cxn>
              <a:cxn ang="0">
                <a:pos x="108" y="0"/>
              </a:cxn>
              <a:cxn ang="0">
                <a:pos x="129" y="4"/>
              </a:cxn>
              <a:cxn ang="0">
                <a:pos x="148" y="17"/>
              </a:cxn>
              <a:cxn ang="0">
                <a:pos x="161" y="34"/>
              </a:cxn>
              <a:cxn ang="0">
                <a:pos x="165" y="57"/>
              </a:cxn>
              <a:cxn ang="0">
                <a:pos x="163" y="68"/>
              </a:cxn>
              <a:cxn ang="0">
                <a:pos x="155" y="88"/>
              </a:cxn>
              <a:cxn ang="0">
                <a:pos x="140" y="103"/>
              </a:cxn>
              <a:cxn ang="0">
                <a:pos x="120" y="112"/>
              </a:cxn>
              <a:cxn ang="0">
                <a:pos x="108" y="112"/>
              </a:cxn>
              <a:cxn ang="0">
                <a:pos x="108" y="11"/>
              </a:cxn>
              <a:cxn ang="0">
                <a:pos x="90" y="14"/>
              </a:cxn>
              <a:cxn ang="0">
                <a:pos x="75" y="25"/>
              </a:cxn>
              <a:cxn ang="0">
                <a:pos x="66" y="38"/>
              </a:cxn>
              <a:cxn ang="0">
                <a:pos x="62" y="57"/>
              </a:cxn>
              <a:cxn ang="0">
                <a:pos x="63" y="65"/>
              </a:cxn>
              <a:cxn ang="0">
                <a:pos x="70" y="83"/>
              </a:cxn>
              <a:cxn ang="0">
                <a:pos x="82" y="95"/>
              </a:cxn>
              <a:cxn ang="0">
                <a:pos x="98" y="102"/>
              </a:cxn>
              <a:cxn ang="0">
                <a:pos x="108" y="102"/>
              </a:cxn>
              <a:cxn ang="0">
                <a:pos x="125" y="99"/>
              </a:cxn>
              <a:cxn ang="0">
                <a:pos x="140" y="89"/>
              </a:cxn>
              <a:cxn ang="0">
                <a:pos x="150" y="75"/>
              </a:cxn>
              <a:cxn ang="0">
                <a:pos x="154" y="57"/>
              </a:cxn>
              <a:cxn ang="0">
                <a:pos x="152" y="48"/>
              </a:cxn>
              <a:cxn ang="0">
                <a:pos x="146" y="31"/>
              </a:cxn>
              <a:cxn ang="0">
                <a:pos x="134" y="18"/>
              </a:cxn>
              <a:cxn ang="0">
                <a:pos x="117" y="11"/>
              </a:cxn>
              <a:cxn ang="0">
                <a:pos x="108" y="11"/>
              </a:cxn>
            </a:cxnLst>
            <a:rect l="0" t="0" r="r" b="b"/>
            <a:pathLst>
              <a:path w="216" h="189">
                <a:moveTo>
                  <a:pt x="216" y="189"/>
                </a:moveTo>
                <a:lnTo>
                  <a:pt x="0" y="189"/>
                </a:lnTo>
                <a:lnTo>
                  <a:pt x="0" y="172"/>
                </a:lnTo>
                <a:lnTo>
                  <a:pt x="0" y="172"/>
                </a:lnTo>
                <a:lnTo>
                  <a:pt x="1" y="160"/>
                </a:lnTo>
                <a:lnTo>
                  <a:pt x="4" y="150"/>
                </a:lnTo>
                <a:lnTo>
                  <a:pt x="9" y="139"/>
                </a:lnTo>
                <a:lnTo>
                  <a:pt x="16" y="131"/>
                </a:lnTo>
                <a:lnTo>
                  <a:pt x="26" y="125"/>
                </a:lnTo>
                <a:lnTo>
                  <a:pt x="35" y="119"/>
                </a:lnTo>
                <a:lnTo>
                  <a:pt x="46" y="116"/>
                </a:lnTo>
                <a:lnTo>
                  <a:pt x="57" y="115"/>
                </a:lnTo>
                <a:lnTo>
                  <a:pt x="159" y="115"/>
                </a:lnTo>
                <a:lnTo>
                  <a:pt x="159" y="115"/>
                </a:lnTo>
                <a:lnTo>
                  <a:pt x="170" y="116"/>
                </a:lnTo>
                <a:lnTo>
                  <a:pt x="181" y="119"/>
                </a:lnTo>
                <a:lnTo>
                  <a:pt x="190" y="125"/>
                </a:lnTo>
                <a:lnTo>
                  <a:pt x="200" y="131"/>
                </a:lnTo>
                <a:lnTo>
                  <a:pt x="206" y="139"/>
                </a:lnTo>
                <a:lnTo>
                  <a:pt x="212" y="150"/>
                </a:lnTo>
                <a:lnTo>
                  <a:pt x="215" y="160"/>
                </a:lnTo>
                <a:lnTo>
                  <a:pt x="216" y="172"/>
                </a:lnTo>
                <a:lnTo>
                  <a:pt x="216" y="189"/>
                </a:lnTo>
                <a:close/>
                <a:moveTo>
                  <a:pt x="11" y="179"/>
                </a:moveTo>
                <a:lnTo>
                  <a:pt x="205" y="179"/>
                </a:lnTo>
                <a:lnTo>
                  <a:pt x="205" y="172"/>
                </a:lnTo>
                <a:lnTo>
                  <a:pt x="205" y="172"/>
                </a:lnTo>
                <a:lnTo>
                  <a:pt x="204" y="162"/>
                </a:lnTo>
                <a:lnTo>
                  <a:pt x="201" y="154"/>
                </a:lnTo>
                <a:lnTo>
                  <a:pt x="197" y="146"/>
                </a:lnTo>
                <a:lnTo>
                  <a:pt x="192" y="139"/>
                </a:lnTo>
                <a:lnTo>
                  <a:pt x="185" y="134"/>
                </a:lnTo>
                <a:lnTo>
                  <a:pt x="177" y="130"/>
                </a:lnTo>
                <a:lnTo>
                  <a:pt x="169" y="127"/>
                </a:lnTo>
                <a:lnTo>
                  <a:pt x="159" y="126"/>
                </a:lnTo>
                <a:lnTo>
                  <a:pt x="57" y="126"/>
                </a:lnTo>
                <a:lnTo>
                  <a:pt x="57" y="126"/>
                </a:lnTo>
                <a:lnTo>
                  <a:pt x="47" y="127"/>
                </a:lnTo>
                <a:lnTo>
                  <a:pt x="39" y="130"/>
                </a:lnTo>
                <a:lnTo>
                  <a:pt x="31" y="134"/>
                </a:lnTo>
                <a:lnTo>
                  <a:pt x="24" y="139"/>
                </a:lnTo>
                <a:lnTo>
                  <a:pt x="19" y="146"/>
                </a:lnTo>
                <a:lnTo>
                  <a:pt x="15" y="154"/>
                </a:lnTo>
                <a:lnTo>
                  <a:pt x="12" y="162"/>
                </a:lnTo>
                <a:lnTo>
                  <a:pt x="11" y="172"/>
                </a:lnTo>
                <a:lnTo>
                  <a:pt x="11" y="179"/>
                </a:lnTo>
                <a:close/>
                <a:moveTo>
                  <a:pt x="108" y="112"/>
                </a:moveTo>
                <a:lnTo>
                  <a:pt x="108" y="112"/>
                </a:lnTo>
                <a:lnTo>
                  <a:pt x="97" y="112"/>
                </a:lnTo>
                <a:lnTo>
                  <a:pt x="86" y="108"/>
                </a:lnTo>
                <a:lnTo>
                  <a:pt x="77" y="103"/>
                </a:lnTo>
                <a:lnTo>
                  <a:pt x="67" y="96"/>
                </a:lnTo>
                <a:lnTo>
                  <a:pt x="61" y="88"/>
                </a:lnTo>
                <a:lnTo>
                  <a:pt x="55" y="79"/>
                </a:lnTo>
                <a:lnTo>
                  <a:pt x="53" y="68"/>
                </a:lnTo>
                <a:lnTo>
                  <a:pt x="51" y="57"/>
                </a:lnTo>
                <a:lnTo>
                  <a:pt x="51" y="57"/>
                </a:lnTo>
                <a:lnTo>
                  <a:pt x="53" y="45"/>
                </a:lnTo>
                <a:lnTo>
                  <a:pt x="55" y="34"/>
                </a:lnTo>
                <a:lnTo>
                  <a:pt x="61" y="25"/>
                </a:lnTo>
                <a:lnTo>
                  <a:pt x="67" y="17"/>
                </a:lnTo>
                <a:lnTo>
                  <a:pt x="77" y="10"/>
                </a:lnTo>
                <a:lnTo>
                  <a:pt x="86" y="4"/>
                </a:lnTo>
                <a:lnTo>
                  <a:pt x="97" y="0"/>
                </a:lnTo>
                <a:lnTo>
                  <a:pt x="108" y="0"/>
                </a:lnTo>
                <a:lnTo>
                  <a:pt x="108" y="0"/>
                </a:lnTo>
                <a:lnTo>
                  <a:pt x="120" y="0"/>
                </a:lnTo>
                <a:lnTo>
                  <a:pt x="129" y="4"/>
                </a:lnTo>
                <a:lnTo>
                  <a:pt x="140" y="10"/>
                </a:lnTo>
                <a:lnTo>
                  <a:pt x="148" y="17"/>
                </a:lnTo>
                <a:lnTo>
                  <a:pt x="155" y="25"/>
                </a:lnTo>
                <a:lnTo>
                  <a:pt x="161" y="34"/>
                </a:lnTo>
                <a:lnTo>
                  <a:pt x="163" y="45"/>
                </a:lnTo>
                <a:lnTo>
                  <a:pt x="165" y="57"/>
                </a:lnTo>
                <a:lnTo>
                  <a:pt x="165" y="57"/>
                </a:lnTo>
                <a:lnTo>
                  <a:pt x="163" y="68"/>
                </a:lnTo>
                <a:lnTo>
                  <a:pt x="161" y="79"/>
                </a:lnTo>
                <a:lnTo>
                  <a:pt x="155" y="88"/>
                </a:lnTo>
                <a:lnTo>
                  <a:pt x="148" y="96"/>
                </a:lnTo>
                <a:lnTo>
                  <a:pt x="140" y="103"/>
                </a:lnTo>
                <a:lnTo>
                  <a:pt x="129" y="108"/>
                </a:lnTo>
                <a:lnTo>
                  <a:pt x="120" y="112"/>
                </a:lnTo>
                <a:lnTo>
                  <a:pt x="108" y="112"/>
                </a:lnTo>
                <a:lnTo>
                  <a:pt x="108" y="112"/>
                </a:lnTo>
                <a:close/>
                <a:moveTo>
                  <a:pt x="108" y="11"/>
                </a:moveTo>
                <a:lnTo>
                  <a:pt x="108" y="11"/>
                </a:lnTo>
                <a:lnTo>
                  <a:pt x="98" y="11"/>
                </a:lnTo>
                <a:lnTo>
                  <a:pt x="90" y="14"/>
                </a:lnTo>
                <a:lnTo>
                  <a:pt x="82" y="18"/>
                </a:lnTo>
                <a:lnTo>
                  <a:pt x="75" y="25"/>
                </a:lnTo>
                <a:lnTo>
                  <a:pt x="70" y="31"/>
                </a:lnTo>
                <a:lnTo>
                  <a:pt x="66" y="38"/>
                </a:lnTo>
                <a:lnTo>
                  <a:pt x="63" y="48"/>
                </a:lnTo>
                <a:lnTo>
                  <a:pt x="62" y="57"/>
                </a:lnTo>
                <a:lnTo>
                  <a:pt x="62" y="57"/>
                </a:lnTo>
                <a:lnTo>
                  <a:pt x="63" y="65"/>
                </a:lnTo>
                <a:lnTo>
                  <a:pt x="66" y="75"/>
                </a:lnTo>
                <a:lnTo>
                  <a:pt x="70" y="83"/>
                </a:lnTo>
                <a:lnTo>
                  <a:pt x="75" y="89"/>
                </a:lnTo>
                <a:lnTo>
                  <a:pt x="82" y="95"/>
                </a:lnTo>
                <a:lnTo>
                  <a:pt x="90" y="99"/>
                </a:lnTo>
                <a:lnTo>
                  <a:pt x="98" y="102"/>
                </a:lnTo>
                <a:lnTo>
                  <a:pt x="108" y="102"/>
                </a:lnTo>
                <a:lnTo>
                  <a:pt x="108" y="102"/>
                </a:lnTo>
                <a:lnTo>
                  <a:pt x="117" y="102"/>
                </a:lnTo>
                <a:lnTo>
                  <a:pt x="125" y="99"/>
                </a:lnTo>
                <a:lnTo>
                  <a:pt x="134" y="95"/>
                </a:lnTo>
                <a:lnTo>
                  <a:pt x="140" y="89"/>
                </a:lnTo>
                <a:lnTo>
                  <a:pt x="146" y="83"/>
                </a:lnTo>
                <a:lnTo>
                  <a:pt x="150" y="75"/>
                </a:lnTo>
                <a:lnTo>
                  <a:pt x="152" y="65"/>
                </a:lnTo>
                <a:lnTo>
                  <a:pt x="154" y="57"/>
                </a:lnTo>
                <a:lnTo>
                  <a:pt x="154" y="57"/>
                </a:lnTo>
                <a:lnTo>
                  <a:pt x="152" y="48"/>
                </a:lnTo>
                <a:lnTo>
                  <a:pt x="150" y="38"/>
                </a:lnTo>
                <a:lnTo>
                  <a:pt x="146" y="31"/>
                </a:lnTo>
                <a:lnTo>
                  <a:pt x="140" y="25"/>
                </a:lnTo>
                <a:lnTo>
                  <a:pt x="134" y="18"/>
                </a:lnTo>
                <a:lnTo>
                  <a:pt x="125" y="14"/>
                </a:lnTo>
                <a:lnTo>
                  <a:pt x="117" y="11"/>
                </a:lnTo>
                <a:lnTo>
                  <a:pt x="108" y="11"/>
                </a:lnTo>
                <a:lnTo>
                  <a:pt x="108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8" name="Freeform 175"/>
          <p:cNvSpPr>
            <a:spLocks noEditPoints="1"/>
          </p:cNvSpPr>
          <p:nvPr/>
        </p:nvSpPr>
        <p:spPr bwMode="auto">
          <a:xfrm>
            <a:off x="2037805" y="5755875"/>
            <a:ext cx="328847" cy="307971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" y="187"/>
              </a:cxn>
              <a:cxn ang="0">
                <a:pos x="20" y="165"/>
              </a:cxn>
              <a:cxn ang="0">
                <a:pos x="59" y="142"/>
              </a:cxn>
              <a:cxn ang="0">
                <a:pos x="78" y="135"/>
              </a:cxn>
              <a:cxn ang="0">
                <a:pos x="77" y="123"/>
              </a:cxn>
              <a:cxn ang="0">
                <a:pos x="64" y="98"/>
              </a:cxn>
              <a:cxn ang="0">
                <a:pos x="55" y="87"/>
              </a:cxn>
              <a:cxn ang="0">
                <a:pos x="53" y="75"/>
              </a:cxn>
              <a:cxn ang="0">
                <a:pos x="57" y="62"/>
              </a:cxn>
              <a:cxn ang="0">
                <a:pos x="57" y="53"/>
              </a:cxn>
              <a:cxn ang="0">
                <a:pos x="59" y="27"/>
              </a:cxn>
              <a:cxn ang="0">
                <a:pos x="68" y="14"/>
              </a:cxn>
              <a:cxn ang="0">
                <a:pos x="93" y="0"/>
              </a:cxn>
              <a:cxn ang="0">
                <a:pos x="118" y="0"/>
              </a:cxn>
              <a:cxn ang="0">
                <a:pos x="143" y="14"/>
              </a:cxn>
              <a:cxn ang="0">
                <a:pos x="151" y="27"/>
              </a:cxn>
              <a:cxn ang="0">
                <a:pos x="154" y="53"/>
              </a:cxn>
              <a:cxn ang="0">
                <a:pos x="154" y="62"/>
              </a:cxn>
              <a:cxn ang="0">
                <a:pos x="158" y="75"/>
              </a:cxn>
              <a:cxn ang="0">
                <a:pos x="155" y="87"/>
              </a:cxn>
              <a:cxn ang="0">
                <a:pos x="147" y="98"/>
              </a:cxn>
              <a:cxn ang="0">
                <a:pos x="134" y="123"/>
              </a:cxn>
              <a:cxn ang="0">
                <a:pos x="132" y="135"/>
              </a:cxn>
              <a:cxn ang="0">
                <a:pos x="151" y="142"/>
              </a:cxn>
              <a:cxn ang="0">
                <a:pos x="190" y="165"/>
              </a:cxn>
              <a:cxn ang="0">
                <a:pos x="208" y="187"/>
              </a:cxn>
              <a:cxn ang="0">
                <a:pos x="211" y="203"/>
              </a:cxn>
              <a:cxn ang="0">
                <a:pos x="199" y="192"/>
              </a:cxn>
              <a:cxn ang="0">
                <a:pos x="181" y="172"/>
              </a:cxn>
              <a:cxn ang="0">
                <a:pos x="158" y="157"/>
              </a:cxn>
              <a:cxn ang="0">
                <a:pos x="130" y="146"/>
              </a:cxn>
              <a:cxn ang="0">
                <a:pos x="124" y="143"/>
              </a:cxn>
              <a:cxn ang="0">
                <a:pos x="120" y="126"/>
              </a:cxn>
              <a:cxn ang="0">
                <a:pos x="122" y="122"/>
              </a:cxn>
              <a:cxn ang="0">
                <a:pos x="136" y="98"/>
              </a:cxn>
              <a:cxn ang="0">
                <a:pos x="143" y="87"/>
              </a:cxn>
              <a:cxn ang="0">
                <a:pos x="146" y="81"/>
              </a:cxn>
              <a:cxn ang="0">
                <a:pos x="146" y="71"/>
              </a:cxn>
              <a:cxn ang="0">
                <a:pos x="143" y="65"/>
              </a:cxn>
              <a:cxn ang="0">
                <a:pos x="143" y="61"/>
              </a:cxn>
              <a:cxn ang="0">
                <a:pos x="140" y="31"/>
              </a:cxn>
              <a:cxn ang="0">
                <a:pos x="135" y="21"/>
              </a:cxn>
              <a:cxn ang="0">
                <a:pos x="115" y="11"/>
              </a:cxn>
              <a:cxn ang="0">
                <a:pos x="96" y="11"/>
              </a:cxn>
              <a:cxn ang="0">
                <a:pos x="76" y="21"/>
              </a:cxn>
              <a:cxn ang="0">
                <a:pos x="70" y="31"/>
              </a:cxn>
              <a:cxn ang="0">
                <a:pos x="68" y="61"/>
              </a:cxn>
              <a:cxn ang="0">
                <a:pos x="69" y="68"/>
              </a:cxn>
              <a:cxn ang="0">
                <a:pos x="65" y="71"/>
              </a:cxn>
              <a:cxn ang="0">
                <a:pos x="65" y="81"/>
              </a:cxn>
              <a:cxn ang="0">
                <a:pos x="73" y="87"/>
              </a:cxn>
              <a:cxn ang="0">
                <a:pos x="74" y="98"/>
              </a:cxn>
              <a:cxn ang="0">
                <a:pos x="89" y="122"/>
              </a:cxn>
              <a:cxn ang="0">
                <a:pos x="91" y="126"/>
              </a:cxn>
              <a:cxn ang="0">
                <a:pos x="86" y="143"/>
              </a:cxn>
              <a:cxn ang="0">
                <a:pos x="81" y="146"/>
              </a:cxn>
              <a:cxn ang="0">
                <a:pos x="53" y="157"/>
              </a:cxn>
              <a:cxn ang="0">
                <a:pos x="30" y="172"/>
              </a:cxn>
              <a:cxn ang="0">
                <a:pos x="12" y="192"/>
              </a:cxn>
            </a:cxnLst>
            <a:rect l="0" t="0" r="r" b="b"/>
            <a:pathLst>
              <a:path w="211" h="203">
                <a:moveTo>
                  <a:pt x="211" y="203"/>
                </a:moveTo>
                <a:lnTo>
                  <a:pt x="0" y="203"/>
                </a:lnTo>
                <a:lnTo>
                  <a:pt x="0" y="197"/>
                </a:lnTo>
                <a:lnTo>
                  <a:pt x="0" y="197"/>
                </a:lnTo>
                <a:lnTo>
                  <a:pt x="1" y="192"/>
                </a:lnTo>
                <a:lnTo>
                  <a:pt x="3" y="187"/>
                </a:lnTo>
                <a:lnTo>
                  <a:pt x="5" y="180"/>
                </a:lnTo>
                <a:lnTo>
                  <a:pt x="9" y="175"/>
                </a:lnTo>
                <a:lnTo>
                  <a:pt x="20" y="165"/>
                </a:lnTo>
                <a:lnTo>
                  <a:pt x="32" y="156"/>
                </a:lnTo>
                <a:lnTo>
                  <a:pt x="46" y="147"/>
                </a:lnTo>
                <a:lnTo>
                  <a:pt x="59" y="142"/>
                </a:lnTo>
                <a:lnTo>
                  <a:pt x="70" y="138"/>
                </a:lnTo>
                <a:lnTo>
                  <a:pt x="78" y="135"/>
                </a:lnTo>
                <a:lnTo>
                  <a:pt x="78" y="135"/>
                </a:lnTo>
                <a:lnTo>
                  <a:pt x="80" y="129"/>
                </a:lnTo>
                <a:lnTo>
                  <a:pt x="80" y="129"/>
                </a:lnTo>
                <a:lnTo>
                  <a:pt x="77" y="123"/>
                </a:lnTo>
                <a:lnTo>
                  <a:pt x="72" y="116"/>
                </a:lnTo>
                <a:lnTo>
                  <a:pt x="68" y="107"/>
                </a:lnTo>
                <a:lnTo>
                  <a:pt x="64" y="98"/>
                </a:lnTo>
                <a:lnTo>
                  <a:pt x="64" y="98"/>
                </a:lnTo>
                <a:lnTo>
                  <a:pt x="58" y="93"/>
                </a:lnTo>
                <a:lnTo>
                  <a:pt x="55" y="87"/>
                </a:lnTo>
                <a:lnTo>
                  <a:pt x="55" y="87"/>
                </a:lnTo>
                <a:lnTo>
                  <a:pt x="54" y="81"/>
                </a:lnTo>
                <a:lnTo>
                  <a:pt x="53" y="75"/>
                </a:lnTo>
                <a:lnTo>
                  <a:pt x="54" y="68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53"/>
                </a:lnTo>
                <a:lnTo>
                  <a:pt x="57" y="41"/>
                </a:lnTo>
                <a:lnTo>
                  <a:pt x="58" y="34"/>
                </a:lnTo>
                <a:lnTo>
                  <a:pt x="59" y="27"/>
                </a:lnTo>
                <a:lnTo>
                  <a:pt x="64" y="21"/>
                </a:lnTo>
                <a:lnTo>
                  <a:pt x="68" y="14"/>
                </a:lnTo>
                <a:lnTo>
                  <a:pt x="68" y="14"/>
                </a:lnTo>
                <a:lnTo>
                  <a:pt x="74" y="8"/>
                </a:lnTo>
                <a:lnTo>
                  <a:pt x="84" y="3"/>
                </a:lnTo>
                <a:lnTo>
                  <a:pt x="93" y="0"/>
                </a:lnTo>
                <a:lnTo>
                  <a:pt x="105" y="0"/>
                </a:lnTo>
                <a:lnTo>
                  <a:pt x="105" y="0"/>
                </a:lnTo>
                <a:lnTo>
                  <a:pt x="118" y="0"/>
                </a:lnTo>
                <a:lnTo>
                  <a:pt x="127" y="3"/>
                </a:lnTo>
                <a:lnTo>
                  <a:pt x="136" y="8"/>
                </a:lnTo>
                <a:lnTo>
                  <a:pt x="143" y="14"/>
                </a:lnTo>
                <a:lnTo>
                  <a:pt x="143" y="14"/>
                </a:lnTo>
                <a:lnTo>
                  <a:pt x="147" y="21"/>
                </a:lnTo>
                <a:lnTo>
                  <a:pt x="151" y="27"/>
                </a:lnTo>
                <a:lnTo>
                  <a:pt x="153" y="34"/>
                </a:lnTo>
                <a:lnTo>
                  <a:pt x="154" y="41"/>
                </a:lnTo>
                <a:lnTo>
                  <a:pt x="154" y="53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7" y="68"/>
                </a:lnTo>
                <a:lnTo>
                  <a:pt x="158" y="75"/>
                </a:lnTo>
                <a:lnTo>
                  <a:pt x="157" y="80"/>
                </a:lnTo>
                <a:lnTo>
                  <a:pt x="155" y="87"/>
                </a:lnTo>
                <a:lnTo>
                  <a:pt x="155" y="87"/>
                </a:lnTo>
                <a:lnTo>
                  <a:pt x="153" y="93"/>
                </a:lnTo>
                <a:lnTo>
                  <a:pt x="147" y="98"/>
                </a:lnTo>
                <a:lnTo>
                  <a:pt x="147" y="98"/>
                </a:lnTo>
                <a:lnTo>
                  <a:pt x="143" y="107"/>
                </a:lnTo>
                <a:lnTo>
                  <a:pt x="139" y="116"/>
                </a:lnTo>
                <a:lnTo>
                  <a:pt x="134" y="123"/>
                </a:lnTo>
                <a:lnTo>
                  <a:pt x="131" y="129"/>
                </a:lnTo>
                <a:lnTo>
                  <a:pt x="131" y="129"/>
                </a:lnTo>
                <a:lnTo>
                  <a:pt x="132" y="135"/>
                </a:lnTo>
                <a:lnTo>
                  <a:pt x="132" y="135"/>
                </a:lnTo>
                <a:lnTo>
                  <a:pt x="140" y="138"/>
                </a:lnTo>
                <a:lnTo>
                  <a:pt x="151" y="142"/>
                </a:lnTo>
                <a:lnTo>
                  <a:pt x="165" y="147"/>
                </a:lnTo>
                <a:lnTo>
                  <a:pt x="178" y="156"/>
                </a:lnTo>
                <a:lnTo>
                  <a:pt x="190" y="165"/>
                </a:lnTo>
                <a:lnTo>
                  <a:pt x="201" y="175"/>
                </a:lnTo>
                <a:lnTo>
                  <a:pt x="205" y="180"/>
                </a:lnTo>
                <a:lnTo>
                  <a:pt x="208" y="187"/>
                </a:lnTo>
                <a:lnTo>
                  <a:pt x="209" y="192"/>
                </a:lnTo>
                <a:lnTo>
                  <a:pt x="211" y="197"/>
                </a:lnTo>
                <a:lnTo>
                  <a:pt x="211" y="203"/>
                </a:lnTo>
                <a:close/>
                <a:moveTo>
                  <a:pt x="12" y="192"/>
                </a:moveTo>
                <a:lnTo>
                  <a:pt x="199" y="192"/>
                </a:lnTo>
                <a:lnTo>
                  <a:pt x="199" y="192"/>
                </a:lnTo>
                <a:lnTo>
                  <a:pt x="196" y="185"/>
                </a:lnTo>
                <a:lnTo>
                  <a:pt x="189" y="179"/>
                </a:lnTo>
                <a:lnTo>
                  <a:pt x="181" y="172"/>
                </a:lnTo>
                <a:lnTo>
                  <a:pt x="170" y="164"/>
                </a:lnTo>
                <a:lnTo>
                  <a:pt x="170" y="164"/>
                </a:lnTo>
                <a:lnTo>
                  <a:pt x="158" y="157"/>
                </a:lnTo>
                <a:lnTo>
                  <a:pt x="146" y="152"/>
                </a:lnTo>
                <a:lnTo>
                  <a:pt x="136" y="147"/>
                </a:lnTo>
                <a:lnTo>
                  <a:pt x="130" y="146"/>
                </a:lnTo>
                <a:lnTo>
                  <a:pt x="130" y="146"/>
                </a:lnTo>
                <a:lnTo>
                  <a:pt x="127" y="145"/>
                </a:lnTo>
                <a:lnTo>
                  <a:pt x="124" y="143"/>
                </a:lnTo>
                <a:lnTo>
                  <a:pt x="122" y="138"/>
                </a:lnTo>
                <a:lnTo>
                  <a:pt x="120" y="131"/>
                </a:lnTo>
                <a:lnTo>
                  <a:pt x="120" y="126"/>
                </a:lnTo>
                <a:lnTo>
                  <a:pt x="120" y="125"/>
                </a:lnTo>
                <a:lnTo>
                  <a:pt x="122" y="122"/>
                </a:lnTo>
                <a:lnTo>
                  <a:pt x="122" y="122"/>
                </a:lnTo>
                <a:lnTo>
                  <a:pt x="128" y="114"/>
                </a:lnTo>
                <a:lnTo>
                  <a:pt x="134" y="104"/>
                </a:lnTo>
                <a:lnTo>
                  <a:pt x="136" y="98"/>
                </a:lnTo>
                <a:lnTo>
                  <a:pt x="138" y="92"/>
                </a:lnTo>
                <a:lnTo>
                  <a:pt x="138" y="87"/>
                </a:lnTo>
                <a:lnTo>
                  <a:pt x="143" y="87"/>
                </a:lnTo>
                <a:lnTo>
                  <a:pt x="143" y="87"/>
                </a:lnTo>
                <a:lnTo>
                  <a:pt x="145" y="85"/>
                </a:lnTo>
                <a:lnTo>
                  <a:pt x="146" y="81"/>
                </a:lnTo>
                <a:lnTo>
                  <a:pt x="146" y="81"/>
                </a:lnTo>
                <a:lnTo>
                  <a:pt x="147" y="73"/>
                </a:lnTo>
                <a:lnTo>
                  <a:pt x="146" y="71"/>
                </a:lnTo>
                <a:lnTo>
                  <a:pt x="145" y="69"/>
                </a:lnTo>
                <a:lnTo>
                  <a:pt x="142" y="68"/>
                </a:lnTo>
                <a:lnTo>
                  <a:pt x="143" y="65"/>
                </a:lnTo>
                <a:lnTo>
                  <a:pt x="143" y="65"/>
                </a:lnTo>
                <a:lnTo>
                  <a:pt x="143" y="61"/>
                </a:lnTo>
                <a:lnTo>
                  <a:pt x="143" y="61"/>
                </a:lnTo>
                <a:lnTo>
                  <a:pt x="143" y="53"/>
                </a:lnTo>
                <a:lnTo>
                  <a:pt x="143" y="42"/>
                </a:lnTo>
                <a:lnTo>
                  <a:pt x="140" y="31"/>
                </a:lnTo>
                <a:lnTo>
                  <a:pt x="139" y="26"/>
                </a:lnTo>
                <a:lnTo>
                  <a:pt x="135" y="21"/>
                </a:lnTo>
                <a:lnTo>
                  <a:pt x="135" y="21"/>
                </a:lnTo>
                <a:lnTo>
                  <a:pt x="130" y="17"/>
                </a:lnTo>
                <a:lnTo>
                  <a:pt x="123" y="14"/>
                </a:lnTo>
                <a:lnTo>
                  <a:pt x="115" y="11"/>
                </a:lnTo>
                <a:lnTo>
                  <a:pt x="105" y="11"/>
                </a:lnTo>
                <a:lnTo>
                  <a:pt x="105" y="11"/>
                </a:lnTo>
                <a:lnTo>
                  <a:pt x="96" y="11"/>
                </a:lnTo>
                <a:lnTo>
                  <a:pt x="88" y="14"/>
                </a:lnTo>
                <a:lnTo>
                  <a:pt x="81" y="17"/>
                </a:lnTo>
                <a:lnTo>
                  <a:pt x="76" y="21"/>
                </a:lnTo>
                <a:lnTo>
                  <a:pt x="76" y="21"/>
                </a:lnTo>
                <a:lnTo>
                  <a:pt x="72" y="26"/>
                </a:lnTo>
                <a:lnTo>
                  <a:pt x="70" y="31"/>
                </a:lnTo>
                <a:lnTo>
                  <a:pt x="68" y="42"/>
                </a:lnTo>
                <a:lnTo>
                  <a:pt x="68" y="53"/>
                </a:lnTo>
                <a:lnTo>
                  <a:pt x="68" y="61"/>
                </a:lnTo>
                <a:lnTo>
                  <a:pt x="68" y="61"/>
                </a:lnTo>
                <a:lnTo>
                  <a:pt x="68" y="65"/>
                </a:lnTo>
                <a:lnTo>
                  <a:pt x="69" y="68"/>
                </a:lnTo>
                <a:lnTo>
                  <a:pt x="66" y="69"/>
                </a:lnTo>
                <a:lnTo>
                  <a:pt x="66" y="69"/>
                </a:lnTo>
                <a:lnTo>
                  <a:pt x="65" y="71"/>
                </a:lnTo>
                <a:lnTo>
                  <a:pt x="64" y="73"/>
                </a:lnTo>
                <a:lnTo>
                  <a:pt x="65" y="81"/>
                </a:lnTo>
                <a:lnTo>
                  <a:pt x="65" y="81"/>
                </a:lnTo>
                <a:lnTo>
                  <a:pt x="66" y="85"/>
                </a:lnTo>
                <a:lnTo>
                  <a:pt x="68" y="87"/>
                </a:lnTo>
                <a:lnTo>
                  <a:pt x="73" y="87"/>
                </a:lnTo>
                <a:lnTo>
                  <a:pt x="73" y="92"/>
                </a:lnTo>
                <a:lnTo>
                  <a:pt x="73" y="92"/>
                </a:lnTo>
                <a:lnTo>
                  <a:pt x="74" y="98"/>
                </a:lnTo>
                <a:lnTo>
                  <a:pt x="77" y="104"/>
                </a:lnTo>
                <a:lnTo>
                  <a:pt x="82" y="114"/>
                </a:lnTo>
                <a:lnTo>
                  <a:pt x="89" y="122"/>
                </a:lnTo>
                <a:lnTo>
                  <a:pt x="91" y="125"/>
                </a:lnTo>
                <a:lnTo>
                  <a:pt x="91" y="126"/>
                </a:lnTo>
                <a:lnTo>
                  <a:pt x="91" y="126"/>
                </a:lnTo>
                <a:lnTo>
                  <a:pt x="91" y="131"/>
                </a:lnTo>
                <a:lnTo>
                  <a:pt x="89" y="138"/>
                </a:lnTo>
                <a:lnTo>
                  <a:pt x="86" y="143"/>
                </a:lnTo>
                <a:lnTo>
                  <a:pt x="84" y="145"/>
                </a:lnTo>
                <a:lnTo>
                  <a:pt x="81" y="146"/>
                </a:lnTo>
                <a:lnTo>
                  <a:pt x="81" y="146"/>
                </a:lnTo>
                <a:lnTo>
                  <a:pt x="74" y="147"/>
                </a:lnTo>
                <a:lnTo>
                  <a:pt x="65" y="152"/>
                </a:lnTo>
                <a:lnTo>
                  <a:pt x="53" y="157"/>
                </a:lnTo>
                <a:lnTo>
                  <a:pt x="41" y="164"/>
                </a:lnTo>
                <a:lnTo>
                  <a:pt x="41" y="164"/>
                </a:lnTo>
                <a:lnTo>
                  <a:pt x="30" y="172"/>
                </a:lnTo>
                <a:lnTo>
                  <a:pt x="22" y="179"/>
                </a:lnTo>
                <a:lnTo>
                  <a:pt x="15" y="185"/>
                </a:lnTo>
                <a:lnTo>
                  <a:pt x="12" y="192"/>
                </a:lnTo>
                <a:lnTo>
                  <a:pt x="12" y="1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9" name="Freeform 176"/>
          <p:cNvSpPr>
            <a:spLocks noEditPoints="1"/>
          </p:cNvSpPr>
          <p:nvPr/>
        </p:nvSpPr>
        <p:spPr bwMode="auto">
          <a:xfrm>
            <a:off x="3700832" y="952483"/>
            <a:ext cx="253681" cy="344743"/>
          </a:xfrm>
          <a:custGeom>
            <a:avLst/>
            <a:gdLst/>
            <a:ahLst/>
            <a:cxnLst>
              <a:cxn ang="0">
                <a:pos x="77" y="219"/>
              </a:cxn>
              <a:cxn ang="0">
                <a:pos x="63" y="203"/>
              </a:cxn>
              <a:cxn ang="0">
                <a:pos x="37" y="165"/>
              </a:cxn>
              <a:cxn ang="0">
                <a:pos x="12" y="120"/>
              </a:cxn>
              <a:cxn ang="0">
                <a:pos x="4" y="99"/>
              </a:cxn>
              <a:cxn ang="0">
                <a:pos x="0" y="81"/>
              </a:cxn>
              <a:cxn ang="0">
                <a:pos x="1" y="73"/>
              </a:cxn>
              <a:cxn ang="0">
                <a:pos x="6" y="50"/>
              </a:cxn>
              <a:cxn ang="0">
                <a:pos x="24" y="24"/>
              </a:cxn>
              <a:cxn ang="0">
                <a:pos x="50" y="7"/>
              </a:cxn>
              <a:cxn ang="0">
                <a:pos x="73" y="0"/>
              </a:cxn>
              <a:cxn ang="0">
                <a:pos x="81" y="0"/>
              </a:cxn>
              <a:cxn ang="0">
                <a:pos x="97" y="1"/>
              </a:cxn>
              <a:cxn ang="0">
                <a:pos x="127" y="14"/>
              </a:cxn>
              <a:cxn ang="0">
                <a:pos x="148" y="35"/>
              </a:cxn>
              <a:cxn ang="0">
                <a:pos x="160" y="65"/>
              </a:cxn>
              <a:cxn ang="0">
                <a:pos x="162" y="81"/>
              </a:cxn>
              <a:cxn ang="0">
                <a:pos x="162" y="89"/>
              </a:cxn>
              <a:cxn ang="0">
                <a:pos x="155" y="109"/>
              </a:cxn>
              <a:cxn ang="0">
                <a:pos x="139" y="143"/>
              </a:cxn>
              <a:cxn ang="0">
                <a:pos x="112" y="185"/>
              </a:cxn>
              <a:cxn ang="0">
                <a:pos x="85" y="219"/>
              </a:cxn>
              <a:cxn ang="0">
                <a:pos x="81" y="11"/>
              </a:cxn>
              <a:cxn ang="0">
                <a:pos x="67" y="12"/>
              </a:cxn>
              <a:cxn ang="0">
                <a:pos x="41" y="23"/>
              </a:cxn>
              <a:cxn ang="0">
                <a:pos x="23" y="42"/>
              </a:cxn>
              <a:cxn ang="0">
                <a:pos x="12" y="66"/>
              </a:cxn>
              <a:cxn ang="0">
                <a:pos x="10" y="81"/>
              </a:cxn>
              <a:cxn ang="0">
                <a:pos x="13" y="96"/>
              </a:cxn>
              <a:cxn ang="0">
                <a:pos x="29" y="131"/>
              </a:cxn>
              <a:cxn ang="0">
                <a:pos x="63" y="184"/>
              </a:cxn>
              <a:cxn ang="0">
                <a:pos x="81" y="208"/>
              </a:cxn>
              <a:cxn ang="0">
                <a:pos x="123" y="150"/>
              </a:cxn>
              <a:cxn ang="0">
                <a:pos x="143" y="112"/>
              </a:cxn>
              <a:cxn ang="0">
                <a:pos x="151" y="88"/>
              </a:cxn>
              <a:cxn ang="0">
                <a:pos x="151" y="81"/>
              </a:cxn>
              <a:cxn ang="0">
                <a:pos x="145" y="54"/>
              </a:cxn>
              <a:cxn ang="0">
                <a:pos x="131" y="31"/>
              </a:cxn>
              <a:cxn ang="0">
                <a:pos x="109" y="16"/>
              </a:cxn>
              <a:cxn ang="0">
                <a:pos x="81" y="11"/>
              </a:cxn>
            </a:cxnLst>
            <a:rect l="0" t="0" r="r" b="b"/>
            <a:pathLst>
              <a:path w="162" h="224">
                <a:moveTo>
                  <a:pt x="81" y="224"/>
                </a:moveTo>
                <a:lnTo>
                  <a:pt x="77" y="219"/>
                </a:lnTo>
                <a:lnTo>
                  <a:pt x="77" y="219"/>
                </a:lnTo>
                <a:lnTo>
                  <a:pt x="63" y="203"/>
                </a:lnTo>
                <a:lnTo>
                  <a:pt x="51" y="185"/>
                </a:lnTo>
                <a:lnTo>
                  <a:pt x="37" y="165"/>
                </a:lnTo>
                <a:lnTo>
                  <a:pt x="24" y="143"/>
                </a:lnTo>
                <a:lnTo>
                  <a:pt x="12" y="120"/>
                </a:lnTo>
                <a:lnTo>
                  <a:pt x="6" y="109"/>
                </a:lnTo>
                <a:lnTo>
                  <a:pt x="4" y="99"/>
                </a:lnTo>
                <a:lnTo>
                  <a:pt x="1" y="89"/>
                </a:lnTo>
                <a:lnTo>
                  <a:pt x="0" y="81"/>
                </a:lnTo>
                <a:lnTo>
                  <a:pt x="0" y="81"/>
                </a:lnTo>
                <a:lnTo>
                  <a:pt x="1" y="73"/>
                </a:lnTo>
                <a:lnTo>
                  <a:pt x="2" y="65"/>
                </a:lnTo>
                <a:lnTo>
                  <a:pt x="6" y="50"/>
                </a:lnTo>
                <a:lnTo>
                  <a:pt x="14" y="35"/>
                </a:lnTo>
                <a:lnTo>
                  <a:pt x="24" y="24"/>
                </a:lnTo>
                <a:lnTo>
                  <a:pt x="36" y="14"/>
                </a:lnTo>
                <a:lnTo>
                  <a:pt x="50" y="7"/>
                </a:lnTo>
                <a:lnTo>
                  <a:pt x="64" y="1"/>
                </a:lnTo>
                <a:lnTo>
                  <a:pt x="73" y="0"/>
                </a:lnTo>
                <a:lnTo>
                  <a:pt x="81" y="0"/>
                </a:lnTo>
                <a:lnTo>
                  <a:pt x="81" y="0"/>
                </a:lnTo>
                <a:lnTo>
                  <a:pt x="89" y="0"/>
                </a:lnTo>
                <a:lnTo>
                  <a:pt x="97" y="1"/>
                </a:lnTo>
                <a:lnTo>
                  <a:pt x="113" y="7"/>
                </a:lnTo>
                <a:lnTo>
                  <a:pt x="127" y="14"/>
                </a:lnTo>
                <a:lnTo>
                  <a:pt x="139" y="24"/>
                </a:lnTo>
                <a:lnTo>
                  <a:pt x="148" y="35"/>
                </a:lnTo>
                <a:lnTo>
                  <a:pt x="156" y="50"/>
                </a:lnTo>
                <a:lnTo>
                  <a:pt x="160" y="65"/>
                </a:lnTo>
                <a:lnTo>
                  <a:pt x="162" y="73"/>
                </a:lnTo>
                <a:lnTo>
                  <a:pt x="162" y="81"/>
                </a:lnTo>
                <a:lnTo>
                  <a:pt x="162" y="81"/>
                </a:lnTo>
                <a:lnTo>
                  <a:pt x="162" y="89"/>
                </a:lnTo>
                <a:lnTo>
                  <a:pt x="159" y="99"/>
                </a:lnTo>
                <a:lnTo>
                  <a:pt x="155" y="109"/>
                </a:lnTo>
                <a:lnTo>
                  <a:pt x="151" y="120"/>
                </a:lnTo>
                <a:lnTo>
                  <a:pt x="139" y="143"/>
                </a:lnTo>
                <a:lnTo>
                  <a:pt x="125" y="165"/>
                </a:lnTo>
                <a:lnTo>
                  <a:pt x="112" y="185"/>
                </a:lnTo>
                <a:lnTo>
                  <a:pt x="98" y="203"/>
                </a:lnTo>
                <a:lnTo>
                  <a:pt x="85" y="219"/>
                </a:lnTo>
                <a:lnTo>
                  <a:pt x="81" y="224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7" y="12"/>
                </a:lnTo>
                <a:lnTo>
                  <a:pt x="54" y="16"/>
                </a:lnTo>
                <a:lnTo>
                  <a:pt x="41" y="23"/>
                </a:lnTo>
                <a:lnTo>
                  <a:pt x="32" y="31"/>
                </a:lnTo>
                <a:lnTo>
                  <a:pt x="23" y="42"/>
                </a:lnTo>
                <a:lnTo>
                  <a:pt x="16" y="54"/>
                </a:lnTo>
                <a:lnTo>
                  <a:pt x="12" y="66"/>
                </a:lnTo>
                <a:lnTo>
                  <a:pt x="10" y="81"/>
                </a:lnTo>
                <a:lnTo>
                  <a:pt x="10" y="81"/>
                </a:lnTo>
                <a:lnTo>
                  <a:pt x="12" y="88"/>
                </a:lnTo>
                <a:lnTo>
                  <a:pt x="13" y="96"/>
                </a:lnTo>
                <a:lnTo>
                  <a:pt x="20" y="112"/>
                </a:lnTo>
                <a:lnTo>
                  <a:pt x="29" y="131"/>
                </a:lnTo>
                <a:lnTo>
                  <a:pt x="40" y="150"/>
                </a:lnTo>
                <a:lnTo>
                  <a:pt x="63" y="184"/>
                </a:lnTo>
                <a:lnTo>
                  <a:pt x="81" y="208"/>
                </a:lnTo>
                <a:lnTo>
                  <a:pt x="81" y="208"/>
                </a:lnTo>
                <a:lnTo>
                  <a:pt x="98" y="184"/>
                </a:lnTo>
                <a:lnTo>
                  <a:pt x="123" y="150"/>
                </a:lnTo>
                <a:lnTo>
                  <a:pt x="133" y="131"/>
                </a:lnTo>
                <a:lnTo>
                  <a:pt x="143" y="112"/>
                </a:lnTo>
                <a:lnTo>
                  <a:pt x="150" y="96"/>
                </a:lnTo>
                <a:lnTo>
                  <a:pt x="151" y="88"/>
                </a:lnTo>
                <a:lnTo>
                  <a:pt x="151" y="81"/>
                </a:lnTo>
                <a:lnTo>
                  <a:pt x="151" y="81"/>
                </a:lnTo>
                <a:lnTo>
                  <a:pt x="150" y="66"/>
                </a:lnTo>
                <a:lnTo>
                  <a:pt x="145" y="54"/>
                </a:lnTo>
                <a:lnTo>
                  <a:pt x="139" y="42"/>
                </a:lnTo>
                <a:lnTo>
                  <a:pt x="131" y="31"/>
                </a:lnTo>
                <a:lnTo>
                  <a:pt x="120" y="23"/>
                </a:lnTo>
                <a:lnTo>
                  <a:pt x="109" y="16"/>
                </a:lnTo>
                <a:lnTo>
                  <a:pt x="96" y="12"/>
                </a:lnTo>
                <a:lnTo>
                  <a:pt x="81" y="11"/>
                </a:lnTo>
                <a:lnTo>
                  <a:pt x="8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0" name="Freeform 177"/>
          <p:cNvSpPr>
            <a:spLocks noEditPoints="1"/>
          </p:cNvSpPr>
          <p:nvPr/>
        </p:nvSpPr>
        <p:spPr bwMode="auto">
          <a:xfrm>
            <a:off x="3766600" y="1016835"/>
            <a:ext cx="126843" cy="124108"/>
          </a:xfrm>
          <a:custGeom>
            <a:avLst/>
            <a:gdLst/>
            <a:ahLst/>
            <a:cxnLst>
              <a:cxn ang="0">
                <a:pos x="41" y="81"/>
              </a:cxn>
              <a:cxn ang="0">
                <a:pos x="26" y="78"/>
              </a:cxn>
              <a:cxn ang="0">
                <a:pos x="12" y="68"/>
              </a:cxn>
              <a:cxn ang="0">
                <a:pos x="4" y="56"/>
              </a:cxn>
              <a:cxn ang="0">
                <a:pos x="0" y="40"/>
              </a:cxn>
              <a:cxn ang="0">
                <a:pos x="1" y="32"/>
              </a:cxn>
              <a:cxn ang="0">
                <a:pos x="8" y="17"/>
              </a:cxn>
              <a:cxn ang="0">
                <a:pos x="19" y="6"/>
              </a:cxn>
              <a:cxn ang="0">
                <a:pos x="33" y="1"/>
              </a:cxn>
              <a:cxn ang="0">
                <a:pos x="41" y="0"/>
              </a:cxn>
              <a:cxn ang="0">
                <a:pos x="57" y="2"/>
              </a:cxn>
              <a:cxn ang="0">
                <a:pos x="70" y="12"/>
              </a:cxn>
              <a:cxn ang="0">
                <a:pos x="78" y="24"/>
              </a:cxn>
              <a:cxn ang="0">
                <a:pos x="81" y="40"/>
              </a:cxn>
              <a:cxn ang="0">
                <a:pos x="81" y="48"/>
              </a:cxn>
              <a:cxn ang="0">
                <a:pos x="74" y="63"/>
              </a:cxn>
              <a:cxn ang="0">
                <a:pos x="64" y="74"/>
              </a:cxn>
              <a:cxn ang="0">
                <a:pos x="49" y="79"/>
              </a:cxn>
              <a:cxn ang="0">
                <a:pos x="41" y="81"/>
              </a:cxn>
              <a:cxn ang="0">
                <a:pos x="41" y="5"/>
              </a:cxn>
              <a:cxn ang="0">
                <a:pos x="27" y="8"/>
              </a:cxn>
              <a:cxn ang="0">
                <a:pos x="16" y="16"/>
              </a:cxn>
              <a:cxn ang="0">
                <a:pos x="8" y="27"/>
              </a:cxn>
              <a:cxn ang="0">
                <a:pos x="6" y="40"/>
              </a:cxn>
              <a:cxn ang="0">
                <a:pos x="7" y="47"/>
              </a:cxn>
              <a:cxn ang="0">
                <a:pos x="12" y="59"/>
              </a:cxn>
              <a:cxn ang="0">
                <a:pos x="22" y="70"/>
              </a:cxn>
              <a:cxn ang="0">
                <a:pos x="34" y="74"/>
              </a:cxn>
              <a:cxn ang="0">
                <a:pos x="41" y="75"/>
              </a:cxn>
              <a:cxn ang="0">
                <a:pos x="54" y="73"/>
              </a:cxn>
              <a:cxn ang="0">
                <a:pos x="66" y="64"/>
              </a:cxn>
              <a:cxn ang="0">
                <a:pos x="73" y="54"/>
              </a:cxn>
              <a:cxn ang="0">
                <a:pos x="76" y="40"/>
              </a:cxn>
              <a:cxn ang="0">
                <a:pos x="76" y="33"/>
              </a:cxn>
              <a:cxn ang="0">
                <a:pos x="70" y="20"/>
              </a:cxn>
              <a:cxn ang="0">
                <a:pos x="61" y="10"/>
              </a:cxn>
              <a:cxn ang="0">
                <a:pos x="49" y="5"/>
              </a:cxn>
              <a:cxn ang="0">
                <a:pos x="41" y="5"/>
              </a:cxn>
            </a:cxnLst>
            <a:rect l="0" t="0" r="r" b="b"/>
            <a:pathLst>
              <a:path w="81" h="81">
                <a:moveTo>
                  <a:pt x="41" y="81"/>
                </a:moveTo>
                <a:lnTo>
                  <a:pt x="41" y="81"/>
                </a:lnTo>
                <a:lnTo>
                  <a:pt x="33" y="79"/>
                </a:lnTo>
                <a:lnTo>
                  <a:pt x="26" y="78"/>
                </a:lnTo>
                <a:lnTo>
                  <a:pt x="19" y="74"/>
                </a:lnTo>
                <a:lnTo>
                  <a:pt x="12" y="68"/>
                </a:lnTo>
                <a:lnTo>
                  <a:pt x="8" y="63"/>
                </a:lnTo>
                <a:lnTo>
                  <a:pt x="4" y="56"/>
                </a:lnTo>
                <a:lnTo>
                  <a:pt x="1" y="48"/>
                </a:lnTo>
                <a:lnTo>
                  <a:pt x="0" y="40"/>
                </a:lnTo>
                <a:lnTo>
                  <a:pt x="0" y="40"/>
                </a:lnTo>
                <a:lnTo>
                  <a:pt x="1" y="32"/>
                </a:lnTo>
                <a:lnTo>
                  <a:pt x="4" y="24"/>
                </a:lnTo>
                <a:lnTo>
                  <a:pt x="8" y="17"/>
                </a:lnTo>
                <a:lnTo>
                  <a:pt x="12" y="12"/>
                </a:lnTo>
                <a:lnTo>
                  <a:pt x="19" y="6"/>
                </a:lnTo>
                <a:lnTo>
                  <a:pt x="26" y="2"/>
                </a:lnTo>
                <a:lnTo>
                  <a:pt x="33" y="1"/>
                </a:lnTo>
                <a:lnTo>
                  <a:pt x="41" y="0"/>
                </a:lnTo>
                <a:lnTo>
                  <a:pt x="41" y="0"/>
                </a:lnTo>
                <a:lnTo>
                  <a:pt x="49" y="1"/>
                </a:lnTo>
                <a:lnTo>
                  <a:pt x="57" y="2"/>
                </a:lnTo>
                <a:lnTo>
                  <a:pt x="64" y="6"/>
                </a:lnTo>
                <a:lnTo>
                  <a:pt x="70" y="12"/>
                </a:lnTo>
                <a:lnTo>
                  <a:pt x="74" y="17"/>
                </a:lnTo>
                <a:lnTo>
                  <a:pt x="78" y="24"/>
                </a:lnTo>
                <a:lnTo>
                  <a:pt x="81" y="32"/>
                </a:lnTo>
                <a:lnTo>
                  <a:pt x="81" y="40"/>
                </a:lnTo>
                <a:lnTo>
                  <a:pt x="81" y="40"/>
                </a:lnTo>
                <a:lnTo>
                  <a:pt x="81" y="48"/>
                </a:lnTo>
                <a:lnTo>
                  <a:pt x="78" y="56"/>
                </a:lnTo>
                <a:lnTo>
                  <a:pt x="74" y="63"/>
                </a:lnTo>
                <a:lnTo>
                  <a:pt x="70" y="68"/>
                </a:lnTo>
                <a:lnTo>
                  <a:pt x="64" y="74"/>
                </a:lnTo>
                <a:lnTo>
                  <a:pt x="57" y="78"/>
                </a:lnTo>
                <a:lnTo>
                  <a:pt x="49" y="79"/>
                </a:lnTo>
                <a:lnTo>
                  <a:pt x="41" y="81"/>
                </a:lnTo>
                <a:lnTo>
                  <a:pt x="41" y="81"/>
                </a:lnTo>
                <a:close/>
                <a:moveTo>
                  <a:pt x="41" y="5"/>
                </a:moveTo>
                <a:lnTo>
                  <a:pt x="41" y="5"/>
                </a:lnTo>
                <a:lnTo>
                  <a:pt x="34" y="5"/>
                </a:lnTo>
                <a:lnTo>
                  <a:pt x="27" y="8"/>
                </a:lnTo>
                <a:lnTo>
                  <a:pt x="22" y="10"/>
                </a:lnTo>
                <a:lnTo>
                  <a:pt x="16" y="16"/>
                </a:lnTo>
                <a:lnTo>
                  <a:pt x="12" y="20"/>
                </a:lnTo>
                <a:lnTo>
                  <a:pt x="8" y="27"/>
                </a:lnTo>
                <a:lnTo>
                  <a:pt x="7" y="33"/>
                </a:lnTo>
                <a:lnTo>
                  <a:pt x="6" y="40"/>
                </a:lnTo>
                <a:lnTo>
                  <a:pt x="6" y="40"/>
                </a:lnTo>
                <a:lnTo>
                  <a:pt x="7" y="47"/>
                </a:lnTo>
                <a:lnTo>
                  <a:pt x="8" y="54"/>
                </a:lnTo>
                <a:lnTo>
                  <a:pt x="12" y="59"/>
                </a:lnTo>
                <a:lnTo>
                  <a:pt x="16" y="64"/>
                </a:lnTo>
                <a:lnTo>
                  <a:pt x="22" y="70"/>
                </a:lnTo>
                <a:lnTo>
                  <a:pt x="27" y="73"/>
                </a:lnTo>
                <a:lnTo>
                  <a:pt x="34" y="74"/>
                </a:lnTo>
                <a:lnTo>
                  <a:pt x="41" y="75"/>
                </a:lnTo>
                <a:lnTo>
                  <a:pt x="41" y="75"/>
                </a:lnTo>
                <a:lnTo>
                  <a:pt x="49" y="74"/>
                </a:lnTo>
                <a:lnTo>
                  <a:pt x="54" y="73"/>
                </a:lnTo>
                <a:lnTo>
                  <a:pt x="61" y="70"/>
                </a:lnTo>
                <a:lnTo>
                  <a:pt x="66" y="64"/>
                </a:lnTo>
                <a:lnTo>
                  <a:pt x="70" y="59"/>
                </a:lnTo>
                <a:lnTo>
                  <a:pt x="73" y="54"/>
                </a:lnTo>
                <a:lnTo>
                  <a:pt x="76" y="47"/>
                </a:lnTo>
                <a:lnTo>
                  <a:pt x="76" y="40"/>
                </a:lnTo>
                <a:lnTo>
                  <a:pt x="76" y="40"/>
                </a:lnTo>
                <a:lnTo>
                  <a:pt x="76" y="33"/>
                </a:lnTo>
                <a:lnTo>
                  <a:pt x="73" y="27"/>
                </a:lnTo>
                <a:lnTo>
                  <a:pt x="70" y="20"/>
                </a:lnTo>
                <a:lnTo>
                  <a:pt x="66" y="16"/>
                </a:lnTo>
                <a:lnTo>
                  <a:pt x="61" y="10"/>
                </a:lnTo>
                <a:lnTo>
                  <a:pt x="54" y="8"/>
                </a:lnTo>
                <a:lnTo>
                  <a:pt x="49" y="5"/>
                </a:lnTo>
                <a:lnTo>
                  <a:pt x="41" y="5"/>
                </a:lnTo>
                <a:lnTo>
                  <a:pt x="4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1" name="Freeform 178"/>
          <p:cNvSpPr/>
          <p:nvPr/>
        </p:nvSpPr>
        <p:spPr bwMode="auto">
          <a:xfrm>
            <a:off x="3696134" y="1251260"/>
            <a:ext cx="263077" cy="87336"/>
          </a:xfrm>
          <a:custGeom>
            <a:avLst/>
            <a:gdLst/>
            <a:ahLst/>
            <a:cxnLst>
              <a:cxn ang="0">
                <a:pos x="124" y="6"/>
              </a:cxn>
              <a:cxn ang="0">
                <a:pos x="140" y="10"/>
              </a:cxn>
              <a:cxn ang="0">
                <a:pos x="159" y="21"/>
              </a:cxn>
              <a:cxn ang="0">
                <a:pos x="162" y="27"/>
              </a:cxn>
              <a:cxn ang="0">
                <a:pos x="161" y="31"/>
              </a:cxn>
              <a:cxn ang="0">
                <a:pos x="150" y="39"/>
              </a:cxn>
              <a:cxn ang="0">
                <a:pos x="130" y="47"/>
              </a:cxn>
              <a:cxn ang="0">
                <a:pos x="101" y="51"/>
              </a:cxn>
              <a:cxn ang="0">
                <a:pos x="84" y="51"/>
              </a:cxn>
              <a:cxn ang="0">
                <a:pos x="53" y="48"/>
              </a:cxn>
              <a:cxn ang="0">
                <a:pos x="28" y="43"/>
              </a:cxn>
              <a:cxn ang="0">
                <a:pos x="12" y="35"/>
              </a:cxn>
              <a:cxn ang="0">
                <a:pos x="5" y="27"/>
              </a:cxn>
              <a:cxn ang="0">
                <a:pos x="7" y="24"/>
              </a:cxn>
              <a:cxn ang="0">
                <a:pos x="16" y="14"/>
              </a:cxn>
              <a:cxn ang="0">
                <a:pos x="44" y="6"/>
              </a:cxn>
              <a:cxn ang="0">
                <a:pos x="44" y="0"/>
              </a:cxn>
              <a:cxn ang="0">
                <a:pos x="13" y="10"/>
              </a:cxn>
              <a:cxn ang="0">
                <a:pos x="4" y="17"/>
              </a:cxn>
              <a:cxn ang="0">
                <a:pos x="0" y="27"/>
              </a:cxn>
              <a:cxn ang="0">
                <a:pos x="1" y="31"/>
              </a:cxn>
              <a:cxn ang="0">
                <a:pos x="8" y="39"/>
              </a:cxn>
              <a:cxn ang="0">
                <a:pos x="27" y="48"/>
              </a:cxn>
              <a:cxn ang="0">
                <a:pos x="54" y="55"/>
              </a:cxn>
              <a:cxn ang="0">
                <a:pos x="84" y="56"/>
              </a:cxn>
              <a:cxn ang="0">
                <a:pos x="100" y="56"/>
              </a:cxn>
              <a:cxn ang="0">
                <a:pos x="128" y="52"/>
              </a:cxn>
              <a:cxn ang="0">
                <a:pos x="153" y="44"/>
              </a:cxn>
              <a:cxn ang="0">
                <a:pos x="166" y="33"/>
              </a:cxn>
              <a:cxn ang="0">
                <a:pos x="167" y="27"/>
              </a:cxn>
              <a:cxn ang="0">
                <a:pos x="167" y="22"/>
              </a:cxn>
              <a:cxn ang="0">
                <a:pos x="161" y="13"/>
              </a:cxn>
              <a:cxn ang="0">
                <a:pos x="142" y="5"/>
              </a:cxn>
              <a:cxn ang="0">
                <a:pos x="124" y="0"/>
              </a:cxn>
            </a:cxnLst>
            <a:rect l="0" t="0" r="r" b="b"/>
            <a:pathLst>
              <a:path w="167" h="56">
                <a:moveTo>
                  <a:pt x="124" y="0"/>
                </a:moveTo>
                <a:lnTo>
                  <a:pt x="124" y="6"/>
                </a:lnTo>
                <a:lnTo>
                  <a:pt x="124" y="6"/>
                </a:lnTo>
                <a:lnTo>
                  <a:pt x="140" y="10"/>
                </a:lnTo>
                <a:lnTo>
                  <a:pt x="153" y="14"/>
                </a:lnTo>
                <a:lnTo>
                  <a:pt x="159" y="21"/>
                </a:lnTo>
                <a:lnTo>
                  <a:pt x="162" y="24"/>
                </a:lnTo>
                <a:lnTo>
                  <a:pt x="162" y="27"/>
                </a:lnTo>
                <a:lnTo>
                  <a:pt x="162" y="27"/>
                </a:lnTo>
                <a:lnTo>
                  <a:pt x="161" y="31"/>
                </a:lnTo>
                <a:lnTo>
                  <a:pt x="157" y="35"/>
                </a:lnTo>
                <a:lnTo>
                  <a:pt x="150" y="39"/>
                </a:lnTo>
                <a:lnTo>
                  <a:pt x="140" y="43"/>
                </a:lnTo>
                <a:lnTo>
                  <a:pt x="130" y="47"/>
                </a:lnTo>
                <a:lnTo>
                  <a:pt x="116" y="48"/>
                </a:lnTo>
                <a:lnTo>
                  <a:pt x="101" y="51"/>
                </a:lnTo>
                <a:lnTo>
                  <a:pt x="84" y="51"/>
                </a:lnTo>
                <a:lnTo>
                  <a:pt x="84" y="51"/>
                </a:lnTo>
                <a:lnTo>
                  <a:pt x="67" y="51"/>
                </a:lnTo>
                <a:lnTo>
                  <a:pt x="53" y="48"/>
                </a:lnTo>
                <a:lnTo>
                  <a:pt x="39" y="47"/>
                </a:lnTo>
                <a:lnTo>
                  <a:pt x="28" y="43"/>
                </a:lnTo>
                <a:lnTo>
                  <a:pt x="19" y="39"/>
                </a:lnTo>
                <a:lnTo>
                  <a:pt x="12" y="35"/>
                </a:lnTo>
                <a:lnTo>
                  <a:pt x="7" y="31"/>
                </a:lnTo>
                <a:lnTo>
                  <a:pt x="5" y="27"/>
                </a:lnTo>
                <a:lnTo>
                  <a:pt x="5" y="27"/>
                </a:lnTo>
                <a:lnTo>
                  <a:pt x="7" y="24"/>
                </a:lnTo>
                <a:lnTo>
                  <a:pt x="8" y="21"/>
                </a:lnTo>
                <a:lnTo>
                  <a:pt x="16" y="14"/>
                </a:lnTo>
                <a:lnTo>
                  <a:pt x="28" y="10"/>
                </a:lnTo>
                <a:lnTo>
                  <a:pt x="44" y="6"/>
                </a:lnTo>
                <a:lnTo>
                  <a:pt x="44" y="0"/>
                </a:lnTo>
                <a:lnTo>
                  <a:pt x="44" y="0"/>
                </a:lnTo>
                <a:lnTo>
                  <a:pt x="27" y="5"/>
                </a:lnTo>
                <a:lnTo>
                  <a:pt x="13" y="10"/>
                </a:lnTo>
                <a:lnTo>
                  <a:pt x="8" y="13"/>
                </a:lnTo>
                <a:lnTo>
                  <a:pt x="4" y="17"/>
                </a:lnTo>
                <a:lnTo>
                  <a:pt x="1" y="22"/>
                </a:lnTo>
                <a:lnTo>
                  <a:pt x="0" y="27"/>
                </a:lnTo>
                <a:lnTo>
                  <a:pt x="0" y="27"/>
                </a:lnTo>
                <a:lnTo>
                  <a:pt x="1" y="31"/>
                </a:lnTo>
                <a:lnTo>
                  <a:pt x="3" y="33"/>
                </a:lnTo>
                <a:lnTo>
                  <a:pt x="8" y="39"/>
                </a:lnTo>
                <a:lnTo>
                  <a:pt x="16" y="44"/>
                </a:lnTo>
                <a:lnTo>
                  <a:pt x="27" y="48"/>
                </a:lnTo>
                <a:lnTo>
                  <a:pt x="40" y="52"/>
                </a:lnTo>
                <a:lnTo>
                  <a:pt x="54" y="55"/>
                </a:lnTo>
                <a:lnTo>
                  <a:pt x="69" y="56"/>
                </a:lnTo>
                <a:lnTo>
                  <a:pt x="84" y="56"/>
                </a:lnTo>
                <a:lnTo>
                  <a:pt x="84" y="56"/>
                </a:lnTo>
                <a:lnTo>
                  <a:pt x="100" y="56"/>
                </a:lnTo>
                <a:lnTo>
                  <a:pt x="115" y="55"/>
                </a:lnTo>
                <a:lnTo>
                  <a:pt x="128" y="52"/>
                </a:lnTo>
                <a:lnTo>
                  <a:pt x="142" y="48"/>
                </a:lnTo>
                <a:lnTo>
                  <a:pt x="153" y="44"/>
                </a:lnTo>
                <a:lnTo>
                  <a:pt x="161" y="39"/>
                </a:lnTo>
                <a:lnTo>
                  <a:pt x="166" y="33"/>
                </a:lnTo>
                <a:lnTo>
                  <a:pt x="167" y="31"/>
                </a:lnTo>
                <a:lnTo>
                  <a:pt x="167" y="27"/>
                </a:lnTo>
                <a:lnTo>
                  <a:pt x="167" y="27"/>
                </a:lnTo>
                <a:lnTo>
                  <a:pt x="167" y="22"/>
                </a:lnTo>
                <a:lnTo>
                  <a:pt x="165" y="17"/>
                </a:lnTo>
                <a:lnTo>
                  <a:pt x="161" y="13"/>
                </a:lnTo>
                <a:lnTo>
                  <a:pt x="155" y="10"/>
                </a:lnTo>
                <a:lnTo>
                  <a:pt x="142" y="5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2" name="Freeform 179"/>
          <p:cNvSpPr>
            <a:spLocks noEditPoints="1"/>
          </p:cNvSpPr>
          <p:nvPr/>
        </p:nvSpPr>
        <p:spPr bwMode="auto">
          <a:xfrm>
            <a:off x="8638239" y="3485181"/>
            <a:ext cx="112748" cy="114915"/>
          </a:xfrm>
          <a:custGeom>
            <a:avLst/>
            <a:gdLst/>
            <a:ahLst/>
            <a:cxnLst>
              <a:cxn ang="0">
                <a:pos x="38" y="74"/>
              </a:cxn>
              <a:cxn ang="0">
                <a:pos x="23" y="72"/>
              </a:cxn>
              <a:cxn ang="0">
                <a:pos x="11" y="63"/>
              </a:cxn>
              <a:cxn ang="0">
                <a:pos x="3" y="51"/>
              </a:cxn>
              <a:cxn ang="0">
                <a:pos x="0" y="36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30" y="0"/>
              </a:cxn>
              <a:cxn ang="0">
                <a:pos x="38" y="0"/>
              </a:cxn>
              <a:cxn ang="0">
                <a:pos x="51" y="3"/>
              </a:cxn>
              <a:cxn ang="0">
                <a:pos x="63" y="11"/>
              </a:cxn>
              <a:cxn ang="0">
                <a:pos x="72" y="22"/>
              </a:cxn>
              <a:cxn ang="0">
                <a:pos x="74" y="36"/>
              </a:cxn>
              <a:cxn ang="0">
                <a:pos x="74" y="45"/>
              </a:cxn>
              <a:cxn ang="0">
                <a:pos x="67" y="58"/>
              </a:cxn>
              <a:cxn ang="0">
                <a:pos x="58" y="67"/>
              </a:cxn>
              <a:cxn ang="0">
                <a:pos x="45" y="73"/>
              </a:cxn>
              <a:cxn ang="0">
                <a:pos x="38" y="74"/>
              </a:cxn>
              <a:cxn ang="0">
                <a:pos x="38" y="5"/>
              </a:cxn>
              <a:cxn ang="0">
                <a:pos x="24" y="7"/>
              </a:cxn>
              <a:cxn ang="0">
                <a:pos x="15" y="15"/>
              </a:cxn>
              <a:cxn ang="0">
                <a:pos x="8" y="24"/>
              </a:cxn>
              <a:cxn ang="0">
                <a:pos x="5" y="36"/>
              </a:cxn>
              <a:cxn ang="0">
                <a:pos x="5" y="43"/>
              </a:cxn>
              <a:cxn ang="0">
                <a:pos x="11" y="54"/>
              </a:cxn>
              <a:cxn ang="0">
                <a:pos x="19" y="63"/>
              </a:cxn>
              <a:cxn ang="0">
                <a:pos x="31" y="67"/>
              </a:cxn>
              <a:cxn ang="0">
                <a:pos x="38" y="69"/>
              </a:cxn>
              <a:cxn ang="0">
                <a:pos x="50" y="66"/>
              </a:cxn>
              <a:cxn ang="0">
                <a:pos x="59" y="59"/>
              </a:cxn>
              <a:cxn ang="0">
                <a:pos x="66" y="49"/>
              </a:cxn>
              <a:cxn ang="0">
                <a:pos x="69" y="36"/>
              </a:cxn>
              <a:cxn ang="0">
                <a:pos x="69" y="30"/>
              </a:cxn>
              <a:cxn ang="0">
                <a:pos x="63" y="19"/>
              </a:cxn>
              <a:cxn ang="0">
                <a:pos x="55" y="11"/>
              </a:cxn>
              <a:cxn ang="0">
                <a:pos x="43" y="5"/>
              </a:cxn>
              <a:cxn ang="0">
                <a:pos x="38" y="5"/>
              </a:cxn>
            </a:cxnLst>
            <a:rect l="0" t="0" r="r" b="b"/>
            <a:pathLst>
              <a:path w="74" h="74">
                <a:moveTo>
                  <a:pt x="38" y="74"/>
                </a:moveTo>
                <a:lnTo>
                  <a:pt x="38" y="74"/>
                </a:lnTo>
                <a:lnTo>
                  <a:pt x="30" y="73"/>
                </a:lnTo>
                <a:lnTo>
                  <a:pt x="23" y="72"/>
                </a:lnTo>
                <a:lnTo>
                  <a:pt x="16" y="67"/>
                </a:lnTo>
                <a:lnTo>
                  <a:pt x="11" y="63"/>
                </a:lnTo>
                <a:lnTo>
                  <a:pt x="7" y="58"/>
                </a:lnTo>
                <a:lnTo>
                  <a:pt x="3" y="51"/>
                </a:lnTo>
                <a:lnTo>
                  <a:pt x="0" y="45"/>
                </a:lnTo>
                <a:lnTo>
                  <a:pt x="0" y="36"/>
                </a:lnTo>
                <a:lnTo>
                  <a:pt x="0" y="36"/>
                </a:lnTo>
                <a:lnTo>
                  <a:pt x="0" y="30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1" y="3"/>
                </a:lnTo>
                <a:lnTo>
                  <a:pt x="58" y="5"/>
                </a:lnTo>
                <a:lnTo>
                  <a:pt x="63" y="11"/>
                </a:lnTo>
                <a:lnTo>
                  <a:pt x="67" y="16"/>
                </a:lnTo>
                <a:lnTo>
                  <a:pt x="72" y="22"/>
                </a:lnTo>
                <a:lnTo>
                  <a:pt x="74" y="30"/>
                </a:lnTo>
                <a:lnTo>
                  <a:pt x="74" y="36"/>
                </a:lnTo>
                <a:lnTo>
                  <a:pt x="74" y="36"/>
                </a:lnTo>
                <a:lnTo>
                  <a:pt x="74" y="45"/>
                </a:lnTo>
                <a:lnTo>
                  <a:pt x="72" y="51"/>
                </a:lnTo>
                <a:lnTo>
                  <a:pt x="67" y="58"/>
                </a:lnTo>
                <a:lnTo>
                  <a:pt x="63" y="63"/>
                </a:lnTo>
                <a:lnTo>
                  <a:pt x="58" y="67"/>
                </a:lnTo>
                <a:lnTo>
                  <a:pt x="51" y="72"/>
                </a:lnTo>
                <a:lnTo>
                  <a:pt x="45" y="73"/>
                </a:lnTo>
                <a:lnTo>
                  <a:pt x="38" y="74"/>
                </a:lnTo>
                <a:lnTo>
                  <a:pt x="38" y="74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7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0"/>
                </a:lnTo>
                <a:lnTo>
                  <a:pt x="5" y="36"/>
                </a:lnTo>
                <a:lnTo>
                  <a:pt x="5" y="36"/>
                </a:lnTo>
                <a:lnTo>
                  <a:pt x="5" y="43"/>
                </a:lnTo>
                <a:lnTo>
                  <a:pt x="8" y="49"/>
                </a:lnTo>
                <a:lnTo>
                  <a:pt x="11" y="54"/>
                </a:lnTo>
                <a:lnTo>
                  <a:pt x="15" y="59"/>
                </a:lnTo>
                <a:lnTo>
                  <a:pt x="19" y="63"/>
                </a:lnTo>
                <a:lnTo>
                  <a:pt x="24" y="66"/>
                </a:lnTo>
                <a:lnTo>
                  <a:pt x="31" y="67"/>
                </a:lnTo>
                <a:lnTo>
                  <a:pt x="38" y="69"/>
                </a:lnTo>
                <a:lnTo>
                  <a:pt x="38" y="69"/>
                </a:lnTo>
                <a:lnTo>
                  <a:pt x="43" y="67"/>
                </a:lnTo>
                <a:lnTo>
                  <a:pt x="50" y="66"/>
                </a:lnTo>
                <a:lnTo>
                  <a:pt x="55" y="63"/>
                </a:lnTo>
                <a:lnTo>
                  <a:pt x="59" y="59"/>
                </a:lnTo>
                <a:lnTo>
                  <a:pt x="63" y="54"/>
                </a:lnTo>
                <a:lnTo>
                  <a:pt x="66" y="49"/>
                </a:lnTo>
                <a:lnTo>
                  <a:pt x="69" y="43"/>
                </a:lnTo>
                <a:lnTo>
                  <a:pt x="69" y="36"/>
                </a:lnTo>
                <a:lnTo>
                  <a:pt x="69" y="36"/>
                </a:lnTo>
                <a:lnTo>
                  <a:pt x="69" y="30"/>
                </a:lnTo>
                <a:lnTo>
                  <a:pt x="66" y="24"/>
                </a:lnTo>
                <a:lnTo>
                  <a:pt x="63" y="19"/>
                </a:lnTo>
                <a:lnTo>
                  <a:pt x="59" y="15"/>
                </a:lnTo>
                <a:lnTo>
                  <a:pt x="55" y="11"/>
                </a:lnTo>
                <a:lnTo>
                  <a:pt x="50" y="7"/>
                </a:lnTo>
                <a:lnTo>
                  <a:pt x="43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3" name="Freeform 180"/>
          <p:cNvSpPr>
            <a:spLocks noEditPoints="1"/>
          </p:cNvSpPr>
          <p:nvPr/>
        </p:nvSpPr>
        <p:spPr bwMode="auto">
          <a:xfrm>
            <a:off x="6871861" y="970869"/>
            <a:ext cx="404012" cy="340144"/>
          </a:xfrm>
          <a:custGeom>
            <a:avLst/>
            <a:gdLst/>
            <a:ahLst/>
            <a:cxnLst>
              <a:cxn ang="0">
                <a:pos x="257" y="223"/>
              </a:cxn>
              <a:cxn ang="0">
                <a:pos x="0" y="223"/>
              </a:cxn>
              <a:cxn ang="0">
                <a:pos x="128" y="0"/>
              </a:cxn>
              <a:cxn ang="0">
                <a:pos x="257" y="223"/>
              </a:cxn>
              <a:cxn ang="0">
                <a:pos x="13" y="215"/>
              </a:cxn>
              <a:cxn ang="0">
                <a:pos x="244" y="215"/>
              </a:cxn>
              <a:cxn ang="0">
                <a:pos x="128" y="15"/>
              </a:cxn>
              <a:cxn ang="0">
                <a:pos x="13" y="215"/>
              </a:cxn>
            </a:cxnLst>
            <a:rect l="0" t="0" r="r" b="b"/>
            <a:pathLst>
              <a:path w="257" h="223">
                <a:moveTo>
                  <a:pt x="257" y="223"/>
                </a:moveTo>
                <a:lnTo>
                  <a:pt x="0" y="223"/>
                </a:lnTo>
                <a:lnTo>
                  <a:pt x="128" y="0"/>
                </a:lnTo>
                <a:lnTo>
                  <a:pt x="257" y="223"/>
                </a:lnTo>
                <a:close/>
                <a:moveTo>
                  <a:pt x="13" y="215"/>
                </a:moveTo>
                <a:lnTo>
                  <a:pt x="244" y="215"/>
                </a:lnTo>
                <a:lnTo>
                  <a:pt x="128" y="15"/>
                </a:lnTo>
                <a:lnTo>
                  <a:pt x="13" y="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" name="Freeform 181"/>
          <p:cNvSpPr>
            <a:spLocks noEditPoints="1"/>
          </p:cNvSpPr>
          <p:nvPr/>
        </p:nvSpPr>
        <p:spPr bwMode="auto">
          <a:xfrm>
            <a:off x="7059772" y="1113364"/>
            <a:ext cx="28187" cy="147089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88"/>
              </a:cxn>
              <a:cxn ang="0">
                <a:pos x="0" y="84"/>
              </a:cxn>
              <a:cxn ang="0">
                <a:pos x="1" y="81"/>
              </a:cxn>
              <a:cxn ang="0">
                <a:pos x="5" y="78"/>
              </a:cxn>
              <a:cxn ang="0">
                <a:pos x="9" y="78"/>
              </a:cxn>
              <a:cxn ang="0">
                <a:pos x="9" y="78"/>
              </a:cxn>
              <a:cxn ang="0">
                <a:pos x="12" y="78"/>
              </a:cxn>
              <a:cxn ang="0">
                <a:pos x="16" y="81"/>
              </a:cxn>
              <a:cxn ang="0">
                <a:pos x="17" y="84"/>
              </a:cxn>
              <a:cxn ang="0">
                <a:pos x="17" y="88"/>
              </a:cxn>
              <a:cxn ang="0">
                <a:pos x="17" y="88"/>
              </a:cxn>
              <a:cxn ang="0">
                <a:pos x="17" y="92"/>
              </a:cxn>
              <a:cxn ang="0">
                <a:pos x="16" y="95"/>
              </a:cxn>
              <a:cxn ang="0">
                <a:pos x="12" y="96"/>
              </a:cxn>
              <a:cxn ang="0">
                <a:pos x="9" y="97"/>
              </a:cxn>
              <a:cxn ang="0">
                <a:pos x="9" y="97"/>
              </a:cxn>
              <a:cxn ang="0">
                <a:pos x="5" y="96"/>
              </a:cxn>
              <a:cxn ang="0">
                <a:pos x="1" y="95"/>
              </a:cxn>
              <a:cxn ang="0">
                <a:pos x="0" y="92"/>
              </a:cxn>
              <a:cxn ang="0">
                <a:pos x="0" y="88"/>
              </a:cxn>
              <a:cxn ang="0">
                <a:pos x="0" y="88"/>
              </a:cxn>
              <a:cxn ang="0">
                <a:pos x="17" y="8"/>
              </a:cxn>
              <a:cxn ang="0">
                <a:pos x="15" y="64"/>
              </a:cxn>
              <a:cxn ang="0">
                <a:pos x="15" y="64"/>
              </a:cxn>
              <a:cxn ang="0">
                <a:pos x="15" y="66"/>
              </a:cxn>
              <a:cxn ang="0">
                <a:pos x="13" y="68"/>
              </a:cxn>
              <a:cxn ang="0">
                <a:pos x="11" y="69"/>
              </a:cxn>
              <a:cxn ang="0">
                <a:pos x="9" y="69"/>
              </a:cxn>
              <a:cxn ang="0">
                <a:pos x="9" y="69"/>
              </a:cxn>
              <a:cxn ang="0">
                <a:pos x="6" y="69"/>
              </a:cxn>
              <a:cxn ang="0">
                <a:pos x="4" y="68"/>
              </a:cxn>
              <a:cxn ang="0">
                <a:pos x="2" y="66"/>
              </a:cxn>
              <a:cxn ang="0">
                <a:pos x="2" y="6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1"/>
              </a:cxn>
              <a:cxn ang="0">
                <a:pos x="5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  <a:cxn ang="0">
                <a:pos x="15" y="1"/>
              </a:cxn>
              <a:cxn ang="0">
                <a:pos x="17" y="4"/>
              </a:cxn>
              <a:cxn ang="0">
                <a:pos x="17" y="8"/>
              </a:cxn>
              <a:cxn ang="0">
                <a:pos x="17" y="8"/>
              </a:cxn>
            </a:cxnLst>
            <a:rect l="0" t="0" r="r" b="b"/>
            <a:pathLst>
              <a:path w="17" h="97">
                <a:moveTo>
                  <a:pt x="0" y="88"/>
                </a:moveTo>
                <a:lnTo>
                  <a:pt x="0" y="88"/>
                </a:lnTo>
                <a:lnTo>
                  <a:pt x="0" y="84"/>
                </a:lnTo>
                <a:lnTo>
                  <a:pt x="1" y="81"/>
                </a:lnTo>
                <a:lnTo>
                  <a:pt x="5" y="78"/>
                </a:lnTo>
                <a:lnTo>
                  <a:pt x="9" y="78"/>
                </a:lnTo>
                <a:lnTo>
                  <a:pt x="9" y="78"/>
                </a:lnTo>
                <a:lnTo>
                  <a:pt x="12" y="78"/>
                </a:lnTo>
                <a:lnTo>
                  <a:pt x="16" y="81"/>
                </a:lnTo>
                <a:lnTo>
                  <a:pt x="17" y="84"/>
                </a:lnTo>
                <a:lnTo>
                  <a:pt x="17" y="88"/>
                </a:lnTo>
                <a:lnTo>
                  <a:pt x="17" y="88"/>
                </a:lnTo>
                <a:lnTo>
                  <a:pt x="17" y="92"/>
                </a:lnTo>
                <a:lnTo>
                  <a:pt x="16" y="95"/>
                </a:lnTo>
                <a:lnTo>
                  <a:pt x="12" y="96"/>
                </a:lnTo>
                <a:lnTo>
                  <a:pt x="9" y="97"/>
                </a:lnTo>
                <a:lnTo>
                  <a:pt x="9" y="97"/>
                </a:lnTo>
                <a:lnTo>
                  <a:pt x="5" y="96"/>
                </a:lnTo>
                <a:lnTo>
                  <a:pt x="1" y="95"/>
                </a:lnTo>
                <a:lnTo>
                  <a:pt x="0" y="92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7" y="8"/>
                </a:moveTo>
                <a:lnTo>
                  <a:pt x="15" y="64"/>
                </a:lnTo>
                <a:lnTo>
                  <a:pt x="15" y="64"/>
                </a:lnTo>
                <a:lnTo>
                  <a:pt x="15" y="66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9" y="69"/>
                </a:lnTo>
                <a:lnTo>
                  <a:pt x="6" y="69"/>
                </a:lnTo>
                <a:lnTo>
                  <a:pt x="4" y="68"/>
                </a:lnTo>
                <a:lnTo>
                  <a:pt x="2" y="66"/>
                </a:lnTo>
                <a:lnTo>
                  <a:pt x="2" y="6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lnTo>
                  <a:pt x="15" y="1"/>
                </a:lnTo>
                <a:lnTo>
                  <a:pt x="17" y="4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95" name="组合 467"/>
          <p:cNvGrpSpPr/>
          <p:nvPr/>
        </p:nvGrpSpPr>
        <p:grpSpPr>
          <a:xfrm>
            <a:off x="666712" y="952483"/>
            <a:ext cx="1047757" cy="5238787"/>
            <a:chOff x="500034" y="714362"/>
            <a:chExt cx="785818" cy="3929090"/>
          </a:xfrm>
        </p:grpSpPr>
        <p:sp>
          <p:nvSpPr>
            <p:cNvPr id="196" name="矩形 195"/>
            <p:cNvSpPr/>
            <p:nvPr/>
          </p:nvSpPr>
          <p:spPr>
            <a:xfrm>
              <a:off x="500034" y="714362"/>
              <a:ext cx="785818" cy="392909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7" name="TextBox 469"/>
            <p:cNvSpPr txBox="1"/>
            <p:nvPr/>
          </p:nvSpPr>
          <p:spPr>
            <a:xfrm rot="5400000">
              <a:off x="-908237" y="2491250"/>
              <a:ext cx="3602355" cy="4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Click to edit the icon</a:t>
              </a:r>
              <a:endParaRPr lang="en-US" altLang="ja-JP" sz="3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5" y="-1313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" name="Freeform 182"/>
          <p:cNvSpPr>
            <a:spLocks noEditPoints="1"/>
          </p:cNvSpPr>
          <p:nvPr/>
        </p:nvSpPr>
        <p:spPr bwMode="auto">
          <a:xfrm>
            <a:off x="4448787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5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99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7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7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99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5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10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10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5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99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4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4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7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7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" name="Freeform 183"/>
          <p:cNvSpPr>
            <a:spLocks noEditPoints="1"/>
          </p:cNvSpPr>
          <p:nvPr/>
        </p:nvSpPr>
        <p:spPr bwMode="auto">
          <a:xfrm>
            <a:off x="10129267" y="2468092"/>
            <a:ext cx="394021" cy="392209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39"/>
              </a:cxn>
              <a:cxn ang="0">
                <a:pos x="46" y="221"/>
              </a:cxn>
              <a:cxn ang="0">
                <a:pos x="22" y="194"/>
              </a:cxn>
              <a:cxn ang="0">
                <a:pos x="5" y="162"/>
              </a:cxn>
              <a:cxn ang="0">
                <a:pos x="0" y="124"/>
              </a:cxn>
              <a:cxn ang="0">
                <a:pos x="3" y="100"/>
              </a:cxn>
              <a:cxn ang="0">
                <a:pos x="15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3"/>
              </a:cxn>
              <a:cxn ang="0">
                <a:pos x="125" y="0"/>
              </a:cxn>
              <a:cxn ang="0">
                <a:pos x="162" y="5"/>
              </a:cxn>
              <a:cxn ang="0">
                <a:pos x="194" y="22"/>
              </a:cxn>
              <a:cxn ang="0">
                <a:pos x="221" y="46"/>
              </a:cxn>
              <a:cxn ang="0">
                <a:pos x="240" y="76"/>
              </a:cxn>
              <a:cxn ang="0">
                <a:pos x="250" y="112"/>
              </a:cxn>
              <a:cxn ang="0">
                <a:pos x="250" y="138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2" y="16"/>
              </a:cxn>
              <a:cxn ang="0">
                <a:pos x="62" y="30"/>
              </a:cxn>
              <a:cxn ang="0">
                <a:pos x="38" y="53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8" y="197"/>
              </a:cxn>
              <a:cxn ang="0">
                <a:pos x="62" y="219"/>
              </a:cxn>
              <a:cxn ang="0">
                <a:pos x="92" y="234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80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1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8" y="244"/>
                </a:lnTo>
                <a:lnTo>
                  <a:pt x="77" y="239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2" y="194"/>
                </a:lnTo>
                <a:lnTo>
                  <a:pt x="15" y="184"/>
                </a:lnTo>
                <a:lnTo>
                  <a:pt x="11" y="173"/>
                </a:lnTo>
                <a:lnTo>
                  <a:pt x="5" y="162"/>
                </a:lnTo>
                <a:lnTo>
                  <a:pt x="3" y="150"/>
                </a:lnTo>
                <a:lnTo>
                  <a:pt x="1" y="138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3" y="100"/>
                </a:lnTo>
                <a:lnTo>
                  <a:pt x="5" y="88"/>
                </a:lnTo>
                <a:lnTo>
                  <a:pt x="11" y="76"/>
                </a:lnTo>
                <a:lnTo>
                  <a:pt x="15" y="65"/>
                </a:lnTo>
                <a:lnTo>
                  <a:pt x="22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2"/>
                </a:lnTo>
                <a:lnTo>
                  <a:pt x="66" y="15"/>
                </a:lnTo>
                <a:lnTo>
                  <a:pt x="77" y="9"/>
                </a:lnTo>
                <a:lnTo>
                  <a:pt x="88" y="5"/>
                </a:lnTo>
                <a:lnTo>
                  <a:pt x="100" y="3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8" y="0"/>
                </a:lnTo>
                <a:lnTo>
                  <a:pt x="150" y="3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2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6"/>
                </a:lnTo>
                <a:lnTo>
                  <a:pt x="244" y="88"/>
                </a:lnTo>
                <a:lnTo>
                  <a:pt x="247" y="100"/>
                </a:lnTo>
                <a:lnTo>
                  <a:pt x="250" y="112"/>
                </a:lnTo>
                <a:lnTo>
                  <a:pt x="250" y="124"/>
                </a:lnTo>
                <a:lnTo>
                  <a:pt x="250" y="124"/>
                </a:lnTo>
                <a:lnTo>
                  <a:pt x="250" y="138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4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39"/>
                </a:lnTo>
                <a:lnTo>
                  <a:pt x="162" y="244"/>
                </a:lnTo>
                <a:lnTo>
                  <a:pt x="150" y="247"/>
                </a:lnTo>
                <a:lnTo>
                  <a:pt x="138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3" y="13"/>
                </a:lnTo>
                <a:lnTo>
                  <a:pt x="92" y="16"/>
                </a:lnTo>
                <a:lnTo>
                  <a:pt x="81" y="20"/>
                </a:lnTo>
                <a:lnTo>
                  <a:pt x="70" y="24"/>
                </a:lnTo>
                <a:lnTo>
                  <a:pt x="62" y="30"/>
                </a:lnTo>
                <a:lnTo>
                  <a:pt x="53" y="36"/>
                </a:lnTo>
                <a:lnTo>
                  <a:pt x="44" y="44"/>
                </a:lnTo>
                <a:lnTo>
                  <a:pt x="38" y="53"/>
                </a:lnTo>
                <a:lnTo>
                  <a:pt x="31" y="61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80"/>
                </a:lnTo>
                <a:lnTo>
                  <a:pt x="31" y="189"/>
                </a:lnTo>
                <a:lnTo>
                  <a:pt x="38" y="197"/>
                </a:lnTo>
                <a:lnTo>
                  <a:pt x="44" y="205"/>
                </a:lnTo>
                <a:lnTo>
                  <a:pt x="53" y="212"/>
                </a:lnTo>
                <a:lnTo>
                  <a:pt x="62" y="219"/>
                </a:lnTo>
                <a:lnTo>
                  <a:pt x="70" y="225"/>
                </a:lnTo>
                <a:lnTo>
                  <a:pt x="81" y="229"/>
                </a:lnTo>
                <a:lnTo>
                  <a:pt x="92" y="234"/>
                </a:lnTo>
                <a:lnTo>
                  <a:pt x="103" y="236"/>
                </a:lnTo>
                <a:lnTo>
                  <a:pt x="113" y="238"/>
                </a:lnTo>
                <a:lnTo>
                  <a:pt x="125" y="239"/>
                </a:lnTo>
                <a:lnTo>
                  <a:pt x="125" y="239"/>
                </a:lnTo>
                <a:lnTo>
                  <a:pt x="136" y="238"/>
                </a:lnTo>
                <a:lnTo>
                  <a:pt x="148" y="236"/>
                </a:lnTo>
                <a:lnTo>
                  <a:pt x="159" y="234"/>
                </a:lnTo>
                <a:lnTo>
                  <a:pt x="169" y="229"/>
                </a:lnTo>
                <a:lnTo>
                  <a:pt x="179" y="225"/>
                </a:lnTo>
                <a:lnTo>
                  <a:pt x="189" y="219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80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1"/>
                </a:lnTo>
                <a:lnTo>
                  <a:pt x="213" y="53"/>
                </a:lnTo>
                <a:lnTo>
                  <a:pt x="205" y="44"/>
                </a:lnTo>
                <a:lnTo>
                  <a:pt x="197" y="36"/>
                </a:lnTo>
                <a:lnTo>
                  <a:pt x="189" y="30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Freeform 184"/>
          <p:cNvSpPr>
            <a:spLocks noEditPoints="1"/>
          </p:cNvSpPr>
          <p:nvPr/>
        </p:nvSpPr>
        <p:spPr bwMode="auto">
          <a:xfrm>
            <a:off x="4486313" y="1702351"/>
            <a:ext cx="318969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1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9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3" y="73"/>
              </a:cxn>
              <a:cxn ang="0">
                <a:pos x="181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1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1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9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9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3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1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1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3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29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81" y="155"/>
                </a:lnTo>
                <a:lnTo>
                  <a:pt x="185" y="147"/>
                </a:lnTo>
                <a:lnTo>
                  <a:pt x="189" y="139"/>
                </a:lnTo>
                <a:lnTo>
                  <a:pt x="193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3" y="73"/>
                </a:lnTo>
                <a:lnTo>
                  <a:pt x="189" y="64"/>
                </a:lnTo>
                <a:lnTo>
                  <a:pt x="185" y="56"/>
                </a:lnTo>
                <a:lnTo>
                  <a:pt x="181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29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reeform 185"/>
          <p:cNvSpPr>
            <a:spLocks noEditPoints="1"/>
          </p:cNvSpPr>
          <p:nvPr/>
        </p:nvSpPr>
        <p:spPr bwMode="auto">
          <a:xfrm>
            <a:off x="2070584" y="903925"/>
            <a:ext cx="286136" cy="284820"/>
          </a:xfrm>
          <a:custGeom>
            <a:avLst/>
            <a:gdLst/>
            <a:ahLst/>
            <a:cxnLst>
              <a:cxn ang="0">
                <a:pos x="162" y="185"/>
              </a:cxn>
              <a:cxn ang="0">
                <a:pos x="97" y="185"/>
              </a:cxn>
              <a:cxn ang="0">
                <a:pos x="97" y="147"/>
              </a:cxn>
              <a:cxn ang="0">
                <a:pos x="86" y="147"/>
              </a:cxn>
              <a:cxn ang="0">
                <a:pos x="86" y="185"/>
              </a:cxn>
              <a:cxn ang="0">
                <a:pos x="21" y="185"/>
              </a:cxn>
              <a:cxn ang="0">
                <a:pos x="21" y="121"/>
              </a:cxn>
              <a:cxn ang="0">
                <a:pos x="0" y="121"/>
              </a:cxn>
              <a:cxn ang="0">
                <a:pos x="0" y="108"/>
              </a:cxn>
              <a:cxn ang="0">
                <a:pos x="91" y="0"/>
              </a:cxn>
              <a:cxn ang="0">
                <a:pos x="118" y="32"/>
              </a:cxn>
              <a:cxn ang="0">
                <a:pos x="118" y="9"/>
              </a:cxn>
              <a:cxn ang="0">
                <a:pos x="151" y="9"/>
              </a:cxn>
              <a:cxn ang="0">
                <a:pos x="151" y="70"/>
              </a:cxn>
              <a:cxn ang="0">
                <a:pos x="183" y="108"/>
              </a:cxn>
              <a:cxn ang="0">
                <a:pos x="183" y="121"/>
              </a:cxn>
              <a:cxn ang="0">
                <a:pos x="162" y="121"/>
              </a:cxn>
              <a:cxn ang="0">
                <a:pos x="162" y="185"/>
              </a:cxn>
              <a:cxn ang="0">
                <a:pos x="108" y="174"/>
              </a:cxn>
              <a:cxn ang="0">
                <a:pos x="151" y="174"/>
              </a:cxn>
              <a:cxn ang="0">
                <a:pos x="151" y="110"/>
              </a:cxn>
              <a:cxn ang="0">
                <a:pos x="171" y="110"/>
              </a:cxn>
              <a:cxn ang="0">
                <a:pos x="140" y="74"/>
              </a:cxn>
              <a:cxn ang="0">
                <a:pos x="140" y="20"/>
              </a:cxn>
              <a:cxn ang="0">
                <a:pos x="129" y="20"/>
              </a:cxn>
              <a:cxn ang="0">
                <a:pos x="129" y="60"/>
              </a:cxn>
              <a:cxn ang="0">
                <a:pos x="91" y="17"/>
              </a:cxn>
              <a:cxn ang="0">
                <a:pos x="12" y="110"/>
              </a:cxn>
              <a:cxn ang="0">
                <a:pos x="32" y="110"/>
              </a:cxn>
              <a:cxn ang="0">
                <a:pos x="32" y="174"/>
              </a:cxn>
              <a:cxn ang="0">
                <a:pos x="75" y="174"/>
              </a:cxn>
              <a:cxn ang="0">
                <a:pos x="75" y="136"/>
              </a:cxn>
              <a:cxn ang="0">
                <a:pos x="108" y="136"/>
              </a:cxn>
              <a:cxn ang="0">
                <a:pos x="108" y="174"/>
              </a:cxn>
            </a:cxnLst>
            <a:rect l="0" t="0" r="r" b="b"/>
            <a:pathLst>
              <a:path w="183" h="185">
                <a:moveTo>
                  <a:pt x="162" y="185"/>
                </a:moveTo>
                <a:lnTo>
                  <a:pt x="97" y="185"/>
                </a:lnTo>
                <a:lnTo>
                  <a:pt x="97" y="147"/>
                </a:lnTo>
                <a:lnTo>
                  <a:pt x="86" y="147"/>
                </a:lnTo>
                <a:lnTo>
                  <a:pt x="86" y="185"/>
                </a:lnTo>
                <a:lnTo>
                  <a:pt x="21" y="185"/>
                </a:lnTo>
                <a:lnTo>
                  <a:pt x="21" y="121"/>
                </a:lnTo>
                <a:lnTo>
                  <a:pt x="0" y="121"/>
                </a:lnTo>
                <a:lnTo>
                  <a:pt x="0" y="108"/>
                </a:lnTo>
                <a:lnTo>
                  <a:pt x="91" y="0"/>
                </a:lnTo>
                <a:lnTo>
                  <a:pt x="118" y="32"/>
                </a:lnTo>
                <a:lnTo>
                  <a:pt x="118" y="9"/>
                </a:lnTo>
                <a:lnTo>
                  <a:pt x="151" y="9"/>
                </a:lnTo>
                <a:lnTo>
                  <a:pt x="151" y="70"/>
                </a:lnTo>
                <a:lnTo>
                  <a:pt x="183" y="108"/>
                </a:lnTo>
                <a:lnTo>
                  <a:pt x="183" y="121"/>
                </a:lnTo>
                <a:lnTo>
                  <a:pt x="162" y="121"/>
                </a:lnTo>
                <a:lnTo>
                  <a:pt x="162" y="185"/>
                </a:lnTo>
                <a:close/>
                <a:moveTo>
                  <a:pt x="108" y="174"/>
                </a:moveTo>
                <a:lnTo>
                  <a:pt x="151" y="174"/>
                </a:lnTo>
                <a:lnTo>
                  <a:pt x="151" y="110"/>
                </a:lnTo>
                <a:lnTo>
                  <a:pt x="171" y="110"/>
                </a:lnTo>
                <a:lnTo>
                  <a:pt x="140" y="74"/>
                </a:lnTo>
                <a:lnTo>
                  <a:pt x="140" y="20"/>
                </a:lnTo>
                <a:lnTo>
                  <a:pt x="129" y="20"/>
                </a:lnTo>
                <a:lnTo>
                  <a:pt x="129" y="60"/>
                </a:lnTo>
                <a:lnTo>
                  <a:pt x="91" y="17"/>
                </a:lnTo>
                <a:lnTo>
                  <a:pt x="12" y="110"/>
                </a:lnTo>
                <a:lnTo>
                  <a:pt x="32" y="110"/>
                </a:lnTo>
                <a:lnTo>
                  <a:pt x="32" y="174"/>
                </a:lnTo>
                <a:lnTo>
                  <a:pt x="75" y="174"/>
                </a:lnTo>
                <a:lnTo>
                  <a:pt x="75" y="136"/>
                </a:lnTo>
                <a:lnTo>
                  <a:pt x="108" y="136"/>
                </a:lnTo>
                <a:lnTo>
                  <a:pt x="10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186"/>
          <p:cNvSpPr>
            <a:spLocks noEditPoints="1"/>
          </p:cNvSpPr>
          <p:nvPr/>
        </p:nvSpPr>
        <p:spPr bwMode="auto">
          <a:xfrm>
            <a:off x="2858627" y="880579"/>
            <a:ext cx="337733" cy="336179"/>
          </a:xfrm>
          <a:custGeom>
            <a:avLst/>
            <a:gdLst/>
            <a:ahLst/>
            <a:cxnLst>
              <a:cxn ang="0">
                <a:pos x="170" y="216"/>
              </a:cxn>
              <a:cxn ang="0">
                <a:pos x="128" y="205"/>
              </a:cxn>
              <a:cxn ang="0">
                <a:pos x="82" y="180"/>
              </a:cxn>
              <a:cxn ang="0">
                <a:pos x="57" y="159"/>
              </a:cxn>
              <a:cxn ang="0">
                <a:pos x="27" y="119"/>
              </a:cxn>
              <a:cxn ang="0">
                <a:pos x="5" y="72"/>
              </a:cxn>
              <a:cxn ang="0">
                <a:pos x="0" y="45"/>
              </a:cxn>
              <a:cxn ang="0">
                <a:pos x="9" y="32"/>
              </a:cxn>
              <a:cxn ang="0">
                <a:pos x="34" y="5"/>
              </a:cxn>
              <a:cxn ang="0">
                <a:pos x="46" y="0"/>
              </a:cxn>
              <a:cxn ang="0">
                <a:pos x="65" y="8"/>
              </a:cxn>
              <a:cxn ang="0">
                <a:pos x="85" y="27"/>
              </a:cxn>
              <a:cxn ang="0">
                <a:pos x="93" y="42"/>
              </a:cxn>
              <a:cxn ang="0">
                <a:pos x="94" y="61"/>
              </a:cxn>
              <a:cxn ang="0">
                <a:pos x="84" y="70"/>
              </a:cxn>
              <a:cxn ang="0">
                <a:pos x="67" y="81"/>
              </a:cxn>
              <a:cxn ang="0">
                <a:pos x="66" y="86"/>
              </a:cxn>
              <a:cxn ang="0">
                <a:pos x="74" y="105"/>
              </a:cxn>
              <a:cxn ang="0">
                <a:pos x="92" y="124"/>
              </a:cxn>
              <a:cxn ang="0">
                <a:pos x="120" y="147"/>
              </a:cxn>
              <a:cxn ang="0">
                <a:pos x="128" y="150"/>
              </a:cxn>
              <a:cxn ang="0">
                <a:pos x="140" y="140"/>
              </a:cxn>
              <a:cxn ang="0">
                <a:pos x="152" y="124"/>
              </a:cxn>
              <a:cxn ang="0">
                <a:pos x="163" y="120"/>
              </a:cxn>
              <a:cxn ang="0">
                <a:pos x="179" y="126"/>
              </a:cxn>
              <a:cxn ang="0">
                <a:pos x="205" y="147"/>
              </a:cxn>
              <a:cxn ang="0">
                <a:pos x="216" y="169"/>
              </a:cxn>
              <a:cxn ang="0">
                <a:pos x="210" y="182"/>
              </a:cxn>
              <a:cxn ang="0">
                <a:pos x="183" y="207"/>
              </a:cxn>
              <a:cxn ang="0">
                <a:pos x="11" y="47"/>
              </a:cxn>
              <a:cxn ang="0">
                <a:pos x="16" y="72"/>
              </a:cxn>
              <a:cxn ang="0">
                <a:pos x="36" y="115"/>
              </a:cxn>
              <a:cxn ang="0">
                <a:pos x="63" y="151"/>
              </a:cxn>
              <a:cxn ang="0">
                <a:pos x="88" y="170"/>
              </a:cxn>
              <a:cxn ang="0">
                <a:pos x="131" y="194"/>
              </a:cxn>
              <a:cxn ang="0">
                <a:pos x="169" y="205"/>
              </a:cxn>
              <a:cxn ang="0">
                <a:pos x="193" y="185"/>
              </a:cxn>
              <a:cxn ang="0">
                <a:pos x="205" y="169"/>
              </a:cxn>
              <a:cxn ang="0">
                <a:pos x="201" y="159"/>
              </a:cxn>
              <a:cxn ang="0">
                <a:pos x="175" y="135"/>
              </a:cxn>
              <a:cxn ang="0">
                <a:pos x="163" y="131"/>
              </a:cxn>
              <a:cxn ang="0">
                <a:pos x="159" y="132"/>
              </a:cxn>
              <a:cxn ang="0">
                <a:pos x="150" y="146"/>
              </a:cxn>
              <a:cxn ang="0">
                <a:pos x="136" y="159"/>
              </a:cxn>
              <a:cxn ang="0">
                <a:pos x="123" y="161"/>
              </a:cxn>
              <a:cxn ang="0">
                <a:pos x="105" y="151"/>
              </a:cxn>
              <a:cxn ang="0">
                <a:pos x="84" y="132"/>
              </a:cxn>
              <a:cxn ang="0">
                <a:pos x="61" y="104"/>
              </a:cxn>
              <a:cxn ang="0">
                <a:pos x="55" y="86"/>
              </a:cxn>
              <a:cxn ang="0">
                <a:pos x="59" y="74"/>
              </a:cxn>
              <a:cxn ang="0">
                <a:pos x="70" y="66"/>
              </a:cxn>
              <a:cxn ang="0">
                <a:pos x="84" y="55"/>
              </a:cxn>
              <a:cxn ang="0">
                <a:pos x="84" y="46"/>
              </a:cxn>
              <a:cxn ang="0">
                <a:pos x="75" y="34"/>
              </a:cxn>
              <a:cxn ang="0">
                <a:pos x="50" y="11"/>
              </a:cxn>
              <a:cxn ang="0">
                <a:pos x="43" y="11"/>
              </a:cxn>
              <a:cxn ang="0">
                <a:pos x="20" y="34"/>
              </a:cxn>
            </a:cxnLst>
            <a:rect l="0" t="0" r="r" b="b"/>
            <a:pathLst>
              <a:path w="216" h="216">
                <a:moveTo>
                  <a:pt x="171" y="216"/>
                </a:moveTo>
                <a:lnTo>
                  <a:pt x="170" y="216"/>
                </a:lnTo>
                <a:lnTo>
                  <a:pt x="170" y="216"/>
                </a:lnTo>
                <a:lnTo>
                  <a:pt x="158" y="215"/>
                </a:lnTo>
                <a:lnTo>
                  <a:pt x="144" y="211"/>
                </a:lnTo>
                <a:lnTo>
                  <a:pt x="128" y="205"/>
                </a:lnTo>
                <a:lnTo>
                  <a:pt x="113" y="197"/>
                </a:lnTo>
                <a:lnTo>
                  <a:pt x="97" y="189"/>
                </a:lnTo>
                <a:lnTo>
                  <a:pt x="82" y="180"/>
                </a:lnTo>
                <a:lnTo>
                  <a:pt x="67" y="170"/>
                </a:lnTo>
                <a:lnTo>
                  <a:pt x="57" y="159"/>
                </a:lnTo>
                <a:lnTo>
                  <a:pt x="57" y="159"/>
                </a:lnTo>
                <a:lnTo>
                  <a:pt x="46" y="147"/>
                </a:lnTo>
                <a:lnTo>
                  <a:pt x="36" y="134"/>
                </a:lnTo>
                <a:lnTo>
                  <a:pt x="27" y="119"/>
                </a:lnTo>
                <a:lnTo>
                  <a:pt x="17" y="103"/>
                </a:lnTo>
                <a:lnTo>
                  <a:pt x="11" y="86"/>
                </a:lnTo>
                <a:lnTo>
                  <a:pt x="5" y="72"/>
                </a:lnTo>
                <a:lnTo>
                  <a:pt x="1" y="58"/>
                </a:lnTo>
                <a:lnTo>
                  <a:pt x="0" y="46"/>
                </a:lnTo>
                <a:lnTo>
                  <a:pt x="0" y="45"/>
                </a:lnTo>
                <a:lnTo>
                  <a:pt x="1" y="43"/>
                </a:lnTo>
                <a:lnTo>
                  <a:pt x="1" y="43"/>
                </a:lnTo>
                <a:lnTo>
                  <a:pt x="9" y="32"/>
                </a:lnTo>
                <a:lnTo>
                  <a:pt x="20" y="18"/>
                </a:lnTo>
                <a:lnTo>
                  <a:pt x="27" y="11"/>
                </a:lnTo>
                <a:lnTo>
                  <a:pt x="34" y="5"/>
                </a:lnTo>
                <a:lnTo>
                  <a:pt x="40" y="1"/>
                </a:lnTo>
                <a:lnTo>
                  <a:pt x="46" y="0"/>
                </a:lnTo>
                <a:lnTo>
                  <a:pt x="46" y="0"/>
                </a:lnTo>
                <a:lnTo>
                  <a:pt x="51" y="0"/>
                </a:lnTo>
                <a:lnTo>
                  <a:pt x="58" y="4"/>
                </a:lnTo>
                <a:lnTo>
                  <a:pt x="65" y="8"/>
                </a:lnTo>
                <a:lnTo>
                  <a:pt x="71" y="14"/>
                </a:lnTo>
                <a:lnTo>
                  <a:pt x="78" y="20"/>
                </a:lnTo>
                <a:lnTo>
                  <a:pt x="85" y="27"/>
                </a:lnTo>
                <a:lnTo>
                  <a:pt x="89" y="35"/>
                </a:lnTo>
                <a:lnTo>
                  <a:pt x="93" y="42"/>
                </a:lnTo>
                <a:lnTo>
                  <a:pt x="93" y="42"/>
                </a:lnTo>
                <a:lnTo>
                  <a:pt x="96" y="50"/>
                </a:lnTo>
                <a:lnTo>
                  <a:pt x="96" y="55"/>
                </a:lnTo>
                <a:lnTo>
                  <a:pt x="94" y="61"/>
                </a:lnTo>
                <a:lnTo>
                  <a:pt x="92" y="63"/>
                </a:lnTo>
                <a:lnTo>
                  <a:pt x="92" y="63"/>
                </a:lnTo>
                <a:lnTo>
                  <a:pt x="84" y="70"/>
                </a:lnTo>
                <a:lnTo>
                  <a:pt x="75" y="76"/>
                </a:lnTo>
                <a:lnTo>
                  <a:pt x="75" y="76"/>
                </a:lnTo>
                <a:lnTo>
                  <a:pt x="67" y="81"/>
                </a:lnTo>
                <a:lnTo>
                  <a:pt x="66" y="84"/>
                </a:lnTo>
                <a:lnTo>
                  <a:pt x="66" y="86"/>
                </a:lnTo>
                <a:lnTo>
                  <a:pt x="66" y="86"/>
                </a:lnTo>
                <a:lnTo>
                  <a:pt x="66" y="92"/>
                </a:lnTo>
                <a:lnTo>
                  <a:pt x="67" y="96"/>
                </a:lnTo>
                <a:lnTo>
                  <a:pt x="74" y="105"/>
                </a:lnTo>
                <a:lnTo>
                  <a:pt x="82" y="115"/>
                </a:lnTo>
                <a:lnTo>
                  <a:pt x="92" y="124"/>
                </a:lnTo>
                <a:lnTo>
                  <a:pt x="92" y="124"/>
                </a:lnTo>
                <a:lnTo>
                  <a:pt x="101" y="134"/>
                </a:lnTo>
                <a:lnTo>
                  <a:pt x="111" y="142"/>
                </a:lnTo>
                <a:lnTo>
                  <a:pt x="120" y="147"/>
                </a:lnTo>
                <a:lnTo>
                  <a:pt x="124" y="150"/>
                </a:lnTo>
                <a:lnTo>
                  <a:pt x="128" y="150"/>
                </a:lnTo>
                <a:lnTo>
                  <a:pt x="128" y="150"/>
                </a:lnTo>
                <a:lnTo>
                  <a:pt x="132" y="150"/>
                </a:lnTo>
                <a:lnTo>
                  <a:pt x="135" y="147"/>
                </a:lnTo>
                <a:lnTo>
                  <a:pt x="140" y="140"/>
                </a:lnTo>
                <a:lnTo>
                  <a:pt x="140" y="140"/>
                </a:lnTo>
                <a:lnTo>
                  <a:pt x="146" y="132"/>
                </a:lnTo>
                <a:lnTo>
                  <a:pt x="152" y="124"/>
                </a:lnTo>
                <a:lnTo>
                  <a:pt x="152" y="124"/>
                </a:lnTo>
                <a:lnTo>
                  <a:pt x="156" y="122"/>
                </a:lnTo>
                <a:lnTo>
                  <a:pt x="163" y="120"/>
                </a:lnTo>
                <a:lnTo>
                  <a:pt x="163" y="120"/>
                </a:lnTo>
                <a:lnTo>
                  <a:pt x="171" y="122"/>
                </a:lnTo>
                <a:lnTo>
                  <a:pt x="179" y="126"/>
                </a:lnTo>
                <a:lnTo>
                  <a:pt x="189" y="131"/>
                </a:lnTo>
                <a:lnTo>
                  <a:pt x="197" y="139"/>
                </a:lnTo>
                <a:lnTo>
                  <a:pt x="205" y="147"/>
                </a:lnTo>
                <a:lnTo>
                  <a:pt x="210" y="155"/>
                </a:lnTo>
                <a:lnTo>
                  <a:pt x="215" y="162"/>
                </a:lnTo>
                <a:lnTo>
                  <a:pt x="216" y="169"/>
                </a:lnTo>
                <a:lnTo>
                  <a:pt x="216" y="169"/>
                </a:lnTo>
                <a:lnTo>
                  <a:pt x="215" y="176"/>
                </a:lnTo>
                <a:lnTo>
                  <a:pt x="210" y="182"/>
                </a:lnTo>
                <a:lnTo>
                  <a:pt x="205" y="188"/>
                </a:lnTo>
                <a:lnTo>
                  <a:pt x="198" y="194"/>
                </a:lnTo>
                <a:lnTo>
                  <a:pt x="183" y="207"/>
                </a:lnTo>
                <a:lnTo>
                  <a:pt x="173" y="215"/>
                </a:lnTo>
                <a:lnTo>
                  <a:pt x="171" y="216"/>
                </a:lnTo>
                <a:close/>
                <a:moveTo>
                  <a:pt x="11" y="47"/>
                </a:moveTo>
                <a:lnTo>
                  <a:pt x="11" y="47"/>
                </a:lnTo>
                <a:lnTo>
                  <a:pt x="12" y="58"/>
                </a:lnTo>
                <a:lnTo>
                  <a:pt x="16" y="72"/>
                </a:lnTo>
                <a:lnTo>
                  <a:pt x="21" y="85"/>
                </a:lnTo>
                <a:lnTo>
                  <a:pt x="28" y="100"/>
                </a:lnTo>
                <a:lnTo>
                  <a:pt x="36" y="115"/>
                </a:lnTo>
                <a:lnTo>
                  <a:pt x="46" y="128"/>
                </a:lnTo>
                <a:lnTo>
                  <a:pt x="54" y="140"/>
                </a:lnTo>
                <a:lnTo>
                  <a:pt x="63" y="151"/>
                </a:lnTo>
                <a:lnTo>
                  <a:pt x="63" y="151"/>
                </a:lnTo>
                <a:lnTo>
                  <a:pt x="74" y="161"/>
                </a:lnTo>
                <a:lnTo>
                  <a:pt x="88" y="170"/>
                </a:lnTo>
                <a:lnTo>
                  <a:pt x="101" y="180"/>
                </a:lnTo>
                <a:lnTo>
                  <a:pt x="116" y="188"/>
                </a:lnTo>
                <a:lnTo>
                  <a:pt x="131" y="194"/>
                </a:lnTo>
                <a:lnTo>
                  <a:pt x="144" y="200"/>
                </a:lnTo>
                <a:lnTo>
                  <a:pt x="156" y="203"/>
                </a:lnTo>
                <a:lnTo>
                  <a:pt x="169" y="205"/>
                </a:lnTo>
                <a:lnTo>
                  <a:pt x="169" y="205"/>
                </a:lnTo>
                <a:lnTo>
                  <a:pt x="182" y="194"/>
                </a:lnTo>
                <a:lnTo>
                  <a:pt x="193" y="185"/>
                </a:lnTo>
                <a:lnTo>
                  <a:pt x="202" y="176"/>
                </a:lnTo>
                <a:lnTo>
                  <a:pt x="204" y="172"/>
                </a:lnTo>
                <a:lnTo>
                  <a:pt x="205" y="169"/>
                </a:lnTo>
                <a:lnTo>
                  <a:pt x="205" y="169"/>
                </a:lnTo>
                <a:lnTo>
                  <a:pt x="204" y="165"/>
                </a:lnTo>
                <a:lnTo>
                  <a:pt x="201" y="159"/>
                </a:lnTo>
                <a:lnTo>
                  <a:pt x="189" y="146"/>
                </a:lnTo>
                <a:lnTo>
                  <a:pt x="182" y="140"/>
                </a:lnTo>
                <a:lnTo>
                  <a:pt x="175" y="135"/>
                </a:lnTo>
                <a:lnTo>
                  <a:pt x="169" y="132"/>
                </a:lnTo>
                <a:lnTo>
                  <a:pt x="163" y="131"/>
                </a:lnTo>
                <a:lnTo>
                  <a:pt x="163" y="131"/>
                </a:lnTo>
                <a:lnTo>
                  <a:pt x="161" y="131"/>
                </a:lnTo>
                <a:lnTo>
                  <a:pt x="159" y="132"/>
                </a:lnTo>
                <a:lnTo>
                  <a:pt x="159" y="132"/>
                </a:lnTo>
                <a:lnTo>
                  <a:pt x="154" y="139"/>
                </a:lnTo>
                <a:lnTo>
                  <a:pt x="150" y="146"/>
                </a:lnTo>
                <a:lnTo>
                  <a:pt x="150" y="146"/>
                </a:lnTo>
                <a:lnTo>
                  <a:pt x="146" y="151"/>
                </a:lnTo>
                <a:lnTo>
                  <a:pt x="142" y="155"/>
                </a:lnTo>
                <a:lnTo>
                  <a:pt x="136" y="159"/>
                </a:lnTo>
                <a:lnTo>
                  <a:pt x="128" y="161"/>
                </a:lnTo>
                <a:lnTo>
                  <a:pt x="128" y="161"/>
                </a:lnTo>
                <a:lnTo>
                  <a:pt x="123" y="161"/>
                </a:lnTo>
                <a:lnTo>
                  <a:pt x="117" y="158"/>
                </a:lnTo>
                <a:lnTo>
                  <a:pt x="111" y="155"/>
                </a:lnTo>
                <a:lnTo>
                  <a:pt x="105" y="151"/>
                </a:lnTo>
                <a:lnTo>
                  <a:pt x="94" y="142"/>
                </a:lnTo>
                <a:lnTo>
                  <a:pt x="84" y="132"/>
                </a:lnTo>
                <a:lnTo>
                  <a:pt x="84" y="132"/>
                </a:lnTo>
                <a:lnTo>
                  <a:pt x="73" y="122"/>
                </a:lnTo>
                <a:lnTo>
                  <a:pt x="63" y="109"/>
                </a:lnTo>
                <a:lnTo>
                  <a:pt x="61" y="104"/>
                </a:lnTo>
                <a:lnTo>
                  <a:pt x="57" y="99"/>
                </a:lnTo>
                <a:lnTo>
                  <a:pt x="55" y="93"/>
                </a:lnTo>
                <a:lnTo>
                  <a:pt x="55" y="86"/>
                </a:lnTo>
                <a:lnTo>
                  <a:pt x="55" y="86"/>
                </a:lnTo>
                <a:lnTo>
                  <a:pt x="57" y="80"/>
                </a:lnTo>
                <a:lnTo>
                  <a:pt x="59" y="74"/>
                </a:lnTo>
                <a:lnTo>
                  <a:pt x="65" y="70"/>
                </a:lnTo>
                <a:lnTo>
                  <a:pt x="70" y="66"/>
                </a:lnTo>
                <a:lnTo>
                  <a:pt x="70" y="66"/>
                </a:lnTo>
                <a:lnTo>
                  <a:pt x="77" y="62"/>
                </a:lnTo>
                <a:lnTo>
                  <a:pt x="84" y="55"/>
                </a:lnTo>
                <a:lnTo>
                  <a:pt x="84" y="55"/>
                </a:lnTo>
                <a:lnTo>
                  <a:pt x="85" y="54"/>
                </a:lnTo>
                <a:lnTo>
                  <a:pt x="85" y="51"/>
                </a:lnTo>
                <a:lnTo>
                  <a:pt x="84" y="46"/>
                </a:lnTo>
                <a:lnTo>
                  <a:pt x="84" y="46"/>
                </a:lnTo>
                <a:lnTo>
                  <a:pt x="80" y="39"/>
                </a:lnTo>
                <a:lnTo>
                  <a:pt x="75" y="34"/>
                </a:lnTo>
                <a:lnTo>
                  <a:pt x="65" y="22"/>
                </a:lnTo>
                <a:lnTo>
                  <a:pt x="54" y="14"/>
                </a:lnTo>
                <a:lnTo>
                  <a:pt x="50" y="11"/>
                </a:lnTo>
                <a:lnTo>
                  <a:pt x="46" y="11"/>
                </a:lnTo>
                <a:lnTo>
                  <a:pt x="46" y="11"/>
                </a:lnTo>
                <a:lnTo>
                  <a:pt x="43" y="11"/>
                </a:lnTo>
                <a:lnTo>
                  <a:pt x="40" y="14"/>
                </a:lnTo>
                <a:lnTo>
                  <a:pt x="31" y="22"/>
                </a:lnTo>
                <a:lnTo>
                  <a:pt x="20" y="34"/>
                </a:lnTo>
                <a:lnTo>
                  <a:pt x="11" y="47"/>
                </a:lnTo>
                <a:lnTo>
                  <a:pt x="1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Freeform 187"/>
          <p:cNvSpPr>
            <a:spLocks noEditPoints="1"/>
          </p:cNvSpPr>
          <p:nvPr/>
        </p:nvSpPr>
        <p:spPr bwMode="auto">
          <a:xfrm>
            <a:off x="3641977" y="959954"/>
            <a:ext cx="384640" cy="177428"/>
          </a:xfrm>
          <a:custGeom>
            <a:avLst/>
            <a:gdLst/>
            <a:ahLst/>
            <a:cxnLst>
              <a:cxn ang="0">
                <a:pos x="190" y="114"/>
              </a:cxn>
              <a:cxn ang="0">
                <a:pos x="170" y="106"/>
              </a:cxn>
              <a:cxn ang="0">
                <a:pos x="162" y="91"/>
              </a:cxn>
              <a:cxn ang="0">
                <a:pos x="165" y="79"/>
              </a:cxn>
              <a:cxn ang="0">
                <a:pos x="166" y="68"/>
              </a:cxn>
              <a:cxn ang="0">
                <a:pos x="160" y="62"/>
              </a:cxn>
              <a:cxn ang="0">
                <a:pos x="135" y="56"/>
              </a:cxn>
              <a:cxn ang="0">
                <a:pos x="110" y="56"/>
              </a:cxn>
              <a:cxn ang="0">
                <a:pos x="86" y="62"/>
              </a:cxn>
              <a:cxn ang="0">
                <a:pos x="81" y="68"/>
              </a:cxn>
              <a:cxn ang="0">
                <a:pos x="81" y="79"/>
              </a:cxn>
              <a:cxn ang="0">
                <a:pos x="83" y="91"/>
              </a:cxn>
              <a:cxn ang="0">
                <a:pos x="75" y="106"/>
              </a:cxn>
              <a:cxn ang="0">
                <a:pos x="55" y="114"/>
              </a:cxn>
              <a:cxn ang="0">
                <a:pos x="32" y="115"/>
              </a:cxn>
              <a:cxn ang="0">
                <a:pos x="8" y="108"/>
              </a:cxn>
              <a:cxn ang="0">
                <a:pos x="1" y="99"/>
              </a:cxn>
              <a:cxn ang="0">
                <a:pos x="1" y="64"/>
              </a:cxn>
              <a:cxn ang="0">
                <a:pos x="5" y="50"/>
              </a:cxn>
              <a:cxn ang="0">
                <a:pos x="19" y="31"/>
              </a:cxn>
              <a:cxn ang="0">
                <a:pos x="42" y="15"/>
              </a:cxn>
              <a:cxn ang="0">
                <a:pos x="82" y="4"/>
              </a:cxn>
              <a:cxn ang="0">
                <a:pos x="124" y="0"/>
              </a:cxn>
              <a:cxn ang="0">
                <a:pos x="163" y="4"/>
              </a:cxn>
              <a:cxn ang="0">
                <a:pos x="204" y="15"/>
              </a:cxn>
              <a:cxn ang="0">
                <a:pos x="227" y="31"/>
              </a:cxn>
              <a:cxn ang="0">
                <a:pos x="240" y="50"/>
              </a:cxn>
              <a:cxn ang="0">
                <a:pos x="244" y="64"/>
              </a:cxn>
              <a:cxn ang="0">
                <a:pos x="244" y="99"/>
              </a:cxn>
              <a:cxn ang="0">
                <a:pos x="237" y="108"/>
              </a:cxn>
              <a:cxn ang="0">
                <a:pos x="213" y="115"/>
              </a:cxn>
              <a:cxn ang="0">
                <a:pos x="123" y="45"/>
              </a:cxn>
              <a:cxn ang="0">
                <a:pos x="150" y="46"/>
              </a:cxn>
              <a:cxn ang="0">
                <a:pos x="167" y="54"/>
              </a:cxn>
              <a:cxn ang="0">
                <a:pos x="175" y="65"/>
              </a:cxn>
              <a:cxn ang="0">
                <a:pos x="174" y="83"/>
              </a:cxn>
              <a:cxn ang="0">
                <a:pos x="173" y="91"/>
              </a:cxn>
              <a:cxn ang="0">
                <a:pos x="175" y="96"/>
              </a:cxn>
              <a:cxn ang="0">
                <a:pos x="194" y="103"/>
              </a:cxn>
              <a:cxn ang="0">
                <a:pos x="216" y="103"/>
              </a:cxn>
              <a:cxn ang="0">
                <a:pos x="232" y="99"/>
              </a:cxn>
              <a:cxn ang="0">
                <a:pos x="235" y="91"/>
              </a:cxn>
              <a:cxn ang="0">
                <a:pos x="233" y="67"/>
              </a:cxn>
              <a:cxn ang="0">
                <a:pos x="225" y="48"/>
              </a:cxn>
              <a:cxn ang="0">
                <a:pos x="213" y="34"/>
              </a:cxn>
              <a:cxn ang="0">
                <a:pos x="187" y="21"/>
              </a:cxn>
              <a:cxn ang="0">
                <a:pos x="144" y="12"/>
              </a:cxn>
              <a:cxn ang="0">
                <a:pos x="121" y="11"/>
              </a:cxn>
              <a:cxn ang="0">
                <a:pos x="70" y="18"/>
              </a:cxn>
              <a:cxn ang="0">
                <a:pos x="39" y="30"/>
              </a:cxn>
              <a:cxn ang="0">
                <a:pos x="27" y="40"/>
              </a:cxn>
              <a:cxn ang="0">
                <a:pos x="13" y="61"/>
              </a:cxn>
              <a:cxn ang="0">
                <a:pos x="11" y="81"/>
              </a:cxn>
              <a:cxn ang="0">
                <a:pos x="13" y="99"/>
              </a:cxn>
              <a:cxn ang="0">
                <a:pos x="21" y="102"/>
              </a:cxn>
              <a:cxn ang="0">
                <a:pos x="39" y="104"/>
              </a:cxn>
              <a:cxn ang="0">
                <a:pos x="67" y="99"/>
              </a:cxn>
              <a:cxn ang="0">
                <a:pos x="73" y="91"/>
              </a:cxn>
              <a:cxn ang="0">
                <a:pos x="71" y="83"/>
              </a:cxn>
              <a:cxn ang="0">
                <a:pos x="69" y="71"/>
              </a:cxn>
              <a:cxn ang="0">
                <a:pos x="74" y="58"/>
              </a:cxn>
              <a:cxn ang="0">
                <a:pos x="89" y="48"/>
              </a:cxn>
              <a:cxn ang="0">
                <a:pos x="123" y="45"/>
              </a:cxn>
            </a:cxnLst>
            <a:rect l="0" t="0" r="r" b="b"/>
            <a:pathLst>
              <a:path w="246" h="115">
                <a:moveTo>
                  <a:pt x="206" y="115"/>
                </a:moveTo>
                <a:lnTo>
                  <a:pt x="206" y="115"/>
                </a:lnTo>
                <a:lnTo>
                  <a:pt x="190" y="114"/>
                </a:lnTo>
                <a:lnTo>
                  <a:pt x="183" y="112"/>
                </a:lnTo>
                <a:lnTo>
                  <a:pt x="177" y="110"/>
                </a:lnTo>
                <a:lnTo>
                  <a:pt x="170" y="106"/>
                </a:lnTo>
                <a:lnTo>
                  <a:pt x="166" y="102"/>
                </a:lnTo>
                <a:lnTo>
                  <a:pt x="163" y="98"/>
                </a:lnTo>
                <a:lnTo>
                  <a:pt x="162" y="91"/>
                </a:lnTo>
                <a:lnTo>
                  <a:pt x="162" y="91"/>
                </a:lnTo>
                <a:lnTo>
                  <a:pt x="162" y="84"/>
                </a:lnTo>
                <a:lnTo>
                  <a:pt x="165" y="79"/>
                </a:lnTo>
                <a:lnTo>
                  <a:pt x="165" y="79"/>
                </a:lnTo>
                <a:lnTo>
                  <a:pt x="166" y="72"/>
                </a:lnTo>
                <a:lnTo>
                  <a:pt x="166" y="68"/>
                </a:lnTo>
                <a:lnTo>
                  <a:pt x="163" y="65"/>
                </a:lnTo>
                <a:lnTo>
                  <a:pt x="163" y="65"/>
                </a:lnTo>
                <a:lnTo>
                  <a:pt x="160" y="62"/>
                </a:lnTo>
                <a:lnTo>
                  <a:pt x="156" y="60"/>
                </a:lnTo>
                <a:lnTo>
                  <a:pt x="147" y="57"/>
                </a:lnTo>
                <a:lnTo>
                  <a:pt x="135" y="56"/>
                </a:lnTo>
                <a:lnTo>
                  <a:pt x="123" y="56"/>
                </a:lnTo>
                <a:lnTo>
                  <a:pt x="123" y="56"/>
                </a:lnTo>
                <a:lnTo>
                  <a:pt x="110" y="56"/>
                </a:lnTo>
                <a:lnTo>
                  <a:pt x="100" y="57"/>
                </a:lnTo>
                <a:lnTo>
                  <a:pt x="90" y="60"/>
                </a:lnTo>
                <a:lnTo>
                  <a:pt x="86" y="62"/>
                </a:lnTo>
                <a:lnTo>
                  <a:pt x="82" y="65"/>
                </a:lnTo>
                <a:lnTo>
                  <a:pt x="82" y="65"/>
                </a:lnTo>
                <a:lnTo>
                  <a:pt x="81" y="68"/>
                </a:lnTo>
                <a:lnTo>
                  <a:pt x="79" y="72"/>
                </a:lnTo>
                <a:lnTo>
                  <a:pt x="81" y="79"/>
                </a:lnTo>
                <a:lnTo>
                  <a:pt x="81" y="79"/>
                </a:lnTo>
                <a:lnTo>
                  <a:pt x="83" y="84"/>
                </a:lnTo>
                <a:lnTo>
                  <a:pt x="83" y="91"/>
                </a:lnTo>
                <a:lnTo>
                  <a:pt x="83" y="91"/>
                </a:lnTo>
                <a:lnTo>
                  <a:pt x="83" y="98"/>
                </a:lnTo>
                <a:lnTo>
                  <a:pt x="79" y="102"/>
                </a:lnTo>
                <a:lnTo>
                  <a:pt x="75" y="106"/>
                </a:lnTo>
                <a:lnTo>
                  <a:pt x="70" y="110"/>
                </a:lnTo>
                <a:lnTo>
                  <a:pt x="62" y="112"/>
                </a:lnTo>
                <a:lnTo>
                  <a:pt x="55" y="114"/>
                </a:lnTo>
                <a:lnTo>
                  <a:pt x="39" y="115"/>
                </a:lnTo>
                <a:lnTo>
                  <a:pt x="39" y="115"/>
                </a:lnTo>
                <a:lnTo>
                  <a:pt x="32" y="115"/>
                </a:lnTo>
                <a:lnTo>
                  <a:pt x="23" y="114"/>
                </a:lnTo>
                <a:lnTo>
                  <a:pt x="13" y="111"/>
                </a:lnTo>
                <a:lnTo>
                  <a:pt x="8" y="108"/>
                </a:lnTo>
                <a:lnTo>
                  <a:pt x="5" y="106"/>
                </a:lnTo>
                <a:lnTo>
                  <a:pt x="5" y="106"/>
                </a:lnTo>
                <a:lnTo>
                  <a:pt x="1" y="99"/>
                </a:lnTo>
                <a:lnTo>
                  <a:pt x="0" y="91"/>
                </a:lnTo>
                <a:lnTo>
                  <a:pt x="0" y="79"/>
                </a:lnTo>
                <a:lnTo>
                  <a:pt x="1" y="64"/>
                </a:lnTo>
                <a:lnTo>
                  <a:pt x="1" y="64"/>
                </a:lnTo>
                <a:lnTo>
                  <a:pt x="2" y="58"/>
                </a:lnTo>
                <a:lnTo>
                  <a:pt x="5" y="50"/>
                </a:lnTo>
                <a:lnTo>
                  <a:pt x="11" y="42"/>
                </a:lnTo>
                <a:lnTo>
                  <a:pt x="19" y="31"/>
                </a:lnTo>
                <a:lnTo>
                  <a:pt x="19" y="31"/>
                </a:lnTo>
                <a:lnTo>
                  <a:pt x="25" y="26"/>
                </a:lnTo>
                <a:lnTo>
                  <a:pt x="34" y="21"/>
                </a:lnTo>
                <a:lnTo>
                  <a:pt x="42" y="15"/>
                </a:lnTo>
                <a:lnTo>
                  <a:pt x="52" y="11"/>
                </a:lnTo>
                <a:lnTo>
                  <a:pt x="66" y="7"/>
                </a:lnTo>
                <a:lnTo>
                  <a:pt x="82" y="4"/>
                </a:lnTo>
                <a:lnTo>
                  <a:pt x="100" y="2"/>
                </a:lnTo>
                <a:lnTo>
                  <a:pt x="121" y="0"/>
                </a:lnTo>
                <a:lnTo>
                  <a:pt x="124" y="0"/>
                </a:lnTo>
                <a:lnTo>
                  <a:pt x="124" y="0"/>
                </a:lnTo>
                <a:lnTo>
                  <a:pt x="146" y="2"/>
                </a:lnTo>
                <a:lnTo>
                  <a:pt x="163" y="4"/>
                </a:lnTo>
                <a:lnTo>
                  <a:pt x="179" y="7"/>
                </a:lnTo>
                <a:lnTo>
                  <a:pt x="193" y="11"/>
                </a:lnTo>
                <a:lnTo>
                  <a:pt x="204" y="15"/>
                </a:lnTo>
                <a:lnTo>
                  <a:pt x="213" y="21"/>
                </a:lnTo>
                <a:lnTo>
                  <a:pt x="220" y="26"/>
                </a:lnTo>
                <a:lnTo>
                  <a:pt x="227" y="31"/>
                </a:lnTo>
                <a:lnTo>
                  <a:pt x="227" y="31"/>
                </a:lnTo>
                <a:lnTo>
                  <a:pt x="235" y="42"/>
                </a:lnTo>
                <a:lnTo>
                  <a:pt x="240" y="50"/>
                </a:lnTo>
                <a:lnTo>
                  <a:pt x="243" y="58"/>
                </a:lnTo>
                <a:lnTo>
                  <a:pt x="244" y="64"/>
                </a:lnTo>
                <a:lnTo>
                  <a:pt x="244" y="64"/>
                </a:lnTo>
                <a:lnTo>
                  <a:pt x="246" y="79"/>
                </a:lnTo>
                <a:lnTo>
                  <a:pt x="246" y="91"/>
                </a:lnTo>
                <a:lnTo>
                  <a:pt x="244" y="99"/>
                </a:lnTo>
                <a:lnTo>
                  <a:pt x="240" y="106"/>
                </a:lnTo>
                <a:lnTo>
                  <a:pt x="240" y="106"/>
                </a:lnTo>
                <a:lnTo>
                  <a:pt x="237" y="108"/>
                </a:lnTo>
                <a:lnTo>
                  <a:pt x="233" y="111"/>
                </a:lnTo>
                <a:lnTo>
                  <a:pt x="223" y="114"/>
                </a:lnTo>
                <a:lnTo>
                  <a:pt x="213" y="115"/>
                </a:lnTo>
                <a:lnTo>
                  <a:pt x="206" y="115"/>
                </a:lnTo>
                <a:lnTo>
                  <a:pt x="206" y="115"/>
                </a:lnTo>
                <a:close/>
                <a:moveTo>
                  <a:pt x="123" y="45"/>
                </a:moveTo>
                <a:lnTo>
                  <a:pt x="123" y="45"/>
                </a:lnTo>
                <a:lnTo>
                  <a:pt x="136" y="45"/>
                </a:lnTo>
                <a:lnTo>
                  <a:pt x="150" y="46"/>
                </a:lnTo>
                <a:lnTo>
                  <a:pt x="156" y="48"/>
                </a:lnTo>
                <a:lnTo>
                  <a:pt x="162" y="50"/>
                </a:lnTo>
                <a:lnTo>
                  <a:pt x="167" y="54"/>
                </a:lnTo>
                <a:lnTo>
                  <a:pt x="171" y="58"/>
                </a:lnTo>
                <a:lnTo>
                  <a:pt x="171" y="58"/>
                </a:lnTo>
                <a:lnTo>
                  <a:pt x="175" y="65"/>
                </a:lnTo>
                <a:lnTo>
                  <a:pt x="177" y="71"/>
                </a:lnTo>
                <a:lnTo>
                  <a:pt x="177" y="77"/>
                </a:lnTo>
                <a:lnTo>
                  <a:pt x="174" y="83"/>
                </a:lnTo>
                <a:lnTo>
                  <a:pt x="174" y="83"/>
                </a:lnTo>
                <a:lnTo>
                  <a:pt x="173" y="87"/>
                </a:lnTo>
                <a:lnTo>
                  <a:pt x="173" y="91"/>
                </a:lnTo>
                <a:lnTo>
                  <a:pt x="173" y="91"/>
                </a:lnTo>
                <a:lnTo>
                  <a:pt x="173" y="94"/>
                </a:lnTo>
                <a:lnTo>
                  <a:pt x="175" y="96"/>
                </a:lnTo>
                <a:lnTo>
                  <a:pt x="179" y="99"/>
                </a:lnTo>
                <a:lnTo>
                  <a:pt x="183" y="100"/>
                </a:lnTo>
                <a:lnTo>
                  <a:pt x="194" y="103"/>
                </a:lnTo>
                <a:lnTo>
                  <a:pt x="206" y="104"/>
                </a:lnTo>
                <a:lnTo>
                  <a:pt x="206" y="104"/>
                </a:lnTo>
                <a:lnTo>
                  <a:pt x="216" y="103"/>
                </a:lnTo>
                <a:lnTo>
                  <a:pt x="224" y="102"/>
                </a:lnTo>
                <a:lnTo>
                  <a:pt x="229" y="100"/>
                </a:lnTo>
                <a:lnTo>
                  <a:pt x="232" y="99"/>
                </a:lnTo>
                <a:lnTo>
                  <a:pt x="232" y="99"/>
                </a:lnTo>
                <a:lnTo>
                  <a:pt x="233" y="96"/>
                </a:lnTo>
                <a:lnTo>
                  <a:pt x="235" y="91"/>
                </a:lnTo>
                <a:lnTo>
                  <a:pt x="235" y="81"/>
                </a:lnTo>
                <a:lnTo>
                  <a:pt x="233" y="67"/>
                </a:lnTo>
                <a:lnTo>
                  <a:pt x="233" y="67"/>
                </a:lnTo>
                <a:lnTo>
                  <a:pt x="232" y="61"/>
                </a:lnTo>
                <a:lnTo>
                  <a:pt x="231" y="54"/>
                </a:lnTo>
                <a:lnTo>
                  <a:pt x="225" y="48"/>
                </a:lnTo>
                <a:lnTo>
                  <a:pt x="219" y="40"/>
                </a:lnTo>
                <a:lnTo>
                  <a:pt x="219" y="40"/>
                </a:lnTo>
                <a:lnTo>
                  <a:pt x="213" y="34"/>
                </a:lnTo>
                <a:lnTo>
                  <a:pt x="206" y="30"/>
                </a:lnTo>
                <a:lnTo>
                  <a:pt x="198" y="25"/>
                </a:lnTo>
                <a:lnTo>
                  <a:pt x="187" y="21"/>
                </a:lnTo>
                <a:lnTo>
                  <a:pt x="175" y="18"/>
                </a:lnTo>
                <a:lnTo>
                  <a:pt x="162" y="14"/>
                </a:lnTo>
                <a:lnTo>
                  <a:pt x="144" y="12"/>
                </a:lnTo>
                <a:lnTo>
                  <a:pt x="124" y="11"/>
                </a:lnTo>
                <a:lnTo>
                  <a:pt x="121" y="11"/>
                </a:lnTo>
                <a:lnTo>
                  <a:pt x="121" y="11"/>
                </a:lnTo>
                <a:lnTo>
                  <a:pt x="101" y="12"/>
                </a:lnTo>
                <a:lnTo>
                  <a:pt x="85" y="14"/>
                </a:lnTo>
                <a:lnTo>
                  <a:pt x="70" y="18"/>
                </a:lnTo>
                <a:lnTo>
                  <a:pt x="58" y="21"/>
                </a:lnTo>
                <a:lnTo>
                  <a:pt x="47" y="25"/>
                </a:lnTo>
                <a:lnTo>
                  <a:pt x="39" y="30"/>
                </a:lnTo>
                <a:lnTo>
                  <a:pt x="32" y="34"/>
                </a:lnTo>
                <a:lnTo>
                  <a:pt x="27" y="40"/>
                </a:lnTo>
                <a:lnTo>
                  <a:pt x="27" y="40"/>
                </a:lnTo>
                <a:lnTo>
                  <a:pt x="20" y="48"/>
                </a:lnTo>
                <a:lnTo>
                  <a:pt x="16" y="54"/>
                </a:lnTo>
                <a:lnTo>
                  <a:pt x="13" y="61"/>
                </a:lnTo>
                <a:lnTo>
                  <a:pt x="12" y="67"/>
                </a:lnTo>
                <a:lnTo>
                  <a:pt x="12" y="67"/>
                </a:lnTo>
                <a:lnTo>
                  <a:pt x="11" y="81"/>
                </a:lnTo>
                <a:lnTo>
                  <a:pt x="11" y="91"/>
                </a:lnTo>
                <a:lnTo>
                  <a:pt x="12" y="96"/>
                </a:lnTo>
                <a:lnTo>
                  <a:pt x="13" y="99"/>
                </a:lnTo>
                <a:lnTo>
                  <a:pt x="13" y="99"/>
                </a:lnTo>
                <a:lnTo>
                  <a:pt x="16" y="100"/>
                </a:lnTo>
                <a:lnTo>
                  <a:pt x="21" y="102"/>
                </a:lnTo>
                <a:lnTo>
                  <a:pt x="29" y="103"/>
                </a:lnTo>
                <a:lnTo>
                  <a:pt x="39" y="104"/>
                </a:lnTo>
                <a:lnTo>
                  <a:pt x="39" y="104"/>
                </a:lnTo>
                <a:lnTo>
                  <a:pt x="51" y="103"/>
                </a:lnTo>
                <a:lnTo>
                  <a:pt x="62" y="100"/>
                </a:lnTo>
                <a:lnTo>
                  <a:pt x="67" y="99"/>
                </a:lnTo>
                <a:lnTo>
                  <a:pt x="70" y="96"/>
                </a:lnTo>
                <a:lnTo>
                  <a:pt x="73" y="94"/>
                </a:lnTo>
                <a:lnTo>
                  <a:pt x="73" y="91"/>
                </a:lnTo>
                <a:lnTo>
                  <a:pt x="73" y="91"/>
                </a:lnTo>
                <a:lnTo>
                  <a:pt x="73" y="87"/>
                </a:lnTo>
                <a:lnTo>
                  <a:pt x="71" y="83"/>
                </a:lnTo>
                <a:lnTo>
                  <a:pt x="71" y="83"/>
                </a:lnTo>
                <a:lnTo>
                  <a:pt x="70" y="77"/>
                </a:lnTo>
                <a:lnTo>
                  <a:pt x="69" y="71"/>
                </a:lnTo>
                <a:lnTo>
                  <a:pt x="70" y="65"/>
                </a:lnTo>
                <a:lnTo>
                  <a:pt x="74" y="58"/>
                </a:lnTo>
                <a:lnTo>
                  <a:pt x="74" y="58"/>
                </a:lnTo>
                <a:lnTo>
                  <a:pt x="78" y="54"/>
                </a:lnTo>
                <a:lnTo>
                  <a:pt x="83" y="50"/>
                </a:lnTo>
                <a:lnTo>
                  <a:pt x="89" y="48"/>
                </a:lnTo>
                <a:lnTo>
                  <a:pt x="96" y="46"/>
                </a:lnTo>
                <a:lnTo>
                  <a:pt x="109" y="45"/>
                </a:lnTo>
                <a:lnTo>
                  <a:pt x="123" y="45"/>
                </a:lnTo>
                <a:lnTo>
                  <a:pt x="12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Freeform 188"/>
          <p:cNvSpPr>
            <a:spLocks noEditPoints="1"/>
          </p:cNvSpPr>
          <p:nvPr/>
        </p:nvSpPr>
        <p:spPr bwMode="auto">
          <a:xfrm>
            <a:off x="4514456" y="889918"/>
            <a:ext cx="286136" cy="322173"/>
          </a:xfrm>
          <a:custGeom>
            <a:avLst/>
            <a:gdLst/>
            <a:ahLst/>
            <a:cxnLst>
              <a:cxn ang="0">
                <a:pos x="103" y="207"/>
              </a:cxn>
              <a:cxn ang="0">
                <a:pos x="82" y="204"/>
              </a:cxn>
              <a:cxn ang="0">
                <a:pos x="64" y="199"/>
              </a:cxn>
              <a:cxn ang="0">
                <a:pos x="46" y="189"/>
              </a:cxn>
              <a:cxn ang="0">
                <a:pos x="30" y="176"/>
              </a:cxn>
              <a:cxn ang="0">
                <a:pos x="18" y="161"/>
              </a:cxn>
              <a:cxn ang="0">
                <a:pos x="8" y="144"/>
              </a:cxn>
              <a:cxn ang="0">
                <a:pos x="3" y="125"/>
              </a:cxn>
              <a:cxn ang="0">
                <a:pos x="0" y="104"/>
              </a:cxn>
              <a:cxn ang="0">
                <a:pos x="0" y="94"/>
              </a:cxn>
              <a:cxn ang="0">
                <a:pos x="4" y="73"/>
              </a:cxn>
              <a:cxn ang="0">
                <a:pos x="12" y="54"/>
              </a:cxn>
              <a:cxn ang="0">
                <a:pos x="23" y="38"/>
              </a:cxn>
              <a:cxn ang="0">
                <a:pos x="38" y="25"/>
              </a:cxn>
              <a:cxn ang="0">
                <a:pos x="54" y="13"/>
              </a:cxn>
              <a:cxn ang="0">
                <a:pos x="73" y="6"/>
              </a:cxn>
              <a:cxn ang="0">
                <a:pos x="93" y="2"/>
              </a:cxn>
              <a:cxn ang="0">
                <a:pos x="103" y="0"/>
              </a:cxn>
              <a:cxn ang="0">
                <a:pos x="126" y="3"/>
              </a:cxn>
              <a:cxn ang="0">
                <a:pos x="146" y="10"/>
              </a:cxn>
              <a:cxn ang="0">
                <a:pos x="165" y="22"/>
              </a:cxn>
              <a:cxn ang="0">
                <a:pos x="181" y="37"/>
              </a:cxn>
              <a:cxn ang="0">
                <a:pos x="123" y="104"/>
              </a:cxn>
              <a:cxn ang="0">
                <a:pos x="181" y="171"/>
              </a:cxn>
              <a:cxn ang="0">
                <a:pos x="174" y="179"/>
              </a:cxn>
              <a:cxn ang="0">
                <a:pos x="155" y="192"/>
              </a:cxn>
              <a:cxn ang="0">
                <a:pos x="136" y="202"/>
              </a:cxn>
              <a:cxn ang="0">
                <a:pos x="115" y="206"/>
              </a:cxn>
              <a:cxn ang="0">
                <a:pos x="103" y="207"/>
              </a:cxn>
              <a:cxn ang="0">
                <a:pos x="103" y="11"/>
              </a:cxn>
              <a:cxn ang="0">
                <a:pos x="85" y="14"/>
              </a:cxn>
              <a:cxn ang="0">
                <a:pos x="68" y="19"/>
              </a:cxn>
              <a:cxn ang="0">
                <a:pos x="51" y="27"/>
              </a:cxn>
              <a:cxn ang="0">
                <a:pos x="38" y="38"/>
              </a:cxn>
              <a:cxn ang="0">
                <a:pos x="27" y="52"/>
              </a:cxn>
              <a:cxn ang="0">
                <a:pos x="18" y="68"/>
              </a:cxn>
              <a:cxn ang="0">
                <a:pos x="12" y="86"/>
              </a:cxn>
              <a:cxn ang="0">
                <a:pos x="11" y="104"/>
              </a:cxn>
              <a:cxn ang="0">
                <a:pos x="11" y="114"/>
              </a:cxn>
              <a:cxn ang="0">
                <a:pos x="15" y="131"/>
              </a:cxn>
              <a:cxn ang="0">
                <a:pos x="22" y="148"/>
              </a:cxn>
              <a:cxn ang="0">
                <a:pos x="32" y="162"/>
              </a:cxn>
              <a:cxn ang="0">
                <a:pos x="45" y="175"/>
              </a:cxn>
              <a:cxn ang="0">
                <a:pos x="59" y="185"/>
              </a:cxn>
              <a:cxn ang="0">
                <a:pos x="76" y="192"/>
              </a:cxn>
              <a:cxn ang="0">
                <a:pos x="93" y="195"/>
              </a:cxn>
              <a:cxn ang="0">
                <a:pos x="103" y="196"/>
              </a:cxn>
              <a:cxn ang="0">
                <a:pos x="122" y="194"/>
              </a:cxn>
              <a:cxn ang="0">
                <a:pos x="139" y="188"/>
              </a:cxn>
              <a:cxn ang="0">
                <a:pos x="155" y="180"/>
              </a:cxn>
              <a:cxn ang="0">
                <a:pos x="170" y="168"/>
              </a:cxn>
              <a:cxn ang="0">
                <a:pos x="170" y="40"/>
              </a:cxn>
              <a:cxn ang="0">
                <a:pos x="163" y="34"/>
              </a:cxn>
              <a:cxn ang="0">
                <a:pos x="147" y="23"/>
              </a:cxn>
              <a:cxn ang="0">
                <a:pos x="131" y="15"/>
              </a:cxn>
              <a:cxn ang="0">
                <a:pos x="112" y="13"/>
              </a:cxn>
              <a:cxn ang="0">
                <a:pos x="103" y="11"/>
              </a:cxn>
            </a:cxnLst>
            <a:rect l="0" t="0" r="r" b="b"/>
            <a:pathLst>
              <a:path w="185" h="207">
                <a:moveTo>
                  <a:pt x="103" y="207"/>
                </a:moveTo>
                <a:lnTo>
                  <a:pt x="103" y="207"/>
                </a:lnTo>
                <a:lnTo>
                  <a:pt x="93" y="206"/>
                </a:lnTo>
                <a:lnTo>
                  <a:pt x="82" y="204"/>
                </a:lnTo>
                <a:lnTo>
                  <a:pt x="73" y="202"/>
                </a:lnTo>
                <a:lnTo>
                  <a:pt x="64" y="199"/>
                </a:lnTo>
                <a:lnTo>
                  <a:pt x="54" y="195"/>
                </a:lnTo>
                <a:lnTo>
                  <a:pt x="46" y="189"/>
                </a:lnTo>
                <a:lnTo>
                  <a:pt x="38" y="183"/>
                </a:lnTo>
                <a:lnTo>
                  <a:pt x="30" y="176"/>
                </a:lnTo>
                <a:lnTo>
                  <a:pt x="23" y="169"/>
                </a:lnTo>
                <a:lnTo>
                  <a:pt x="18" y="161"/>
                </a:lnTo>
                <a:lnTo>
                  <a:pt x="12" y="153"/>
                </a:lnTo>
                <a:lnTo>
                  <a:pt x="8" y="144"/>
                </a:lnTo>
                <a:lnTo>
                  <a:pt x="4" y="134"/>
                </a:lnTo>
                <a:lnTo>
                  <a:pt x="3" y="125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0" y="94"/>
                </a:lnTo>
                <a:lnTo>
                  <a:pt x="3" y="83"/>
                </a:lnTo>
                <a:lnTo>
                  <a:pt x="4" y="73"/>
                </a:lnTo>
                <a:lnTo>
                  <a:pt x="8" y="64"/>
                </a:lnTo>
                <a:lnTo>
                  <a:pt x="12" y="54"/>
                </a:lnTo>
                <a:lnTo>
                  <a:pt x="18" y="46"/>
                </a:lnTo>
                <a:lnTo>
                  <a:pt x="23" y="38"/>
                </a:lnTo>
                <a:lnTo>
                  <a:pt x="30" y="31"/>
                </a:lnTo>
                <a:lnTo>
                  <a:pt x="38" y="25"/>
                </a:lnTo>
                <a:lnTo>
                  <a:pt x="46" y="18"/>
                </a:lnTo>
                <a:lnTo>
                  <a:pt x="54" y="13"/>
                </a:lnTo>
                <a:lnTo>
                  <a:pt x="64" y="9"/>
                </a:lnTo>
                <a:lnTo>
                  <a:pt x="73" y="6"/>
                </a:lnTo>
                <a:lnTo>
                  <a:pt x="82" y="3"/>
                </a:lnTo>
                <a:lnTo>
                  <a:pt x="93" y="2"/>
                </a:lnTo>
                <a:lnTo>
                  <a:pt x="103" y="0"/>
                </a:lnTo>
                <a:lnTo>
                  <a:pt x="103" y="0"/>
                </a:lnTo>
                <a:lnTo>
                  <a:pt x="115" y="2"/>
                </a:lnTo>
                <a:lnTo>
                  <a:pt x="126" y="3"/>
                </a:lnTo>
                <a:lnTo>
                  <a:pt x="136" y="6"/>
                </a:lnTo>
                <a:lnTo>
                  <a:pt x="146" y="10"/>
                </a:lnTo>
                <a:lnTo>
                  <a:pt x="155" y="15"/>
                </a:lnTo>
                <a:lnTo>
                  <a:pt x="165" y="22"/>
                </a:lnTo>
                <a:lnTo>
                  <a:pt x="174" y="29"/>
                </a:lnTo>
                <a:lnTo>
                  <a:pt x="181" y="37"/>
                </a:lnTo>
                <a:lnTo>
                  <a:pt x="185" y="41"/>
                </a:lnTo>
                <a:lnTo>
                  <a:pt x="123" y="104"/>
                </a:lnTo>
                <a:lnTo>
                  <a:pt x="185" y="167"/>
                </a:lnTo>
                <a:lnTo>
                  <a:pt x="181" y="171"/>
                </a:lnTo>
                <a:lnTo>
                  <a:pt x="181" y="171"/>
                </a:lnTo>
                <a:lnTo>
                  <a:pt x="174" y="179"/>
                </a:lnTo>
                <a:lnTo>
                  <a:pt x="165" y="187"/>
                </a:lnTo>
                <a:lnTo>
                  <a:pt x="155" y="192"/>
                </a:lnTo>
                <a:lnTo>
                  <a:pt x="146" y="198"/>
                </a:lnTo>
                <a:lnTo>
                  <a:pt x="136" y="202"/>
                </a:lnTo>
                <a:lnTo>
                  <a:pt x="126" y="204"/>
                </a:lnTo>
                <a:lnTo>
                  <a:pt x="115" y="206"/>
                </a:lnTo>
                <a:lnTo>
                  <a:pt x="103" y="207"/>
                </a:lnTo>
                <a:lnTo>
                  <a:pt x="103" y="207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93" y="13"/>
                </a:lnTo>
                <a:lnTo>
                  <a:pt x="85" y="14"/>
                </a:lnTo>
                <a:lnTo>
                  <a:pt x="76" y="15"/>
                </a:lnTo>
                <a:lnTo>
                  <a:pt x="68" y="19"/>
                </a:lnTo>
                <a:lnTo>
                  <a:pt x="59" y="22"/>
                </a:lnTo>
                <a:lnTo>
                  <a:pt x="51" y="27"/>
                </a:lnTo>
                <a:lnTo>
                  <a:pt x="45" y="33"/>
                </a:lnTo>
                <a:lnTo>
                  <a:pt x="38" y="38"/>
                </a:lnTo>
                <a:lnTo>
                  <a:pt x="32" y="45"/>
                </a:lnTo>
                <a:lnTo>
                  <a:pt x="27" y="52"/>
                </a:lnTo>
                <a:lnTo>
                  <a:pt x="22" y="60"/>
                </a:lnTo>
                <a:lnTo>
                  <a:pt x="18" y="68"/>
                </a:lnTo>
                <a:lnTo>
                  <a:pt x="15" y="76"/>
                </a:lnTo>
                <a:lnTo>
                  <a:pt x="12" y="86"/>
                </a:lnTo>
                <a:lnTo>
                  <a:pt x="11" y="95"/>
                </a:lnTo>
                <a:lnTo>
                  <a:pt x="11" y="104"/>
                </a:lnTo>
                <a:lnTo>
                  <a:pt x="11" y="104"/>
                </a:lnTo>
                <a:lnTo>
                  <a:pt x="11" y="114"/>
                </a:lnTo>
                <a:lnTo>
                  <a:pt x="12" y="122"/>
                </a:lnTo>
                <a:lnTo>
                  <a:pt x="15" y="131"/>
                </a:lnTo>
                <a:lnTo>
                  <a:pt x="18" y="140"/>
                </a:lnTo>
                <a:lnTo>
                  <a:pt x="22" y="148"/>
                </a:lnTo>
                <a:lnTo>
                  <a:pt x="27" y="156"/>
                </a:lnTo>
                <a:lnTo>
                  <a:pt x="32" y="162"/>
                </a:lnTo>
                <a:lnTo>
                  <a:pt x="38" y="169"/>
                </a:lnTo>
                <a:lnTo>
                  <a:pt x="45" y="175"/>
                </a:lnTo>
                <a:lnTo>
                  <a:pt x="51" y="180"/>
                </a:lnTo>
                <a:lnTo>
                  <a:pt x="59" y="185"/>
                </a:lnTo>
                <a:lnTo>
                  <a:pt x="68" y="188"/>
                </a:lnTo>
                <a:lnTo>
                  <a:pt x="76" y="192"/>
                </a:lnTo>
                <a:lnTo>
                  <a:pt x="85" y="194"/>
                </a:lnTo>
                <a:lnTo>
                  <a:pt x="93" y="195"/>
                </a:lnTo>
                <a:lnTo>
                  <a:pt x="103" y="196"/>
                </a:lnTo>
                <a:lnTo>
                  <a:pt x="103" y="196"/>
                </a:lnTo>
                <a:lnTo>
                  <a:pt x="112" y="195"/>
                </a:lnTo>
                <a:lnTo>
                  <a:pt x="122" y="194"/>
                </a:lnTo>
                <a:lnTo>
                  <a:pt x="131" y="192"/>
                </a:lnTo>
                <a:lnTo>
                  <a:pt x="139" y="188"/>
                </a:lnTo>
                <a:lnTo>
                  <a:pt x="147" y="184"/>
                </a:lnTo>
                <a:lnTo>
                  <a:pt x="155" y="180"/>
                </a:lnTo>
                <a:lnTo>
                  <a:pt x="163" y="173"/>
                </a:lnTo>
                <a:lnTo>
                  <a:pt x="170" y="168"/>
                </a:lnTo>
                <a:lnTo>
                  <a:pt x="108" y="104"/>
                </a:lnTo>
                <a:lnTo>
                  <a:pt x="170" y="40"/>
                </a:lnTo>
                <a:lnTo>
                  <a:pt x="170" y="40"/>
                </a:lnTo>
                <a:lnTo>
                  <a:pt x="163" y="34"/>
                </a:lnTo>
                <a:lnTo>
                  <a:pt x="155" y="27"/>
                </a:lnTo>
                <a:lnTo>
                  <a:pt x="147" y="23"/>
                </a:lnTo>
                <a:lnTo>
                  <a:pt x="139" y="19"/>
                </a:lnTo>
                <a:lnTo>
                  <a:pt x="131" y="15"/>
                </a:lnTo>
                <a:lnTo>
                  <a:pt x="122" y="14"/>
                </a:lnTo>
                <a:lnTo>
                  <a:pt x="112" y="13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Freeform 189"/>
          <p:cNvSpPr>
            <a:spLocks noEditPoints="1"/>
          </p:cNvSpPr>
          <p:nvPr/>
        </p:nvSpPr>
        <p:spPr bwMode="auto">
          <a:xfrm>
            <a:off x="4688012" y="927271"/>
            <a:ext cx="46907" cy="51363"/>
          </a:xfrm>
          <a:custGeom>
            <a:avLst/>
            <a:gdLst/>
            <a:ahLst/>
            <a:cxnLst>
              <a:cxn ang="0">
                <a:pos x="16" y="32"/>
              </a:cxn>
              <a:cxn ang="0">
                <a:pos x="16" y="32"/>
              </a:cxn>
              <a:cxn ang="0">
                <a:pos x="11" y="31"/>
              </a:cxn>
              <a:cxn ang="0">
                <a:pos x="5" y="28"/>
              </a:cxn>
              <a:cxn ang="0">
                <a:pos x="1" y="23"/>
              </a:cxn>
              <a:cxn ang="0">
                <a:pos x="0" y="16"/>
              </a:cxn>
              <a:cxn ang="0">
                <a:pos x="0" y="16"/>
              </a:cxn>
              <a:cxn ang="0">
                <a:pos x="1" y="11"/>
              </a:cxn>
              <a:cxn ang="0">
                <a:pos x="5" y="5"/>
              </a:cxn>
              <a:cxn ang="0">
                <a:pos x="11" y="1"/>
              </a:cxn>
              <a:cxn ang="0">
                <a:pos x="16" y="0"/>
              </a:cxn>
              <a:cxn ang="0">
                <a:pos x="16" y="0"/>
              </a:cxn>
              <a:cxn ang="0">
                <a:pos x="23" y="1"/>
              </a:cxn>
              <a:cxn ang="0">
                <a:pos x="28" y="5"/>
              </a:cxn>
              <a:cxn ang="0">
                <a:pos x="32" y="11"/>
              </a:cxn>
              <a:cxn ang="0">
                <a:pos x="32" y="16"/>
              </a:cxn>
              <a:cxn ang="0">
                <a:pos x="32" y="16"/>
              </a:cxn>
              <a:cxn ang="0">
                <a:pos x="32" y="23"/>
              </a:cxn>
              <a:cxn ang="0">
                <a:pos x="28" y="28"/>
              </a:cxn>
              <a:cxn ang="0">
                <a:pos x="23" y="31"/>
              </a:cxn>
              <a:cxn ang="0">
                <a:pos x="16" y="32"/>
              </a:cxn>
              <a:cxn ang="0">
                <a:pos x="16" y="32"/>
              </a:cxn>
              <a:cxn ang="0">
                <a:pos x="16" y="5"/>
              </a:cxn>
              <a:cxn ang="0">
                <a:pos x="16" y="5"/>
              </a:cxn>
              <a:cxn ang="0">
                <a:pos x="12" y="7"/>
              </a:cxn>
              <a:cxn ang="0">
                <a:pos x="9" y="10"/>
              </a:cxn>
              <a:cxn ang="0">
                <a:pos x="7" y="12"/>
              </a:cxn>
              <a:cxn ang="0">
                <a:pos x="5" y="16"/>
              </a:cxn>
              <a:cxn ang="0">
                <a:pos x="5" y="16"/>
              </a:cxn>
              <a:cxn ang="0">
                <a:pos x="7" y="20"/>
              </a:cxn>
              <a:cxn ang="0">
                <a:pos x="9" y="24"/>
              </a:cxn>
              <a:cxn ang="0">
                <a:pos x="12" y="27"/>
              </a:cxn>
              <a:cxn ang="0">
                <a:pos x="16" y="27"/>
              </a:cxn>
              <a:cxn ang="0">
                <a:pos x="16" y="27"/>
              </a:cxn>
              <a:cxn ang="0">
                <a:pos x="21" y="27"/>
              </a:cxn>
              <a:cxn ang="0">
                <a:pos x="24" y="24"/>
              </a:cxn>
              <a:cxn ang="0">
                <a:pos x="27" y="20"/>
              </a:cxn>
              <a:cxn ang="0">
                <a:pos x="27" y="16"/>
              </a:cxn>
              <a:cxn ang="0">
                <a:pos x="27" y="16"/>
              </a:cxn>
              <a:cxn ang="0">
                <a:pos x="27" y="12"/>
              </a:cxn>
              <a:cxn ang="0">
                <a:pos x="24" y="10"/>
              </a:cxn>
              <a:cxn ang="0">
                <a:pos x="21" y="7"/>
              </a:cxn>
              <a:cxn ang="0">
                <a:pos x="16" y="5"/>
              </a:cxn>
              <a:cxn ang="0">
                <a:pos x="16" y="5"/>
              </a:cxn>
            </a:cxnLst>
            <a:rect l="0" t="0" r="r" b="b"/>
            <a:pathLst>
              <a:path w="32" h="32">
                <a:moveTo>
                  <a:pt x="16" y="32"/>
                </a:moveTo>
                <a:lnTo>
                  <a:pt x="16" y="32"/>
                </a:lnTo>
                <a:lnTo>
                  <a:pt x="11" y="31"/>
                </a:lnTo>
                <a:lnTo>
                  <a:pt x="5" y="28"/>
                </a:lnTo>
                <a:lnTo>
                  <a:pt x="1" y="23"/>
                </a:lnTo>
                <a:lnTo>
                  <a:pt x="0" y="16"/>
                </a:lnTo>
                <a:lnTo>
                  <a:pt x="0" y="16"/>
                </a:lnTo>
                <a:lnTo>
                  <a:pt x="1" y="11"/>
                </a:lnTo>
                <a:lnTo>
                  <a:pt x="5" y="5"/>
                </a:lnTo>
                <a:lnTo>
                  <a:pt x="11" y="1"/>
                </a:lnTo>
                <a:lnTo>
                  <a:pt x="16" y="0"/>
                </a:lnTo>
                <a:lnTo>
                  <a:pt x="16" y="0"/>
                </a:lnTo>
                <a:lnTo>
                  <a:pt x="23" y="1"/>
                </a:lnTo>
                <a:lnTo>
                  <a:pt x="28" y="5"/>
                </a:lnTo>
                <a:lnTo>
                  <a:pt x="32" y="11"/>
                </a:lnTo>
                <a:lnTo>
                  <a:pt x="32" y="16"/>
                </a:lnTo>
                <a:lnTo>
                  <a:pt x="32" y="16"/>
                </a:lnTo>
                <a:lnTo>
                  <a:pt x="32" y="23"/>
                </a:lnTo>
                <a:lnTo>
                  <a:pt x="28" y="28"/>
                </a:lnTo>
                <a:lnTo>
                  <a:pt x="23" y="31"/>
                </a:lnTo>
                <a:lnTo>
                  <a:pt x="16" y="32"/>
                </a:lnTo>
                <a:lnTo>
                  <a:pt x="16" y="32"/>
                </a:lnTo>
                <a:close/>
                <a:moveTo>
                  <a:pt x="16" y="5"/>
                </a:moveTo>
                <a:lnTo>
                  <a:pt x="16" y="5"/>
                </a:lnTo>
                <a:lnTo>
                  <a:pt x="12" y="7"/>
                </a:lnTo>
                <a:lnTo>
                  <a:pt x="9" y="10"/>
                </a:lnTo>
                <a:lnTo>
                  <a:pt x="7" y="12"/>
                </a:lnTo>
                <a:lnTo>
                  <a:pt x="5" y="16"/>
                </a:lnTo>
                <a:lnTo>
                  <a:pt x="5" y="16"/>
                </a:lnTo>
                <a:lnTo>
                  <a:pt x="7" y="20"/>
                </a:lnTo>
                <a:lnTo>
                  <a:pt x="9" y="24"/>
                </a:lnTo>
                <a:lnTo>
                  <a:pt x="12" y="27"/>
                </a:lnTo>
                <a:lnTo>
                  <a:pt x="16" y="27"/>
                </a:lnTo>
                <a:lnTo>
                  <a:pt x="16" y="27"/>
                </a:lnTo>
                <a:lnTo>
                  <a:pt x="21" y="27"/>
                </a:lnTo>
                <a:lnTo>
                  <a:pt x="24" y="24"/>
                </a:lnTo>
                <a:lnTo>
                  <a:pt x="27" y="20"/>
                </a:lnTo>
                <a:lnTo>
                  <a:pt x="27" y="16"/>
                </a:lnTo>
                <a:lnTo>
                  <a:pt x="27" y="16"/>
                </a:lnTo>
                <a:lnTo>
                  <a:pt x="27" y="12"/>
                </a:lnTo>
                <a:lnTo>
                  <a:pt x="24" y="10"/>
                </a:lnTo>
                <a:lnTo>
                  <a:pt x="21" y="7"/>
                </a:lnTo>
                <a:lnTo>
                  <a:pt x="16" y="5"/>
                </a:lnTo>
                <a:lnTo>
                  <a:pt x="1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Freeform 190"/>
          <p:cNvSpPr>
            <a:spLocks noEditPoints="1"/>
          </p:cNvSpPr>
          <p:nvPr/>
        </p:nvSpPr>
        <p:spPr bwMode="auto">
          <a:xfrm>
            <a:off x="5316572" y="875908"/>
            <a:ext cx="290825" cy="336179"/>
          </a:xfrm>
          <a:custGeom>
            <a:avLst/>
            <a:gdLst/>
            <a:ahLst/>
            <a:cxnLst>
              <a:cxn ang="0">
                <a:pos x="50" y="202"/>
              </a:cxn>
              <a:cxn ang="0">
                <a:pos x="59" y="195"/>
              </a:cxn>
              <a:cxn ang="0">
                <a:pos x="75" y="168"/>
              </a:cxn>
              <a:cxn ang="0">
                <a:pos x="52" y="173"/>
              </a:cxn>
              <a:cxn ang="0">
                <a:pos x="36" y="172"/>
              </a:cxn>
              <a:cxn ang="0">
                <a:pos x="15" y="160"/>
              </a:cxn>
              <a:cxn ang="0">
                <a:pos x="3" y="141"/>
              </a:cxn>
              <a:cxn ang="0">
                <a:pos x="0" y="123"/>
              </a:cxn>
              <a:cxn ang="0">
                <a:pos x="9" y="98"/>
              </a:cxn>
              <a:cxn ang="0">
                <a:pos x="30" y="76"/>
              </a:cxn>
              <a:cxn ang="0">
                <a:pos x="53" y="56"/>
              </a:cxn>
              <a:cxn ang="0">
                <a:pos x="80" y="23"/>
              </a:cxn>
              <a:cxn ang="0">
                <a:pos x="98" y="10"/>
              </a:cxn>
              <a:cxn ang="0">
                <a:pos x="117" y="39"/>
              </a:cxn>
              <a:cxn ang="0">
                <a:pos x="144" y="65"/>
              </a:cxn>
              <a:cxn ang="0">
                <a:pos x="165" y="83"/>
              </a:cxn>
              <a:cxn ang="0">
                <a:pos x="181" y="107"/>
              </a:cxn>
              <a:cxn ang="0">
                <a:pos x="185" y="131"/>
              </a:cxn>
              <a:cxn ang="0">
                <a:pos x="180" y="148"/>
              </a:cxn>
              <a:cxn ang="0">
                <a:pos x="165" y="165"/>
              </a:cxn>
              <a:cxn ang="0">
                <a:pos x="144" y="173"/>
              </a:cxn>
              <a:cxn ang="0">
                <a:pos x="135" y="173"/>
              </a:cxn>
              <a:cxn ang="0">
                <a:pos x="111" y="168"/>
              </a:cxn>
              <a:cxn ang="0">
                <a:pos x="122" y="188"/>
              </a:cxn>
              <a:cxn ang="0">
                <a:pos x="135" y="202"/>
              </a:cxn>
              <a:cxn ang="0">
                <a:pos x="123" y="206"/>
              </a:cxn>
              <a:cxn ang="0">
                <a:pos x="108" y="188"/>
              </a:cxn>
              <a:cxn ang="0">
                <a:pos x="98" y="158"/>
              </a:cxn>
              <a:cxn ang="0">
                <a:pos x="106" y="153"/>
              </a:cxn>
              <a:cxn ang="0">
                <a:pos x="127" y="162"/>
              </a:cxn>
              <a:cxn ang="0">
                <a:pos x="135" y="162"/>
              </a:cxn>
              <a:cxn ang="0">
                <a:pos x="154" y="158"/>
              </a:cxn>
              <a:cxn ang="0">
                <a:pos x="168" y="148"/>
              </a:cxn>
              <a:cxn ang="0">
                <a:pos x="173" y="137"/>
              </a:cxn>
              <a:cxn ang="0">
                <a:pos x="175" y="116"/>
              </a:cxn>
              <a:cxn ang="0">
                <a:pos x="163" y="96"/>
              </a:cxn>
              <a:cxn ang="0">
                <a:pos x="149" y="84"/>
              </a:cxn>
              <a:cxn ang="0">
                <a:pos x="102" y="37"/>
              </a:cxn>
              <a:cxn ang="0">
                <a:pos x="86" y="37"/>
              </a:cxn>
              <a:cxn ang="0">
                <a:pos x="37" y="84"/>
              </a:cxn>
              <a:cxn ang="0">
                <a:pos x="23" y="96"/>
              </a:cxn>
              <a:cxn ang="0">
                <a:pos x="13" y="116"/>
              </a:cxn>
              <a:cxn ang="0">
                <a:pos x="13" y="137"/>
              </a:cxn>
              <a:cxn ang="0">
                <a:pos x="19" y="148"/>
              </a:cxn>
              <a:cxn ang="0">
                <a:pos x="33" y="158"/>
              </a:cxn>
              <a:cxn ang="0">
                <a:pos x="52" y="162"/>
              </a:cxn>
              <a:cxn ang="0">
                <a:pos x="65" y="161"/>
              </a:cxn>
              <a:cxn ang="0">
                <a:pos x="91" y="146"/>
              </a:cxn>
              <a:cxn ang="0">
                <a:pos x="87" y="166"/>
              </a:cxn>
              <a:cxn ang="0">
                <a:pos x="71" y="199"/>
              </a:cxn>
            </a:cxnLst>
            <a:rect l="0" t="0" r="r" b="b"/>
            <a:pathLst>
              <a:path w="185" h="216">
                <a:moveTo>
                  <a:pt x="135" y="216"/>
                </a:moveTo>
                <a:lnTo>
                  <a:pt x="50" y="216"/>
                </a:lnTo>
                <a:lnTo>
                  <a:pt x="50" y="202"/>
                </a:lnTo>
                <a:lnTo>
                  <a:pt x="53" y="200"/>
                </a:lnTo>
                <a:lnTo>
                  <a:pt x="53" y="200"/>
                </a:lnTo>
                <a:lnTo>
                  <a:pt x="59" y="195"/>
                </a:lnTo>
                <a:lnTo>
                  <a:pt x="65" y="188"/>
                </a:lnTo>
                <a:lnTo>
                  <a:pt x="71" y="180"/>
                </a:lnTo>
                <a:lnTo>
                  <a:pt x="75" y="168"/>
                </a:lnTo>
                <a:lnTo>
                  <a:pt x="75" y="168"/>
                </a:lnTo>
                <a:lnTo>
                  <a:pt x="63" y="172"/>
                </a:lnTo>
                <a:lnTo>
                  <a:pt x="52" y="173"/>
                </a:lnTo>
                <a:lnTo>
                  <a:pt x="52" y="173"/>
                </a:lnTo>
                <a:lnTo>
                  <a:pt x="42" y="173"/>
                </a:lnTo>
                <a:lnTo>
                  <a:pt x="36" y="172"/>
                </a:lnTo>
                <a:lnTo>
                  <a:pt x="27" y="168"/>
                </a:lnTo>
                <a:lnTo>
                  <a:pt x="21" y="165"/>
                </a:lnTo>
                <a:lnTo>
                  <a:pt x="15" y="160"/>
                </a:lnTo>
                <a:lnTo>
                  <a:pt x="10" y="154"/>
                </a:lnTo>
                <a:lnTo>
                  <a:pt x="6" y="148"/>
                </a:lnTo>
                <a:lnTo>
                  <a:pt x="3" y="141"/>
                </a:lnTo>
                <a:lnTo>
                  <a:pt x="3" y="141"/>
                </a:lnTo>
                <a:lnTo>
                  <a:pt x="0" y="131"/>
                </a:lnTo>
                <a:lnTo>
                  <a:pt x="0" y="123"/>
                </a:lnTo>
                <a:lnTo>
                  <a:pt x="2" y="115"/>
                </a:lnTo>
                <a:lnTo>
                  <a:pt x="5" y="107"/>
                </a:lnTo>
                <a:lnTo>
                  <a:pt x="9" y="98"/>
                </a:lnTo>
                <a:lnTo>
                  <a:pt x="15" y="91"/>
                </a:lnTo>
                <a:lnTo>
                  <a:pt x="22" y="83"/>
                </a:lnTo>
                <a:lnTo>
                  <a:pt x="30" y="76"/>
                </a:lnTo>
                <a:lnTo>
                  <a:pt x="30" y="76"/>
                </a:lnTo>
                <a:lnTo>
                  <a:pt x="42" y="65"/>
                </a:lnTo>
                <a:lnTo>
                  <a:pt x="53" y="56"/>
                </a:lnTo>
                <a:lnTo>
                  <a:pt x="63" y="48"/>
                </a:lnTo>
                <a:lnTo>
                  <a:pt x="69" y="39"/>
                </a:lnTo>
                <a:lnTo>
                  <a:pt x="80" y="23"/>
                </a:lnTo>
                <a:lnTo>
                  <a:pt x="88" y="10"/>
                </a:lnTo>
                <a:lnTo>
                  <a:pt x="94" y="0"/>
                </a:lnTo>
                <a:lnTo>
                  <a:pt x="98" y="10"/>
                </a:lnTo>
                <a:lnTo>
                  <a:pt x="98" y="10"/>
                </a:lnTo>
                <a:lnTo>
                  <a:pt x="106" y="23"/>
                </a:lnTo>
                <a:lnTo>
                  <a:pt x="117" y="39"/>
                </a:lnTo>
                <a:lnTo>
                  <a:pt x="125" y="48"/>
                </a:lnTo>
                <a:lnTo>
                  <a:pt x="133" y="56"/>
                </a:lnTo>
                <a:lnTo>
                  <a:pt x="144" y="65"/>
                </a:lnTo>
                <a:lnTo>
                  <a:pt x="156" y="76"/>
                </a:lnTo>
                <a:lnTo>
                  <a:pt x="156" y="76"/>
                </a:lnTo>
                <a:lnTo>
                  <a:pt x="165" y="83"/>
                </a:lnTo>
                <a:lnTo>
                  <a:pt x="172" y="91"/>
                </a:lnTo>
                <a:lnTo>
                  <a:pt x="177" y="98"/>
                </a:lnTo>
                <a:lnTo>
                  <a:pt x="181" y="107"/>
                </a:lnTo>
                <a:lnTo>
                  <a:pt x="184" y="115"/>
                </a:lnTo>
                <a:lnTo>
                  <a:pt x="185" y="123"/>
                </a:lnTo>
                <a:lnTo>
                  <a:pt x="185" y="131"/>
                </a:lnTo>
                <a:lnTo>
                  <a:pt x="184" y="141"/>
                </a:lnTo>
                <a:lnTo>
                  <a:pt x="184" y="141"/>
                </a:lnTo>
                <a:lnTo>
                  <a:pt x="180" y="148"/>
                </a:lnTo>
                <a:lnTo>
                  <a:pt x="176" y="154"/>
                </a:lnTo>
                <a:lnTo>
                  <a:pt x="172" y="160"/>
                </a:lnTo>
                <a:lnTo>
                  <a:pt x="165" y="165"/>
                </a:lnTo>
                <a:lnTo>
                  <a:pt x="158" y="168"/>
                </a:lnTo>
                <a:lnTo>
                  <a:pt x="152" y="172"/>
                </a:lnTo>
                <a:lnTo>
                  <a:pt x="144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23" y="172"/>
                </a:lnTo>
                <a:lnTo>
                  <a:pt x="111" y="168"/>
                </a:lnTo>
                <a:lnTo>
                  <a:pt x="111" y="168"/>
                </a:lnTo>
                <a:lnTo>
                  <a:pt x="115" y="180"/>
                </a:lnTo>
                <a:lnTo>
                  <a:pt x="122" y="188"/>
                </a:lnTo>
                <a:lnTo>
                  <a:pt x="127" y="195"/>
                </a:lnTo>
                <a:lnTo>
                  <a:pt x="133" y="200"/>
                </a:lnTo>
                <a:lnTo>
                  <a:pt x="135" y="202"/>
                </a:lnTo>
                <a:lnTo>
                  <a:pt x="135" y="216"/>
                </a:lnTo>
                <a:close/>
                <a:moveTo>
                  <a:pt x="63" y="206"/>
                </a:moveTo>
                <a:lnTo>
                  <a:pt x="123" y="206"/>
                </a:lnTo>
                <a:lnTo>
                  <a:pt x="123" y="206"/>
                </a:lnTo>
                <a:lnTo>
                  <a:pt x="115" y="199"/>
                </a:lnTo>
                <a:lnTo>
                  <a:pt x="108" y="188"/>
                </a:lnTo>
                <a:lnTo>
                  <a:pt x="102" y="175"/>
                </a:lnTo>
                <a:lnTo>
                  <a:pt x="99" y="166"/>
                </a:lnTo>
                <a:lnTo>
                  <a:pt x="98" y="158"/>
                </a:lnTo>
                <a:lnTo>
                  <a:pt x="96" y="146"/>
                </a:lnTo>
                <a:lnTo>
                  <a:pt x="106" y="153"/>
                </a:lnTo>
                <a:lnTo>
                  <a:pt x="106" y="153"/>
                </a:lnTo>
                <a:lnTo>
                  <a:pt x="114" y="157"/>
                </a:lnTo>
                <a:lnTo>
                  <a:pt x="121" y="161"/>
                </a:lnTo>
                <a:lnTo>
                  <a:pt x="127" y="162"/>
                </a:lnTo>
                <a:lnTo>
                  <a:pt x="135" y="162"/>
                </a:lnTo>
                <a:lnTo>
                  <a:pt x="135" y="162"/>
                </a:lnTo>
                <a:lnTo>
                  <a:pt x="135" y="162"/>
                </a:lnTo>
                <a:lnTo>
                  <a:pt x="142" y="162"/>
                </a:lnTo>
                <a:lnTo>
                  <a:pt x="148" y="161"/>
                </a:lnTo>
                <a:lnTo>
                  <a:pt x="154" y="158"/>
                </a:lnTo>
                <a:lnTo>
                  <a:pt x="158" y="156"/>
                </a:lnTo>
                <a:lnTo>
                  <a:pt x="164" y="152"/>
                </a:lnTo>
                <a:lnTo>
                  <a:pt x="168" y="148"/>
                </a:lnTo>
                <a:lnTo>
                  <a:pt x="171" y="142"/>
                </a:lnTo>
                <a:lnTo>
                  <a:pt x="173" y="137"/>
                </a:lnTo>
                <a:lnTo>
                  <a:pt x="173" y="137"/>
                </a:lnTo>
                <a:lnTo>
                  <a:pt x="175" y="130"/>
                </a:lnTo>
                <a:lnTo>
                  <a:pt x="175" y="123"/>
                </a:lnTo>
                <a:lnTo>
                  <a:pt x="175" y="116"/>
                </a:lnTo>
                <a:lnTo>
                  <a:pt x="172" y="110"/>
                </a:lnTo>
                <a:lnTo>
                  <a:pt x="168" y="103"/>
                </a:lnTo>
                <a:lnTo>
                  <a:pt x="163" y="96"/>
                </a:lnTo>
                <a:lnTo>
                  <a:pt x="157" y="91"/>
                </a:lnTo>
                <a:lnTo>
                  <a:pt x="149" y="84"/>
                </a:lnTo>
                <a:lnTo>
                  <a:pt x="149" y="84"/>
                </a:lnTo>
                <a:lnTo>
                  <a:pt x="129" y="66"/>
                </a:lnTo>
                <a:lnTo>
                  <a:pt x="113" y="52"/>
                </a:lnTo>
                <a:lnTo>
                  <a:pt x="102" y="37"/>
                </a:lnTo>
                <a:lnTo>
                  <a:pt x="94" y="23"/>
                </a:lnTo>
                <a:lnTo>
                  <a:pt x="94" y="23"/>
                </a:lnTo>
                <a:lnTo>
                  <a:pt x="86" y="37"/>
                </a:lnTo>
                <a:lnTo>
                  <a:pt x="73" y="52"/>
                </a:lnTo>
                <a:lnTo>
                  <a:pt x="59" y="66"/>
                </a:lnTo>
                <a:lnTo>
                  <a:pt x="37" y="84"/>
                </a:lnTo>
                <a:lnTo>
                  <a:pt x="37" y="84"/>
                </a:lnTo>
                <a:lnTo>
                  <a:pt x="30" y="91"/>
                </a:lnTo>
                <a:lnTo>
                  <a:pt x="23" y="96"/>
                </a:lnTo>
                <a:lnTo>
                  <a:pt x="18" y="103"/>
                </a:lnTo>
                <a:lnTo>
                  <a:pt x="15" y="110"/>
                </a:lnTo>
                <a:lnTo>
                  <a:pt x="13" y="116"/>
                </a:lnTo>
                <a:lnTo>
                  <a:pt x="11" y="123"/>
                </a:lnTo>
                <a:lnTo>
                  <a:pt x="11" y="130"/>
                </a:lnTo>
                <a:lnTo>
                  <a:pt x="13" y="137"/>
                </a:lnTo>
                <a:lnTo>
                  <a:pt x="13" y="137"/>
                </a:lnTo>
                <a:lnTo>
                  <a:pt x="15" y="142"/>
                </a:lnTo>
                <a:lnTo>
                  <a:pt x="19" y="148"/>
                </a:lnTo>
                <a:lnTo>
                  <a:pt x="22" y="152"/>
                </a:lnTo>
                <a:lnTo>
                  <a:pt x="27" y="156"/>
                </a:lnTo>
                <a:lnTo>
                  <a:pt x="33" y="158"/>
                </a:lnTo>
                <a:lnTo>
                  <a:pt x="38" y="161"/>
                </a:lnTo>
                <a:lnTo>
                  <a:pt x="45" y="162"/>
                </a:lnTo>
                <a:lnTo>
                  <a:pt x="52" y="162"/>
                </a:lnTo>
                <a:lnTo>
                  <a:pt x="52" y="162"/>
                </a:lnTo>
                <a:lnTo>
                  <a:pt x="59" y="162"/>
                </a:lnTo>
                <a:lnTo>
                  <a:pt x="65" y="161"/>
                </a:lnTo>
                <a:lnTo>
                  <a:pt x="73" y="157"/>
                </a:lnTo>
                <a:lnTo>
                  <a:pt x="80" y="153"/>
                </a:lnTo>
                <a:lnTo>
                  <a:pt x="91" y="146"/>
                </a:lnTo>
                <a:lnTo>
                  <a:pt x="88" y="158"/>
                </a:lnTo>
                <a:lnTo>
                  <a:pt x="88" y="158"/>
                </a:lnTo>
                <a:lnTo>
                  <a:pt x="87" y="166"/>
                </a:lnTo>
                <a:lnTo>
                  <a:pt x="84" y="175"/>
                </a:lnTo>
                <a:lnTo>
                  <a:pt x="79" y="188"/>
                </a:lnTo>
                <a:lnTo>
                  <a:pt x="71" y="199"/>
                </a:lnTo>
                <a:lnTo>
                  <a:pt x="63" y="206"/>
                </a:lnTo>
                <a:lnTo>
                  <a:pt x="6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Freeform 191"/>
          <p:cNvSpPr>
            <a:spLocks noEditPoints="1"/>
          </p:cNvSpPr>
          <p:nvPr/>
        </p:nvSpPr>
        <p:spPr bwMode="auto">
          <a:xfrm>
            <a:off x="6090543" y="861903"/>
            <a:ext cx="356496" cy="378203"/>
          </a:xfrm>
          <a:custGeom>
            <a:avLst/>
            <a:gdLst/>
            <a:ahLst/>
            <a:cxnLst>
              <a:cxn ang="0">
                <a:pos x="68" y="223"/>
              </a:cxn>
              <a:cxn ang="0">
                <a:pos x="82" y="209"/>
              </a:cxn>
              <a:cxn ang="0">
                <a:pos x="96" y="179"/>
              </a:cxn>
              <a:cxn ang="0">
                <a:pos x="89" y="177"/>
              </a:cxn>
              <a:cxn ang="0">
                <a:pos x="53" y="193"/>
              </a:cxn>
              <a:cxn ang="0">
                <a:pos x="23" y="185"/>
              </a:cxn>
              <a:cxn ang="0">
                <a:pos x="1" y="151"/>
              </a:cxn>
              <a:cxn ang="0">
                <a:pos x="4" y="120"/>
              </a:cxn>
              <a:cxn ang="0">
                <a:pos x="32" y="93"/>
              </a:cxn>
              <a:cxn ang="0">
                <a:pos x="62" y="89"/>
              </a:cxn>
              <a:cxn ang="0">
                <a:pos x="88" y="104"/>
              </a:cxn>
              <a:cxn ang="0">
                <a:pos x="72" y="82"/>
              </a:cxn>
              <a:cxn ang="0">
                <a:pos x="62" y="53"/>
              </a:cxn>
              <a:cxn ang="0">
                <a:pos x="77" y="16"/>
              </a:cxn>
              <a:cxn ang="0">
                <a:pos x="113" y="0"/>
              </a:cxn>
              <a:cxn ang="0">
                <a:pos x="143" y="9"/>
              </a:cxn>
              <a:cxn ang="0">
                <a:pos x="165" y="43"/>
              </a:cxn>
              <a:cxn ang="0">
                <a:pos x="161" y="74"/>
              </a:cxn>
              <a:cxn ang="0">
                <a:pos x="144" y="96"/>
              </a:cxn>
              <a:cxn ang="0">
                <a:pos x="155" y="93"/>
              </a:cxn>
              <a:cxn ang="0">
                <a:pos x="186" y="90"/>
              </a:cxn>
              <a:cxn ang="0">
                <a:pos x="219" y="112"/>
              </a:cxn>
              <a:cxn ang="0">
                <a:pos x="227" y="142"/>
              </a:cxn>
              <a:cxn ang="0">
                <a:pos x="212" y="178"/>
              </a:cxn>
              <a:cxn ang="0">
                <a:pos x="176" y="193"/>
              </a:cxn>
              <a:cxn ang="0">
                <a:pos x="146" y="184"/>
              </a:cxn>
              <a:cxn ang="0">
                <a:pos x="131" y="170"/>
              </a:cxn>
              <a:cxn ang="0">
                <a:pos x="142" y="204"/>
              </a:cxn>
              <a:cxn ang="0">
                <a:pos x="159" y="223"/>
              </a:cxn>
              <a:cxn ang="0">
                <a:pos x="151" y="231"/>
              </a:cxn>
              <a:cxn ang="0">
                <a:pos x="135" y="213"/>
              </a:cxn>
              <a:cxn ang="0">
                <a:pos x="120" y="173"/>
              </a:cxn>
              <a:cxn ang="0">
                <a:pos x="127" y="155"/>
              </a:cxn>
              <a:cxn ang="0">
                <a:pos x="153" y="175"/>
              </a:cxn>
              <a:cxn ang="0">
                <a:pos x="176" y="182"/>
              </a:cxn>
              <a:cxn ang="0">
                <a:pos x="204" y="170"/>
              </a:cxn>
              <a:cxn ang="0">
                <a:pos x="216" y="142"/>
              </a:cxn>
              <a:cxn ang="0">
                <a:pos x="209" y="117"/>
              </a:cxn>
              <a:cxn ang="0">
                <a:pos x="184" y="100"/>
              </a:cxn>
              <a:cxn ang="0">
                <a:pos x="159" y="103"/>
              </a:cxn>
              <a:cxn ang="0">
                <a:pos x="136" y="120"/>
              </a:cxn>
              <a:cxn ang="0">
                <a:pos x="120" y="120"/>
              </a:cxn>
              <a:cxn ang="0">
                <a:pos x="142" y="84"/>
              </a:cxn>
              <a:cxn ang="0">
                <a:pos x="154" y="62"/>
              </a:cxn>
              <a:cxn ang="0">
                <a:pos x="151" y="36"/>
              </a:cxn>
              <a:cxn ang="0">
                <a:pos x="130" y="15"/>
              </a:cxn>
              <a:cxn ang="0">
                <a:pos x="105" y="12"/>
              </a:cxn>
              <a:cxn ang="0">
                <a:pos x="80" y="30"/>
              </a:cxn>
              <a:cxn ang="0">
                <a:pos x="73" y="53"/>
              </a:cxn>
              <a:cxn ang="0">
                <a:pos x="86" y="84"/>
              </a:cxn>
              <a:cxn ang="0">
                <a:pos x="104" y="109"/>
              </a:cxn>
              <a:cxn ang="0">
                <a:pos x="100" y="125"/>
              </a:cxn>
              <a:cxn ang="0">
                <a:pos x="76" y="107"/>
              </a:cxn>
              <a:cxn ang="0">
                <a:pos x="53" y="100"/>
              </a:cxn>
              <a:cxn ang="0">
                <a:pos x="23" y="112"/>
              </a:cxn>
              <a:cxn ang="0">
                <a:pos x="11" y="142"/>
              </a:cxn>
              <a:cxn ang="0">
                <a:pos x="18" y="165"/>
              </a:cxn>
              <a:cxn ang="0">
                <a:pos x="45" y="182"/>
              </a:cxn>
              <a:cxn ang="0">
                <a:pos x="69" y="179"/>
              </a:cxn>
              <a:cxn ang="0">
                <a:pos x="90" y="162"/>
              </a:cxn>
              <a:cxn ang="0">
                <a:pos x="109" y="161"/>
              </a:cxn>
              <a:cxn ang="0">
                <a:pos x="97" y="205"/>
              </a:cxn>
              <a:cxn ang="0">
                <a:pos x="76" y="231"/>
              </a:cxn>
            </a:cxnLst>
            <a:rect l="0" t="0" r="r" b="b"/>
            <a:pathLst>
              <a:path w="227" h="242">
                <a:moveTo>
                  <a:pt x="162" y="242"/>
                </a:moveTo>
                <a:lnTo>
                  <a:pt x="65" y="242"/>
                </a:lnTo>
                <a:lnTo>
                  <a:pt x="65" y="224"/>
                </a:lnTo>
                <a:lnTo>
                  <a:pt x="68" y="223"/>
                </a:lnTo>
                <a:lnTo>
                  <a:pt x="68" y="223"/>
                </a:lnTo>
                <a:lnTo>
                  <a:pt x="73" y="219"/>
                </a:lnTo>
                <a:lnTo>
                  <a:pt x="77" y="215"/>
                </a:lnTo>
                <a:lnTo>
                  <a:pt x="82" y="209"/>
                </a:lnTo>
                <a:lnTo>
                  <a:pt x="86" y="204"/>
                </a:lnTo>
                <a:lnTo>
                  <a:pt x="90" y="196"/>
                </a:lnTo>
                <a:lnTo>
                  <a:pt x="93" y="189"/>
                </a:lnTo>
                <a:lnTo>
                  <a:pt x="96" y="179"/>
                </a:lnTo>
                <a:lnTo>
                  <a:pt x="97" y="170"/>
                </a:lnTo>
                <a:lnTo>
                  <a:pt x="97" y="170"/>
                </a:lnTo>
                <a:lnTo>
                  <a:pt x="89" y="177"/>
                </a:lnTo>
                <a:lnTo>
                  <a:pt x="89" y="177"/>
                </a:lnTo>
                <a:lnTo>
                  <a:pt x="81" y="184"/>
                </a:lnTo>
                <a:lnTo>
                  <a:pt x="73" y="189"/>
                </a:lnTo>
                <a:lnTo>
                  <a:pt x="62" y="192"/>
                </a:lnTo>
                <a:lnTo>
                  <a:pt x="53" y="193"/>
                </a:lnTo>
                <a:lnTo>
                  <a:pt x="53" y="193"/>
                </a:lnTo>
                <a:lnTo>
                  <a:pt x="42" y="192"/>
                </a:lnTo>
                <a:lnTo>
                  <a:pt x="32" y="189"/>
                </a:lnTo>
                <a:lnTo>
                  <a:pt x="23" y="185"/>
                </a:lnTo>
                <a:lnTo>
                  <a:pt x="15" y="178"/>
                </a:lnTo>
                <a:lnTo>
                  <a:pt x="9" y="170"/>
                </a:lnTo>
                <a:lnTo>
                  <a:pt x="4" y="162"/>
                </a:lnTo>
                <a:lnTo>
                  <a:pt x="1" y="151"/>
                </a:lnTo>
                <a:lnTo>
                  <a:pt x="0" y="142"/>
                </a:lnTo>
                <a:lnTo>
                  <a:pt x="0" y="142"/>
                </a:lnTo>
                <a:lnTo>
                  <a:pt x="1" y="131"/>
                </a:lnTo>
                <a:lnTo>
                  <a:pt x="4" y="120"/>
                </a:lnTo>
                <a:lnTo>
                  <a:pt x="9" y="112"/>
                </a:lnTo>
                <a:lnTo>
                  <a:pt x="15" y="104"/>
                </a:lnTo>
                <a:lnTo>
                  <a:pt x="23" y="97"/>
                </a:lnTo>
                <a:lnTo>
                  <a:pt x="32" y="93"/>
                </a:lnTo>
                <a:lnTo>
                  <a:pt x="42" y="90"/>
                </a:lnTo>
                <a:lnTo>
                  <a:pt x="53" y="89"/>
                </a:lnTo>
                <a:lnTo>
                  <a:pt x="53" y="89"/>
                </a:lnTo>
                <a:lnTo>
                  <a:pt x="62" y="89"/>
                </a:lnTo>
                <a:lnTo>
                  <a:pt x="72" y="93"/>
                </a:lnTo>
                <a:lnTo>
                  <a:pt x="81" y="97"/>
                </a:lnTo>
                <a:lnTo>
                  <a:pt x="88" y="104"/>
                </a:lnTo>
                <a:lnTo>
                  <a:pt x="88" y="104"/>
                </a:lnTo>
                <a:lnTo>
                  <a:pt x="84" y="96"/>
                </a:lnTo>
                <a:lnTo>
                  <a:pt x="78" y="90"/>
                </a:lnTo>
                <a:lnTo>
                  <a:pt x="78" y="90"/>
                </a:lnTo>
                <a:lnTo>
                  <a:pt x="72" y="82"/>
                </a:lnTo>
                <a:lnTo>
                  <a:pt x="66" y="74"/>
                </a:lnTo>
                <a:lnTo>
                  <a:pt x="63" y="63"/>
                </a:lnTo>
                <a:lnTo>
                  <a:pt x="62" y="53"/>
                </a:lnTo>
                <a:lnTo>
                  <a:pt x="62" y="53"/>
                </a:lnTo>
                <a:lnTo>
                  <a:pt x="63" y="43"/>
                </a:lnTo>
                <a:lnTo>
                  <a:pt x="66" y="32"/>
                </a:lnTo>
                <a:lnTo>
                  <a:pt x="72" y="24"/>
                </a:lnTo>
                <a:lnTo>
                  <a:pt x="77" y="16"/>
                </a:lnTo>
                <a:lnTo>
                  <a:pt x="85" y="9"/>
                </a:lnTo>
                <a:lnTo>
                  <a:pt x="93" y="5"/>
                </a:lnTo>
                <a:lnTo>
                  <a:pt x="104" y="1"/>
                </a:lnTo>
                <a:lnTo>
                  <a:pt x="113" y="0"/>
                </a:lnTo>
                <a:lnTo>
                  <a:pt x="113" y="0"/>
                </a:lnTo>
                <a:lnTo>
                  <a:pt x="124" y="1"/>
                </a:lnTo>
                <a:lnTo>
                  <a:pt x="134" y="5"/>
                </a:lnTo>
                <a:lnTo>
                  <a:pt x="143" y="9"/>
                </a:lnTo>
                <a:lnTo>
                  <a:pt x="150" y="16"/>
                </a:lnTo>
                <a:lnTo>
                  <a:pt x="157" y="24"/>
                </a:lnTo>
                <a:lnTo>
                  <a:pt x="161" y="32"/>
                </a:lnTo>
                <a:lnTo>
                  <a:pt x="165" y="43"/>
                </a:lnTo>
                <a:lnTo>
                  <a:pt x="165" y="53"/>
                </a:lnTo>
                <a:lnTo>
                  <a:pt x="165" y="53"/>
                </a:lnTo>
                <a:lnTo>
                  <a:pt x="165" y="63"/>
                </a:lnTo>
                <a:lnTo>
                  <a:pt x="161" y="74"/>
                </a:lnTo>
                <a:lnTo>
                  <a:pt x="157" y="82"/>
                </a:lnTo>
                <a:lnTo>
                  <a:pt x="149" y="90"/>
                </a:lnTo>
                <a:lnTo>
                  <a:pt x="149" y="90"/>
                </a:lnTo>
                <a:lnTo>
                  <a:pt x="144" y="96"/>
                </a:lnTo>
                <a:lnTo>
                  <a:pt x="139" y="104"/>
                </a:lnTo>
                <a:lnTo>
                  <a:pt x="139" y="104"/>
                </a:lnTo>
                <a:lnTo>
                  <a:pt x="147" y="97"/>
                </a:lnTo>
                <a:lnTo>
                  <a:pt x="155" y="93"/>
                </a:lnTo>
                <a:lnTo>
                  <a:pt x="165" y="89"/>
                </a:lnTo>
                <a:lnTo>
                  <a:pt x="176" y="89"/>
                </a:lnTo>
                <a:lnTo>
                  <a:pt x="176" y="89"/>
                </a:lnTo>
                <a:lnTo>
                  <a:pt x="186" y="90"/>
                </a:lnTo>
                <a:lnTo>
                  <a:pt x="196" y="93"/>
                </a:lnTo>
                <a:lnTo>
                  <a:pt x="204" y="97"/>
                </a:lnTo>
                <a:lnTo>
                  <a:pt x="212" y="104"/>
                </a:lnTo>
                <a:lnTo>
                  <a:pt x="219" y="112"/>
                </a:lnTo>
                <a:lnTo>
                  <a:pt x="223" y="120"/>
                </a:lnTo>
                <a:lnTo>
                  <a:pt x="227" y="131"/>
                </a:lnTo>
                <a:lnTo>
                  <a:pt x="227" y="142"/>
                </a:lnTo>
                <a:lnTo>
                  <a:pt x="227" y="142"/>
                </a:lnTo>
                <a:lnTo>
                  <a:pt x="227" y="151"/>
                </a:lnTo>
                <a:lnTo>
                  <a:pt x="223" y="162"/>
                </a:lnTo>
                <a:lnTo>
                  <a:pt x="219" y="170"/>
                </a:lnTo>
                <a:lnTo>
                  <a:pt x="212" y="178"/>
                </a:lnTo>
                <a:lnTo>
                  <a:pt x="204" y="185"/>
                </a:lnTo>
                <a:lnTo>
                  <a:pt x="196" y="189"/>
                </a:lnTo>
                <a:lnTo>
                  <a:pt x="186" y="192"/>
                </a:lnTo>
                <a:lnTo>
                  <a:pt x="176" y="193"/>
                </a:lnTo>
                <a:lnTo>
                  <a:pt x="176" y="193"/>
                </a:lnTo>
                <a:lnTo>
                  <a:pt x="165" y="192"/>
                </a:lnTo>
                <a:lnTo>
                  <a:pt x="155" y="189"/>
                </a:lnTo>
                <a:lnTo>
                  <a:pt x="146" y="184"/>
                </a:lnTo>
                <a:lnTo>
                  <a:pt x="138" y="177"/>
                </a:lnTo>
                <a:lnTo>
                  <a:pt x="138" y="177"/>
                </a:lnTo>
                <a:lnTo>
                  <a:pt x="131" y="170"/>
                </a:lnTo>
                <a:lnTo>
                  <a:pt x="131" y="170"/>
                </a:lnTo>
                <a:lnTo>
                  <a:pt x="132" y="179"/>
                </a:lnTo>
                <a:lnTo>
                  <a:pt x="135" y="189"/>
                </a:lnTo>
                <a:lnTo>
                  <a:pt x="138" y="197"/>
                </a:lnTo>
                <a:lnTo>
                  <a:pt x="142" y="204"/>
                </a:lnTo>
                <a:lnTo>
                  <a:pt x="146" y="209"/>
                </a:lnTo>
                <a:lnTo>
                  <a:pt x="150" y="215"/>
                </a:lnTo>
                <a:lnTo>
                  <a:pt x="155" y="219"/>
                </a:lnTo>
                <a:lnTo>
                  <a:pt x="159" y="223"/>
                </a:lnTo>
                <a:lnTo>
                  <a:pt x="162" y="224"/>
                </a:lnTo>
                <a:lnTo>
                  <a:pt x="162" y="242"/>
                </a:lnTo>
                <a:close/>
                <a:moveTo>
                  <a:pt x="76" y="231"/>
                </a:moveTo>
                <a:lnTo>
                  <a:pt x="151" y="231"/>
                </a:lnTo>
                <a:lnTo>
                  <a:pt x="151" y="231"/>
                </a:lnTo>
                <a:lnTo>
                  <a:pt x="146" y="225"/>
                </a:lnTo>
                <a:lnTo>
                  <a:pt x="140" y="220"/>
                </a:lnTo>
                <a:lnTo>
                  <a:pt x="135" y="213"/>
                </a:lnTo>
                <a:lnTo>
                  <a:pt x="130" y="205"/>
                </a:lnTo>
                <a:lnTo>
                  <a:pt x="126" y="196"/>
                </a:lnTo>
                <a:lnTo>
                  <a:pt x="122" y="185"/>
                </a:lnTo>
                <a:lnTo>
                  <a:pt x="120" y="173"/>
                </a:lnTo>
                <a:lnTo>
                  <a:pt x="119" y="161"/>
                </a:lnTo>
                <a:lnTo>
                  <a:pt x="119" y="151"/>
                </a:lnTo>
                <a:lnTo>
                  <a:pt x="127" y="155"/>
                </a:lnTo>
                <a:lnTo>
                  <a:pt x="127" y="155"/>
                </a:lnTo>
                <a:lnTo>
                  <a:pt x="138" y="162"/>
                </a:lnTo>
                <a:lnTo>
                  <a:pt x="146" y="170"/>
                </a:lnTo>
                <a:lnTo>
                  <a:pt x="146" y="170"/>
                </a:lnTo>
                <a:lnTo>
                  <a:pt x="153" y="175"/>
                </a:lnTo>
                <a:lnTo>
                  <a:pt x="159" y="179"/>
                </a:lnTo>
                <a:lnTo>
                  <a:pt x="167" y="182"/>
                </a:lnTo>
                <a:lnTo>
                  <a:pt x="176" y="182"/>
                </a:lnTo>
                <a:lnTo>
                  <a:pt x="176" y="182"/>
                </a:lnTo>
                <a:lnTo>
                  <a:pt x="184" y="182"/>
                </a:lnTo>
                <a:lnTo>
                  <a:pt x="192" y="179"/>
                </a:lnTo>
                <a:lnTo>
                  <a:pt x="198" y="175"/>
                </a:lnTo>
                <a:lnTo>
                  <a:pt x="204" y="170"/>
                </a:lnTo>
                <a:lnTo>
                  <a:pt x="209" y="165"/>
                </a:lnTo>
                <a:lnTo>
                  <a:pt x="213" y="157"/>
                </a:lnTo>
                <a:lnTo>
                  <a:pt x="216" y="150"/>
                </a:lnTo>
                <a:lnTo>
                  <a:pt x="216" y="142"/>
                </a:lnTo>
                <a:lnTo>
                  <a:pt x="216" y="142"/>
                </a:lnTo>
                <a:lnTo>
                  <a:pt x="216" y="132"/>
                </a:lnTo>
                <a:lnTo>
                  <a:pt x="213" y="125"/>
                </a:lnTo>
                <a:lnTo>
                  <a:pt x="209" y="117"/>
                </a:lnTo>
                <a:lnTo>
                  <a:pt x="204" y="112"/>
                </a:lnTo>
                <a:lnTo>
                  <a:pt x="198" y="107"/>
                </a:lnTo>
                <a:lnTo>
                  <a:pt x="192" y="103"/>
                </a:lnTo>
                <a:lnTo>
                  <a:pt x="184" y="100"/>
                </a:lnTo>
                <a:lnTo>
                  <a:pt x="176" y="100"/>
                </a:lnTo>
                <a:lnTo>
                  <a:pt x="176" y="100"/>
                </a:lnTo>
                <a:lnTo>
                  <a:pt x="167" y="100"/>
                </a:lnTo>
                <a:lnTo>
                  <a:pt x="159" y="103"/>
                </a:lnTo>
                <a:lnTo>
                  <a:pt x="153" y="107"/>
                </a:lnTo>
                <a:lnTo>
                  <a:pt x="146" y="112"/>
                </a:lnTo>
                <a:lnTo>
                  <a:pt x="146" y="112"/>
                </a:lnTo>
                <a:lnTo>
                  <a:pt x="136" y="120"/>
                </a:lnTo>
                <a:lnTo>
                  <a:pt x="128" y="125"/>
                </a:lnTo>
                <a:lnTo>
                  <a:pt x="116" y="132"/>
                </a:lnTo>
                <a:lnTo>
                  <a:pt x="120" y="120"/>
                </a:lnTo>
                <a:lnTo>
                  <a:pt x="120" y="120"/>
                </a:lnTo>
                <a:lnTo>
                  <a:pt x="124" y="109"/>
                </a:lnTo>
                <a:lnTo>
                  <a:pt x="130" y="100"/>
                </a:lnTo>
                <a:lnTo>
                  <a:pt x="135" y="90"/>
                </a:lnTo>
                <a:lnTo>
                  <a:pt x="142" y="84"/>
                </a:lnTo>
                <a:lnTo>
                  <a:pt x="142" y="84"/>
                </a:lnTo>
                <a:lnTo>
                  <a:pt x="147" y="77"/>
                </a:lnTo>
                <a:lnTo>
                  <a:pt x="151" y="69"/>
                </a:lnTo>
                <a:lnTo>
                  <a:pt x="154" y="62"/>
                </a:lnTo>
                <a:lnTo>
                  <a:pt x="154" y="53"/>
                </a:lnTo>
                <a:lnTo>
                  <a:pt x="154" y="53"/>
                </a:lnTo>
                <a:lnTo>
                  <a:pt x="154" y="44"/>
                </a:lnTo>
                <a:lnTo>
                  <a:pt x="151" y="36"/>
                </a:lnTo>
                <a:lnTo>
                  <a:pt x="147" y="30"/>
                </a:lnTo>
                <a:lnTo>
                  <a:pt x="142" y="24"/>
                </a:lnTo>
                <a:lnTo>
                  <a:pt x="136" y="19"/>
                </a:lnTo>
                <a:lnTo>
                  <a:pt x="130" y="15"/>
                </a:lnTo>
                <a:lnTo>
                  <a:pt x="122" y="12"/>
                </a:lnTo>
                <a:lnTo>
                  <a:pt x="113" y="11"/>
                </a:lnTo>
                <a:lnTo>
                  <a:pt x="113" y="11"/>
                </a:lnTo>
                <a:lnTo>
                  <a:pt x="105" y="12"/>
                </a:lnTo>
                <a:lnTo>
                  <a:pt x="99" y="15"/>
                </a:lnTo>
                <a:lnTo>
                  <a:pt x="92" y="19"/>
                </a:lnTo>
                <a:lnTo>
                  <a:pt x="85" y="24"/>
                </a:lnTo>
                <a:lnTo>
                  <a:pt x="80" y="30"/>
                </a:lnTo>
                <a:lnTo>
                  <a:pt x="77" y="36"/>
                </a:lnTo>
                <a:lnTo>
                  <a:pt x="74" y="44"/>
                </a:lnTo>
                <a:lnTo>
                  <a:pt x="73" y="53"/>
                </a:lnTo>
                <a:lnTo>
                  <a:pt x="73" y="53"/>
                </a:lnTo>
                <a:lnTo>
                  <a:pt x="74" y="62"/>
                </a:lnTo>
                <a:lnTo>
                  <a:pt x="77" y="69"/>
                </a:lnTo>
                <a:lnTo>
                  <a:pt x="81" y="77"/>
                </a:lnTo>
                <a:lnTo>
                  <a:pt x="86" y="84"/>
                </a:lnTo>
                <a:lnTo>
                  <a:pt x="86" y="84"/>
                </a:lnTo>
                <a:lnTo>
                  <a:pt x="92" y="90"/>
                </a:lnTo>
                <a:lnTo>
                  <a:pt x="99" y="98"/>
                </a:lnTo>
                <a:lnTo>
                  <a:pt x="104" y="109"/>
                </a:lnTo>
                <a:lnTo>
                  <a:pt x="108" y="120"/>
                </a:lnTo>
                <a:lnTo>
                  <a:pt x="111" y="132"/>
                </a:lnTo>
                <a:lnTo>
                  <a:pt x="100" y="125"/>
                </a:lnTo>
                <a:lnTo>
                  <a:pt x="100" y="125"/>
                </a:lnTo>
                <a:lnTo>
                  <a:pt x="89" y="119"/>
                </a:lnTo>
                <a:lnTo>
                  <a:pt x="82" y="112"/>
                </a:lnTo>
                <a:lnTo>
                  <a:pt x="82" y="112"/>
                </a:lnTo>
                <a:lnTo>
                  <a:pt x="76" y="107"/>
                </a:lnTo>
                <a:lnTo>
                  <a:pt x="69" y="103"/>
                </a:lnTo>
                <a:lnTo>
                  <a:pt x="61" y="100"/>
                </a:lnTo>
                <a:lnTo>
                  <a:pt x="53" y="100"/>
                </a:lnTo>
                <a:lnTo>
                  <a:pt x="53" y="100"/>
                </a:lnTo>
                <a:lnTo>
                  <a:pt x="45" y="100"/>
                </a:lnTo>
                <a:lnTo>
                  <a:pt x="36" y="103"/>
                </a:lnTo>
                <a:lnTo>
                  <a:pt x="30" y="107"/>
                </a:lnTo>
                <a:lnTo>
                  <a:pt x="23" y="112"/>
                </a:lnTo>
                <a:lnTo>
                  <a:pt x="18" y="117"/>
                </a:lnTo>
                <a:lnTo>
                  <a:pt x="15" y="125"/>
                </a:lnTo>
                <a:lnTo>
                  <a:pt x="12" y="132"/>
                </a:lnTo>
                <a:lnTo>
                  <a:pt x="11" y="142"/>
                </a:lnTo>
                <a:lnTo>
                  <a:pt x="11" y="142"/>
                </a:lnTo>
                <a:lnTo>
                  <a:pt x="12" y="150"/>
                </a:lnTo>
                <a:lnTo>
                  <a:pt x="15" y="157"/>
                </a:lnTo>
                <a:lnTo>
                  <a:pt x="18" y="165"/>
                </a:lnTo>
                <a:lnTo>
                  <a:pt x="23" y="170"/>
                </a:lnTo>
                <a:lnTo>
                  <a:pt x="30" y="175"/>
                </a:lnTo>
                <a:lnTo>
                  <a:pt x="36" y="179"/>
                </a:lnTo>
                <a:lnTo>
                  <a:pt x="45" y="182"/>
                </a:lnTo>
                <a:lnTo>
                  <a:pt x="53" y="182"/>
                </a:lnTo>
                <a:lnTo>
                  <a:pt x="53" y="182"/>
                </a:lnTo>
                <a:lnTo>
                  <a:pt x="61" y="182"/>
                </a:lnTo>
                <a:lnTo>
                  <a:pt x="69" y="179"/>
                </a:lnTo>
                <a:lnTo>
                  <a:pt x="76" y="175"/>
                </a:lnTo>
                <a:lnTo>
                  <a:pt x="82" y="170"/>
                </a:lnTo>
                <a:lnTo>
                  <a:pt x="82" y="170"/>
                </a:lnTo>
                <a:lnTo>
                  <a:pt x="90" y="162"/>
                </a:lnTo>
                <a:lnTo>
                  <a:pt x="101" y="155"/>
                </a:lnTo>
                <a:lnTo>
                  <a:pt x="109" y="151"/>
                </a:lnTo>
                <a:lnTo>
                  <a:pt x="109" y="161"/>
                </a:lnTo>
                <a:lnTo>
                  <a:pt x="109" y="161"/>
                </a:lnTo>
                <a:lnTo>
                  <a:pt x="108" y="173"/>
                </a:lnTo>
                <a:lnTo>
                  <a:pt x="105" y="185"/>
                </a:lnTo>
                <a:lnTo>
                  <a:pt x="103" y="196"/>
                </a:lnTo>
                <a:lnTo>
                  <a:pt x="97" y="205"/>
                </a:lnTo>
                <a:lnTo>
                  <a:pt x="93" y="213"/>
                </a:lnTo>
                <a:lnTo>
                  <a:pt x="88" y="220"/>
                </a:lnTo>
                <a:lnTo>
                  <a:pt x="82" y="225"/>
                </a:lnTo>
                <a:lnTo>
                  <a:pt x="76" y="231"/>
                </a:lnTo>
                <a:lnTo>
                  <a:pt x="76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Freeform 192"/>
          <p:cNvSpPr>
            <a:spLocks noEditPoints="1"/>
          </p:cNvSpPr>
          <p:nvPr/>
        </p:nvSpPr>
        <p:spPr bwMode="auto">
          <a:xfrm>
            <a:off x="6963019" y="857233"/>
            <a:ext cx="243919" cy="382871"/>
          </a:xfrm>
          <a:custGeom>
            <a:avLst/>
            <a:gdLst/>
            <a:ahLst/>
            <a:cxnLst>
              <a:cxn ang="0">
                <a:pos x="77" y="247"/>
              </a:cxn>
              <a:cxn ang="0">
                <a:pos x="0" y="124"/>
              </a:cxn>
              <a:cxn ang="0">
                <a:pos x="77" y="0"/>
              </a:cxn>
              <a:cxn ang="0">
                <a:pos x="155" y="124"/>
              </a:cxn>
              <a:cxn ang="0">
                <a:pos x="77" y="247"/>
              </a:cxn>
              <a:cxn ang="0">
                <a:pos x="13" y="124"/>
              </a:cxn>
              <a:cxn ang="0">
                <a:pos x="77" y="227"/>
              </a:cxn>
              <a:cxn ang="0">
                <a:pos x="141" y="124"/>
              </a:cxn>
              <a:cxn ang="0">
                <a:pos x="77" y="20"/>
              </a:cxn>
              <a:cxn ang="0">
                <a:pos x="13" y="124"/>
              </a:cxn>
            </a:cxnLst>
            <a:rect l="0" t="0" r="r" b="b"/>
            <a:pathLst>
              <a:path w="155" h="247">
                <a:moveTo>
                  <a:pt x="77" y="247"/>
                </a:moveTo>
                <a:lnTo>
                  <a:pt x="0" y="124"/>
                </a:lnTo>
                <a:lnTo>
                  <a:pt x="77" y="0"/>
                </a:lnTo>
                <a:lnTo>
                  <a:pt x="155" y="124"/>
                </a:lnTo>
                <a:lnTo>
                  <a:pt x="77" y="247"/>
                </a:lnTo>
                <a:close/>
                <a:moveTo>
                  <a:pt x="13" y="124"/>
                </a:moveTo>
                <a:lnTo>
                  <a:pt x="77" y="227"/>
                </a:lnTo>
                <a:lnTo>
                  <a:pt x="141" y="124"/>
                </a:lnTo>
                <a:lnTo>
                  <a:pt x="77" y="20"/>
                </a:lnTo>
                <a:lnTo>
                  <a:pt x="13" y="1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Freeform 193"/>
          <p:cNvSpPr>
            <a:spLocks noEditPoints="1"/>
          </p:cNvSpPr>
          <p:nvPr/>
        </p:nvSpPr>
        <p:spPr bwMode="auto">
          <a:xfrm>
            <a:off x="7732302" y="880579"/>
            <a:ext cx="300207" cy="336179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4" y="189"/>
              </a:cxn>
              <a:cxn ang="0">
                <a:pos x="19" y="157"/>
              </a:cxn>
              <a:cxn ang="0">
                <a:pos x="45" y="132"/>
              </a:cxn>
              <a:cxn ang="0">
                <a:pos x="39" y="109"/>
              </a:cxn>
              <a:cxn ang="0">
                <a:pos x="42" y="95"/>
              </a:cxn>
              <a:cxn ang="0">
                <a:pos x="51" y="74"/>
              </a:cxn>
              <a:cxn ang="0">
                <a:pos x="66" y="59"/>
              </a:cxn>
              <a:cxn ang="0">
                <a:pos x="61" y="50"/>
              </a:cxn>
              <a:cxn ang="0">
                <a:pos x="60" y="38"/>
              </a:cxn>
              <a:cxn ang="0">
                <a:pos x="65" y="16"/>
              </a:cxn>
              <a:cxn ang="0">
                <a:pos x="82" y="3"/>
              </a:cxn>
              <a:cxn ang="0">
                <a:pos x="97" y="0"/>
              </a:cxn>
              <a:cxn ang="0">
                <a:pos x="118" y="5"/>
              </a:cxn>
              <a:cxn ang="0">
                <a:pos x="132" y="23"/>
              </a:cxn>
              <a:cxn ang="0">
                <a:pos x="135" y="38"/>
              </a:cxn>
              <a:cxn ang="0">
                <a:pos x="131" y="55"/>
              </a:cxn>
              <a:cxn ang="0">
                <a:pos x="134" y="65"/>
              </a:cxn>
              <a:cxn ang="0">
                <a:pos x="147" y="81"/>
              </a:cxn>
              <a:cxn ang="0">
                <a:pos x="154" y="101"/>
              </a:cxn>
              <a:cxn ang="0">
                <a:pos x="153" y="120"/>
              </a:cxn>
              <a:cxn ang="0">
                <a:pos x="159" y="139"/>
              </a:cxn>
              <a:cxn ang="0">
                <a:pos x="181" y="166"/>
              </a:cxn>
              <a:cxn ang="0">
                <a:pos x="192" y="201"/>
              </a:cxn>
              <a:cxn ang="0">
                <a:pos x="12" y="207"/>
              </a:cxn>
              <a:cxn ang="0">
                <a:pos x="181" y="197"/>
              </a:cxn>
              <a:cxn ang="0">
                <a:pos x="169" y="167"/>
              </a:cxn>
              <a:cxn ang="0">
                <a:pos x="149" y="145"/>
              </a:cxn>
              <a:cxn ang="0">
                <a:pos x="138" y="131"/>
              </a:cxn>
              <a:cxn ang="0">
                <a:pos x="143" y="109"/>
              </a:cxn>
              <a:cxn ang="0">
                <a:pos x="142" y="96"/>
              </a:cxn>
              <a:cxn ang="0">
                <a:pos x="132" y="78"/>
              </a:cxn>
              <a:cxn ang="0">
                <a:pos x="116" y="66"/>
              </a:cxn>
              <a:cxn ang="0">
                <a:pos x="115" y="58"/>
              </a:cxn>
              <a:cxn ang="0">
                <a:pos x="123" y="43"/>
              </a:cxn>
              <a:cxn ang="0">
                <a:pos x="123" y="32"/>
              </a:cxn>
              <a:cxn ang="0">
                <a:pos x="116" y="18"/>
              </a:cxn>
              <a:cxn ang="0">
                <a:pos x="103" y="11"/>
              </a:cxn>
              <a:cxn ang="0">
                <a:pos x="92" y="11"/>
              </a:cxn>
              <a:cxn ang="0">
                <a:pos x="78" y="18"/>
              </a:cxn>
              <a:cxn ang="0">
                <a:pos x="70" y="32"/>
              </a:cxn>
              <a:cxn ang="0">
                <a:pos x="70" y="43"/>
              </a:cxn>
              <a:cxn ang="0">
                <a:pos x="78" y="58"/>
              </a:cxn>
              <a:cxn ang="0">
                <a:pos x="77" y="66"/>
              </a:cxn>
              <a:cxn ang="0">
                <a:pos x="62" y="78"/>
              </a:cxn>
              <a:cxn ang="0">
                <a:pos x="53" y="96"/>
              </a:cxn>
              <a:cxn ang="0">
                <a:pos x="50" y="109"/>
              </a:cxn>
              <a:cxn ang="0">
                <a:pos x="58" y="136"/>
              </a:cxn>
              <a:cxn ang="0">
                <a:pos x="45" y="145"/>
              </a:cxn>
              <a:cxn ang="0">
                <a:pos x="24" y="167"/>
              </a:cxn>
              <a:cxn ang="0">
                <a:pos x="12" y="197"/>
              </a:cxn>
            </a:cxnLst>
            <a:rect l="0" t="0" r="r" b="b"/>
            <a:pathLst>
              <a:path w="193" h="217">
                <a:moveTo>
                  <a:pt x="193" y="217"/>
                </a:moveTo>
                <a:lnTo>
                  <a:pt x="0" y="217"/>
                </a:lnTo>
                <a:lnTo>
                  <a:pt x="0" y="212"/>
                </a:lnTo>
                <a:lnTo>
                  <a:pt x="0" y="212"/>
                </a:lnTo>
                <a:lnTo>
                  <a:pt x="1" y="201"/>
                </a:lnTo>
                <a:lnTo>
                  <a:pt x="4" y="189"/>
                </a:lnTo>
                <a:lnTo>
                  <a:pt x="7" y="177"/>
                </a:lnTo>
                <a:lnTo>
                  <a:pt x="12" y="166"/>
                </a:lnTo>
                <a:lnTo>
                  <a:pt x="19" y="157"/>
                </a:lnTo>
                <a:lnTo>
                  <a:pt x="26" y="147"/>
                </a:lnTo>
                <a:lnTo>
                  <a:pt x="35" y="139"/>
                </a:lnTo>
                <a:lnTo>
                  <a:pt x="45" y="132"/>
                </a:lnTo>
                <a:lnTo>
                  <a:pt x="45" y="132"/>
                </a:lnTo>
                <a:lnTo>
                  <a:pt x="41" y="120"/>
                </a:lnTo>
                <a:lnTo>
                  <a:pt x="39" y="109"/>
                </a:lnTo>
                <a:lnTo>
                  <a:pt x="39" y="109"/>
                </a:lnTo>
                <a:lnTo>
                  <a:pt x="41" y="101"/>
                </a:lnTo>
                <a:lnTo>
                  <a:pt x="42" y="95"/>
                </a:lnTo>
                <a:lnTo>
                  <a:pt x="43" y="88"/>
                </a:lnTo>
                <a:lnTo>
                  <a:pt x="47" y="81"/>
                </a:lnTo>
                <a:lnTo>
                  <a:pt x="51" y="74"/>
                </a:lnTo>
                <a:lnTo>
                  <a:pt x="55" y="69"/>
                </a:lnTo>
                <a:lnTo>
                  <a:pt x="61" y="65"/>
                </a:lnTo>
                <a:lnTo>
                  <a:pt x="66" y="59"/>
                </a:lnTo>
                <a:lnTo>
                  <a:pt x="66" y="59"/>
                </a:lnTo>
                <a:lnTo>
                  <a:pt x="64" y="55"/>
                </a:lnTo>
                <a:lnTo>
                  <a:pt x="61" y="50"/>
                </a:lnTo>
                <a:lnTo>
                  <a:pt x="60" y="43"/>
                </a:lnTo>
                <a:lnTo>
                  <a:pt x="60" y="38"/>
                </a:lnTo>
                <a:lnTo>
                  <a:pt x="60" y="38"/>
                </a:lnTo>
                <a:lnTo>
                  <a:pt x="60" y="30"/>
                </a:lnTo>
                <a:lnTo>
                  <a:pt x="62" y="23"/>
                </a:lnTo>
                <a:lnTo>
                  <a:pt x="65" y="16"/>
                </a:lnTo>
                <a:lnTo>
                  <a:pt x="70" y="11"/>
                </a:lnTo>
                <a:lnTo>
                  <a:pt x="76" y="5"/>
                </a:lnTo>
                <a:lnTo>
                  <a:pt x="82" y="3"/>
                </a:lnTo>
                <a:lnTo>
                  <a:pt x="89" y="0"/>
                </a:lnTo>
                <a:lnTo>
                  <a:pt x="97" y="0"/>
                </a:lnTo>
                <a:lnTo>
                  <a:pt x="97" y="0"/>
                </a:lnTo>
                <a:lnTo>
                  <a:pt x="104" y="0"/>
                </a:lnTo>
                <a:lnTo>
                  <a:pt x="112" y="3"/>
                </a:lnTo>
                <a:lnTo>
                  <a:pt x="118" y="5"/>
                </a:lnTo>
                <a:lnTo>
                  <a:pt x="124" y="11"/>
                </a:lnTo>
                <a:lnTo>
                  <a:pt x="128" y="16"/>
                </a:lnTo>
                <a:lnTo>
                  <a:pt x="132" y="23"/>
                </a:lnTo>
                <a:lnTo>
                  <a:pt x="134" y="30"/>
                </a:lnTo>
                <a:lnTo>
                  <a:pt x="135" y="38"/>
                </a:lnTo>
                <a:lnTo>
                  <a:pt x="135" y="38"/>
                </a:lnTo>
                <a:lnTo>
                  <a:pt x="134" y="43"/>
                </a:lnTo>
                <a:lnTo>
                  <a:pt x="132" y="50"/>
                </a:lnTo>
                <a:lnTo>
                  <a:pt x="131" y="55"/>
                </a:lnTo>
                <a:lnTo>
                  <a:pt x="127" y="59"/>
                </a:lnTo>
                <a:lnTo>
                  <a:pt x="127" y="59"/>
                </a:lnTo>
                <a:lnTo>
                  <a:pt x="134" y="65"/>
                </a:lnTo>
                <a:lnTo>
                  <a:pt x="138" y="69"/>
                </a:lnTo>
                <a:lnTo>
                  <a:pt x="143" y="74"/>
                </a:lnTo>
                <a:lnTo>
                  <a:pt x="147" y="81"/>
                </a:lnTo>
                <a:lnTo>
                  <a:pt x="150" y="88"/>
                </a:lnTo>
                <a:lnTo>
                  <a:pt x="153" y="95"/>
                </a:lnTo>
                <a:lnTo>
                  <a:pt x="154" y="101"/>
                </a:lnTo>
                <a:lnTo>
                  <a:pt x="154" y="109"/>
                </a:lnTo>
                <a:lnTo>
                  <a:pt x="154" y="109"/>
                </a:lnTo>
                <a:lnTo>
                  <a:pt x="153" y="120"/>
                </a:lnTo>
                <a:lnTo>
                  <a:pt x="150" y="132"/>
                </a:lnTo>
                <a:lnTo>
                  <a:pt x="150" y="132"/>
                </a:lnTo>
                <a:lnTo>
                  <a:pt x="159" y="139"/>
                </a:lnTo>
                <a:lnTo>
                  <a:pt x="168" y="147"/>
                </a:lnTo>
                <a:lnTo>
                  <a:pt x="176" y="157"/>
                </a:lnTo>
                <a:lnTo>
                  <a:pt x="181" y="166"/>
                </a:lnTo>
                <a:lnTo>
                  <a:pt x="186" y="177"/>
                </a:lnTo>
                <a:lnTo>
                  <a:pt x="190" y="189"/>
                </a:lnTo>
                <a:lnTo>
                  <a:pt x="192" y="201"/>
                </a:lnTo>
                <a:lnTo>
                  <a:pt x="193" y="212"/>
                </a:lnTo>
                <a:lnTo>
                  <a:pt x="193" y="217"/>
                </a:lnTo>
                <a:close/>
                <a:moveTo>
                  <a:pt x="12" y="207"/>
                </a:moveTo>
                <a:lnTo>
                  <a:pt x="182" y="207"/>
                </a:lnTo>
                <a:lnTo>
                  <a:pt x="182" y="207"/>
                </a:lnTo>
                <a:lnTo>
                  <a:pt x="181" y="197"/>
                </a:lnTo>
                <a:lnTo>
                  <a:pt x="178" y="186"/>
                </a:lnTo>
                <a:lnTo>
                  <a:pt x="174" y="177"/>
                </a:lnTo>
                <a:lnTo>
                  <a:pt x="169" y="167"/>
                </a:lnTo>
                <a:lnTo>
                  <a:pt x="163" y="159"/>
                </a:lnTo>
                <a:lnTo>
                  <a:pt x="157" y="151"/>
                </a:lnTo>
                <a:lnTo>
                  <a:pt x="149" y="145"/>
                </a:lnTo>
                <a:lnTo>
                  <a:pt x="139" y="139"/>
                </a:lnTo>
                <a:lnTo>
                  <a:pt x="135" y="136"/>
                </a:lnTo>
                <a:lnTo>
                  <a:pt x="138" y="131"/>
                </a:lnTo>
                <a:lnTo>
                  <a:pt x="138" y="131"/>
                </a:lnTo>
                <a:lnTo>
                  <a:pt x="142" y="120"/>
                </a:lnTo>
                <a:lnTo>
                  <a:pt x="143" y="109"/>
                </a:lnTo>
                <a:lnTo>
                  <a:pt x="143" y="109"/>
                </a:lnTo>
                <a:lnTo>
                  <a:pt x="143" y="103"/>
                </a:lnTo>
                <a:lnTo>
                  <a:pt x="142" y="96"/>
                </a:lnTo>
                <a:lnTo>
                  <a:pt x="139" y="89"/>
                </a:lnTo>
                <a:lnTo>
                  <a:pt x="136" y="84"/>
                </a:lnTo>
                <a:lnTo>
                  <a:pt x="132" y="78"/>
                </a:lnTo>
                <a:lnTo>
                  <a:pt x="127" y="74"/>
                </a:lnTo>
                <a:lnTo>
                  <a:pt x="122" y="70"/>
                </a:lnTo>
                <a:lnTo>
                  <a:pt x="116" y="66"/>
                </a:lnTo>
                <a:lnTo>
                  <a:pt x="109" y="63"/>
                </a:lnTo>
                <a:lnTo>
                  <a:pt x="115" y="58"/>
                </a:lnTo>
                <a:lnTo>
                  <a:pt x="115" y="58"/>
                </a:lnTo>
                <a:lnTo>
                  <a:pt x="119" y="53"/>
                </a:lnTo>
                <a:lnTo>
                  <a:pt x="122" y="49"/>
                </a:lnTo>
                <a:lnTo>
                  <a:pt x="123" y="43"/>
                </a:lnTo>
                <a:lnTo>
                  <a:pt x="124" y="38"/>
                </a:lnTo>
                <a:lnTo>
                  <a:pt x="124" y="38"/>
                </a:lnTo>
                <a:lnTo>
                  <a:pt x="123" y="32"/>
                </a:lnTo>
                <a:lnTo>
                  <a:pt x="122" y="27"/>
                </a:lnTo>
                <a:lnTo>
                  <a:pt x="119" y="22"/>
                </a:lnTo>
                <a:lnTo>
                  <a:pt x="116" y="18"/>
                </a:lnTo>
                <a:lnTo>
                  <a:pt x="112" y="15"/>
                </a:lnTo>
                <a:lnTo>
                  <a:pt x="107" y="12"/>
                </a:lnTo>
                <a:lnTo>
                  <a:pt x="103" y="11"/>
                </a:lnTo>
                <a:lnTo>
                  <a:pt x="97" y="11"/>
                </a:lnTo>
                <a:lnTo>
                  <a:pt x="97" y="11"/>
                </a:lnTo>
                <a:lnTo>
                  <a:pt x="92" y="11"/>
                </a:lnTo>
                <a:lnTo>
                  <a:pt x="87" y="12"/>
                </a:lnTo>
                <a:lnTo>
                  <a:pt x="81" y="15"/>
                </a:lnTo>
                <a:lnTo>
                  <a:pt x="78" y="18"/>
                </a:lnTo>
                <a:lnTo>
                  <a:pt x="74" y="22"/>
                </a:lnTo>
                <a:lnTo>
                  <a:pt x="72" y="27"/>
                </a:lnTo>
                <a:lnTo>
                  <a:pt x="70" y="32"/>
                </a:lnTo>
                <a:lnTo>
                  <a:pt x="70" y="38"/>
                </a:lnTo>
                <a:lnTo>
                  <a:pt x="70" y="38"/>
                </a:lnTo>
                <a:lnTo>
                  <a:pt x="70" y="43"/>
                </a:lnTo>
                <a:lnTo>
                  <a:pt x="72" y="49"/>
                </a:lnTo>
                <a:lnTo>
                  <a:pt x="74" y="53"/>
                </a:lnTo>
                <a:lnTo>
                  <a:pt x="78" y="58"/>
                </a:lnTo>
                <a:lnTo>
                  <a:pt x="85" y="63"/>
                </a:lnTo>
                <a:lnTo>
                  <a:pt x="77" y="66"/>
                </a:lnTo>
                <a:lnTo>
                  <a:pt x="77" y="66"/>
                </a:lnTo>
                <a:lnTo>
                  <a:pt x="72" y="70"/>
                </a:lnTo>
                <a:lnTo>
                  <a:pt x="66" y="74"/>
                </a:lnTo>
                <a:lnTo>
                  <a:pt x="62" y="78"/>
                </a:lnTo>
                <a:lnTo>
                  <a:pt x="58" y="84"/>
                </a:lnTo>
                <a:lnTo>
                  <a:pt x="54" y="89"/>
                </a:lnTo>
                <a:lnTo>
                  <a:pt x="53" y="96"/>
                </a:lnTo>
                <a:lnTo>
                  <a:pt x="51" y="103"/>
                </a:lnTo>
                <a:lnTo>
                  <a:pt x="50" y="109"/>
                </a:lnTo>
                <a:lnTo>
                  <a:pt x="50" y="109"/>
                </a:lnTo>
                <a:lnTo>
                  <a:pt x="51" y="120"/>
                </a:lnTo>
                <a:lnTo>
                  <a:pt x="57" y="131"/>
                </a:lnTo>
                <a:lnTo>
                  <a:pt x="58" y="136"/>
                </a:lnTo>
                <a:lnTo>
                  <a:pt x="54" y="139"/>
                </a:lnTo>
                <a:lnTo>
                  <a:pt x="54" y="139"/>
                </a:lnTo>
                <a:lnTo>
                  <a:pt x="45" y="145"/>
                </a:lnTo>
                <a:lnTo>
                  <a:pt x="38" y="151"/>
                </a:lnTo>
                <a:lnTo>
                  <a:pt x="30" y="159"/>
                </a:lnTo>
                <a:lnTo>
                  <a:pt x="24" y="167"/>
                </a:lnTo>
                <a:lnTo>
                  <a:pt x="19" y="177"/>
                </a:lnTo>
                <a:lnTo>
                  <a:pt x="15" y="186"/>
                </a:lnTo>
                <a:lnTo>
                  <a:pt x="12" y="197"/>
                </a:lnTo>
                <a:lnTo>
                  <a:pt x="12" y="207"/>
                </a:lnTo>
                <a:lnTo>
                  <a:pt x="12" y="2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Freeform 194"/>
          <p:cNvSpPr>
            <a:spLocks noEditPoints="1"/>
          </p:cNvSpPr>
          <p:nvPr/>
        </p:nvSpPr>
        <p:spPr bwMode="auto">
          <a:xfrm>
            <a:off x="8506271" y="857233"/>
            <a:ext cx="34711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39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2" y="58"/>
              </a:cxn>
              <a:cxn ang="0">
                <a:pos x="32" y="32"/>
              </a:cxn>
              <a:cxn ang="0">
                <a:pos x="56" y="13"/>
              </a:cxn>
              <a:cxn ang="0">
                <a:pos x="87" y="3"/>
              </a:cxn>
              <a:cxn ang="0">
                <a:pos x="109" y="0"/>
              </a:cxn>
              <a:cxn ang="0">
                <a:pos x="143" y="5"/>
              </a:cxn>
              <a:cxn ang="0">
                <a:pos x="171" y="19"/>
              </a:cxn>
              <a:cxn ang="0">
                <a:pos x="195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5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09" y="221"/>
              </a:cxn>
              <a:cxn ang="0">
                <a:pos x="109" y="11"/>
              </a:cxn>
              <a:cxn ang="0">
                <a:pos x="81" y="15"/>
              </a:cxn>
              <a:cxn ang="0">
                <a:pos x="54" y="28"/>
              </a:cxn>
              <a:cxn ang="0">
                <a:pos x="32" y="47"/>
              </a:cxn>
              <a:cxn ang="0">
                <a:pos x="17" y="71"/>
              </a:cxn>
              <a:cxn ang="0">
                <a:pos x="10" y="100"/>
              </a:cxn>
              <a:cxn ang="0">
                <a:pos x="10" y="120"/>
              </a:cxn>
              <a:cxn ang="0">
                <a:pos x="17" y="150"/>
              </a:cxn>
              <a:cxn ang="0">
                <a:pos x="32" y="174"/>
              </a:cxn>
              <a:cxn ang="0">
                <a:pos x="54" y="193"/>
              </a:cxn>
              <a:cxn ang="0">
                <a:pos x="81" y="206"/>
              </a:cxn>
              <a:cxn ang="0">
                <a:pos x="109" y="210"/>
              </a:cxn>
              <a:cxn ang="0">
                <a:pos x="129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7" y="158"/>
              </a:cxn>
              <a:cxn ang="0">
                <a:pos x="208" y="131"/>
              </a:cxn>
              <a:cxn ang="0">
                <a:pos x="209" y="111"/>
              </a:cxn>
              <a:cxn ang="0">
                <a:pos x="205" y="81"/>
              </a:cxn>
              <a:cxn ang="0">
                <a:pos x="193" y="55"/>
              </a:cxn>
              <a:cxn ang="0">
                <a:pos x="172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0" h="221">
                <a:moveTo>
                  <a:pt x="109" y="221"/>
                </a:moveTo>
                <a:lnTo>
                  <a:pt x="109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6" y="208"/>
                </a:lnTo>
                <a:lnTo>
                  <a:pt x="48" y="202"/>
                </a:lnTo>
                <a:lnTo>
                  <a:pt x="39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2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2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39" y="25"/>
                </a:lnTo>
                <a:lnTo>
                  <a:pt x="48" y="19"/>
                </a:lnTo>
                <a:lnTo>
                  <a:pt x="56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7" y="32"/>
                </a:lnTo>
                <a:lnTo>
                  <a:pt x="195" y="40"/>
                </a:lnTo>
                <a:lnTo>
                  <a:pt x="201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0" y="111"/>
                </a:lnTo>
                <a:lnTo>
                  <a:pt x="220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1" y="173"/>
                </a:lnTo>
                <a:lnTo>
                  <a:pt x="195" y="181"/>
                </a:lnTo>
                <a:lnTo>
                  <a:pt x="187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09" y="221"/>
                </a:lnTo>
                <a:lnTo>
                  <a:pt x="109" y="221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6" y="34"/>
                </a:lnTo>
                <a:lnTo>
                  <a:pt x="39" y="40"/>
                </a:lnTo>
                <a:lnTo>
                  <a:pt x="32" y="47"/>
                </a:lnTo>
                <a:lnTo>
                  <a:pt x="27" y="55"/>
                </a:lnTo>
                <a:lnTo>
                  <a:pt x="21" y="63"/>
                </a:lnTo>
                <a:lnTo>
                  <a:pt x="17" y="71"/>
                </a:lnTo>
                <a:lnTo>
                  <a:pt x="14" y="81"/>
                </a:lnTo>
                <a:lnTo>
                  <a:pt x="12" y="90"/>
                </a:lnTo>
                <a:lnTo>
                  <a:pt x="10" y="100"/>
                </a:lnTo>
                <a:lnTo>
                  <a:pt x="10" y="111"/>
                </a:lnTo>
                <a:lnTo>
                  <a:pt x="10" y="111"/>
                </a:lnTo>
                <a:lnTo>
                  <a:pt x="10" y="120"/>
                </a:lnTo>
                <a:lnTo>
                  <a:pt x="12" y="131"/>
                </a:lnTo>
                <a:lnTo>
                  <a:pt x="14" y="140"/>
                </a:lnTo>
                <a:lnTo>
                  <a:pt x="17" y="150"/>
                </a:lnTo>
                <a:lnTo>
                  <a:pt x="21" y="158"/>
                </a:lnTo>
                <a:lnTo>
                  <a:pt x="27" y="166"/>
                </a:lnTo>
                <a:lnTo>
                  <a:pt x="32" y="174"/>
                </a:lnTo>
                <a:lnTo>
                  <a:pt x="39" y="181"/>
                </a:lnTo>
                <a:lnTo>
                  <a:pt x="46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09" y="210"/>
                </a:lnTo>
                <a:lnTo>
                  <a:pt x="109" y="210"/>
                </a:lnTo>
                <a:lnTo>
                  <a:pt x="120" y="209"/>
                </a:lnTo>
                <a:lnTo>
                  <a:pt x="129" y="208"/>
                </a:lnTo>
                <a:lnTo>
                  <a:pt x="139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2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7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09" y="111"/>
                </a:lnTo>
                <a:lnTo>
                  <a:pt x="209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7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2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39" y="15"/>
                </a:lnTo>
                <a:lnTo>
                  <a:pt x="129" y="12"/>
                </a:lnTo>
                <a:lnTo>
                  <a:pt x="120" y="11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Rectangle 195"/>
          <p:cNvSpPr>
            <a:spLocks noChangeArrowheads="1"/>
          </p:cNvSpPr>
          <p:nvPr/>
        </p:nvSpPr>
        <p:spPr bwMode="auto">
          <a:xfrm>
            <a:off x="8595397" y="1025321"/>
            <a:ext cx="16417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Freeform 196"/>
          <p:cNvSpPr/>
          <p:nvPr/>
        </p:nvSpPr>
        <p:spPr bwMode="auto">
          <a:xfrm>
            <a:off x="8801788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8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8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Freeform 197"/>
          <p:cNvSpPr>
            <a:spLocks noEditPoints="1"/>
          </p:cNvSpPr>
          <p:nvPr/>
        </p:nvSpPr>
        <p:spPr bwMode="auto">
          <a:xfrm>
            <a:off x="9317770" y="857233"/>
            <a:ext cx="34242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7" y="3"/>
              </a:cxn>
              <a:cxn ang="0">
                <a:pos x="110" y="0"/>
              </a:cxn>
              <a:cxn ang="0">
                <a:pos x="143" y="5"/>
              </a:cxn>
              <a:cxn ang="0">
                <a:pos x="171" y="19"/>
              </a:cxn>
              <a:cxn ang="0">
                <a:pos x="196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6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4" y="28"/>
              </a:cxn>
              <a:cxn ang="0">
                <a:pos x="33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3" y="174"/>
              </a:cxn>
              <a:cxn ang="0">
                <a:pos x="54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5" y="81"/>
              </a:cxn>
              <a:cxn ang="0">
                <a:pos x="193" y="55"/>
              </a:cxn>
              <a:cxn ang="0">
                <a:pos x="174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3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3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1" y="111"/>
                </a:lnTo>
                <a:lnTo>
                  <a:pt x="221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7" y="34"/>
                </a:lnTo>
                <a:lnTo>
                  <a:pt x="39" y="40"/>
                </a:lnTo>
                <a:lnTo>
                  <a:pt x="33" y="47"/>
                </a:lnTo>
                <a:lnTo>
                  <a:pt x="27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2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2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7" y="166"/>
                </a:lnTo>
                <a:lnTo>
                  <a:pt x="33" y="174"/>
                </a:lnTo>
                <a:lnTo>
                  <a:pt x="39" y="181"/>
                </a:lnTo>
                <a:lnTo>
                  <a:pt x="47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0" y="209"/>
                </a:lnTo>
                <a:lnTo>
                  <a:pt x="131" y="208"/>
                </a:lnTo>
                <a:lnTo>
                  <a:pt x="140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10" y="111"/>
                </a:lnTo>
                <a:lnTo>
                  <a:pt x="210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40" y="15"/>
                </a:lnTo>
                <a:lnTo>
                  <a:pt x="131" y="12"/>
                </a:lnTo>
                <a:lnTo>
                  <a:pt x="120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Rectangle 198"/>
          <p:cNvSpPr>
            <a:spLocks noChangeArrowheads="1"/>
          </p:cNvSpPr>
          <p:nvPr/>
        </p:nvSpPr>
        <p:spPr bwMode="auto">
          <a:xfrm>
            <a:off x="9402203" y="1025321"/>
            <a:ext cx="16886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Rectangle 199"/>
          <p:cNvSpPr>
            <a:spLocks noChangeArrowheads="1"/>
          </p:cNvSpPr>
          <p:nvPr/>
        </p:nvSpPr>
        <p:spPr bwMode="auto">
          <a:xfrm>
            <a:off x="9481947" y="945949"/>
            <a:ext cx="4692" cy="168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Freeform 200"/>
          <p:cNvSpPr/>
          <p:nvPr/>
        </p:nvSpPr>
        <p:spPr bwMode="auto">
          <a:xfrm>
            <a:off x="9608595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Freeform 201"/>
          <p:cNvSpPr>
            <a:spLocks noEditPoints="1"/>
          </p:cNvSpPr>
          <p:nvPr/>
        </p:nvSpPr>
        <p:spPr bwMode="auto">
          <a:xfrm>
            <a:off x="10110504" y="857233"/>
            <a:ext cx="347115" cy="340849"/>
          </a:xfrm>
          <a:custGeom>
            <a:avLst/>
            <a:gdLst/>
            <a:ahLst/>
            <a:cxnLst>
              <a:cxn ang="0">
                <a:pos x="100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5" y="143"/>
              </a:cxn>
              <a:cxn ang="0">
                <a:pos x="0" y="111"/>
              </a:cxn>
              <a:cxn ang="0">
                <a:pos x="2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9" y="3"/>
              </a:cxn>
              <a:cxn ang="0">
                <a:pos x="110" y="0"/>
              </a:cxn>
              <a:cxn ang="0">
                <a:pos x="143" y="5"/>
              </a:cxn>
              <a:cxn ang="0">
                <a:pos x="173" y="19"/>
              </a:cxn>
              <a:cxn ang="0">
                <a:pos x="196" y="40"/>
              </a:cxn>
              <a:cxn ang="0">
                <a:pos x="213" y="67"/>
              </a:cxn>
              <a:cxn ang="0">
                <a:pos x="221" y="100"/>
              </a:cxn>
              <a:cxn ang="0">
                <a:pos x="221" y="121"/>
              </a:cxn>
              <a:cxn ang="0">
                <a:pos x="213" y="154"/>
              </a:cxn>
              <a:cxn ang="0">
                <a:pos x="196" y="181"/>
              </a:cxn>
              <a:cxn ang="0">
                <a:pos x="173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5" y="28"/>
              </a:cxn>
              <a:cxn ang="0">
                <a:pos x="34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4" y="174"/>
              </a:cxn>
              <a:cxn ang="0">
                <a:pos x="55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6" y="81"/>
              </a:cxn>
              <a:cxn ang="0">
                <a:pos x="193" y="55"/>
              </a:cxn>
              <a:cxn ang="0">
                <a:pos x="174" y="34"/>
              </a:cxn>
              <a:cxn ang="0">
                <a:pos x="150" y="19"/>
              </a:cxn>
              <a:cxn ang="0">
                <a:pos x="121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100" y="220"/>
                </a:lnTo>
                <a:lnTo>
                  <a:pt x="89" y="219"/>
                </a:lnTo>
                <a:lnTo>
                  <a:pt x="78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5" y="181"/>
                </a:lnTo>
                <a:lnTo>
                  <a:pt x="19" y="173"/>
                </a:lnTo>
                <a:lnTo>
                  <a:pt x="13" y="163"/>
                </a:lnTo>
                <a:lnTo>
                  <a:pt x="9" y="154"/>
                </a:lnTo>
                <a:lnTo>
                  <a:pt x="5" y="143"/>
                </a:lnTo>
                <a:lnTo>
                  <a:pt x="2" y="132"/>
                </a:lnTo>
                <a:lnTo>
                  <a:pt x="1" y="121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2" y="88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19" y="48"/>
                </a:lnTo>
                <a:lnTo>
                  <a:pt x="25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8" y="5"/>
                </a:lnTo>
                <a:lnTo>
                  <a:pt x="89" y="3"/>
                </a:lnTo>
                <a:lnTo>
                  <a:pt x="100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3" y="3"/>
                </a:lnTo>
                <a:lnTo>
                  <a:pt x="143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3" y="67"/>
                </a:lnTo>
                <a:lnTo>
                  <a:pt x="216" y="78"/>
                </a:lnTo>
                <a:lnTo>
                  <a:pt x="218" y="88"/>
                </a:lnTo>
                <a:lnTo>
                  <a:pt x="221" y="100"/>
                </a:lnTo>
                <a:lnTo>
                  <a:pt x="221" y="111"/>
                </a:lnTo>
                <a:lnTo>
                  <a:pt x="221" y="111"/>
                </a:lnTo>
                <a:lnTo>
                  <a:pt x="221" y="121"/>
                </a:lnTo>
                <a:lnTo>
                  <a:pt x="218" y="132"/>
                </a:lnTo>
                <a:lnTo>
                  <a:pt x="216" y="143"/>
                </a:lnTo>
                <a:lnTo>
                  <a:pt x="213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3" y="202"/>
                </a:lnTo>
                <a:lnTo>
                  <a:pt x="163" y="208"/>
                </a:lnTo>
                <a:lnTo>
                  <a:pt x="154" y="212"/>
                </a:lnTo>
                <a:lnTo>
                  <a:pt x="143" y="216"/>
                </a:lnTo>
                <a:lnTo>
                  <a:pt x="133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3" y="23"/>
                </a:lnTo>
                <a:lnTo>
                  <a:pt x="55" y="28"/>
                </a:lnTo>
                <a:lnTo>
                  <a:pt x="47" y="34"/>
                </a:lnTo>
                <a:lnTo>
                  <a:pt x="40" y="40"/>
                </a:lnTo>
                <a:lnTo>
                  <a:pt x="34" y="47"/>
                </a:lnTo>
                <a:lnTo>
                  <a:pt x="28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3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3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8" y="166"/>
                </a:lnTo>
                <a:lnTo>
                  <a:pt x="34" y="174"/>
                </a:lnTo>
                <a:lnTo>
                  <a:pt x="40" y="181"/>
                </a:lnTo>
                <a:lnTo>
                  <a:pt x="47" y="188"/>
                </a:lnTo>
                <a:lnTo>
                  <a:pt x="55" y="193"/>
                </a:lnTo>
                <a:lnTo>
                  <a:pt x="63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1" y="209"/>
                </a:lnTo>
                <a:lnTo>
                  <a:pt x="131" y="208"/>
                </a:lnTo>
                <a:lnTo>
                  <a:pt x="140" y="206"/>
                </a:lnTo>
                <a:lnTo>
                  <a:pt x="150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6" y="140"/>
                </a:lnTo>
                <a:lnTo>
                  <a:pt x="208" y="131"/>
                </a:lnTo>
                <a:lnTo>
                  <a:pt x="210" y="120"/>
                </a:lnTo>
                <a:lnTo>
                  <a:pt x="210" y="111"/>
                </a:lnTo>
                <a:lnTo>
                  <a:pt x="210" y="111"/>
                </a:lnTo>
                <a:lnTo>
                  <a:pt x="210" y="100"/>
                </a:lnTo>
                <a:lnTo>
                  <a:pt x="208" y="90"/>
                </a:lnTo>
                <a:lnTo>
                  <a:pt x="206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50" y="19"/>
                </a:lnTo>
                <a:lnTo>
                  <a:pt x="140" y="15"/>
                </a:lnTo>
                <a:lnTo>
                  <a:pt x="131" y="12"/>
                </a:lnTo>
                <a:lnTo>
                  <a:pt x="121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Freeform 202"/>
          <p:cNvSpPr>
            <a:spLocks noEditPoints="1"/>
          </p:cNvSpPr>
          <p:nvPr/>
        </p:nvSpPr>
        <p:spPr bwMode="auto">
          <a:xfrm>
            <a:off x="10940763" y="857232"/>
            <a:ext cx="379951" cy="378203"/>
          </a:xfrm>
          <a:custGeom>
            <a:avLst/>
            <a:gdLst/>
            <a:ahLst/>
            <a:cxnLst>
              <a:cxn ang="0">
                <a:pos x="109" y="242"/>
              </a:cxn>
              <a:cxn ang="0">
                <a:pos x="74" y="233"/>
              </a:cxn>
              <a:cxn ang="0">
                <a:pos x="45" y="215"/>
              </a:cxn>
              <a:cxn ang="0">
                <a:pos x="22" y="189"/>
              </a:cxn>
              <a:cxn ang="0">
                <a:pos x="7" y="158"/>
              </a:cxn>
              <a:cxn ang="0">
                <a:pos x="0" y="121"/>
              </a:cxn>
              <a:cxn ang="0">
                <a:pos x="3" y="97"/>
              </a:cxn>
              <a:cxn ang="0">
                <a:pos x="15" y="63"/>
              </a:cxn>
              <a:cxn ang="0">
                <a:pos x="36" y="35"/>
              </a:cxn>
              <a:cxn ang="0">
                <a:pos x="65" y="15"/>
              </a:cxn>
              <a:cxn ang="0">
                <a:pos x="97" y="3"/>
              </a:cxn>
              <a:cxn ang="0">
                <a:pos x="122" y="0"/>
              </a:cxn>
              <a:cxn ang="0">
                <a:pos x="158" y="5"/>
              </a:cxn>
              <a:cxn ang="0">
                <a:pos x="190" y="20"/>
              </a:cxn>
              <a:cxn ang="0">
                <a:pos x="216" y="44"/>
              </a:cxn>
              <a:cxn ang="0">
                <a:pos x="234" y="74"/>
              </a:cxn>
              <a:cxn ang="0">
                <a:pos x="243" y="109"/>
              </a:cxn>
              <a:cxn ang="0">
                <a:pos x="243" y="134"/>
              </a:cxn>
              <a:cxn ang="0">
                <a:pos x="234" y="169"/>
              </a:cxn>
              <a:cxn ang="0">
                <a:pos x="216" y="198"/>
              </a:cxn>
              <a:cxn ang="0">
                <a:pos x="190" y="221"/>
              </a:cxn>
              <a:cxn ang="0">
                <a:pos x="158" y="237"/>
              </a:cxn>
              <a:cxn ang="0">
                <a:pos x="122" y="243"/>
              </a:cxn>
              <a:cxn ang="0">
                <a:pos x="122" y="11"/>
              </a:cxn>
              <a:cxn ang="0">
                <a:pos x="89" y="16"/>
              </a:cxn>
              <a:cxn ang="0">
                <a:pos x="61" y="30"/>
              </a:cxn>
              <a:cxn ang="0">
                <a:pos x="36" y="51"/>
              </a:cxn>
              <a:cxn ang="0">
                <a:pos x="20" y="78"/>
              </a:cxn>
              <a:cxn ang="0">
                <a:pos x="12" y="111"/>
              </a:cxn>
              <a:cxn ang="0">
                <a:pos x="12" y="132"/>
              </a:cxn>
              <a:cxn ang="0">
                <a:pos x="20" y="165"/>
              </a:cxn>
              <a:cxn ang="0">
                <a:pos x="36" y="192"/>
              </a:cxn>
              <a:cxn ang="0">
                <a:pos x="61" y="213"/>
              </a:cxn>
              <a:cxn ang="0">
                <a:pos x="89" y="227"/>
              </a:cxn>
              <a:cxn ang="0">
                <a:pos x="122" y="232"/>
              </a:cxn>
              <a:cxn ang="0">
                <a:pos x="144" y="229"/>
              </a:cxn>
              <a:cxn ang="0">
                <a:pos x="174" y="219"/>
              </a:cxn>
              <a:cxn ang="0">
                <a:pos x="200" y="200"/>
              </a:cxn>
              <a:cxn ang="0">
                <a:pos x="219" y="174"/>
              </a:cxn>
              <a:cxn ang="0">
                <a:pos x="231" y="143"/>
              </a:cxn>
              <a:cxn ang="0">
                <a:pos x="232" y="121"/>
              </a:cxn>
              <a:cxn ang="0">
                <a:pos x="228" y="89"/>
              </a:cxn>
              <a:cxn ang="0">
                <a:pos x="213" y="59"/>
              </a:cxn>
              <a:cxn ang="0">
                <a:pos x="192" y="36"/>
              </a:cxn>
              <a:cxn ang="0">
                <a:pos x="165" y="19"/>
              </a:cxn>
              <a:cxn ang="0">
                <a:pos x="134" y="11"/>
              </a:cxn>
            </a:cxnLst>
            <a:rect l="0" t="0" r="r" b="b"/>
            <a:pathLst>
              <a:path w="243" h="243">
                <a:moveTo>
                  <a:pt x="122" y="243"/>
                </a:moveTo>
                <a:lnTo>
                  <a:pt x="122" y="243"/>
                </a:lnTo>
                <a:lnTo>
                  <a:pt x="109" y="242"/>
                </a:lnTo>
                <a:lnTo>
                  <a:pt x="97" y="240"/>
                </a:lnTo>
                <a:lnTo>
                  <a:pt x="86" y="237"/>
                </a:lnTo>
                <a:lnTo>
                  <a:pt x="74" y="233"/>
                </a:lnTo>
                <a:lnTo>
                  <a:pt x="65" y="228"/>
                </a:lnTo>
                <a:lnTo>
                  <a:pt x="54" y="221"/>
                </a:lnTo>
                <a:lnTo>
                  <a:pt x="45" y="215"/>
                </a:lnTo>
                <a:lnTo>
                  <a:pt x="36" y="206"/>
                </a:lnTo>
                <a:lnTo>
                  <a:pt x="28" y="198"/>
                </a:lnTo>
                <a:lnTo>
                  <a:pt x="22" y="189"/>
                </a:lnTo>
                <a:lnTo>
                  <a:pt x="15" y="179"/>
                </a:lnTo>
                <a:lnTo>
                  <a:pt x="11" y="169"/>
                </a:lnTo>
                <a:lnTo>
                  <a:pt x="7" y="158"/>
                </a:lnTo>
                <a:lnTo>
                  <a:pt x="3" y="146"/>
                </a:lnTo>
                <a:lnTo>
                  <a:pt x="1" y="134"/>
                </a:lnTo>
                <a:lnTo>
                  <a:pt x="0" y="121"/>
                </a:lnTo>
                <a:lnTo>
                  <a:pt x="0" y="121"/>
                </a:lnTo>
                <a:lnTo>
                  <a:pt x="1" y="109"/>
                </a:lnTo>
                <a:lnTo>
                  <a:pt x="3" y="97"/>
                </a:lnTo>
                <a:lnTo>
                  <a:pt x="7" y="85"/>
                </a:lnTo>
                <a:lnTo>
                  <a:pt x="11" y="74"/>
                </a:lnTo>
                <a:lnTo>
                  <a:pt x="15" y="63"/>
                </a:lnTo>
                <a:lnTo>
                  <a:pt x="22" y="54"/>
                </a:lnTo>
                <a:lnTo>
                  <a:pt x="28" y="44"/>
                </a:lnTo>
                <a:lnTo>
                  <a:pt x="36" y="35"/>
                </a:lnTo>
                <a:lnTo>
                  <a:pt x="45" y="28"/>
                </a:lnTo>
                <a:lnTo>
                  <a:pt x="54" y="20"/>
                </a:lnTo>
                <a:lnTo>
                  <a:pt x="65" y="15"/>
                </a:lnTo>
                <a:lnTo>
                  <a:pt x="74" y="9"/>
                </a:lnTo>
                <a:lnTo>
                  <a:pt x="86" y="5"/>
                </a:lnTo>
                <a:lnTo>
                  <a:pt x="97" y="3"/>
                </a:lnTo>
                <a:lnTo>
                  <a:pt x="109" y="0"/>
                </a:lnTo>
                <a:lnTo>
                  <a:pt x="122" y="0"/>
                </a:lnTo>
                <a:lnTo>
                  <a:pt x="122" y="0"/>
                </a:lnTo>
                <a:lnTo>
                  <a:pt x="135" y="0"/>
                </a:lnTo>
                <a:lnTo>
                  <a:pt x="147" y="3"/>
                </a:lnTo>
                <a:lnTo>
                  <a:pt x="158" y="5"/>
                </a:lnTo>
                <a:lnTo>
                  <a:pt x="169" y="9"/>
                </a:lnTo>
                <a:lnTo>
                  <a:pt x="180" y="15"/>
                </a:lnTo>
                <a:lnTo>
                  <a:pt x="190" y="20"/>
                </a:lnTo>
                <a:lnTo>
                  <a:pt x="200" y="28"/>
                </a:lnTo>
                <a:lnTo>
                  <a:pt x="208" y="35"/>
                </a:lnTo>
                <a:lnTo>
                  <a:pt x="216" y="44"/>
                </a:lnTo>
                <a:lnTo>
                  <a:pt x="223" y="54"/>
                </a:lnTo>
                <a:lnTo>
                  <a:pt x="228" y="63"/>
                </a:lnTo>
                <a:lnTo>
                  <a:pt x="234" y="74"/>
                </a:lnTo>
                <a:lnTo>
                  <a:pt x="238" y="85"/>
                </a:lnTo>
                <a:lnTo>
                  <a:pt x="242" y="97"/>
                </a:lnTo>
                <a:lnTo>
                  <a:pt x="243" y="109"/>
                </a:lnTo>
                <a:lnTo>
                  <a:pt x="243" y="121"/>
                </a:lnTo>
                <a:lnTo>
                  <a:pt x="243" y="121"/>
                </a:lnTo>
                <a:lnTo>
                  <a:pt x="243" y="134"/>
                </a:lnTo>
                <a:lnTo>
                  <a:pt x="242" y="146"/>
                </a:lnTo>
                <a:lnTo>
                  <a:pt x="238" y="158"/>
                </a:lnTo>
                <a:lnTo>
                  <a:pt x="234" y="169"/>
                </a:lnTo>
                <a:lnTo>
                  <a:pt x="228" y="179"/>
                </a:lnTo>
                <a:lnTo>
                  <a:pt x="223" y="189"/>
                </a:lnTo>
                <a:lnTo>
                  <a:pt x="216" y="198"/>
                </a:lnTo>
                <a:lnTo>
                  <a:pt x="208" y="206"/>
                </a:lnTo>
                <a:lnTo>
                  <a:pt x="200" y="215"/>
                </a:lnTo>
                <a:lnTo>
                  <a:pt x="190" y="221"/>
                </a:lnTo>
                <a:lnTo>
                  <a:pt x="180" y="228"/>
                </a:lnTo>
                <a:lnTo>
                  <a:pt x="169" y="233"/>
                </a:lnTo>
                <a:lnTo>
                  <a:pt x="158" y="237"/>
                </a:lnTo>
                <a:lnTo>
                  <a:pt x="147" y="240"/>
                </a:lnTo>
                <a:lnTo>
                  <a:pt x="135" y="242"/>
                </a:lnTo>
                <a:lnTo>
                  <a:pt x="122" y="243"/>
                </a:lnTo>
                <a:lnTo>
                  <a:pt x="122" y="243"/>
                </a:lnTo>
                <a:close/>
                <a:moveTo>
                  <a:pt x="122" y="11"/>
                </a:moveTo>
                <a:lnTo>
                  <a:pt x="122" y="11"/>
                </a:lnTo>
                <a:lnTo>
                  <a:pt x="111" y="11"/>
                </a:lnTo>
                <a:lnTo>
                  <a:pt x="100" y="13"/>
                </a:lnTo>
                <a:lnTo>
                  <a:pt x="89" y="16"/>
                </a:lnTo>
                <a:lnTo>
                  <a:pt x="80" y="19"/>
                </a:lnTo>
                <a:lnTo>
                  <a:pt x="69" y="24"/>
                </a:lnTo>
                <a:lnTo>
                  <a:pt x="61" y="30"/>
                </a:lnTo>
                <a:lnTo>
                  <a:pt x="51" y="36"/>
                </a:lnTo>
                <a:lnTo>
                  <a:pt x="43" y="43"/>
                </a:lnTo>
                <a:lnTo>
                  <a:pt x="36" y="51"/>
                </a:lnTo>
                <a:lnTo>
                  <a:pt x="30" y="59"/>
                </a:lnTo>
                <a:lnTo>
                  <a:pt x="24" y="69"/>
                </a:lnTo>
                <a:lnTo>
                  <a:pt x="20" y="78"/>
                </a:lnTo>
                <a:lnTo>
                  <a:pt x="16" y="89"/>
                </a:lnTo>
                <a:lnTo>
                  <a:pt x="14" y="98"/>
                </a:lnTo>
                <a:lnTo>
                  <a:pt x="12" y="111"/>
                </a:lnTo>
                <a:lnTo>
                  <a:pt x="11" y="121"/>
                </a:lnTo>
                <a:lnTo>
                  <a:pt x="11" y="121"/>
                </a:lnTo>
                <a:lnTo>
                  <a:pt x="12" y="132"/>
                </a:lnTo>
                <a:lnTo>
                  <a:pt x="14" y="143"/>
                </a:lnTo>
                <a:lnTo>
                  <a:pt x="16" y="154"/>
                </a:lnTo>
                <a:lnTo>
                  <a:pt x="20" y="165"/>
                </a:lnTo>
                <a:lnTo>
                  <a:pt x="24" y="174"/>
                </a:lnTo>
                <a:lnTo>
                  <a:pt x="30" y="183"/>
                </a:lnTo>
                <a:lnTo>
                  <a:pt x="36" y="192"/>
                </a:lnTo>
                <a:lnTo>
                  <a:pt x="43" y="200"/>
                </a:lnTo>
                <a:lnTo>
                  <a:pt x="51" y="206"/>
                </a:lnTo>
                <a:lnTo>
                  <a:pt x="61" y="213"/>
                </a:lnTo>
                <a:lnTo>
                  <a:pt x="69" y="219"/>
                </a:lnTo>
                <a:lnTo>
                  <a:pt x="80" y="223"/>
                </a:lnTo>
                <a:lnTo>
                  <a:pt x="89" y="227"/>
                </a:lnTo>
                <a:lnTo>
                  <a:pt x="100" y="229"/>
                </a:lnTo>
                <a:lnTo>
                  <a:pt x="111" y="231"/>
                </a:lnTo>
                <a:lnTo>
                  <a:pt x="122" y="232"/>
                </a:lnTo>
                <a:lnTo>
                  <a:pt x="122" y="232"/>
                </a:lnTo>
                <a:lnTo>
                  <a:pt x="134" y="231"/>
                </a:lnTo>
                <a:lnTo>
                  <a:pt x="144" y="229"/>
                </a:lnTo>
                <a:lnTo>
                  <a:pt x="155" y="227"/>
                </a:lnTo>
                <a:lnTo>
                  <a:pt x="165" y="223"/>
                </a:lnTo>
                <a:lnTo>
                  <a:pt x="174" y="219"/>
                </a:lnTo>
                <a:lnTo>
                  <a:pt x="184" y="213"/>
                </a:lnTo>
                <a:lnTo>
                  <a:pt x="192" y="206"/>
                </a:lnTo>
                <a:lnTo>
                  <a:pt x="200" y="200"/>
                </a:lnTo>
                <a:lnTo>
                  <a:pt x="208" y="192"/>
                </a:lnTo>
                <a:lnTo>
                  <a:pt x="213" y="183"/>
                </a:lnTo>
                <a:lnTo>
                  <a:pt x="219" y="174"/>
                </a:lnTo>
                <a:lnTo>
                  <a:pt x="224" y="165"/>
                </a:lnTo>
                <a:lnTo>
                  <a:pt x="228" y="154"/>
                </a:lnTo>
                <a:lnTo>
                  <a:pt x="231" y="143"/>
                </a:lnTo>
                <a:lnTo>
                  <a:pt x="232" y="132"/>
                </a:lnTo>
                <a:lnTo>
                  <a:pt x="232" y="121"/>
                </a:lnTo>
                <a:lnTo>
                  <a:pt x="232" y="121"/>
                </a:lnTo>
                <a:lnTo>
                  <a:pt x="232" y="111"/>
                </a:lnTo>
                <a:lnTo>
                  <a:pt x="231" y="98"/>
                </a:lnTo>
                <a:lnTo>
                  <a:pt x="228" y="89"/>
                </a:lnTo>
                <a:lnTo>
                  <a:pt x="224" y="78"/>
                </a:lnTo>
                <a:lnTo>
                  <a:pt x="219" y="69"/>
                </a:lnTo>
                <a:lnTo>
                  <a:pt x="213" y="59"/>
                </a:lnTo>
                <a:lnTo>
                  <a:pt x="208" y="51"/>
                </a:lnTo>
                <a:lnTo>
                  <a:pt x="200" y="43"/>
                </a:lnTo>
                <a:lnTo>
                  <a:pt x="192" y="36"/>
                </a:lnTo>
                <a:lnTo>
                  <a:pt x="184" y="30"/>
                </a:lnTo>
                <a:lnTo>
                  <a:pt x="174" y="24"/>
                </a:lnTo>
                <a:lnTo>
                  <a:pt x="165" y="19"/>
                </a:lnTo>
                <a:lnTo>
                  <a:pt x="155" y="16"/>
                </a:lnTo>
                <a:lnTo>
                  <a:pt x="144" y="13"/>
                </a:lnTo>
                <a:lnTo>
                  <a:pt x="134" y="11"/>
                </a:lnTo>
                <a:lnTo>
                  <a:pt x="122" y="11"/>
                </a:lnTo>
                <a:lnTo>
                  <a:pt x="12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Freeform 203"/>
          <p:cNvSpPr/>
          <p:nvPr/>
        </p:nvSpPr>
        <p:spPr bwMode="auto">
          <a:xfrm>
            <a:off x="10406019" y="1151391"/>
            <a:ext cx="89125" cy="88716"/>
          </a:xfrm>
          <a:custGeom>
            <a:avLst/>
            <a:gdLst/>
            <a:ahLst/>
            <a:cxnLst>
              <a:cxn ang="0">
                <a:pos x="52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2" y="58"/>
              </a:cxn>
            </a:cxnLst>
            <a:rect l="0" t="0" r="r" b="b"/>
            <a:pathLst>
              <a:path w="58" h="58">
                <a:moveTo>
                  <a:pt x="52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Freeform 204"/>
          <p:cNvSpPr>
            <a:spLocks noEditPoints="1"/>
          </p:cNvSpPr>
          <p:nvPr/>
        </p:nvSpPr>
        <p:spPr bwMode="auto">
          <a:xfrm>
            <a:off x="11109628" y="1025322"/>
            <a:ext cx="37525" cy="37353"/>
          </a:xfrm>
          <a:custGeom>
            <a:avLst/>
            <a:gdLst/>
            <a:ahLst/>
            <a:cxnLst>
              <a:cxn ang="0">
                <a:pos x="13" y="25"/>
              </a:cxn>
              <a:cxn ang="0">
                <a:pos x="13" y="25"/>
              </a:cxn>
              <a:cxn ang="0">
                <a:pos x="8" y="23"/>
              </a:cxn>
              <a:cxn ang="0">
                <a:pos x="4" y="20"/>
              </a:cxn>
              <a:cxn ang="0">
                <a:pos x="2" y="16"/>
              </a:cxn>
              <a:cxn ang="0">
                <a:pos x="0" y="12"/>
              </a:cxn>
              <a:cxn ang="0">
                <a:pos x="0" y="12"/>
              </a:cxn>
              <a:cxn ang="0">
                <a:pos x="2" y="7"/>
              </a:cxn>
              <a:cxn ang="0">
                <a:pos x="4" y="4"/>
              </a:cxn>
              <a:cxn ang="0">
                <a:pos x="8" y="2"/>
              </a:cxn>
              <a:cxn ang="0">
                <a:pos x="13" y="0"/>
              </a:cxn>
              <a:cxn ang="0">
                <a:pos x="13" y="0"/>
              </a:cxn>
              <a:cxn ang="0">
                <a:pos x="18" y="2"/>
              </a:cxn>
              <a:cxn ang="0">
                <a:pos x="22" y="4"/>
              </a:cxn>
              <a:cxn ang="0">
                <a:pos x="25" y="7"/>
              </a:cxn>
              <a:cxn ang="0">
                <a:pos x="25" y="12"/>
              </a:cxn>
              <a:cxn ang="0">
                <a:pos x="25" y="12"/>
              </a:cxn>
              <a:cxn ang="0">
                <a:pos x="25" y="16"/>
              </a:cxn>
              <a:cxn ang="0">
                <a:pos x="22" y="20"/>
              </a:cxn>
              <a:cxn ang="0">
                <a:pos x="18" y="23"/>
              </a:cxn>
              <a:cxn ang="0">
                <a:pos x="13" y="25"/>
              </a:cxn>
              <a:cxn ang="0">
                <a:pos x="13" y="25"/>
              </a:cxn>
              <a:cxn ang="0">
                <a:pos x="13" y="6"/>
              </a:cxn>
              <a:cxn ang="0">
                <a:pos x="13" y="6"/>
              </a:cxn>
              <a:cxn ang="0">
                <a:pos x="10" y="6"/>
              </a:cxn>
              <a:cxn ang="0">
                <a:pos x="8" y="7"/>
              </a:cxn>
              <a:cxn ang="0">
                <a:pos x="7" y="10"/>
              </a:cxn>
              <a:cxn ang="0">
                <a:pos x="6" y="12"/>
              </a:cxn>
              <a:cxn ang="0">
                <a:pos x="6" y="12"/>
              </a:cxn>
              <a:cxn ang="0">
                <a:pos x="7" y="15"/>
              </a:cxn>
              <a:cxn ang="0">
                <a:pos x="8" y="16"/>
              </a:cxn>
              <a:cxn ang="0">
                <a:pos x="10" y="18"/>
              </a:cxn>
              <a:cxn ang="0">
                <a:pos x="13" y="19"/>
              </a:cxn>
              <a:cxn ang="0">
                <a:pos x="13" y="19"/>
              </a:cxn>
              <a:cxn ang="0">
                <a:pos x="15" y="18"/>
              </a:cxn>
              <a:cxn ang="0">
                <a:pos x="18" y="16"/>
              </a:cxn>
              <a:cxn ang="0">
                <a:pos x="19" y="15"/>
              </a:cxn>
              <a:cxn ang="0">
                <a:pos x="19" y="12"/>
              </a:cxn>
              <a:cxn ang="0">
                <a:pos x="19" y="12"/>
              </a:cxn>
              <a:cxn ang="0">
                <a:pos x="19" y="10"/>
              </a:cxn>
              <a:cxn ang="0">
                <a:pos x="18" y="7"/>
              </a:cxn>
              <a:cxn ang="0">
                <a:pos x="15" y="6"/>
              </a:cxn>
              <a:cxn ang="0">
                <a:pos x="13" y="6"/>
              </a:cxn>
              <a:cxn ang="0">
                <a:pos x="13" y="6"/>
              </a:cxn>
            </a:cxnLst>
            <a:rect l="0" t="0" r="r" b="b"/>
            <a:pathLst>
              <a:path w="25" h="25">
                <a:moveTo>
                  <a:pt x="13" y="25"/>
                </a:moveTo>
                <a:lnTo>
                  <a:pt x="13" y="25"/>
                </a:lnTo>
                <a:lnTo>
                  <a:pt x="8" y="23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7"/>
                </a:lnTo>
                <a:lnTo>
                  <a:pt x="25" y="12"/>
                </a:lnTo>
                <a:lnTo>
                  <a:pt x="25" y="12"/>
                </a:lnTo>
                <a:lnTo>
                  <a:pt x="25" y="16"/>
                </a:lnTo>
                <a:lnTo>
                  <a:pt x="22" y="20"/>
                </a:lnTo>
                <a:lnTo>
                  <a:pt x="18" y="23"/>
                </a:lnTo>
                <a:lnTo>
                  <a:pt x="13" y="25"/>
                </a:lnTo>
                <a:lnTo>
                  <a:pt x="13" y="25"/>
                </a:lnTo>
                <a:close/>
                <a:moveTo>
                  <a:pt x="13" y="6"/>
                </a:moveTo>
                <a:lnTo>
                  <a:pt x="13" y="6"/>
                </a:lnTo>
                <a:lnTo>
                  <a:pt x="10" y="6"/>
                </a:lnTo>
                <a:lnTo>
                  <a:pt x="8" y="7"/>
                </a:lnTo>
                <a:lnTo>
                  <a:pt x="7" y="10"/>
                </a:lnTo>
                <a:lnTo>
                  <a:pt x="6" y="12"/>
                </a:lnTo>
                <a:lnTo>
                  <a:pt x="6" y="12"/>
                </a:lnTo>
                <a:lnTo>
                  <a:pt x="7" y="15"/>
                </a:lnTo>
                <a:lnTo>
                  <a:pt x="8" y="16"/>
                </a:lnTo>
                <a:lnTo>
                  <a:pt x="10" y="18"/>
                </a:lnTo>
                <a:lnTo>
                  <a:pt x="13" y="19"/>
                </a:lnTo>
                <a:lnTo>
                  <a:pt x="13" y="19"/>
                </a:lnTo>
                <a:lnTo>
                  <a:pt x="15" y="18"/>
                </a:lnTo>
                <a:lnTo>
                  <a:pt x="18" y="16"/>
                </a:lnTo>
                <a:lnTo>
                  <a:pt x="19" y="15"/>
                </a:lnTo>
                <a:lnTo>
                  <a:pt x="19" y="12"/>
                </a:lnTo>
                <a:lnTo>
                  <a:pt x="19" y="12"/>
                </a:lnTo>
                <a:lnTo>
                  <a:pt x="19" y="10"/>
                </a:lnTo>
                <a:lnTo>
                  <a:pt x="18" y="7"/>
                </a:lnTo>
                <a:lnTo>
                  <a:pt x="15" y="6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Freeform 206"/>
          <p:cNvSpPr/>
          <p:nvPr/>
        </p:nvSpPr>
        <p:spPr bwMode="auto">
          <a:xfrm>
            <a:off x="11142465" y="1039331"/>
            <a:ext cx="79744" cy="9339"/>
          </a:xfrm>
          <a:custGeom>
            <a:avLst/>
            <a:gdLst/>
            <a:ahLst/>
            <a:cxnLst>
              <a:cxn ang="0">
                <a:pos x="47" y="5"/>
              </a:cxn>
              <a:cxn ang="0">
                <a:pos x="3" y="5"/>
              </a:cxn>
              <a:cxn ang="0">
                <a:pos x="3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47" y="0"/>
              </a:cxn>
              <a:cxn ang="0">
                <a:pos x="47" y="0"/>
              </a:cxn>
              <a:cxn ang="0">
                <a:pos x="49" y="0"/>
              </a:cxn>
              <a:cxn ang="0">
                <a:pos x="50" y="2"/>
              </a:cxn>
              <a:cxn ang="0">
                <a:pos x="50" y="2"/>
              </a:cxn>
              <a:cxn ang="0">
                <a:pos x="49" y="4"/>
              </a:cxn>
              <a:cxn ang="0">
                <a:pos x="47" y="5"/>
              </a:cxn>
              <a:cxn ang="0">
                <a:pos x="47" y="5"/>
              </a:cxn>
            </a:cxnLst>
            <a:rect l="0" t="0" r="r" b="b"/>
            <a:pathLst>
              <a:path w="50" h="5">
                <a:moveTo>
                  <a:pt x="47" y="5"/>
                </a:moveTo>
                <a:lnTo>
                  <a:pt x="3" y="5"/>
                </a:lnTo>
                <a:lnTo>
                  <a:pt x="3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50" y="2"/>
                </a:lnTo>
                <a:lnTo>
                  <a:pt x="50" y="2"/>
                </a:lnTo>
                <a:lnTo>
                  <a:pt x="49" y="4"/>
                </a:lnTo>
                <a:lnTo>
                  <a:pt x="47" y="5"/>
                </a:lnTo>
                <a:lnTo>
                  <a:pt x="4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Freeform 207"/>
          <p:cNvSpPr/>
          <p:nvPr/>
        </p:nvSpPr>
        <p:spPr bwMode="auto">
          <a:xfrm>
            <a:off x="11123703" y="917933"/>
            <a:ext cx="9381" cy="112060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3" y="72"/>
              </a:cxn>
              <a:cxn ang="0">
                <a:pos x="1" y="72"/>
              </a:cxn>
              <a:cxn ang="0">
                <a:pos x="0" y="69"/>
              </a:cxn>
              <a:cxn ang="0">
                <a:pos x="0" y="3"/>
              </a:cxn>
              <a:cxn ang="0">
                <a:pos x="0" y="3"/>
              </a:cxn>
              <a:cxn ang="0">
                <a:pos x="1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5" y="69"/>
              </a:cxn>
              <a:cxn ang="0">
                <a:pos x="5" y="69"/>
              </a:cxn>
              <a:cxn ang="0">
                <a:pos x="5" y="72"/>
              </a:cxn>
              <a:cxn ang="0">
                <a:pos x="3" y="72"/>
              </a:cxn>
              <a:cxn ang="0">
                <a:pos x="3" y="72"/>
              </a:cxn>
            </a:cxnLst>
            <a:rect l="0" t="0" r="r" b="b"/>
            <a:pathLst>
              <a:path w="5" h="72">
                <a:moveTo>
                  <a:pt x="3" y="72"/>
                </a:moveTo>
                <a:lnTo>
                  <a:pt x="3" y="72"/>
                </a:lnTo>
                <a:lnTo>
                  <a:pt x="1" y="72"/>
                </a:lnTo>
                <a:lnTo>
                  <a:pt x="0" y="69"/>
                </a:lnTo>
                <a:lnTo>
                  <a:pt x="0" y="3"/>
                </a:lnTo>
                <a:lnTo>
                  <a:pt x="0" y="3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5" y="69"/>
                </a:lnTo>
                <a:lnTo>
                  <a:pt x="5" y="69"/>
                </a:lnTo>
                <a:lnTo>
                  <a:pt x="5" y="72"/>
                </a:lnTo>
                <a:lnTo>
                  <a:pt x="3" y="72"/>
                </a:lnTo>
                <a:lnTo>
                  <a:pt x="3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Freeform 208"/>
          <p:cNvSpPr>
            <a:spLocks noEditPoints="1"/>
          </p:cNvSpPr>
          <p:nvPr/>
        </p:nvSpPr>
        <p:spPr bwMode="auto">
          <a:xfrm>
            <a:off x="8529728" y="1707022"/>
            <a:ext cx="342425" cy="322173"/>
          </a:xfrm>
          <a:custGeom>
            <a:avLst/>
            <a:gdLst/>
            <a:ahLst/>
            <a:cxnLst>
              <a:cxn ang="0">
                <a:pos x="17" y="190"/>
              </a:cxn>
              <a:cxn ang="0">
                <a:pos x="32" y="178"/>
              </a:cxn>
              <a:cxn ang="0">
                <a:pos x="40" y="162"/>
              </a:cxn>
              <a:cxn ang="0">
                <a:pos x="40" y="159"/>
              </a:cxn>
              <a:cxn ang="0">
                <a:pos x="17" y="136"/>
              </a:cxn>
              <a:cxn ang="0">
                <a:pos x="3" y="109"/>
              </a:cxn>
              <a:cxn ang="0">
                <a:pos x="0" y="91"/>
              </a:cxn>
              <a:cxn ang="0">
                <a:pos x="6" y="64"/>
              </a:cxn>
              <a:cxn ang="0">
                <a:pos x="19" y="41"/>
              </a:cxn>
              <a:cxn ang="0">
                <a:pos x="41" y="20"/>
              </a:cxn>
              <a:cxn ang="0">
                <a:pos x="68" y="8"/>
              </a:cxn>
              <a:cxn ang="0">
                <a:pos x="99" y="1"/>
              </a:cxn>
              <a:cxn ang="0">
                <a:pos x="121" y="1"/>
              </a:cxn>
              <a:cxn ang="0">
                <a:pos x="153" y="8"/>
              </a:cxn>
              <a:cxn ang="0">
                <a:pos x="180" y="20"/>
              </a:cxn>
              <a:cxn ang="0">
                <a:pos x="200" y="41"/>
              </a:cxn>
              <a:cxn ang="0">
                <a:pos x="214" y="64"/>
              </a:cxn>
              <a:cxn ang="0">
                <a:pos x="219" y="91"/>
              </a:cxn>
              <a:cxn ang="0">
                <a:pos x="216" y="108"/>
              </a:cxn>
              <a:cxn ang="0">
                <a:pos x="206" y="134"/>
              </a:cxn>
              <a:cxn ang="0">
                <a:pos x="187" y="154"/>
              </a:cxn>
              <a:cxn ang="0">
                <a:pos x="162" y="169"/>
              </a:cxn>
              <a:cxn ang="0">
                <a:pos x="131" y="178"/>
              </a:cxn>
              <a:cxn ang="0">
                <a:pos x="110" y="180"/>
              </a:cxn>
              <a:cxn ang="0">
                <a:pos x="87" y="186"/>
              </a:cxn>
              <a:cxn ang="0">
                <a:pos x="57" y="201"/>
              </a:cxn>
              <a:cxn ang="0">
                <a:pos x="19" y="207"/>
              </a:cxn>
              <a:cxn ang="0">
                <a:pos x="110" y="11"/>
              </a:cxn>
              <a:cxn ang="0">
                <a:pos x="72" y="18"/>
              </a:cxn>
              <a:cxn ang="0">
                <a:pos x="34" y="41"/>
              </a:cxn>
              <a:cxn ang="0">
                <a:pos x="19" y="59"/>
              </a:cxn>
              <a:cxn ang="0">
                <a:pos x="11" y="82"/>
              </a:cxn>
              <a:cxn ang="0">
                <a:pos x="11" y="99"/>
              </a:cxn>
              <a:cxn ang="0">
                <a:pos x="21" y="124"/>
              </a:cxn>
              <a:cxn ang="0">
                <a:pos x="40" y="146"/>
              </a:cxn>
              <a:cxn ang="0">
                <a:pos x="50" y="155"/>
              </a:cxn>
              <a:cxn ang="0">
                <a:pos x="50" y="162"/>
              </a:cxn>
              <a:cxn ang="0">
                <a:pos x="44" y="181"/>
              </a:cxn>
              <a:cxn ang="0">
                <a:pos x="30" y="195"/>
              </a:cxn>
              <a:cxn ang="0">
                <a:pos x="68" y="185"/>
              </a:cxn>
              <a:cxn ang="0">
                <a:pos x="90" y="170"/>
              </a:cxn>
              <a:cxn ang="0">
                <a:pos x="95" y="169"/>
              </a:cxn>
              <a:cxn ang="0">
                <a:pos x="119" y="169"/>
              </a:cxn>
              <a:cxn ang="0">
                <a:pos x="165" y="155"/>
              </a:cxn>
              <a:cxn ang="0">
                <a:pos x="192" y="135"/>
              </a:cxn>
              <a:cxn ang="0">
                <a:pos x="204" y="114"/>
              </a:cxn>
              <a:cxn ang="0">
                <a:pos x="208" y="91"/>
              </a:cxn>
              <a:cxn ang="0">
                <a:pos x="207" y="74"/>
              </a:cxn>
              <a:cxn ang="0">
                <a:pos x="196" y="53"/>
              </a:cxn>
              <a:cxn ang="0">
                <a:pos x="180" y="34"/>
              </a:cxn>
              <a:cxn ang="0">
                <a:pos x="130" y="12"/>
              </a:cxn>
              <a:cxn ang="0">
                <a:pos x="110" y="11"/>
              </a:cxn>
            </a:cxnLst>
            <a:rect l="0" t="0" r="r" b="b"/>
            <a:pathLst>
              <a:path w="219" h="207">
                <a:moveTo>
                  <a:pt x="14" y="207"/>
                </a:moveTo>
                <a:lnTo>
                  <a:pt x="14" y="192"/>
                </a:lnTo>
                <a:lnTo>
                  <a:pt x="17" y="190"/>
                </a:lnTo>
                <a:lnTo>
                  <a:pt x="17" y="190"/>
                </a:lnTo>
                <a:lnTo>
                  <a:pt x="25" y="185"/>
                </a:lnTo>
                <a:lnTo>
                  <a:pt x="32" y="178"/>
                </a:lnTo>
                <a:lnTo>
                  <a:pt x="37" y="172"/>
                </a:lnTo>
                <a:lnTo>
                  <a:pt x="38" y="166"/>
                </a:lnTo>
                <a:lnTo>
                  <a:pt x="40" y="162"/>
                </a:lnTo>
                <a:lnTo>
                  <a:pt x="40" y="162"/>
                </a:lnTo>
                <a:lnTo>
                  <a:pt x="40" y="159"/>
                </a:lnTo>
                <a:lnTo>
                  <a:pt x="40" y="159"/>
                </a:lnTo>
                <a:lnTo>
                  <a:pt x="30" y="153"/>
                </a:lnTo>
                <a:lnTo>
                  <a:pt x="23" y="145"/>
                </a:lnTo>
                <a:lnTo>
                  <a:pt x="17" y="136"/>
                </a:lnTo>
                <a:lnTo>
                  <a:pt x="11" y="128"/>
                </a:lnTo>
                <a:lnTo>
                  <a:pt x="6" y="119"/>
                </a:lnTo>
                <a:lnTo>
                  <a:pt x="3" y="109"/>
                </a:lnTo>
                <a:lnTo>
                  <a:pt x="0" y="100"/>
                </a:lnTo>
                <a:lnTo>
                  <a:pt x="0" y="91"/>
                </a:lnTo>
                <a:lnTo>
                  <a:pt x="0" y="91"/>
                </a:lnTo>
                <a:lnTo>
                  <a:pt x="0" y="81"/>
                </a:lnTo>
                <a:lnTo>
                  <a:pt x="3" y="72"/>
                </a:lnTo>
                <a:lnTo>
                  <a:pt x="6" y="64"/>
                </a:lnTo>
                <a:lnTo>
                  <a:pt x="9" y="55"/>
                </a:lnTo>
                <a:lnTo>
                  <a:pt x="14" y="47"/>
                </a:lnTo>
                <a:lnTo>
                  <a:pt x="19" y="41"/>
                </a:lnTo>
                <a:lnTo>
                  <a:pt x="26" y="34"/>
                </a:lnTo>
                <a:lnTo>
                  <a:pt x="33" y="27"/>
                </a:lnTo>
                <a:lnTo>
                  <a:pt x="41" y="20"/>
                </a:lnTo>
                <a:lnTo>
                  <a:pt x="49" y="16"/>
                </a:lnTo>
                <a:lnTo>
                  <a:pt x="57" y="11"/>
                </a:lnTo>
                <a:lnTo>
                  <a:pt x="68" y="8"/>
                </a:lnTo>
                <a:lnTo>
                  <a:pt x="77" y="4"/>
                </a:lnTo>
                <a:lnTo>
                  <a:pt x="88" y="3"/>
                </a:lnTo>
                <a:lnTo>
                  <a:pt x="99" y="1"/>
                </a:lnTo>
                <a:lnTo>
                  <a:pt x="110" y="0"/>
                </a:lnTo>
                <a:lnTo>
                  <a:pt x="110" y="0"/>
                </a:lnTo>
                <a:lnTo>
                  <a:pt x="121" y="1"/>
                </a:lnTo>
                <a:lnTo>
                  <a:pt x="131" y="3"/>
                </a:lnTo>
                <a:lnTo>
                  <a:pt x="142" y="4"/>
                </a:lnTo>
                <a:lnTo>
                  <a:pt x="153" y="8"/>
                </a:lnTo>
                <a:lnTo>
                  <a:pt x="162" y="11"/>
                </a:lnTo>
                <a:lnTo>
                  <a:pt x="171" y="16"/>
                </a:lnTo>
                <a:lnTo>
                  <a:pt x="180" y="20"/>
                </a:lnTo>
                <a:lnTo>
                  <a:pt x="187" y="27"/>
                </a:lnTo>
                <a:lnTo>
                  <a:pt x="194" y="34"/>
                </a:lnTo>
                <a:lnTo>
                  <a:pt x="200" y="41"/>
                </a:lnTo>
                <a:lnTo>
                  <a:pt x="206" y="47"/>
                </a:lnTo>
                <a:lnTo>
                  <a:pt x="211" y="55"/>
                </a:lnTo>
                <a:lnTo>
                  <a:pt x="214" y="64"/>
                </a:lnTo>
                <a:lnTo>
                  <a:pt x="216" y="72"/>
                </a:lnTo>
                <a:lnTo>
                  <a:pt x="219" y="81"/>
                </a:lnTo>
                <a:lnTo>
                  <a:pt x="219" y="91"/>
                </a:lnTo>
                <a:lnTo>
                  <a:pt x="219" y="91"/>
                </a:lnTo>
                <a:lnTo>
                  <a:pt x="219" y="100"/>
                </a:lnTo>
                <a:lnTo>
                  <a:pt x="216" y="108"/>
                </a:lnTo>
                <a:lnTo>
                  <a:pt x="214" y="118"/>
                </a:lnTo>
                <a:lnTo>
                  <a:pt x="211" y="126"/>
                </a:lnTo>
                <a:lnTo>
                  <a:pt x="206" y="134"/>
                </a:lnTo>
                <a:lnTo>
                  <a:pt x="200" y="141"/>
                </a:lnTo>
                <a:lnTo>
                  <a:pt x="194" y="147"/>
                </a:lnTo>
                <a:lnTo>
                  <a:pt x="187" y="154"/>
                </a:lnTo>
                <a:lnTo>
                  <a:pt x="180" y="159"/>
                </a:lnTo>
                <a:lnTo>
                  <a:pt x="171" y="165"/>
                </a:lnTo>
                <a:lnTo>
                  <a:pt x="162" y="169"/>
                </a:lnTo>
                <a:lnTo>
                  <a:pt x="153" y="173"/>
                </a:lnTo>
                <a:lnTo>
                  <a:pt x="142" y="176"/>
                </a:lnTo>
                <a:lnTo>
                  <a:pt x="131" y="178"/>
                </a:lnTo>
                <a:lnTo>
                  <a:pt x="121" y="180"/>
                </a:lnTo>
                <a:lnTo>
                  <a:pt x="110" y="180"/>
                </a:lnTo>
                <a:lnTo>
                  <a:pt x="110" y="180"/>
                </a:lnTo>
                <a:lnTo>
                  <a:pt x="95" y="180"/>
                </a:lnTo>
                <a:lnTo>
                  <a:pt x="95" y="180"/>
                </a:lnTo>
                <a:lnTo>
                  <a:pt x="87" y="186"/>
                </a:lnTo>
                <a:lnTo>
                  <a:pt x="77" y="193"/>
                </a:lnTo>
                <a:lnTo>
                  <a:pt x="68" y="197"/>
                </a:lnTo>
                <a:lnTo>
                  <a:pt x="57" y="201"/>
                </a:lnTo>
                <a:lnTo>
                  <a:pt x="48" y="204"/>
                </a:lnTo>
                <a:lnTo>
                  <a:pt x="38" y="205"/>
                </a:lnTo>
                <a:lnTo>
                  <a:pt x="19" y="207"/>
                </a:lnTo>
                <a:lnTo>
                  <a:pt x="14" y="207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2"/>
                </a:lnTo>
                <a:lnTo>
                  <a:pt x="90" y="12"/>
                </a:lnTo>
                <a:lnTo>
                  <a:pt x="72" y="18"/>
                </a:lnTo>
                <a:lnTo>
                  <a:pt x="54" y="24"/>
                </a:lnTo>
                <a:lnTo>
                  <a:pt x="40" y="34"/>
                </a:lnTo>
                <a:lnTo>
                  <a:pt x="34" y="41"/>
                </a:lnTo>
                <a:lnTo>
                  <a:pt x="27" y="46"/>
                </a:lnTo>
                <a:lnTo>
                  <a:pt x="23" y="53"/>
                </a:lnTo>
                <a:lnTo>
                  <a:pt x="19" y="59"/>
                </a:lnTo>
                <a:lnTo>
                  <a:pt x="15" y="66"/>
                </a:lnTo>
                <a:lnTo>
                  <a:pt x="13" y="74"/>
                </a:lnTo>
                <a:lnTo>
                  <a:pt x="11" y="82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4" y="108"/>
                </a:lnTo>
                <a:lnTo>
                  <a:pt x="17" y="116"/>
                </a:lnTo>
                <a:lnTo>
                  <a:pt x="21" y="124"/>
                </a:lnTo>
                <a:lnTo>
                  <a:pt x="26" y="132"/>
                </a:lnTo>
                <a:lnTo>
                  <a:pt x="32" y="139"/>
                </a:lnTo>
                <a:lnTo>
                  <a:pt x="40" y="146"/>
                </a:lnTo>
                <a:lnTo>
                  <a:pt x="48" y="151"/>
                </a:lnTo>
                <a:lnTo>
                  <a:pt x="49" y="153"/>
                </a:lnTo>
                <a:lnTo>
                  <a:pt x="50" y="155"/>
                </a:lnTo>
                <a:lnTo>
                  <a:pt x="50" y="155"/>
                </a:lnTo>
                <a:lnTo>
                  <a:pt x="50" y="162"/>
                </a:lnTo>
                <a:lnTo>
                  <a:pt x="50" y="162"/>
                </a:lnTo>
                <a:lnTo>
                  <a:pt x="50" y="168"/>
                </a:lnTo>
                <a:lnTo>
                  <a:pt x="49" y="172"/>
                </a:lnTo>
                <a:lnTo>
                  <a:pt x="44" y="181"/>
                </a:lnTo>
                <a:lnTo>
                  <a:pt x="38" y="188"/>
                </a:lnTo>
                <a:lnTo>
                  <a:pt x="30" y="195"/>
                </a:lnTo>
                <a:lnTo>
                  <a:pt x="30" y="195"/>
                </a:lnTo>
                <a:lnTo>
                  <a:pt x="46" y="193"/>
                </a:lnTo>
                <a:lnTo>
                  <a:pt x="61" y="189"/>
                </a:lnTo>
                <a:lnTo>
                  <a:pt x="68" y="185"/>
                </a:lnTo>
                <a:lnTo>
                  <a:pt x="76" y="181"/>
                </a:lnTo>
                <a:lnTo>
                  <a:pt x="83" y="176"/>
                </a:lnTo>
                <a:lnTo>
                  <a:pt x="90" y="170"/>
                </a:lnTo>
                <a:lnTo>
                  <a:pt x="92" y="168"/>
                </a:lnTo>
                <a:lnTo>
                  <a:pt x="95" y="169"/>
                </a:lnTo>
                <a:lnTo>
                  <a:pt x="95" y="169"/>
                </a:lnTo>
                <a:lnTo>
                  <a:pt x="110" y="169"/>
                </a:lnTo>
                <a:lnTo>
                  <a:pt x="110" y="169"/>
                </a:lnTo>
                <a:lnTo>
                  <a:pt x="119" y="169"/>
                </a:lnTo>
                <a:lnTo>
                  <a:pt x="130" y="168"/>
                </a:lnTo>
                <a:lnTo>
                  <a:pt x="148" y="163"/>
                </a:lnTo>
                <a:lnTo>
                  <a:pt x="165" y="155"/>
                </a:lnTo>
                <a:lnTo>
                  <a:pt x="180" y="146"/>
                </a:lnTo>
                <a:lnTo>
                  <a:pt x="185" y="141"/>
                </a:lnTo>
                <a:lnTo>
                  <a:pt x="192" y="135"/>
                </a:lnTo>
                <a:lnTo>
                  <a:pt x="196" y="128"/>
                </a:lnTo>
                <a:lnTo>
                  <a:pt x="200" y="122"/>
                </a:lnTo>
                <a:lnTo>
                  <a:pt x="204" y="114"/>
                </a:lnTo>
                <a:lnTo>
                  <a:pt x="207" y="107"/>
                </a:lnTo>
                <a:lnTo>
                  <a:pt x="208" y="99"/>
                </a:lnTo>
                <a:lnTo>
                  <a:pt x="208" y="91"/>
                </a:lnTo>
                <a:lnTo>
                  <a:pt x="208" y="91"/>
                </a:lnTo>
                <a:lnTo>
                  <a:pt x="208" y="82"/>
                </a:lnTo>
                <a:lnTo>
                  <a:pt x="207" y="74"/>
                </a:lnTo>
                <a:lnTo>
                  <a:pt x="204" y="66"/>
                </a:lnTo>
                <a:lnTo>
                  <a:pt x="200" y="59"/>
                </a:lnTo>
                <a:lnTo>
                  <a:pt x="196" y="53"/>
                </a:lnTo>
                <a:lnTo>
                  <a:pt x="192" y="46"/>
                </a:lnTo>
                <a:lnTo>
                  <a:pt x="185" y="41"/>
                </a:lnTo>
                <a:lnTo>
                  <a:pt x="180" y="34"/>
                </a:lnTo>
                <a:lnTo>
                  <a:pt x="165" y="24"/>
                </a:lnTo>
                <a:lnTo>
                  <a:pt x="148" y="18"/>
                </a:lnTo>
                <a:lnTo>
                  <a:pt x="130" y="12"/>
                </a:lnTo>
                <a:lnTo>
                  <a:pt x="119" y="12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Freeform 209"/>
          <p:cNvSpPr>
            <a:spLocks noEditPoints="1"/>
          </p:cNvSpPr>
          <p:nvPr/>
        </p:nvSpPr>
        <p:spPr bwMode="auto">
          <a:xfrm>
            <a:off x="9505399" y="1833087"/>
            <a:ext cx="187629" cy="191437"/>
          </a:xfrm>
          <a:custGeom>
            <a:avLst/>
            <a:gdLst/>
            <a:ahLst/>
            <a:cxnLst>
              <a:cxn ang="0">
                <a:pos x="112" y="123"/>
              </a:cxn>
              <a:cxn ang="0">
                <a:pos x="93" y="119"/>
              </a:cxn>
              <a:cxn ang="0">
                <a:pos x="77" y="108"/>
              </a:cxn>
              <a:cxn ang="0">
                <a:pos x="69" y="109"/>
              </a:cxn>
              <a:cxn ang="0">
                <a:pos x="61" y="109"/>
              </a:cxn>
              <a:cxn ang="0">
                <a:pos x="36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1" y="43"/>
              </a:cxn>
              <a:cxn ang="0">
                <a:pos x="9" y="24"/>
              </a:cxn>
              <a:cxn ang="0">
                <a:pos x="27" y="10"/>
              </a:cxn>
              <a:cxn ang="0">
                <a:pos x="49" y="1"/>
              </a:cxn>
              <a:cxn ang="0">
                <a:pos x="61" y="0"/>
              </a:cxn>
              <a:cxn ang="0">
                <a:pos x="85" y="4"/>
              </a:cxn>
              <a:cxn ang="0">
                <a:pos x="104" y="16"/>
              </a:cxn>
              <a:cxn ang="0">
                <a:pos x="117" y="34"/>
              </a:cxn>
              <a:cxn ang="0">
                <a:pos x="121" y="55"/>
              </a:cxn>
              <a:cxn ang="0">
                <a:pos x="121" y="64"/>
              </a:cxn>
              <a:cxn ang="0">
                <a:pos x="116" y="80"/>
              </a:cxn>
              <a:cxn ang="0">
                <a:pos x="111" y="87"/>
              </a:cxn>
              <a:cxn ang="0">
                <a:pos x="109" y="95"/>
              </a:cxn>
              <a:cxn ang="0">
                <a:pos x="109" y="100"/>
              </a:cxn>
              <a:cxn ang="0">
                <a:pos x="116" y="111"/>
              </a:cxn>
              <a:cxn ang="0">
                <a:pos x="121" y="115"/>
              </a:cxn>
              <a:cxn ang="0">
                <a:pos x="120" y="122"/>
              </a:cxn>
              <a:cxn ang="0">
                <a:pos x="112" y="123"/>
              </a:cxn>
              <a:cxn ang="0">
                <a:pos x="78" y="101"/>
              </a:cxn>
              <a:cxn ang="0">
                <a:pos x="80" y="103"/>
              </a:cxn>
              <a:cxn ang="0">
                <a:pos x="96" y="114"/>
              </a:cxn>
              <a:cxn ang="0">
                <a:pos x="115" y="118"/>
              </a:cxn>
              <a:cxn ang="0">
                <a:pos x="111" y="112"/>
              </a:cxn>
              <a:cxn ang="0">
                <a:pos x="104" y="101"/>
              </a:cxn>
              <a:cxn ang="0">
                <a:pos x="104" y="95"/>
              </a:cxn>
              <a:cxn ang="0">
                <a:pos x="105" y="84"/>
              </a:cxn>
              <a:cxn ang="0">
                <a:pos x="107" y="84"/>
              </a:cxn>
              <a:cxn ang="0">
                <a:pos x="113" y="70"/>
              </a:cxn>
              <a:cxn ang="0">
                <a:pos x="116" y="55"/>
              </a:cxn>
              <a:cxn ang="0">
                <a:pos x="115" y="45"/>
              </a:cxn>
              <a:cxn ang="0">
                <a:pos x="107" y="27"/>
              </a:cxn>
              <a:cxn ang="0">
                <a:pos x="92" y="14"/>
              </a:cxn>
              <a:cxn ang="0">
                <a:pos x="71" y="7"/>
              </a:cxn>
              <a:cxn ang="0">
                <a:pos x="61" y="6"/>
              </a:cxn>
              <a:cxn ang="0">
                <a:pos x="39" y="10"/>
              </a:cxn>
              <a:cxn ang="0">
                <a:pos x="22" y="20"/>
              </a:cxn>
              <a:cxn ang="0">
                <a:pos x="9" y="35"/>
              </a:cxn>
              <a:cxn ang="0">
                <a:pos x="5" y="55"/>
              </a:cxn>
              <a:cxn ang="0">
                <a:pos x="7" y="65"/>
              </a:cxn>
              <a:cxn ang="0">
                <a:pos x="15" y="82"/>
              </a:cxn>
              <a:cxn ang="0">
                <a:pos x="30" y="96"/>
              </a:cxn>
              <a:cxn ang="0">
                <a:pos x="50" y="103"/>
              </a:cxn>
              <a:cxn ang="0">
                <a:pos x="61" y="104"/>
              </a:cxn>
              <a:cxn ang="0">
                <a:pos x="77" y="101"/>
              </a:cxn>
            </a:cxnLst>
            <a:rect l="0" t="0" r="r" b="b"/>
            <a:pathLst>
              <a:path w="121" h="123">
                <a:moveTo>
                  <a:pt x="112" y="123"/>
                </a:moveTo>
                <a:lnTo>
                  <a:pt x="112" y="123"/>
                </a:lnTo>
                <a:lnTo>
                  <a:pt x="103" y="122"/>
                </a:lnTo>
                <a:lnTo>
                  <a:pt x="93" y="119"/>
                </a:lnTo>
                <a:lnTo>
                  <a:pt x="85" y="114"/>
                </a:lnTo>
                <a:lnTo>
                  <a:pt x="77" y="108"/>
                </a:lnTo>
                <a:lnTo>
                  <a:pt x="77" y="108"/>
                </a:lnTo>
                <a:lnTo>
                  <a:pt x="69" y="109"/>
                </a:lnTo>
                <a:lnTo>
                  <a:pt x="61" y="109"/>
                </a:lnTo>
                <a:lnTo>
                  <a:pt x="61" y="109"/>
                </a:lnTo>
                <a:lnTo>
                  <a:pt x="49" y="108"/>
                </a:lnTo>
                <a:lnTo>
                  <a:pt x="36" y="105"/>
                </a:lnTo>
                <a:lnTo>
                  <a:pt x="27" y="100"/>
                </a:lnTo>
                <a:lnTo>
                  <a:pt x="17" y="93"/>
                </a:lnTo>
                <a:lnTo>
                  <a:pt x="9" y="85"/>
                </a:lnTo>
                <a:lnTo>
                  <a:pt x="4" y="76"/>
                </a:lnTo>
                <a:lnTo>
                  <a:pt x="1" y="66"/>
                </a:lnTo>
                <a:lnTo>
                  <a:pt x="0" y="55"/>
                </a:lnTo>
                <a:lnTo>
                  <a:pt x="0" y="55"/>
                </a:lnTo>
                <a:lnTo>
                  <a:pt x="1" y="43"/>
                </a:lnTo>
                <a:lnTo>
                  <a:pt x="4" y="34"/>
                </a:lnTo>
                <a:lnTo>
                  <a:pt x="9" y="24"/>
                </a:lnTo>
                <a:lnTo>
                  <a:pt x="17" y="16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61" y="0"/>
                </a:lnTo>
                <a:lnTo>
                  <a:pt x="61" y="0"/>
                </a:lnTo>
                <a:lnTo>
                  <a:pt x="73" y="1"/>
                </a:lnTo>
                <a:lnTo>
                  <a:pt x="85" y="4"/>
                </a:lnTo>
                <a:lnTo>
                  <a:pt x="94" y="10"/>
                </a:lnTo>
                <a:lnTo>
                  <a:pt x="104" y="16"/>
                </a:lnTo>
                <a:lnTo>
                  <a:pt x="112" y="24"/>
                </a:lnTo>
                <a:lnTo>
                  <a:pt x="117" y="34"/>
                </a:lnTo>
                <a:lnTo>
                  <a:pt x="120" y="43"/>
                </a:lnTo>
                <a:lnTo>
                  <a:pt x="121" y="55"/>
                </a:lnTo>
                <a:lnTo>
                  <a:pt x="121" y="55"/>
                </a:lnTo>
                <a:lnTo>
                  <a:pt x="121" y="64"/>
                </a:lnTo>
                <a:lnTo>
                  <a:pt x="119" y="72"/>
                </a:lnTo>
                <a:lnTo>
                  <a:pt x="116" y="80"/>
                </a:lnTo>
                <a:lnTo>
                  <a:pt x="111" y="87"/>
                </a:lnTo>
                <a:lnTo>
                  <a:pt x="111" y="87"/>
                </a:lnTo>
                <a:lnTo>
                  <a:pt x="109" y="91"/>
                </a:lnTo>
                <a:lnTo>
                  <a:pt x="109" y="95"/>
                </a:lnTo>
                <a:lnTo>
                  <a:pt x="109" y="95"/>
                </a:lnTo>
                <a:lnTo>
                  <a:pt x="109" y="100"/>
                </a:lnTo>
                <a:lnTo>
                  <a:pt x="112" y="105"/>
                </a:lnTo>
                <a:lnTo>
                  <a:pt x="116" y="111"/>
                </a:lnTo>
                <a:lnTo>
                  <a:pt x="120" y="114"/>
                </a:lnTo>
                <a:lnTo>
                  <a:pt x="121" y="115"/>
                </a:lnTo>
                <a:lnTo>
                  <a:pt x="121" y="122"/>
                </a:lnTo>
                <a:lnTo>
                  <a:pt x="120" y="122"/>
                </a:lnTo>
                <a:lnTo>
                  <a:pt x="120" y="122"/>
                </a:lnTo>
                <a:lnTo>
                  <a:pt x="112" y="123"/>
                </a:lnTo>
                <a:lnTo>
                  <a:pt x="112" y="123"/>
                </a:lnTo>
                <a:close/>
                <a:moveTo>
                  <a:pt x="78" y="101"/>
                </a:moveTo>
                <a:lnTo>
                  <a:pt x="80" y="103"/>
                </a:lnTo>
                <a:lnTo>
                  <a:pt x="80" y="103"/>
                </a:lnTo>
                <a:lnTo>
                  <a:pt x="88" y="109"/>
                </a:lnTo>
                <a:lnTo>
                  <a:pt x="96" y="114"/>
                </a:lnTo>
                <a:lnTo>
                  <a:pt x="105" y="116"/>
                </a:lnTo>
                <a:lnTo>
                  <a:pt x="115" y="118"/>
                </a:lnTo>
                <a:lnTo>
                  <a:pt x="115" y="118"/>
                </a:lnTo>
                <a:lnTo>
                  <a:pt x="111" y="112"/>
                </a:lnTo>
                <a:lnTo>
                  <a:pt x="107" y="108"/>
                </a:lnTo>
                <a:lnTo>
                  <a:pt x="104" y="101"/>
                </a:lnTo>
                <a:lnTo>
                  <a:pt x="104" y="95"/>
                </a:lnTo>
                <a:lnTo>
                  <a:pt x="104" y="95"/>
                </a:lnTo>
                <a:lnTo>
                  <a:pt x="104" y="89"/>
                </a:lnTo>
                <a:lnTo>
                  <a:pt x="105" y="84"/>
                </a:lnTo>
                <a:lnTo>
                  <a:pt x="107" y="84"/>
                </a:lnTo>
                <a:lnTo>
                  <a:pt x="107" y="84"/>
                </a:lnTo>
                <a:lnTo>
                  <a:pt x="111" y="77"/>
                </a:lnTo>
                <a:lnTo>
                  <a:pt x="113" y="70"/>
                </a:lnTo>
                <a:lnTo>
                  <a:pt x="116" y="62"/>
                </a:lnTo>
                <a:lnTo>
                  <a:pt x="116" y="55"/>
                </a:lnTo>
                <a:lnTo>
                  <a:pt x="116" y="55"/>
                </a:lnTo>
                <a:lnTo>
                  <a:pt x="115" y="45"/>
                </a:lnTo>
                <a:lnTo>
                  <a:pt x="112" y="35"/>
                </a:lnTo>
                <a:lnTo>
                  <a:pt x="107" y="27"/>
                </a:lnTo>
                <a:lnTo>
                  <a:pt x="100" y="20"/>
                </a:lnTo>
                <a:lnTo>
                  <a:pt x="92" y="14"/>
                </a:lnTo>
                <a:lnTo>
                  <a:pt x="82" y="10"/>
                </a:lnTo>
                <a:lnTo>
                  <a:pt x="71" y="7"/>
                </a:lnTo>
                <a:lnTo>
                  <a:pt x="61" y="6"/>
                </a:lnTo>
                <a:lnTo>
                  <a:pt x="61" y="6"/>
                </a:lnTo>
                <a:lnTo>
                  <a:pt x="50" y="7"/>
                </a:lnTo>
                <a:lnTo>
                  <a:pt x="39" y="10"/>
                </a:lnTo>
                <a:lnTo>
                  <a:pt x="30" y="14"/>
                </a:lnTo>
                <a:lnTo>
                  <a:pt x="22" y="20"/>
                </a:lnTo>
                <a:lnTo>
                  <a:pt x="15" y="27"/>
                </a:lnTo>
                <a:lnTo>
                  <a:pt x="9" y="35"/>
                </a:lnTo>
                <a:lnTo>
                  <a:pt x="7" y="45"/>
                </a:lnTo>
                <a:lnTo>
                  <a:pt x="5" y="55"/>
                </a:lnTo>
                <a:lnTo>
                  <a:pt x="5" y="55"/>
                </a:lnTo>
                <a:lnTo>
                  <a:pt x="7" y="65"/>
                </a:lnTo>
                <a:lnTo>
                  <a:pt x="9" y="74"/>
                </a:lnTo>
                <a:lnTo>
                  <a:pt x="15" y="82"/>
                </a:lnTo>
                <a:lnTo>
                  <a:pt x="22" y="89"/>
                </a:lnTo>
                <a:lnTo>
                  <a:pt x="30" y="96"/>
                </a:lnTo>
                <a:lnTo>
                  <a:pt x="39" y="100"/>
                </a:lnTo>
                <a:lnTo>
                  <a:pt x="50" y="103"/>
                </a:lnTo>
                <a:lnTo>
                  <a:pt x="61" y="104"/>
                </a:lnTo>
                <a:lnTo>
                  <a:pt x="61" y="104"/>
                </a:lnTo>
                <a:lnTo>
                  <a:pt x="69" y="104"/>
                </a:lnTo>
                <a:lnTo>
                  <a:pt x="77" y="101"/>
                </a:lnTo>
                <a:lnTo>
                  <a:pt x="78" y="1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Freeform 210"/>
          <p:cNvSpPr>
            <a:spLocks noEditPoints="1"/>
          </p:cNvSpPr>
          <p:nvPr/>
        </p:nvSpPr>
        <p:spPr bwMode="auto">
          <a:xfrm>
            <a:off x="9317770" y="1688344"/>
            <a:ext cx="337733" cy="322173"/>
          </a:xfrm>
          <a:custGeom>
            <a:avLst/>
            <a:gdLst/>
            <a:ahLst/>
            <a:cxnLst>
              <a:cxn ang="0">
                <a:pos x="16" y="189"/>
              </a:cxn>
              <a:cxn ang="0">
                <a:pos x="31" y="178"/>
              </a:cxn>
              <a:cxn ang="0">
                <a:pos x="39" y="161"/>
              </a:cxn>
              <a:cxn ang="0">
                <a:pos x="39" y="158"/>
              </a:cxn>
              <a:cxn ang="0">
                <a:pos x="16" y="136"/>
              </a:cxn>
              <a:cxn ang="0">
                <a:pos x="2" y="109"/>
              </a:cxn>
              <a:cxn ang="0">
                <a:pos x="0" y="89"/>
              </a:cxn>
              <a:cxn ang="0">
                <a:pos x="5" y="62"/>
              </a:cxn>
              <a:cxn ang="0">
                <a:pos x="19" y="39"/>
              </a:cxn>
              <a:cxn ang="0">
                <a:pos x="40" y="20"/>
              </a:cxn>
              <a:cxn ang="0">
                <a:pos x="67" y="7"/>
              </a:cxn>
              <a:cxn ang="0">
                <a:pos x="98" y="0"/>
              </a:cxn>
              <a:cxn ang="0">
                <a:pos x="120" y="0"/>
              </a:cxn>
              <a:cxn ang="0">
                <a:pos x="151" y="7"/>
              </a:cxn>
              <a:cxn ang="0">
                <a:pos x="178" y="19"/>
              </a:cxn>
              <a:cxn ang="0">
                <a:pos x="200" y="38"/>
              </a:cxn>
              <a:cxn ang="0">
                <a:pos x="213" y="61"/>
              </a:cxn>
              <a:cxn ang="0">
                <a:pos x="218" y="88"/>
              </a:cxn>
              <a:cxn ang="0">
                <a:pos x="210" y="92"/>
              </a:cxn>
              <a:cxn ang="0">
                <a:pos x="189" y="86"/>
              </a:cxn>
              <a:cxn ang="0">
                <a:pos x="167" y="86"/>
              </a:cxn>
              <a:cxn ang="0">
                <a:pos x="132" y="104"/>
              </a:cxn>
              <a:cxn ang="0">
                <a:pos x="117" y="124"/>
              </a:cxn>
              <a:cxn ang="0">
                <a:pos x="112" y="148"/>
              </a:cxn>
              <a:cxn ang="0">
                <a:pos x="121" y="180"/>
              </a:cxn>
              <a:cxn ang="0">
                <a:pos x="94" y="178"/>
              </a:cxn>
              <a:cxn ang="0">
                <a:pos x="77" y="192"/>
              </a:cxn>
              <a:cxn ang="0">
                <a:pos x="47" y="202"/>
              </a:cxn>
              <a:cxn ang="0">
                <a:pos x="13" y="205"/>
              </a:cxn>
              <a:cxn ang="0">
                <a:pos x="100" y="11"/>
              </a:cxn>
              <a:cxn ang="0">
                <a:pos x="54" y="24"/>
              </a:cxn>
              <a:cxn ang="0">
                <a:pos x="28" y="44"/>
              </a:cxn>
              <a:cxn ang="0">
                <a:pos x="15" y="66"/>
              </a:cxn>
              <a:cxn ang="0">
                <a:pos x="11" y="89"/>
              </a:cxn>
              <a:cxn ang="0">
                <a:pos x="13" y="107"/>
              </a:cxn>
              <a:cxn ang="0">
                <a:pos x="25" y="131"/>
              </a:cxn>
              <a:cxn ang="0">
                <a:pos x="47" y="151"/>
              </a:cxn>
              <a:cxn ang="0">
                <a:pos x="50" y="154"/>
              </a:cxn>
              <a:cxn ang="0">
                <a:pos x="50" y="166"/>
              </a:cxn>
              <a:cxn ang="0">
                <a:pos x="38" y="188"/>
              </a:cxn>
              <a:cxn ang="0">
                <a:pos x="46" y="192"/>
              </a:cxn>
              <a:cxn ang="0">
                <a:pos x="75" y="181"/>
              </a:cxn>
              <a:cxn ang="0">
                <a:pos x="92" y="167"/>
              </a:cxn>
              <a:cxn ang="0">
                <a:pos x="105" y="169"/>
              </a:cxn>
              <a:cxn ang="0">
                <a:pos x="101" y="148"/>
              </a:cxn>
              <a:cxn ang="0">
                <a:pos x="108" y="119"/>
              </a:cxn>
              <a:cxn ang="0">
                <a:pos x="125" y="96"/>
              </a:cxn>
              <a:cxn ang="0">
                <a:pos x="166" y="77"/>
              </a:cxn>
              <a:cxn ang="0">
                <a:pos x="194" y="76"/>
              </a:cxn>
              <a:cxn ang="0">
                <a:pos x="205" y="71"/>
              </a:cxn>
              <a:cxn ang="0">
                <a:pos x="186" y="40"/>
              </a:cxn>
              <a:cxn ang="0">
                <a:pos x="144" y="16"/>
              </a:cxn>
              <a:cxn ang="0">
                <a:pos x="109" y="11"/>
              </a:cxn>
            </a:cxnLst>
            <a:rect l="0" t="0" r="r" b="b"/>
            <a:pathLst>
              <a:path w="218" h="205">
                <a:moveTo>
                  <a:pt x="13" y="205"/>
                </a:moveTo>
                <a:lnTo>
                  <a:pt x="13" y="190"/>
                </a:lnTo>
                <a:lnTo>
                  <a:pt x="16" y="189"/>
                </a:lnTo>
                <a:lnTo>
                  <a:pt x="16" y="189"/>
                </a:lnTo>
                <a:lnTo>
                  <a:pt x="24" y="185"/>
                </a:lnTo>
                <a:lnTo>
                  <a:pt x="31" y="178"/>
                </a:lnTo>
                <a:lnTo>
                  <a:pt x="36" y="170"/>
                </a:lnTo>
                <a:lnTo>
                  <a:pt x="38" y="166"/>
                </a:lnTo>
                <a:lnTo>
                  <a:pt x="39" y="161"/>
                </a:lnTo>
                <a:lnTo>
                  <a:pt x="39" y="161"/>
                </a:lnTo>
                <a:lnTo>
                  <a:pt x="39" y="158"/>
                </a:lnTo>
                <a:lnTo>
                  <a:pt x="39" y="158"/>
                </a:lnTo>
                <a:lnTo>
                  <a:pt x="29" y="151"/>
                </a:lnTo>
                <a:lnTo>
                  <a:pt x="23" y="144"/>
                </a:lnTo>
                <a:lnTo>
                  <a:pt x="16" y="136"/>
                </a:lnTo>
                <a:lnTo>
                  <a:pt x="11" y="127"/>
                </a:lnTo>
                <a:lnTo>
                  <a:pt x="5" y="119"/>
                </a:lnTo>
                <a:lnTo>
                  <a:pt x="2" y="109"/>
                </a:lnTo>
                <a:lnTo>
                  <a:pt x="1" y="100"/>
                </a:lnTo>
                <a:lnTo>
                  <a:pt x="0" y="89"/>
                </a:lnTo>
                <a:lnTo>
                  <a:pt x="0" y="89"/>
                </a:lnTo>
                <a:lnTo>
                  <a:pt x="0" y="80"/>
                </a:lnTo>
                <a:lnTo>
                  <a:pt x="2" y="71"/>
                </a:lnTo>
                <a:lnTo>
                  <a:pt x="5" y="62"/>
                </a:lnTo>
                <a:lnTo>
                  <a:pt x="8" y="54"/>
                </a:lnTo>
                <a:lnTo>
                  <a:pt x="13" y="47"/>
                </a:lnTo>
                <a:lnTo>
                  <a:pt x="19" y="39"/>
                </a:lnTo>
                <a:lnTo>
                  <a:pt x="25" y="32"/>
                </a:lnTo>
                <a:lnTo>
                  <a:pt x="32" y="26"/>
                </a:lnTo>
                <a:lnTo>
                  <a:pt x="40" y="20"/>
                </a:lnTo>
                <a:lnTo>
                  <a:pt x="48" y="15"/>
                </a:lnTo>
                <a:lnTo>
                  <a:pt x="56" y="11"/>
                </a:lnTo>
                <a:lnTo>
                  <a:pt x="67" y="7"/>
                </a:lnTo>
                <a:lnTo>
                  <a:pt x="77" y="4"/>
                </a:lnTo>
                <a:lnTo>
                  <a:pt x="87" y="1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0" y="0"/>
                </a:lnTo>
                <a:lnTo>
                  <a:pt x="131" y="1"/>
                </a:lnTo>
                <a:lnTo>
                  <a:pt x="142" y="4"/>
                </a:lnTo>
                <a:lnTo>
                  <a:pt x="151" y="7"/>
                </a:lnTo>
                <a:lnTo>
                  <a:pt x="160" y="9"/>
                </a:lnTo>
                <a:lnTo>
                  <a:pt x="170" y="15"/>
                </a:lnTo>
                <a:lnTo>
                  <a:pt x="178" y="19"/>
                </a:lnTo>
                <a:lnTo>
                  <a:pt x="186" y="24"/>
                </a:lnTo>
                <a:lnTo>
                  <a:pt x="193" y="31"/>
                </a:lnTo>
                <a:lnTo>
                  <a:pt x="200" y="38"/>
                </a:lnTo>
                <a:lnTo>
                  <a:pt x="205" y="44"/>
                </a:lnTo>
                <a:lnTo>
                  <a:pt x="209" y="53"/>
                </a:lnTo>
                <a:lnTo>
                  <a:pt x="213" y="61"/>
                </a:lnTo>
                <a:lnTo>
                  <a:pt x="216" y="69"/>
                </a:lnTo>
                <a:lnTo>
                  <a:pt x="217" y="78"/>
                </a:lnTo>
                <a:lnTo>
                  <a:pt x="218" y="88"/>
                </a:lnTo>
                <a:lnTo>
                  <a:pt x="218" y="96"/>
                </a:lnTo>
                <a:lnTo>
                  <a:pt x="210" y="92"/>
                </a:lnTo>
                <a:lnTo>
                  <a:pt x="210" y="92"/>
                </a:lnTo>
                <a:lnTo>
                  <a:pt x="204" y="89"/>
                </a:lnTo>
                <a:lnTo>
                  <a:pt x="197" y="88"/>
                </a:lnTo>
                <a:lnTo>
                  <a:pt x="189" y="86"/>
                </a:lnTo>
                <a:lnTo>
                  <a:pt x="181" y="86"/>
                </a:lnTo>
                <a:lnTo>
                  <a:pt x="181" y="86"/>
                </a:lnTo>
                <a:lnTo>
                  <a:pt x="167" y="86"/>
                </a:lnTo>
                <a:lnTo>
                  <a:pt x="155" y="90"/>
                </a:lnTo>
                <a:lnTo>
                  <a:pt x="143" y="96"/>
                </a:lnTo>
                <a:lnTo>
                  <a:pt x="132" y="104"/>
                </a:lnTo>
                <a:lnTo>
                  <a:pt x="132" y="104"/>
                </a:lnTo>
                <a:lnTo>
                  <a:pt x="124" y="113"/>
                </a:lnTo>
                <a:lnTo>
                  <a:pt x="117" y="124"/>
                </a:lnTo>
                <a:lnTo>
                  <a:pt x="113" y="135"/>
                </a:lnTo>
                <a:lnTo>
                  <a:pt x="112" y="148"/>
                </a:lnTo>
                <a:lnTo>
                  <a:pt x="112" y="148"/>
                </a:lnTo>
                <a:lnTo>
                  <a:pt x="113" y="161"/>
                </a:lnTo>
                <a:lnTo>
                  <a:pt x="117" y="171"/>
                </a:lnTo>
                <a:lnTo>
                  <a:pt x="121" y="180"/>
                </a:lnTo>
                <a:lnTo>
                  <a:pt x="113" y="180"/>
                </a:lnTo>
                <a:lnTo>
                  <a:pt x="113" y="180"/>
                </a:lnTo>
                <a:lnTo>
                  <a:pt x="94" y="178"/>
                </a:lnTo>
                <a:lnTo>
                  <a:pt x="94" y="178"/>
                </a:lnTo>
                <a:lnTo>
                  <a:pt x="86" y="186"/>
                </a:lnTo>
                <a:lnTo>
                  <a:pt x="77" y="192"/>
                </a:lnTo>
                <a:lnTo>
                  <a:pt x="67" y="197"/>
                </a:lnTo>
                <a:lnTo>
                  <a:pt x="56" y="200"/>
                </a:lnTo>
                <a:lnTo>
                  <a:pt x="47" y="202"/>
                </a:lnTo>
                <a:lnTo>
                  <a:pt x="38" y="204"/>
                </a:lnTo>
                <a:lnTo>
                  <a:pt x="19" y="205"/>
                </a:lnTo>
                <a:lnTo>
                  <a:pt x="13" y="205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89" y="12"/>
                </a:lnTo>
                <a:lnTo>
                  <a:pt x="71" y="16"/>
                </a:lnTo>
                <a:lnTo>
                  <a:pt x="54" y="24"/>
                </a:lnTo>
                <a:lnTo>
                  <a:pt x="39" y="34"/>
                </a:lnTo>
                <a:lnTo>
                  <a:pt x="33" y="39"/>
                </a:lnTo>
                <a:lnTo>
                  <a:pt x="28" y="44"/>
                </a:lnTo>
                <a:lnTo>
                  <a:pt x="23" y="51"/>
                </a:lnTo>
                <a:lnTo>
                  <a:pt x="19" y="58"/>
                </a:lnTo>
                <a:lnTo>
                  <a:pt x="15" y="66"/>
                </a:lnTo>
                <a:lnTo>
                  <a:pt x="13" y="73"/>
                </a:lnTo>
                <a:lnTo>
                  <a:pt x="11" y="81"/>
                </a:lnTo>
                <a:lnTo>
                  <a:pt x="11" y="89"/>
                </a:lnTo>
                <a:lnTo>
                  <a:pt x="11" y="89"/>
                </a:lnTo>
                <a:lnTo>
                  <a:pt x="11" y="99"/>
                </a:lnTo>
                <a:lnTo>
                  <a:pt x="13" y="107"/>
                </a:lnTo>
                <a:lnTo>
                  <a:pt x="16" y="115"/>
                </a:lnTo>
                <a:lnTo>
                  <a:pt x="20" y="123"/>
                </a:lnTo>
                <a:lnTo>
                  <a:pt x="25" y="131"/>
                </a:lnTo>
                <a:lnTo>
                  <a:pt x="31" y="138"/>
                </a:lnTo>
                <a:lnTo>
                  <a:pt x="39" y="144"/>
                </a:lnTo>
                <a:lnTo>
                  <a:pt x="47" y="151"/>
                </a:lnTo>
                <a:lnTo>
                  <a:pt x="48" y="151"/>
                </a:lnTo>
                <a:lnTo>
                  <a:pt x="50" y="154"/>
                </a:lnTo>
                <a:lnTo>
                  <a:pt x="50" y="154"/>
                </a:lnTo>
                <a:lnTo>
                  <a:pt x="50" y="161"/>
                </a:lnTo>
                <a:lnTo>
                  <a:pt x="50" y="161"/>
                </a:lnTo>
                <a:lnTo>
                  <a:pt x="50" y="166"/>
                </a:lnTo>
                <a:lnTo>
                  <a:pt x="48" y="171"/>
                </a:lnTo>
                <a:lnTo>
                  <a:pt x="43" y="180"/>
                </a:lnTo>
                <a:lnTo>
                  <a:pt x="38" y="188"/>
                </a:lnTo>
                <a:lnTo>
                  <a:pt x="29" y="194"/>
                </a:lnTo>
                <a:lnTo>
                  <a:pt x="29" y="194"/>
                </a:lnTo>
                <a:lnTo>
                  <a:pt x="46" y="192"/>
                </a:lnTo>
                <a:lnTo>
                  <a:pt x="60" y="188"/>
                </a:lnTo>
                <a:lnTo>
                  <a:pt x="67" y="185"/>
                </a:lnTo>
                <a:lnTo>
                  <a:pt x="75" y="181"/>
                </a:lnTo>
                <a:lnTo>
                  <a:pt x="82" y="175"/>
                </a:lnTo>
                <a:lnTo>
                  <a:pt x="89" y="169"/>
                </a:lnTo>
                <a:lnTo>
                  <a:pt x="92" y="167"/>
                </a:lnTo>
                <a:lnTo>
                  <a:pt x="94" y="167"/>
                </a:lnTo>
                <a:lnTo>
                  <a:pt x="94" y="167"/>
                </a:lnTo>
                <a:lnTo>
                  <a:pt x="105" y="169"/>
                </a:lnTo>
                <a:lnTo>
                  <a:pt x="105" y="169"/>
                </a:lnTo>
                <a:lnTo>
                  <a:pt x="102" y="158"/>
                </a:lnTo>
                <a:lnTo>
                  <a:pt x="101" y="148"/>
                </a:lnTo>
                <a:lnTo>
                  <a:pt x="101" y="148"/>
                </a:lnTo>
                <a:lnTo>
                  <a:pt x="102" y="134"/>
                </a:lnTo>
                <a:lnTo>
                  <a:pt x="108" y="119"/>
                </a:lnTo>
                <a:lnTo>
                  <a:pt x="114" y="107"/>
                </a:lnTo>
                <a:lnTo>
                  <a:pt x="125" y="96"/>
                </a:lnTo>
                <a:lnTo>
                  <a:pt x="125" y="96"/>
                </a:lnTo>
                <a:lnTo>
                  <a:pt x="137" y="86"/>
                </a:lnTo>
                <a:lnTo>
                  <a:pt x="151" y="81"/>
                </a:lnTo>
                <a:lnTo>
                  <a:pt x="166" y="77"/>
                </a:lnTo>
                <a:lnTo>
                  <a:pt x="181" y="76"/>
                </a:lnTo>
                <a:lnTo>
                  <a:pt x="181" y="76"/>
                </a:lnTo>
                <a:lnTo>
                  <a:pt x="194" y="76"/>
                </a:lnTo>
                <a:lnTo>
                  <a:pt x="206" y="80"/>
                </a:lnTo>
                <a:lnTo>
                  <a:pt x="206" y="80"/>
                </a:lnTo>
                <a:lnTo>
                  <a:pt x="205" y="71"/>
                </a:lnTo>
                <a:lnTo>
                  <a:pt x="202" y="65"/>
                </a:lnTo>
                <a:lnTo>
                  <a:pt x="196" y="53"/>
                </a:lnTo>
                <a:lnTo>
                  <a:pt x="186" y="40"/>
                </a:lnTo>
                <a:lnTo>
                  <a:pt x="174" y="30"/>
                </a:lnTo>
                <a:lnTo>
                  <a:pt x="160" y="22"/>
                </a:lnTo>
                <a:lnTo>
                  <a:pt x="144" y="16"/>
                </a:lnTo>
                <a:lnTo>
                  <a:pt x="127" y="12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0124578" y="1688344"/>
            <a:ext cx="323661" cy="303496"/>
          </a:xfrm>
          <a:custGeom>
            <a:avLst/>
            <a:gdLst/>
            <a:ahLst/>
            <a:cxnLst>
              <a:cxn ang="0">
                <a:pos x="16" y="177"/>
              </a:cxn>
              <a:cxn ang="0">
                <a:pos x="31" y="165"/>
              </a:cxn>
              <a:cxn ang="0">
                <a:pos x="37" y="151"/>
              </a:cxn>
              <a:cxn ang="0">
                <a:pos x="29" y="142"/>
              </a:cxn>
              <a:cxn ang="0">
                <a:pos x="10" y="119"/>
              </a:cxn>
              <a:cxn ang="0">
                <a:pos x="2" y="93"/>
              </a:cxn>
              <a:cxn ang="0">
                <a:pos x="0" y="76"/>
              </a:cxn>
              <a:cxn ang="0">
                <a:pos x="8" y="51"/>
              </a:cxn>
              <a:cxn ang="0">
                <a:pos x="23" y="30"/>
              </a:cxn>
              <a:cxn ang="0">
                <a:pos x="46" y="13"/>
              </a:cxn>
              <a:cxn ang="0">
                <a:pos x="73" y="3"/>
              </a:cxn>
              <a:cxn ang="0">
                <a:pos x="103" y="0"/>
              </a:cxn>
              <a:cxn ang="0">
                <a:pos x="124" y="1"/>
              </a:cxn>
              <a:cxn ang="0">
                <a:pos x="153" y="9"/>
              </a:cxn>
              <a:cxn ang="0">
                <a:pos x="176" y="24"/>
              </a:cxn>
              <a:cxn ang="0">
                <a:pos x="193" y="43"/>
              </a:cxn>
              <a:cxn ang="0">
                <a:pos x="204" y="67"/>
              </a:cxn>
              <a:cxn ang="0">
                <a:pos x="205" y="84"/>
              </a:cxn>
              <a:cxn ang="0">
                <a:pos x="201" y="109"/>
              </a:cxn>
              <a:cxn ang="0">
                <a:pos x="188" y="131"/>
              </a:cxn>
              <a:cxn ang="0">
                <a:pos x="169" y="148"/>
              </a:cxn>
              <a:cxn ang="0">
                <a:pos x="143" y="162"/>
              </a:cxn>
              <a:cxn ang="0">
                <a:pos x="114" y="167"/>
              </a:cxn>
              <a:cxn ang="0">
                <a:pos x="89" y="167"/>
              </a:cxn>
              <a:cxn ang="0">
                <a:pos x="73" y="180"/>
              </a:cxn>
              <a:cxn ang="0">
                <a:pos x="46" y="189"/>
              </a:cxn>
              <a:cxn ang="0">
                <a:pos x="14" y="193"/>
              </a:cxn>
              <a:cxn ang="0">
                <a:pos x="85" y="12"/>
              </a:cxn>
              <a:cxn ang="0">
                <a:pos x="38" y="32"/>
              </a:cxn>
              <a:cxn ang="0">
                <a:pos x="18" y="55"/>
              </a:cxn>
              <a:cxn ang="0">
                <a:pos x="11" y="77"/>
              </a:cxn>
              <a:cxn ang="0">
                <a:pos x="11" y="92"/>
              </a:cxn>
              <a:cxn ang="0">
                <a:pos x="20" y="115"/>
              </a:cxn>
              <a:cxn ang="0">
                <a:pos x="37" y="135"/>
              </a:cxn>
              <a:cxn ang="0">
                <a:pos x="47" y="144"/>
              </a:cxn>
              <a:cxn ang="0">
                <a:pos x="47" y="151"/>
              </a:cxn>
              <a:cxn ang="0">
                <a:pos x="38" y="174"/>
              </a:cxn>
              <a:cxn ang="0">
                <a:pos x="45" y="180"/>
              </a:cxn>
              <a:cxn ang="0">
                <a:pos x="79" y="163"/>
              </a:cxn>
              <a:cxn ang="0">
                <a:pos x="88" y="157"/>
              </a:cxn>
              <a:cxn ang="0">
                <a:pos x="103" y="158"/>
              </a:cxn>
              <a:cxn ang="0">
                <a:pos x="154" y="144"/>
              </a:cxn>
              <a:cxn ang="0">
                <a:pos x="184" y="119"/>
              </a:cxn>
              <a:cxn ang="0">
                <a:pos x="193" y="99"/>
              </a:cxn>
              <a:cxn ang="0">
                <a:pos x="195" y="84"/>
              </a:cxn>
              <a:cxn ang="0">
                <a:pos x="191" y="62"/>
              </a:cxn>
              <a:cxn ang="0">
                <a:pos x="180" y="43"/>
              </a:cxn>
              <a:cxn ang="0">
                <a:pos x="139" y="16"/>
              </a:cxn>
              <a:cxn ang="0">
                <a:pos x="103" y="11"/>
              </a:cxn>
            </a:cxnLst>
            <a:rect l="0" t="0" r="r" b="b"/>
            <a:pathLst>
              <a:path w="205" h="193">
                <a:moveTo>
                  <a:pt x="14" y="193"/>
                </a:moveTo>
                <a:lnTo>
                  <a:pt x="14" y="178"/>
                </a:lnTo>
                <a:lnTo>
                  <a:pt x="16" y="177"/>
                </a:lnTo>
                <a:lnTo>
                  <a:pt x="16" y="177"/>
                </a:lnTo>
                <a:lnTo>
                  <a:pt x="25" y="171"/>
                </a:lnTo>
                <a:lnTo>
                  <a:pt x="31" y="165"/>
                </a:lnTo>
                <a:lnTo>
                  <a:pt x="35" y="158"/>
                </a:lnTo>
                <a:lnTo>
                  <a:pt x="37" y="151"/>
                </a:lnTo>
                <a:lnTo>
                  <a:pt x="37" y="151"/>
                </a:lnTo>
                <a:lnTo>
                  <a:pt x="37" y="148"/>
                </a:lnTo>
                <a:lnTo>
                  <a:pt x="37" y="148"/>
                </a:lnTo>
                <a:lnTo>
                  <a:pt x="29" y="142"/>
                </a:lnTo>
                <a:lnTo>
                  <a:pt x="22" y="135"/>
                </a:lnTo>
                <a:lnTo>
                  <a:pt x="15" y="127"/>
                </a:lnTo>
                <a:lnTo>
                  <a:pt x="10" y="119"/>
                </a:lnTo>
                <a:lnTo>
                  <a:pt x="6" y="111"/>
                </a:lnTo>
                <a:lnTo>
                  <a:pt x="3" y="103"/>
                </a:lnTo>
                <a:lnTo>
                  <a:pt x="2" y="93"/>
                </a:lnTo>
                <a:lnTo>
                  <a:pt x="0" y="84"/>
                </a:lnTo>
                <a:lnTo>
                  <a:pt x="0" y="84"/>
                </a:lnTo>
                <a:lnTo>
                  <a:pt x="0" y="76"/>
                </a:lnTo>
                <a:lnTo>
                  <a:pt x="3" y="67"/>
                </a:lnTo>
                <a:lnTo>
                  <a:pt x="4" y="59"/>
                </a:lnTo>
                <a:lnTo>
                  <a:pt x="8" y="51"/>
                </a:lnTo>
                <a:lnTo>
                  <a:pt x="12" y="43"/>
                </a:lnTo>
                <a:lnTo>
                  <a:pt x="18" y="36"/>
                </a:lnTo>
                <a:lnTo>
                  <a:pt x="23" y="30"/>
                </a:lnTo>
                <a:lnTo>
                  <a:pt x="30" y="24"/>
                </a:lnTo>
                <a:lnTo>
                  <a:pt x="38" y="19"/>
                </a:lnTo>
                <a:lnTo>
                  <a:pt x="46" y="13"/>
                </a:lnTo>
                <a:lnTo>
                  <a:pt x="54" y="9"/>
                </a:lnTo>
                <a:lnTo>
                  <a:pt x="64" y="7"/>
                </a:lnTo>
                <a:lnTo>
                  <a:pt x="73" y="3"/>
                </a:lnTo>
                <a:lnTo>
                  <a:pt x="83" y="1"/>
                </a:lnTo>
                <a:lnTo>
                  <a:pt x="92" y="0"/>
                </a:lnTo>
                <a:lnTo>
                  <a:pt x="103" y="0"/>
                </a:lnTo>
                <a:lnTo>
                  <a:pt x="103" y="0"/>
                </a:lnTo>
                <a:lnTo>
                  <a:pt x="114" y="0"/>
                </a:lnTo>
                <a:lnTo>
                  <a:pt x="124" y="1"/>
                </a:lnTo>
                <a:lnTo>
                  <a:pt x="134" y="3"/>
                </a:lnTo>
                <a:lnTo>
                  <a:pt x="143" y="7"/>
                </a:lnTo>
                <a:lnTo>
                  <a:pt x="153" y="9"/>
                </a:lnTo>
                <a:lnTo>
                  <a:pt x="161" y="13"/>
                </a:lnTo>
                <a:lnTo>
                  <a:pt x="169" y="19"/>
                </a:lnTo>
                <a:lnTo>
                  <a:pt x="176" y="24"/>
                </a:lnTo>
                <a:lnTo>
                  <a:pt x="182" y="30"/>
                </a:lnTo>
                <a:lnTo>
                  <a:pt x="188" y="36"/>
                </a:lnTo>
                <a:lnTo>
                  <a:pt x="193" y="43"/>
                </a:lnTo>
                <a:lnTo>
                  <a:pt x="197" y="51"/>
                </a:lnTo>
                <a:lnTo>
                  <a:pt x="201" y="59"/>
                </a:lnTo>
                <a:lnTo>
                  <a:pt x="204" y="67"/>
                </a:lnTo>
                <a:lnTo>
                  <a:pt x="205" y="76"/>
                </a:lnTo>
                <a:lnTo>
                  <a:pt x="205" y="84"/>
                </a:lnTo>
                <a:lnTo>
                  <a:pt x="205" y="84"/>
                </a:lnTo>
                <a:lnTo>
                  <a:pt x="205" y="92"/>
                </a:lnTo>
                <a:lnTo>
                  <a:pt x="204" y="101"/>
                </a:lnTo>
                <a:lnTo>
                  <a:pt x="201" y="109"/>
                </a:lnTo>
                <a:lnTo>
                  <a:pt x="197" y="116"/>
                </a:lnTo>
                <a:lnTo>
                  <a:pt x="193" y="124"/>
                </a:lnTo>
                <a:lnTo>
                  <a:pt x="188" y="131"/>
                </a:lnTo>
                <a:lnTo>
                  <a:pt x="182" y="138"/>
                </a:lnTo>
                <a:lnTo>
                  <a:pt x="176" y="143"/>
                </a:lnTo>
                <a:lnTo>
                  <a:pt x="169" y="148"/>
                </a:lnTo>
                <a:lnTo>
                  <a:pt x="161" y="154"/>
                </a:lnTo>
                <a:lnTo>
                  <a:pt x="153" y="158"/>
                </a:lnTo>
                <a:lnTo>
                  <a:pt x="143" y="162"/>
                </a:lnTo>
                <a:lnTo>
                  <a:pt x="134" y="165"/>
                </a:lnTo>
                <a:lnTo>
                  <a:pt x="124" y="166"/>
                </a:lnTo>
                <a:lnTo>
                  <a:pt x="114" y="167"/>
                </a:lnTo>
                <a:lnTo>
                  <a:pt x="103" y="169"/>
                </a:lnTo>
                <a:lnTo>
                  <a:pt x="103" y="169"/>
                </a:lnTo>
                <a:lnTo>
                  <a:pt x="89" y="167"/>
                </a:lnTo>
                <a:lnTo>
                  <a:pt x="89" y="167"/>
                </a:lnTo>
                <a:lnTo>
                  <a:pt x="81" y="174"/>
                </a:lnTo>
                <a:lnTo>
                  <a:pt x="73" y="180"/>
                </a:lnTo>
                <a:lnTo>
                  <a:pt x="64" y="185"/>
                </a:lnTo>
                <a:lnTo>
                  <a:pt x="56" y="188"/>
                </a:lnTo>
                <a:lnTo>
                  <a:pt x="46" y="189"/>
                </a:lnTo>
                <a:lnTo>
                  <a:pt x="37" y="192"/>
                </a:lnTo>
                <a:lnTo>
                  <a:pt x="19" y="192"/>
                </a:lnTo>
                <a:lnTo>
                  <a:pt x="14" y="193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85" y="12"/>
                </a:lnTo>
                <a:lnTo>
                  <a:pt x="68" y="16"/>
                </a:lnTo>
                <a:lnTo>
                  <a:pt x="52" y="23"/>
                </a:lnTo>
                <a:lnTo>
                  <a:pt x="38" y="32"/>
                </a:lnTo>
                <a:lnTo>
                  <a:pt x="27" y="43"/>
                </a:lnTo>
                <a:lnTo>
                  <a:pt x="22" y="49"/>
                </a:lnTo>
                <a:lnTo>
                  <a:pt x="18" y="55"/>
                </a:lnTo>
                <a:lnTo>
                  <a:pt x="15" y="62"/>
                </a:lnTo>
                <a:lnTo>
                  <a:pt x="12" y="69"/>
                </a:lnTo>
                <a:lnTo>
                  <a:pt x="11" y="77"/>
                </a:lnTo>
                <a:lnTo>
                  <a:pt x="11" y="84"/>
                </a:lnTo>
                <a:lnTo>
                  <a:pt x="11" y="84"/>
                </a:lnTo>
                <a:lnTo>
                  <a:pt x="11" y="92"/>
                </a:lnTo>
                <a:lnTo>
                  <a:pt x="14" y="100"/>
                </a:lnTo>
                <a:lnTo>
                  <a:pt x="16" y="108"/>
                </a:lnTo>
                <a:lnTo>
                  <a:pt x="20" y="115"/>
                </a:lnTo>
                <a:lnTo>
                  <a:pt x="25" y="123"/>
                </a:lnTo>
                <a:lnTo>
                  <a:pt x="30" y="128"/>
                </a:lnTo>
                <a:lnTo>
                  <a:pt x="37" y="135"/>
                </a:lnTo>
                <a:lnTo>
                  <a:pt x="45" y="140"/>
                </a:lnTo>
                <a:lnTo>
                  <a:pt x="47" y="142"/>
                </a:lnTo>
                <a:lnTo>
                  <a:pt x="47" y="144"/>
                </a:lnTo>
                <a:lnTo>
                  <a:pt x="47" y="144"/>
                </a:lnTo>
                <a:lnTo>
                  <a:pt x="47" y="151"/>
                </a:lnTo>
                <a:lnTo>
                  <a:pt x="47" y="151"/>
                </a:lnTo>
                <a:lnTo>
                  <a:pt x="46" y="159"/>
                </a:lnTo>
                <a:lnTo>
                  <a:pt x="43" y="167"/>
                </a:lnTo>
                <a:lnTo>
                  <a:pt x="38" y="174"/>
                </a:lnTo>
                <a:lnTo>
                  <a:pt x="30" y="181"/>
                </a:lnTo>
                <a:lnTo>
                  <a:pt x="30" y="181"/>
                </a:lnTo>
                <a:lnTo>
                  <a:pt x="45" y="180"/>
                </a:lnTo>
                <a:lnTo>
                  <a:pt x="58" y="175"/>
                </a:lnTo>
                <a:lnTo>
                  <a:pt x="72" y="169"/>
                </a:lnTo>
                <a:lnTo>
                  <a:pt x="79" y="163"/>
                </a:lnTo>
                <a:lnTo>
                  <a:pt x="84" y="158"/>
                </a:lnTo>
                <a:lnTo>
                  <a:pt x="87" y="157"/>
                </a:lnTo>
                <a:lnTo>
                  <a:pt x="88" y="157"/>
                </a:lnTo>
                <a:lnTo>
                  <a:pt x="88" y="157"/>
                </a:lnTo>
                <a:lnTo>
                  <a:pt x="103" y="158"/>
                </a:lnTo>
                <a:lnTo>
                  <a:pt x="103" y="158"/>
                </a:lnTo>
                <a:lnTo>
                  <a:pt x="122" y="155"/>
                </a:lnTo>
                <a:lnTo>
                  <a:pt x="139" y="151"/>
                </a:lnTo>
                <a:lnTo>
                  <a:pt x="154" y="144"/>
                </a:lnTo>
                <a:lnTo>
                  <a:pt x="168" y="136"/>
                </a:lnTo>
                <a:lnTo>
                  <a:pt x="180" y="124"/>
                </a:lnTo>
                <a:lnTo>
                  <a:pt x="184" y="119"/>
                </a:lnTo>
                <a:lnTo>
                  <a:pt x="188" y="112"/>
                </a:lnTo>
                <a:lnTo>
                  <a:pt x="191" y="105"/>
                </a:lnTo>
                <a:lnTo>
                  <a:pt x="193" y="99"/>
                </a:lnTo>
                <a:lnTo>
                  <a:pt x="195" y="92"/>
                </a:lnTo>
                <a:lnTo>
                  <a:pt x="195" y="84"/>
                </a:lnTo>
                <a:lnTo>
                  <a:pt x="195" y="84"/>
                </a:lnTo>
                <a:lnTo>
                  <a:pt x="195" y="77"/>
                </a:lnTo>
                <a:lnTo>
                  <a:pt x="193" y="69"/>
                </a:lnTo>
                <a:lnTo>
                  <a:pt x="191" y="62"/>
                </a:lnTo>
                <a:lnTo>
                  <a:pt x="188" y="55"/>
                </a:lnTo>
                <a:lnTo>
                  <a:pt x="184" y="49"/>
                </a:lnTo>
                <a:lnTo>
                  <a:pt x="180" y="43"/>
                </a:lnTo>
                <a:lnTo>
                  <a:pt x="168" y="32"/>
                </a:lnTo>
                <a:lnTo>
                  <a:pt x="154" y="23"/>
                </a:lnTo>
                <a:lnTo>
                  <a:pt x="139" y="16"/>
                </a:lnTo>
                <a:lnTo>
                  <a:pt x="122" y="12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0274681" y="1800404"/>
            <a:ext cx="229848" cy="224120"/>
          </a:xfrm>
          <a:custGeom>
            <a:avLst/>
            <a:gdLst/>
            <a:ahLst/>
            <a:cxnLst>
              <a:cxn ang="0">
                <a:pos x="132" y="145"/>
              </a:cxn>
              <a:cxn ang="0">
                <a:pos x="116" y="144"/>
              </a:cxn>
              <a:cxn ang="0">
                <a:pos x="93" y="137"/>
              </a:cxn>
              <a:cxn ang="0">
                <a:pos x="79" y="129"/>
              </a:cxn>
              <a:cxn ang="0">
                <a:pos x="73" y="123"/>
              </a:cxn>
              <a:cxn ang="0">
                <a:pos x="38" y="122"/>
              </a:cxn>
              <a:cxn ang="0">
                <a:pos x="8" y="110"/>
              </a:cxn>
              <a:cxn ang="0">
                <a:pos x="9" y="104"/>
              </a:cxn>
              <a:cxn ang="0">
                <a:pos x="20" y="104"/>
              </a:cxn>
              <a:cxn ang="0">
                <a:pos x="40" y="100"/>
              </a:cxn>
              <a:cxn ang="0">
                <a:pos x="59" y="94"/>
              </a:cxn>
              <a:cxn ang="0">
                <a:pos x="77" y="84"/>
              </a:cxn>
              <a:cxn ang="0">
                <a:pos x="85" y="79"/>
              </a:cxn>
              <a:cxn ang="0">
                <a:pos x="98" y="65"/>
              </a:cxn>
              <a:cxn ang="0">
                <a:pos x="109" y="49"/>
              </a:cxn>
              <a:cxn ang="0">
                <a:pos x="113" y="41"/>
              </a:cxn>
              <a:cxn ang="0">
                <a:pos x="117" y="22"/>
              </a:cxn>
              <a:cxn ang="0">
                <a:pos x="119" y="13"/>
              </a:cxn>
              <a:cxn ang="0">
                <a:pos x="117" y="0"/>
              </a:cxn>
              <a:cxn ang="0">
                <a:pos x="123" y="5"/>
              </a:cxn>
              <a:cxn ang="0">
                <a:pos x="141" y="28"/>
              </a:cxn>
              <a:cxn ang="0">
                <a:pos x="147" y="46"/>
              </a:cxn>
              <a:cxn ang="0">
                <a:pos x="147" y="53"/>
              </a:cxn>
              <a:cxn ang="0">
                <a:pos x="146" y="69"/>
              </a:cxn>
              <a:cxn ang="0">
                <a:pos x="139" y="83"/>
              </a:cxn>
              <a:cxn ang="0">
                <a:pos x="129" y="96"/>
              </a:cxn>
              <a:cxn ang="0">
                <a:pos x="116" y="107"/>
              </a:cxn>
              <a:cxn ang="0">
                <a:pos x="116" y="111"/>
              </a:cxn>
              <a:cxn ang="0">
                <a:pos x="117" y="118"/>
              </a:cxn>
              <a:cxn ang="0">
                <a:pos x="125" y="130"/>
              </a:cxn>
              <a:cxn ang="0">
                <a:pos x="135" y="136"/>
              </a:cxn>
              <a:cxn ang="0">
                <a:pos x="74" y="118"/>
              </a:cxn>
              <a:cxn ang="0">
                <a:pos x="75" y="118"/>
              </a:cxn>
              <a:cxn ang="0">
                <a:pos x="87" y="129"/>
              </a:cxn>
              <a:cxn ang="0">
                <a:pos x="101" y="134"/>
              </a:cxn>
              <a:cxn ang="0">
                <a:pos x="129" y="140"/>
              </a:cxn>
              <a:cxn ang="0">
                <a:pos x="121" y="134"/>
              </a:cxn>
              <a:cxn ang="0">
                <a:pos x="112" y="119"/>
              </a:cxn>
              <a:cxn ang="0">
                <a:pos x="110" y="111"/>
              </a:cxn>
              <a:cxn ang="0">
                <a:pos x="110" y="104"/>
              </a:cxn>
              <a:cxn ang="0">
                <a:pos x="112" y="103"/>
              </a:cxn>
              <a:cxn ang="0">
                <a:pos x="124" y="94"/>
              </a:cxn>
              <a:cxn ang="0">
                <a:pos x="133" y="82"/>
              </a:cxn>
              <a:cxn ang="0">
                <a:pos x="140" y="68"/>
              </a:cxn>
              <a:cxn ang="0">
                <a:pos x="141" y="53"/>
              </a:cxn>
              <a:cxn ang="0">
                <a:pos x="140" y="42"/>
              </a:cxn>
              <a:cxn ang="0">
                <a:pos x="132" y="22"/>
              </a:cxn>
              <a:cxn ang="0">
                <a:pos x="124" y="13"/>
              </a:cxn>
              <a:cxn ang="0">
                <a:pos x="124" y="13"/>
              </a:cxn>
              <a:cxn ang="0">
                <a:pos x="121" y="33"/>
              </a:cxn>
              <a:cxn ang="0">
                <a:pos x="114" y="52"/>
              </a:cxn>
              <a:cxn ang="0">
                <a:pos x="109" y="60"/>
              </a:cxn>
              <a:cxn ang="0">
                <a:pos x="96" y="76"/>
              </a:cxn>
              <a:cxn ang="0">
                <a:pos x="89" y="83"/>
              </a:cxn>
              <a:cxn ang="0">
                <a:pos x="56" y="100"/>
              </a:cxn>
              <a:cxn ang="0">
                <a:pos x="19" y="110"/>
              </a:cxn>
              <a:cxn ang="0">
                <a:pos x="31" y="114"/>
              </a:cxn>
              <a:cxn ang="0">
                <a:pos x="59" y="118"/>
              </a:cxn>
              <a:cxn ang="0">
                <a:pos x="74" y="118"/>
              </a:cxn>
            </a:cxnLst>
            <a:rect l="0" t="0" r="r" b="b"/>
            <a:pathLst>
              <a:path w="147" h="145">
                <a:moveTo>
                  <a:pt x="135" y="145"/>
                </a:moveTo>
                <a:lnTo>
                  <a:pt x="132" y="145"/>
                </a:lnTo>
                <a:lnTo>
                  <a:pt x="132" y="145"/>
                </a:lnTo>
                <a:lnTo>
                  <a:pt x="116" y="144"/>
                </a:lnTo>
                <a:lnTo>
                  <a:pt x="100" y="140"/>
                </a:lnTo>
                <a:lnTo>
                  <a:pt x="93" y="137"/>
                </a:lnTo>
                <a:lnTo>
                  <a:pt x="86" y="134"/>
                </a:lnTo>
                <a:lnTo>
                  <a:pt x="79" y="129"/>
                </a:lnTo>
                <a:lnTo>
                  <a:pt x="73" y="123"/>
                </a:lnTo>
                <a:lnTo>
                  <a:pt x="73" y="123"/>
                </a:lnTo>
                <a:lnTo>
                  <a:pt x="55" y="123"/>
                </a:lnTo>
                <a:lnTo>
                  <a:pt x="38" y="122"/>
                </a:lnTo>
                <a:lnTo>
                  <a:pt x="21" y="117"/>
                </a:lnTo>
                <a:lnTo>
                  <a:pt x="8" y="110"/>
                </a:lnTo>
                <a:lnTo>
                  <a:pt x="0" y="104"/>
                </a:lnTo>
                <a:lnTo>
                  <a:pt x="9" y="104"/>
                </a:lnTo>
                <a:lnTo>
                  <a:pt x="9" y="104"/>
                </a:lnTo>
                <a:lnTo>
                  <a:pt x="20" y="104"/>
                </a:lnTo>
                <a:lnTo>
                  <a:pt x="29" y="103"/>
                </a:lnTo>
                <a:lnTo>
                  <a:pt x="40" y="100"/>
                </a:lnTo>
                <a:lnTo>
                  <a:pt x="50" y="98"/>
                </a:lnTo>
                <a:lnTo>
                  <a:pt x="59" y="94"/>
                </a:lnTo>
                <a:lnTo>
                  <a:pt x="69" y="90"/>
                </a:lnTo>
                <a:lnTo>
                  <a:pt x="77" y="84"/>
                </a:lnTo>
                <a:lnTo>
                  <a:pt x="85" y="79"/>
                </a:lnTo>
                <a:lnTo>
                  <a:pt x="85" y="79"/>
                </a:lnTo>
                <a:lnTo>
                  <a:pt x="93" y="72"/>
                </a:lnTo>
                <a:lnTo>
                  <a:pt x="98" y="65"/>
                </a:lnTo>
                <a:lnTo>
                  <a:pt x="105" y="57"/>
                </a:lnTo>
                <a:lnTo>
                  <a:pt x="109" y="49"/>
                </a:lnTo>
                <a:lnTo>
                  <a:pt x="109" y="49"/>
                </a:lnTo>
                <a:lnTo>
                  <a:pt x="113" y="41"/>
                </a:lnTo>
                <a:lnTo>
                  <a:pt x="116" y="32"/>
                </a:lnTo>
                <a:lnTo>
                  <a:pt x="117" y="22"/>
                </a:lnTo>
                <a:lnTo>
                  <a:pt x="119" y="13"/>
                </a:lnTo>
                <a:lnTo>
                  <a:pt x="119" y="13"/>
                </a:lnTo>
                <a:lnTo>
                  <a:pt x="119" y="7"/>
                </a:lnTo>
                <a:lnTo>
                  <a:pt x="117" y="0"/>
                </a:lnTo>
                <a:lnTo>
                  <a:pt x="123" y="5"/>
                </a:lnTo>
                <a:lnTo>
                  <a:pt x="123" y="5"/>
                </a:lnTo>
                <a:lnTo>
                  <a:pt x="133" y="15"/>
                </a:lnTo>
                <a:lnTo>
                  <a:pt x="141" y="28"/>
                </a:lnTo>
                <a:lnTo>
                  <a:pt x="146" y="40"/>
                </a:lnTo>
                <a:lnTo>
                  <a:pt x="147" y="46"/>
                </a:lnTo>
                <a:lnTo>
                  <a:pt x="147" y="53"/>
                </a:lnTo>
                <a:lnTo>
                  <a:pt x="147" y="53"/>
                </a:lnTo>
                <a:lnTo>
                  <a:pt x="147" y="61"/>
                </a:lnTo>
                <a:lnTo>
                  <a:pt x="146" y="69"/>
                </a:lnTo>
                <a:lnTo>
                  <a:pt x="143" y="76"/>
                </a:lnTo>
                <a:lnTo>
                  <a:pt x="139" y="83"/>
                </a:lnTo>
                <a:lnTo>
                  <a:pt x="135" y="90"/>
                </a:lnTo>
                <a:lnTo>
                  <a:pt x="129" y="96"/>
                </a:lnTo>
                <a:lnTo>
                  <a:pt x="123" y="102"/>
                </a:lnTo>
                <a:lnTo>
                  <a:pt x="116" y="107"/>
                </a:lnTo>
                <a:lnTo>
                  <a:pt x="116" y="107"/>
                </a:lnTo>
                <a:lnTo>
                  <a:pt x="116" y="111"/>
                </a:lnTo>
                <a:lnTo>
                  <a:pt x="116" y="111"/>
                </a:lnTo>
                <a:lnTo>
                  <a:pt x="117" y="118"/>
                </a:lnTo>
                <a:lnTo>
                  <a:pt x="120" y="125"/>
                </a:lnTo>
                <a:lnTo>
                  <a:pt x="125" y="130"/>
                </a:lnTo>
                <a:lnTo>
                  <a:pt x="133" y="136"/>
                </a:lnTo>
                <a:lnTo>
                  <a:pt x="135" y="136"/>
                </a:lnTo>
                <a:lnTo>
                  <a:pt x="135" y="145"/>
                </a:lnTo>
                <a:close/>
                <a:moveTo>
                  <a:pt x="74" y="118"/>
                </a:moveTo>
                <a:lnTo>
                  <a:pt x="75" y="118"/>
                </a:lnTo>
                <a:lnTo>
                  <a:pt x="75" y="118"/>
                </a:lnTo>
                <a:lnTo>
                  <a:pt x="81" y="123"/>
                </a:lnTo>
                <a:lnTo>
                  <a:pt x="87" y="129"/>
                </a:lnTo>
                <a:lnTo>
                  <a:pt x="94" y="131"/>
                </a:lnTo>
                <a:lnTo>
                  <a:pt x="101" y="134"/>
                </a:lnTo>
                <a:lnTo>
                  <a:pt x="114" y="138"/>
                </a:lnTo>
                <a:lnTo>
                  <a:pt x="129" y="140"/>
                </a:lnTo>
                <a:lnTo>
                  <a:pt x="129" y="140"/>
                </a:lnTo>
                <a:lnTo>
                  <a:pt x="121" y="134"/>
                </a:lnTo>
                <a:lnTo>
                  <a:pt x="114" y="127"/>
                </a:lnTo>
                <a:lnTo>
                  <a:pt x="112" y="119"/>
                </a:lnTo>
                <a:lnTo>
                  <a:pt x="110" y="111"/>
                </a:lnTo>
                <a:lnTo>
                  <a:pt x="110" y="111"/>
                </a:lnTo>
                <a:lnTo>
                  <a:pt x="110" y="106"/>
                </a:lnTo>
                <a:lnTo>
                  <a:pt x="110" y="104"/>
                </a:lnTo>
                <a:lnTo>
                  <a:pt x="112" y="103"/>
                </a:lnTo>
                <a:lnTo>
                  <a:pt x="112" y="103"/>
                </a:lnTo>
                <a:lnTo>
                  <a:pt x="119" y="99"/>
                </a:lnTo>
                <a:lnTo>
                  <a:pt x="124" y="94"/>
                </a:lnTo>
                <a:lnTo>
                  <a:pt x="129" y="87"/>
                </a:lnTo>
                <a:lnTo>
                  <a:pt x="133" y="82"/>
                </a:lnTo>
                <a:lnTo>
                  <a:pt x="137" y="75"/>
                </a:lnTo>
                <a:lnTo>
                  <a:pt x="140" y="68"/>
                </a:lnTo>
                <a:lnTo>
                  <a:pt x="141" y="61"/>
                </a:lnTo>
                <a:lnTo>
                  <a:pt x="141" y="53"/>
                </a:lnTo>
                <a:lnTo>
                  <a:pt x="141" y="53"/>
                </a:lnTo>
                <a:lnTo>
                  <a:pt x="140" y="42"/>
                </a:lnTo>
                <a:lnTo>
                  <a:pt x="137" y="32"/>
                </a:lnTo>
                <a:lnTo>
                  <a:pt x="132" y="2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3" y="23"/>
                </a:lnTo>
                <a:lnTo>
                  <a:pt x="121" y="33"/>
                </a:lnTo>
                <a:lnTo>
                  <a:pt x="119" y="42"/>
                </a:lnTo>
                <a:lnTo>
                  <a:pt x="114" y="52"/>
                </a:lnTo>
                <a:lnTo>
                  <a:pt x="114" y="52"/>
                </a:lnTo>
                <a:lnTo>
                  <a:pt x="109" y="60"/>
                </a:lnTo>
                <a:lnTo>
                  <a:pt x="104" y="68"/>
                </a:lnTo>
                <a:lnTo>
                  <a:pt x="96" y="76"/>
                </a:lnTo>
                <a:lnTo>
                  <a:pt x="89" y="83"/>
                </a:lnTo>
                <a:lnTo>
                  <a:pt x="89" y="83"/>
                </a:lnTo>
                <a:lnTo>
                  <a:pt x="73" y="94"/>
                </a:lnTo>
                <a:lnTo>
                  <a:pt x="56" y="100"/>
                </a:lnTo>
                <a:lnTo>
                  <a:pt x="38" y="107"/>
                </a:lnTo>
                <a:lnTo>
                  <a:pt x="19" y="110"/>
                </a:lnTo>
                <a:lnTo>
                  <a:pt x="19" y="110"/>
                </a:lnTo>
                <a:lnTo>
                  <a:pt x="31" y="114"/>
                </a:lnTo>
                <a:lnTo>
                  <a:pt x="44" y="117"/>
                </a:lnTo>
                <a:lnTo>
                  <a:pt x="59" y="118"/>
                </a:lnTo>
                <a:lnTo>
                  <a:pt x="73" y="118"/>
                </a:lnTo>
                <a:lnTo>
                  <a:pt x="74" y="1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Freeform 213"/>
          <p:cNvSpPr>
            <a:spLocks noEditPoints="1"/>
          </p:cNvSpPr>
          <p:nvPr/>
        </p:nvSpPr>
        <p:spPr bwMode="auto">
          <a:xfrm>
            <a:off x="7694777" y="1693013"/>
            <a:ext cx="121959" cy="331511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31"/>
              </a:cxn>
              <a:cxn ang="0">
                <a:pos x="78" y="0"/>
              </a:cxn>
              <a:cxn ang="0">
                <a:pos x="78" y="181"/>
              </a:cxn>
              <a:cxn ang="0">
                <a:pos x="0" y="214"/>
              </a:cxn>
              <a:cxn ang="0">
                <a:pos x="6" y="35"/>
              </a:cxn>
              <a:cxn ang="0">
                <a:pos x="6" y="206"/>
              </a:cxn>
              <a:cxn ang="0">
                <a:pos x="73" y="179"/>
              </a:cxn>
              <a:cxn ang="0">
                <a:pos x="73" y="8"/>
              </a:cxn>
              <a:cxn ang="0">
                <a:pos x="6" y="35"/>
              </a:cxn>
            </a:cxnLst>
            <a:rect l="0" t="0" r="r" b="b"/>
            <a:pathLst>
              <a:path w="78" h="214">
                <a:moveTo>
                  <a:pt x="0" y="214"/>
                </a:moveTo>
                <a:lnTo>
                  <a:pt x="0" y="31"/>
                </a:lnTo>
                <a:lnTo>
                  <a:pt x="78" y="0"/>
                </a:lnTo>
                <a:lnTo>
                  <a:pt x="78" y="181"/>
                </a:lnTo>
                <a:lnTo>
                  <a:pt x="0" y="214"/>
                </a:lnTo>
                <a:close/>
                <a:moveTo>
                  <a:pt x="6" y="35"/>
                </a:moveTo>
                <a:lnTo>
                  <a:pt x="6" y="206"/>
                </a:lnTo>
                <a:lnTo>
                  <a:pt x="73" y="179"/>
                </a:lnTo>
                <a:lnTo>
                  <a:pt x="73" y="8"/>
                </a:lnTo>
                <a:lnTo>
                  <a:pt x="6" y="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Freeform 214"/>
          <p:cNvSpPr>
            <a:spLocks noEditPoints="1"/>
          </p:cNvSpPr>
          <p:nvPr/>
        </p:nvSpPr>
        <p:spPr bwMode="auto">
          <a:xfrm>
            <a:off x="7830806" y="1693012"/>
            <a:ext cx="131340" cy="336179"/>
          </a:xfrm>
          <a:custGeom>
            <a:avLst/>
            <a:gdLst/>
            <a:ahLst/>
            <a:cxnLst>
              <a:cxn ang="0">
                <a:pos x="84" y="214"/>
              </a:cxn>
              <a:cxn ang="0">
                <a:pos x="0" y="187"/>
              </a:cxn>
              <a:cxn ang="0">
                <a:pos x="0" y="0"/>
              </a:cxn>
              <a:cxn ang="0">
                <a:pos x="84" y="28"/>
              </a:cxn>
              <a:cxn ang="0">
                <a:pos x="84" y="214"/>
              </a:cxn>
              <a:cxn ang="0">
                <a:pos x="11" y="179"/>
              </a:cxn>
              <a:cxn ang="0">
                <a:pos x="73" y="199"/>
              </a:cxn>
              <a:cxn ang="0">
                <a:pos x="73" y="35"/>
              </a:cxn>
              <a:cxn ang="0">
                <a:pos x="11" y="14"/>
              </a:cxn>
              <a:cxn ang="0">
                <a:pos x="11" y="179"/>
              </a:cxn>
            </a:cxnLst>
            <a:rect l="0" t="0" r="r" b="b"/>
            <a:pathLst>
              <a:path w="84" h="214">
                <a:moveTo>
                  <a:pt x="84" y="214"/>
                </a:moveTo>
                <a:lnTo>
                  <a:pt x="0" y="187"/>
                </a:lnTo>
                <a:lnTo>
                  <a:pt x="0" y="0"/>
                </a:lnTo>
                <a:lnTo>
                  <a:pt x="84" y="28"/>
                </a:lnTo>
                <a:lnTo>
                  <a:pt x="84" y="214"/>
                </a:lnTo>
                <a:close/>
                <a:moveTo>
                  <a:pt x="11" y="179"/>
                </a:moveTo>
                <a:lnTo>
                  <a:pt x="73" y="199"/>
                </a:lnTo>
                <a:lnTo>
                  <a:pt x="73" y="35"/>
                </a:lnTo>
                <a:lnTo>
                  <a:pt x="11" y="14"/>
                </a:lnTo>
                <a:lnTo>
                  <a:pt x="11" y="1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Freeform 215"/>
          <p:cNvSpPr>
            <a:spLocks noEditPoints="1"/>
          </p:cNvSpPr>
          <p:nvPr/>
        </p:nvSpPr>
        <p:spPr bwMode="auto">
          <a:xfrm>
            <a:off x="7971528" y="1693012"/>
            <a:ext cx="98507" cy="322173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0" y="26"/>
              </a:cxn>
              <a:cxn ang="0">
                <a:pos x="64" y="0"/>
              </a:cxn>
              <a:cxn ang="0">
                <a:pos x="64" y="181"/>
              </a:cxn>
              <a:cxn ang="0">
                <a:pos x="0" y="207"/>
              </a:cxn>
              <a:cxn ang="0">
                <a:pos x="5" y="30"/>
              </a:cxn>
              <a:cxn ang="0">
                <a:pos x="5" y="200"/>
              </a:cxn>
              <a:cxn ang="0">
                <a:pos x="59" y="179"/>
              </a:cxn>
              <a:cxn ang="0">
                <a:pos x="59" y="8"/>
              </a:cxn>
              <a:cxn ang="0">
                <a:pos x="5" y="30"/>
              </a:cxn>
            </a:cxnLst>
            <a:rect l="0" t="0" r="r" b="b"/>
            <a:pathLst>
              <a:path w="64" h="207">
                <a:moveTo>
                  <a:pt x="0" y="207"/>
                </a:moveTo>
                <a:lnTo>
                  <a:pt x="0" y="26"/>
                </a:lnTo>
                <a:lnTo>
                  <a:pt x="64" y="0"/>
                </a:lnTo>
                <a:lnTo>
                  <a:pt x="64" y="181"/>
                </a:lnTo>
                <a:lnTo>
                  <a:pt x="0" y="207"/>
                </a:lnTo>
                <a:close/>
                <a:moveTo>
                  <a:pt x="5" y="30"/>
                </a:moveTo>
                <a:lnTo>
                  <a:pt x="5" y="200"/>
                </a:lnTo>
                <a:lnTo>
                  <a:pt x="59" y="179"/>
                </a:lnTo>
                <a:lnTo>
                  <a:pt x="59" y="8"/>
                </a:lnTo>
                <a:lnTo>
                  <a:pt x="5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Freeform 216"/>
          <p:cNvSpPr>
            <a:spLocks noEditPoints="1"/>
          </p:cNvSpPr>
          <p:nvPr/>
        </p:nvSpPr>
        <p:spPr bwMode="auto">
          <a:xfrm>
            <a:off x="6887970" y="1664998"/>
            <a:ext cx="379951" cy="382871"/>
          </a:xfrm>
          <a:custGeom>
            <a:avLst/>
            <a:gdLst/>
            <a:ahLst/>
            <a:cxnLst>
              <a:cxn ang="0">
                <a:pos x="92" y="240"/>
              </a:cxn>
              <a:cxn ang="0">
                <a:pos x="89" y="226"/>
              </a:cxn>
              <a:cxn ang="0">
                <a:pos x="74" y="208"/>
              </a:cxn>
              <a:cxn ang="0">
                <a:pos x="53" y="201"/>
              </a:cxn>
              <a:cxn ang="0">
                <a:pos x="34" y="207"/>
              </a:cxn>
              <a:cxn ang="0">
                <a:pos x="4" y="157"/>
              </a:cxn>
              <a:cxn ang="0">
                <a:pos x="16" y="146"/>
              </a:cxn>
              <a:cxn ang="0">
                <a:pos x="24" y="126"/>
              </a:cxn>
              <a:cxn ang="0">
                <a:pos x="19" y="103"/>
              </a:cxn>
              <a:cxn ang="0">
                <a:pos x="4" y="89"/>
              </a:cxn>
              <a:cxn ang="0">
                <a:pos x="34" y="39"/>
              </a:cxn>
              <a:cxn ang="0">
                <a:pos x="53" y="45"/>
              </a:cxn>
              <a:cxn ang="0">
                <a:pos x="73" y="39"/>
              </a:cxn>
              <a:cxn ang="0">
                <a:pos x="86" y="24"/>
              </a:cxn>
              <a:cxn ang="0">
                <a:pos x="92" y="0"/>
              </a:cxn>
              <a:cxn ang="0">
                <a:pos x="150" y="5"/>
              </a:cxn>
              <a:cxn ang="0">
                <a:pos x="157" y="27"/>
              </a:cxn>
              <a:cxn ang="0">
                <a:pos x="173" y="42"/>
              </a:cxn>
              <a:cxn ang="0">
                <a:pos x="189" y="45"/>
              </a:cxn>
              <a:cxn ang="0">
                <a:pos x="213" y="37"/>
              </a:cxn>
              <a:cxn ang="0">
                <a:pos x="238" y="89"/>
              </a:cxn>
              <a:cxn ang="0">
                <a:pos x="221" y="105"/>
              </a:cxn>
              <a:cxn ang="0">
                <a:pos x="217" y="128"/>
              </a:cxn>
              <a:cxn ang="0">
                <a:pos x="223" y="143"/>
              </a:cxn>
              <a:cxn ang="0">
                <a:pos x="242" y="159"/>
              </a:cxn>
              <a:cxn ang="0">
                <a:pos x="208" y="207"/>
              </a:cxn>
              <a:cxn ang="0">
                <a:pos x="189" y="201"/>
              </a:cxn>
              <a:cxn ang="0">
                <a:pos x="161" y="212"/>
              </a:cxn>
              <a:cxn ang="0">
                <a:pos x="151" y="230"/>
              </a:cxn>
              <a:cxn ang="0">
                <a:pos x="103" y="235"/>
              </a:cxn>
              <a:cxn ang="0">
                <a:pos x="140" y="226"/>
              </a:cxn>
              <a:cxn ang="0">
                <a:pos x="149" y="209"/>
              </a:cxn>
              <a:cxn ang="0">
                <a:pos x="163" y="197"/>
              </a:cxn>
              <a:cxn ang="0">
                <a:pos x="182" y="190"/>
              </a:cxn>
              <a:cxn ang="0">
                <a:pos x="198" y="192"/>
              </a:cxn>
              <a:cxn ang="0">
                <a:pos x="227" y="163"/>
              </a:cxn>
              <a:cxn ang="0">
                <a:pos x="213" y="149"/>
              </a:cxn>
              <a:cxn ang="0">
                <a:pos x="207" y="122"/>
              </a:cxn>
              <a:cxn ang="0">
                <a:pos x="215" y="96"/>
              </a:cxn>
              <a:cxn ang="0">
                <a:pos x="209" y="51"/>
              </a:cxn>
              <a:cxn ang="0">
                <a:pos x="189" y="55"/>
              </a:cxn>
              <a:cxn ang="0">
                <a:pos x="170" y="51"/>
              </a:cxn>
              <a:cxn ang="0">
                <a:pos x="149" y="35"/>
              </a:cxn>
              <a:cxn ang="0">
                <a:pos x="139" y="11"/>
              </a:cxn>
              <a:cxn ang="0">
                <a:pos x="101" y="20"/>
              </a:cxn>
              <a:cxn ang="0">
                <a:pos x="93" y="35"/>
              </a:cxn>
              <a:cxn ang="0">
                <a:pos x="78" y="49"/>
              </a:cxn>
              <a:cxn ang="0">
                <a:pos x="59" y="55"/>
              </a:cxn>
              <a:cxn ang="0">
                <a:pos x="42" y="54"/>
              </a:cxn>
              <a:cxn ang="0">
                <a:pos x="15" y="82"/>
              </a:cxn>
              <a:cxn ang="0">
                <a:pos x="28" y="97"/>
              </a:cxn>
              <a:cxn ang="0">
                <a:pos x="35" y="124"/>
              </a:cxn>
              <a:cxn ang="0">
                <a:pos x="27" y="150"/>
              </a:cxn>
              <a:cxn ang="0">
                <a:pos x="32" y="195"/>
              </a:cxn>
              <a:cxn ang="0">
                <a:pos x="53" y="190"/>
              </a:cxn>
              <a:cxn ang="0">
                <a:pos x="72" y="193"/>
              </a:cxn>
              <a:cxn ang="0">
                <a:pos x="92" y="209"/>
              </a:cxn>
              <a:cxn ang="0">
                <a:pos x="103" y="235"/>
              </a:cxn>
            </a:cxnLst>
            <a:rect l="0" t="0" r="r" b="b"/>
            <a:pathLst>
              <a:path w="242" h="246">
                <a:moveTo>
                  <a:pt x="150" y="246"/>
                </a:moveTo>
                <a:lnTo>
                  <a:pt x="92" y="246"/>
                </a:lnTo>
                <a:lnTo>
                  <a:pt x="92" y="240"/>
                </a:lnTo>
                <a:lnTo>
                  <a:pt x="92" y="240"/>
                </a:lnTo>
                <a:lnTo>
                  <a:pt x="92" y="232"/>
                </a:lnTo>
                <a:lnTo>
                  <a:pt x="89" y="226"/>
                </a:lnTo>
                <a:lnTo>
                  <a:pt x="85" y="219"/>
                </a:lnTo>
                <a:lnTo>
                  <a:pt x="81" y="212"/>
                </a:lnTo>
                <a:lnTo>
                  <a:pt x="74" y="208"/>
                </a:lnTo>
                <a:lnTo>
                  <a:pt x="68" y="204"/>
                </a:lnTo>
                <a:lnTo>
                  <a:pt x="61" y="201"/>
                </a:lnTo>
                <a:lnTo>
                  <a:pt x="53" y="201"/>
                </a:lnTo>
                <a:lnTo>
                  <a:pt x="53" y="201"/>
                </a:lnTo>
                <a:lnTo>
                  <a:pt x="43" y="203"/>
                </a:lnTo>
                <a:lnTo>
                  <a:pt x="34" y="207"/>
                </a:lnTo>
                <a:lnTo>
                  <a:pt x="28" y="209"/>
                </a:lnTo>
                <a:lnTo>
                  <a:pt x="0" y="159"/>
                </a:lnTo>
                <a:lnTo>
                  <a:pt x="4" y="157"/>
                </a:lnTo>
                <a:lnTo>
                  <a:pt x="4" y="157"/>
                </a:lnTo>
                <a:lnTo>
                  <a:pt x="11" y="153"/>
                </a:lnTo>
                <a:lnTo>
                  <a:pt x="16" y="146"/>
                </a:lnTo>
                <a:lnTo>
                  <a:pt x="20" y="141"/>
                </a:lnTo>
                <a:lnTo>
                  <a:pt x="23" y="132"/>
                </a:lnTo>
                <a:lnTo>
                  <a:pt x="24" y="126"/>
                </a:lnTo>
                <a:lnTo>
                  <a:pt x="24" y="118"/>
                </a:lnTo>
                <a:lnTo>
                  <a:pt x="23" y="111"/>
                </a:lnTo>
                <a:lnTo>
                  <a:pt x="19" y="103"/>
                </a:lnTo>
                <a:lnTo>
                  <a:pt x="19" y="103"/>
                </a:lnTo>
                <a:lnTo>
                  <a:pt x="12" y="95"/>
                </a:lnTo>
                <a:lnTo>
                  <a:pt x="4" y="89"/>
                </a:lnTo>
                <a:lnTo>
                  <a:pt x="0" y="86"/>
                </a:lnTo>
                <a:lnTo>
                  <a:pt x="28" y="37"/>
                </a:lnTo>
                <a:lnTo>
                  <a:pt x="34" y="39"/>
                </a:lnTo>
                <a:lnTo>
                  <a:pt x="34" y="39"/>
                </a:lnTo>
                <a:lnTo>
                  <a:pt x="43" y="43"/>
                </a:lnTo>
                <a:lnTo>
                  <a:pt x="53" y="45"/>
                </a:lnTo>
                <a:lnTo>
                  <a:pt x="53" y="45"/>
                </a:lnTo>
                <a:lnTo>
                  <a:pt x="63" y="43"/>
                </a:lnTo>
                <a:lnTo>
                  <a:pt x="73" y="39"/>
                </a:lnTo>
                <a:lnTo>
                  <a:pt x="81" y="32"/>
                </a:lnTo>
                <a:lnTo>
                  <a:pt x="86" y="24"/>
                </a:lnTo>
                <a:lnTo>
                  <a:pt x="86" y="24"/>
                </a:lnTo>
                <a:lnTo>
                  <a:pt x="90" y="15"/>
                </a:lnTo>
                <a:lnTo>
                  <a:pt x="92" y="5"/>
                </a:lnTo>
                <a:lnTo>
                  <a:pt x="92" y="0"/>
                </a:lnTo>
                <a:lnTo>
                  <a:pt x="150" y="0"/>
                </a:lnTo>
                <a:lnTo>
                  <a:pt x="150" y="5"/>
                </a:lnTo>
                <a:lnTo>
                  <a:pt x="150" y="5"/>
                </a:lnTo>
                <a:lnTo>
                  <a:pt x="150" y="14"/>
                </a:lnTo>
                <a:lnTo>
                  <a:pt x="153" y="20"/>
                </a:lnTo>
                <a:lnTo>
                  <a:pt x="157" y="27"/>
                </a:lnTo>
                <a:lnTo>
                  <a:pt x="161" y="32"/>
                </a:lnTo>
                <a:lnTo>
                  <a:pt x="167" y="38"/>
                </a:lnTo>
                <a:lnTo>
                  <a:pt x="173" y="42"/>
                </a:lnTo>
                <a:lnTo>
                  <a:pt x="181" y="43"/>
                </a:lnTo>
                <a:lnTo>
                  <a:pt x="189" y="45"/>
                </a:lnTo>
                <a:lnTo>
                  <a:pt x="189" y="45"/>
                </a:lnTo>
                <a:lnTo>
                  <a:pt x="198" y="43"/>
                </a:lnTo>
                <a:lnTo>
                  <a:pt x="208" y="39"/>
                </a:lnTo>
                <a:lnTo>
                  <a:pt x="213" y="37"/>
                </a:lnTo>
                <a:lnTo>
                  <a:pt x="242" y="86"/>
                </a:lnTo>
                <a:lnTo>
                  <a:pt x="238" y="89"/>
                </a:lnTo>
                <a:lnTo>
                  <a:pt x="238" y="89"/>
                </a:lnTo>
                <a:lnTo>
                  <a:pt x="231" y="93"/>
                </a:lnTo>
                <a:lnTo>
                  <a:pt x="225" y="99"/>
                </a:lnTo>
                <a:lnTo>
                  <a:pt x="221" y="105"/>
                </a:lnTo>
                <a:lnTo>
                  <a:pt x="219" y="112"/>
                </a:lnTo>
                <a:lnTo>
                  <a:pt x="217" y="120"/>
                </a:lnTo>
                <a:lnTo>
                  <a:pt x="217" y="128"/>
                </a:lnTo>
                <a:lnTo>
                  <a:pt x="219" y="135"/>
                </a:lnTo>
                <a:lnTo>
                  <a:pt x="223" y="143"/>
                </a:lnTo>
                <a:lnTo>
                  <a:pt x="223" y="143"/>
                </a:lnTo>
                <a:lnTo>
                  <a:pt x="228" y="151"/>
                </a:lnTo>
                <a:lnTo>
                  <a:pt x="236" y="157"/>
                </a:lnTo>
                <a:lnTo>
                  <a:pt x="242" y="159"/>
                </a:lnTo>
                <a:lnTo>
                  <a:pt x="213" y="209"/>
                </a:lnTo>
                <a:lnTo>
                  <a:pt x="208" y="207"/>
                </a:lnTo>
                <a:lnTo>
                  <a:pt x="208" y="207"/>
                </a:lnTo>
                <a:lnTo>
                  <a:pt x="198" y="203"/>
                </a:lnTo>
                <a:lnTo>
                  <a:pt x="189" y="201"/>
                </a:lnTo>
                <a:lnTo>
                  <a:pt x="189" y="201"/>
                </a:lnTo>
                <a:lnTo>
                  <a:pt x="178" y="203"/>
                </a:lnTo>
                <a:lnTo>
                  <a:pt x="169" y="207"/>
                </a:lnTo>
                <a:lnTo>
                  <a:pt x="161" y="212"/>
                </a:lnTo>
                <a:lnTo>
                  <a:pt x="154" y="220"/>
                </a:lnTo>
                <a:lnTo>
                  <a:pt x="154" y="220"/>
                </a:lnTo>
                <a:lnTo>
                  <a:pt x="151" y="230"/>
                </a:lnTo>
                <a:lnTo>
                  <a:pt x="150" y="240"/>
                </a:lnTo>
                <a:lnTo>
                  <a:pt x="150" y="246"/>
                </a:lnTo>
                <a:close/>
                <a:moveTo>
                  <a:pt x="103" y="235"/>
                </a:moveTo>
                <a:lnTo>
                  <a:pt x="139" y="235"/>
                </a:lnTo>
                <a:lnTo>
                  <a:pt x="139" y="235"/>
                </a:lnTo>
                <a:lnTo>
                  <a:pt x="140" y="226"/>
                </a:lnTo>
                <a:lnTo>
                  <a:pt x="146" y="215"/>
                </a:lnTo>
                <a:lnTo>
                  <a:pt x="146" y="215"/>
                </a:lnTo>
                <a:lnTo>
                  <a:pt x="149" y="209"/>
                </a:lnTo>
                <a:lnTo>
                  <a:pt x="153" y="205"/>
                </a:lnTo>
                <a:lnTo>
                  <a:pt x="158" y="201"/>
                </a:lnTo>
                <a:lnTo>
                  <a:pt x="163" y="197"/>
                </a:lnTo>
                <a:lnTo>
                  <a:pt x="169" y="195"/>
                </a:lnTo>
                <a:lnTo>
                  <a:pt x="176" y="192"/>
                </a:lnTo>
                <a:lnTo>
                  <a:pt x="182" y="190"/>
                </a:lnTo>
                <a:lnTo>
                  <a:pt x="189" y="190"/>
                </a:lnTo>
                <a:lnTo>
                  <a:pt x="189" y="190"/>
                </a:lnTo>
                <a:lnTo>
                  <a:pt x="198" y="192"/>
                </a:lnTo>
                <a:lnTo>
                  <a:pt x="209" y="195"/>
                </a:lnTo>
                <a:lnTo>
                  <a:pt x="227" y="163"/>
                </a:lnTo>
                <a:lnTo>
                  <a:pt x="227" y="163"/>
                </a:lnTo>
                <a:lnTo>
                  <a:pt x="219" y="157"/>
                </a:lnTo>
                <a:lnTo>
                  <a:pt x="213" y="149"/>
                </a:lnTo>
                <a:lnTo>
                  <a:pt x="213" y="149"/>
                </a:lnTo>
                <a:lnTo>
                  <a:pt x="209" y="139"/>
                </a:lnTo>
                <a:lnTo>
                  <a:pt x="207" y="131"/>
                </a:lnTo>
                <a:lnTo>
                  <a:pt x="207" y="122"/>
                </a:lnTo>
                <a:lnTo>
                  <a:pt x="208" y="112"/>
                </a:lnTo>
                <a:lnTo>
                  <a:pt x="211" y="104"/>
                </a:lnTo>
                <a:lnTo>
                  <a:pt x="215" y="96"/>
                </a:lnTo>
                <a:lnTo>
                  <a:pt x="220" y="88"/>
                </a:lnTo>
                <a:lnTo>
                  <a:pt x="227" y="82"/>
                </a:lnTo>
                <a:lnTo>
                  <a:pt x="209" y="51"/>
                </a:lnTo>
                <a:lnTo>
                  <a:pt x="209" y="51"/>
                </a:lnTo>
                <a:lnTo>
                  <a:pt x="200" y="54"/>
                </a:lnTo>
                <a:lnTo>
                  <a:pt x="189" y="55"/>
                </a:lnTo>
                <a:lnTo>
                  <a:pt x="189" y="55"/>
                </a:lnTo>
                <a:lnTo>
                  <a:pt x="180" y="54"/>
                </a:lnTo>
                <a:lnTo>
                  <a:pt x="170" y="51"/>
                </a:lnTo>
                <a:lnTo>
                  <a:pt x="162" y="47"/>
                </a:lnTo>
                <a:lnTo>
                  <a:pt x="155" y="42"/>
                </a:lnTo>
                <a:lnTo>
                  <a:pt x="149" y="35"/>
                </a:lnTo>
                <a:lnTo>
                  <a:pt x="144" y="28"/>
                </a:lnTo>
                <a:lnTo>
                  <a:pt x="140" y="19"/>
                </a:lnTo>
                <a:lnTo>
                  <a:pt x="139" y="11"/>
                </a:lnTo>
                <a:lnTo>
                  <a:pt x="103" y="11"/>
                </a:lnTo>
                <a:lnTo>
                  <a:pt x="103" y="11"/>
                </a:lnTo>
                <a:lnTo>
                  <a:pt x="101" y="20"/>
                </a:lnTo>
                <a:lnTo>
                  <a:pt x="96" y="30"/>
                </a:lnTo>
                <a:lnTo>
                  <a:pt x="96" y="30"/>
                </a:lnTo>
                <a:lnTo>
                  <a:pt x="93" y="35"/>
                </a:lnTo>
                <a:lnTo>
                  <a:pt x="88" y="41"/>
                </a:lnTo>
                <a:lnTo>
                  <a:pt x="84" y="45"/>
                </a:lnTo>
                <a:lnTo>
                  <a:pt x="78" y="49"/>
                </a:lnTo>
                <a:lnTo>
                  <a:pt x="72" y="51"/>
                </a:lnTo>
                <a:lnTo>
                  <a:pt x="66" y="54"/>
                </a:lnTo>
                <a:lnTo>
                  <a:pt x="59" y="55"/>
                </a:lnTo>
                <a:lnTo>
                  <a:pt x="53" y="55"/>
                </a:lnTo>
                <a:lnTo>
                  <a:pt x="53" y="55"/>
                </a:lnTo>
                <a:lnTo>
                  <a:pt x="42" y="54"/>
                </a:lnTo>
                <a:lnTo>
                  <a:pt x="32" y="51"/>
                </a:lnTo>
                <a:lnTo>
                  <a:pt x="15" y="82"/>
                </a:lnTo>
                <a:lnTo>
                  <a:pt x="15" y="82"/>
                </a:lnTo>
                <a:lnTo>
                  <a:pt x="22" y="89"/>
                </a:lnTo>
                <a:lnTo>
                  <a:pt x="28" y="97"/>
                </a:lnTo>
                <a:lnTo>
                  <a:pt x="28" y="97"/>
                </a:lnTo>
                <a:lnTo>
                  <a:pt x="32" y="107"/>
                </a:lnTo>
                <a:lnTo>
                  <a:pt x="35" y="115"/>
                </a:lnTo>
                <a:lnTo>
                  <a:pt x="35" y="124"/>
                </a:lnTo>
                <a:lnTo>
                  <a:pt x="34" y="134"/>
                </a:lnTo>
                <a:lnTo>
                  <a:pt x="31" y="142"/>
                </a:lnTo>
                <a:lnTo>
                  <a:pt x="27" y="150"/>
                </a:lnTo>
                <a:lnTo>
                  <a:pt x="22" y="157"/>
                </a:lnTo>
                <a:lnTo>
                  <a:pt x="15" y="163"/>
                </a:lnTo>
                <a:lnTo>
                  <a:pt x="32" y="195"/>
                </a:lnTo>
                <a:lnTo>
                  <a:pt x="32" y="195"/>
                </a:lnTo>
                <a:lnTo>
                  <a:pt x="42" y="192"/>
                </a:lnTo>
                <a:lnTo>
                  <a:pt x="53" y="190"/>
                </a:lnTo>
                <a:lnTo>
                  <a:pt x="53" y="190"/>
                </a:lnTo>
                <a:lnTo>
                  <a:pt x="62" y="190"/>
                </a:lnTo>
                <a:lnTo>
                  <a:pt x="72" y="193"/>
                </a:lnTo>
                <a:lnTo>
                  <a:pt x="80" y="197"/>
                </a:lnTo>
                <a:lnTo>
                  <a:pt x="86" y="203"/>
                </a:lnTo>
                <a:lnTo>
                  <a:pt x="92" y="209"/>
                </a:lnTo>
                <a:lnTo>
                  <a:pt x="97" y="217"/>
                </a:lnTo>
                <a:lnTo>
                  <a:pt x="101" y="226"/>
                </a:lnTo>
                <a:lnTo>
                  <a:pt x="103" y="235"/>
                </a:lnTo>
                <a:lnTo>
                  <a:pt x="103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Freeform 217"/>
          <p:cNvSpPr>
            <a:spLocks noEditPoints="1"/>
          </p:cNvSpPr>
          <p:nvPr/>
        </p:nvSpPr>
        <p:spPr bwMode="auto">
          <a:xfrm>
            <a:off x="6995855" y="1781727"/>
            <a:ext cx="159485" cy="154084"/>
          </a:xfrm>
          <a:custGeom>
            <a:avLst/>
            <a:gdLst/>
            <a:ahLst/>
            <a:cxnLst>
              <a:cxn ang="0">
                <a:pos x="50" y="100"/>
              </a:cxn>
              <a:cxn ang="0">
                <a:pos x="31" y="96"/>
              </a:cxn>
              <a:cxn ang="0">
                <a:pos x="15" y="85"/>
              </a:cxn>
              <a:cxn ang="0">
                <a:pos x="4" y="69"/>
              </a:cxn>
              <a:cxn ang="0">
                <a:pos x="0" y="50"/>
              </a:cxn>
              <a:cxn ang="0">
                <a:pos x="2" y="39"/>
              </a:cxn>
              <a:cxn ang="0">
                <a:pos x="10" y="22"/>
              </a:cxn>
              <a:cxn ang="0">
                <a:pos x="23" y="8"/>
              </a:cxn>
              <a:cxn ang="0">
                <a:pos x="41" y="0"/>
              </a:cxn>
              <a:cxn ang="0">
                <a:pos x="50" y="0"/>
              </a:cxn>
              <a:cxn ang="0">
                <a:pos x="70" y="3"/>
              </a:cxn>
              <a:cxn ang="0">
                <a:pos x="87" y="13"/>
              </a:cxn>
              <a:cxn ang="0">
                <a:pos x="97" y="30"/>
              </a:cxn>
              <a:cxn ang="0">
                <a:pos x="101" y="50"/>
              </a:cxn>
              <a:cxn ang="0">
                <a:pos x="100" y="59"/>
              </a:cxn>
              <a:cxn ang="0">
                <a:pos x="92" y="78"/>
              </a:cxn>
              <a:cxn ang="0">
                <a:pos x="79" y="92"/>
              </a:cxn>
              <a:cxn ang="0">
                <a:pos x="61" y="99"/>
              </a:cxn>
              <a:cxn ang="0">
                <a:pos x="50" y="100"/>
              </a:cxn>
              <a:cxn ang="0">
                <a:pos x="50" y="5"/>
              </a:cxn>
              <a:cxn ang="0">
                <a:pos x="34" y="8"/>
              </a:cxn>
              <a:cxn ang="0">
                <a:pos x="19" y="18"/>
              </a:cxn>
              <a:cxn ang="0">
                <a:pos x="10" y="32"/>
              </a:cxn>
              <a:cxn ang="0">
                <a:pos x="6" y="50"/>
              </a:cxn>
              <a:cxn ang="0">
                <a:pos x="7" y="59"/>
              </a:cxn>
              <a:cxn ang="0">
                <a:pos x="14" y="74"/>
              </a:cxn>
              <a:cxn ang="0">
                <a:pos x="26" y="86"/>
              </a:cxn>
              <a:cxn ang="0">
                <a:pos x="42" y="93"/>
              </a:cxn>
              <a:cxn ang="0">
                <a:pos x="50" y="95"/>
              </a:cxn>
              <a:cxn ang="0">
                <a:pos x="68" y="90"/>
              </a:cxn>
              <a:cxn ang="0">
                <a:pos x="83" y="81"/>
              </a:cxn>
              <a:cxn ang="0">
                <a:pos x="92" y="68"/>
              </a:cxn>
              <a:cxn ang="0">
                <a:pos x="96" y="50"/>
              </a:cxn>
              <a:cxn ang="0">
                <a:pos x="95" y="41"/>
              </a:cxn>
              <a:cxn ang="0">
                <a:pos x="88" y="24"/>
              </a:cxn>
              <a:cxn ang="0">
                <a:pos x="76" y="12"/>
              </a:cxn>
              <a:cxn ang="0">
                <a:pos x="60" y="5"/>
              </a:cxn>
              <a:cxn ang="0">
                <a:pos x="50" y="5"/>
              </a:cxn>
            </a:cxnLst>
            <a:rect l="0" t="0" r="r" b="b"/>
            <a:pathLst>
              <a:path w="101" h="100">
                <a:moveTo>
                  <a:pt x="50" y="100"/>
                </a:moveTo>
                <a:lnTo>
                  <a:pt x="50" y="100"/>
                </a:lnTo>
                <a:lnTo>
                  <a:pt x="41" y="99"/>
                </a:lnTo>
                <a:lnTo>
                  <a:pt x="31" y="96"/>
                </a:lnTo>
                <a:lnTo>
                  <a:pt x="23" y="92"/>
                </a:lnTo>
                <a:lnTo>
                  <a:pt x="15" y="85"/>
                </a:lnTo>
                <a:lnTo>
                  <a:pt x="10" y="78"/>
                </a:lnTo>
                <a:lnTo>
                  <a:pt x="4" y="69"/>
                </a:lnTo>
                <a:lnTo>
                  <a:pt x="2" y="59"/>
                </a:lnTo>
                <a:lnTo>
                  <a:pt x="0" y="50"/>
                </a:lnTo>
                <a:lnTo>
                  <a:pt x="0" y="50"/>
                </a:lnTo>
                <a:lnTo>
                  <a:pt x="2" y="39"/>
                </a:lnTo>
                <a:lnTo>
                  <a:pt x="4" y="30"/>
                </a:lnTo>
                <a:lnTo>
                  <a:pt x="10" y="22"/>
                </a:lnTo>
                <a:lnTo>
                  <a:pt x="15" y="13"/>
                </a:lnTo>
                <a:lnTo>
                  <a:pt x="23" y="8"/>
                </a:lnTo>
                <a:lnTo>
                  <a:pt x="31" y="3"/>
                </a:lnTo>
                <a:lnTo>
                  <a:pt x="41" y="0"/>
                </a:lnTo>
                <a:lnTo>
                  <a:pt x="50" y="0"/>
                </a:lnTo>
                <a:lnTo>
                  <a:pt x="50" y="0"/>
                </a:lnTo>
                <a:lnTo>
                  <a:pt x="61" y="0"/>
                </a:lnTo>
                <a:lnTo>
                  <a:pt x="70" y="3"/>
                </a:lnTo>
                <a:lnTo>
                  <a:pt x="79" y="8"/>
                </a:lnTo>
                <a:lnTo>
                  <a:pt x="87" y="13"/>
                </a:lnTo>
                <a:lnTo>
                  <a:pt x="92" y="22"/>
                </a:lnTo>
                <a:lnTo>
                  <a:pt x="97" y="30"/>
                </a:lnTo>
                <a:lnTo>
                  <a:pt x="100" y="39"/>
                </a:lnTo>
                <a:lnTo>
                  <a:pt x="101" y="50"/>
                </a:lnTo>
                <a:lnTo>
                  <a:pt x="101" y="50"/>
                </a:lnTo>
                <a:lnTo>
                  <a:pt x="100" y="59"/>
                </a:lnTo>
                <a:lnTo>
                  <a:pt x="97" y="69"/>
                </a:lnTo>
                <a:lnTo>
                  <a:pt x="92" y="78"/>
                </a:lnTo>
                <a:lnTo>
                  <a:pt x="87" y="85"/>
                </a:lnTo>
                <a:lnTo>
                  <a:pt x="79" y="92"/>
                </a:lnTo>
                <a:lnTo>
                  <a:pt x="70" y="96"/>
                </a:lnTo>
                <a:lnTo>
                  <a:pt x="61" y="99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2" y="5"/>
                </a:lnTo>
                <a:lnTo>
                  <a:pt x="34" y="8"/>
                </a:lnTo>
                <a:lnTo>
                  <a:pt x="26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50"/>
                </a:lnTo>
                <a:lnTo>
                  <a:pt x="6" y="50"/>
                </a:lnTo>
                <a:lnTo>
                  <a:pt x="7" y="59"/>
                </a:lnTo>
                <a:lnTo>
                  <a:pt x="10" y="68"/>
                </a:lnTo>
                <a:lnTo>
                  <a:pt x="14" y="74"/>
                </a:lnTo>
                <a:lnTo>
                  <a:pt x="19" y="81"/>
                </a:lnTo>
                <a:lnTo>
                  <a:pt x="26" y="86"/>
                </a:lnTo>
                <a:lnTo>
                  <a:pt x="34" y="90"/>
                </a:lnTo>
                <a:lnTo>
                  <a:pt x="42" y="93"/>
                </a:lnTo>
                <a:lnTo>
                  <a:pt x="50" y="95"/>
                </a:lnTo>
                <a:lnTo>
                  <a:pt x="50" y="95"/>
                </a:lnTo>
                <a:lnTo>
                  <a:pt x="60" y="93"/>
                </a:lnTo>
                <a:lnTo>
                  <a:pt x="68" y="90"/>
                </a:lnTo>
                <a:lnTo>
                  <a:pt x="76" y="86"/>
                </a:lnTo>
                <a:lnTo>
                  <a:pt x="83" y="81"/>
                </a:lnTo>
                <a:lnTo>
                  <a:pt x="88" y="74"/>
                </a:lnTo>
                <a:lnTo>
                  <a:pt x="92" y="68"/>
                </a:lnTo>
                <a:lnTo>
                  <a:pt x="95" y="59"/>
                </a:lnTo>
                <a:lnTo>
                  <a:pt x="96" y="50"/>
                </a:lnTo>
                <a:lnTo>
                  <a:pt x="96" y="50"/>
                </a:lnTo>
                <a:lnTo>
                  <a:pt x="95" y="41"/>
                </a:lnTo>
                <a:lnTo>
                  <a:pt x="92" y="32"/>
                </a:lnTo>
                <a:lnTo>
                  <a:pt x="88" y="24"/>
                </a:lnTo>
                <a:lnTo>
                  <a:pt x="83" y="18"/>
                </a:lnTo>
                <a:lnTo>
                  <a:pt x="76" y="12"/>
                </a:lnTo>
                <a:lnTo>
                  <a:pt x="68" y="8"/>
                </a:lnTo>
                <a:lnTo>
                  <a:pt x="60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Freeform 218"/>
          <p:cNvSpPr>
            <a:spLocks noEditPoints="1"/>
          </p:cNvSpPr>
          <p:nvPr/>
        </p:nvSpPr>
        <p:spPr bwMode="auto">
          <a:xfrm>
            <a:off x="10936074" y="2748241"/>
            <a:ext cx="394021" cy="88716"/>
          </a:xfrm>
          <a:custGeom>
            <a:avLst/>
            <a:gdLst/>
            <a:ahLst/>
            <a:cxnLst>
              <a:cxn ang="0">
                <a:pos x="203" y="57"/>
              </a:cxn>
              <a:cxn ang="0">
                <a:pos x="52" y="57"/>
              </a:cxn>
              <a:cxn ang="0">
                <a:pos x="52" y="57"/>
              </a:cxn>
              <a:cxn ang="0">
                <a:pos x="41" y="56"/>
              </a:cxn>
              <a:cxn ang="0">
                <a:pos x="31" y="53"/>
              </a:cxn>
              <a:cxn ang="0">
                <a:pos x="22" y="49"/>
              </a:cxn>
              <a:cxn ang="0">
                <a:pos x="15" y="42"/>
              </a:cxn>
              <a:cxn ang="0">
                <a:pos x="8" y="34"/>
              </a:cxn>
              <a:cxn ang="0">
                <a:pos x="4" y="26"/>
              </a:cxn>
              <a:cxn ang="0">
                <a:pos x="2" y="16"/>
              </a:cxn>
              <a:cxn ang="0">
                <a:pos x="0" y="6"/>
              </a:cxn>
              <a:cxn ang="0">
                <a:pos x="0" y="0"/>
              </a:cxn>
              <a:cxn ang="0">
                <a:pos x="254" y="0"/>
              </a:cxn>
              <a:cxn ang="0">
                <a:pos x="254" y="6"/>
              </a:cxn>
              <a:cxn ang="0">
                <a:pos x="254" y="6"/>
              </a:cxn>
              <a:cxn ang="0">
                <a:pos x="253" y="16"/>
              </a:cxn>
              <a:cxn ang="0">
                <a:pos x="250" y="26"/>
              </a:cxn>
              <a:cxn ang="0">
                <a:pos x="245" y="34"/>
              </a:cxn>
              <a:cxn ang="0">
                <a:pos x="239" y="42"/>
              </a:cxn>
              <a:cxn ang="0">
                <a:pos x="231" y="49"/>
              </a:cxn>
              <a:cxn ang="0">
                <a:pos x="223" y="53"/>
              </a:cxn>
              <a:cxn ang="0">
                <a:pos x="214" y="56"/>
              </a:cxn>
              <a:cxn ang="0">
                <a:pos x="203" y="57"/>
              </a:cxn>
              <a:cxn ang="0">
                <a:pos x="203" y="57"/>
              </a:cxn>
              <a:cxn ang="0">
                <a:pos x="11" y="11"/>
              </a:cxn>
              <a:cxn ang="0">
                <a:pos x="11" y="11"/>
              </a:cxn>
              <a:cxn ang="0">
                <a:pos x="12" y="19"/>
              </a:cxn>
              <a:cxn ang="0">
                <a:pos x="15" y="24"/>
              </a:cxn>
              <a:cxn ang="0">
                <a:pos x="19" y="31"/>
              </a:cxn>
              <a:cxn ang="0">
                <a:pos x="25" y="37"/>
              </a:cxn>
              <a:cxn ang="0">
                <a:pos x="30" y="41"/>
              </a:cxn>
              <a:cxn ang="0">
                <a:pos x="37" y="43"/>
              </a:cxn>
              <a:cxn ang="0">
                <a:pos x="44" y="45"/>
              </a:cxn>
              <a:cxn ang="0">
                <a:pos x="52" y="46"/>
              </a:cxn>
              <a:cxn ang="0">
                <a:pos x="203" y="46"/>
              </a:cxn>
              <a:cxn ang="0">
                <a:pos x="203" y="46"/>
              </a:cxn>
              <a:cxn ang="0">
                <a:pos x="210" y="45"/>
              </a:cxn>
              <a:cxn ang="0">
                <a:pos x="218" y="43"/>
              </a:cxn>
              <a:cxn ang="0">
                <a:pos x="223" y="41"/>
              </a:cxn>
              <a:cxn ang="0">
                <a:pos x="230" y="37"/>
              </a:cxn>
              <a:cxn ang="0">
                <a:pos x="234" y="31"/>
              </a:cxn>
              <a:cxn ang="0">
                <a:pos x="238" y="24"/>
              </a:cxn>
              <a:cxn ang="0">
                <a:pos x="241" y="19"/>
              </a:cxn>
              <a:cxn ang="0">
                <a:pos x="242" y="11"/>
              </a:cxn>
              <a:cxn ang="0">
                <a:pos x="11" y="11"/>
              </a:cxn>
            </a:cxnLst>
            <a:rect l="0" t="0" r="r" b="b"/>
            <a:pathLst>
              <a:path w="254" h="57">
                <a:moveTo>
                  <a:pt x="203" y="57"/>
                </a:moveTo>
                <a:lnTo>
                  <a:pt x="52" y="57"/>
                </a:lnTo>
                <a:lnTo>
                  <a:pt x="52" y="57"/>
                </a:lnTo>
                <a:lnTo>
                  <a:pt x="41" y="56"/>
                </a:lnTo>
                <a:lnTo>
                  <a:pt x="31" y="53"/>
                </a:lnTo>
                <a:lnTo>
                  <a:pt x="22" y="49"/>
                </a:lnTo>
                <a:lnTo>
                  <a:pt x="15" y="42"/>
                </a:lnTo>
                <a:lnTo>
                  <a:pt x="8" y="34"/>
                </a:lnTo>
                <a:lnTo>
                  <a:pt x="4" y="26"/>
                </a:lnTo>
                <a:lnTo>
                  <a:pt x="2" y="16"/>
                </a:lnTo>
                <a:lnTo>
                  <a:pt x="0" y="6"/>
                </a:lnTo>
                <a:lnTo>
                  <a:pt x="0" y="0"/>
                </a:lnTo>
                <a:lnTo>
                  <a:pt x="254" y="0"/>
                </a:lnTo>
                <a:lnTo>
                  <a:pt x="254" y="6"/>
                </a:lnTo>
                <a:lnTo>
                  <a:pt x="254" y="6"/>
                </a:lnTo>
                <a:lnTo>
                  <a:pt x="253" y="16"/>
                </a:lnTo>
                <a:lnTo>
                  <a:pt x="250" y="26"/>
                </a:lnTo>
                <a:lnTo>
                  <a:pt x="245" y="34"/>
                </a:lnTo>
                <a:lnTo>
                  <a:pt x="239" y="42"/>
                </a:lnTo>
                <a:lnTo>
                  <a:pt x="231" y="49"/>
                </a:lnTo>
                <a:lnTo>
                  <a:pt x="223" y="53"/>
                </a:lnTo>
                <a:lnTo>
                  <a:pt x="214" y="56"/>
                </a:lnTo>
                <a:lnTo>
                  <a:pt x="203" y="57"/>
                </a:lnTo>
                <a:lnTo>
                  <a:pt x="203" y="57"/>
                </a:lnTo>
                <a:close/>
                <a:moveTo>
                  <a:pt x="11" y="11"/>
                </a:moveTo>
                <a:lnTo>
                  <a:pt x="11" y="11"/>
                </a:lnTo>
                <a:lnTo>
                  <a:pt x="12" y="19"/>
                </a:lnTo>
                <a:lnTo>
                  <a:pt x="15" y="24"/>
                </a:lnTo>
                <a:lnTo>
                  <a:pt x="19" y="31"/>
                </a:lnTo>
                <a:lnTo>
                  <a:pt x="25" y="37"/>
                </a:lnTo>
                <a:lnTo>
                  <a:pt x="30" y="41"/>
                </a:lnTo>
                <a:lnTo>
                  <a:pt x="37" y="43"/>
                </a:lnTo>
                <a:lnTo>
                  <a:pt x="44" y="45"/>
                </a:lnTo>
                <a:lnTo>
                  <a:pt x="52" y="46"/>
                </a:lnTo>
                <a:lnTo>
                  <a:pt x="203" y="46"/>
                </a:lnTo>
                <a:lnTo>
                  <a:pt x="203" y="46"/>
                </a:lnTo>
                <a:lnTo>
                  <a:pt x="210" y="45"/>
                </a:lnTo>
                <a:lnTo>
                  <a:pt x="218" y="43"/>
                </a:lnTo>
                <a:lnTo>
                  <a:pt x="223" y="41"/>
                </a:lnTo>
                <a:lnTo>
                  <a:pt x="230" y="37"/>
                </a:lnTo>
                <a:lnTo>
                  <a:pt x="234" y="31"/>
                </a:lnTo>
                <a:lnTo>
                  <a:pt x="238" y="24"/>
                </a:lnTo>
                <a:lnTo>
                  <a:pt x="241" y="19"/>
                </a:lnTo>
                <a:lnTo>
                  <a:pt x="242" y="11"/>
                </a:lnTo>
                <a:lnTo>
                  <a:pt x="1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Rectangle 219"/>
          <p:cNvSpPr>
            <a:spLocks noChangeArrowheads="1"/>
          </p:cNvSpPr>
          <p:nvPr/>
        </p:nvSpPr>
        <p:spPr bwMode="auto">
          <a:xfrm>
            <a:off x="11255044" y="2780926"/>
            <a:ext cx="14073" cy="18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" name="Freeform 220"/>
          <p:cNvSpPr>
            <a:spLocks noEditPoints="1"/>
          </p:cNvSpPr>
          <p:nvPr/>
        </p:nvSpPr>
        <p:spPr bwMode="auto">
          <a:xfrm>
            <a:off x="10931385" y="2524122"/>
            <a:ext cx="398713" cy="210113"/>
          </a:xfrm>
          <a:custGeom>
            <a:avLst/>
            <a:gdLst/>
            <a:ahLst/>
            <a:cxnLst>
              <a:cxn ang="0">
                <a:pos x="255" y="133"/>
              </a:cxn>
              <a:cxn ang="0">
                <a:pos x="0" y="133"/>
              </a:cxn>
              <a:cxn ang="0">
                <a:pos x="18" y="0"/>
              </a:cxn>
              <a:cxn ang="0">
                <a:pos x="239" y="0"/>
              </a:cxn>
              <a:cxn ang="0">
                <a:pos x="255" y="133"/>
              </a:cxn>
              <a:cxn ang="0">
                <a:pos x="12" y="122"/>
              </a:cxn>
              <a:cxn ang="0">
                <a:pos x="243" y="122"/>
              </a:cxn>
              <a:cxn ang="0">
                <a:pos x="230" y="11"/>
              </a:cxn>
              <a:cxn ang="0">
                <a:pos x="27" y="11"/>
              </a:cxn>
              <a:cxn ang="0">
                <a:pos x="12" y="122"/>
              </a:cxn>
            </a:cxnLst>
            <a:rect l="0" t="0" r="r" b="b"/>
            <a:pathLst>
              <a:path w="255" h="133">
                <a:moveTo>
                  <a:pt x="255" y="133"/>
                </a:moveTo>
                <a:lnTo>
                  <a:pt x="0" y="133"/>
                </a:lnTo>
                <a:lnTo>
                  <a:pt x="18" y="0"/>
                </a:lnTo>
                <a:lnTo>
                  <a:pt x="239" y="0"/>
                </a:lnTo>
                <a:lnTo>
                  <a:pt x="255" y="133"/>
                </a:lnTo>
                <a:close/>
                <a:moveTo>
                  <a:pt x="12" y="122"/>
                </a:moveTo>
                <a:lnTo>
                  <a:pt x="243" y="122"/>
                </a:lnTo>
                <a:lnTo>
                  <a:pt x="230" y="11"/>
                </a:lnTo>
                <a:lnTo>
                  <a:pt x="27" y="11"/>
                </a:lnTo>
                <a:lnTo>
                  <a:pt x="12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" name="Rectangle 221"/>
          <p:cNvSpPr>
            <a:spLocks noChangeArrowheads="1"/>
          </p:cNvSpPr>
          <p:nvPr/>
        </p:nvSpPr>
        <p:spPr bwMode="auto">
          <a:xfrm>
            <a:off x="4580127" y="1851763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Rectangle 222"/>
          <p:cNvSpPr>
            <a:spLocks noChangeArrowheads="1"/>
          </p:cNvSpPr>
          <p:nvPr/>
        </p:nvSpPr>
        <p:spPr bwMode="auto">
          <a:xfrm>
            <a:off x="4641106" y="1791066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Freeform 223"/>
          <p:cNvSpPr>
            <a:spLocks noEditPoints="1"/>
          </p:cNvSpPr>
          <p:nvPr/>
        </p:nvSpPr>
        <p:spPr bwMode="auto">
          <a:xfrm>
            <a:off x="2830483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Freeform 224"/>
          <p:cNvSpPr>
            <a:spLocks noEditPoints="1"/>
          </p:cNvSpPr>
          <p:nvPr/>
        </p:nvSpPr>
        <p:spPr bwMode="auto">
          <a:xfrm>
            <a:off x="2868008" y="1702351"/>
            <a:ext cx="314280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0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8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8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1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1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2" y="73"/>
              </a:cxn>
              <a:cxn ang="0">
                <a:pos x="179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0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0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8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8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1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2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2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1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30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79" y="155"/>
                </a:lnTo>
                <a:lnTo>
                  <a:pt x="185" y="147"/>
                </a:lnTo>
                <a:lnTo>
                  <a:pt x="189" y="139"/>
                </a:lnTo>
                <a:lnTo>
                  <a:pt x="192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2" y="73"/>
                </a:lnTo>
                <a:lnTo>
                  <a:pt x="189" y="64"/>
                </a:lnTo>
                <a:lnTo>
                  <a:pt x="185" y="56"/>
                </a:lnTo>
                <a:lnTo>
                  <a:pt x="179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30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Freeform 225"/>
          <p:cNvSpPr/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61" y="64"/>
              </a:cxn>
              <a:cxn ang="0">
                <a:pos x="0" y="4"/>
              </a:cxn>
              <a:cxn ang="0">
                <a:pos x="2" y="0"/>
              </a:cxn>
              <a:cxn ang="0">
                <a:pos x="65" y="62"/>
              </a:cxn>
              <a:cxn ang="0">
                <a:pos x="61" y="64"/>
              </a:cxn>
            </a:cxnLst>
            <a:rect l="0" t="0" r="r" b="b"/>
            <a:pathLst>
              <a:path w="65" h="64">
                <a:moveTo>
                  <a:pt x="61" y="64"/>
                </a:moveTo>
                <a:lnTo>
                  <a:pt x="0" y="4"/>
                </a:lnTo>
                <a:lnTo>
                  <a:pt x="2" y="0"/>
                </a:lnTo>
                <a:lnTo>
                  <a:pt x="65" y="62"/>
                </a:lnTo>
                <a:lnTo>
                  <a:pt x="61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6" name="Freeform 226"/>
          <p:cNvSpPr/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2" y="64"/>
              </a:cxn>
              <a:cxn ang="0">
                <a:pos x="0" y="62"/>
              </a:cxn>
              <a:cxn ang="0">
                <a:pos x="61" y="0"/>
              </a:cxn>
              <a:cxn ang="0">
                <a:pos x="65" y="4"/>
              </a:cxn>
              <a:cxn ang="0">
                <a:pos x="2" y="64"/>
              </a:cxn>
            </a:cxnLst>
            <a:rect l="0" t="0" r="r" b="b"/>
            <a:pathLst>
              <a:path w="65" h="64">
                <a:moveTo>
                  <a:pt x="2" y="64"/>
                </a:moveTo>
                <a:lnTo>
                  <a:pt x="0" y="62"/>
                </a:lnTo>
                <a:lnTo>
                  <a:pt x="61" y="0"/>
                </a:lnTo>
                <a:lnTo>
                  <a:pt x="65" y="4"/>
                </a:lnTo>
                <a:lnTo>
                  <a:pt x="2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Freeform 227"/>
          <p:cNvSpPr>
            <a:spLocks noEditPoints="1"/>
          </p:cNvSpPr>
          <p:nvPr/>
        </p:nvSpPr>
        <p:spPr bwMode="auto">
          <a:xfrm>
            <a:off x="3637289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5" y="65"/>
              </a:cxn>
              <a:cxn ang="0">
                <a:pos x="36" y="36"/>
              </a:cxn>
              <a:cxn ang="0">
                <a:pos x="65" y="15"/>
              </a:cxn>
              <a:cxn ang="0">
                <a:pos x="100" y="2"/>
              </a:cxn>
              <a:cxn ang="0">
                <a:pos x="124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8" y="112"/>
              </a:cxn>
              <a:cxn ang="0">
                <a:pos x="248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0" y="233"/>
              </a:cxn>
              <a:cxn ang="0">
                <a:pos x="124" y="239"/>
              </a:cxn>
              <a:cxn ang="0">
                <a:pos x="147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18" y="60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5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5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5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5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7" y="0"/>
                </a:lnTo>
                <a:lnTo>
                  <a:pt x="150" y="2"/>
                </a:lnTo>
                <a:lnTo>
                  <a:pt x="162" y="5"/>
                </a:lnTo>
                <a:lnTo>
                  <a:pt x="173" y="9"/>
                </a:lnTo>
                <a:lnTo>
                  <a:pt x="183" y="15"/>
                </a:lnTo>
                <a:lnTo>
                  <a:pt x="194" y="21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8" y="112"/>
                </a:lnTo>
                <a:lnTo>
                  <a:pt x="250" y="124"/>
                </a:lnTo>
                <a:lnTo>
                  <a:pt x="250" y="124"/>
                </a:lnTo>
                <a:lnTo>
                  <a:pt x="248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48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1"/>
                </a:lnTo>
                <a:lnTo>
                  <a:pt x="101" y="13"/>
                </a:lnTo>
                <a:lnTo>
                  <a:pt x="90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0" y="233"/>
                </a:lnTo>
                <a:lnTo>
                  <a:pt x="101" y="236"/>
                </a:lnTo>
                <a:lnTo>
                  <a:pt x="113" y="237"/>
                </a:lnTo>
                <a:lnTo>
                  <a:pt x="124" y="239"/>
                </a:lnTo>
                <a:lnTo>
                  <a:pt x="124" y="239"/>
                </a:lnTo>
                <a:lnTo>
                  <a:pt x="136" y="237"/>
                </a:lnTo>
                <a:lnTo>
                  <a:pt x="147" y="236"/>
                </a:lnTo>
                <a:lnTo>
                  <a:pt x="159" y="233"/>
                </a:lnTo>
                <a:lnTo>
                  <a:pt x="169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18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7" y="136"/>
                </a:lnTo>
                <a:lnTo>
                  <a:pt x="239" y="124"/>
                </a:lnTo>
                <a:lnTo>
                  <a:pt x="239" y="124"/>
                </a:lnTo>
                <a:lnTo>
                  <a:pt x="237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18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7" y="13"/>
                </a:lnTo>
                <a:lnTo>
                  <a:pt x="136" y="11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8" name="Freeform 228"/>
          <p:cNvSpPr>
            <a:spLocks noEditPoints="1"/>
          </p:cNvSpPr>
          <p:nvPr/>
        </p:nvSpPr>
        <p:spPr bwMode="auto">
          <a:xfrm>
            <a:off x="3674816" y="1702351"/>
            <a:ext cx="318969" cy="312835"/>
          </a:xfrm>
          <a:custGeom>
            <a:avLst/>
            <a:gdLst/>
            <a:ahLst/>
            <a:cxnLst>
              <a:cxn ang="0">
                <a:pos x="91" y="202"/>
              </a:cxn>
              <a:cxn ang="0">
                <a:pos x="62" y="195"/>
              </a:cxn>
              <a:cxn ang="0">
                <a:pos x="37" y="179"/>
              </a:cxn>
              <a:cxn ang="0">
                <a:pos x="17" y="158"/>
              </a:cxn>
              <a:cxn ang="0">
                <a:pos x="5" y="132"/>
              </a:cxn>
              <a:cxn ang="0">
                <a:pos x="0" y="101"/>
              </a:cxn>
              <a:cxn ang="0">
                <a:pos x="2" y="81"/>
              </a:cxn>
              <a:cxn ang="0">
                <a:pos x="12" y="54"/>
              </a:cxn>
              <a:cxn ang="0">
                <a:pos x="29" y="29"/>
              </a:cxn>
              <a:cxn ang="0">
                <a:pos x="54" y="12"/>
              </a:cxn>
              <a:cxn ang="0">
                <a:pos x="81" y="2"/>
              </a:cxn>
              <a:cxn ang="0">
                <a:pos x="101" y="0"/>
              </a:cxn>
              <a:cxn ang="0">
                <a:pos x="132" y="5"/>
              </a:cxn>
              <a:cxn ang="0">
                <a:pos x="158" y="17"/>
              </a:cxn>
              <a:cxn ang="0">
                <a:pos x="179" y="37"/>
              </a:cxn>
              <a:cxn ang="0">
                <a:pos x="195" y="62"/>
              </a:cxn>
              <a:cxn ang="0">
                <a:pos x="202" y="92"/>
              </a:cxn>
              <a:cxn ang="0">
                <a:pos x="202" y="112"/>
              </a:cxn>
              <a:cxn ang="0">
                <a:pos x="195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2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8" y="21"/>
              </a:cxn>
              <a:cxn ang="0">
                <a:pos x="28" y="40"/>
              </a:cxn>
              <a:cxn ang="0">
                <a:pos x="13" y="64"/>
              </a:cxn>
              <a:cxn ang="0">
                <a:pos x="6" y="92"/>
              </a:cxn>
              <a:cxn ang="0">
                <a:pos x="6" y="112"/>
              </a:cxn>
              <a:cxn ang="0">
                <a:pos x="13" y="139"/>
              </a:cxn>
              <a:cxn ang="0">
                <a:pos x="28" y="163"/>
              </a:cxn>
              <a:cxn ang="0">
                <a:pos x="48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1" y="195"/>
              </a:cxn>
              <a:cxn ang="0">
                <a:pos x="147" y="186"/>
              </a:cxn>
              <a:cxn ang="0">
                <a:pos x="170" y="170"/>
              </a:cxn>
              <a:cxn ang="0">
                <a:pos x="186" y="147"/>
              </a:cxn>
              <a:cxn ang="0">
                <a:pos x="195" y="121"/>
              </a:cxn>
              <a:cxn ang="0">
                <a:pos x="198" y="101"/>
              </a:cxn>
              <a:cxn ang="0">
                <a:pos x="193" y="73"/>
              </a:cxn>
              <a:cxn ang="0">
                <a:pos x="181" y="48"/>
              </a:cxn>
              <a:cxn ang="0">
                <a:pos x="163" y="28"/>
              </a:cxn>
              <a:cxn ang="0">
                <a:pos x="139" y="13"/>
              </a:cxn>
              <a:cxn ang="0">
                <a:pos x="112" y="6"/>
              </a:cxn>
            </a:cxnLst>
            <a:rect l="0" t="0" r="r" b="b"/>
            <a:pathLst>
              <a:path w="204" h="202">
                <a:moveTo>
                  <a:pt x="101" y="202"/>
                </a:moveTo>
                <a:lnTo>
                  <a:pt x="101" y="202"/>
                </a:lnTo>
                <a:lnTo>
                  <a:pt x="91" y="202"/>
                </a:lnTo>
                <a:lnTo>
                  <a:pt x="81" y="201"/>
                </a:lnTo>
                <a:lnTo>
                  <a:pt x="71" y="198"/>
                </a:lnTo>
                <a:lnTo>
                  <a:pt x="62" y="195"/>
                </a:lnTo>
                <a:lnTo>
                  <a:pt x="54" y="190"/>
                </a:lnTo>
                <a:lnTo>
                  <a:pt x="46" y="186"/>
                </a:lnTo>
                <a:lnTo>
                  <a:pt x="37" y="179"/>
                </a:lnTo>
                <a:lnTo>
                  <a:pt x="29" y="173"/>
                </a:lnTo>
                <a:lnTo>
                  <a:pt x="24" y="166"/>
                </a:lnTo>
                <a:lnTo>
                  <a:pt x="17" y="158"/>
                </a:lnTo>
                <a:lnTo>
                  <a:pt x="12" y="150"/>
                </a:lnTo>
                <a:lnTo>
                  <a:pt x="8" y="141"/>
                </a:lnTo>
                <a:lnTo>
                  <a:pt x="5" y="132"/>
                </a:lnTo>
                <a:lnTo>
                  <a:pt x="2" y="121"/>
                </a:lnTo>
                <a:lnTo>
                  <a:pt x="1" y="112"/>
                </a:lnTo>
                <a:lnTo>
                  <a:pt x="0" y="101"/>
                </a:lnTo>
                <a:lnTo>
                  <a:pt x="0" y="101"/>
                </a:lnTo>
                <a:lnTo>
                  <a:pt x="1" y="92"/>
                </a:lnTo>
                <a:lnTo>
                  <a:pt x="2" y="81"/>
                </a:lnTo>
                <a:lnTo>
                  <a:pt x="5" y="71"/>
                </a:lnTo>
                <a:lnTo>
                  <a:pt x="8" y="62"/>
                </a:lnTo>
                <a:lnTo>
                  <a:pt x="12" y="54"/>
                </a:lnTo>
                <a:lnTo>
                  <a:pt x="17" y="44"/>
                </a:lnTo>
                <a:lnTo>
                  <a:pt x="24" y="37"/>
                </a:lnTo>
                <a:lnTo>
                  <a:pt x="29" y="29"/>
                </a:lnTo>
                <a:lnTo>
                  <a:pt x="37" y="23"/>
                </a:lnTo>
                <a:lnTo>
                  <a:pt x="46" y="17"/>
                </a:lnTo>
                <a:lnTo>
                  <a:pt x="54" y="12"/>
                </a:lnTo>
                <a:lnTo>
                  <a:pt x="62" y="8"/>
                </a:lnTo>
                <a:lnTo>
                  <a:pt x="71" y="5"/>
                </a:lnTo>
                <a:lnTo>
                  <a:pt x="81" y="2"/>
                </a:lnTo>
                <a:lnTo>
                  <a:pt x="91" y="1"/>
                </a:lnTo>
                <a:lnTo>
                  <a:pt x="101" y="0"/>
                </a:lnTo>
                <a:lnTo>
                  <a:pt x="101" y="0"/>
                </a:lnTo>
                <a:lnTo>
                  <a:pt x="112" y="1"/>
                </a:lnTo>
                <a:lnTo>
                  <a:pt x="123" y="2"/>
                </a:lnTo>
                <a:lnTo>
                  <a:pt x="132" y="5"/>
                </a:lnTo>
                <a:lnTo>
                  <a:pt x="141" y="8"/>
                </a:lnTo>
                <a:lnTo>
                  <a:pt x="150" y="12"/>
                </a:lnTo>
                <a:lnTo>
                  <a:pt x="158" y="17"/>
                </a:lnTo>
                <a:lnTo>
                  <a:pt x="166" y="23"/>
                </a:lnTo>
                <a:lnTo>
                  <a:pt x="174" y="29"/>
                </a:lnTo>
                <a:lnTo>
                  <a:pt x="179" y="37"/>
                </a:lnTo>
                <a:lnTo>
                  <a:pt x="186" y="44"/>
                </a:lnTo>
                <a:lnTo>
                  <a:pt x="190" y="54"/>
                </a:lnTo>
                <a:lnTo>
                  <a:pt x="195" y="62"/>
                </a:lnTo>
                <a:lnTo>
                  <a:pt x="198" y="71"/>
                </a:lnTo>
                <a:lnTo>
                  <a:pt x="201" y="81"/>
                </a:lnTo>
                <a:lnTo>
                  <a:pt x="202" y="92"/>
                </a:lnTo>
                <a:lnTo>
                  <a:pt x="204" y="101"/>
                </a:lnTo>
                <a:lnTo>
                  <a:pt x="204" y="101"/>
                </a:lnTo>
                <a:lnTo>
                  <a:pt x="202" y="112"/>
                </a:lnTo>
                <a:lnTo>
                  <a:pt x="201" y="121"/>
                </a:lnTo>
                <a:lnTo>
                  <a:pt x="198" y="132"/>
                </a:lnTo>
                <a:lnTo>
                  <a:pt x="195" y="141"/>
                </a:lnTo>
                <a:lnTo>
                  <a:pt x="190" y="150"/>
                </a:lnTo>
                <a:lnTo>
                  <a:pt x="186" y="158"/>
                </a:lnTo>
                <a:lnTo>
                  <a:pt x="179" y="166"/>
                </a:lnTo>
                <a:lnTo>
                  <a:pt x="174" y="173"/>
                </a:lnTo>
                <a:lnTo>
                  <a:pt x="166" y="179"/>
                </a:lnTo>
                <a:lnTo>
                  <a:pt x="158" y="186"/>
                </a:lnTo>
                <a:lnTo>
                  <a:pt x="150" y="190"/>
                </a:lnTo>
                <a:lnTo>
                  <a:pt x="141" y="195"/>
                </a:lnTo>
                <a:lnTo>
                  <a:pt x="132" y="198"/>
                </a:lnTo>
                <a:lnTo>
                  <a:pt x="123" y="201"/>
                </a:lnTo>
                <a:lnTo>
                  <a:pt x="112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1" y="6"/>
                </a:lnTo>
                <a:lnTo>
                  <a:pt x="82" y="8"/>
                </a:lnTo>
                <a:lnTo>
                  <a:pt x="73" y="10"/>
                </a:lnTo>
                <a:lnTo>
                  <a:pt x="64" y="13"/>
                </a:lnTo>
                <a:lnTo>
                  <a:pt x="56" y="17"/>
                </a:lnTo>
                <a:lnTo>
                  <a:pt x="48" y="21"/>
                </a:lnTo>
                <a:lnTo>
                  <a:pt x="40" y="28"/>
                </a:lnTo>
                <a:lnTo>
                  <a:pt x="33" y="33"/>
                </a:lnTo>
                <a:lnTo>
                  <a:pt x="28" y="40"/>
                </a:lnTo>
                <a:lnTo>
                  <a:pt x="23" y="48"/>
                </a:lnTo>
                <a:lnTo>
                  <a:pt x="17" y="56"/>
                </a:lnTo>
                <a:lnTo>
                  <a:pt x="13" y="64"/>
                </a:lnTo>
                <a:lnTo>
                  <a:pt x="10" y="73"/>
                </a:lnTo>
                <a:lnTo>
                  <a:pt x="8" y="82"/>
                </a:lnTo>
                <a:lnTo>
                  <a:pt x="6" y="92"/>
                </a:lnTo>
                <a:lnTo>
                  <a:pt x="5" y="101"/>
                </a:lnTo>
                <a:lnTo>
                  <a:pt x="5" y="101"/>
                </a:lnTo>
                <a:lnTo>
                  <a:pt x="6" y="112"/>
                </a:lnTo>
                <a:lnTo>
                  <a:pt x="8" y="121"/>
                </a:lnTo>
                <a:lnTo>
                  <a:pt x="10" y="129"/>
                </a:lnTo>
                <a:lnTo>
                  <a:pt x="13" y="139"/>
                </a:lnTo>
                <a:lnTo>
                  <a:pt x="17" y="147"/>
                </a:lnTo>
                <a:lnTo>
                  <a:pt x="23" y="155"/>
                </a:lnTo>
                <a:lnTo>
                  <a:pt x="28" y="163"/>
                </a:lnTo>
                <a:lnTo>
                  <a:pt x="33" y="170"/>
                </a:lnTo>
                <a:lnTo>
                  <a:pt x="40" y="175"/>
                </a:lnTo>
                <a:lnTo>
                  <a:pt x="48" y="181"/>
                </a:lnTo>
                <a:lnTo>
                  <a:pt x="56" y="186"/>
                </a:lnTo>
                <a:lnTo>
                  <a:pt x="64" y="190"/>
                </a:lnTo>
                <a:lnTo>
                  <a:pt x="73" y="193"/>
                </a:lnTo>
                <a:lnTo>
                  <a:pt x="82" y="195"/>
                </a:lnTo>
                <a:lnTo>
                  <a:pt x="91" y="197"/>
                </a:lnTo>
                <a:lnTo>
                  <a:pt x="101" y="197"/>
                </a:lnTo>
                <a:lnTo>
                  <a:pt x="101" y="197"/>
                </a:lnTo>
                <a:lnTo>
                  <a:pt x="112" y="197"/>
                </a:lnTo>
                <a:lnTo>
                  <a:pt x="121" y="195"/>
                </a:lnTo>
                <a:lnTo>
                  <a:pt x="131" y="193"/>
                </a:lnTo>
                <a:lnTo>
                  <a:pt x="139" y="190"/>
                </a:lnTo>
                <a:lnTo>
                  <a:pt x="147" y="186"/>
                </a:lnTo>
                <a:lnTo>
                  <a:pt x="155" y="181"/>
                </a:lnTo>
                <a:lnTo>
                  <a:pt x="163" y="175"/>
                </a:lnTo>
                <a:lnTo>
                  <a:pt x="170" y="170"/>
                </a:lnTo>
                <a:lnTo>
                  <a:pt x="175" y="163"/>
                </a:lnTo>
                <a:lnTo>
                  <a:pt x="181" y="155"/>
                </a:lnTo>
                <a:lnTo>
                  <a:pt x="186" y="147"/>
                </a:lnTo>
                <a:lnTo>
                  <a:pt x="190" y="139"/>
                </a:lnTo>
                <a:lnTo>
                  <a:pt x="193" y="129"/>
                </a:lnTo>
                <a:lnTo>
                  <a:pt x="195" y="121"/>
                </a:lnTo>
                <a:lnTo>
                  <a:pt x="197" y="112"/>
                </a:lnTo>
                <a:lnTo>
                  <a:pt x="198" y="101"/>
                </a:lnTo>
                <a:lnTo>
                  <a:pt x="198" y="101"/>
                </a:lnTo>
                <a:lnTo>
                  <a:pt x="197" y="92"/>
                </a:lnTo>
                <a:lnTo>
                  <a:pt x="195" y="82"/>
                </a:lnTo>
                <a:lnTo>
                  <a:pt x="193" y="73"/>
                </a:lnTo>
                <a:lnTo>
                  <a:pt x="190" y="64"/>
                </a:lnTo>
                <a:lnTo>
                  <a:pt x="186" y="56"/>
                </a:lnTo>
                <a:lnTo>
                  <a:pt x="181" y="48"/>
                </a:lnTo>
                <a:lnTo>
                  <a:pt x="175" y="40"/>
                </a:lnTo>
                <a:lnTo>
                  <a:pt x="170" y="33"/>
                </a:lnTo>
                <a:lnTo>
                  <a:pt x="163" y="28"/>
                </a:lnTo>
                <a:lnTo>
                  <a:pt x="155" y="21"/>
                </a:lnTo>
                <a:lnTo>
                  <a:pt x="147" y="17"/>
                </a:lnTo>
                <a:lnTo>
                  <a:pt x="139" y="13"/>
                </a:lnTo>
                <a:lnTo>
                  <a:pt x="131" y="10"/>
                </a:lnTo>
                <a:lnTo>
                  <a:pt x="121" y="8"/>
                </a:lnTo>
                <a:lnTo>
                  <a:pt x="112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Rectangle 229"/>
          <p:cNvSpPr>
            <a:spLocks noChangeArrowheads="1"/>
          </p:cNvSpPr>
          <p:nvPr/>
        </p:nvSpPr>
        <p:spPr bwMode="auto">
          <a:xfrm>
            <a:off x="3763941" y="1851763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Freeform 230"/>
          <p:cNvSpPr>
            <a:spLocks noEditPoints="1"/>
          </p:cNvSpPr>
          <p:nvPr/>
        </p:nvSpPr>
        <p:spPr bwMode="auto">
          <a:xfrm>
            <a:off x="10945455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1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1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0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8" y="62"/>
              </a:cxn>
              <a:cxn ang="0">
                <a:pos x="197" y="38"/>
              </a:cxn>
              <a:cxn ang="0">
                <a:pos x="168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7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7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7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3" y="38"/>
                </a:lnTo>
                <a:lnTo>
                  <a:pt x="221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1" y="205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0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3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3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0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8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8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8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8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Rectangle 231"/>
          <p:cNvSpPr>
            <a:spLocks noChangeArrowheads="1"/>
          </p:cNvSpPr>
          <p:nvPr/>
        </p:nvSpPr>
        <p:spPr bwMode="auto">
          <a:xfrm>
            <a:off x="11072106" y="5082820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2" name="Rectangle 232"/>
          <p:cNvSpPr>
            <a:spLocks noChangeArrowheads="1"/>
          </p:cNvSpPr>
          <p:nvPr/>
        </p:nvSpPr>
        <p:spPr bwMode="auto">
          <a:xfrm>
            <a:off x="11133084" y="5022121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3" name="Freeform 233"/>
          <p:cNvSpPr>
            <a:spLocks noEditPoints="1"/>
          </p:cNvSpPr>
          <p:nvPr/>
        </p:nvSpPr>
        <p:spPr bwMode="auto">
          <a:xfrm>
            <a:off x="9322462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8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8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1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1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4" name="Freeform 234"/>
          <p:cNvSpPr/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60" y="65"/>
              </a:cxn>
              <a:cxn ang="0">
                <a:pos x="0" y="4"/>
              </a:cxn>
              <a:cxn ang="0">
                <a:pos x="4" y="0"/>
              </a:cxn>
              <a:cxn ang="0">
                <a:pos x="64" y="61"/>
              </a:cxn>
              <a:cxn ang="0">
                <a:pos x="60" y="65"/>
              </a:cxn>
            </a:cxnLst>
            <a:rect l="0" t="0" r="r" b="b"/>
            <a:pathLst>
              <a:path w="64" h="65">
                <a:moveTo>
                  <a:pt x="60" y="65"/>
                </a:moveTo>
                <a:lnTo>
                  <a:pt x="0" y="4"/>
                </a:lnTo>
                <a:lnTo>
                  <a:pt x="4" y="0"/>
                </a:lnTo>
                <a:lnTo>
                  <a:pt x="64" y="61"/>
                </a:lnTo>
                <a:lnTo>
                  <a:pt x="60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5" name="Freeform 235"/>
          <p:cNvSpPr/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4" y="65"/>
              </a:cxn>
              <a:cxn ang="0">
                <a:pos x="0" y="61"/>
              </a:cxn>
              <a:cxn ang="0">
                <a:pos x="60" y="0"/>
              </a:cxn>
              <a:cxn ang="0">
                <a:pos x="64" y="4"/>
              </a:cxn>
              <a:cxn ang="0">
                <a:pos x="4" y="65"/>
              </a:cxn>
            </a:cxnLst>
            <a:rect l="0" t="0" r="r" b="b"/>
            <a:pathLst>
              <a:path w="64" h="65">
                <a:moveTo>
                  <a:pt x="4" y="65"/>
                </a:moveTo>
                <a:lnTo>
                  <a:pt x="0" y="61"/>
                </a:lnTo>
                <a:lnTo>
                  <a:pt x="60" y="0"/>
                </a:lnTo>
                <a:lnTo>
                  <a:pt x="64" y="4"/>
                </a:lnTo>
                <a:lnTo>
                  <a:pt x="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6" name="Freeform 236"/>
          <p:cNvSpPr>
            <a:spLocks noEditPoints="1"/>
          </p:cNvSpPr>
          <p:nvPr/>
        </p:nvSpPr>
        <p:spPr bwMode="auto">
          <a:xfrm>
            <a:off x="10129267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6" y="240"/>
              </a:cxn>
              <a:cxn ang="0">
                <a:pos x="44" y="221"/>
              </a:cxn>
              <a:cxn ang="0">
                <a:pos x="20" y="194"/>
              </a:cxn>
              <a:cxn ang="0">
                <a:pos x="5" y="162"/>
              </a:cxn>
              <a:cxn ang="0">
                <a:pos x="0" y="125"/>
              </a:cxn>
              <a:cxn ang="0">
                <a:pos x="3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98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8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48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98" y="247"/>
                </a:lnTo>
                <a:lnTo>
                  <a:pt x="88" y="244"/>
                </a:lnTo>
                <a:lnTo>
                  <a:pt x="76" y="240"/>
                </a:lnTo>
                <a:lnTo>
                  <a:pt x="65" y="235"/>
                </a:lnTo>
                <a:lnTo>
                  <a:pt x="54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0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3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3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0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4" y="22"/>
                </a:lnTo>
                <a:lnTo>
                  <a:pt x="65" y="16"/>
                </a:lnTo>
                <a:lnTo>
                  <a:pt x="76" y="11"/>
                </a:lnTo>
                <a:lnTo>
                  <a:pt x="88" y="7"/>
                </a:lnTo>
                <a:lnTo>
                  <a:pt x="98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4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48" y="125"/>
                </a:lnTo>
                <a:lnTo>
                  <a:pt x="248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4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2" y="12"/>
                </a:lnTo>
                <a:lnTo>
                  <a:pt x="101" y="13"/>
                </a:lnTo>
                <a:lnTo>
                  <a:pt x="90" y="16"/>
                </a:lnTo>
                <a:lnTo>
                  <a:pt x="80" y="20"/>
                </a:lnTo>
                <a:lnTo>
                  <a:pt x="70" y="26"/>
                </a:lnTo>
                <a:lnTo>
                  <a:pt x="61" y="31"/>
                </a:lnTo>
                <a:lnTo>
                  <a:pt x="51" y="38"/>
                </a:lnTo>
                <a:lnTo>
                  <a:pt x="43" y="44"/>
                </a:lnTo>
                <a:lnTo>
                  <a:pt x="36" y="53"/>
                </a:lnTo>
                <a:lnTo>
                  <a:pt x="30" y="62"/>
                </a:lnTo>
                <a:lnTo>
                  <a:pt x="24" y="71"/>
                </a:lnTo>
                <a:lnTo>
                  <a:pt x="19" y="81"/>
                </a:lnTo>
                <a:lnTo>
                  <a:pt x="15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5" y="159"/>
                </a:lnTo>
                <a:lnTo>
                  <a:pt x="19" y="170"/>
                </a:lnTo>
                <a:lnTo>
                  <a:pt x="24" y="179"/>
                </a:lnTo>
                <a:lnTo>
                  <a:pt x="30" y="189"/>
                </a:lnTo>
                <a:lnTo>
                  <a:pt x="36" y="197"/>
                </a:lnTo>
                <a:lnTo>
                  <a:pt x="43" y="205"/>
                </a:lnTo>
                <a:lnTo>
                  <a:pt x="51" y="213"/>
                </a:lnTo>
                <a:lnTo>
                  <a:pt x="61" y="220"/>
                </a:lnTo>
                <a:lnTo>
                  <a:pt x="70" y="225"/>
                </a:lnTo>
                <a:lnTo>
                  <a:pt x="80" y="231"/>
                </a:lnTo>
                <a:lnTo>
                  <a:pt x="90" y="234"/>
                </a:lnTo>
                <a:lnTo>
                  <a:pt x="101" y="238"/>
                </a:lnTo>
                <a:lnTo>
                  <a:pt x="112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8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8" y="136"/>
                </a:lnTo>
                <a:lnTo>
                  <a:pt x="238" y="125"/>
                </a:lnTo>
                <a:lnTo>
                  <a:pt x="238" y="125"/>
                </a:lnTo>
                <a:lnTo>
                  <a:pt x="238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8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7" name="Rectangle 237"/>
          <p:cNvSpPr>
            <a:spLocks noChangeArrowheads="1"/>
          </p:cNvSpPr>
          <p:nvPr/>
        </p:nvSpPr>
        <p:spPr bwMode="auto">
          <a:xfrm>
            <a:off x="10255920" y="5082820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8" name="Freeform 238"/>
          <p:cNvSpPr>
            <a:spLocks noEditPoints="1"/>
          </p:cNvSpPr>
          <p:nvPr/>
        </p:nvSpPr>
        <p:spPr bwMode="auto">
          <a:xfrm>
            <a:off x="2056511" y="1697683"/>
            <a:ext cx="323661" cy="322173"/>
          </a:xfrm>
          <a:custGeom>
            <a:avLst/>
            <a:gdLst/>
            <a:ahLst/>
            <a:cxnLst>
              <a:cxn ang="0">
                <a:pos x="18" y="207"/>
              </a:cxn>
              <a:cxn ang="0">
                <a:pos x="11" y="206"/>
              </a:cxn>
              <a:cxn ang="0">
                <a:pos x="2" y="196"/>
              </a:cxn>
              <a:cxn ang="0">
                <a:pos x="0" y="150"/>
              </a:cxn>
              <a:cxn ang="0">
                <a:pos x="75" y="76"/>
              </a:cxn>
              <a:cxn ang="0">
                <a:pos x="73" y="66"/>
              </a:cxn>
              <a:cxn ang="0">
                <a:pos x="79" y="41"/>
              </a:cxn>
              <a:cxn ang="0">
                <a:pos x="94" y="19"/>
              </a:cxn>
              <a:cxn ang="0">
                <a:pos x="115" y="6"/>
              </a:cxn>
              <a:cxn ang="0">
                <a:pos x="141" y="0"/>
              </a:cxn>
              <a:cxn ang="0">
                <a:pos x="154" y="2"/>
              </a:cxn>
              <a:cxn ang="0">
                <a:pos x="177" y="11"/>
              </a:cxn>
              <a:cxn ang="0">
                <a:pos x="196" y="30"/>
              </a:cxn>
              <a:cxn ang="0">
                <a:pos x="206" y="53"/>
              </a:cxn>
              <a:cxn ang="0">
                <a:pos x="207" y="66"/>
              </a:cxn>
              <a:cxn ang="0">
                <a:pos x="202" y="92"/>
              </a:cxn>
              <a:cxn ang="0">
                <a:pos x="188" y="114"/>
              </a:cxn>
              <a:cxn ang="0">
                <a:pos x="167" y="129"/>
              </a:cxn>
              <a:cxn ang="0">
                <a:pos x="141" y="134"/>
              </a:cxn>
              <a:cxn ang="0">
                <a:pos x="131" y="133"/>
              </a:cxn>
              <a:cxn ang="0">
                <a:pos x="106" y="146"/>
              </a:cxn>
              <a:cxn ang="0">
                <a:pos x="84" y="170"/>
              </a:cxn>
              <a:cxn ang="0">
                <a:pos x="60" y="195"/>
              </a:cxn>
              <a:cxn ang="0">
                <a:pos x="36" y="207"/>
              </a:cxn>
              <a:cxn ang="0">
                <a:pos x="11" y="189"/>
              </a:cxn>
              <a:cxn ang="0">
                <a:pos x="11" y="192"/>
              </a:cxn>
              <a:cxn ang="0">
                <a:pos x="15" y="196"/>
              </a:cxn>
              <a:cxn ang="0">
                <a:pos x="25" y="196"/>
              </a:cxn>
              <a:cxn ang="0">
                <a:pos x="49" y="184"/>
              </a:cxn>
              <a:cxn ang="0">
                <a:pos x="73" y="160"/>
              </a:cxn>
              <a:cxn ang="0">
                <a:pos x="102" y="135"/>
              </a:cxn>
              <a:cxn ang="0">
                <a:pos x="122" y="119"/>
              </a:cxn>
              <a:cxn ang="0">
                <a:pos x="131" y="122"/>
              </a:cxn>
              <a:cxn ang="0">
                <a:pos x="141" y="123"/>
              </a:cxn>
              <a:cxn ang="0">
                <a:pos x="162" y="118"/>
              </a:cxn>
              <a:cxn ang="0">
                <a:pos x="180" y="106"/>
              </a:cxn>
              <a:cxn ang="0">
                <a:pos x="192" y="88"/>
              </a:cxn>
              <a:cxn ang="0">
                <a:pos x="196" y="66"/>
              </a:cxn>
              <a:cxn ang="0">
                <a:pos x="195" y="56"/>
              </a:cxn>
              <a:cxn ang="0">
                <a:pos x="187" y="35"/>
              </a:cxn>
              <a:cxn ang="0">
                <a:pos x="172" y="21"/>
              </a:cxn>
              <a:cxn ang="0">
                <a:pos x="152" y="12"/>
              </a:cxn>
              <a:cxn ang="0">
                <a:pos x="141" y="11"/>
              </a:cxn>
              <a:cxn ang="0">
                <a:pos x="119" y="15"/>
              </a:cxn>
              <a:cxn ang="0">
                <a:pos x="102" y="27"/>
              </a:cxn>
              <a:cxn ang="0">
                <a:pos x="90" y="45"/>
              </a:cxn>
              <a:cxn ang="0">
                <a:pos x="84" y="66"/>
              </a:cxn>
              <a:cxn ang="0">
                <a:pos x="86" y="77"/>
              </a:cxn>
              <a:cxn ang="0">
                <a:pos x="11" y="154"/>
              </a:cxn>
            </a:cxnLst>
            <a:rect l="0" t="0" r="r" b="b"/>
            <a:pathLst>
              <a:path w="207" h="207">
                <a:moveTo>
                  <a:pt x="36" y="207"/>
                </a:moveTo>
                <a:lnTo>
                  <a:pt x="18" y="207"/>
                </a:lnTo>
                <a:lnTo>
                  <a:pt x="18" y="207"/>
                </a:lnTo>
                <a:lnTo>
                  <a:pt x="11" y="206"/>
                </a:lnTo>
                <a:lnTo>
                  <a:pt x="6" y="202"/>
                </a:lnTo>
                <a:lnTo>
                  <a:pt x="2" y="196"/>
                </a:lnTo>
                <a:lnTo>
                  <a:pt x="0" y="189"/>
                </a:lnTo>
                <a:lnTo>
                  <a:pt x="0" y="150"/>
                </a:lnTo>
                <a:lnTo>
                  <a:pt x="75" y="76"/>
                </a:lnTo>
                <a:lnTo>
                  <a:pt x="75" y="76"/>
                </a:lnTo>
                <a:lnTo>
                  <a:pt x="73" y="66"/>
                </a:lnTo>
                <a:lnTo>
                  <a:pt x="73" y="66"/>
                </a:lnTo>
                <a:lnTo>
                  <a:pt x="75" y="53"/>
                </a:lnTo>
                <a:lnTo>
                  <a:pt x="79" y="41"/>
                </a:lnTo>
                <a:lnTo>
                  <a:pt x="86" y="30"/>
                </a:lnTo>
                <a:lnTo>
                  <a:pt x="94" y="19"/>
                </a:lnTo>
                <a:lnTo>
                  <a:pt x="103" y="11"/>
                </a:lnTo>
                <a:lnTo>
                  <a:pt x="115" y="6"/>
                </a:lnTo>
                <a:lnTo>
                  <a:pt x="127" y="2"/>
                </a:lnTo>
                <a:lnTo>
                  <a:pt x="141" y="0"/>
                </a:lnTo>
                <a:lnTo>
                  <a:pt x="141" y="0"/>
                </a:lnTo>
                <a:lnTo>
                  <a:pt x="154" y="2"/>
                </a:lnTo>
                <a:lnTo>
                  <a:pt x="167" y="6"/>
                </a:lnTo>
                <a:lnTo>
                  <a:pt x="177" y="11"/>
                </a:lnTo>
                <a:lnTo>
                  <a:pt x="188" y="19"/>
                </a:lnTo>
                <a:lnTo>
                  <a:pt x="196" y="30"/>
                </a:lnTo>
                <a:lnTo>
                  <a:pt x="202" y="41"/>
                </a:lnTo>
                <a:lnTo>
                  <a:pt x="206" y="53"/>
                </a:lnTo>
                <a:lnTo>
                  <a:pt x="207" y="66"/>
                </a:lnTo>
                <a:lnTo>
                  <a:pt x="207" y="66"/>
                </a:lnTo>
                <a:lnTo>
                  <a:pt x="206" y="80"/>
                </a:lnTo>
                <a:lnTo>
                  <a:pt x="202" y="92"/>
                </a:lnTo>
                <a:lnTo>
                  <a:pt x="196" y="104"/>
                </a:lnTo>
                <a:lnTo>
                  <a:pt x="188" y="114"/>
                </a:lnTo>
                <a:lnTo>
                  <a:pt x="177" y="122"/>
                </a:lnTo>
                <a:lnTo>
                  <a:pt x="167" y="129"/>
                </a:lnTo>
                <a:lnTo>
                  <a:pt x="154" y="133"/>
                </a:lnTo>
                <a:lnTo>
                  <a:pt x="141" y="134"/>
                </a:lnTo>
                <a:lnTo>
                  <a:pt x="141" y="134"/>
                </a:lnTo>
                <a:lnTo>
                  <a:pt x="131" y="133"/>
                </a:lnTo>
                <a:lnTo>
                  <a:pt x="121" y="130"/>
                </a:lnTo>
                <a:lnTo>
                  <a:pt x="106" y="146"/>
                </a:lnTo>
                <a:lnTo>
                  <a:pt x="84" y="146"/>
                </a:lnTo>
                <a:lnTo>
                  <a:pt x="84" y="170"/>
                </a:lnTo>
                <a:lnTo>
                  <a:pt x="60" y="170"/>
                </a:lnTo>
                <a:lnTo>
                  <a:pt x="60" y="195"/>
                </a:lnTo>
                <a:lnTo>
                  <a:pt x="36" y="195"/>
                </a:lnTo>
                <a:lnTo>
                  <a:pt x="36" y="207"/>
                </a:lnTo>
                <a:close/>
                <a:moveTo>
                  <a:pt x="11" y="154"/>
                </a:moveTo>
                <a:lnTo>
                  <a:pt x="11" y="189"/>
                </a:lnTo>
                <a:lnTo>
                  <a:pt x="11" y="189"/>
                </a:lnTo>
                <a:lnTo>
                  <a:pt x="11" y="192"/>
                </a:lnTo>
                <a:lnTo>
                  <a:pt x="13" y="193"/>
                </a:lnTo>
                <a:lnTo>
                  <a:pt x="15" y="196"/>
                </a:lnTo>
                <a:lnTo>
                  <a:pt x="18" y="196"/>
                </a:lnTo>
                <a:lnTo>
                  <a:pt x="25" y="196"/>
                </a:lnTo>
                <a:lnTo>
                  <a:pt x="25" y="184"/>
                </a:lnTo>
                <a:lnTo>
                  <a:pt x="49" y="184"/>
                </a:lnTo>
                <a:lnTo>
                  <a:pt x="49" y="160"/>
                </a:lnTo>
                <a:lnTo>
                  <a:pt x="73" y="160"/>
                </a:lnTo>
                <a:lnTo>
                  <a:pt x="73" y="135"/>
                </a:lnTo>
                <a:lnTo>
                  <a:pt x="102" y="135"/>
                </a:lnTo>
                <a:lnTo>
                  <a:pt x="118" y="118"/>
                </a:lnTo>
                <a:lnTo>
                  <a:pt x="122" y="119"/>
                </a:lnTo>
                <a:lnTo>
                  <a:pt x="122" y="119"/>
                </a:lnTo>
                <a:lnTo>
                  <a:pt x="131" y="122"/>
                </a:lnTo>
                <a:lnTo>
                  <a:pt x="141" y="123"/>
                </a:lnTo>
                <a:lnTo>
                  <a:pt x="141" y="123"/>
                </a:lnTo>
                <a:lnTo>
                  <a:pt x="152" y="122"/>
                </a:lnTo>
                <a:lnTo>
                  <a:pt x="162" y="118"/>
                </a:lnTo>
                <a:lnTo>
                  <a:pt x="172" y="112"/>
                </a:lnTo>
                <a:lnTo>
                  <a:pt x="180" y="106"/>
                </a:lnTo>
                <a:lnTo>
                  <a:pt x="187" y="98"/>
                </a:lnTo>
                <a:lnTo>
                  <a:pt x="192" y="88"/>
                </a:lnTo>
                <a:lnTo>
                  <a:pt x="195" y="77"/>
                </a:lnTo>
                <a:lnTo>
                  <a:pt x="196" y="66"/>
                </a:lnTo>
                <a:lnTo>
                  <a:pt x="196" y="66"/>
                </a:lnTo>
                <a:lnTo>
                  <a:pt x="195" y="56"/>
                </a:lnTo>
                <a:lnTo>
                  <a:pt x="192" y="45"/>
                </a:lnTo>
                <a:lnTo>
                  <a:pt x="187" y="35"/>
                </a:lnTo>
                <a:lnTo>
                  <a:pt x="180" y="27"/>
                </a:lnTo>
                <a:lnTo>
                  <a:pt x="172" y="21"/>
                </a:lnTo>
                <a:lnTo>
                  <a:pt x="162" y="15"/>
                </a:lnTo>
                <a:lnTo>
                  <a:pt x="152" y="12"/>
                </a:lnTo>
                <a:lnTo>
                  <a:pt x="141" y="11"/>
                </a:lnTo>
                <a:lnTo>
                  <a:pt x="141" y="11"/>
                </a:lnTo>
                <a:lnTo>
                  <a:pt x="129" y="12"/>
                </a:lnTo>
                <a:lnTo>
                  <a:pt x="119" y="15"/>
                </a:lnTo>
                <a:lnTo>
                  <a:pt x="110" y="21"/>
                </a:lnTo>
                <a:lnTo>
                  <a:pt x="102" y="27"/>
                </a:lnTo>
                <a:lnTo>
                  <a:pt x="95" y="35"/>
                </a:lnTo>
                <a:lnTo>
                  <a:pt x="90" y="45"/>
                </a:lnTo>
                <a:lnTo>
                  <a:pt x="86" y="56"/>
                </a:lnTo>
                <a:lnTo>
                  <a:pt x="84" y="66"/>
                </a:lnTo>
                <a:lnTo>
                  <a:pt x="84" y="66"/>
                </a:lnTo>
                <a:lnTo>
                  <a:pt x="86" y="77"/>
                </a:lnTo>
                <a:lnTo>
                  <a:pt x="87" y="80"/>
                </a:lnTo>
                <a:lnTo>
                  <a:pt x="11" y="1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9" name="Freeform 239"/>
          <p:cNvSpPr>
            <a:spLocks noEditPoints="1"/>
          </p:cNvSpPr>
          <p:nvPr/>
        </p:nvSpPr>
        <p:spPr bwMode="auto">
          <a:xfrm>
            <a:off x="2258214" y="1749041"/>
            <a:ext cx="65671" cy="65368"/>
          </a:xfrm>
          <a:custGeom>
            <a:avLst/>
            <a:gdLst/>
            <a:ahLst/>
            <a:cxnLst>
              <a:cxn ang="0">
                <a:pos x="22" y="42"/>
              </a:cxn>
              <a:cxn ang="0">
                <a:pos x="22" y="42"/>
              </a:cxn>
              <a:cxn ang="0">
                <a:pos x="18" y="41"/>
              </a:cxn>
              <a:cxn ang="0">
                <a:pos x="14" y="39"/>
              </a:cxn>
              <a:cxn ang="0">
                <a:pos x="7" y="35"/>
              </a:cxn>
              <a:cxn ang="0">
                <a:pos x="2" y="28"/>
              </a:cxn>
              <a:cxn ang="0">
                <a:pos x="2" y="24"/>
              </a:cxn>
              <a:cxn ang="0">
                <a:pos x="0" y="20"/>
              </a:cxn>
              <a:cxn ang="0">
                <a:pos x="0" y="20"/>
              </a:cxn>
              <a:cxn ang="0">
                <a:pos x="2" y="16"/>
              </a:cxn>
              <a:cxn ang="0">
                <a:pos x="2" y="12"/>
              </a:cxn>
              <a:cxn ang="0">
                <a:pos x="7" y="5"/>
              </a:cxn>
              <a:cxn ang="0">
                <a:pos x="14" y="1"/>
              </a:cxn>
              <a:cxn ang="0">
                <a:pos x="18" y="0"/>
              </a:cxn>
              <a:cxn ang="0">
                <a:pos x="22" y="0"/>
              </a:cxn>
              <a:cxn ang="0">
                <a:pos x="22" y="0"/>
              </a:cxn>
              <a:cxn ang="0">
                <a:pos x="26" y="0"/>
              </a:cxn>
              <a:cxn ang="0">
                <a:pos x="30" y="1"/>
              </a:cxn>
              <a:cxn ang="0">
                <a:pos x="37" y="5"/>
              </a:cxn>
              <a:cxn ang="0">
                <a:pos x="41" y="12"/>
              </a:cxn>
              <a:cxn ang="0">
                <a:pos x="42" y="16"/>
              </a:cxn>
              <a:cxn ang="0">
                <a:pos x="42" y="20"/>
              </a:cxn>
              <a:cxn ang="0">
                <a:pos x="42" y="20"/>
              </a:cxn>
              <a:cxn ang="0">
                <a:pos x="42" y="24"/>
              </a:cxn>
              <a:cxn ang="0">
                <a:pos x="41" y="28"/>
              </a:cxn>
              <a:cxn ang="0">
                <a:pos x="37" y="35"/>
              </a:cxn>
              <a:cxn ang="0">
                <a:pos x="30" y="39"/>
              </a:cxn>
              <a:cxn ang="0">
                <a:pos x="26" y="41"/>
              </a:cxn>
              <a:cxn ang="0">
                <a:pos x="22" y="42"/>
              </a:cxn>
              <a:cxn ang="0">
                <a:pos x="22" y="42"/>
              </a:cxn>
              <a:cxn ang="0">
                <a:pos x="22" y="5"/>
              </a:cxn>
              <a:cxn ang="0">
                <a:pos x="22" y="5"/>
              </a:cxn>
              <a:cxn ang="0">
                <a:pos x="15" y="5"/>
              </a:cxn>
              <a:cxn ang="0">
                <a:pos x="11" y="10"/>
              </a:cxn>
              <a:cxn ang="0">
                <a:pos x="7" y="15"/>
              </a:cxn>
              <a:cxn ang="0">
                <a:pos x="6" y="20"/>
              </a:cxn>
              <a:cxn ang="0">
                <a:pos x="6" y="20"/>
              </a:cxn>
              <a:cxn ang="0">
                <a:pos x="7" y="27"/>
              </a:cxn>
              <a:cxn ang="0">
                <a:pos x="11" y="31"/>
              </a:cxn>
              <a:cxn ang="0">
                <a:pos x="15" y="35"/>
              </a:cxn>
              <a:cxn ang="0">
                <a:pos x="22" y="37"/>
              </a:cxn>
              <a:cxn ang="0">
                <a:pos x="22" y="37"/>
              </a:cxn>
              <a:cxn ang="0">
                <a:pos x="27" y="35"/>
              </a:cxn>
              <a:cxn ang="0">
                <a:pos x="33" y="31"/>
              </a:cxn>
              <a:cxn ang="0">
                <a:pos x="37" y="27"/>
              </a:cxn>
              <a:cxn ang="0">
                <a:pos x="37" y="20"/>
              </a:cxn>
              <a:cxn ang="0">
                <a:pos x="37" y="20"/>
              </a:cxn>
              <a:cxn ang="0">
                <a:pos x="37" y="15"/>
              </a:cxn>
              <a:cxn ang="0">
                <a:pos x="33" y="10"/>
              </a:cxn>
              <a:cxn ang="0">
                <a:pos x="27" y="5"/>
              </a:cxn>
              <a:cxn ang="0">
                <a:pos x="22" y="5"/>
              </a:cxn>
              <a:cxn ang="0">
                <a:pos x="22" y="5"/>
              </a:cxn>
            </a:cxnLst>
            <a:rect l="0" t="0" r="r" b="b"/>
            <a:pathLst>
              <a:path w="42" h="42">
                <a:moveTo>
                  <a:pt x="22" y="42"/>
                </a:moveTo>
                <a:lnTo>
                  <a:pt x="22" y="42"/>
                </a:lnTo>
                <a:lnTo>
                  <a:pt x="18" y="41"/>
                </a:lnTo>
                <a:lnTo>
                  <a:pt x="14" y="39"/>
                </a:lnTo>
                <a:lnTo>
                  <a:pt x="7" y="35"/>
                </a:lnTo>
                <a:lnTo>
                  <a:pt x="2" y="28"/>
                </a:lnTo>
                <a:lnTo>
                  <a:pt x="2" y="24"/>
                </a:lnTo>
                <a:lnTo>
                  <a:pt x="0" y="20"/>
                </a:lnTo>
                <a:lnTo>
                  <a:pt x="0" y="20"/>
                </a:lnTo>
                <a:lnTo>
                  <a:pt x="2" y="16"/>
                </a:lnTo>
                <a:lnTo>
                  <a:pt x="2" y="12"/>
                </a:lnTo>
                <a:lnTo>
                  <a:pt x="7" y="5"/>
                </a:lnTo>
                <a:lnTo>
                  <a:pt x="14" y="1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30" y="1"/>
                </a:lnTo>
                <a:lnTo>
                  <a:pt x="37" y="5"/>
                </a:lnTo>
                <a:lnTo>
                  <a:pt x="41" y="12"/>
                </a:lnTo>
                <a:lnTo>
                  <a:pt x="42" y="16"/>
                </a:lnTo>
                <a:lnTo>
                  <a:pt x="42" y="20"/>
                </a:lnTo>
                <a:lnTo>
                  <a:pt x="42" y="20"/>
                </a:lnTo>
                <a:lnTo>
                  <a:pt x="42" y="24"/>
                </a:lnTo>
                <a:lnTo>
                  <a:pt x="41" y="28"/>
                </a:lnTo>
                <a:lnTo>
                  <a:pt x="37" y="35"/>
                </a:lnTo>
                <a:lnTo>
                  <a:pt x="30" y="39"/>
                </a:lnTo>
                <a:lnTo>
                  <a:pt x="26" y="41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22" y="5"/>
                </a:moveTo>
                <a:lnTo>
                  <a:pt x="22" y="5"/>
                </a:lnTo>
                <a:lnTo>
                  <a:pt x="15" y="5"/>
                </a:lnTo>
                <a:lnTo>
                  <a:pt x="11" y="10"/>
                </a:lnTo>
                <a:lnTo>
                  <a:pt x="7" y="15"/>
                </a:lnTo>
                <a:lnTo>
                  <a:pt x="6" y="20"/>
                </a:lnTo>
                <a:lnTo>
                  <a:pt x="6" y="20"/>
                </a:lnTo>
                <a:lnTo>
                  <a:pt x="7" y="27"/>
                </a:lnTo>
                <a:lnTo>
                  <a:pt x="11" y="31"/>
                </a:lnTo>
                <a:lnTo>
                  <a:pt x="15" y="35"/>
                </a:lnTo>
                <a:lnTo>
                  <a:pt x="22" y="37"/>
                </a:lnTo>
                <a:lnTo>
                  <a:pt x="22" y="37"/>
                </a:lnTo>
                <a:lnTo>
                  <a:pt x="27" y="35"/>
                </a:lnTo>
                <a:lnTo>
                  <a:pt x="33" y="31"/>
                </a:lnTo>
                <a:lnTo>
                  <a:pt x="37" y="27"/>
                </a:lnTo>
                <a:lnTo>
                  <a:pt x="37" y="20"/>
                </a:lnTo>
                <a:lnTo>
                  <a:pt x="37" y="20"/>
                </a:lnTo>
                <a:lnTo>
                  <a:pt x="37" y="15"/>
                </a:lnTo>
                <a:lnTo>
                  <a:pt x="33" y="10"/>
                </a:lnTo>
                <a:lnTo>
                  <a:pt x="27" y="5"/>
                </a:lnTo>
                <a:lnTo>
                  <a:pt x="22" y="5"/>
                </a:lnTo>
                <a:lnTo>
                  <a:pt x="2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0" name="Freeform 240"/>
          <p:cNvSpPr>
            <a:spLocks noEditPoints="1"/>
          </p:cNvSpPr>
          <p:nvPr/>
        </p:nvSpPr>
        <p:spPr bwMode="auto">
          <a:xfrm>
            <a:off x="5255592" y="1669668"/>
            <a:ext cx="403403" cy="396880"/>
          </a:xfrm>
          <a:custGeom>
            <a:avLst/>
            <a:gdLst/>
            <a:ahLst/>
            <a:cxnLst>
              <a:cxn ang="0">
                <a:pos x="106" y="257"/>
              </a:cxn>
              <a:cxn ang="0">
                <a:pos x="100" y="216"/>
              </a:cxn>
              <a:cxn ang="0">
                <a:pos x="53" y="234"/>
              </a:cxn>
              <a:cxn ang="0">
                <a:pos x="45" y="171"/>
              </a:cxn>
              <a:cxn ang="0">
                <a:pos x="39" y="157"/>
              </a:cxn>
              <a:cxn ang="0">
                <a:pos x="0" y="106"/>
              </a:cxn>
              <a:cxn ang="0">
                <a:pos x="39" y="99"/>
              </a:cxn>
              <a:cxn ang="0">
                <a:pos x="22" y="53"/>
              </a:cxn>
              <a:cxn ang="0">
                <a:pos x="85" y="45"/>
              </a:cxn>
              <a:cxn ang="0">
                <a:pos x="100" y="40"/>
              </a:cxn>
              <a:cxn ang="0">
                <a:pos x="150" y="0"/>
              </a:cxn>
              <a:cxn ang="0">
                <a:pos x="157" y="40"/>
              </a:cxn>
              <a:cxn ang="0">
                <a:pos x="203" y="22"/>
              </a:cxn>
              <a:cxn ang="0">
                <a:pos x="211" y="85"/>
              </a:cxn>
              <a:cxn ang="0">
                <a:pos x="216" y="99"/>
              </a:cxn>
              <a:cxn ang="0">
                <a:pos x="257" y="150"/>
              </a:cxn>
              <a:cxn ang="0">
                <a:pos x="216" y="157"/>
              </a:cxn>
              <a:cxn ang="0">
                <a:pos x="235" y="203"/>
              </a:cxn>
              <a:cxn ang="0">
                <a:pos x="170" y="211"/>
              </a:cxn>
              <a:cxn ang="0">
                <a:pos x="157" y="216"/>
              </a:cxn>
              <a:cxn ang="0">
                <a:pos x="115" y="246"/>
              </a:cxn>
              <a:cxn ang="0">
                <a:pos x="147" y="208"/>
              </a:cxn>
              <a:cxn ang="0">
                <a:pos x="150" y="207"/>
              </a:cxn>
              <a:cxn ang="0">
                <a:pos x="169" y="200"/>
              </a:cxn>
              <a:cxn ang="0">
                <a:pos x="203" y="221"/>
              </a:cxn>
              <a:cxn ang="0">
                <a:pos x="199" y="172"/>
              </a:cxn>
              <a:cxn ang="0">
                <a:pos x="200" y="168"/>
              </a:cxn>
              <a:cxn ang="0">
                <a:pos x="207" y="150"/>
              </a:cxn>
              <a:cxn ang="0">
                <a:pos x="246" y="141"/>
              </a:cxn>
              <a:cxn ang="0">
                <a:pos x="208" y="108"/>
              </a:cxn>
              <a:cxn ang="0">
                <a:pos x="207" y="106"/>
              </a:cxn>
              <a:cxn ang="0">
                <a:pos x="200" y="88"/>
              </a:cxn>
              <a:cxn ang="0">
                <a:pos x="220" y="54"/>
              </a:cxn>
              <a:cxn ang="0">
                <a:pos x="172" y="58"/>
              </a:cxn>
              <a:cxn ang="0">
                <a:pos x="169" y="56"/>
              </a:cxn>
              <a:cxn ang="0">
                <a:pos x="150" y="49"/>
              </a:cxn>
              <a:cxn ang="0">
                <a:pos x="141" y="11"/>
              </a:cxn>
              <a:cxn ang="0">
                <a:pos x="110" y="48"/>
              </a:cxn>
              <a:cxn ang="0">
                <a:pos x="106" y="49"/>
              </a:cxn>
              <a:cxn ang="0">
                <a:pos x="88" y="56"/>
              </a:cxn>
              <a:cxn ang="0">
                <a:pos x="54" y="36"/>
              </a:cxn>
              <a:cxn ang="0">
                <a:pos x="58" y="85"/>
              </a:cxn>
              <a:cxn ang="0">
                <a:pos x="57" y="88"/>
              </a:cxn>
              <a:cxn ang="0">
                <a:pos x="49" y="106"/>
              </a:cxn>
              <a:cxn ang="0">
                <a:pos x="11" y="115"/>
              </a:cxn>
              <a:cxn ang="0">
                <a:pos x="48" y="148"/>
              </a:cxn>
              <a:cxn ang="0">
                <a:pos x="49" y="150"/>
              </a:cxn>
              <a:cxn ang="0">
                <a:pos x="57" y="168"/>
              </a:cxn>
              <a:cxn ang="0">
                <a:pos x="37" y="202"/>
              </a:cxn>
              <a:cxn ang="0">
                <a:pos x="85" y="199"/>
              </a:cxn>
              <a:cxn ang="0">
                <a:pos x="88" y="200"/>
              </a:cxn>
              <a:cxn ang="0">
                <a:pos x="106" y="207"/>
              </a:cxn>
              <a:cxn ang="0">
                <a:pos x="115" y="246"/>
              </a:cxn>
            </a:cxnLst>
            <a:rect l="0" t="0" r="r" b="b"/>
            <a:pathLst>
              <a:path w="257" h="257">
                <a:moveTo>
                  <a:pt x="150" y="257"/>
                </a:moveTo>
                <a:lnTo>
                  <a:pt x="106" y="257"/>
                </a:lnTo>
                <a:lnTo>
                  <a:pt x="100" y="216"/>
                </a:lnTo>
                <a:lnTo>
                  <a:pt x="100" y="216"/>
                </a:lnTo>
                <a:lnTo>
                  <a:pt x="85" y="211"/>
                </a:lnTo>
                <a:lnTo>
                  <a:pt x="53" y="234"/>
                </a:lnTo>
                <a:lnTo>
                  <a:pt x="22" y="203"/>
                </a:lnTo>
                <a:lnTo>
                  <a:pt x="45" y="171"/>
                </a:lnTo>
                <a:lnTo>
                  <a:pt x="45" y="171"/>
                </a:lnTo>
                <a:lnTo>
                  <a:pt x="39" y="157"/>
                </a:lnTo>
                <a:lnTo>
                  <a:pt x="0" y="150"/>
                </a:lnTo>
                <a:lnTo>
                  <a:pt x="0" y="106"/>
                </a:lnTo>
                <a:lnTo>
                  <a:pt x="39" y="99"/>
                </a:lnTo>
                <a:lnTo>
                  <a:pt x="39" y="99"/>
                </a:lnTo>
                <a:lnTo>
                  <a:pt x="45" y="85"/>
                </a:lnTo>
                <a:lnTo>
                  <a:pt x="22" y="53"/>
                </a:lnTo>
                <a:lnTo>
                  <a:pt x="53" y="22"/>
                </a:lnTo>
                <a:lnTo>
                  <a:pt x="85" y="45"/>
                </a:lnTo>
                <a:lnTo>
                  <a:pt x="85" y="45"/>
                </a:lnTo>
                <a:lnTo>
                  <a:pt x="100" y="40"/>
                </a:lnTo>
                <a:lnTo>
                  <a:pt x="106" y="0"/>
                </a:lnTo>
                <a:lnTo>
                  <a:pt x="150" y="0"/>
                </a:lnTo>
                <a:lnTo>
                  <a:pt x="157" y="40"/>
                </a:lnTo>
                <a:lnTo>
                  <a:pt x="157" y="40"/>
                </a:lnTo>
                <a:lnTo>
                  <a:pt x="170" y="45"/>
                </a:lnTo>
                <a:lnTo>
                  <a:pt x="203" y="22"/>
                </a:lnTo>
                <a:lnTo>
                  <a:pt x="235" y="53"/>
                </a:lnTo>
                <a:lnTo>
                  <a:pt x="211" y="85"/>
                </a:lnTo>
                <a:lnTo>
                  <a:pt x="211" y="85"/>
                </a:lnTo>
                <a:lnTo>
                  <a:pt x="216" y="99"/>
                </a:lnTo>
                <a:lnTo>
                  <a:pt x="257" y="106"/>
                </a:lnTo>
                <a:lnTo>
                  <a:pt x="257" y="150"/>
                </a:lnTo>
                <a:lnTo>
                  <a:pt x="216" y="157"/>
                </a:lnTo>
                <a:lnTo>
                  <a:pt x="216" y="157"/>
                </a:lnTo>
                <a:lnTo>
                  <a:pt x="211" y="171"/>
                </a:lnTo>
                <a:lnTo>
                  <a:pt x="235" y="203"/>
                </a:lnTo>
                <a:lnTo>
                  <a:pt x="203" y="234"/>
                </a:lnTo>
                <a:lnTo>
                  <a:pt x="170" y="211"/>
                </a:lnTo>
                <a:lnTo>
                  <a:pt x="170" y="211"/>
                </a:lnTo>
                <a:lnTo>
                  <a:pt x="157" y="216"/>
                </a:lnTo>
                <a:lnTo>
                  <a:pt x="150" y="257"/>
                </a:lnTo>
                <a:close/>
                <a:moveTo>
                  <a:pt x="115" y="246"/>
                </a:moveTo>
                <a:lnTo>
                  <a:pt x="141" y="246"/>
                </a:lnTo>
                <a:lnTo>
                  <a:pt x="147" y="208"/>
                </a:lnTo>
                <a:lnTo>
                  <a:pt x="150" y="207"/>
                </a:lnTo>
                <a:lnTo>
                  <a:pt x="150" y="207"/>
                </a:lnTo>
                <a:lnTo>
                  <a:pt x="160" y="204"/>
                </a:lnTo>
                <a:lnTo>
                  <a:pt x="169" y="200"/>
                </a:lnTo>
                <a:lnTo>
                  <a:pt x="172" y="199"/>
                </a:lnTo>
                <a:lnTo>
                  <a:pt x="203" y="221"/>
                </a:lnTo>
                <a:lnTo>
                  <a:pt x="220" y="202"/>
                </a:lnTo>
                <a:lnTo>
                  <a:pt x="199" y="172"/>
                </a:lnTo>
                <a:lnTo>
                  <a:pt x="200" y="168"/>
                </a:lnTo>
                <a:lnTo>
                  <a:pt x="200" y="168"/>
                </a:lnTo>
                <a:lnTo>
                  <a:pt x="204" y="160"/>
                </a:lnTo>
                <a:lnTo>
                  <a:pt x="207" y="150"/>
                </a:lnTo>
                <a:lnTo>
                  <a:pt x="208" y="148"/>
                </a:lnTo>
                <a:lnTo>
                  <a:pt x="246" y="141"/>
                </a:lnTo>
                <a:lnTo>
                  <a:pt x="246" y="115"/>
                </a:lnTo>
                <a:lnTo>
                  <a:pt x="208" y="108"/>
                </a:lnTo>
                <a:lnTo>
                  <a:pt x="207" y="106"/>
                </a:lnTo>
                <a:lnTo>
                  <a:pt x="207" y="106"/>
                </a:lnTo>
                <a:lnTo>
                  <a:pt x="204" y="96"/>
                </a:lnTo>
                <a:lnTo>
                  <a:pt x="200" y="88"/>
                </a:lnTo>
                <a:lnTo>
                  <a:pt x="199" y="85"/>
                </a:lnTo>
                <a:lnTo>
                  <a:pt x="220" y="54"/>
                </a:lnTo>
                <a:lnTo>
                  <a:pt x="203" y="36"/>
                </a:lnTo>
                <a:lnTo>
                  <a:pt x="172" y="58"/>
                </a:lnTo>
                <a:lnTo>
                  <a:pt x="169" y="56"/>
                </a:lnTo>
                <a:lnTo>
                  <a:pt x="169" y="56"/>
                </a:lnTo>
                <a:lnTo>
                  <a:pt x="160" y="52"/>
                </a:lnTo>
                <a:lnTo>
                  <a:pt x="150" y="49"/>
                </a:lnTo>
                <a:lnTo>
                  <a:pt x="147" y="48"/>
                </a:lnTo>
                <a:lnTo>
                  <a:pt x="141" y="11"/>
                </a:lnTo>
                <a:lnTo>
                  <a:pt x="115" y="11"/>
                </a:lnTo>
                <a:lnTo>
                  <a:pt x="110" y="48"/>
                </a:lnTo>
                <a:lnTo>
                  <a:pt x="106" y="49"/>
                </a:lnTo>
                <a:lnTo>
                  <a:pt x="106" y="49"/>
                </a:lnTo>
                <a:lnTo>
                  <a:pt x="96" y="52"/>
                </a:lnTo>
                <a:lnTo>
                  <a:pt x="88" y="56"/>
                </a:lnTo>
                <a:lnTo>
                  <a:pt x="85" y="58"/>
                </a:lnTo>
                <a:lnTo>
                  <a:pt x="54" y="36"/>
                </a:lnTo>
                <a:lnTo>
                  <a:pt x="37" y="54"/>
                </a:lnTo>
                <a:lnTo>
                  <a:pt x="58" y="85"/>
                </a:lnTo>
                <a:lnTo>
                  <a:pt x="57" y="88"/>
                </a:lnTo>
                <a:lnTo>
                  <a:pt x="57" y="88"/>
                </a:lnTo>
                <a:lnTo>
                  <a:pt x="52" y="96"/>
                </a:lnTo>
                <a:lnTo>
                  <a:pt x="49" y="106"/>
                </a:lnTo>
                <a:lnTo>
                  <a:pt x="48" y="108"/>
                </a:lnTo>
                <a:lnTo>
                  <a:pt x="11" y="115"/>
                </a:lnTo>
                <a:lnTo>
                  <a:pt x="11" y="141"/>
                </a:lnTo>
                <a:lnTo>
                  <a:pt x="48" y="148"/>
                </a:lnTo>
                <a:lnTo>
                  <a:pt x="49" y="150"/>
                </a:lnTo>
                <a:lnTo>
                  <a:pt x="49" y="150"/>
                </a:lnTo>
                <a:lnTo>
                  <a:pt x="52" y="160"/>
                </a:lnTo>
                <a:lnTo>
                  <a:pt x="57" y="168"/>
                </a:lnTo>
                <a:lnTo>
                  <a:pt x="58" y="172"/>
                </a:lnTo>
                <a:lnTo>
                  <a:pt x="37" y="202"/>
                </a:lnTo>
                <a:lnTo>
                  <a:pt x="54" y="221"/>
                </a:lnTo>
                <a:lnTo>
                  <a:pt x="85" y="199"/>
                </a:lnTo>
                <a:lnTo>
                  <a:pt x="88" y="200"/>
                </a:lnTo>
                <a:lnTo>
                  <a:pt x="88" y="200"/>
                </a:lnTo>
                <a:lnTo>
                  <a:pt x="98" y="204"/>
                </a:lnTo>
                <a:lnTo>
                  <a:pt x="106" y="207"/>
                </a:lnTo>
                <a:lnTo>
                  <a:pt x="110" y="208"/>
                </a:lnTo>
                <a:lnTo>
                  <a:pt x="115" y="2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1" name="Freeform 241"/>
          <p:cNvSpPr>
            <a:spLocks noEditPoints="1"/>
          </p:cNvSpPr>
          <p:nvPr/>
        </p:nvSpPr>
        <p:spPr bwMode="auto">
          <a:xfrm>
            <a:off x="5396315" y="1809743"/>
            <a:ext cx="117269" cy="116731"/>
          </a:xfrm>
          <a:custGeom>
            <a:avLst/>
            <a:gdLst/>
            <a:ahLst/>
            <a:cxnLst>
              <a:cxn ang="0">
                <a:pos x="38" y="76"/>
              </a:cxn>
              <a:cxn ang="0">
                <a:pos x="23" y="71"/>
              </a:cxn>
              <a:cxn ang="0">
                <a:pos x="11" y="63"/>
              </a:cxn>
              <a:cxn ang="0">
                <a:pos x="2" y="53"/>
              </a:cxn>
              <a:cxn ang="0">
                <a:pos x="0" y="38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29" y="0"/>
              </a:cxn>
              <a:cxn ang="0">
                <a:pos x="38" y="0"/>
              </a:cxn>
              <a:cxn ang="0">
                <a:pos x="52" y="3"/>
              </a:cxn>
              <a:cxn ang="0">
                <a:pos x="65" y="11"/>
              </a:cxn>
              <a:cxn ang="0">
                <a:pos x="73" y="23"/>
              </a:cxn>
              <a:cxn ang="0">
                <a:pos x="75" y="38"/>
              </a:cxn>
              <a:cxn ang="0">
                <a:pos x="74" y="44"/>
              </a:cxn>
              <a:cxn ang="0">
                <a:pos x="69" y="58"/>
              </a:cxn>
              <a:cxn ang="0">
                <a:pos x="58" y="69"/>
              </a:cxn>
              <a:cxn ang="0">
                <a:pos x="44" y="74"/>
              </a:cxn>
              <a:cxn ang="0">
                <a:pos x="38" y="76"/>
              </a:cxn>
              <a:cxn ang="0">
                <a:pos x="38" y="5"/>
              </a:cxn>
              <a:cxn ang="0">
                <a:pos x="24" y="8"/>
              </a:cxn>
              <a:cxn ang="0">
                <a:pos x="15" y="15"/>
              </a:cxn>
              <a:cxn ang="0">
                <a:pos x="8" y="24"/>
              </a:cxn>
              <a:cxn ang="0">
                <a:pos x="5" y="38"/>
              </a:cxn>
              <a:cxn ang="0">
                <a:pos x="5" y="44"/>
              </a:cxn>
              <a:cxn ang="0">
                <a:pos x="11" y="55"/>
              </a:cxn>
              <a:cxn ang="0">
                <a:pos x="19" y="65"/>
              </a:cxn>
              <a:cxn ang="0">
                <a:pos x="31" y="69"/>
              </a:cxn>
              <a:cxn ang="0">
                <a:pos x="38" y="70"/>
              </a:cxn>
              <a:cxn ang="0">
                <a:pos x="50" y="67"/>
              </a:cxn>
              <a:cxn ang="0">
                <a:pos x="61" y="61"/>
              </a:cxn>
              <a:cxn ang="0">
                <a:pos x="67" y="50"/>
              </a:cxn>
              <a:cxn ang="0">
                <a:pos x="70" y="38"/>
              </a:cxn>
              <a:cxn ang="0">
                <a:pos x="69" y="31"/>
              </a:cxn>
              <a:cxn ang="0">
                <a:pos x="65" y="19"/>
              </a:cxn>
              <a:cxn ang="0">
                <a:pos x="55" y="11"/>
              </a:cxn>
              <a:cxn ang="0">
                <a:pos x="44" y="5"/>
              </a:cxn>
              <a:cxn ang="0">
                <a:pos x="38" y="5"/>
              </a:cxn>
            </a:cxnLst>
            <a:rect l="0" t="0" r="r" b="b"/>
            <a:pathLst>
              <a:path w="75" h="76">
                <a:moveTo>
                  <a:pt x="38" y="76"/>
                </a:moveTo>
                <a:lnTo>
                  <a:pt x="38" y="76"/>
                </a:lnTo>
                <a:lnTo>
                  <a:pt x="29" y="74"/>
                </a:lnTo>
                <a:lnTo>
                  <a:pt x="23" y="71"/>
                </a:lnTo>
                <a:lnTo>
                  <a:pt x="16" y="69"/>
                </a:lnTo>
                <a:lnTo>
                  <a:pt x="11" y="63"/>
                </a:lnTo>
                <a:lnTo>
                  <a:pt x="7" y="58"/>
                </a:lnTo>
                <a:lnTo>
                  <a:pt x="2" y="53"/>
                </a:lnTo>
                <a:lnTo>
                  <a:pt x="0" y="44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29" y="0"/>
                </a:lnTo>
                <a:lnTo>
                  <a:pt x="38" y="0"/>
                </a:lnTo>
                <a:lnTo>
                  <a:pt x="38" y="0"/>
                </a:lnTo>
                <a:lnTo>
                  <a:pt x="44" y="0"/>
                </a:lnTo>
                <a:lnTo>
                  <a:pt x="52" y="3"/>
                </a:lnTo>
                <a:lnTo>
                  <a:pt x="58" y="5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4" y="30"/>
                </a:lnTo>
                <a:lnTo>
                  <a:pt x="75" y="38"/>
                </a:lnTo>
                <a:lnTo>
                  <a:pt x="75" y="38"/>
                </a:lnTo>
                <a:lnTo>
                  <a:pt x="74" y="44"/>
                </a:lnTo>
                <a:lnTo>
                  <a:pt x="73" y="53"/>
                </a:lnTo>
                <a:lnTo>
                  <a:pt x="69" y="58"/>
                </a:lnTo>
                <a:lnTo>
                  <a:pt x="65" y="63"/>
                </a:lnTo>
                <a:lnTo>
                  <a:pt x="58" y="69"/>
                </a:lnTo>
                <a:lnTo>
                  <a:pt x="52" y="71"/>
                </a:lnTo>
                <a:lnTo>
                  <a:pt x="44" y="74"/>
                </a:lnTo>
                <a:lnTo>
                  <a:pt x="38" y="76"/>
                </a:lnTo>
                <a:lnTo>
                  <a:pt x="38" y="76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8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1"/>
                </a:lnTo>
                <a:lnTo>
                  <a:pt x="5" y="38"/>
                </a:lnTo>
                <a:lnTo>
                  <a:pt x="5" y="38"/>
                </a:lnTo>
                <a:lnTo>
                  <a:pt x="5" y="44"/>
                </a:lnTo>
                <a:lnTo>
                  <a:pt x="8" y="50"/>
                </a:lnTo>
                <a:lnTo>
                  <a:pt x="11" y="55"/>
                </a:lnTo>
                <a:lnTo>
                  <a:pt x="15" y="61"/>
                </a:lnTo>
                <a:lnTo>
                  <a:pt x="19" y="65"/>
                </a:lnTo>
                <a:lnTo>
                  <a:pt x="24" y="67"/>
                </a:lnTo>
                <a:lnTo>
                  <a:pt x="31" y="69"/>
                </a:lnTo>
                <a:lnTo>
                  <a:pt x="38" y="70"/>
                </a:lnTo>
                <a:lnTo>
                  <a:pt x="38" y="70"/>
                </a:lnTo>
                <a:lnTo>
                  <a:pt x="44" y="69"/>
                </a:lnTo>
                <a:lnTo>
                  <a:pt x="50" y="67"/>
                </a:lnTo>
                <a:lnTo>
                  <a:pt x="55" y="65"/>
                </a:lnTo>
                <a:lnTo>
                  <a:pt x="61" y="61"/>
                </a:lnTo>
                <a:lnTo>
                  <a:pt x="65" y="55"/>
                </a:lnTo>
                <a:lnTo>
                  <a:pt x="67" y="50"/>
                </a:lnTo>
                <a:lnTo>
                  <a:pt x="69" y="44"/>
                </a:lnTo>
                <a:lnTo>
                  <a:pt x="70" y="38"/>
                </a:lnTo>
                <a:lnTo>
                  <a:pt x="70" y="38"/>
                </a:lnTo>
                <a:lnTo>
                  <a:pt x="69" y="31"/>
                </a:lnTo>
                <a:lnTo>
                  <a:pt x="67" y="24"/>
                </a:lnTo>
                <a:lnTo>
                  <a:pt x="65" y="19"/>
                </a:lnTo>
                <a:lnTo>
                  <a:pt x="61" y="15"/>
                </a:lnTo>
                <a:lnTo>
                  <a:pt x="55" y="11"/>
                </a:lnTo>
                <a:lnTo>
                  <a:pt x="50" y="8"/>
                </a:lnTo>
                <a:lnTo>
                  <a:pt x="44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2" name="Freeform 242"/>
          <p:cNvSpPr>
            <a:spLocks noEditPoints="1"/>
          </p:cNvSpPr>
          <p:nvPr/>
        </p:nvSpPr>
        <p:spPr bwMode="auto">
          <a:xfrm>
            <a:off x="6067091" y="1664998"/>
            <a:ext cx="389332" cy="382871"/>
          </a:xfrm>
          <a:custGeom>
            <a:avLst/>
            <a:gdLst/>
            <a:ahLst/>
            <a:cxnLst>
              <a:cxn ang="0">
                <a:pos x="104" y="223"/>
              </a:cxn>
              <a:cxn ang="0">
                <a:pos x="68" y="208"/>
              </a:cxn>
              <a:cxn ang="0">
                <a:pos x="26" y="200"/>
              </a:cxn>
              <a:cxn ang="0">
                <a:pos x="16" y="183"/>
              </a:cxn>
              <a:cxn ang="0">
                <a:pos x="24" y="143"/>
              </a:cxn>
              <a:cxn ang="0">
                <a:pos x="24" y="104"/>
              </a:cxn>
              <a:cxn ang="0">
                <a:pos x="39" y="67"/>
              </a:cxn>
              <a:cxn ang="0">
                <a:pos x="47" y="25"/>
              </a:cxn>
              <a:cxn ang="0">
                <a:pos x="62" y="15"/>
              </a:cxn>
              <a:cxn ang="0">
                <a:pos x="104" y="23"/>
              </a:cxn>
              <a:cxn ang="0">
                <a:pos x="143" y="23"/>
              </a:cxn>
              <a:cxn ang="0">
                <a:pos x="180" y="38"/>
              </a:cxn>
              <a:cxn ang="0">
                <a:pos x="222" y="47"/>
              </a:cxn>
              <a:cxn ang="0">
                <a:pos x="231" y="62"/>
              </a:cxn>
              <a:cxn ang="0">
                <a:pos x="223" y="104"/>
              </a:cxn>
              <a:cxn ang="0">
                <a:pos x="223" y="143"/>
              </a:cxn>
              <a:cxn ang="0">
                <a:pos x="208" y="179"/>
              </a:cxn>
              <a:cxn ang="0">
                <a:pos x="200" y="221"/>
              </a:cxn>
              <a:cxn ang="0">
                <a:pos x="185" y="231"/>
              </a:cxn>
              <a:cxn ang="0">
                <a:pos x="143" y="223"/>
              </a:cxn>
              <a:cxn ang="0">
                <a:pos x="134" y="213"/>
              </a:cxn>
              <a:cxn ang="0">
                <a:pos x="149" y="210"/>
              </a:cxn>
              <a:cxn ang="0">
                <a:pos x="172" y="201"/>
              </a:cxn>
              <a:cxn ang="0">
                <a:pos x="199" y="206"/>
              </a:cxn>
              <a:cxn ang="0">
                <a:pos x="197" y="177"/>
              </a:cxn>
              <a:cxn ang="0">
                <a:pos x="230" y="160"/>
              </a:cxn>
              <a:cxn ang="0">
                <a:pos x="213" y="137"/>
              </a:cxn>
              <a:cxn ang="0">
                <a:pos x="213" y="113"/>
              </a:cxn>
              <a:cxn ang="0">
                <a:pos x="211" y="97"/>
              </a:cxn>
              <a:cxn ang="0">
                <a:pos x="201" y="75"/>
              </a:cxn>
              <a:cxn ang="0">
                <a:pos x="208" y="48"/>
              </a:cxn>
              <a:cxn ang="0">
                <a:pos x="177" y="50"/>
              </a:cxn>
              <a:cxn ang="0">
                <a:pos x="161" y="17"/>
              </a:cxn>
              <a:cxn ang="0">
                <a:pos x="138" y="33"/>
              </a:cxn>
              <a:cxn ang="0">
                <a:pos x="114" y="32"/>
              </a:cxn>
              <a:cxn ang="0">
                <a:pos x="99" y="35"/>
              </a:cxn>
              <a:cxn ang="0">
                <a:pos x="77" y="46"/>
              </a:cxn>
              <a:cxn ang="0">
                <a:pos x="49" y="39"/>
              </a:cxn>
              <a:cxn ang="0">
                <a:pos x="50" y="69"/>
              </a:cxn>
              <a:cxn ang="0">
                <a:pos x="18" y="86"/>
              </a:cxn>
              <a:cxn ang="0">
                <a:pos x="34" y="109"/>
              </a:cxn>
              <a:cxn ang="0">
                <a:pos x="34" y="133"/>
              </a:cxn>
              <a:cxn ang="0">
                <a:pos x="37" y="148"/>
              </a:cxn>
              <a:cxn ang="0">
                <a:pos x="46" y="170"/>
              </a:cxn>
              <a:cxn ang="0">
                <a:pos x="39" y="198"/>
              </a:cxn>
              <a:cxn ang="0">
                <a:pos x="70" y="197"/>
              </a:cxn>
              <a:cxn ang="0">
                <a:pos x="87" y="229"/>
              </a:cxn>
              <a:cxn ang="0">
                <a:pos x="110" y="213"/>
              </a:cxn>
            </a:cxnLst>
            <a:rect l="0" t="0" r="r" b="b"/>
            <a:pathLst>
              <a:path w="247" h="245">
                <a:moveTo>
                  <a:pt x="139" y="245"/>
                </a:moveTo>
                <a:lnTo>
                  <a:pt x="108" y="245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91" y="243"/>
                </a:lnTo>
                <a:lnTo>
                  <a:pt x="62" y="231"/>
                </a:lnTo>
                <a:lnTo>
                  <a:pt x="68" y="208"/>
                </a:lnTo>
                <a:lnTo>
                  <a:pt x="68" y="208"/>
                </a:lnTo>
                <a:lnTo>
                  <a:pt x="66" y="208"/>
                </a:lnTo>
                <a:lnTo>
                  <a:pt x="47" y="221"/>
                </a:lnTo>
                <a:lnTo>
                  <a:pt x="26" y="200"/>
                </a:lnTo>
                <a:lnTo>
                  <a:pt x="39" y="179"/>
                </a:lnTo>
                <a:lnTo>
                  <a:pt x="39" y="179"/>
                </a:lnTo>
                <a:lnTo>
                  <a:pt x="39" y="179"/>
                </a:lnTo>
                <a:lnTo>
                  <a:pt x="16" y="183"/>
                </a:lnTo>
                <a:lnTo>
                  <a:pt x="4" y="156"/>
                </a:lnTo>
                <a:lnTo>
                  <a:pt x="24" y="143"/>
                </a:lnTo>
                <a:lnTo>
                  <a:pt x="24" y="143"/>
                </a:lnTo>
                <a:lnTo>
                  <a:pt x="24" y="143"/>
                </a:lnTo>
                <a:lnTo>
                  <a:pt x="0" y="137"/>
                </a:lnTo>
                <a:lnTo>
                  <a:pt x="0" y="108"/>
                </a:lnTo>
                <a:lnTo>
                  <a:pt x="24" y="104"/>
                </a:lnTo>
                <a:lnTo>
                  <a:pt x="24" y="104"/>
                </a:lnTo>
                <a:lnTo>
                  <a:pt x="24" y="102"/>
                </a:lnTo>
                <a:lnTo>
                  <a:pt x="4" y="90"/>
                </a:lnTo>
                <a:lnTo>
                  <a:pt x="16" y="62"/>
                </a:lnTo>
                <a:lnTo>
                  <a:pt x="39" y="67"/>
                </a:lnTo>
                <a:lnTo>
                  <a:pt x="39" y="67"/>
                </a:lnTo>
                <a:lnTo>
                  <a:pt x="39" y="66"/>
                </a:lnTo>
                <a:lnTo>
                  <a:pt x="26" y="47"/>
                </a:lnTo>
                <a:lnTo>
                  <a:pt x="47" y="25"/>
                </a:lnTo>
                <a:lnTo>
                  <a:pt x="66" y="39"/>
                </a:lnTo>
                <a:lnTo>
                  <a:pt x="66" y="39"/>
                </a:lnTo>
                <a:lnTo>
                  <a:pt x="68" y="38"/>
                </a:lnTo>
                <a:lnTo>
                  <a:pt x="62" y="15"/>
                </a:lnTo>
                <a:lnTo>
                  <a:pt x="91" y="4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8" y="0"/>
                </a:lnTo>
                <a:lnTo>
                  <a:pt x="139" y="0"/>
                </a:lnTo>
                <a:lnTo>
                  <a:pt x="143" y="23"/>
                </a:lnTo>
                <a:lnTo>
                  <a:pt x="143" y="23"/>
                </a:lnTo>
                <a:lnTo>
                  <a:pt x="145" y="23"/>
                </a:lnTo>
                <a:lnTo>
                  <a:pt x="157" y="4"/>
                </a:lnTo>
                <a:lnTo>
                  <a:pt x="185" y="15"/>
                </a:lnTo>
                <a:lnTo>
                  <a:pt x="180" y="38"/>
                </a:lnTo>
                <a:lnTo>
                  <a:pt x="180" y="38"/>
                </a:lnTo>
                <a:lnTo>
                  <a:pt x="181" y="39"/>
                </a:lnTo>
                <a:lnTo>
                  <a:pt x="200" y="25"/>
                </a:lnTo>
                <a:lnTo>
                  <a:pt x="222" y="47"/>
                </a:lnTo>
                <a:lnTo>
                  <a:pt x="208" y="66"/>
                </a:lnTo>
                <a:lnTo>
                  <a:pt x="208" y="66"/>
                </a:lnTo>
                <a:lnTo>
                  <a:pt x="208" y="67"/>
                </a:lnTo>
                <a:lnTo>
                  <a:pt x="231" y="62"/>
                </a:lnTo>
                <a:lnTo>
                  <a:pt x="243" y="90"/>
                </a:lnTo>
                <a:lnTo>
                  <a:pt x="223" y="102"/>
                </a:lnTo>
                <a:lnTo>
                  <a:pt x="223" y="102"/>
                </a:lnTo>
                <a:lnTo>
                  <a:pt x="223" y="104"/>
                </a:lnTo>
                <a:lnTo>
                  <a:pt x="247" y="108"/>
                </a:lnTo>
                <a:lnTo>
                  <a:pt x="247" y="137"/>
                </a:lnTo>
                <a:lnTo>
                  <a:pt x="223" y="143"/>
                </a:lnTo>
                <a:lnTo>
                  <a:pt x="223" y="143"/>
                </a:lnTo>
                <a:lnTo>
                  <a:pt x="223" y="143"/>
                </a:lnTo>
                <a:lnTo>
                  <a:pt x="243" y="156"/>
                </a:lnTo>
                <a:lnTo>
                  <a:pt x="231" y="183"/>
                </a:lnTo>
                <a:lnTo>
                  <a:pt x="208" y="179"/>
                </a:lnTo>
                <a:lnTo>
                  <a:pt x="208" y="179"/>
                </a:lnTo>
                <a:lnTo>
                  <a:pt x="208" y="179"/>
                </a:lnTo>
                <a:lnTo>
                  <a:pt x="222" y="200"/>
                </a:lnTo>
                <a:lnTo>
                  <a:pt x="200" y="221"/>
                </a:lnTo>
                <a:lnTo>
                  <a:pt x="181" y="208"/>
                </a:lnTo>
                <a:lnTo>
                  <a:pt x="181" y="208"/>
                </a:lnTo>
                <a:lnTo>
                  <a:pt x="180" y="208"/>
                </a:lnTo>
                <a:lnTo>
                  <a:pt x="185" y="231"/>
                </a:lnTo>
                <a:lnTo>
                  <a:pt x="157" y="243"/>
                </a:lnTo>
                <a:lnTo>
                  <a:pt x="145" y="223"/>
                </a:lnTo>
                <a:lnTo>
                  <a:pt x="145" y="223"/>
                </a:lnTo>
                <a:lnTo>
                  <a:pt x="143" y="223"/>
                </a:lnTo>
                <a:lnTo>
                  <a:pt x="139" y="245"/>
                </a:lnTo>
                <a:close/>
                <a:moveTo>
                  <a:pt x="118" y="235"/>
                </a:moveTo>
                <a:lnTo>
                  <a:pt x="130" y="235"/>
                </a:lnTo>
                <a:lnTo>
                  <a:pt x="134" y="213"/>
                </a:lnTo>
                <a:lnTo>
                  <a:pt x="138" y="213"/>
                </a:lnTo>
                <a:lnTo>
                  <a:pt x="138" y="213"/>
                </a:lnTo>
                <a:lnTo>
                  <a:pt x="145" y="212"/>
                </a:lnTo>
                <a:lnTo>
                  <a:pt x="149" y="210"/>
                </a:lnTo>
                <a:lnTo>
                  <a:pt x="161" y="229"/>
                </a:lnTo>
                <a:lnTo>
                  <a:pt x="173" y="224"/>
                </a:lnTo>
                <a:lnTo>
                  <a:pt x="168" y="202"/>
                </a:lnTo>
                <a:lnTo>
                  <a:pt x="172" y="201"/>
                </a:lnTo>
                <a:lnTo>
                  <a:pt x="172" y="201"/>
                </a:lnTo>
                <a:lnTo>
                  <a:pt x="177" y="197"/>
                </a:lnTo>
                <a:lnTo>
                  <a:pt x="181" y="194"/>
                </a:lnTo>
                <a:lnTo>
                  <a:pt x="199" y="206"/>
                </a:lnTo>
                <a:lnTo>
                  <a:pt x="208" y="198"/>
                </a:lnTo>
                <a:lnTo>
                  <a:pt x="195" y="179"/>
                </a:lnTo>
                <a:lnTo>
                  <a:pt x="197" y="177"/>
                </a:lnTo>
                <a:lnTo>
                  <a:pt x="197" y="177"/>
                </a:lnTo>
                <a:lnTo>
                  <a:pt x="201" y="170"/>
                </a:lnTo>
                <a:lnTo>
                  <a:pt x="203" y="167"/>
                </a:lnTo>
                <a:lnTo>
                  <a:pt x="226" y="171"/>
                </a:lnTo>
                <a:lnTo>
                  <a:pt x="230" y="160"/>
                </a:lnTo>
                <a:lnTo>
                  <a:pt x="211" y="148"/>
                </a:lnTo>
                <a:lnTo>
                  <a:pt x="212" y="144"/>
                </a:lnTo>
                <a:lnTo>
                  <a:pt x="212" y="144"/>
                </a:lnTo>
                <a:lnTo>
                  <a:pt x="213" y="137"/>
                </a:lnTo>
                <a:lnTo>
                  <a:pt x="213" y="133"/>
                </a:lnTo>
                <a:lnTo>
                  <a:pt x="236" y="129"/>
                </a:lnTo>
                <a:lnTo>
                  <a:pt x="236" y="117"/>
                </a:lnTo>
                <a:lnTo>
                  <a:pt x="213" y="113"/>
                </a:lnTo>
                <a:lnTo>
                  <a:pt x="213" y="109"/>
                </a:lnTo>
                <a:lnTo>
                  <a:pt x="213" y="109"/>
                </a:lnTo>
                <a:lnTo>
                  <a:pt x="212" y="101"/>
                </a:lnTo>
                <a:lnTo>
                  <a:pt x="211" y="97"/>
                </a:lnTo>
                <a:lnTo>
                  <a:pt x="230" y="86"/>
                </a:lnTo>
                <a:lnTo>
                  <a:pt x="226" y="74"/>
                </a:lnTo>
                <a:lnTo>
                  <a:pt x="204" y="79"/>
                </a:lnTo>
                <a:lnTo>
                  <a:pt x="201" y="75"/>
                </a:lnTo>
                <a:lnTo>
                  <a:pt x="201" y="75"/>
                </a:lnTo>
                <a:lnTo>
                  <a:pt x="197" y="69"/>
                </a:lnTo>
                <a:lnTo>
                  <a:pt x="195" y="66"/>
                </a:lnTo>
                <a:lnTo>
                  <a:pt x="208" y="48"/>
                </a:lnTo>
                <a:lnTo>
                  <a:pt x="199" y="39"/>
                </a:lnTo>
                <a:lnTo>
                  <a:pt x="181" y="51"/>
                </a:lnTo>
                <a:lnTo>
                  <a:pt x="177" y="50"/>
                </a:lnTo>
                <a:lnTo>
                  <a:pt x="177" y="50"/>
                </a:lnTo>
                <a:lnTo>
                  <a:pt x="172" y="46"/>
                </a:lnTo>
                <a:lnTo>
                  <a:pt x="168" y="43"/>
                </a:lnTo>
                <a:lnTo>
                  <a:pt x="173" y="21"/>
                </a:lnTo>
                <a:lnTo>
                  <a:pt x="161" y="17"/>
                </a:lnTo>
                <a:lnTo>
                  <a:pt x="149" y="35"/>
                </a:lnTo>
                <a:lnTo>
                  <a:pt x="145" y="35"/>
                </a:lnTo>
                <a:lnTo>
                  <a:pt x="145" y="35"/>
                </a:lnTo>
                <a:lnTo>
                  <a:pt x="138" y="33"/>
                </a:lnTo>
                <a:lnTo>
                  <a:pt x="134" y="32"/>
                </a:lnTo>
                <a:lnTo>
                  <a:pt x="130" y="11"/>
                </a:lnTo>
                <a:lnTo>
                  <a:pt x="118" y="11"/>
                </a:lnTo>
                <a:lnTo>
                  <a:pt x="114" y="32"/>
                </a:lnTo>
                <a:lnTo>
                  <a:pt x="110" y="33"/>
                </a:lnTo>
                <a:lnTo>
                  <a:pt x="110" y="33"/>
                </a:lnTo>
                <a:lnTo>
                  <a:pt x="103" y="35"/>
                </a:lnTo>
                <a:lnTo>
                  <a:pt x="99" y="35"/>
                </a:lnTo>
                <a:lnTo>
                  <a:pt x="87" y="17"/>
                </a:lnTo>
                <a:lnTo>
                  <a:pt x="74" y="21"/>
                </a:lnTo>
                <a:lnTo>
                  <a:pt x="80" y="43"/>
                </a:lnTo>
                <a:lnTo>
                  <a:pt x="77" y="46"/>
                </a:lnTo>
                <a:lnTo>
                  <a:pt x="77" y="46"/>
                </a:lnTo>
                <a:lnTo>
                  <a:pt x="70" y="50"/>
                </a:lnTo>
                <a:lnTo>
                  <a:pt x="68" y="52"/>
                </a:lnTo>
                <a:lnTo>
                  <a:pt x="49" y="39"/>
                </a:lnTo>
                <a:lnTo>
                  <a:pt x="39" y="48"/>
                </a:lnTo>
                <a:lnTo>
                  <a:pt x="53" y="66"/>
                </a:lnTo>
                <a:lnTo>
                  <a:pt x="50" y="69"/>
                </a:lnTo>
                <a:lnTo>
                  <a:pt x="50" y="69"/>
                </a:lnTo>
                <a:lnTo>
                  <a:pt x="46" y="75"/>
                </a:lnTo>
                <a:lnTo>
                  <a:pt x="45" y="79"/>
                </a:lnTo>
                <a:lnTo>
                  <a:pt x="22" y="74"/>
                </a:lnTo>
                <a:lnTo>
                  <a:pt x="18" y="86"/>
                </a:lnTo>
                <a:lnTo>
                  <a:pt x="37" y="97"/>
                </a:lnTo>
                <a:lnTo>
                  <a:pt x="35" y="101"/>
                </a:lnTo>
                <a:lnTo>
                  <a:pt x="35" y="101"/>
                </a:lnTo>
                <a:lnTo>
                  <a:pt x="34" y="109"/>
                </a:lnTo>
                <a:lnTo>
                  <a:pt x="34" y="113"/>
                </a:lnTo>
                <a:lnTo>
                  <a:pt x="11" y="117"/>
                </a:lnTo>
                <a:lnTo>
                  <a:pt x="11" y="129"/>
                </a:lnTo>
                <a:lnTo>
                  <a:pt x="34" y="133"/>
                </a:lnTo>
                <a:lnTo>
                  <a:pt x="34" y="137"/>
                </a:lnTo>
                <a:lnTo>
                  <a:pt x="34" y="137"/>
                </a:lnTo>
                <a:lnTo>
                  <a:pt x="35" y="144"/>
                </a:lnTo>
                <a:lnTo>
                  <a:pt x="37" y="148"/>
                </a:lnTo>
                <a:lnTo>
                  <a:pt x="18" y="160"/>
                </a:lnTo>
                <a:lnTo>
                  <a:pt x="22" y="171"/>
                </a:lnTo>
                <a:lnTo>
                  <a:pt x="45" y="167"/>
                </a:lnTo>
                <a:lnTo>
                  <a:pt x="46" y="170"/>
                </a:lnTo>
                <a:lnTo>
                  <a:pt x="46" y="170"/>
                </a:lnTo>
                <a:lnTo>
                  <a:pt x="50" y="177"/>
                </a:lnTo>
                <a:lnTo>
                  <a:pt x="53" y="179"/>
                </a:lnTo>
                <a:lnTo>
                  <a:pt x="39" y="198"/>
                </a:lnTo>
                <a:lnTo>
                  <a:pt x="49" y="206"/>
                </a:lnTo>
                <a:lnTo>
                  <a:pt x="68" y="194"/>
                </a:lnTo>
                <a:lnTo>
                  <a:pt x="70" y="197"/>
                </a:lnTo>
                <a:lnTo>
                  <a:pt x="70" y="197"/>
                </a:lnTo>
                <a:lnTo>
                  <a:pt x="76" y="201"/>
                </a:lnTo>
                <a:lnTo>
                  <a:pt x="80" y="202"/>
                </a:lnTo>
                <a:lnTo>
                  <a:pt x="74" y="224"/>
                </a:lnTo>
                <a:lnTo>
                  <a:pt x="87" y="229"/>
                </a:lnTo>
                <a:lnTo>
                  <a:pt x="99" y="210"/>
                </a:lnTo>
                <a:lnTo>
                  <a:pt x="103" y="212"/>
                </a:lnTo>
                <a:lnTo>
                  <a:pt x="103" y="212"/>
                </a:lnTo>
                <a:lnTo>
                  <a:pt x="110" y="213"/>
                </a:lnTo>
                <a:lnTo>
                  <a:pt x="114" y="213"/>
                </a:lnTo>
                <a:lnTo>
                  <a:pt x="118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3" name="Freeform 243"/>
          <p:cNvSpPr>
            <a:spLocks noEditPoints="1"/>
          </p:cNvSpPr>
          <p:nvPr/>
        </p:nvSpPr>
        <p:spPr bwMode="auto">
          <a:xfrm>
            <a:off x="6184358" y="1781727"/>
            <a:ext cx="154796" cy="154084"/>
          </a:xfrm>
          <a:custGeom>
            <a:avLst/>
            <a:gdLst/>
            <a:ahLst/>
            <a:cxnLst>
              <a:cxn ang="0">
                <a:pos x="50" y="99"/>
              </a:cxn>
              <a:cxn ang="0">
                <a:pos x="30" y="95"/>
              </a:cxn>
              <a:cxn ang="0">
                <a:pos x="15" y="84"/>
              </a:cxn>
              <a:cxn ang="0">
                <a:pos x="4" y="68"/>
              </a:cxn>
              <a:cxn ang="0">
                <a:pos x="0" y="49"/>
              </a:cxn>
              <a:cxn ang="0">
                <a:pos x="2" y="39"/>
              </a:cxn>
              <a:cxn ang="0">
                <a:pos x="9" y="22"/>
              </a:cxn>
              <a:cxn ang="0">
                <a:pos x="22" y="8"/>
              </a:cxn>
              <a:cxn ang="0">
                <a:pos x="40" y="0"/>
              </a:cxn>
              <a:cxn ang="0">
                <a:pos x="50" y="0"/>
              </a:cxn>
              <a:cxn ang="0">
                <a:pos x="69" y="4"/>
              </a:cxn>
              <a:cxn ang="0">
                <a:pos x="84" y="13"/>
              </a:cxn>
              <a:cxn ang="0">
                <a:pos x="95" y="30"/>
              </a:cxn>
              <a:cxn ang="0">
                <a:pos x="99" y="49"/>
              </a:cxn>
              <a:cxn ang="0">
                <a:pos x="98" y="59"/>
              </a:cxn>
              <a:cxn ang="0">
                <a:pos x="91" y="77"/>
              </a:cxn>
              <a:cxn ang="0">
                <a:pos x="77" y="89"/>
              </a:cxn>
              <a:cxn ang="0">
                <a:pos x="60" y="97"/>
              </a:cxn>
              <a:cxn ang="0">
                <a:pos x="50" y="99"/>
              </a:cxn>
              <a:cxn ang="0">
                <a:pos x="50" y="5"/>
              </a:cxn>
              <a:cxn ang="0">
                <a:pos x="33" y="8"/>
              </a:cxn>
              <a:cxn ang="0">
                <a:pos x="19" y="18"/>
              </a:cxn>
              <a:cxn ang="0">
                <a:pos x="10" y="32"/>
              </a:cxn>
              <a:cxn ang="0">
                <a:pos x="6" y="49"/>
              </a:cxn>
              <a:cxn ang="0">
                <a:pos x="7" y="58"/>
              </a:cxn>
              <a:cxn ang="0">
                <a:pos x="14" y="73"/>
              </a:cxn>
              <a:cxn ang="0">
                <a:pos x="25" y="85"/>
              </a:cxn>
              <a:cxn ang="0">
                <a:pos x="41" y="92"/>
              </a:cxn>
              <a:cxn ang="0">
                <a:pos x="50" y="93"/>
              </a:cxn>
              <a:cxn ang="0">
                <a:pos x="67" y="89"/>
              </a:cxn>
              <a:cxn ang="0">
                <a:pos x="80" y="80"/>
              </a:cxn>
              <a:cxn ang="0">
                <a:pos x="90" y="66"/>
              </a:cxn>
              <a:cxn ang="0">
                <a:pos x="94" y="49"/>
              </a:cxn>
              <a:cxn ang="0">
                <a:pos x="92" y="41"/>
              </a:cxn>
              <a:cxn ang="0">
                <a:pos x="85" y="24"/>
              </a:cxn>
              <a:cxn ang="0">
                <a:pos x="75" y="12"/>
              </a:cxn>
              <a:cxn ang="0">
                <a:pos x="58" y="5"/>
              </a:cxn>
              <a:cxn ang="0">
                <a:pos x="50" y="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50" y="99"/>
                </a:lnTo>
                <a:lnTo>
                  <a:pt x="40" y="97"/>
                </a:lnTo>
                <a:lnTo>
                  <a:pt x="30" y="95"/>
                </a:lnTo>
                <a:lnTo>
                  <a:pt x="22" y="89"/>
                </a:lnTo>
                <a:lnTo>
                  <a:pt x="15" y="84"/>
                </a:lnTo>
                <a:lnTo>
                  <a:pt x="9" y="77"/>
                </a:lnTo>
                <a:lnTo>
                  <a:pt x="4" y="68"/>
                </a:lnTo>
                <a:lnTo>
                  <a:pt x="2" y="59"/>
                </a:lnTo>
                <a:lnTo>
                  <a:pt x="0" y="49"/>
                </a:lnTo>
                <a:lnTo>
                  <a:pt x="0" y="49"/>
                </a:lnTo>
                <a:lnTo>
                  <a:pt x="2" y="39"/>
                </a:lnTo>
                <a:lnTo>
                  <a:pt x="4" y="30"/>
                </a:lnTo>
                <a:lnTo>
                  <a:pt x="9" y="22"/>
                </a:lnTo>
                <a:lnTo>
                  <a:pt x="15" y="13"/>
                </a:lnTo>
                <a:lnTo>
                  <a:pt x="22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0" y="0"/>
                </a:lnTo>
                <a:lnTo>
                  <a:pt x="60" y="0"/>
                </a:lnTo>
                <a:lnTo>
                  <a:pt x="69" y="4"/>
                </a:lnTo>
                <a:lnTo>
                  <a:pt x="77" y="8"/>
                </a:lnTo>
                <a:lnTo>
                  <a:pt x="84" y="13"/>
                </a:lnTo>
                <a:lnTo>
                  <a:pt x="91" y="22"/>
                </a:lnTo>
                <a:lnTo>
                  <a:pt x="95" y="30"/>
                </a:lnTo>
                <a:lnTo>
                  <a:pt x="98" y="39"/>
                </a:lnTo>
                <a:lnTo>
                  <a:pt x="99" y="49"/>
                </a:lnTo>
                <a:lnTo>
                  <a:pt x="99" y="49"/>
                </a:lnTo>
                <a:lnTo>
                  <a:pt x="98" y="59"/>
                </a:lnTo>
                <a:lnTo>
                  <a:pt x="95" y="68"/>
                </a:lnTo>
                <a:lnTo>
                  <a:pt x="91" y="77"/>
                </a:lnTo>
                <a:lnTo>
                  <a:pt x="84" y="84"/>
                </a:lnTo>
                <a:lnTo>
                  <a:pt x="77" y="89"/>
                </a:lnTo>
                <a:lnTo>
                  <a:pt x="69" y="95"/>
                </a:lnTo>
                <a:lnTo>
                  <a:pt x="60" y="97"/>
                </a:lnTo>
                <a:lnTo>
                  <a:pt x="50" y="99"/>
                </a:lnTo>
                <a:lnTo>
                  <a:pt x="50" y="99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1" y="5"/>
                </a:lnTo>
                <a:lnTo>
                  <a:pt x="33" y="8"/>
                </a:lnTo>
                <a:lnTo>
                  <a:pt x="25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49"/>
                </a:lnTo>
                <a:lnTo>
                  <a:pt x="6" y="49"/>
                </a:lnTo>
                <a:lnTo>
                  <a:pt x="7" y="58"/>
                </a:lnTo>
                <a:lnTo>
                  <a:pt x="10" y="66"/>
                </a:lnTo>
                <a:lnTo>
                  <a:pt x="14" y="73"/>
                </a:lnTo>
                <a:lnTo>
                  <a:pt x="19" y="80"/>
                </a:lnTo>
                <a:lnTo>
                  <a:pt x="25" y="85"/>
                </a:lnTo>
                <a:lnTo>
                  <a:pt x="33" y="89"/>
                </a:lnTo>
                <a:lnTo>
                  <a:pt x="41" y="92"/>
                </a:lnTo>
                <a:lnTo>
                  <a:pt x="50" y="93"/>
                </a:lnTo>
                <a:lnTo>
                  <a:pt x="50" y="93"/>
                </a:lnTo>
                <a:lnTo>
                  <a:pt x="58" y="92"/>
                </a:lnTo>
                <a:lnTo>
                  <a:pt x="67" y="89"/>
                </a:lnTo>
                <a:lnTo>
                  <a:pt x="75" y="85"/>
                </a:lnTo>
                <a:lnTo>
                  <a:pt x="80" y="80"/>
                </a:lnTo>
                <a:lnTo>
                  <a:pt x="85" y="73"/>
                </a:lnTo>
                <a:lnTo>
                  <a:pt x="90" y="66"/>
                </a:lnTo>
                <a:lnTo>
                  <a:pt x="92" y="58"/>
                </a:lnTo>
                <a:lnTo>
                  <a:pt x="94" y="49"/>
                </a:lnTo>
                <a:lnTo>
                  <a:pt x="94" y="49"/>
                </a:lnTo>
                <a:lnTo>
                  <a:pt x="92" y="41"/>
                </a:lnTo>
                <a:lnTo>
                  <a:pt x="90" y="32"/>
                </a:lnTo>
                <a:lnTo>
                  <a:pt x="85" y="24"/>
                </a:lnTo>
                <a:lnTo>
                  <a:pt x="80" y="18"/>
                </a:lnTo>
                <a:lnTo>
                  <a:pt x="75" y="12"/>
                </a:lnTo>
                <a:lnTo>
                  <a:pt x="67" y="8"/>
                </a:lnTo>
                <a:lnTo>
                  <a:pt x="58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4" name="Freeform 244"/>
          <p:cNvSpPr>
            <a:spLocks noEditPoints="1"/>
          </p:cNvSpPr>
          <p:nvPr/>
        </p:nvSpPr>
        <p:spPr bwMode="auto">
          <a:xfrm>
            <a:off x="11006437" y="1739704"/>
            <a:ext cx="253300" cy="312835"/>
          </a:xfrm>
          <a:custGeom>
            <a:avLst/>
            <a:gdLst/>
            <a:ahLst/>
            <a:cxnLst>
              <a:cxn ang="0">
                <a:pos x="120" y="200"/>
              </a:cxn>
              <a:cxn ang="0">
                <a:pos x="44" y="200"/>
              </a:cxn>
              <a:cxn ang="0">
                <a:pos x="44" y="200"/>
              </a:cxn>
              <a:cxn ang="0">
                <a:pos x="38" y="199"/>
              </a:cxn>
              <a:cxn ang="0">
                <a:pos x="34" y="197"/>
              </a:cxn>
              <a:cxn ang="0">
                <a:pos x="28" y="195"/>
              </a:cxn>
              <a:cxn ang="0">
                <a:pos x="24" y="192"/>
              </a:cxn>
              <a:cxn ang="0">
                <a:pos x="21" y="188"/>
              </a:cxn>
              <a:cxn ang="0">
                <a:pos x="19" y="183"/>
              </a:cxn>
              <a:cxn ang="0">
                <a:pos x="17" y="179"/>
              </a:cxn>
              <a:cxn ang="0">
                <a:pos x="17" y="173"/>
              </a:cxn>
              <a:cxn ang="0">
                <a:pos x="0" y="0"/>
              </a:cxn>
              <a:cxn ang="0">
                <a:pos x="163" y="0"/>
              </a:cxn>
              <a:cxn ang="0">
                <a:pos x="147" y="173"/>
              </a:cxn>
              <a:cxn ang="0">
                <a:pos x="147" y="173"/>
              </a:cxn>
              <a:cxn ang="0">
                <a:pos x="146" y="179"/>
              </a:cxn>
              <a:cxn ang="0">
                <a:pos x="144" y="183"/>
              </a:cxn>
              <a:cxn ang="0">
                <a:pos x="142" y="188"/>
              </a:cxn>
              <a:cxn ang="0">
                <a:pos x="139" y="192"/>
              </a:cxn>
              <a:cxn ang="0">
                <a:pos x="135" y="195"/>
              </a:cxn>
              <a:cxn ang="0">
                <a:pos x="129" y="197"/>
              </a:cxn>
              <a:cxn ang="0">
                <a:pos x="125" y="199"/>
              </a:cxn>
              <a:cxn ang="0">
                <a:pos x="120" y="200"/>
              </a:cxn>
              <a:cxn ang="0">
                <a:pos x="120" y="200"/>
              </a:cxn>
              <a:cxn ang="0">
                <a:pos x="12" y="11"/>
              </a:cxn>
              <a:cxn ang="0">
                <a:pos x="28" y="172"/>
              </a:cxn>
              <a:cxn ang="0">
                <a:pos x="28" y="172"/>
              </a:cxn>
              <a:cxn ang="0">
                <a:pos x="28" y="179"/>
              </a:cxn>
              <a:cxn ang="0">
                <a:pos x="32" y="184"/>
              </a:cxn>
              <a:cxn ang="0">
                <a:pos x="38" y="188"/>
              </a:cxn>
              <a:cxn ang="0">
                <a:pos x="44" y="189"/>
              </a:cxn>
              <a:cxn ang="0">
                <a:pos x="120" y="189"/>
              </a:cxn>
              <a:cxn ang="0">
                <a:pos x="120" y="189"/>
              </a:cxn>
              <a:cxn ang="0">
                <a:pos x="125" y="188"/>
              </a:cxn>
              <a:cxn ang="0">
                <a:pos x="131" y="184"/>
              </a:cxn>
              <a:cxn ang="0">
                <a:pos x="135" y="179"/>
              </a:cxn>
              <a:cxn ang="0">
                <a:pos x="136" y="173"/>
              </a:cxn>
              <a:cxn ang="0">
                <a:pos x="151" y="11"/>
              </a:cxn>
              <a:cxn ang="0">
                <a:pos x="12" y="11"/>
              </a:cxn>
            </a:cxnLst>
            <a:rect l="0" t="0" r="r" b="b"/>
            <a:pathLst>
              <a:path w="163" h="200">
                <a:moveTo>
                  <a:pt x="120" y="200"/>
                </a:moveTo>
                <a:lnTo>
                  <a:pt x="44" y="200"/>
                </a:lnTo>
                <a:lnTo>
                  <a:pt x="44" y="200"/>
                </a:lnTo>
                <a:lnTo>
                  <a:pt x="38" y="199"/>
                </a:lnTo>
                <a:lnTo>
                  <a:pt x="34" y="197"/>
                </a:lnTo>
                <a:lnTo>
                  <a:pt x="28" y="195"/>
                </a:lnTo>
                <a:lnTo>
                  <a:pt x="24" y="192"/>
                </a:lnTo>
                <a:lnTo>
                  <a:pt x="21" y="188"/>
                </a:lnTo>
                <a:lnTo>
                  <a:pt x="19" y="183"/>
                </a:lnTo>
                <a:lnTo>
                  <a:pt x="17" y="179"/>
                </a:lnTo>
                <a:lnTo>
                  <a:pt x="17" y="173"/>
                </a:lnTo>
                <a:lnTo>
                  <a:pt x="0" y="0"/>
                </a:lnTo>
                <a:lnTo>
                  <a:pt x="163" y="0"/>
                </a:lnTo>
                <a:lnTo>
                  <a:pt x="147" y="173"/>
                </a:lnTo>
                <a:lnTo>
                  <a:pt x="147" y="173"/>
                </a:lnTo>
                <a:lnTo>
                  <a:pt x="146" y="179"/>
                </a:lnTo>
                <a:lnTo>
                  <a:pt x="144" y="183"/>
                </a:lnTo>
                <a:lnTo>
                  <a:pt x="142" y="188"/>
                </a:lnTo>
                <a:lnTo>
                  <a:pt x="139" y="192"/>
                </a:lnTo>
                <a:lnTo>
                  <a:pt x="135" y="195"/>
                </a:lnTo>
                <a:lnTo>
                  <a:pt x="129" y="197"/>
                </a:lnTo>
                <a:lnTo>
                  <a:pt x="125" y="199"/>
                </a:lnTo>
                <a:lnTo>
                  <a:pt x="120" y="200"/>
                </a:lnTo>
                <a:lnTo>
                  <a:pt x="120" y="200"/>
                </a:lnTo>
                <a:close/>
                <a:moveTo>
                  <a:pt x="12" y="11"/>
                </a:moveTo>
                <a:lnTo>
                  <a:pt x="28" y="172"/>
                </a:lnTo>
                <a:lnTo>
                  <a:pt x="28" y="172"/>
                </a:lnTo>
                <a:lnTo>
                  <a:pt x="28" y="179"/>
                </a:lnTo>
                <a:lnTo>
                  <a:pt x="32" y="184"/>
                </a:lnTo>
                <a:lnTo>
                  <a:pt x="38" y="188"/>
                </a:lnTo>
                <a:lnTo>
                  <a:pt x="44" y="189"/>
                </a:lnTo>
                <a:lnTo>
                  <a:pt x="120" y="189"/>
                </a:lnTo>
                <a:lnTo>
                  <a:pt x="120" y="189"/>
                </a:lnTo>
                <a:lnTo>
                  <a:pt x="125" y="188"/>
                </a:lnTo>
                <a:lnTo>
                  <a:pt x="131" y="184"/>
                </a:lnTo>
                <a:lnTo>
                  <a:pt x="135" y="179"/>
                </a:lnTo>
                <a:lnTo>
                  <a:pt x="136" y="173"/>
                </a:lnTo>
                <a:lnTo>
                  <a:pt x="151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5" name="Freeform 245"/>
          <p:cNvSpPr>
            <a:spLocks noEditPoints="1"/>
          </p:cNvSpPr>
          <p:nvPr/>
        </p:nvSpPr>
        <p:spPr bwMode="auto">
          <a:xfrm>
            <a:off x="11053343" y="1683674"/>
            <a:ext cx="159485" cy="70039"/>
          </a:xfrm>
          <a:custGeom>
            <a:avLst/>
            <a:gdLst/>
            <a:ahLst/>
            <a:cxnLst>
              <a:cxn ang="0">
                <a:pos x="103" y="43"/>
              </a:cxn>
              <a:cxn ang="0">
                <a:pos x="0" y="43"/>
              </a:cxn>
              <a:cxn ang="0">
                <a:pos x="0" y="25"/>
              </a:cxn>
              <a:cxn ang="0">
                <a:pos x="0" y="25"/>
              </a:cxn>
              <a:cxn ang="0">
                <a:pos x="0" y="19"/>
              </a:cxn>
              <a:cxn ang="0">
                <a:pos x="1" y="15"/>
              </a:cxn>
              <a:cxn ang="0">
                <a:pos x="4" y="10"/>
              </a:cxn>
              <a:cxn ang="0">
                <a:pos x="7" y="7"/>
              </a:cxn>
              <a:cxn ang="0">
                <a:pos x="9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78" y="0"/>
              </a:cxn>
              <a:cxn ang="0">
                <a:pos x="78" y="0"/>
              </a:cxn>
              <a:cxn ang="0">
                <a:pos x="82" y="0"/>
              </a:cxn>
              <a:cxn ang="0">
                <a:pos x="88" y="2"/>
              </a:cxn>
              <a:cxn ang="0">
                <a:pos x="92" y="4"/>
              </a:cxn>
              <a:cxn ang="0">
                <a:pos x="94" y="7"/>
              </a:cxn>
              <a:cxn ang="0">
                <a:pos x="97" y="10"/>
              </a:cxn>
              <a:cxn ang="0">
                <a:pos x="100" y="15"/>
              </a:cxn>
              <a:cxn ang="0">
                <a:pos x="101" y="19"/>
              </a:cxn>
              <a:cxn ang="0">
                <a:pos x="103" y="25"/>
              </a:cxn>
              <a:cxn ang="0">
                <a:pos x="103" y="43"/>
              </a:cxn>
              <a:cxn ang="0">
                <a:pos x="5" y="38"/>
              </a:cxn>
              <a:cxn ang="0">
                <a:pos x="97" y="38"/>
              </a:cxn>
              <a:cxn ang="0">
                <a:pos x="97" y="25"/>
              </a:cxn>
              <a:cxn ang="0">
                <a:pos x="97" y="25"/>
              </a:cxn>
              <a:cxn ang="0">
                <a:pos x="94" y="16"/>
              </a:cxn>
              <a:cxn ang="0">
                <a:pos x="90" y="11"/>
              </a:cxn>
              <a:cxn ang="0">
                <a:pos x="85" y="7"/>
              </a:cxn>
              <a:cxn ang="0">
                <a:pos x="78" y="6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5"/>
              </a:cxn>
              <a:cxn ang="0">
                <a:pos x="5" y="38"/>
              </a:cxn>
            </a:cxnLst>
            <a:rect l="0" t="0" r="r" b="b"/>
            <a:pathLst>
              <a:path w="103" h="43">
                <a:moveTo>
                  <a:pt x="103" y="43"/>
                </a:moveTo>
                <a:lnTo>
                  <a:pt x="0" y="43"/>
                </a:lnTo>
                <a:lnTo>
                  <a:pt x="0" y="25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7" y="7"/>
                </a:lnTo>
                <a:lnTo>
                  <a:pt x="9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4" y="7"/>
                </a:lnTo>
                <a:lnTo>
                  <a:pt x="97" y="10"/>
                </a:lnTo>
                <a:lnTo>
                  <a:pt x="100" y="15"/>
                </a:lnTo>
                <a:lnTo>
                  <a:pt x="101" y="19"/>
                </a:lnTo>
                <a:lnTo>
                  <a:pt x="103" y="25"/>
                </a:lnTo>
                <a:lnTo>
                  <a:pt x="103" y="43"/>
                </a:lnTo>
                <a:close/>
                <a:moveTo>
                  <a:pt x="5" y="38"/>
                </a:moveTo>
                <a:lnTo>
                  <a:pt x="97" y="38"/>
                </a:lnTo>
                <a:lnTo>
                  <a:pt x="97" y="25"/>
                </a:lnTo>
                <a:lnTo>
                  <a:pt x="97" y="25"/>
                </a:lnTo>
                <a:lnTo>
                  <a:pt x="94" y="16"/>
                </a:lnTo>
                <a:lnTo>
                  <a:pt x="90" y="11"/>
                </a:lnTo>
                <a:lnTo>
                  <a:pt x="85" y="7"/>
                </a:lnTo>
                <a:lnTo>
                  <a:pt x="78" y="6"/>
                </a:lnTo>
                <a:lnTo>
                  <a:pt x="24" y="6"/>
                </a:ln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5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6" name="Freeform 246"/>
          <p:cNvSpPr/>
          <p:nvPr/>
        </p:nvSpPr>
        <p:spPr bwMode="auto">
          <a:xfrm>
            <a:off x="10973600" y="1739705"/>
            <a:ext cx="318969" cy="18676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99" y="0"/>
              </a:cxn>
              <a:cxn ang="0">
                <a:pos x="199" y="0"/>
              </a:cxn>
              <a:cxn ang="0">
                <a:pos x="201" y="0"/>
              </a:cxn>
              <a:cxn ang="0">
                <a:pos x="202" y="2"/>
              </a:cxn>
              <a:cxn ang="0">
                <a:pos x="204" y="3"/>
              </a:cxn>
              <a:cxn ang="0">
                <a:pos x="205" y="6"/>
              </a:cxn>
              <a:cxn ang="0">
                <a:pos x="205" y="6"/>
              </a:cxn>
              <a:cxn ang="0">
                <a:pos x="204" y="7"/>
              </a:cxn>
              <a:cxn ang="0">
                <a:pos x="202" y="8"/>
              </a:cxn>
              <a:cxn ang="0">
                <a:pos x="201" y="10"/>
              </a:cxn>
              <a:cxn ang="0">
                <a:pos x="199" y="11"/>
              </a:cxn>
              <a:cxn ang="0">
                <a:pos x="5" y="11"/>
              </a:cxn>
              <a:cxn ang="0">
                <a:pos x="5" y="11"/>
              </a:cxn>
              <a:cxn ang="0">
                <a:pos x="2" y="10"/>
              </a:cxn>
              <a:cxn ang="0">
                <a:pos x="1" y="8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205" h="11">
                <a:moveTo>
                  <a:pt x="5" y="0"/>
                </a:moveTo>
                <a:lnTo>
                  <a:pt x="199" y="0"/>
                </a:lnTo>
                <a:lnTo>
                  <a:pt x="199" y="0"/>
                </a:lnTo>
                <a:lnTo>
                  <a:pt x="201" y="0"/>
                </a:lnTo>
                <a:lnTo>
                  <a:pt x="202" y="2"/>
                </a:lnTo>
                <a:lnTo>
                  <a:pt x="204" y="3"/>
                </a:lnTo>
                <a:lnTo>
                  <a:pt x="205" y="6"/>
                </a:lnTo>
                <a:lnTo>
                  <a:pt x="205" y="6"/>
                </a:lnTo>
                <a:lnTo>
                  <a:pt x="204" y="7"/>
                </a:lnTo>
                <a:lnTo>
                  <a:pt x="202" y="8"/>
                </a:lnTo>
                <a:lnTo>
                  <a:pt x="201" y="10"/>
                </a:lnTo>
                <a:lnTo>
                  <a:pt x="199" y="11"/>
                </a:lnTo>
                <a:lnTo>
                  <a:pt x="5" y="11"/>
                </a:lnTo>
                <a:lnTo>
                  <a:pt x="5" y="11"/>
                </a:lnTo>
                <a:lnTo>
                  <a:pt x="2" y="10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7" name="Freeform 247"/>
          <p:cNvSpPr/>
          <p:nvPr/>
        </p:nvSpPr>
        <p:spPr bwMode="auto">
          <a:xfrm>
            <a:off x="11072105" y="1800404"/>
            <a:ext cx="28144" cy="1914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9" y="1"/>
              </a:cxn>
              <a:cxn ang="0">
                <a:pos x="10" y="3"/>
              </a:cxn>
              <a:cxn ang="0">
                <a:pos x="11" y="6"/>
              </a:cxn>
              <a:cxn ang="0">
                <a:pos x="17" y="119"/>
              </a:cxn>
              <a:cxn ang="0">
                <a:pos x="17" y="119"/>
              </a:cxn>
              <a:cxn ang="0">
                <a:pos x="15" y="120"/>
              </a:cxn>
              <a:cxn ang="0">
                <a:pos x="14" y="122"/>
              </a:cxn>
              <a:cxn ang="0">
                <a:pos x="13" y="123"/>
              </a:cxn>
              <a:cxn ang="0">
                <a:pos x="11" y="124"/>
              </a:cxn>
              <a:cxn ang="0">
                <a:pos x="11" y="124"/>
              </a:cxn>
              <a:cxn ang="0">
                <a:pos x="9" y="123"/>
              </a:cxn>
              <a:cxn ang="0">
                <a:pos x="7" y="122"/>
              </a:cxn>
              <a:cxn ang="0">
                <a:pos x="6" y="120"/>
              </a:cxn>
              <a:cxn ang="0">
                <a:pos x="6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7" h="124">
                <a:moveTo>
                  <a:pt x="6" y="0"/>
                </a:moveTo>
                <a:lnTo>
                  <a:pt x="6" y="0"/>
                </a:lnTo>
                <a:lnTo>
                  <a:pt x="7" y="0"/>
                </a:lnTo>
                <a:lnTo>
                  <a:pt x="9" y="1"/>
                </a:lnTo>
                <a:lnTo>
                  <a:pt x="10" y="3"/>
                </a:lnTo>
                <a:lnTo>
                  <a:pt x="11" y="6"/>
                </a:lnTo>
                <a:lnTo>
                  <a:pt x="17" y="119"/>
                </a:lnTo>
                <a:lnTo>
                  <a:pt x="17" y="119"/>
                </a:lnTo>
                <a:lnTo>
                  <a:pt x="15" y="120"/>
                </a:lnTo>
                <a:lnTo>
                  <a:pt x="14" y="122"/>
                </a:lnTo>
                <a:lnTo>
                  <a:pt x="13" y="123"/>
                </a:lnTo>
                <a:lnTo>
                  <a:pt x="11" y="124"/>
                </a:lnTo>
                <a:lnTo>
                  <a:pt x="11" y="124"/>
                </a:lnTo>
                <a:lnTo>
                  <a:pt x="9" y="123"/>
                </a:lnTo>
                <a:lnTo>
                  <a:pt x="7" y="122"/>
                </a:lnTo>
                <a:lnTo>
                  <a:pt x="6" y="120"/>
                </a:lnTo>
                <a:lnTo>
                  <a:pt x="6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8" name="Freeform 248"/>
          <p:cNvSpPr/>
          <p:nvPr/>
        </p:nvSpPr>
        <p:spPr bwMode="auto">
          <a:xfrm>
            <a:off x="11123703" y="1800404"/>
            <a:ext cx="18763" cy="1914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9" y="3"/>
              </a:cxn>
              <a:cxn ang="0">
                <a:pos x="11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24">
                <a:moveTo>
                  <a:pt x="5" y="0"/>
                </a:move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11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9" name="Freeform 249"/>
          <p:cNvSpPr/>
          <p:nvPr/>
        </p:nvSpPr>
        <p:spPr bwMode="auto">
          <a:xfrm>
            <a:off x="11165920" y="1800404"/>
            <a:ext cx="28144" cy="19143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0"/>
              </a:cxn>
              <a:cxn ang="0">
                <a:pos x="12" y="0"/>
              </a:cxn>
              <a:cxn ang="0">
                <a:pos x="13" y="1"/>
              </a:cxn>
              <a:cxn ang="0">
                <a:pos x="15" y="3"/>
              </a:cxn>
              <a:cxn ang="0">
                <a:pos x="16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5" y="6"/>
              </a:cxn>
              <a:cxn ang="0">
                <a:pos x="5" y="6"/>
              </a:cxn>
              <a:cxn ang="0">
                <a:pos x="5" y="3"/>
              </a:cxn>
              <a:cxn ang="0">
                <a:pos x="7" y="1"/>
              </a:cxn>
              <a:cxn ang="0">
                <a:pos x="8" y="0"/>
              </a:cxn>
              <a:cxn ang="0">
                <a:pos x="11" y="0"/>
              </a:cxn>
              <a:cxn ang="0">
                <a:pos x="11" y="0"/>
              </a:cxn>
            </a:cxnLst>
            <a:rect l="0" t="0" r="r" b="b"/>
            <a:pathLst>
              <a:path w="16" h="124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1"/>
                </a:lnTo>
                <a:lnTo>
                  <a:pt x="15" y="3"/>
                </a:lnTo>
                <a:lnTo>
                  <a:pt x="16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5" y="6"/>
                </a:lnTo>
                <a:lnTo>
                  <a:pt x="5" y="6"/>
                </a:lnTo>
                <a:lnTo>
                  <a:pt x="5" y="3"/>
                </a:lnTo>
                <a:lnTo>
                  <a:pt x="7" y="1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0" name="Freeform 250"/>
          <p:cNvSpPr>
            <a:spLocks noEditPoints="1"/>
          </p:cNvSpPr>
          <p:nvPr/>
        </p:nvSpPr>
        <p:spPr bwMode="auto">
          <a:xfrm>
            <a:off x="10284063" y="2608166"/>
            <a:ext cx="103196" cy="112060"/>
          </a:xfrm>
          <a:custGeom>
            <a:avLst/>
            <a:gdLst/>
            <a:ahLst/>
            <a:cxnLst>
              <a:cxn ang="0">
                <a:pos x="4" y="72"/>
              </a:cxn>
              <a:cxn ang="0">
                <a:pos x="4" y="72"/>
              </a:cxn>
              <a:cxn ang="0">
                <a:pos x="1" y="70"/>
              </a:cxn>
              <a:cxn ang="0">
                <a:pos x="0" y="68"/>
              </a:cxn>
              <a:cxn ang="0">
                <a:pos x="0" y="4"/>
              </a:cxn>
              <a:cxn ang="0">
                <a:pos x="0" y="4"/>
              </a:cxn>
              <a:cxn ang="0">
                <a:pos x="1" y="1"/>
              </a:cxn>
              <a:cxn ang="0">
                <a:pos x="3" y="0"/>
              </a:cxn>
              <a:cxn ang="0">
                <a:pos x="4" y="0"/>
              </a:cxn>
              <a:cxn ang="0">
                <a:pos x="7" y="0"/>
              </a:cxn>
              <a:cxn ang="0">
                <a:pos x="64" y="32"/>
              </a:cxn>
              <a:cxn ang="0">
                <a:pos x="64" y="32"/>
              </a:cxn>
              <a:cxn ang="0">
                <a:pos x="66" y="34"/>
              </a:cxn>
              <a:cxn ang="0">
                <a:pos x="66" y="35"/>
              </a:cxn>
              <a:cxn ang="0">
                <a:pos x="66" y="35"/>
              </a:cxn>
              <a:cxn ang="0">
                <a:pos x="66" y="38"/>
              </a:cxn>
              <a:cxn ang="0">
                <a:pos x="64" y="39"/>
              </a:cxn>
              <a:cxn ang="0">
                <a:pos x="7" y="72"/>
              </a:cxn>
              <a:cxn ang="0">
                <a:pos x="7" y="72"/>
              </a:cxn>
              <a:cxn ang="0">
                <a:pos x="4" y="72"/>
              </a:cxn>
              <a:cxn ang="0">
                <a:pos x="4" y="72"/>
              </a:cxn>
              <a:cxn ang="0">
                <a:pos x="6" y="5"/>
              </a:cxn>
              <a:cxn ang="0">
                <a:pos x="6" y="65"/>
              </a:cxn>
              <a:cxn ang="0">
                <a:pos x="60" y="35"/>
              </a:cxn>
              <a:cxn ang="0">
                <a:pos x="6" y="5"/>
              </a:cxn>
            </a:cxnLst>
            <a:rect l="0" t="0" r="r" b="b"/>
            <a:pathLst>
              <a:path w="66" h="72">
                <a:moveTo>
                  <a:pt x="4" y="72"/>
                </a:moveTo>
                <a:lnTo>
                  <a:pt x="4" y="72"/>
                </a:lnTo>
                <a:lnTo>
                  <a:pt x="1" y="70"/>
                </a:lnTo>
                <a:lnTo>
                  <a:pt x="0" y="68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lnTo>
                  <a:pt x="7" y="0"/>
                </a:lnTo>
                <a:lnTo>
                  <a:pt x="64" y="32"/>
                </a:lnTo>
                <a:lnTo>
                  <a:pt x="64" y="32"/>
                </a:lnTo>
                <a:lnTo>
                  <a:pt x="66" y="34"/>
                </a:lnTo>
                <a:lnTo>
                  <a:pt x="66" y="35"/>
                </a:lnTo>
                <a:lnTo>
                  <a:pt x="66" y="35"/>
                </a:lnTo>
                <a:lnTo>
                  <a:pt x="66" y="38"/>
                </a:lnTo>
                <a:lnTo>
                  <a:pt x="64" y="39"/>
                </a:lnTo>
                <a:lnTo>
                  <a:pt x="7" y="72"/>
                </a:lnTo>
                <a:lnTo>
                  <a:pt x="7" y="72"/>
                </a:lnTo>
                <a:lnTo>
                  <a:pt x="4" y="72"/>
                </a:lnTo>
                <a:lnTo>
                  <a:pt x="4" y="72"/>
                </a:lnTo>
                <a:close/>
                <a:moveTo>
                  <a:pt x="6" y="5"/>
                </a:moveTo>
                <a:lnTo>
                  <a:pt x="6" y="65"/>
                </a:lnTo>
                <a:lnTo>
                  <a:pt x="60" y="35"/>
                </a:lnTo>
                <a:lnTo>
                  <a:pt x="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1" name="Freeform 251"/>
          <p:cNvSpPr>
            <a:spLocks noEditPoints="1"/>
          </p:cNvSpPr>
          <p:nvPr/>
        </p:nvSpPr>
        <p:spPr bwMode="auto">
          <a:xfrm>
            <a:off x="2919606" y="2491439"/>
            <a:ext cx="290825" cy="266143"/>
          </a:xfrm>
          <a:custGeom>
            <a:avLst/>
            <a:gdLst/>
            <a:ahLst/>
            <a:cxnLst>
              <a:cxn ang="0">
                <a:pos x="138" y="171"/>
              </a:cxn>
              <a:cxn ang="0">
                <a:pos x="113" y="167"/>
              </a:cxn>
              <a:cxn ang="0">
                <a:pos x="92" y="158"/>
              </a:cxn>
              <a:cxn ang="0">
                <a:pos x="82" y="152"/>
              </a:cxn>
              <a:cxn ang="0">
                <a:pos x="59" y="146"/>
              </a:cxn>
              <a:cxn ang="0">
                <a:pos x="47" y="146"/>
              </a:cxn>
              <a:cxn ang="0">
                <a:pos x="23" y="151"/>
              </a:cxn>
              <a:cxn ang="0">
                <a:pos x="4" y="162"/>
              </a:cxn>
              <a:cxn ang="0">
                <a:pos x="0" y="17"/>
              </a:cxn>
              <a:cxn ang="0">
                <a:pos x="1" y="17"/>
              </a:cxn>
              <a:cxn ang="0">
                <a:pos x="22" y="5"/>
              </a:cxn>
              <a:cxn ang="0">
                <a:pos x="41" y="0"/>
              </a:cxn>
              <a:cxn ang="0">
                <a:pos x="47" y="0"/>
              </a:cxn>
              <a:cxn ang="0">
                <a:pos x="73" y="2"/>
              </a:cxn>
              <a:cxn ang="0">
                <a:pos x="95" y="13"/>
              </a:cxn>
              <a:cxn ang="0">
                <a:pos x="104" y="19"/>
              </a:cxn>
              <a:cxn ang="0">
                <a:pos x="126" y="24"/>
              </a:cxn>
              <a:cxn ang="0">
                <a:pos x="138" y="25"/>
              </a:cxn>
              <a:cxn ang="0">
                <a:pos x="162" y="20"/>
              </a:cxn>
              <a:cxn ang="0">
                <a:pos x="182" y="8"/>
              </a:cxn>
              <a:cxn ang="0">
                <a:pos x="186" y="152"/>
              </a:cxn>
              <a:cxn ang="0">
                <a:pos x="185" y="154"/>
              </a:cxn>
              <a:cxn ang="0">
                <a:pos x="163" y="166"/>
              </a:cxn>
              <a:cxn ang="0">
                <a:pos x="144" y="170"/>
              </a:cxn>
              <a:cxn ang="0">
                <a:pos x="138" y="171"/>
              </a:cxn>
              <a:cxn ang="0">
                <a:pos x="47" y="140"/>
              </a:cxn>
              <a:cxn ang="0">
                <a:pos x="73" y="143"/>
              </a:cxn>
              <a:cxn ang="0">
                <a:pos x="95" y="154"/>
              </a:cxn>
              <a:cxn ang="0">
                <a:pos x="104" y="159"/>
              </a:cxn>
              <a:cxn ang="0">
                <a:pos x="126" y="165"/>
              </a:cxn>
              <a:cxn ang="0">
                <a:pos x="138" y="166"/>
              </a:cxn>
              <a:cxn ang="0">
                <a:pos x="161" y="160"/>
              </a:cxn>
              <a:cxn ang="0">
                <a:pos x="181" y="150"/>
              </a:cxn>
              <a:cxn ang="0">
                <a:pos x="181" y="16"/>
              </a:cxn>
              <a:cxn ang="0">
                <a:pos x="161" y="25"/>
              </a:cxn>
              <a:cxn ang="0">
                <a:pos x="138" y="31"/>
              </a:cxn>
              <a:cxn ang="0">
                <a:pos x="126" y="29"/>
              </a:cxn>
              <a:cxn ang="0">
                <a:pos x="101" y="23"/>
              </a:cxn>
              <a:cxn ang="0">
                <a:pos x="92" y="17"/>
              </a:cxn>
              <a:cxn ang="0">
                <a:pos x="72" y="8"/>
              </a:cxn>
              <a:cxn ang="0">
                <a:pos x="47" y="5"/>
              </a:cxn>
              <a:cxn ang="0">
                <a:pos x="35" y="7"/>
              </a:cxn>
              <a:cxn ang="0">
                <a:pos x="14" y="15"/>
              </a:cxn>
              <a:cxn ang="0">
                <a:pos x="5" y="154"/>
              </a:cxn>
              <a:cxn ang="0">
                <a:pos x="14" y="150"/>
              </a:cxn>
              <a:cxn ang="0">
                <a:pos x="35" y="142"/>
              </a:cxn>
              <a:cxn ang="0">
                <a:pos x="47" y="140"/>
              </a:cxn>
            </a:cxnLst>
            <a:rect l="0" t="0" r="r" b="b"/>
            <a:pathLst>
              <a:path w="186" h="171">
                <a:moveTo>
                  <a:pt x="138" y="171"/>
                </a:moveTo>
                <a:lnTo>
                  <a:pt x="138" y="171"/>
                </a:lnTo>
                <a:lnTo>
                  <a:pt x="126" y="170"/>
                </a:lnTo>
                <a:lnTo>
                  <a:pt x="113" y="167"/>
                </a:lnTo>
                <a:lnTo>
                  <a:pt x="101" y="163"/>
                </a:lnTo>
                <a:lnTo>
                  <a:pt x="92" y="158"/>
                </a:lnTo>
                <a:lnTo>
                  <a:pt x="92" y="158"/>
                </a:lnTo>
                <a:lnTo>
                  <a:pt x="82" y="152"/>
                </a:lnTo>
                <a:lnTo>
                  <a:pt x="72" y="148"/>
                </a:lnTo>
                <a:lnTo>
                  <a:pt x="59" y="146"/>
                </a:lnTo>
                <a:lnTo>
                  <a:pt x="47" y="146"/>
                </a:lnTo>
                <a:lnTo>
                  <a:pt x="47" y="146"/>
                </a:lnTo>
                <a:lnTo>
                  <a:pt x="35" y="147"/>
                </a:lnTo>
                <a:lnTo>
                  <a:pt x="23" y="151"/>
                </a:lnTo>
                <a:lnTo>
                  <a:pt x="12" y="156"/>
                </a:lnTo>
                <a:lnTo>
                  <a:pt x="4" y="162"/>
                </a:lnTo>
                <a:lnTo>
                  <a:pt x="0" y="165"/>
                </a:lnTo>
                <a:lnTo>
                  <a:pt x="0" y="17"/>
                </a:lnTo>
                <a:lnTo>
                  <a:pt x="1" y="17"/>
                </a:lnTo>
                <a:lnTo>
                  <a:pt x="1" y="17"/>
                </a:lnTo>
                <a:lnTo>
                  <a:pt x="9" y="11"/>
                </a:lnTo>
                <a:lnTo>
                  <a:pt x="22" y="5"/>
                </a:lnTo>
                <a:lnTo>
                  <a:pt x="34" y="1"/>
                </a:lnTo>
                <a:lnTo>
                  <a:pt x="41" y="0"/>
                </a:lnTo>
                <a:lnTo>
                  <a:pt x="47" y="0"/>
                </a:lnTo>
                <a:lnTo>
                  <a:pt x="47" y="0"/>
                </a:lnTo>
                <a:lnTo>
                  <a:pt x="61" y="1"/>
                </a:lnTo>
                <a:lnTo>
                  <a:pt x="73" y="2"/>
                </a:lnTo>
                <a:lnTo>
                  <a:pt x="84" y="8"/>
                </a:lnTo>
                <a:lnTo>
                  <a:pt x="95" y="13"/>
                </a:lnTo>
                <a:lnTo>
                  <a:pt x="95" y="13"/>
                </a:lnTo>
                <a:lnTo>
                  <a:pt x="104" y="19"/>
                </a:lnTo>
                <a:lnTo>
                  <a:pt x="115" y="21"/>
                </a:lnTo>
                <a:lnTo>
                  <a:pt x="126" y="24"/>
                </a:lnTo>
                <a:lnTo>
                  <a:pt x="138" y="25"/>
                </a:lnTo>
                <a:lnTo>
                  <a:pt x="138" y="25"/>
                </a:lnTo>
                <a:lnTo>
                  <a:pt x="150" y="24"/>
                </a:lnTo>
                <a:lnTo>
                  <a:pt x="162" y="20"/>
                </a:lnTo>
                <a:lnTo>
                  <a:pt x="171" y="15"/>
                </a:lnTo>
                <a:lnTo>
                  <a:pt x="182" y="8"/>
                </a:lnTo>
                <a:lnTo>
                  <a:pt x="186" y="5"/>
                </a:lnTo>
                <a:lnTo>
                  <a:pt x="186" y="152"/>
                </a:lnTo>
                <a:lnTo>
                  <a:pt x="185" y="154"/>
                </a:lnTo>
                <a:lnTo>
                  <a:pt x="185" y="154"/>
                </a:lnTo>
                <a:lnTo>
                  <a:pt x="176" y="159"/>
                </a:lnTo>
                <a:lnTo>
                  <a:pt x="163" y="166"/>
                </a:lnTo>
                <a:lnTo>
                  <a:pt x="151" y="170"/>
                </a:lnTo>
                <a:lnTo>
                  <a:pt x="144" y="170"/>
                </a:lnTo>
                <a:lnTo>
                  <a:pt x="138" y="171"/>
                </a:lnTo>
                <a:lnTo>
                  <a:pt x="138" y="171"/>
                </a:lnTo>
                <a:close/>
                <a:moveTo>
                  <a:pt x="47" y="140"/>
                </a:moveTo>
                <a:lnTo>
                  <a:pt x="47" y="140"/>
                </a:lnTo>
                <a:lnTo>
                  <a:pt x="61" y="142"/>
                </a:lnTo>
                <a:lnTo>
                  <a:pt x="73" y="143"/>
                </a:lnTo>
                <a:lnTo>
                  <a:pt x="84" y="148"/>
                </a:lnTo>
                <a:lnTo>
                  <a:pt x="95" y="154"/>
                </a:lnTo>
                <a:lnTo>
                  <a:pt x="95" y="154"/>
                </a:lnTo>
                <a:lnTo>
                  <a:pt x="104" y="159"/>
                </a:lnTo>
                <a:lnTo>
                  <a:pt x="115" y="162"/>
                </a:lnTo>
                <a:lnTo>
                  <a:pt x="126" y="165"/>
                </a:lnTo>
                <a:lnTo>
                  <a:pt x="138" y="166"/>
                </a:lnTo>
                <a:lnTo>
                  <a:pt x="138" y="166"/>
                </a:lnTo>
                <a:lnTo>
                  <a:pt x="150" y="165"/>
                </a:lnTo>
                <a:lnTo>
                  <a:pt x="161" y="160"/>
                </a:lnTo>
                <a:lnTo>
                  <a:pt x="171" y="155"/>
                </a:lnTo>
                <a:lnTo>
                  <a:pt x="181" y="150"/>
                </a:lnTo>
                <a:lnTo>
                  <a:pt x="181" y="16"/>
                </a:lnTo>
                <a:lnTo>
                  <a:pt x="181" y="16"/>
                </a:lnTo>
                <a:lnTo>
                  <a:pt x="171" y="21"/>
                </a:lnTo>
                <a:lnTo>
                  <a:pt x="161" y="25"/>
                </a:lnTo>
                <a:lnTo>
                  <a:pt x="150" y="29"/>
                </a:lnTo>
                <a:lnTo>
                  <a:pt x="138" y="31"/>
                </a:lnTo>
                <a:lnTo>
                  <a:pt x="138" y="31"/>
                </a:lnTo>
                <a:lnTo>
                  <a:pt x="126" y="29"/>
                </a:lnTo>
                <a:lnTo>
                  <a:pt x="113" y="27"/>
                </a:lnTo>
                <a:lnTo>
                  <a:pt x="101" y="23"/>
                </a:lnTo>
                <a:lnTo>
                  <a:pt x="92" y="17"/>
                </a:lnTo>
                <a:lnTo>
                  <a:pt x="92" y="17"/>
                </a:lnTo>
                <a:lnTo>
                  <a:pt x="82" y="12"/>
                </a:lnTo>
                <a:lnTo>
                  <a:pt x="72" y="8"/>
                </a:lnTo>
                <a:lnTo>
                  <a:pt x="59" y="5"/>
                </a:lnTo>
                <a:lnTo>
                  <a:pt x="47" y="5"/>
                </a:lnTo>
                <a:lnTo>
                  <a:pt x="47" y="5"/>
                </a:lnTo>
                <a:lnTo>
                  <a:pt x="35" y="7"/>
                </a:lnTo>
                <a:lnTo>
                  <a:pt x="24" y="11"/>
                </a:lnTo>
                <a:lnTo>
                  <a:pt x="14" y="15"/>
                </a:lnTo>
                <a:lnTo>
                  <a:pt x="5" y="20"/>
                </a:lnTo>
                <a:lnTo>
                  <a:pt x="5" y="154"/>
                </a:lnTo>
                <a:lnTo>
                  <a:pt x="5" y="154"/>
                </a:lnTo>
                <a:lnTo>
                  <a:pt x="14" y="150"/>
                </a:lnTo>
                <a:lnTo>
                  <a:pt x="24" y="144"/>
                </a:lnTo>
                <a:lnTo>
                  <a:pt x="35" y="142"/>
                </a:lnTo>
                <a:lnTo>
                  <a:pt x="47" y="140"/>
                </a:lnTo>
                <a:lnTo>
                  <a:pt x="47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2" name="Freeform 252"/>
          <p:cNvSpPr>
            <a:spLocks noEditPoints="1"/>
          </p:cNvSpPr>
          <p:nvPr/>
        </p:nvSpPr>
        <p:spPr bwMode="auto">
          <a:xfrm>
            <a:off x="2844554" y="2463425"/>
            <a:ext cx="65671" cy="392209"/>
          </a:xfrm>
          <a:custGeom>
            <a:avLst/>
            <a:gdLst/>
            <a:ahLst/>
            <a:cxnLst>
              <a:cxn ang="0">
                <a:pos x="42" y="251"/>
              </a:cxn>
              <a:cxn ang="0">
                <a:pos x="0" y="251"/>
              </a:cxn>
              <a:cxn ang="0">
                <a:pos x="0" y="20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7" y="6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6"/>
              </a:cxn>
              <a:cxn ang="0">
                <a:pos x="40" y="12"/>
              </a:cxn>
              <a:cxn ang="0">
                <a:pos x="41" y="16"/>
              </a:cxn>
              <a:cxn ang="0">
                <a:pos x="42" y="20"/>
              </a:cxn>
              <a:cxn ang="0">
                <a:pos x="42" y="251"/>
              </a:cxn>
              <a:cxn ang="0">
                <a:pos x="11" y="241"/>
              </a:cxn>
              <a:cxn ang="0">
                <a:pos x="31" y="241"/>
              </a:cxn>
              <a:cxn ang="0">
                <a:pos x="31" y="20"/>
              </a:cxn>
              <a:cxn ang="0">
                <a:pos x="31" y="20"/>
              </a:cxn>
              <a:cxn ang="0">
                <a:pos x="30" y="16"/>
              </a:cxn>
              <a:cxn ang="0">
                <a:pos x="27" y="14"/>
              </a:cxn>
              <a:cxn ang="0">
                <a:pos x="25" y="11"/>
              </a:cxn>
              <a:cxn ang="0">
                <a:pos x="21" y="11"/>
              </a:cxn>
              <a:cxn ang="0">
                <a:pos x="21" y="11"/>
              </a:cxn>
              <a:cxn ang="0">
                <a:pos x="18" y="11"/>
              </a:cxn>
              <a:cxn ang="0">
                <a:pos x="14" y="14"/>
              </a:cxn>
              <a:cxn ang="0">
                <a:pos x="13" y="16"/>
              </a:cxn>
              <a:cxn ang="0">
                <a:pos x="11" y="20"/>
              </a:cxn>
              <a:cxn ang="0">
                <a:pos x="11" y="241"/>
              </a:cxn>
            </a:cxnLst>
            <a:rect l="0" t="0" r="r" b="b"/>
            <a:pathLst>
              <a:path w="42" h="251">
                <a:moveTo>
                  <a:pt x="42" y="251"/>
                </a:moveTo>
                <a:lnTo>
                  <a:pt x="0" y="251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7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6"/>
                </a:lnTo>
                <a:lnTo>
                  <a:pt x="40" y="12"/>
                </a:lnTo>
                <a:lnTo>
                  <a:pt x="41" y="16"/>
                </a:lnTo>
                <a:lnTo>
                  <a:pt x="42" y="20"/>
                </a:lnTo>
                <a:lnTo>
                  <a:pt x="42" y="251"/>
                </a:lnTo>
                <a:close/>
                <a:moveTo>
                  <a:pt x="11" y="241"/>
                </a:moveTo>
                <a:lnTo>
                  <a:pt x="31" y="241"/>
                </a:lnTo>
                <a:lnTo>
                  <a:pt x="31" y="20"/>
                </a:lnTo>
                <a:lnTo>
                  <a:pt x="31" y="20"/>
                </a:lnTo>
                <a:lnTo>
                  <a:pt x="30" y="16"/>
                </a:lnTo>
                <a:lnTo>
                  <a:pt x="27" y="14"/>
                </a:lnTo>
                <a:lnTo>
                  <a:pt x="25" y="11"/>
                </a:lnTo>
                <a:lnTo>
                  <a:pt x="21" y="11"/>
                </a:lnTo>
                <a:lnTo>
                  <a:pt x="21" y="11"/>
                </a:lnTo>
                <a:lnTo>
                  <a:pt x="18" y="11"/>
                </a:lnTo>
                <a:lnTo>
                  <a:pt x="14" y="14"/>
                </a:lnTo>
                <a:lnTo>
                  <a:pt x="13" y="16"/>
                </a:lnTo>
                <a:lnTo>
                  <a:pt x="11" y="20"/>
                </a:lnTo>
                <a:lnTo>
                  <a:pt x="11" y="2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3" name="Freeform 253"/>
          <p:cNvSpPr>
            <a:spLocks noEditPoints="1"/>
          </p:cNvSpPr>
          <p:nvPr/>
        </p:nvSpPr>
        <p:spPr bwMode="auto">
          <a:xfrm>
            <a:off x="2033058" y="2519454"/>
            <a:ext cx="351807" cy="345517"/>
          </a:xfrm>
          <a:custGeom>
            <a:avLst/>
            <a:gdLst/>
            <a:ahLst/>
            <a:cxnLst>
              <a:cxn ang="0">
                <a:pos x="112" y="223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20" y="173"/>
              </a:cxn>
              <a:cxn ang="0">
                <a:pos x="9" y="154"/>
              </a:cxn>
              <a:cxn ang="0">
                <a:pos x="3" y="134"/>
              </a:cxn>
              <a:cxn ang="0">
                <a:pos x="0" y="111"/>
              </a:cxn>
              <a:cxn ang="0">
                <a:pos x="1" y="100"/>
              </a:cxn>
              <a:cxn ang="0">
                <a:pos x="5" y="78"/>
              </a:cxn>
              <a:cxn ang="0">
                <a:pos x="13" y="58"/>
              </a:cxn>
              <a:cxn ang="0">
                <a:pos x="26" y="40"/>
              </a:cxn>
              <a:cxn ang="0">
                <a:pos x="40" y="26"/>
              </a:cxn>
              <a:cxn ang="0">
                <a:pos x="59" y="13"/>
              </a:cxn>
              <a:cxn ang="0">
                <a:pos x="78" y="5"/>
              </a:cxn>
              <a:cxn ang="0">
                <a:pos x="100" y="1"/>
              </a:cxn>
              <a:cxn ang="0">
                <a:pos x="117" y="0"/>
              </a:cxn>
              <a:cxn ang="0">
                <a:pos x="209" y="57"/>
              </a:cxn>
              <a:cxn ang="0">
                <a:pos x="211" y="62"/>
              </a:cxn>
              <a:cxn ang="0">
                <a:pos x="220" y="86"/>
              </a:cxn>
              <a:cxn ang="0">
                <a:pos x="223" y="111"/>
              </a:cxn>
              <a:cxn ang="0">
                <a:pos x="223" y="123"/>
              </a:cxn>
              <a:cxn ang="0">
                <a:pos x="217" y="144"/>
              </a:cxn>
              <a:cxn ang="0">
                <a:pos x="209" y="165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3"/>
              </a:cxn>
              <a:cxn ang="0">
                <a:pos x="107" y="11"/>
              </a:cxn>
              <a:cxn ang="0">
                <a:pos x="86" y="13"/>
              </a:cxn>
              <a:cxn ang="0">
                <a:pos x="69" y="20"/>
              </a:cxn>
              <a:cxn ang="0">
                <a:pos x="53" y="30"/>
              </a:cxn>
              <a:cxn ang="0">
                <a:pos x="39" y="42"/>
              </a:cxn>
              <a:cxn ang="0">
                <a:pos x="27" y="57"/>
              </a:cxn>
              <a:cxn ang="0">
                <a:pos x="19" y="73"/>
              </a:cxn>
              <a:cxn ang="0">
                <a:pos x="13" y="92"/>
              </a:cxn>
              <a:cxn ang="0">
                <a:pos x="11" y="111"/>
              </a:cxn>
              <a:cxn ang="0">
                <a:pos x="12" y="122"/>
              </a:cxn>
              <a:cxn ang="0">
                <a:pos x="16" y="140"/>
              </a:cxn>
              <a:cxn ang="0">
                <a:pos x="23" y="159"/>
              </a:cxn>
              <a:cxn ang="0">
                <a:pos x="34" y="176"/>
              </a:cxn>
              <a:cxn ang="0">
                <a:pos x="49" y="189"/>
              </a:cxn>
              <a:cxn ang="0">
                <a:pos x="63" y="200"/>
              </a:cxn>
              <a:cxn ang="0">
                <a:pos x="82" y="207"/>
              </a:cxn>
              <a:cxn ang="0">
                <a:pos x="101" y="211"/>
              </a:cxn>
              <a:cxn ang="0">
                <a:pos x="112" y="212"/>
              </a:cxn>
              <a:cxn ang="0">
                <a:pos x="132" y="209"/>
              </a:cxn>
              <a:cxn ang="0">
                <a:pos x="151" y="204"/>
              </a:cxn>
              <a:cxn ang="0">
                <a:pos x="167" y="194"/>
              </a:cxn>
              <a:cxn ang="0">
                <a:pos x="182" y="182"/>
              </a:cxn>
              <a:cxn ang="0">
                <a:pos x="194" y="167"/>
              </a:cxn>
              <a:cxn ang="0">
                <a:pos x="204" y="150"/>
              </a:cxn>
              <a:cxn ang="0">
                <a:pos x="209" y="131"/>
              </a:cxn>
              <a:cxn ang="0">
                <a:pos x="212" y="111"/>
              </a:cxn>
              <a:cxn ang="0">
                <a:pos x="212" y="101"/>
              </a:cxn>
              <a:cxn ang="0">
                <a:pos x="208" y="81"/>
              </a:cxn>
              <a:cxn ang="0">
                <a:pos x="107" y="120"/>
              </a:cxn>
            </a:cxnLst>
            <a:rect l="0" t="0" r="r" b="b"/>
            <a:pathLst>
              <a:path w="223" h="223">
                <a:moveTo>
                  <a:pt x="112" y="223"/>
                </a:moveTo>
                <a:lnTo>
                  <a:pt x="112" y="223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9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20" y="173"/>
                </a:lnTo>
                <a:lnTo>
                  <a:pt x="13" y="165"/>
                </a:lnTo>
                <a:lnTo>
                  <a:pt x="9" y="154"/>
                </a:lnTo>
                <a:lnTo>
                  <a:pt x="5" y="144"/>
                </a:lnTo>
                <a:lnTo>
                  <a:pt x="3" y="134"/>
                </a:lnTo>
                <a:lnTo>
                  <a:pt x="1" y="123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3" y="89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20" y="49"/>
                </a:lnTo>
                <a:lnTo>
                  <a:pt x="26" y="40"/>
                </a:lnTo>
                <a:lnTo>
                  <a:pt x="34" y="32"/>
                </a:lnTo>
                <a:lnTo>
                  <a:pt x="40" y="26"/>
                </a:lnTo>
                <a:lnTo>
                  <a:pt x="50" y="19"/>
                </a:lnTo>
                <a:lnTo>
                  <a:pt x="59" y="13"/>
                </a:lnTo>
                <a:lnTo>
                  <a:pt x="69" y="9"/>
                </a:lnTo>
                <a:lnTo>
                  <a:pt x="78" y="5"/>
                </a:lnTo>
                <a:lnTo>
                  <a:pt x="89" y="3"/>
                </a:lnTo>
                <a:lnTo>
                  <a:pt x="100" y="1"/>
                </a:lnTo>
                <a:lnTo>
                  <a:pt x="112" y="0"/>
                </a:lnTo>
                <a:lnTo>
                  <a:pt x="117" y="0"/>
                </a:lnTo>
                <a:lnTo>
                  <a:pt x="117" y="103"/>
                </a:lnTo>
                <a:lnTo>
                  <a:pt x="209" y="57"/>
                </a:lnTo>
                <a:lnTo>
                  <a:pt x="211" y="62"/>
                </a:lnTo>
                <a:lnTo>
                  <a:pt x="211" y="62"/>
                </a:lnTo>
                <a:lnTo>
                  <a:pt x="216" y="73"/>
                </a:lnTo>
                <a:lnTo>
                  <a:pt x="220" y="86"/>
                </a:lnTo>
                <a:lnTo>
                  <a:pt x="221" y="99"/>
                </a:lnTo>
                <a:lnTo>
                  <a:pt x="223" y="111"/>
                </a:lnTo>
                <a:lnTo>
                  <a:pt x="223" y="111"/>
                </a:lnTo>
                <a:lnTo>
                  <a:pt x="223" y="123"/>
                </a:lnTo>
                <a:lnTo>
                  <a:pt x="220" y="134"/>
                </a:lnTo>
                <a:lnTo>
                  <a:pt x="217" y="144"/>
                </a:lnTo>
                <a:lnTo>
                  <a:pt x="213" y="154"/>
                </a:lnTo>
                <a:lnTo>
                  <a:pt x="209" y="165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3"/>
                </a:lnTo>
                <a:lnTo>
                  <a:pt x="112" y="223"/>
                </a:lnTo>
                <a:close/>
                <a:moveTo>
                  <a:pt x="107" y="11"/>
                </a:moveTo>
                <a:lnTo>
                  <a:pt x="107" y="11"/>
                </a:lnTo>
                <a:lnTo>
                  <a:pt x="96" y="12"/>
                </a:lnTo>
                <a:lnTo>
                  <a:pt x="86" y="13"/>
                </a:lnTo>
                <a:lnTo>
                  <a:pt x="78" y="18"/>
                </a:lnTo>
                <a:lnTo>
                  <a:pt x="69" y="20"/>
                </a:lnTo>
                <a:lnTo>
                  <a:pt x="61" y="24"/>
                </a:lnTo>
                <a:lnTo>
                  <a:pt x="53" y="30"/>
                </a:lnTo>
                <a:lnTo>
                  <a:pt x="46" y="36"/>
                </a:lnTo>
                <a:lnTo>
                  <a:pt x="39" y="42"/>
                </a:lnTo>
                <a:lnTo>
                  <a:pt x="32" y="50"/>
                </a:lnTo>
                <a:lnTo>
                  <a:pt x="27" y="57"/>
                </a:lnTo>
                <a:lnTo>
                  <a:pt x="23" y="65"/>
                </a:lnTo>
                <a:lnTo>
                  <a:pt x="19" y="73"/>
                </a:lnTo>
                <a:lnTo>
                  <a:pt x="16" y="82"/>
                </a:lnTo>
                <a:lnTo>
                  <a:pt x="13" y="92"/>
                </a:lnTo>
                <a:lnTo>
                  <a:pt x="12" y="101"/>
                </a:lnTo>
                <a:lnTo>
                  <a:pt x="11" y="111"/>
                </a:lnTo>
                <a:lnTo>
                  <a:pt x="11" y="111"/>
                </a:lnTo>
                <a:lnTo>
                  <a:pt x="12" y="122"/>
                </a:lnTo>
                <a:lnTo>
                  <a:pt x="13" y="131"/>
                </a:lnTo>
                <a:lnTo>
                  <a:pt x="16" y="140"/>
                </a:lnTo>
                <a:lnTo>
                  <a:pt x="19" y="150"/>
                </a:lnTo>
                <a:lnTo>
                  <a:pt x="23" y="159"/>
                </a:lnTo>
                <a:lnTo>
                  <a:pt x="28" y="167"/>
                </a:lnTo>
                <a:lnTo>
                  <a:pt x="34" y="176"/>
                </a:lnTo>
                <a:lnTo>
                  <a:pt x="40" y="182"/>
                </a:lnTo>
                <a:lnTo>
                  <a:pt x="49" y="189"/>
                </a:lnTo>
                <a:lnTo>
                  <a:pt x="55" y="194"/>
                </a:lnTo>
                <a:lnTo>
                  <a:pt x="63" y="200"/>
                </a:lnTo>
                <a:lnTo>
                  <a:pt x="73" y="204"/>
                </a:lnTo>
                <a:lnTo>
                  <a:pt x="82" y="207"/>
                </a:lnTo>
                <a:lnTo>
                  <a:pt x="92" y="209"/>
                </a:lnTo>
                <a:lnTo>
                  <a:pt x="101" y="211"/>
                </a:lnTo>
                <a:lnTo>
                  <a:pt x="112" y="212"/>
                </a:lnTo>
                <a:lnTo>
                  <a:pt x="112" y="212"/>
                </a:lnTo>
                <a:lnTo>
                  <a:pt x="121" y="211"/>
                </a:lnTo>
                <a:lnTo>
                  <a:pt x="132" y="209"/>
                </a:lnTo>
                <a:lnTo>
                  <a:pt x="142" y="207"/>
                </a:lnTo>
                <a:lnTo>
                  <a:pt x="151" y="204"/>
                </a:lnTo>
                <a:lnTo>
                  <a:pt x="159" y="200"/>
                </a:lnTo>
                <a:lnTo>
                  <a:pt x="167" y="194"/>
                </a:lnTo>
                <a:lnTo>
                  <a:pt x="175" y="189"/>
                </a:lnTo>
                <a:lnTo>
                  <a:pt x="182" y="182"/>
                </a:lnTo>
                <a:lnTo>
                  <a:pt x="189" y="176"/>
                </a:lnTo>
                <a:lnTo>
                  <a:pt x="194" y="167"/>
                </a:lnTo>
                <a:lnTo>
                  <a:pt x="200" y="159"/>
                </a:lnTo>
                <a:lnTo>
                  <a:pt x="204" y="150"/>
                </a:lnTo>
                <a:lnTo>
                  <a:pt x="208" y="140"/>
                </a:lnTo>
                <a:lnTo>
                  <a:pt x="209" y="131"/>
                </a:lnTo>
                <a:lnTo>
                  <a:pt x="212" y="122"/>
                </a:lnTo>
                <a:lnTo>
                  <a:pt x="212" y="111"/>
                </a:lnTo>
                <a:lnTo>
                  <a:pt x="212" y="111"/>
                </a:lnTo>
                <a:lnTo>
                  <a:pt x="212" y="101"/>
                </a:lnTo>
                <a:lnTo>
                  <a:pt x="209" y="90"/>
                </a:lnTo>
                <a:lnTo>
                  <a:pt x="208" y="81"/>
                </a:lnTo>
                <a:lnTo>
                  <a:pt x="204" y="72"/>
                </a:lnTo>
                <a:lnTo>
                  <a:pt x="107" y="120"/>
                </a:lnTo>
                <a:lnTo>
                  <a:pt x="10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4" name="Freeform 254"/>
          <p:cNvSpPr>
            <a:spLocks noEditPoints="1"/>
          </p:cNvSpPr>
          <p:nvPr/>
        </p:nvSpPr>
        <p:spPr bwMode="auto">
          <a:xfrm>
            <a:off x="2239451" y="2468091"/>
            <a:ext cx="154796" cy="17276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17" y="1"/>
              </a:cxn>
              <a:cxn ang="0">
                <a:pos x="32" y="4"/>
              </a:cxn>
              <a:cxn ang="0">
                <a:pos x="45" y="9"/>
              </a:cxn>
              <a:cxn ang="0">
                <a:pos x="59" y="16"/>
              </a:cxn>
              <a:cxn ang="0">
                <a:pos x="71" y="24"/>
              </a:cxn>
              <a:cxn ang="0">
                <a:pos x="82" y="35"/>
              </a:cxn>
              <a:cxn ang="0">
                <a:pos x="91" y="45"/>
              </a:cxn>
              <a:cxn ang="0">
                <a:pos x="99" y="59"/>
              </a:cxn>
              <a:cxn ang="0">
                <a:pos x="101" y="62"/>
              </a:cxn>
              <a:cxn ang="0">
                <a:pos x="0" y="112"/>
              </a:cxn>
              <a:cxn ang="0">
                <a:pos x="5" y="5"/>
              </a:cxn>
              <a:cxn ang="0">
                <a:pos x="5" y="104"/>
              </a:cxn>
              <a:cxn ang="0">
                <a:pos x="93" y="59"/>
              </a:cxn>
              <a:cxn ang="0">
                <a:pos x="93" y="59"/>
              </a:cxn>
              <a:cxn ang="0">
                <a:pos x="86" y="48"/>
              </a:cxn>
              <a:cxn ang="0">
                <a:pos x="77" y="37"/>
              </a:cxn>
              <a:cxn ang="0">
                <a:pos x="67" y="28"/>
              </a:cxn>
              <a:cxn ang="0">
                <a:pos x="56" y="20"/>
              </a:cxn>
              <a:cxn ang="0">
                <a:pos x="44" y="14"/>
              </a:cxn>
              <a:cxn ang="0">
                <a:pos x="32" y="9"/>
              </a:cxn>
              <a:cxn ang="0">
                <a:pos x="18" y="6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101" h="112">
                <a:moveTo>
                  <a:pt x="0" y="112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17" y="1"/>
                </a:lnTo>
                <a:lnTo>
                  <a:pt x="32" y="4"/>
                </a:lnTo>
                <a:lnTo>
                  <a:pt x="45" y="9"/>
                </a:lnTo>
                <a:lnTo>
                  <a:pt x="59" y="16"/>
                </a:lnTo>
                <a:lnTo>
                  <a:pt x="71" y="24"/>
                </a:lnTo>
                <a:lnTo>
                  <a:pt x="82" y="35"/>
                </a:lnTo>
                <a:lnTo>
                  <a:pt x="91" y="45"/>
                </a:lnTo>
                <a:lnTo>
                  <a:pt x="99" y="59"/>
                </a:lnTo>
                <a:lnTo>
                  <a:pt x="101" y="62"/>
                </a:lnTo>
                <a:lnTo>
                  <a:pt x="0" y="112"/>
                </a:lnTo>
                <a:close/>
                <a:moveTo>
                  <a:pt x="5" y="5"/>
                </a:moveTo>
                <a:lnTo>
                  <a:pt x="5" y="104"/>
                </a:lnTo>
                <a:lnTo>
                  <a:pt x="93" y="59"/>
                </a:lnTo>
                <a:lnTo>
                  <a:pt x="93" y="59"/>
                </a:lnTo>
                <a:lnTo>
                  <a:pt x="86" y="48"/>
                </a:lnTo>
                <a:lnTo>
                  <a:pt x="77" y="37"/>
                </a:lnTo>
                <a:lnTo>
                  <a:pt x="67" y="28"/>
                </a:lnTo>
                <a:lnTo>
                  <a:pt x="56" y="20"/>
                </a:lnTo>
                <a:lnTo>
                  <a:pt x="44" y="14"/>
                </a:lnTo>
                <a:lnTo>
                  <a:pt x="32" y="9"/>
                </a:lnTo>
                <a:lnTo>
                  <a:pt x="18" y="6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5" name="Freeform 255"/>
          <p:cNvSpPr>
            <a:spLocks noEditPoints="1"/>
          </p:cNvSpPr>
          <p:nvPr/>
        </p:nvSpPr>
        <p:spPr bwMode="auto">
          <a:xfrm>
            <a:off x="3670126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5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6" y="134"/>
              </a:cxn>
              <a:cxn ang="0">
                <a:pos x="202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5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6" y="134"/>
                </a:lnTo>
                <a:lnTo>
                  <a:pt x="202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6" name="Freeform 256"/>
          <p:cNvSpPr>
            <a:spLocks noEditPoints="1"/>
          </p:cNvSpPr>
          <p:nvPr/>
        </p:nvSpPr>
        <p:spPr bwMode="auto">
          <a:xfrm>
            <a:off x="3698270" y="2566145"/>
            <a:ext cx="272063" cy="140075"/>
          </a:xfrm>
          <a:custGeom>
            <a:avLst/>
            <a:gdLst/>
            <a:ahLst/>
            <a:cxnLst>
              <a:cxn ang="0">
                <a:pos x="113" y="90"/>
              </a:cxn>
              <a:cxn ang="0">
                <a:pos x="62" y="90"/>
              </a:cxn>
              <a:cxn ang="0">
                <a:pos x="37" y="66"/>
              </a:cxn>
              <a:cxn ang="0">
                <a:pos x="0" y="66"/>
              </a:cxn>
              <a:cxn ang="0">
                <a:pos x="55" y="0"/>
              </a:cxn>
              <a:cxn ang="0">
                <a:pos x="120" y="0"/>
              </a:cxn>
              <a:cxn ang="0">
                <a:pos x="175" y="66"/>
              </a:cxn>
              <a:cxn ang="0">
                <a:pos x="137" y="66"/>
              </a:cxn>
              <a:cxn ang="0">
                <a:pos x="113" y="90"/>
              </a:cxn>
              <a:cxn ang="0">
                <a:pos x="63" y="85"/>
              </a:cxn>
              <a:cxn ang="0">
                <a:pos x="110" y="85"/>
              </a:cxn>
              <a:cxn ang="0">
                <a:pos x="135" y="60"/>
              </a:cxn>
              <a:cxn ang="0">
                <a:pos x="163" y="60"/>
              </a:cxn>
              <a:cxn ang="0">
                <a:pos x="117" y="5"/>
              </a:cxn>
              <a:cxn ang="0">
                <a:pos x="58" y="5"/>
              </a:cxn>
              <a:cxn ang="0">
                <a:pos x="10" y="60"/>
              </a:cxn>
              <a:cxn ang="0">
                <a:pos x="39" y="60"/>
              </a:cxn>
              <a:cxn ang="0">
                <a:pos x="63" y="85"/>
              </a:cxn>
            </a:cxnLst>
            <a:rect l="0" t="0" r="r" b="b"/>
            <a:pathLst>
              <a:path w="175" h="90">
                <a:moveTo>
                  <a:pt x="113" y="90"/>
                </a:moveTo>
                <a:lnTo>
                  <a:pt x="62" y="90"/>
                </a:lnTo>
                <a:lnTo>
                  <a:pt x="37" y="66"/>
                </a:lnTo>
                <a:lnTo>
                  <a:pt x="0" y="66"/>
                </a:lnTo>
                <a:lnTo>
                  <a:pt x="55" y="0"/>
                </a:lnTo>
                <a:lnTo>
                  <a:pt x="120" y="0"/>
                </a:lnTo>
                <a:lnTo>
                  <a:pt x="175" y="66"/>
                </a:lnTo>
                <a:lnTo>
                  <a:pt x="137" y="66"/>
                </a:lnTo>
                <a:lnTo>
                  <a:pt x="113" y="90"/>
                </a:lnTo>
                <a:close/>
                <a:moveTo>
                  <a:pt x="63" y="85"/>
                </a:moveTo>
                <a:lnTo>
                  <a:pt x="110" y="85"/>
                </a:lnTo>
                <a:lnTo>
                  <a:pt x="135" y="60"/>
                </a:lnTo>
                <a:lnTo>
                  <a:pt x="163" y="60"/>
                </a:lnTo>
                <a:lnTo>
                  <a:pt x="117" y="5"/>
                </a:lnTo>
                <a:lnTo>
                  <a:pt x="58" y="5"/>
                </a:lnTo>
                <a:lnTo>
                  <a:pt x="10" y="60"/>
                </a:lnTo>
                <a:lnTo>
                  <a:pt x="39" y="60"/>
                </a:lnTo>
                <a:lnTo>
                  <a:pt x="63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7" name="Freeform 257"/>
          <p:cNvSpPr>
            <a:spLocks noEditPoints="1"/>
          </p:cNvSpPr>
          <p:nvPr/>
        </p:nvSpPr>
        <p:spPr bwMode="auto">
          <a:xfrm>
            <a:off x="4491002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4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5" y="134"/>
              </a:cxn>
              <a:cxn ang="0">
                <a:pos x="201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4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5" y="134"/>
                </a:lnTo>
                <a:lnTo>
                  <a:pt x="201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8" name="Freeform 258"/>
          <p:cNvSpPr>
            <a:spLocks noEditPoints="1"/>
          </p:cNvSpPr>
          <p:nvPr/>
        </p:nvSpPr>
        <p:spPr bwMode="auto">
          <a:xfrm>
            <a:off x="4584817" y="2678205"/>
            <a:ext cx="136033" cy="28015"/>
          </a:xfrm>
          <a:custGeom>
            <a:avLst/>
            <a:gdLst/>
            <a:ahLst/>
            <a:cxnLst>
              <a:cxn ang="0">
                <a:pos x="69" y="17"/>
              </a:cxn>
              <a:cxn ang="0">
                <a:pos x="18" y="17"/>
              </a:cxn>
              <a:cxn ang="0">
                <a:pos x="0" y="0"/>
              </a:cxn>
              <a:cxn ang="0">
                <a:pos x="86" y="0"/>
              </a:cxn>
              <a:cxn ang="0">
                <a:pos x="69" y="17"/>
              </a:cxn>
              <a:cxn ang="0">
                <a:pos x="19" y="12"/>
              </a:cxn>
              <a:cxn ang="0">
                <a:pos x="66" y="12"/>
              </a:cxn>
              <a:cxn ang="0">
                <a:pos x="73" y="5"/>
              </a:cxn>
              <a:cxn ang="0">
                <a:pos x="12" y="5"/>
              </a:cxn>
              <a:cxn ang="0">
                <a:pos x="19" y="12"/>
              </a:cxn>
            </a:cxnLst>
            <a:rect l="0" t="0" r="r" b="b"/>
            <a:pathLst>
              <a:path w="86" h="17">
                <a:moveTo>
                  <a:pt x="69" y="17"/>
                </a:moveTo>
                <a:lnTo>
                  <a:pt x="18" y="17"/>
                </a:lnTo>
                <a:lnTo>
                  <a:pt x="0" y="0"/>
                </a:lnTo>
                <a:lnTo>
                  <a:pt x="86" y="0"/>
                </a:lnTo>
                <a:lnTo>
                  <a:pt x="69" y="17"/>
                </a:lnTo>
                <a:close/>
                <a:moveTo>
                  <a:pt x="19" y="12"/>
                </a:moveTo>
                <a:lnTo>
                  <a:pt x="66" y="12"/>
                </a:lnTo>
                <a:lnTo>
                  <a:pt x="73" y="5"/>
                </a:lnTo>
                <a:lnTo>
                  <a:pt x="12" y="5"/>
                </a:lnTo>
                <a:lnTo>
                  <a:pt x="19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9" name="Freeform 259"/>
          <p:cNvSpPr>
            <a:spLocks noEditPoints="1"/>
          </p:cNvSpPr>
          <p:nvPr/>
        </p:nvSpPr>
        <p:spPr bwMode="auto">
          <a:xfrm>
            <a:off x="4514456" y="2566146"/>
            <a:ext cx="276755" cy="102721"/>
          </a:xfrm>
          <a:custGeom>
            <a:avLst/>
            <a:gdLst/>
            <a:ahLst/>
            <a:cxnLst>
              <a:cxn ang="0">
                <a:pos x="176" y="66"/>
              </a:cxn>
              <a:cxn ang="0">
                <a:pos x="0" y="66"/>
              </a:cxn>
              <a:cxn ang="0">
                <a:pos x="56" y="0"/>
              </a:cxn>
              <a:cxn ang="0">
                <a:pos x="119" y="0"/>
              </a:cxn>
              <a:cxn ang="0">
                <a:pos x="176" y="66"/>
              </a:cxn>
              <a:cxn ang="0">
                <a:pos x="11" y="60"/>
              </a:cxn>
              <a:cxn ang="0">
                <a:pos x="164" y="60"/>
              </a:cxn>
              <a:cxn ang="0">
                <a:pos x="118" y="5"/>
              </a:cxn>
              <a:cxn ang="0">
                <a:pos x="58" y="5"/>
              </a:cxn>
              <a:cxn ang="0">
                <a:pos x="11" y="60"/>
              </a:cxn>
            </a:cxnLst>
            <a:rect l="0" t="0" r="r" b="b"/>
            <a:pathLst>
              <a:path w="176" h="66">
                <a:moveTo>
                  <a:pt x="176" y="66"/>
                </a:moveTo>
                <a:lnTo>
                  <a:pt x="0" y="66"/>
                </a:lnTo>
                <a:lnTo>
                  <a:pt x="56" y="0"/>
                </a:lnTo>
                <a:lnTo>
                  <a:pt x="119" y="0"/>
                </a:lnTo>
                <a:lnTo>
                  <a:pt x="176" y="66"/>
                </a:lnTo>
                <a:close/>
                <a:moveTo>
                  <a:pt x="11" y="60"/>
                </a:moveTo>
                <a:lnTo>
                  <a:pt x="164" y="60"/>
                </a:lnTo>
                <a:lnTo>
                  <a:pt x="118" y="5"/>
                </a:lnTo>
                <a:lnTo>
                  <a:pt x="58" y="5"/>
                </a:lnTo>
                <a:lnTo>
                  <a:pt x="11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0" name="Freeform 260"/>
          <p:cNvSpPr>
            <a:spLocks noEditPoints="1"/>
          </p:cNvSpPr>
          <p:nvPr/>
        </p:nvSpPr>
        <p:spPr bwMode="auto">
          <a:xfrm>
            <a:off x="4584817" y="2584821"/>
            <a:ext cx="136033" cy="23347"/>
          </a:xfrm>
          <a:custGeom>
            <a:avLst/>
            <a:gdLst/>
            <a:ahLst/>
            <a:cxnLst>
              <a:cxn ang="0">
                <a:pos x="87" y="17"/>
              </a:cxn>
              <a:cxn ang="0">
                <a:pos x="0" y="17"/>
              </a:cxn>
              <a:cxn ang="0">
                <a:pos x="13" y="0"/>
              </a:cxn>
              <a:cxn ang="0">
                <a:pos x="74" y="0"/>
              </a:cxn>
              <a:cxn ang="0">
                <a:pos x="87" y="17"/>
              </a:cxn>
              <a:cxn ang="0">
                <a:pos x="10" y="12"/>
              </a:cxn>
              <a:cxn ang="0">
                <a:pos x="77" y="12"/>
              </a:cxn>
              <a:cxn ang="0">
                <a:pos x="71" y="5"/>
              </a:cxn>
              <a:cxn ang="0">
                <a:pos x="16" y="5"/>
              </a:cxn>
              <a:cxn ang="0">
                <a:pos x="10" y="12"/>
              </a:cxn>
            </a:cxnLst>
            <a:rect l="0" t="0" r="r" b="b"/>
            <a:pathLst>
              <a:path w="87" h="17">
                <a:moveTo>
                  <a:pt x="87" y="17"/>
                </a:moveTo>
                <a:lnTo>
                  <a:pt x="0" y="17"/>
                </a:lnTo>
                <a:lnTo>
                  <a:pt x="13" y="0"/>
                </a:lnTo>
                <a:lnTo>
                  <a:pt x="74" y="0"/>
                </a:lnTo>
                <a:lnTo>
                  <a:pt x="87" y="17"/>
                </a:lnTo>
                <a:close/>
                <a:moveTo>
                  <a:pt x="10" y="12"/>
                </a:moveTo>
                <a:lnTo>
                  <a:pt x="77" y="12"/>
                </a:lnTo>
                <a:lnTo>
                  <a:pt x="71" y="5"/>
                </a:lnTo>
                <a:lnTo>
                  <a:pt x="16" y="5"/>
                </a:lnTo>
                <a:lnTo>
                  <a:pt x="10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1" name="Freeform 261"/>
          <p:cNvSpPr>
            <a:spLocks noEditPoints="1"/>
          </p:cNvSpPr>
          <p:nvPr/>
        </p:nvSpPr>
        <p:spPr bwMode="auto">
          <a:xfrm>
            <a:off x="4556673" y="2622175"/>
            <a:ext cx="192321" cy="28015"/>
          </a:xfrm>
          <a:custGeom>
            <a:avLst/>
            <a:gdLst/>
            <a:ahLst/>
            <a:cxnLst>
              <a:cxn ang="0">
                <a:pos x="123" y="18"/>
              </a:cxn>
              <a:cxn ang="0">
                <a:pos x="0" y="18"/>
              </a:cxn>
              <a:cxn ang="0">
                <a:pos x="14" y="0"/>
              </a:cxn>
              <a:cxn ang="0">
                <a:pos x="111" y="0"/>
              </a:cxn>
              <a:cxn ang="0">
                <a:pos x="123" y="18"/>
              </a:cxn>
              <a:cxn ang="0">
                <a:pos x="11" y="12"/>
              </a:cxn>
              <a:cxn ang="0">
                <a:pos x="112" y="12"/>
              </a:cxn>
              <a:cxn ang="0">
                <a:pos x="108" y="6"/>
              </a:cxn>
              <a:cxn ang="0">
                <a:pos x="16" y="6"/>
              </a:cxn>
              <a:cxn ang="0">
                <a:pos x="11" y="12"/>
              </a:cxn>
            </a:cxnLst>
            <a:rect l="0" t="0" r="r" b="b"/>
            <a:pathLst>
              <a:path w="123" h="18">
                <a:moveTo>
                  <a:pt x="123" y="18"/>
                </a:moveTo>
                <a:lnTo>
                  <a:pt x="0" y="18"/>
                </a:lnTo>
                <a:lnTo>
                  <a:pt x="14" y="0"/>
                </a:lnTo>
                <a:lnTo>
                  <a:pt x="111" y="0"/>
                </a:lnTo>
                <a:lnTo>
                  <a:pt x="123" y="18"/>
                </a:lnTo>
                <a:close/>
                <a:moveTo>
                  <a:pt x="11" y="12"/>
                </a:moveTo>
                <a:lnTo>
                  <a:pt x="112" y="12"/>
                </a:lnTo>
                <a:lnTo>
                  <a:pt x="108" y="6"/>
                </a:lnTo>
                <a:lnTo>
                  <a:pt x="16" y="6"/>
                </a:lnTo>
                <a:lnTo>
                  <a:pt x="11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2" name="Freeform 262"/>
          <p:cNvSpPr>
            <a:spLocks noEditPoints="1"/>
          </p:cNvSpPr>
          <p:nvPr/>
        </p:nvSpPr>
        <p:spPr bwMode="auto">
          <a:xfrm>
            <a:off x="5283736" y="2514784"/>
            <a:ext cx="337733" cy="298825"/>
          </a:xfrm>
          <a:custGeom>
            <a:avLst/>
            <a:gdLst/>
            <a:ahLst/>
            <a:cxnLst>
              <a:cxn ang="0">
                <a:pos x="205" y="192"/>
              </a:cxn>
              <a:cxn ang="0">
                <a:pos x="12" y="192"/>
              </a:cxn>
              <a:cxn ang="0">
                <a:pos x="12" y="192"/>
              </a:cxn>
              <a:cxn ang="0">
                <a:pos x="7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6" y="42"/>
              </a:cxn>
              <a:cxn ang="0">
                <a:pos x="216" y="180"/>
              </a:cxn>
              <a:cxn ang="0">
                <a:pos x="216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5" y="192"/>
              </a:cxn>
              <a:cxn ang="0">
                <a:pos x="205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2" y="181"/>
              </a:cxn>
              <a:cxn ang="0">
                <a:pos x="205" y="181"/>
              </a:cxn>
              <a:cxn ang="0">
                <a:pos x="205" y="181"/>
              </a:cxn>
              <a:cxn ang="0">
                <a:pos x="205" y="180"/>
              </a:cxn>
              <a:cxn ang="0">
                <a:pos x="205" y="48"/>
              </a:cxn>
              <a:cxn ang="0">
                <a:pos x="170" y="11"/>
              </a:cxn>
              <a:cxn ang="0">
                <a:pos x="46" y="11"/>
              </a:cxn>
              <a:cxn ang="0">
                <a:pos x="11" y="48"/>
              </a:cxn>
            </a:cxnLst>
            <a:rect l="0" t="0" r="r" b="b"/>
            <a:pathLst>
              <a:path w="216" h="192">
                <a:moveTo>
                  <a:pt x="205" y="192"/>
                </a:moveTo>
                <a:lnTo>
                  <a:pt x="12" y="192"/>
                </a:lnTo>
                <a:lnTo>
                  <a:pt x="12" y="192"/>
                </a:lnTo>
                <a:lnTo>
                  <a:pt x="7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6" y="42"/>
                </a:lnTo>
                <a:lnTo>
                  <a:pt x="216" y="180"/>
                </a:lnTo>
                <a:lnTo>
                  <a:pt x="216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5" y="192"/>
                </a:lnTo>
                <a:lnTo>
                  <a:pt x="205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2" y="181"/>
                </a:lnTo>
                <a:lnTo>
                  <a:pt x="205" y="181"/>
                </a:lnTo>
                <a:lnTo>
                  <a:pt x="205" y="181"/>
                </a:lnTo>
                <a:lnTo>
                  <a:pt x="205" y="180"/>
                </a:lnTo>
                <a:lnTo>
                  <a:pt x="205" y="48"/>
                </a:lnTo>
                <a:lnTo>
                  <a:pt x="170" y="11"/>
                </a:lnTo>
                <a:lnTo>
                  <a:pt x="46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3" name="Freeform 263"/>
          <p:cNvSpPr>
            <a:spLocks noEditPoints="1"/>
          </p:cNvSpPr>
          <p:nvPr/>
        </p:nvSpPr>
        <p:spPr bwMode="auto">
          <a:xfrm>
            <a:off x="5344717" y="2617504"/>
            <a:ext cx="225155" cy="149413"/>
          </a:xfrm>
          <a:custGeom>
            <a:avLst/>
            <a:gdLst/>
            <a:ahLst/>
            <a:cxnLst>
              <a:cxn ang="0">
                <a:pos x="71" y="96"/>
              </a:cxn>
              <a:cxn ang="0">
                <a:pos x="0" y="38"/>
              </a:cxn>
              <a:cxn ang="0">
                <a:pos x="43" y="38"/>
              </a:cxn>
              <a:cxn ang="0">
                <a:pos x="43" y="0"/>
              </a:cxn>
              <a:cxn ang="0">
                <a:pos x="100" y="0"/>
              </a:cxn>
              <a:cxn ang="0">
                <a:pos x="100" y="38"/>
              </a:cxn>
              <a:cxn ang="0">
                <a:pos x="144" y="38"/>
              </a:cxn>
              <a:cxn ang="0">
                <a:pos x="71" y="96"/>
              </a:cxn>
              <a:cxn ang="0">
                <a:pos x="15" y="43"/>
              </a:cxn>
              <a:cxn ang="0">
                <a:pos x="71" y="89"/>
              </a:cxn>
              <a:cxn ang="0">
                <a:pos x="128" y="43"/>
              </a:cxn>
              <a:cxn ang="0">
                <a:pos x="94" y="43"/>
              </a:cxn>
              <a:cxn ang="0">
                <a:pos x="94" y="5"/>
              </a:cxn>
              <a:cxn ang="0">
                <a:pos x="48" y="5"/>
              </a:cxn>
              <a:cxn ang="0">
                <a:pos x="48" y="43"/>
              </a:cxn>
              <a:cxn ang="0">
                <a:pos x="15" y="43"/>
              </a:cxn>
            </a:cxnLst>
            <a:rect l="0" t="0" r="r" b="b"/>
            <a:pathLst>
              <a:path w="144" h="96">
                <a:moveTo>
                  <a:pt x="71" y="96"/>
                </a:moveTo>
                <a:lnTo>
                  <a:pt x="0" y="38"/>
                </a:lnTo>
                <a:lnTo>
                  <a:pt x="43" y="38"/>
                </a:lnTo>
                <a:lnTo>
                  <a:pt x="43" y="0"/>
                </a:lnTo>
                <a:lnTo>
                  <a:pt x="100" y="0"/>
                </a:lnTo>
                <a:lnTo>
                  <a:pt x="100" y="38"/>
                </a:lnTo>
                <a:lnTo>
                  <a:pt x="144" y="38"/>
                </a:lnTo>
                <a:lnTo>
                  <a:pt x="71" y="96"/>
                </a:lnTo>
                <a:close/>
                <a:moveTo>
                  <a:pt x="15" y="43"/>
                </a:moveTo>
                <a:lnTo>
                  <a:pt x="71" y="89"/>
                </a:lnTo>
                <a:lnTo>
                  <a:pt x="128" y="43"/>
                </a:lnTo>
                <a:lnTo>
                  <a:pt x="94" y="43"/>
                </a:lnTo>
                <a:lnTo>
                  <a:pt x="94" y="5"/>
                </a:lnTo>
                <a:lnTo>
                  <a:pt x="48" y="5"/>
                </a:lnTo>
                <a:lnTo>
                  <a:pt x="48" y="43"/>
                </a:lnTo>
                <a:lnTo>
                  <a:pt x="15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4" name="Freeform 264"/>
          <p:cNvSpPr>
            <a:spLocks noEditPoints="1"/>
          </p:cNvSpPr>
          <p:nvPr/>
        </p:nvSpPr>
        <p:spPr bwMode="auto">
          <a:xfrm>
            <a:off x="5330644" y="2547469"/>
            <a:ext cx="248611" cy="2801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7" y="17"/>
              </a:cxn>
              <a:cxn ang="0">
                <a:pos x="13" y="12"/>
              </a:cxn>
              <a:cxn ang="0">
                <a:pos x="144" y="12"/>
              </a:cxn>
              <a:cxn ang="0">
                <a:pos x="136" y="5"/>
              </a:cxn>
              <a:cxn ang="0">
                <a:pos x="20" y="5"/>
              </a:cxn>
              <a:cxn ang="0">
                <a:pos x="13" y="12"/>
              </a:cxn>
            </a:cxnLst>
            <a:rect l="0" t="0" r="r" b="b"/>
            <a:pathLst>
              <a:path w="157" h="17">
                <a:moveTo>
                  <a:pt x="157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7" y="17"/>
                </a:lnTo>
                <a:close/>
                <a:moveTo>
                  <a:pt x="13" y="12"/>
                </a:moveTo>
                <a:lnTo>
                  <a:pt x="144" y="12"/>
                </a:lnTo>
                <a:lnTo>
                  <a:pt x="136" y="5"/>
                </a:lnTo>
                <a:lnTo>
                  <a:pt x="20" y="5"/>
                </a:lnTo>
                <a:lnTo>
                  <a:pt x="13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5" name="Freeform 265"/>
          <p:cNvSpPr>
            <a:spLocks noEditPoints="1"/>
          </p:cNvSpPr>
          <p:nvPr/>
        </p:nvSpPr>
        <p:spPr bwMode="auto">
          <a:xfrm>
            <a:off x="6099925" y="2514784"/>
            <a:ext cx="342425" cy="298825"/>
          </a:xfrm>
          <a:custGeom>
            <a:avLst/>
            <a:gdLst/>
            <a:ahLst/>
            <a:cxnLst>
              <a:cxn ang="0">
                <a:pos x="206" y="192"/>
              </a:cxn>
              <a:cxn ang="0">
                <a:pos x="13" y="192"/>
              </a:cxn>
              <a:cxn ang="0">
                <a:pos x="13" y="192"/>
              </a:cxn>
              <a:cxn ang="0">
                <a:pos x="9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8" y="42"/>
              </a:cxn>
              <a:cxn ang="0">
                <a:pos x="218" y="180"/>
              </a:cxn>
              <a:cxn ang="0">
                <a:pos x="218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6" y="192"/>
              </a:cxn>
              <a:cxn ang="0">
                <a:pos x="206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3" y="181"/>
              </a:cxn>
              <a:cxn ang="0">
                <a:pos x="206" y="181"/>
              </a:cxn>
              <a:cxn ang="0">
                <a:pos x="206" y="181"/>
              </a:cxn>
              <a:cxn ang="0">
                <a:pos x="207" y="180"/>
              </a:cxn>
              <a:cxn ang="0">
                <a:pos x="207" y="48"/>
              </a:cxn>
              <a:cxn ang="0">
                <a:pos x="171" y="11"/>
              </a:cxn>
              <a:cxn ang="0">
                <a:pos x="48" y="11"/>
              </a:cxn>
              <a:cxn ang="0">
                <a:pos x="11" y="48"/>
              </a:cxn>
            </a:cxnLst>
            <a:rect l="0" t="0" r="r" b="b"/>
            <a:pathLst>
              <a:path w="218" h="192">
                <a:moveTo>
                  <a:pt x="206" y="192"/>
                </a:moveTo>
                <a:lnTo>
                  <a:pt x="13" y="192"/>
                </a:lnTo>
                <a:lnTo>
                  <a:pt x="13" y="192"/>
                </a:lnTo>
                <a:lnTo>
                  <a:pt x="9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8" y="42"/>
                </a:lnTo>
                <a:lnTo>
                  <a:pt x="218" y="180"/>
                </a:lnTo>
                <a:lnTo>
                  <a:pt x="218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6" y="192"/>
                </a:lnTo>
                <a:lnTo>
                  <a:pt x="206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3" y="181"/>
                </a:lnTo>
                <a:lnTo>
                  <a:pt x="206" y="181"/>
                </a:lnTo>
                <a:lnTo>
                  <a:pt x="206" y="181"/>
                </a:lnTo>
                <a:lnTo>
                  <a:pt x="207" y="180"/>
                </a:lnTo>
                <a:lnTo>
                  <a:pt x="207" y="48"/>
                </a:lnTo>
                <a:lnTo>
                  <a:pt x="171" y="11"/>
                </a:lnTo>
                <a:lnTo>
                  <a:pt x="48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6" name="Freeform 266"/>
          <p:cNvSpPr>
            <a:spLocks noEditPoints="1"/>
          </p:cNvSpPr>
          <p:nvPr/>
        </p:nvSpPr>
        <p:spPr bwMode="auto">
          <a:xfrm>
            <a:off x="6156213" y="2617504"/>
            <a:ext cx="225155" cy="149413"/>
          </a:xfrm>
          <a:custGeom>
            <a:avLst/>
            <a:gdLst/>
            <a:ahLst/>
            <a:cxnLst>
              <a:cxn ang="0">
                <a:pos x="101" y="98"/>
              </a:cxn>
              <a:cxn ang="0">
                <a:pos x="43" y="98"/>
              </a:cxn>
              <a:cxn ang="0">
                <a:pos x="43" y="59"/>
              </a:cxn>
              <a:cxn ang="0">
                <a:pos x="0" y="59"/>
              </a:cxn>
              <a:cxn ang="0">
                <a:pos x="73" y="0"/>
              </a:cxn>
              <a:cxn ang="0">
                <a:pos x="144" y="59"/>
              </a:cxn>
              <a:cxn ang="0">
                <a:pos x="101" y="59"/>
              </a:cxn>
              <a:cxn ang="0">
                <a:pos x="101" y="98"/>
              </a:cxn>
              <a:cxn ang="0">
                <a:pos x="48" y="92"/>
              </a:cxn>
              <a:cxn ang="0">
                <a:pos x="96" y="92"/>
              </a:cxn>
              <a:cxn ang="0">
                <a:pos x="96" y="53"/>
              </a:cxn>
              <a:cxn ang="0">
                <a:pos x="128" y="53"/>
              </a:cxn>
              <a:cxn ang="0">
                <a:pos x="73" y="7"/>
              </a:cxn>
              <a:cxn ang="0">
                <a:pos x="16" y="53"/>
              </a:cxn>
              <a:cxn ang="0">
                <a:pos x="48" y="53"/>
              </a:cxn>
              <a:cxn ang="0">
                <a:pos x="48" y="92"/>
              </a:cxn>
            </a:cxnLst>
            <a:rect l="0" t="0" r="r" b="b"/>
            <a:pathLst>
              <a:path w="144" h="98">
                <a:moveTo>
                  <a:pt x="101" y="98"/>
                </a:moveTo>
                <a:lnTo>
                  <a:pt x="43" y="98"/>
                </a:lnTo>
                <a:lnTo>
                  <a:pt x="43" y="59"/>
                </a:lnTo>
                <a:lnTo>
                  <a:pt x="0" y="59"/>
                </a:lnTo>
                <a:lnTo>
                  <a:pt x="73" y="0"/>
                </a:lnTo>
                <a:lnTo>
                  <a:pt x="144" y="59"/>
                </a:lnTo>
                <a:lnTo>
                  <a:pt x="101" y="59"/>
                </a:lnTo>
                <a:lnTo>
                  <a:pt x="101" y="98"/>
                </a:lnTo>
                <a:close/>
                <a:moveTo>
                  <a:pt x="48" y="92"/>
                </a:moveTo>
                <a:lnTo>
                  <a:pt x="96" y="92"/>
                </a:lnTo>
                <a:lnTo>
                  <a:pt x="96" y="53"/>
                </a:lnTo>
                <a:lnTo>
                  <a:pt x="128" y="53"/>
                </a:lnTo>
                <a:lnTo>
                  <a:pt x="73" y="7"/>
                </a:lnTo>
                <a:lnTo>
                  <a:pt x="16" y="53"/>
                </a:lnTo>
                <a:lnTo>
                  <a:pt x="48" y="53"/>
                </a:lnTo>
                <a:lnTo>
                  <a:pt x="48" y="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>
            <a:off x="6146831" y="2547469"/>
            <a:ext cx="248611" cy="28015"/>
          </a:xfrm>
          <a:custGeom>
            <a:avLst/>
            <a:gdLst/>
            <a:ahLst/>
            <a:cxnLst>
              <a:cxn ang="0">
                <a:pos x="158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8" y="17"/>
              </a:cxn>
              <a:cxn ang="0">
                <a:pos x="14" y="12"/>
              </a:cxn>
              <a:cxn ang="0">
                <a:pos x="145" y="12"/>
              </a:cxn>
              <a:cxn ang="0">
                <a:pos x="136" y="5"/>
              </a:cxn>
              <a:cxn ang="0">
                <a:pos x="22" y="5"/>
              </a:cxn>
              <a:cxn ang="0">
                <a:pos x="14" y="12"/>
              </a:cxn>
            </a:cxnLst>
            <a:rect l="0" t="0" r="r" b="b"/>
            <a:pathLst>
              <a:path w="158" h="17">
                <a:moveTo>
                  <a:pt x="158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8" y="17"/>
                </a:lnTo>
                <a:close/>
                <a:moveTo>
                  <a:pt x="14" y="12"/>
                </a:moveTo>
                <a:lnTo>
                  <a:pt x="145" y="12"/>
                </a:lnTo>
                <a:lnTo>
                  <a:pt x="136" y="5"/>
                </a:lnTo>
                <a:lnTo>
                  <a:pt x="22" y="5"/>
                </a:lnTo>
                <a:lnTo>
                  <a:pt x="14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8" name="Freeform 268"/>
          <p:cNvSpPr>
            <a:spLocks noEditPoints="1"/>
          </p:cNvSpPr>
          <p:nvPr/>
        </p:nvSpPr>
        <p:spPr bwMode="auto">
          <a:xfrm>
            <a:off x="6897352" y="2645519"/>
            <a:ext cx="356496" cy="121397"/>
          </a:xfrm>
          <a:custGeom>
            <a:avLst/>
            <a:gdLst/>
            <a:ahLst/>
            <a:cxnLst>
              <a:cxn ang="0">
                <a:pos x="229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69" y="0"/>
              </a:cxn>
              <a:cxn ang="0">
                <a:pos x="114" y="45"/>
              </a:cxn>
              <a:cxn ang="0">
                <a:pos x="160" y="0"/>
              </a:cxn>
              <a:cxn ang="0">
                <a:pos x="199" y="0"/>
              </a:cxn>
              <a:cxn ang="0">
                <a:pos x="229" y="58"/>
              </a:cxn>
              <a:cxn ang="0">
                <a:pos x="229" y="79"/>
              </a:cxn>
              <a:cxn ang="0">
                <a:pos x="11" y="68"/>
              </a:cxn>
              <a:cxn ang="0">
                <a:pos x="218" y="68"/>
              </a:cxn>
              <a:cxn ang="0">
                <a:pos x="218" y="61"/>
              </a:cxn>
              <a:cxn ang="0">
                <a:pos x="192" y="11"/>
              </a:cxn>
              <a:cxn ang="0">
                <a:pos x="164" y="11"/>
              </a:cxn>
              <a:cxn ang="0">
                <a:pos x="114" y="61"/>
              </a:cxn>
              <a:cxn ang="0">
                <a:pos x="64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9" h="79">
                <a:moveTo>
                  <a:pt x="229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69" y="0"/>
                </a:lnTo>
                <a:lnTo>
                  <a:pt x="114" y="45"/>
                </a:lnTo>
                <a:lnTo>
                  <a:pt x="160" y="0"/>
                </a:lnTo>
                <a:lnTo>
                  <a:pt x="199" y="0"/>
                </a:lnTo>
                <a:lnTo>
                  <a:pt x="229" y="58"/>
                </a:lnTo>
                <a:lnTo>
                  <a:pt x="229" y="79"/>
                </a:lnTo>
                <a:close/>
                <a:moveTo>
                  <a:pt x="11" y="68"/>
                </a:moveTo>
                <a:lnTo>
                  <a:pt x="218" y="68"/>
                </a:lnTo>
                <a:lnTo>
                  <a:pt x="218" y="61"/>
                </a:lnTo>
                <a:lnTo>
                  <a:pt x="192" y="11"/>
                </a:lnTo>
                <a:lnTo>
                  <a:pt x="164" y="11"/>
                </a:lnTo>
                <a:lnTo>
                  <a:pt x="114" y="61"/>
                </a:lnTo>
                <a:lnTo>
                  <a:pt x="64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9" name="Rectangle 269"/>
          <p:cNvSpPr>
            <a:spLocks noChangeArrowheads="1"/>
          </p:cNvSpPr>
          <p:nvPr/>
        </p:nvSpPr>
        <p:spPr bwMode="auto">
          <a:xfrm>
            <a:off x="6897353" y="2794933"/>
            <a:ext cx="351807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0" name="Freeform 270"/>
          <p:cNvSpPr>
            <a:spLocks noEditPoints="1"/>
          </p:cNvSpPr>
          <p:nvPr/>
        </p:nvSpPr>
        <p:spPr bwMode="auto">
          <a:xfrm>
            <a:off x="6967711" y="2486769"/>
            <a:ext cx="211084" cy="186767"/>
          </a:xfrm>
          <a:custGeom>
            <a:avLst/>
            <a:gdLst/>
            <a:ahLst/>
            <a:cxnLst>
              <a:cxn ang="0">
                <a:pos x="68" y="121"/>
              </a:cxn>
              <a:cxn ang="0">
                <a:pos x="0" y="54"/>
              </a:cxn>
              <a:cxn ang="0">
                <a:pos x="52" y="54"/>
              </a:cxn>
              <a:cxn ang="0">
                <a:pos x="52" y="0"/>
              </a:cxn>
              <a:cxn ang="0">
                <a:pos x="84" y="0"/>
              </a:cxn>
              <a:cxn ang="0">
                <a:pos x="84" y="54"/>
              </a:cxn>
              <a:cxn ang="0">
                <a:pos x="135" y="54"/>
              </a:cxn>
              <a:cxn ang="0">
                <a:pos x="68" y="121"/>
              </a:cxn>
              <a:cxn ang="0">
                <a:pos x="14" y="59"/>
              </a:cxn>
              <a:cxn ang="0">
                <a:pos x="68" y="113"/>
              </a:cxn>
              <a:cxn ang="0">
                <a:pos x="123" y="59"/>
              </a:cxn>
              <a:cxn ang="0">
                <a:pos x="79" y="59"/>
              </a:cxn>
              <a:cxn ang="0">
                <a:pos x="79" y="5"/>
              </a:cxn>
              <a:cxn ang="0">
                <a:pos x="57" y="5"/>
              </a:cxn>
              <a:cxn ang="0">
                <a:pos x="57" y="59"/>
              </a:cxn>
              <a:cxn ang="0">
                <a:pos x="14" y="59"/>
              </a:cxn>
            </a:cxnLst>
            <a:rect l="0" t="0" r="r" b="b"/>
            <a:pathLst>
              <a:path w="135" h="121">
                <a:moveTo>
                  <a:pt x="68" y="121"/>
                </a:moveTo>
                <a:lnTo>
                  <a:pt x="0" y="54"/>
                </a:lnTo>
                <a:lnTo>
                  <a:pt x="52" y="54"/>
                </a:lnTo>
                <a:lnTo>
                  <a:pt x="52" y="0"/>
                </a:lnTo>
                <a:lnTo>
                  <a:pt x="84" y="0"/>
                </a:lnTo>
                <a:lnTo>
                  <a:pt x="84" y="54"/>
                </a:lnTo>
                <a:lnTo>
                  <a:pt x="135" y="54"/>
                </a:lnTo>
                <a:lnTo>
                  <a:pt x="68" y="121"/>
                </a:lnTo>
                <a:close/>
                <a:moveTo>
                  <a:pt x="14" y="59"/>
                </a:moveTo>
                <a:lnTo>
                  <a:pt x="68" y="113"/>
                </a:lnTo>
                <a:lnTo>
                  <a:pt x="123" y="59"/>
                </a:lnTo>
                <a:lnTo>
                  <a:pt x="79" y="59"/>
                </a:lnTo>
                <a:lnTo>
                  <a:pt x="79" y="5"/>
                </a:lnTo>
                <a:lnTo>
                  <a:pt x="57" y="5"/>
                </a:lnTo>
                <a:lnTo>
                  <a:pt x="57" y="59"/>
                </a:lnTo>
                <a:lnTo>
                  <a:pt x="14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1" name="Freeform 271"/>
          <p:cNvSpPr>
            <a:spLocks noEditPoints="1"/>
          </p:cNvSpPr>
          <p:nvPr/>
        </p:nvSpPr>
        <p:spPr bwMode="auto">
          <a:xfrm>
            <a:off x="7708847" y="2645519"/>
            <a:ext cx="356496" cy="121397"/>
          </a:xfrm>
          <a:custGeom>
            <a:avLst/>
            <a:gdLst/>
            <a:ahLst/>
            <a:cxnLst>
              <a:cxn ang="0">
                <a:pos x="228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93" y="0"/>
              </a:cxn>
              <a:cxn ang="0">
                <a:pos x="93" y="27"/>
              </a:cxn>
              <a:cxn ang="0">
                <a:pos x="136" y="27"/>
              </a:cxn>
              <a:cxn ang="0">
                <a:pos x="136" y="0"/>
              </a:cxn>
              <a:cxn ang="0">
                <a:pos x="198" y="0"/>
              </a:cxn>
              <a:cxn ang="0">
                <a:pos x="228" y="58"/>
              </a:cxn>
              <a:cxn ang="0">
                <a:pos x="228" y="79"/>
              </a:cxn>
              <a:cxn ang="0">
                <a:pos x="11" y="68"/>
              </a:cxn>
              <a:cxn ang="0">
                <a:pos x="217" y="68"/>
              </a:cxn>
              <a:cxn ang="0">
                <a:pos x="217" y="61"/>
              </a:cxn>
              <a:cxn ang="0">
                <a:pos x="193" y="11"/>
              </a:cxn>
              <a:cxn ang="0">
                <a:pos x="147" y="11"/>
              </a:cxn>
              <a:cxn ang="0">
                <a:pos x="147" y="38"/>
              </a:cxn>
              <a:cxn ang="0">
                <a:pos x="82" y="38"/>
              </a:cxn>
              <a:cxn ang="0">
                <a:pos x="82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8" h="79">
                <a:moveTo>
                  <a:pt x="228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93" y="0"/>
                </a:lnTo>
                <a:lnTo>
                  <a:pt x="93" y="27"/>
                </a:lnTo>
                <a:lnTo>
                  <a:pt x="136" y="27"/>
                </a:lnTo>
                <a:lnTo>
                  <a:pt x="136" y="0"/>
                </a:lnTo>
                <a:lnTo>
                  <a:pt x="198" y="0"/>
                </a:lnTo>
                <a:lnTo>
                  <a:pt x="228" y="58"/>
                </a:lnTo>
                <a:lnTo>
                  <a:pt x="228" y="79"/>
                </a:lnTo>
                <a:close/>
                <a:moveTo>
                  <a:pt x="11" y="68"/>
                </a:moveTo>
                <a:lnTo>
                  <a:pt x="217" y="68"/>
                </a:lnTo>
                <a:lnTo>
                  <a:pt x="217" y="61"/>
                </a:lnTo>
                <a:lnTo>
                  <a:pt x="193" y="11"/>
                </a:lnTo>
                <a:lnTo>
                  <a:pt x="147" y="11"/>
                </a:lnTo>
                <a:lnTo>
                  <a:pt x="147" y="38"/>
                </a:lnTo>
                <a:lnTo>
                  <a:pt x="82" y="38"/>
                </a:lnTo>
                <a:lnTo>
                  <a:pt x="82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2" name="Freeform 272"/>
          <p:cNvSpPr>
            <a:spLocks noEditPoints="1"/>
          </p:cNvSpPr>
          <p:nvPr/>
        </p:nvSpPr>
        <p:spPr bwMode="auto">
          <a:xfrm>
            <a:off x="7779210" y="2472762"/>
            <a:ext cx="211084" cy="191437"/>
          </a:xfrm>
          <a:custGeom>
            <a:avLst/>
            <a:gdLst/>
            <a:ahLst/>
            <a:cxnLst>
              <a:cxn ang="0">
                <a:pos x="84" y="121"/>
              </a:cxn>
              <a:cxn ang="0">
                <a:pos x="51" y="121"/>
              </a:cxn>
              <a:cxn ang="0">
                <a:pos x="51" y="67"/>
              </a:cxn>
              <a:cxn ang="0">
                <a:pos x="0" y="67"/>
              </a:cxn>
              <a:cxn ang="0">
                <a:pos x="68" y="0"/>
              </a:cxn>
              <a:cxn ang="0">
                <a:pos x="135" y="67"/>
              </a:cxn>
              <a:cxn ang="0">
                <a:pos x="84" y="67"/>
              </a:cxn>
              <a:cxn ang="0">
                <a:pos x="84" y="121"/>
              </a:cxn>
              <a:cxn ang="0">
                <a:pos x="57" y="116"/>
              </a:cxn>
              <a:cxn ang="0">
                <a:pos x="78" y="116"/>
              </a:cxn>
              <a:cxn ang="0">
                <a:pos x="78" y="62"/>
              </a:cxn>
              <a:cxn ang="0">
                <a:pos x="122" y="62"/>
              </a:cxn>
              <a:cxn ang="0">
                <a:pos x="68" y="6"/>
              </a:cxn>
              <a:cxn ang="0">
                <a:pos x="12" y="62"/>
              </a:cxn>
              <a:cxn ang="0">
                <a:pos x="57" y="62"/>
              </a:cxn>
              <a:cxn ang="0">
                <a:pos x="57" y="116"/>
              </a:cxn>
            </a:cxnLst>
            <a:rect l="0" t="0" r="r" b="b"/>
            <a:pathLst>
              <a:path w="135" h="121">
                <a:moveTo>
                  <a:pt x="84" y="121"/>
                </a:moveTo>
                <a:lnTo>
                  <a:pt x="51" y="121"/>
                </a:lnTo>
                <a:lnTo>
                  <a:pt x="51" y="67"/>
                </a:lnTo>
                <a:lnTo>
                  <a:pt x="0" y="67"/>
                </a:lnTo>
                <a:lnTo>
                  <a:pt x="68" y="0"/>
                </a:lnTo>
                <a:lnTo>
                  <a:pt x="135" y="67"/>
                </a:lnTo>
                <a:lnTo>
                  <a:pt x="84" y="67"/>
                </a:lnTo>
                <a:lnTo>
                  <a:pt x="84" y="121"/>
                </a:lnTo>
                <a:close/>
                <a:moveTo>
                  <a:pt x="57" y="116"/>
                </a:moveTo>
                <a:lnTo>
                  <a:pt x="78" y="116"/>
                </a:lnTo>
                <a:lnTo>
                  <a:pt x="78" y="62"/>
                </a:lnTo>
                <a:lnTo>
                  <a:pt x="122" y="62"/>
                </a:lnTo>
                <a:lnTo>
                  <a:pt x="68" y="6"/>
                </a:lnTo>
                <a:lnTo>
                  <a:pt x="12" y="62"/>
                </a:lnTo>
                <a:lnTo>
                  <a:pt x="57" y="62"/>
                </a:lnTo>
                <a:lnTo>
                  <a:pt x="57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3" name="Rectangle 273"/>
          <p:cNvSpPr>
            <a:spLocks noChangeArrowheads="1"/>
          </p:cNvSpPr>
          <p:nvPr/>
        </p:nvSpPr>
        <p:spPr bwMode="auto">
          <a:xfrm>
            <a:off x="7708847" y="2794933"/>
            <a:ext cx="356496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4" name="Freeform 274"/>
          <p:cNvSpPr>
            <a:spLocks noEditPoints="1"/>
          </p:cNvSpPr>
          <p:nvPr/>
        </p:nvSpPr>
        <p:spPr bwMode="auto">
          <a:xfrm>
            <a:off x="8501582" y="2477430"/>
            <a:ext cx="398713" cy="382871"/>
          </a:xfrm>
          <a:custGeom>
            <a:avLst/>
            <a:gdLst/>
            <a:ahLst/>
            <a:cxnLst>
              <a:cxn ang="0">
                <a:pos x="252" y="131"/>
              </a:cxn>
              <a:cxn ang="0">
                <a:pos x="250" y="111"/>
              </a:cxn>
              <a:cxn ang="0">
                <a:pos x="229" y="96"/>
              </a:cxn>
              <a:cxn ang="0">
                <a:pos x="182" y="93"/>
              </a:cxn>
              <a:cxn ang="0">
                <a:pos x="182" y="86"/>
              </a:cxn>
              <a:cxn ang="0">
                <a:pos x="202" y="47"/>
              </a:cxn>
              <a:cxn ang="0">
                <a:pos x="202" y="22"/>
              </a:cxn>
              <a:cxn ang="0">
                <a:pos x="186" y="1"/>
              </a:cxn>
              <a:cxn ang="0">
                <a:pos x="170" y="3"/>
              </a:cxn>
              <a:cxn ang="0">
                <a:pos x="162" y="15"/>
              </a:cxn>
              <a:cxn ang="0">
                <a:pos x="155" y="38"/>
              </a:cxn>
              <a:cxn ang="0">
                <a:pos x="131" y="69"/>
              </a:cxn>
              <a:cxn ang="0">
                <a:pos x="123" y="77"/>
              </a:cxn>
              <a:cxn ang="0">
                <a:pos x="103" y="112"/>
              </a:cxn>
              <a:cxn ang="0">
                <a:pos x="81" y="121"/>
              </a:cxn>
              <a:cxn ang="0">
                <a:pos x="69" y="111"/>
              </a:cxn>
              <a:cxn ang="0">
                <a:pos x="4" y="115"/>
              </a:cxn>
              <a:cxn ang="0">
                <a:pos x="0" y="234"/>
              </a:cxn>
              <a:cxn ang="0">
                <a:pos x="12" y="246"/>
              </a:cxn>
              <a:cxn ang="0">
                <a:pos x="77" y="243"/>
              </a:cxn>
              <a:cxn ang="0">
                <a:pos x="84" y="235"/>
              </a:cxn>
              <a:cxn ang="0">
                <a:pos x="94" y="243"/>
              </a:cxn>
              <a:cxn ang="0">
                <a:pos x="101" y="246"/>
              </a:cxn>
              <a:cxn ang="0">
                <a:pos x="212" y="246"/>
              </a:cxn>
              <a:cxn ang="0">
                <a:pos x="232" y="236"/>
              </a:cxn>
              <a:cxn ang="0">
                <a:pos x="238" y="219"/>
              </a:cxn>
              <a:cxn ang="0">
                <a:pos x="243" y="203"/>
              </a:cxn>
              <a:cxn ang="0">
                <a:pos x="244" y="185"/>
              </a:cxn>
              <a:cxn ang="0">
                <a:pos x="248" y="171"/>
              </a:cxn>
              <a:cxn ang="0">
                <a:pos x="251" y="154"/>
              </a:cxn>
              <a:cxn ang="0">
                <a:pos x="70" y="234"/>
              </a:cxn>
              <a:cxn ang="0">
                <a:pos x="12" y="235"/>
              </a:cxn>
              <a:cxn ang="0">
                <a:pos x="12" y="121"/>
              </a:cxn>
              <a:cxn ang="0">
                <a:pos x="70" y="234"/>
              </a:cxn>
              <a:cxn ang="0">
                <a:pos x="236" y="146"/>
              </a:cxn>
              <a:cxn ang="0">
                <a:pos x="240" y="159"/>
              </a:cxn>
              <a:cxn ang="0">
                <a:pos x="225" y="177"/>
              </a:cxn>
              <a:cxn ang="0">
                <a:pos x="233" y="188"/>
              </a:cxn>
              <a:cxn ang="0">
                <a:pos x="231" y="205"/>
              </a:cxn>
              <a:cxn ang="0">
                <a:pos x="225" y="215"/>
              </a:cxn>
              <a:cxn ang="0">
                <a:pos x="223" y="231"/>
              </a:cxn>
              <a:cxn ang="0">
                <a:pos x="103" y="235"/>
              </a:cxn>
              <a:cxn ang="0">
                <a:pos x="93" y="230"/>
              </a:cxn>
              <a:cxn ang="0">
                <a:pos x="81" y="132"/>
              </a:cxn>
              <a:cxn ang="0">
                <a:pos x="100" y="131"/>
              </a:cxn>
              <a:cxn ang="0">
                <a:pos x="120" y="105"/>
              </a:cxn>
              <a:cxn ang="0">
                <a:pos x="135" y="80"/>
              </a:cxn>
              <a:cxn ang="0">
                <a:pos x="146" y="70"/>
              </a:cxn>
              <a:cxn ang="0">
                <a:pos x="169" y="32"/>
              </a:cxn>
              <a:cxn ang="0">
                <a:pos x="175" y="11"/>
              </a:cxn>
              <a:cxn ang="0">
                <a:pos x="182" y="11"/>
              </a:cxn>
              <a:cxn ang="0">
                <a:pos x="194" y="32"/>
              </a:cxn>
              <a:cxn ang="0">
                <a:pos x="186" y="59"/>
              </a:cxn>
              <a:cxn ang="0">
                <a:pos x="171" y="84"/>
              </a:cxn>
              <a:cxn ang="0">
                <a:pos x="173" y="100"/>
              </a:cxn>
              <a:cxn ang="0">
                <a:pos x="219" y="104"/>
              </a:cxn>
              <a:cxn ang="0">
                <a:pos x="236" y="111"/>
              </a:cxn>
              <a:cxn ang="0">
                <a:pos x="243" y="126"/>
              </a:cxn>
              <a:cxn ang="0">
                <a:pos x="238" y="138"/>
              </a:cxn>
            </a:cxnLst>
            <a:rect l="0" t="0" r="r" b="b"/>
            <a:pathLst>
              <a:path w="254" h="246">
                <a:moveTo>
                  <a:pt x="247" y="143"/>
                </a:moveTo>
                <a:lnTo>
                  <a:pt x="247" y="143"/>
                </a:lnTo>
                <a:lnTo>
                  <a:pt x="251" y="136"/>
                </a:lnTo>
                <a:lnTo>
                  <a:pt x="252" y="131"/>
                </a:lnTo>
                <a:lnTo>
                  <a:pt x="254" y="126"/>
                </a:lnTo>
                <a:lnTo>
                  <a:pt x="254" y="126"/>
                </a:lnTo>
                <a:lnTo>
                  <a:pt x="252" y="117"/>
                </a:lnTo>
                <a:lnTo>
                  <a:pt x="250" y="111"/>
                </a:lnTo>
                <a:lnTo>
                  <a:pt x="246" y="105"/>
                </a:lnTo>
                <a:lnTo>
                  <a:pt x="242" y="101"/>
                </a:lnTo>
                <a:lnTo>
                  <a:pt x="236" y="97"/>
                </a:lnTo>
                <a:lnTo>
                  <a:pt x="229" y="96"/>
                </a:lnTo>
                <a:lnTo>
                  <a:pt x="220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1" y="90"/>
                </a:lnTo>
                <a:lnTo>
                  <a:pt x="181" y="89"/>
                </a:lnTo>
                <a:lnTo>
                  <a:pt x="182" y="86"/>
                </a:lnTo>
                <a:lnTo>
                  <a:pt x="182" y="86"/>
                </a:lnTo>
                <a:lnTo>
                  <a:pt x="182" y="86"/>
                </a:lnTo>
                <a:lnTo>
                  <a:pt x="190" y="76"/>
                </a:lnTo>
                <a:lnTo>
                  <a:pt x="196" y="63"/>
                </a:lnTo>
                <a:lnTo>
                  <a:pt x="202" y="47"/>
                </a:lnTo>
                <a:lnTo>
                  <a:pt x="202" y="47"/>
                </a:lnTo>
                <a:lnTo>
                  <a:pt x="205" y="38"/>
                </a:lnTo>
                <a:lnTo>
                  <a:pt x="204" y="30"/>
                </a:lnTo>
                <a:lnTo>
                  <a:pt x="202" y="22"/>
                </a:lnTo>
                <a:lnTo>
                  <a:pt x="198" y="15"/>
                </a:lnTo>
                <a:lnTo>
                  <a:pt x="192" y="5"/>
                </a:lnTo>
                <a:lnTo>
                  <a:pt x="188" y="1"/>
                </a:lnTo>
                <a:lnTo>
                  <a:pt x="186" y="1"/>
                </a:lnTo>
                <a:lnTo>
                  <a:pt x="186" y="1"/>
                </a:lnTo>
                <a:lnTo>
                  <a:pt x="181" y="0"/>
                </a:lnTo>
                <a:lnTo>
                  <a:pt x="175" y="0"/>
                </a:lnTo>
                <a:lnTo>
                  <a:pt x="170" y="3"/>
                </a:lnTo>
                <a:lnTo>
                  <a:pt x="170" y="3"/>
                </a:lnTo>
                <a:lnTo>
                  <a:pt x="166" y="5"/>
                </a:lnTo>
                <a:lnTo>
                  <a:pt x="163" y="9"/>
                </a:lnTo>
                <a:lnTo>
                  <a:pt x="162" y="15"/>
                </a:lnTo>
                <a:lnTo>
                  <a:pt x="161" y="22"/>
                </a:lnTo>
                <a:lnTo>
                  <a:pt x="161" y="22"/>
                </a:lnTo>
                <a:lnTo>
                  <a:pt x="158" y="30"/>
                </a:lnTo>
                <a:lnTo>
                  <a:pt x="155" y="38"/>
                </a:lnTo>
                <a:lnTo>
                  <a:pt x="151" y="45"/>
                </a:lnTo>
                <a:lnTo>
                  <a:pt x="147" y="51"/>
                </a:lnTo>
                <a:lnTo>
                  <a:pt x="138" y="62"/>
                </a:lnTo>
                <a:lnTo>
                  <a:pt x="131" y="69"/>
                </a:lnTo>
                <a:lnTo>
                  <a:pt x="131" y="69"/>
                </a:lnTo>
                <a:lnTo>
                  <a:pt x="127" y="72"/>
                </a:lnTo>
                <a:lnTo>
                  <a:pt x="127" y="72"/>
                </a:lnTo>
                <a:lnTo>
                  <a:pt x="123" y="77"/>
                </a:lnTo>
                <a:lnTo>
                  <a:pt x="119" y="84"/>
                </a:lnTo>
                <a:lnTo>
                  <a:pt x="111" y="100"/>
                </a:lnTo>
                <a:lnTo>
                  <a:pt x="111" y="100"/>
                </a:lnTo>
                <a:lnTo>
                  <a:pt x="103" y="112"/>
                </a:lnTo>
                <a:lnTo>
                  <a:pt x="94" y="121"/>
                </a:lnTo>
                <a:lnTo>
                  <a:pt x="94" y="121"/>
                </a:lnTo>
                <a:lnTo>
                  <a:pt x="81" y="121"/>
                </a:lnTo>
                <a:lnTo>
                  <a:pt x="81" y="121"/>
                </a:lnTo>
                <a:lnTo>
                  <a:pt x="80" y="117"/>
                </a:lnTo>
                <a:lnTo>
                  <a:pt x="77" y="115"/>
                </a:lnTo>
                <a:lnTo>
                  <a:pt x="73" y="112"/>
                </a:lnTo>
                <a:lnTo>
                  <a:pt x="69" y="111"/>
                </a:lnTo>
                <a:lnTo>
                  <a:pt x="12" y="111"/>
                </a:lnTo>
                <a:lnTo>
                  <a:pt x="12" y="111"/>
                </a:lnTo>
                <a:lnTo>
                  <a:pt x="8" y="112"/>
                </a:lnTo>
                <a:lnTo>
                  <a:pt x="4" y="115"/>
                </a:lnTo>
                <a:lnTo>
                  <a:pt x="1" y="119"/>
                </a:lnTo>
                <a:lnTo>
                  <a:pt x="0" y="123"/>
                </a:lnTo>
                <a:lnTo>
                  <a:pt x="0" y="234"/>
                </a:lnTo>
                <a:lnTo>
                  <a:pt x="0" y="234"/>
                </a:lnTo>
                <a:lnTo>
                  <a:pt x="1" y="239"/>
                </a:lnTo>
                <a:lnTo>
                  <a:pt x="4" y="242"/>
                </a:lnTo>
                <a:lnTo>
                  <a:pt x="8" y="244"/>
                </a:lnTo>
                <a:lnTo>
                  <a:pt x="12" y="246"/>
                </a:lnTo>
                <a:lnTo>
                  <a:pt x="69" y="246"/>
                </a:lnTo>
                <a:lnTo>
                  <a:pt x="69" y="246"/>
                </a:lnTo>
                <a:lnTo>
                  <a:pt x="73" y="244"/>
                </a:lnTo>
                <a:lnTo>
                  <a:pt x="77" y="243"/>
                </a:lnTo>
                <a:lnTo>
                  <a:pt x="80" y="240"/>
                </a:lnTo>
                <a:lnTo>
                  <a:pt x="81" y="236"/>
                </a:lnTo>
                <a:lnTo>
                  <a:pt x="81" y="236"/>
                </a:lnTo>
                <a:lnTo>
                  <a:pt x="84" y="235"/>
                </a:lnTo>
                <a:lnTo>
                  <a:pt x="86" y="234"/>
                </a:lnTo>
                <a:lnTo>
                  <a:pt x="86" y="234"/>
                </a:lnTo>
                <a:lnTo>
                  <a:pt x="90" y="239"/>
                </a:lnTo>
                <a:lnTo>
                  <a:pt x="94" y="243"/>
                </a:lnTo>
                <a:lnTo>
                  <a:pt x="98" y="246"/>
                </a:lnTo>
                <a:lnTo>
                  <a:pt x="100" y="246"/>
                </a:lnTo>
                <a:lnTo>
                  <a:pt x="101" y="246"/>
                </a:lnTo>
                <a:lnTo>
                  <a:pt x="101" y="246"/>
                </a:lnTo>
                <a:lnTo>
                  <a:pt x="174" y="246"/>
                </a:lnTo>
                <a:lnTo>
                  <a:pt x="174" y="246"/>
                </a:lnTo>
                <a:lnTo>
                  <a:pt x="212" y="246"/>
                </a:lnTo>
                <a:lnTo>
                  <a:pt x="212" y="246"/>
                </a:lnTo>
                <a:lnTo>
                  <a:pt x="220" y="244"/>
                </a:lnTo>
                <a:lnTo>
                  <a:pt x="225" y="243"/>
                </a:lnTo>
                <a:lnTo>
                  <a:pt x="229" y="240"/>
                </a:lnTo>
                <a:lnTo>
                  <a:pt x="232" y="236"/>
                </a:lnTo>
                <a:lnTo>
                  <a:pt x="232" y="236"/>
                </a:lnTo>
                <a:lnTo>
                  <a:pt x="235" y="231"/>
                </a:lnTo>
                <a:lnTo>
                  <a:pt x="236" y="224"/>
                </a:lnTo>
                <a:lnTo>
                  <a:pt x="238" y="219"/>
                </a:lnTo>
                <a:lnTo>
                  <a:pt x="236" y="215"/>
                </a:lnTo>
                <a:lnTo>
                  <a:pt x="236" y="215"/>
                </a:lnTo>
                <a:lnTo>
                  <a:pt x="242" y="209"/>
                </a:lnTo>
                <a:lnTo>
                  <a:pt x="243" y="203"/>
                </a:lnTo>
                <a:lnTo>
                  <a:pt x="244" y="196"/>
                </a:lnTo>
                <a:lnTo>
                  <a:pt x="244" y="190"/>
                </a:lnTo>
                <a:lnTo>
                  <a:pt x="244" y="190"/>
                </a:lnTo>
                <a:lnTo>
                  <a:pt x="244" y="185"/>
                </a:lnTo>
                <a:lnTo>
                  <a:pt x="243" y="180"/>
                </a:lnTo>
                <a:lnTo>
                  <a:pt x="243" y="180"/>
                </a:lnTo>
                <a:lnTo>
                  <a:pt x="246" y="177"/>
                </a:lnTo>
                <a:lnTo>
                  <a:pt x="248" y="171"/>
                </a:lnTo>
                <a:lnTo>
                  <a:pt x="250" y="166"/>
                </a:lnTo>
                <a:lnTo>
                  <a:pt x="251" y="159"/>
                </a:lnTo>
                <a:lnTo>
                  <a:pt x="251" y="159"/>
                </a:lnTo>
                <a:lnTo>
                  <a:pt x="251" y="154"/>
                </a:lnTo>
                <a:lnTo>
                  <a:pt x="251" y="150"/>
                </a:lnTo>
                <a:lnTo>
                  <a:pt x="247" y="143"/>
                </a:lnTo>
                <a:lnTo>
                  <a:pt x="247" y="143"/>
                </a:lnTo>
                <a:close/>
                <a:moveTo>
                  <a:pt x="70" y="234"/>
                </a:moveTo>
                <a:lnTo>
                  <a:pt x="70" y="234"/>
                </a:lnTo>
                <a:lnTo>
                  <a:pt x="69" y="235"/>
                </a:lnTo>
                <a:lnTo>
                  <a:pt x="12" y="235"/>
                </a:lnTo>
                <a:lnTo>
                  <a:pt x="12" y="235"/>
                </a:lnTo>
                <a:lnTo>
                  <a:pt x="11" y="234"/>
                </a:lnTo>
                <a:lnTo>
                  <a:pt x="11" y="123"/>
                </a:lnTo>
                <a:lnTo>
                  <a:pt x="11" y="123"/>
                </a:lnTo>
                <a:lnTo>
                  <a:pt x="12" y="121"/>
                </a:lnTo>
                <a:lnTo>
                  <a:pt x="69" y="121"/>
                </a:lnTo>
                <a:lnTo>
                  <a:pt x="69" y="121"/>
                </a:lnTo>
                <a:lnTo>
                  <a:pt x="70" y="123"/>
                </a:lnTo>
                <a:lnTo>
                  <a:pt x="70" y="234"/>
                </a:lnTo>
                <a:close/>
                <a:moveTo>
                  <a:pt x="238" y="138"/>
                </a:moveTo>
                <a:lnTo>
                  <a:pt x="232" y="142"/>
                </a:lnTo>
                <a:lnTo>
                  <a:pt x="236" y="146"/>
                </a:lnTo>
                <a:lnTo>
                  <a:pt x="236" y="146"/>
                </a:lnTo>
                <a:lnTo>
                  <a:pt x="239" y="150"/>
                </a:lnTo>
                <a:lnTo>
                  <a:pt x="240" y="154"/>
                </a:lnTo>
                <a:lnTo>
                  <a:pt x="240" y="159"/>
                </a:lnTo>
                <a:lnTo>
                  <a:pt x="240" y="159"/>
                </a:lnTo>
                <a:lnTo>
                  <a:pt x="239" y="166"/>
                </a:lnTo>
                <a:lnTo>
                  <a:pt x="236" y="170"/>
                </a:lnTo>
                <a:lnTo>
                  <a:pt x="233" y="174"/>
                </a:lnTo>
                <a:lnTo>
                  <a:pt x="225" y="177"/>
                </a:lnTo>
                <a:lnTo>
                  <a:pt x="232" y="182"/>
                </a:lnTo>
                <a:lnTo>
                  <a:pt x="232" y="182"/>
                </a:lnTo>
                <a:lnTo>
                  <a:pt x="233" y="185"/>
                </a:lnTo>
                <a:lnTo>
                  <a:pt x="233" y="188"/>
                </a:lnTo>
                <a:lnTo>
                  <a:pt x="233" y="192"/>
                </a:lnTo>
                <a:lnTo>
                  <a:pt x="233" y="192"/>
                </a:lnTo>
                <a:lnTo>
                  <a:pt x="232" y="200"/>
                </a:lnTo>
                <a:lnTo>
                  <a:pt x="231" y="205"/>
                </a:lnTo>
                <a:lnTo>
                  <a:pt x="227" y="208"/>
                </a:lnTo>
                <a:lnTo>
                  <a:pt x="221" y="211"/>
                </a:lnTo>
                <a:lnTo>
                  <a:pt x="225" y="215"/>
                </a:lnTo>
                <a:lnTo>
                  <a:pt x="225" y="215"/>
                </a:lnTo>
                <a:lnTo>
                  <a:pt x="227" y="221"/>
                </a:lnTo>
                <a:lnTo>
                  <a:pt x="225" y="227"/>
                </a:lnTo>
                <a:lnTo>
                  <a:pt x="223" y="231"/>
                </a:lnTo>
                <a:lnTo>
                  <a:pt x="223" y="231"/>
                </a:lnTo>
                <a:lnTo>
                  <a:pt x="219" y="234"/>
                </a:lnTo>
                <a:lnTo>
                  <a:pt x="212" y="235"/>
                </a:lnTo>
                <a:lnTo>
                  <a:pt x="212" y="235"/>
                </a:lnTo>
                <a:lnTo>
                  <a:pt x="103" y="235"/>
                </a:lnTo>
                <a:lnTo>
                  <a:pt x="103" y="235"/>
                </a:lnTo>
                <a:lnTo>
                  <a:pt x="94" y="231"/>
                </a:lnTo>
                <a:lnTo>
                  <a:pt x="94" y="231"/>
                </a:lnTo>
                <a:lnTo>
                  <a:pt x="93" y="230"/>
                </a:lnTo>
                <a:lnTo>
                  <a:pt x="90" y="227"/>
                </a:lnTo>
                <a:lnTo>
                  <a:pt x="88" y="224"/>
                </a:lnTo>
                <a:lnTo>
                  <a:pt x="81" y="223"/>
                </a:lnTo>
                <a:lnTo>
                  <a:pt x="81" y="132"/>
                </a:lnTo>
                <a:lnTo>
                  <a:pt x="81" y="132"/>
                </a:lnTo>
                <a:lnTo>
                  <a:pt x="96" y="132"/>
                </a:lnTo>
                <a:lnTo>
                  <a:pt x="97" y="132"/>
                </a:lnTo>
                <a:lnTo>
                  <a:pt x="100" y="131"/>
                </a:lnTo>
                <a:lnTo>
                  <a:pt x="100" y="131"/>
                </a:lnTo>
                <a:lnTo>
                  <a:pt x="108" y="121"/>
                </a:lnTo>
                <a:lnTo>
                  <a:pt x="115" y="113"/>
                </a:lnTo>
                <a:lnTo>
                  <a:pt x="120" y="105"/>
                </a:lnTo>
                <a:lnTo>
                  <a:pt x="120" y="105"/>
                </a:lnTo>
                <a:lnTo>
                  <a:pt x="127" y="89"/>
                </a:lnTo>
                <a:lnTo>
                  <a:pt x="131" y="84"/>
                </a:lnTo>
                <a:lnTo>
                  <a:pt x="135" y="80"/>
                </a:lnTo>
                <a:lnTo>
                  <a:pt x="135" y="80"/>
                </a:lnTo>
                <a:lnTo>
                  <a:pt x="136" y="77"/>
                </a:lnTo>
                <a:lnTo>
                  <a:pt x="136" y="77"/>
                </a:lnTo>
                <a:lnTo>
                  <a:pt x="146" y="70"/>
                </a:lnTo>
                <a:lnTo>
                  <a:pt x="157" y="57"/>
                </a:lnTo>
                <a:lnTo>
                  <a:pt x="161" y="50"/>
                </a:lnTo>
                <a:lnTo>
                  <a:pt x="166" y="42"/>
                </a:lnTo>
                <a:lnTo>
                  <a:pt x="169" y="32"/>
                </a:lnTo>
                <a:lnTo>
                  <a:pt x="171" y="23"/>
                </a:lnTo>
                <a:lnTo>
                  <a:pt x="171" y="23"/>
                </a:lnTo>
                <a:lnTo>
                  <a:pt x="173" y="15"/>
                </a:lnTo>
                <a:lnTo>
                  <a:pt x="175" y="11"/>
                </a:lnTo>
                <a:lnTo>
                  <a:pt x="175" y="11"/>
                </a:lnTo>
                <a:lnTo>
                  <a:pt x="179" y="11"/>
                </a:lnTo>
                <a:lnTo>
                  <a:pt x="182" y="11"/>
                </a:lnTo>
                <a:lnTo>
                  <a:pt x="182" y="11"/>
                </a:lnTo>
                <a:lnTo>
                  <a:pt x="186" y="15"/>
                </a:lnTo>
                <a:lnTo>
                  <a:pt x="190" y="22"/>
                </a:lnTo>
                <a:lnTo>
                  <a:pt x="193" y="27"/>
                </a:lnTo>
                <a:lnTo>
                  <a:pt x="194" y="32"/>
                </a:lnTo>
                <a:lnTo>
                  <a:pt x="194" y="38"/>
                </a:lnTo>
                <a:lnTo>
                  <a:pt x="193" y="45"/>
                </a:lnTo>
                <a:lnTo>
                  <a:pt x="193" y="45"/>
                </a:lnTo>
                <a:lnTo>
                  <a:pt x="186" y="59"/>
                </a:lnTo>
                <a:lnTo>
                  <a:pt x="181" y="70"/>
                </a:lnTo>
                <a:lnTo>
                  <a:pt x="174" y="80"/>
                </a:lnTo>
                <a:lnTo>
                  <a:pt x="174" y="80"/>
                </a:lnTo>
                <a:lnTo>
                  <a:pt x="171" y="84"/>
                </a:lnTo>
                <a:lnTo>
                  <a:pt x="170" y="89"/>
                </a:lnTo>
                <a:lnTo>
                  <a:pt x="170" y="94"/>
                </a:lnTo>
                <a:lnTo>
                  <a:pt x="173" y="100"/>
                </a:lnTo>
                <a:lnTo>
                  <a:pt x="173" y="100"/>
                </a:lnTo>
                <a:lnTo>
                  <a:pt x="175" y="103"/>
                </a:lnTo>
                <a:lnTo>
                  <a:pt x="178" y="104"/>
                </a:lnTo>
                <a:lnTo>
                  <a:pt x="182" y="104"/>
                </a:lnTo>
                <a:lnTo>
                  <a:pt x="219" y="104"/>
                </a:lnTo>
                <a:lnTo>
                  <a:pt x="219" y="104"/>
                </a:lnTo>
                <a:lnTo>
                  <a:pt x="223" y="105"/>
                </a:lnTo>
                <a:lnTo>
                  <a:pt x="231" y="108"/>
                </a:lnTo>
                <a:lnTo>
                  <a:pt x="236" y="111"/>
                </a:lnTo>
                <a:lnTo>
                  <a:pt x="239" y="113"/>
                </a:lnTo>
                <a:lnTo>
                  <a:pt x="242" y="119"/>
                </a:lnTo>
                <a:lnTo>
                  <a:pt x="243" y="126"/>
                </a:lnTo>
                <a:lnTo>
                  <a:pt x="243" y="126"/>
                </a:lnTo>
                <a:lnTo>
                  <a:pt x="242" y="131"/>
                </a:lnTo>
                <a:lnTo>
                  <a:pt x="240" y="135"/>
                </a:lnTo>
                <a:lnTo>
                  <a:pt x="238" y="138"/>
                </a:lnTo>
                <a:lnTo>
                  <a:pt x="238" y="1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5" name="Freeform 275"/>
          <p:cNvSpPr>
            <a:spLocks noEditPoints="1"/>
          </p:cNvSpPr>
          <p:nvPr/>
        </p:nvSpPr>
        <p:spPr bwMode="auto">
          <a:xfrm>
            <a:off x="9261480" y="2514783"/>
            <a:ext cx="445621" cy="336179"/>
          </a:xfrm>
          <a:custGeom>
            <a:avLst/>
            <a:gdLst/>
            <a:ahLst/>
            <a:cxnLst>
              <a:cxn ang="0">
                <a:pos x="276" y="33"/>
              </a:cxn>
              <a:cxn ang="0">
                <a:pos x="73" y="12"/>
              </a:cxn>
              <a:cxn ang="0">
                <a:pos x="67" y="6"/>
              </a:cxn>
              <a:cxn ang="0">
                <a:pos x="62" y="2"/>
              </a:cxn>
              <a:cxn ang="0">
                <a:pos x="58" y="2"/>
              </a:cxn>
              <a:cxn ang="0">
                <a:pos x="19" y="0"/>
              </a:cxn>
              <a:cxn ang="0">
                <a:pos x="0" y="19"/>
              </a:cxn>
              <a:cxn ang="0">
                <a:pos x="12" y="35"/>
              </a:cxn>
              <a:cxn ang="0">
                <a:pos x="55" y="60"/>
              </a:cxn>
              <a:cxn ang="0">
                <a:pos x="86" y="131"/>
              </a:cxn>
              <a:cxn ang="0">
                <a:pos x="94" y="147"/>
              </a:cxn>
              <a:cxn ang="0">
                <a:pos x="104" y="156"/>
              </a:cxn>
              <a:cxn ang="0">
                <a:pos x="235" y="156"/>
              </a:cxn>
              <a:cxn ang="0">
                <a:pos x="247" y="143"/>
              </a:cxn>
              <a:cxn ang="0">
                <a:pos x="285" y="58"/>
              </a:cxn>
              <a:cxn ang="0">
                <a:pos x="285" y="38"/>
              </a:cxn>
              <a:cxn ang="0">
                <a:pos x="237" y="139"/>
              </a:cxn>
              <a:cxn ang="0">
                <a:pos x="232" y="145"/>
              </a:cxn>
              <a:cxn ang="0">
                <a:pos x="224" y="145"/>
              </a:cxn>
              <a:cxn ang="0">
                <a:pos x="109" y="145"/>
              </a:cxn>
              <a:cxn ang="0">
                <a:pos x="102" y="139"/>
              </a:cxn>
              <a:cxn ang="0">
                <a:pos x="70" y="69"/>
              </a:cxn>
              <a:cxn ang="0">
                <a:pos x="19" y="27"/>
              </a:cxn>
              <a:cxn ang="0">
                <a:pos x="12" y="22"/>
              </a:cxn>
              <a:cxn ang="0">
                <a:pos x="13" y="14"/>
              </a:cxn>
              <a:cxn ang="0">
                <a:pos x="58" y="11"/>
              </a:cxn>
              <a:cxn ang="0">
                <a:pos x="60" y="12"/>
              </a:cxn>
              <a:cxn ang="0">
                <a:pos x="62" y="14"/>
              </a:cxn>
              <a:cxn ang="0">
                <a:pos x="272" y="42"/>
              </a:cxn>
              <a:cxn ang="0">
                <a:pos x="275" y="43"/>
              </a:cxn>
              <a:cxn ang="0">
                <a:pos x="268" y="69"/>
              </a:cxn>
              <a:cxn ang="0">
                <a:pos x="124" y="166"/>
              </a:cxn>
              <a:cxn ang="0">
                <a:pos x="108" y="177"/>
              </a:cxn>
              <a:cxn ang="0">
                <a:pos x="104" y="192"/>
              </a:cxn>
              <a:cxn ang="0">
                <a:pos x="112" y="210"/>
              </a:cxn>
              <a:cxn ang="0">
                <a:pos x="129" y="218"/>
              </a:cxn>
              <a:cxn ang="0">
                <a:pos x="144" y="212"/>
              </a:cxn>
              <a:cxn ang="0">
                <a:pos x="154" y="197"/>
              </a:cxn>
              <a:cxn ang="0">
                <a:pos x="152" y="181"/>
              </a:cxn>
              <a:cxn ang="0">
                <a:pos x="139" y="168"/>
              </a:cxn>
              <a:cxn ang="0">
                <a:pos x="129" y="208"/>
              </a:cxn>
              <a:cxn ang="0">
                <a:pos x="114" y="197"/>
              </a:cxn>
              <a:cxn ang="0">
                <a:pos x="117" y="180"/>
              </a:cxn>
              <a:cxn ang="0">
                <a:pos x="136" y="177"/>
              </a:cxn>
              <a:cxn ang="0">
                <a:pos x="145" y="192"/>
              </a:cxn>
              <a:cxn ang="0">
                <a:pos x="129" y="208"/>
              </a:cxn>
              <a:cxn ang="0">
                <a:pos x="212" y="166"/>
              </a:cxn>
              <a:cxn ang="0">
                <a:pos x="197" y="177"/>
              </a:cxn>
              <a:cxn ang="0">
                <a:pos x="191" y="192"/>
              </a:cxn>
              <a:cxn ang="0">
                <a:pos x="199" y="210"/>
              </a:cxn>
              <a:cxn ang="0">
                <a:pos x="217" y="218"/>
              </a:cxn>
              <a:cxn ang="0">
                <a:pos x="232" y="212"/>
              </a:cxn>
              <a:cxn ang="0">
                <a:pos x="243" y="197"/>
              </a:cxn>
              <a:cxn ang="0">
                <a:pos x="241" y="181"/>
              </a:cxn>
              <a:cxn ang="0">
                <a:pos x="228" y="168"/>
              </a:cxn>
              <a:cxn ang="0">
                <a:pos x="217" y="208"/>
              </a:cxn>
              <a:cxn ang="0">
                <a:pos x="202" y="197"/>
              </a:cxn>
              <a:cxn ang="0">
                <a:pos x="206" y="180"/>
              </a:cxn>
              <a:cxn ang="0">
                <a:pos x="224" y="177"/>
              </a:cxn>
              <a:cxn ang="0">
                <a:pos x="233" y="192"/>
              </a:cxn>
              <a:cxn ang="0">
                <a:pos x="217" y="208"/>
              </a:cxn>
            </a:cxnLst>
            <a:rect l="0" t="0" r="r" b="b"/>
            <a:pathLst>
              <a:path w="286" h="218">
                <a:moveTo>
                  <a:pt x="285" y="38"/>
                </a:moveTo>
                <a:lnTo>
                  <a:pt x="285" y="38"/>
                </a:lnTo>
                <a:lnTo>
                  <a:pt x="280" y="34"/>
                </a:lnTo>
                <a:lnTo>
                  <a:pt x="276" y="33"/>
                </a:lnTo>
                <a:lnTo>
                  <a:pt x="272" y="33"/>
                </a:lnTo>
                <a:lnTo>
                  <a:pt x="82" y="33"/>
                </a:lnTo>
                <a:lnTo>
                  <a:pt x="73" y="12"/>
                </a:lnTo>
                <a:lnTo>
                  <a:pt x="73" y="12"/>
                </a:lnTo>
                <a:lnTo>
                  <a:pt x="70" y="8"/>
                </a:lnTo>
                <a:lnTo>
                  <a:pt x="70" y="8"/>
                </a:lnTo>
                <a:lnTo>
                  <a:pt x="67" y="6"/>
                </a:lnTo>
                <a:lnTo>
                  <a:pt x="67" y="6"/>
                </a:lnTo>
                <a:lnTo>
                  <a:pt x="66" y="3"/>
                </a:lnTo>
                <a:lnTo>
                  <a:pt x="64" y="3"/>
                </a:lnTo>
                <a:lnTo>
                  <a:pt x="64" y="3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59" y="2"/>
                </a:lnTo>
                <a:lnTo>
                  <a:pt x="58" y="2"/>
                </a:lnTo>
                <a:lnTo>
                  <a:pt x="58" y="2"/>
                </a:lnTo>
                <a:lnTo>
                  <a:pt x="56" y="0"/>
                </a:lnTo>
                <a:lnTo>
                  <a:pt x="19" y="0"/>
                </a:lnTo>
                <a:lnTo>
                  <a:pt x="19" y="0"/>
                </a:lnTo>
                <a:lnTo>
                  <a:pt x="12" y="3"/>
                </a:lnTo>
                <a:lnTo>
                  <a:pt x="5" y="6"/>
                </a:lnTo>
                <a:lnTo>
                  <a:pt x="1" y="12"/>
                </a:lnTo>
                <a:lnTo>
                  <a:pt x="0" y="19"/>
                </a:lnTo>
                <a:lnTo>
                  <a:pt x="0" y="19"/>
                </a:lnTo>
                <a:lnTo>
                  <a:pt x="1" y="26"/>
                </a:lnTo>
                <a:lnTo>
                  <a:pt x="5" y="31"/>
                </a:lnTo>
                <a:lnTo>
                  <a:pt x="12" y="35"/>
                </a:lnTo>
                <a:lnTo>
                  <a:pt x="19" y="37"/>
                </a:lnTo>
                <a:lnTo>
                  <a:pt x="44" y="37"/>
                </a:lnTo>
                <a:lnTo>
                  <a:pt x="55" y="60"/>
                </a:lnTo>
                <a:lnTo>
                  <a:pt x="55" y="60"/>
                </a:lnTo>
                <a:lnTo>
                  <a:pt x="59" y="69"/>
                </a:lnTo>
                <a:lnTo>
                  <a:pt x="60" y="73"/>
                </a:lnTo>
                <a:lnTo>
                  <a:pt x="86" y="131"/>
                </a:lnTo>
                <a:lnTo>
                  <a:pt x="86" y="131"/>
                </a:lnTo>
                <a:lnTo>
                  <a:pt x="87" y="133"/>
                </a:lnTo>
                <a:lnTo>
                  <a:pt x="91" y="143"/>
                </a:lnTo>
                <a:lnTo>
                  <a:pt x="91" y="143"/>
                </a:lnTo>
                <a:lnTo>
                  <a:pt x="94" y="147"/>
                </a:lnTo>
                <a:lnTo>
                  <a:pt x="97" y="150"/>
                </a:lnTo>
                <a:lnTo>
                  <a:pt x="100" y="153"/>
                </a:lnTo>
                <a:lnTo>
                  <a:pt x="105" y="156"/>
                </a:lnTo>
                <a:lnTo>
                  <a:pt x="104" y="156"/>
                </a:lnTo>
                <a:lnTo>
                  <a:pt x="229" y="156"/>
                </a:lnTo>
                <a:lnTo>
                  <a:pt x="235" y="156"/>
                </a:lnTo>
                <a:lnTo>
                  <a:pt x="235" y="156"/>
                </a:lnTo>
                <a:lnTo>
                  <a:pt x="235" y="156"/>
                </a:lnTo>
                <a:lnTo>
                  <a:pt x="239" y="153"/>
                </a:lnTo>
                <a:lnTo>
                  <a:pt x="243" y="150"/>
                </a:lnTo>
                <a:lnTo>
                  <a:pt x="245" y="147"/>
                </a:lnTo>
                <a:lnTo>
                  <a:pt x="247" y="143"/>
                </a:lnTo>
                <a:lnTo>
                  <a:pt x="278" y="73"/>
                </a:lnTo>
                <a:lnTo>
                  <a:pt x="278" y="73"/>
                </a:lnTo>
                <a:lnTo>
                  <a:pt x="280" y="68"/>
                </a:lnTo>
                <a:lnTo>
                  <a:pt x="285" y="58"/>
                </a:lnTo>
                <a:lnTo>
                  <a:pt x="286" y="48"/>
                </a:lnTo>
                <a:lnTo>
                  <a:pt x="286" y="42"/>
                </a:lnTo>
                <a:lnTo>
                  <a:pt x="285" y="38"/>
                </a:lnTo>
                <a:lnTo>
                  <a:pt x="285" y="38"/>
                </a:lnTo>
                <a:close/>
                <a:moveTo>
                  <a:pt x="268" y="69"/>
                </a:moveTo>
                <a:lnTo>
                  <a:pt x="239" y="135"/>
                </a:lnTo>
                <a:lnTo>
                  <a:pt x="239" y="134"/>
                </a:lnTo>
                <a:lnTo>
                  <a:pt x="237" y="139"/>
                </a:lnTo>
                <a:lnTo>
                  <a:pt x="237" y="139"/>
                </a:lnTo>
                <a:lnTo>
                  <a:pt x="236" y="142"/>
                </a:lnTo>
                <a:lnTo>
                  <a:pt x="235" y="143"/>
                </a:lnTo>
                <a:lnTo>
                  <a:pt x="232" y="145"/>
                </a:lnTo>
                <a:lnTo>
                  <a:pt x="229" y="145"/>
                </a:lnTo>
                <a:lnTo>
                  <a:pt x="229" y="145"/>
                </a:lnTo>
                <a:lnTo>
                  <a:pt x="229" y="145"/>
                </a:lnTo>
                <a:lnTo>
                  <a:pt x="224" y="145"/>
                </a:lnTo>
                <a:lnTo>
                  <a:pt x="224" y="146"/>
                </a:lnTo>
                <a:lnTo>
                  <a:pt x="114" y="146"/>
                </a:lnTo>
                <a:lnTo>
                  <a:pt x="109" y="145"/>
                </a:lnTo>
                <a:lnTo>
                  <a:pt x="109" y="145"/>
                </a:lnTo>
                <a:lnTo>
                  <a:pt x="106" y="145"/>
                </a:lnTo>
                <a:lnTo>
                  <a:pt x="105" y="143"/>
                </a:lnTo>
                <a:lnTo>
                  <a:pt x="102" y="142"/>
                </a:lnTo>
                <a:lnTo>
                  <a:pt x="102" y="139"/>
                </a:lnTo>
                <a:lnTo>
                  <a:pt x="101" y="134"/>
                </a:lnTo>
                <a:lnTo>
                  <a:pt x="100" y="135"/>
                </a:lnTo>
                <a:lnTo>
                  <a:pt x="70" y="69"/>
                </a:lnTo>
                <a:lnTo>
                  <a:pt x="70" y="69"/>
                </a:lnTo>
                <a:lnTo>
                  <a:pt x="67" y="65"/>
                </a:lnTo>
                <a:lnTo>
                  <a:pt x="64" y="56"/>
                </a:lnTo>
                <a:lnTo>
                  <a:pt x="51" y="27"/>
                </a:lnTo>
                <a:lnTo>
                  <a:pt x="19" y="27"/>
                </a:lnTo>
                <a:lnTo>
                  <a:pt x="19" y="27"/>
                </a:lnTo>
                <a:lnTo>
                  <a:pt x="16" y="26"/>
                </a:lnTo>
                <a:lnTo>
                  <a:pt x="13" y="25"/>
                </a:lnTo>
                <a:lnTo>
                  <a:pt x="12" y="22"/>
                </a:lnTo>
                <a:lnTo>
                  <a:pt x="10" y="19"/>
                </a:lnTo>
                <a:lnTo>
                  <a:pt x="10" y="19"/>
                </a:lnTo>
                <a:lnTo>
                  <a:pt x="12" y="16"/>
                </a:lnTo>
                <a:lnTo>
                  <a:pt x="13" y="14"/>
                </a:lnTo>
                <a:lnTo>
                  <a:pt x="16" y="12"/>
                </a:lnTo>
                <a:lnTo>
                  <a:pt x="19" y="11"/>
                </a:lnTo>
                <a:lnTo>
                  <a:pt x="56" y="11"/>
                </a:lnTo>
                <a:lnTo>
                  <a:pt x="58" y="11"/>
                </a:lnTo>
                <a:lnTo>
                  <a:pt x="58" y="11"/>
                </a:lnTo>
                <a:lnTo>
                  <a:pt x="59" y="12"/>
                </a:lnTo>
                <a:lnTo>
                  <a:pt x="59" y="12"/>
                </a:lnTo>
                <a:lnTo>
                  <a:pt x="60" y="12"/>
                </a:lnTo>
                <a:lnTo>
                  <a:pt x="60" y="12"/>
                </a:lnTo>
                <a:lnTo>
                  <a:pt x="60" y="14"/>
                </a:lnTo>
                <a:lnTo>
                  <a:pt x="60" y="14"/>
                </a:lnTo>
                <a:lnTo>
                  <a:pt x="62" y="14"/>
                </a:lnTo>
                <a:lnTo>
                  <a:pt x="62" y="14"/>
                </a:lnTo>
                <a:lnTo>
                  <a:pt x="63" y="16"/>
                </a:lnTo>
                <a:lnTo>
                  <a:pt x="75" y="42"/>
                </a:lnTo>
                <a:lnTo>
                  <a:pt x="272" y="42"/>
                </a:lnTo>
                <a:lnTo>
                  <a:pt x="272" y="42"/>
                </a:lnTo>
                <a:lnTo>
                  <a:pt x="275" y="43"/>
                </a:lnTo>
                <a:lnTo>
                  <a:pt x="275" y="43"/>
                </a:lnTo>
                <a:lnTo>
                  <a:pt x="275" y="43"/>
                </a:lnTo>
                <a:lnTo>
                  <a:pt x="276" y="48"/>
                </a:lnTo>
                <a:lnTo>
                  <a:pt x="275" y="54"/>
                </a:lnTo>
                <a:lnTo>
                  <a:pt x="272" y="61"/>
                </a:lnTo>
                <a:lnTo>
                  <a:pt x="268" y="69"/>
                </a:lnTo>
                <a:lnTo>
                  <a:pt x="268" y="69"/>
                </a:lnTo>
                <a:close/>
                <a:moveTo>
                  <a:pt x="129" y="166"/>
                </a:moveTo>
                <a:lnTo>
                  <a:pt x="129" y="166"/>
                </a:lnTo>
                <a:lnTo>
                  <a:pt x="124" y="166"/>
                </a:lnTo>
                <a:lnTo>
                  <a:pt x="120" y="168"/>
                </a:lnTo>
                <a:lnTo>
                  <a:pt x="114" y="170"/>
                </a:lnTo>
                <a:lnTo>
                  <a:pt x="112" y="173"/>
                </a:lnTo>
                <a:lnTo>
                  <a:pt x="108" y="177"/>
                </a:lnTo>
                <a:lnTo>
                  <a:pt x="106" y="181"/>
                </a:lnTo>
                <a:lnTo>
                  <a:pt x="105" y="187"/>
                </a:lnTo>
                <a:lnTo>
                  <a:pt x="104" y="192"/>
                </a:lnTo>
                <a:lnTo>
                  <a:pt x="104" y="192"/>
                </a:lnTo>
                <a:lnTo>
                  <a:pt x="105" y="197"/>
                </a:lnTo>
                <a:lnTo>
                  <a:pt x="106" y="201"/>
                </a:lnTo>
                <a:lnTo>
                  <a:pt x="108" y="206"/>
                </a:lnTo>
                <a:lnTo>
                  <a:pt x="112" y="210"/>
                </a:lnTo>
                <a:lnTo>
                  <a:pt x="114" y="212"/>
                </a:lnTo>
                <a:lnTo>
                  <a:pt x="120" y="215"/>
                </a:lnTo>
                <a:lnTo>
                  <a:pt x="124" y="216"/>
                </a:lnTo>
                <a:lnTo>
                  <a:pt x="129" y="218"/>
                </a:lnTo>
                <a:lnTo>
                  <a:pt x="129" y="218"/>
                </a:lnTo>
                <a:lnTo>
                  <a:pt x="135" y="216"/>
                </a:lnTo>
                <a:lnTo>
                  <a:pt x="139" y="215"/>
                </a:lnTo>
                <a:lnTo>
                  <a:pt x="144" y="212"/>
                </a:lnTo>
                <a:lnTo>
                  <a:pt x="147" y="210"/>
                </a:lnTo>
                <a:lnTo>
                  <a:pt x="151" y="206"/>
                </a:lnTo>
                <a:lnTo>
                  <a:pt x="152" y="201"/>
                </a:lnTo>
                <a:lnTo>
                  <a:pt x="154" y="197"/>
                </a:lnTo>
                <a:lnTo>
                  <a:pt x="155" y="192"/>
                </a:lnTo>
                <a:lnTo>
                  <a:pt x="155" y="192"/>
                </a:lnTo>
                <a:lnTo>
                  <a:pt x="154" y="187"/>
                </a:lnTo>
                <a:lnTo>
                  <a:pt x="152" y="181"/>
                </a:lnTo>
                <a:lnTo>
                  <a:pt x="151" y="177"/>
                </a:lnTo>
                <a:lnTo>
                  <a:pt x="147" y="173"/>
                </a:lnTo>
                <a:lnTo>
                  <a:pt x="144" y="170"/>
                </a:lnTo>
                <a:lnTo>
                  <a:pt x="139" y="168"/>
                </a:lnTo>
                <a:lnTo>
                  <a:pt x="135" y="166"/>
                </a:lnTo>
                <a:lnTo>
                  <a:pt x="129" y="166"/>
                </a:lnTo>
                <a:lnTo>
                  <a:pt x="129" y="166"/>
                </a:lnTo>
                <a:close/>
                <a:moveTo>
                  <a:pt x="129" y="208"/>
                </a:moveTo>
                <a:lnTo>
                  <a:pt x="129" y="208"/>
                </a:lnTo>
                <a:lnTo>
                  <a:pt x="122" y="207"/>
                </a:lnTo>
                <a:lnTo>
                  <a:pt x="117" y="203"/>
                </a:lnTo>
                <a:lnTo>
                  <a:pt x="114" y="197"/>
                </a:lnTo>
                <a:lnTo>
                  <a:pt x="113" y="192"/>
                </a:lnTo>
                <a:lnTo>
                  <a:pt x="113" y="192"/>
                </a:lnTo>
                <a:lnTo>
                  <a:pt x="114" y="185"/>
                </a:lnTo>
                <a:lnTo>
                  <a:pt x="117" y="180"/>
                </a:lnTo>
                <a:lnTo>
                  <a:pt x="122" y="177"/>
                </a:lnTo>
                <a:lnTo>
                  <a:pt x="129" y="176"/>
                </a:lnTo>
                <a:lnTo>
                  <a:pt x="129" y="176"/>
                </a:lnTo>
                <a:lnTo>
                  <a:pt x="136" y="177"/>
                </a:lnTo>
                <a:lnTo>
                  <a:pt x="140" y="180"/>
                </a:lnTo>
                <a:lnTo>
                  <a:pt x="144" y="185"/>
                </a:lnTo>
                <a:lnTo>
                  <a:pt x="145" y="192"/>
                </a:lnTo>
                <a:lnTo>
                  <a:pt x="145" y="192"/>
                </a:lnTo>
                <a:lnTo>
                  <a:pt x="144" y="197"/>
                </a:lnTo>
                <a:lnTo>
                  <a:pt x="140" y="203"/>
                </a:lnTo>
                <a:lnTo>
                  <a:pt x="136" y="207"/>
                </a:lnTo>
                <a:lnTo>
                  <a:pt x="129" y="208"/>
                </a:lnTo>
                <a:lnTo>
                  <a:pt x="129" y="208"/>
                </a:lnTo>
                <a:close/>
                <a:moveTo>
                  <a:pt x="217" y="166"/>
                </a:moveTo>
                <a:lnTo>
                  <a:pt x="217" y="166"/>
                </a:lnTo>
                <a:lnTo>
                  <a:pt x="212" y="166"/>
                </a:lnTo>
                <a:lnTo>
                  <a:pt x="208" y="168"/>
                </a:lnTo>
                <a:lnTo>
                  <a:pt x="204" y="170"/>
                </a:lnTo>
                <a:lnTo>
                  <a:pt x="199" y="173"/>
                </a:lnTo>
                <a:lnTo>
                  <a:pt x="197" y="177"/>
                </a:lnTo>
                <a:lnTo>
                  <a:pt x="194" y="181"/>
                </a:lnTo>
                <a:lnTo>
                  <a:pt x="193" y="187"/>
                </a:lnTo>
                <a:lnTo>
                  <a:pt x="191" y="192"/>
                </a:lnTo>
                <a:lnTo>
                  <a:pt x="191" y="192"/>
                </a:lnTo>
                <a:lnTo>
                  <a:pt x="193" y="197"/>
                </a:lnTo>
                <a:lnTo>
                  <a:pt x="194" y="201"/>
                </a:lnTo>
                <a:lnTo>
                  <a:pt x="197" y="206"/>
                </a:lnTo>
                <a:lnTo>
                  <a:pt x="199" y="210"/>
                </a:lnTo>
                <a:lnTo>
                  <a:pt x="204" y="212"/>
                </a:lnTo>
                <a:lnTo>
                  <a:pt x="208" y="215"/>
                </a:lnTo>
                <a:lnTo>
                  <a:pt x="212" y="216"/>
                </a:lnTo>
                <a:lnTo>
                  <a:pt x="217" y="218"/>
                </a:lnTo>
                <a:lnTo>
                  <a:pt x="217" y="218"/>
                </a:lnTo>
                <a:lnTo>
                  <a:pt x="222" y="216"/>
                </a:lnTo>
                <a:lnTo>
                  <a:pt x="228" y="215"/>
                </a:lnTo>
                <a:lnTo>
                  <a:pt x="232" y="212"/>
                </a:lnTo>
                <a:lnTo>
                  <a:pt x="236" y="210"/>
                </a:lnTo>
                <a:lnTo>
                  <a:pt x="239" y="206"/>
                </a:lnTo>
                <a:lnTo>
                  <a:pt x="241" y="201"/>
                </a:lnTo>
                <a:lnTo>
                  <a:pt x="243" y="197"/>
                </a:lnTo>
                <a:lnTo>
                  <a:pt x="243" y="192"/>
                </a:lnTo>
                <a:lnTo>
                  <a:pt x="243" y="192"/>
                </a:lnTo>
                <a:lnTo>
                  <a:pt x="243" y="187"/>
                </a:lnTo>
                <a:lnTo>
                  <a:pt x="241" y="181"/>
                </a:lnTo>
                <a:lnTo>
                  <a:pt x="239" y="177"/>
                </a:lnTo>
                <a:lnTo>
                  <a:pt x="236" y="173"/>
                </a:lnTo>
                <a:lnTo>
                  <a:pt x="232" y="170"/>
                </a:lnTo>
                <a:lnTo>
                  <a:pt x="228" y="168"/>
                </a:lnTo>
                <a:lnTo>
                  <a:pt x="222" y="166"/>
                </a:lnTo>
                <a:lnTo>
                  <a:pt x="217" y="166"/>
                </a:lnTo>
                <a:lnTo>
                  <a:pt x="217" y="166"/>
                </a:lnTo>
                <a:close/>
                <a:moveTo>
                  <a:pt x="217" y="208"/>
                </a:moveTo>
                <a:lnTo>
                  <a:pt x="217" y="208"/>
                </a:lnTo>
                <a:lnTo>
                  <a:pt x="212" y="207"/>
                </a:lnTo>
                <a:lnTo>
                  <a:pt x="206" y="203"/>
                </a:lnTo>
                <a:lnTo>
                  <a:pt x="202" y="197"/>
                </a:lnTo>
                <a:lnTo>
                  <a:pt x="201" y="192"/>
                </a:lnTo>
                <a:lnTo>
                  <a:pt x="201" y="192"/>
                </a:lnTo>
                <a:lnTo>
                  <a:pt x="202" y="185"/>
                </a:lnTo>
                <a:lnTo>
                  <a:pt x="206" y="180"/>
                </a:lnTo>
                <a:lnTo>
                  <a:pt x="212" y="177"/>
                </a:lnTo>
                <a:lnTo>
                  <a:pt x="217" y="176"/>
                </a:lnTo>
                <a:lnTo>
                  <a:pt x="217" y="176"/>
                </a:lnTo>
                <a:lnTo>
                  <a:pt x="224" y="177"/>
                </a:lnTo>
                <a:lnTo>
                  <a:pt x="229" y="180"/>
                </a:lnTo>
                <a:lnTo>
                  <a:pt x="232" y="185"/>
                </a:lnTo>
                <a:lnTo>
                  <a:pt x="233" y="192"/>
                </a:lnTo>
                <a:lnTo>
                  <a:pt x="233" y="192"/>
                </a:lnTo>
                <a:lnTo>
                  <a:pt x="232" y="197"/>
                </a:lnTo>
                <a:lnTo>
                  <a:pt x="229" y="203"/>
                </a:lnTo>
                <a:lnTo>
                  <a:pt x="224" y="207"/>
                </a:lnTo>
                <a:lnTo>
                  <a:pt x="217" y="208"/>
                </a:lnTo>
                <a:lnTo>
                  <a:pt x="217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6" name="Freeform 276"/>
          <p:cNvSpPr>
            <a:spLocks noEditPoints="1"/>
          </p:cNvSpPr>
          <p:nvPr/>
        </p:nvSpPr>
        <p:spPr bwMode="auto">
          <a:xfrm>
            <a:off x="4481621" y="3280524"/>
            <a:ext cx="333044" cy="196104"/>
          </a:xfrm>
          <a:custGeom>
            <a:avLst/>
            <a:gdLst/>
            <a:ahLst/>
            <a:cxnLst>
              <a:cxn ang="0">
                <a:pos x="31" y="127"/>
              </a:cxn>
              <a:cxn ang="0">
                <a:pos x="0" y="127"/>
              </a:cxn>
              <a:cxn ang="0">
                <a:pos x="0" y="43"/>
              </a:cxn>
              <a:cxn ang="0">
                <a:pos x="155" y="43"/>
              </a:cxn>
              <a:cxn ang="0">
                <a:pos x="155" y="0"/>
              </a:cxn>
              <a:cxn ang="0">
                <a:pos x="213" y="60"/>
              </a:cxn>
              <a:cxn ang="0">
                <a:pos x="155" y="118"/>
              </a:cxn>
              <a:cxn ang="0">
                <a:pos x="155" y="74"/>
              </a:cxn>
              <a:cxn ang="0">
                <a:pos x="31" y="74"/>
              </a:cxn>
              <a:cxn ang="0">
                <a:pos x="31" y="127"/>
              </a:cxn>
              <a:cxn ang="0">
                <a:pos x="6" y="122"/>
              </a:cxn>
              <a:cxn ang="0">
                <a:pos x="26" y="122"/>
              </a:cxn>
              <a:cxn ang="0">
                <a:pos x="26" y="69"/>
              </a:cxn>
              <a:cxn ang="0">
                <a:pos x="161" y="69"/>
              </a:cxn>
              <a:cxn ang="0">
                <a:pos x="161" y="104"/>
              </a:cxn>
              <a:cxn ang="0">
                <a:pos x="207" y="60"/>
              </a:cxn>
              <a:cxn ang="0">
                <a:pos x="161" y="14"/>
              </a:cxn>
              <a:cxn ang="0">
                <a:pos x="161" y="49"/>
              </a:cxn>
              <a:cxn ang="0">
                <a:pos x="6" y="49"/>
              </a:cxn>
              <a:cxn ang="0">
                <a:pos x="6" y="122"/>
              </a:cxn>
            </a:cxnLst>
            <a:rect l="0" t="0" r="r" b="b"/>
            <a:pathLst>
              <a:path w="213" h="127">
                <a:moveTo>
                  <a:pt x="31" y="127"/>
                </a:moveTo>
                <a:lnTo>
                  <a:pt x="0" y="127"/>
                </a:lnTo>
                <a:lnTo>
                  <a:pt x="0" y="43"/>
                </a:lnTo>
                <a:lnTo>
                  <a:pt x="155" y="43"/>
                </a:lnTo>
                <a:lnTo>
                  <a:pt x="155" y="0"/>
                </a:lnTo>
                <a:lnTo>
                  <a:pt x="213" y="60"/>
                </a:lnTo>
                <a:lnTo>
                  <a:pt x="155" y="118"/>
                </a:lnTo>
                <a:lnTo>
                  <a:pt x="155" y="74"/>
                </a:lnTo>
                <a:lnTo>
                  <a:pt x="31" y="74"/>
                </a:lnTo>
                <a:lnTo>
                  <a:pt x="31" y="127"/>
                </a:lnTo>
                <a:close/>
                <a:moveTo>
                  <a:pt x="6" y="122"/>
                </a:moveTo>
                <a:lnTo>
                  <a:pt x="26" y="122"/>
                </a:lnTo>
                <a:lnTo>
                  <a:pt x="26" y="69"/>
                </a:lnTo>
                <a:lnTo>
                  <a:pt x="161" y="69"/>
                </a:lnTo>
                <a:lnTo>
                  <a:pt x="161" y="104"/>
                </a:lnTo>
                <a:lnTo>
                  <a:pt x="207" y="60"/>
                </a:lnTo>
                <a:lnTo>
                  <a:pt x="161" y="14"/>
                </a:lnTo>
                <a:lnTo>
                  <a:pt x="161" y="49"/>
                </a:lnTo>
                <a:lnTo>
                  <a:pt x="6" y="49"/>
                </a:lnTo>
                <a:lnTo>
                  <a:pt x="6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7" name="Freeform 277"/>
          <p:cNvSpPr>
            <a:spLocks noEditPoints="1"/>
          </p:cNvSpPr>
          <p:nvPr/>
        </p:nvSpPr>
        <p:spPr bwMode="auto">
          <a:xfrm>
            <a:off x="4476932" y="3439276"/>
            <a:ext cx="342425" cy="210113"/>
          </a:xfrm>
          <a:custGeom>
            <a:avLst/>
            <a:gdLst/>
            <a:ahLst/>
            <a:cxnLst>
              <a:cxn ang="0">
                <a:pos x="65" y="135"/>
              </a:cxn>
              <a:cxn ang="0">
                <a:pos x="0" y="70"/>
              </a:cxn>
              <a:cxn ang="0">
                <a:pos x="65" y="5"/>
              </a:cxn>
              <a:cxn ang="0">
                <a:pos x="65" y="51"/>
              </a:cxn>
              <a:cxn ang="0">
                <a:pos x="183" y="51"/>
              </a:cxn>
              <a:cxn ang="0">
                <a:pos x="183" y="0"/>
              </a:cxn>
              <a:cxn ang="0">
                <a:pos x="220" y="0"/>
              </a:cxn>
              <a:cxn ang="0">
                <a:pos x="220" y="89"/>
              </a:cxn>
              <a:cxn ang="0">
                <a:pos x="65" y="89"/>
              </a:cxn>
              <a:cxn ang="0">
                <a:pos x="65" y="135"/>
              </a:cxn>
              <a:cxn ang="0">
                <a:pos x="15" y="70"/>
              </a:cxn>
              <a:cxn ang="0">
                <a:pos x="54" y="109"/>
              </a:cxn>
              <a:cxn ang="0">
                <a:pos x="54" y="78"/>
              </a:cxn>
              <a:cxn ang="0">
                <a:pos x="209" y="78"/>
              </a:cxn>
              <a:cxn ang="0">
                <a:pos x="209" y="11"/>
              </a:cxn>
              <a:cxn ang="0">
                <a:pos x="194" y="11"/>
              </a:cxn>
              <a:cxn ang="0">
                <a:pos x="194" y="62"/>
              </a:cxn>
              <a:cxn ang="0">
                <a:pos x="54" y="62"/>
              </a:cxn>
              <a:cxn ang="0">
                <a:pos x="54" y="31"/>
              </a:cxn>
              <a:cxn ang="0">
                <a:pos x="15" y="70"/>
              </a:cxn>
            </a:cxnLst>
            <a:rect l="0" t="0" r="r" b="b"/>
            <a:pathLst>
              <a:path w="220" h="135">
                <a:moveTo>
                  <a:pt x="65" y="135"/>
                </a:moveTo>
                <a:lnTo>
                  <a:pt x="0" y="70"/>
                </a:lnTo>
                <a:lnTo>
                  <a:pt x="65" y="5"/>
                </a:lnTo>
                <a:lnTo>
                  <a:pt x="65" y="51"/>
                </a:lnTo>
                <a:lnTo>
                  <a:pt x="183" y="51"/>
                </a:lnTo>
                <a:lnTo>
                  <a:pt x="183" y="0"/>
                </a:lnTo>
                <a:lnTo>
                  <a:pt x="220" y="0"/>
                </a:lnTo>
                <a:lnTo>
                  <a:pt x="220" y="89"/>
                </a:lnTo>
                <a:lnTo>
                  <a:pt x="65" y="89"/>
                </a:lnTo>
                <a:lnTo>
                  <a:pt x="65" y="135"/>
                </a:lnTo>
                <a:close/>
                <a:moveTo>
                  <a:pt x="15" y="70"/>
                </a:moveTo>
                <a:lnTo>
                  <a:pt x="54" y="109"/>
                </a:lnTo>
                <a:lnTo>
                  <a:pt x="54" y="78"/>
                </a:lnTo>
                <a:lnTo>
                  <a:pt x="209" y="78"/>
                </a:lnTo>
                <a:lnTo>
                  <a:pt x="209" y="11"/>
                </a:lnTo>
                <a:lnTo>
                  <a:pt x="194" y="11"/>
                </a:lnTo>
                <a:lnTo>
                  <a:pt x="194" y="62"/>
                </a:lnTo>
                <a:lnTo>
                  <a:pt x="54" y="62"/>
                </a:lnTo>
                <a:lnTo>
                  <a:pt x="54" y="31"/>
                </a:lnTo>
                <a:lnTo>
                  <a:pt x="15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8" name="Freeform 278"/>
          <p:cNvSpPr>
            <a:spLocks noEditPoints="1"/>
          </p:cNvSpPr>
          <p:nvPr/>
        </p:nvSpPr>
        <p:spPr bwMode="auto">
          <a:xfrm>
            <a:off x="2858628" y="3294533"/>
            <a:ext cx="342425" cy="140075"/>
          </a:xfrm>
          <a:custGeom>
            <a:avLst/>
            <a:gdLst/>
            <a:ahLst/>
            <a:cxnLst>
              <a:cxn ang="0">
                <a:pos x="128" y="90"/>
              </a:cxn>
              <a:cxn ang="0">
                <a:pos x="161" y="58"/>
              </a:cxn>
              <a:cxn ang="0">
                <a:pos x="136" y="41"/>
              </a:cxn>
              <a:cxn ang="0">
                <a:pos x="107" y="36"/>
              </a:cxn>
              <a:cxn ang="0">
                <a:pos x="94" y="36"/>
              </a:cxn>
              <a:cxn ang="0">
                <a:pos x="71" y="44"/>
              </a:cxn>
              <a:cxn ang="0">
                <a:pos x="53" y="58"/>
              </a:cxn>
              <a:cxn ang="0">
                <a:pos x="38" y="77"/>
              </a:cxn>
              <a:cxn ang="0">
                <a:pos x="31" y="90"/>
              </a:cxn>
              <a:cxn ang="0">
                <a:pos x="1" y="77"/>
              </a:cxn>
              <a:cxn ang="0">
                <a:pos x="8" y="60"/>
              </a:cxn>
              <a:cxn ang="0">
                <a:pos x="30" y="33"/>
              </a:cxn>
              <a:cxn ang="0">
                <a:pos x="57" y="14"/>
              </a:cxn>
              <a:cxn ang="0">
                <a:pos x="89" y="4"/>
              </a:cxn>
              <a:cxn ang="0">
                <a:pos x="107" y="2"/>
              </a:cxn>
              <a:cxn ang="0">
                <a:pos x="128" y="5"/>
              </a:cxn>
              <a:cxn ang="0">
                <a:pos x="148" y="10"/>
              </a:cxn>
              <a:cxn ang="0">
                <a:pos x="167" y="21"/>
              </a:cxn>
              <a:cxn ang="0">
                <a:pos x="183" y="33"/>
              </a:cxn>
              <a:cxn ang="0">
                <a:pos x="219" y="90"/>
              </a:cxn>
              <a:cxn ang="0">
                <a:pos x="213" y="85"/>
              </a:cxn>
              <a:cxn ang="0">
                <a:pos x="185" y="41"/>
              </a:cxn>
              <a:cxn ang="0">
                <a:pos x="182" y="40"/>
              </a:cxn>
              <a:cxn ang="0">
                <a:pos x="166" y="27"/>
              </a:cxn>
              <a:cxn ang="0">
                <a:pos x="147" y="16"/>
              </a:cxn>
              <a:cxn ang="0">
                <a:pos x="128" y="10"/>
              </a:cxn>
              <a:cxn ang="0">
                <a:pos x="107" y="8"/>
              </a:cxn>
              <a:cxn ang="0">
                <a:pos x="90" y="9"/>
              </a:cxn>
              <a:cxn ang="0">
                <a:pos x="61" y="19"/>
              </a:cxn>
              <a:cxn ang="0">
                <a:pos x="35" y="36"/>
              </a:cxn>
              <a:cxn ang="0">
                <a:pos x="15" y="60"/>
              </a:cxn>
              <a:cxn ang="0">
                <a:pos x="28" y="83"/>
              </a:cxn>
              <a:cxn ang="0">
                <a:pos x="34" y="71"/>
              </a:cxn>
              <a:cxn ang="0">
                <a:pos x="50" y="52"/>
              </a:cxn>
              <a:cxn ang="0">
                <a:pos x="70" y="39"/>
              </a:cxn>
              <a:cxn ang="0">
                <a:pos x="94" y="31"/>
              </a:cxn>
              <a:cxn ang="0">
                <a:pos x="107" y="31"/>
              </a:cxn>
              <a:cxn ang="0">
                <a:pos x="123" y="32"/>
              </a:cxn>
              <a:cxn ang="0">
                <a:pos x="139" y="37"/>
              </a:cxn>
              <a:cxn ang="0">
                <a:pos x="154" y="44"/>
              </a:cxn>
              <a:cxn ang="0">
                <a:pos x="167" y="55"/>
              </a:cxn>
              <a:cxn ang="0">
                <a:pos x="140" y="85"/>
              </a:cxn>
            </a:cxnLst>
            <a:rect l="0" t="0" r="r" b="b"/>
            <a:pathLst>
              <a:path w="219" h="90">
                <a:moveTo>
                  <a:pt x="219" y="90"/>
                </a:moveTo>
                <a:lnTo>
                  <a:pt x="128" y="90"/>
                </a:lnTo>
                <a:lnTo>
                  <a:pt x="161" y="58"/>
                </a:lnTo>
                <a:lnTo>
                  <a:pt x="161" y="58"/>
                </a:lnTo>
                <a:lnTo>
                  <a:pt x="148" y="48"/>
                </a:lnTo>
                <a:lnTo>
                  <a:pt x="136" y="41"/>
                </a:lnTo>
                <a:lnTo>
                  <a:pt x="121" y="37"/>
                </a:lnTo>
                <a:lnTo>
                  <a:pt x="107" y="36"/>
                </a:lnTo>
                <a:lnTo>
                  <a:pt x="107" y="36"/>
                </a:lnTo>
                <a:lnTo>
                  <a:pt x="94" y="36"/>
                </a:lnTo>
                <a:lnTo>
                  <a:pt x="82" y="40"/>
                </a:lnTo>
                <a:lnTo>
                  <a:pt x="71" y="44"/>
                </a:lnTo>
                <a:lnTo>
                  <a:pt x="61" y="50"/>
                </a:lnTo>
                <a:lnTo>
                  <a:pt x="53" y="58"/>
                </a:lnTo>
                <a:lnTo>
                  <a:pt x="44" y="66"/>
                </a:lnTo>
                <a:lnTo>
                  <a:pt x="38" y="77"/>
                </a:lnTo>
                <a:lnTo>
                  <a:pt x="32" y="87"/>
                </a:lnTo>
                <a:lnTo>
                  <a:pt x="31" y="90"/>
                </a:lnTo>
                <a:lnTo>
                  <a:pt x="0" y="78"/>
                </a:lnTo>
                <a:lnTo>
                  <a:pt x="1" y="77"/>
                </a:lnTo>
                <a:lnTo>
                  <a:pt x="1" y="77"/>
                </a:lnTo>
                <a:lnTo>
                  <a:pt x="8" y="60"/>
                </a:lnTo>
                <a:lnTo>
                  <a:pt x="17" y="46"/>
                </a:lnTo>
                <a:lnTo>
                  <a:pt x="30" y="33"/>
                </a:lnTo>
                <a:lnTo>
                  <a:pt x="43" y="23"/>
                </a:lnTo>
                <a:lnTo>
                  <a:pt x="57" y="14"/>
                </a:lnTo>
                <a:lnTo>
                  <a:pt x="73" y="8"/>
                </a:lnTo>
                <a:lnTo>
                  <a:pt x="89" y="4"/>
                </a:lnTo>
                <a:lnTo>
                  <a:pt x="107" y="2"/>
                </a:lnTo>
                <a:lnTo>
                  <a:pt x="107" y="2"/>
                </a:lnTo>
                <a:lnTo>
                  <a:pt x="117" y="4"/>
                </a:lnTo>
                <a:lnTo>
                  <a:pt x="128" y="5"/>
                </a:lnTo>
                <a:lnTo>
                  <a:pt x="139" y="8"/>
                </a:lnTo>
                <a:lnTo>
                  <a:pt x="148" y="10"/>
                </a:lnTo>
                <a:lnTo>
                  <a:pt x="158" y="16"/>
                </a:lnTo>
                <a:lnTo>
                  <a:pt x="167" y="21"/>
                </a:lnTo>
                <a:lnTo>
                  <a:pt x="175" y="27"/>
                </a:lnTo>
                <a:lnTo>
                  <a:pt x="183" y="33"/>
                </a:lnTo>
                <a:lnTo>
                  <a:pt x="219" y="0"/>
                </a:lnTo>
                <a:lnTo>
                  <a:pt x="219" y="90"/>
                </a:lnTo>
                <a:close/>
                <a:moveTo>
                  <a:pt x="140" y="85"/>
                </a:moveTo>
                <a:lnTo>
                  <a:pt x="213" y="85"/>
                </a:lnTo>
                <a:lnTo>
                  <a:pt x="213" y="12"/>
                </a:lnTo>
                <a:lnTo>
                  <a:pt x="185" y="41"/>
                </a:lnTo>
                <a:lnTo>
                  <a:pt x="182" y="40"/>
                </a:lnTo>
                <a:lnTo>
                  <a:pt x="182" y="40"/>
                </a:lnTo>
                <a:lnTo>
                  <a:pt x="174" y="32"/>
                </a:lnTo>
                <a:lnTo>
                  <a:pt x="166" y="27"/>
                </a:lnTo>
                <a:lnTo>
                  <a:pt x="156" y="21"/>
                </a:lnTo>
                <a:lnTo>
                  <a:pt x="147" y="16"/>
                </a:lnTo>
                <a:lnTo>
                  <a:pt x="138" y="13"/>
                </a:lnTo>
                <a:lnTo>
                  <a:pt x="128" y="10"/>
                </a:lnTo>
                <a:lnTo>
                  <a:pt x="117" y="9"/>
                </a:lnTo>
                <a:lnTo>
                  <a:pt x="107" y="8"/>
                </a:lnTo>
                <a:lnTo>
                  <a:pt x="107" y="8"/>
                </a:lnTo>
                <a:lnTo>
                  <a:pt x="90" y="9"/>
                </a:lnTo>
                <a:lnTo>
                  <a:pt x="75" y="13"/>
                </a:lnTo>
                <a:lnTo>
                  <a:pt x="61" y="19"/>
                </a:lnTo>
                <a:lnTo>
                  <a:pt x="47" y="27"/>
                </a:lnTo>
                <a:lnTo>
                  <a:pt x="35" y="36"/>
                </a:lnTo>
                <a:lnTo>
                  <a:pt x="23" y="48"/>
                </a:lnTo>
                <a:lnTo>
                  <a:pt x="15" y="60"/>
                </a:lnTo>
                <a:lnTo>
                  <a:pt x="7" y="75"/>
                </a:lnTo>
                <a:lnTo>
                  <a:pt x="28" y="83"/>
                </a:lnTo>
                <a:lnTo>
                  <a:pt x="28" y="83"/>
                </a:lnTo>
                <a:lnTo>
                  <a:pt x="34" y="71"/>
                </a:lnTo>
                <a:lnTo>
                  <a:pt x="40" y="62"/>
                </a:lnTo>
                <a:lnTo>
                  <a:pt x="50" y="52"/>
                </a:lnTo>
                <a:lnTo>
                  <a:pt x="59" y="44"/>
                </a:lnTo>
                <a:lnTo>
                  <a:pt x="70" y="39"/>
                </a:lnTo>
                <a:lnTo>
                  <a:pt x="82" y="35"/>
                </a:lnTo>
                <a:lnTo>
                  <a:pt x="94" y="31"/>
                </a:lnTo>
                <a:lnTo>
                  <a:pt x="107" y="31"/>
                </a:lnTo>
                <a:lnTo>
                  <a:pt x="107" y="31"/>
                </a:lnTo>
                <a:lnTo>
                  <a:pt x="115" y="31"/>
                </a:lnTo>
                <a:lnTo>
                  <a:pt x="123" y="32"/>
                </a:lnTo>
                <a:lnTo>
                  <a:pt x="131" y="33"/>
                </a:lnTo>
                <a:lnTo>
                  <a:pt x="139" y="37"/>
                </a:lnTo>
                <a:lnTo>
                  <a:pt x="147" y="40"/>
                </a:lnTo>
                <a:lnTo>
                  <a:pt x="154" y="44"/>
                </a:lnTo>
                <a:lnTo>
                  <a:pt x="161" y="50"/>
                </a:lnTo>
                <a:lnTo>
                  <a:pt x="167" y="55"/>
                </a:lnTo>
                <a:lnTo>
                  <a:pt x="169" y="58"/>
                </a:lnTo>
                <a:lnTo>
                  <a:pt x="14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9" name="Freeform 279"/>
          <p:cNvSpPr>
            <a:spLocks noEditPoints="1"/>
          </p:cNvSpPr>
          <p:nvPr/>
        </p:nvSpPr>
        <p:spPr bwMode="auto">
          <a:xfrm>
            <a:off x="2849245" y="3509314"/>
            <a:ext cx="347115" cy="1587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37"/>
              </a:cxn>
              <a:cxn ang="0">
                <a:pos x="75" y="45"/>
              </a:cxn>
              <a:cxn ang="0">
                <a:pos x="101" y="54"/>
              </a:cxn>
              <a:cxn ang="0">
                <a:pos x="115" y="56"/>
              </a:cxn>
              <a:cxn ang="0">
                <a:pos x="137" y="52"/>
              </a:cxn>
              <a:cxn ang="0">
                <a:pos x="158" y="42"/>
              </a:cxn>
              <a:cxn ang="0">
                <a:pos x="175" y="26"/>
              </a:cxn>
              <a:cxn ang="0">
                <a:pos x="186" y="6"/>
              </a:cxn>
              <a:cxn ang="0">
                <a:pos x="224" y="14"/>
              </a:cxn>
              <a:cxn ang="0">
                <a:pos x="223" y="19"/>
              </a:cxn>
              <a:cxn ang="0">
                <a:pos x="205" y="49"/>
              </a:cxn>
              <a:cxn ang="0">
                <a:pos x="181" y="73"/>
              </a:cxn>
              <a:cxn ang="0">
                <a:pos x="150" y="88"/>
              </a:cxn>
              <a:cxn ang="0">
                <a:pos x="115" y="94"/>
              </a:cxn>
              <a:cxn ang="0">
                <a:pos x="104" y="94"/>
              </a:cxn>
              <a:cxn ang="0">
                <a:pos x="83" y="89"/>
              </a:cxn>
              <a:cxn ang="0">
                <a:pos x="63" y="81"/>
              </a:cxn>
              <a:cxn ang="0">
                <a:pos x="46" y="71"/>
              </a:cxn>
              <a:cxn ang="0">
                <a:pos x="0" y="102"/>
              </a:cxn>
              <a:cxn ang="0">
                <a:pos x="40" y="52"/>
              </a:cxn>
              <a:cxn ang="0">
                <a:pos x="48" y="60"/>
              </a:cxn>
              <a:cxn ang="0">
                <a:pos x="66" y="71"/>
              </a:cxn>
              <a:cxn ang="0">
                <a:pos x="83" y="79"/>
              </a:cxn>
              <a:cxn ang="0">
                <a:pos x="104" y="83"/>
              </a:cxn>
              <a:cxn ang="0">
                <a:pos x="115" y="83"/>
              </a:cxn>
              <a:cxn ang="0">
                <a:pos x="144" y="79"/>
              </a:cxn>
              <a:cxn ang="0">
                <a:pos x="171" y="65"/>
              </a:cxn>
              <a:cxn ang="0">
                <a:pos x="194" y="46"/>
              </a:cxn>
              <a:cxn ang="0">
                <a:pos x="210" y="21"/>
              </a:cxn>
              <a:cxn ang="0">
                <a:pos x="194" y="14"/>
              </a:cxn>
              <a:cxn ang="0">
                <a:pos x="181" y="35"/>
              </a:cxn>
              <a:cxn ang="0">
                <a:pos x="162" y="52"/>
              </a:cxn>
              <a:cxn ang="0">
                <a:pos x="140" y="62"/>
              </a:cxn>
              <a:cxn ang="0">
                <a:pos x="115" y="67"/>
              </a:cxn>
              <a:cxn ang="0">
                <a:pos x="106" y="65"/>
              </a:cxn>
              <a:cxn ang="0">
                <a:pos x="89" y="62"/>
              </a:cxn>
              <a:cxn ang="0">
                <a:pos x="73" y="56"/>
              </a:cxn>
              <a:cxn ang="0">
                <a:pos x="59" y="46"/>
              </a:cxn>
              <a:cxn ang="0">
                <a:pos x="48" y="37"/>
              </a:cxn>
              <a:cxn ang="0">
                <a:pos x="11" y="11"/>
              </a:cxn>
              <a:cxn ang="0">
                <a:pos x="36" y="49"/>
              </a:cxn>
            </a:cxnLst>
            <a:rect l="0" t="0" r="r" b="b"/>
            <a:pathLst>
              <a:path w="224" h="102">
                <a:moveTo>
                  <a:pt x="0" y="102"/>
                </a:moveTo>
                <a:lnTo>
                  <a:pt x="0" y="0"/>
                </a:lnTo>
                <a:lnTo>
                  <a:pt x="100" y="0"/>
                </a:lnTo>
                <a:lnTo>
                  <a:pt x="65" y="37"/>
                </a:lnTo>
                <a:lnTo>
                  <a:pt x="65" y="37"/>
                </a:lnTo>
                <a:lnTo>
                  <a:pt x="75" y="45"/>
                </a:lnTo>
                <a:lnTo>
                  <a:pt x="88" y="50"/>
                </a:lnTo>
                <a:lnTo>
                  <a:pt x="101" y="54"/>
                </a:lnTo>
                <a:lnTo>
                  <a:pt x="115" y="56"/>
                </a:lnTo>
                <a:lnTo>
                  <a:pt x="115" y="56"/>
                </a:lnTo>
                <a:lnTo>
                  <a:pt x="127" y="54"/>
                </a:lnTo>
                <a:lnTo>
                  <a:pt x="137" y="52"/>
                </a:lnTo>
                <a:lnTo>
                  <a:pt x="148" y="48"/>
                </a:lnTo>
                <a:lnTo>
                  <a:pt x="158" y="42"/>
                </a:lnTo>
                <a:lnTo>
                  <a:pt x="167" y="34"/>
                </a:lnTo>
                <a:lnTo>
                  <a:pt x="175" y="26"/>
                </a:lnTo>
                <a:lnTo>
                  <a:pt x="182" y="17"/>
                </a:lnTo>
                <a:lnTo>
                  <a:pt x="186" y="6"/>
                </a:lnTo>
                <a:lnTo>
                  <a:pt x="189" y="0"/>
                </a:lnTo>
                <a:lnTo>
                  <a:pt x="224" y="14"/>
                </a:lnTo>
                <a:lnTo>
                  <a:pt x="223" y="19"/>
                </a:lnTo>
                <a:lnTo>
                  <a:pt x="223" y="19"/>
                </a:lnTo>
                <a:lnTo>
                  <a:pt x="214" y="35"/>
                </a:lnTo>
                <a:lnTo>
                  <a:pt x="205" y="49"/>
                </a:lnTo>
                <a:lnTo>
                  <a:pt x="193" y="62"/>
                </a:lnTo>
                <a:lnTo>
                  <a:pt x="181" y="73"/>
                </a:lnTo>
                <a:lnTo>
                  <a:pt x="166" y="81"/>
                </a:lnTo>
                <a:lnTo>
                  <a:pt x="150" y="88"/>
                </a:lnTo>
                <a:lnTo>
                  <a:pt x="132" y="92"/>
                </a:lnTo>
                <a:lnTo>
                  <a:pt x="115" y="94"/>
                </a:lnTo>
                <a:lnTo>
                  <a:pt x="115" y="94"/>
                </a:lnTo>
                <a:lnTo>
                  <a:pt x="104" y="94"/>
                </a:lnTo>
                <a:lnTo>
                  <a:pt x="93" y="92"/>
                </a:lnTo>
                <a:lnTo>
                  <a:pt x="83" y="89"/>
                </a:lnTo>
                <a:lnTo>
                  <a:pt x="73" y="85"/>
                </a:lnTo>
                <a:lnTo>
                  <a:pt x="63" y="81"/>
                </a:lnTo>
                <a:lnTo>
                  <a:pt x="54" y="76"/>
                </a:lnTo>
                <a:lnTo>
                  <a:pt x="46" y="71"/>
                </a:lnTo>
                <a:lnTo>
                  <a:pt x="38" y="64"/>
                </a:lnTo>
                <a:lnTo>
                  <a:pt x="0" y="102"/>
                </a:lnTo>
                <a:close/>
                <a:moveTo>
                  <a:pt x="36" y="49"/>
                </a:moveTo>
                <a:lnTo>
                  <a:pt x="40" y="52"/>
                </a:lnTo>
                <a:lnTo>
                  <a:pt x="40" y="52"/>
                </a:lnTo>
                <a:lnTo>
                  <a:pt x="48" y="60"/>
                </a:lnTo>
                <a:lnTo>
                  <a:pt x="56" y="65"/>
                </a:lnTo>
                <a:lnTo>
                  <a:pt x="66" y="71"/>
                </a:lnTo>
                <a:lnTo>
                  <a:pt x="74" y="75"/>
                </a:lnTo>
                <a:lnTo>
                  <a:pt x="83" y="79"/>
                </a:lnTo>
                <a:lnTo>
                  <a:pt x="94" y="81"/>
                </a:lnTo>
                <a:lnTo>
                  <a:pt x="104" y="83"/>
                </a:lnTo>
                <a:lnTo>
                  <a:pt x="115" y="83"/>
                </a:lnTo>
                <a:lnTo>
                  <a:pt x="115" y="83"/>
                </a:lnTo>
                <a:lnTo>
                  <a:pt x="129" y="81"/>
                </a:lnTo>
                <a:lnTo>
                  <a:pt x="144" y="79"/>
                </a:lnTo>
                <a:lnTo>
                  <a:pt x="159" y="73"/>
                </a:lnTo>
                <a:lnTo>
                  <a:pt x="171" y="65"/>
                </a:lnTo>
                <a:lnTo>
                  <a:pt x="183" y="57"/>
                </a:lnTo>
                <a:lnTo>
                  <a:pt x="194" y="46"/>
                </a:lnTo>
                <a:lnTo>
                  <a:pt x="204" y="34"/>
                </a:lnTo>
                <a:lnTo>
                  <a:pt x="210" y="21"/>
                </a:lnTo>
                <a:lnTo>
                  <a:pt x="194" y="14"/>
                </a:lnTo>
                <a:lnTo>
                  <a:pt x="194" y="14"/>
                </a:lnTo>
                <a:lnTo>
                  <a:pt x="189" y="26"/>
                </a:lnTo>
                <a:lnTo>
                  <a:pt x="181" y="35"/>
                </a:lnTo>
                <a:lnTo>
                  <a:pt x="173" y="45"/>
                </a:lnTo>
                <a:lnTo>
                  <a:pt x="162" y="52"/>
                </a:lnTo>
                <a:lnTo>
                  <a:pt x="151" y="58"/>
                </a:lnTo>
                <a:lnTo>
                  <a:pt x="140" y="62"/>
                </a:lnTo>
                <a:lnTo>
                  <a:pt x="127" y="65"/>
                </a:lnTo>
                <a:lnTo>
                  <a:pt x="115" y="67"/>
                </a:lnTo>
                <a:lnTo>
                  <a:pt x="115" y="67"/>
                </a:lnTo>
                <a:lnTo>
                  <a:pt x="106" y="65"/>
                </a:lnTo>
                <a:lnTo>
                  <a:pt x="97" y="65"/>
                </a:lnTo>
                <a:lnTo>
                  <a:pt x="89" y="62"/>
                </a:lnTo>
                <a:lnTo>
                  <a:pt x="81" y="60"/>
                </a:lnTo>
                <a:lnTo>
                  <a:pt x="73" y="56"/>
                </a:lnTo>
                <a:lnTo>
                  <a:pt x="66" y="52"/>
                </a:lnTo>
                <a:lnTo>
                  <a:pt x="59" y="46"/>
                </a:lnTo>
                <a:lnTo>
                  <a:pt x="52" y="41"/>
                </a:lnTo>
                <a:lnTo>
                  <a:pt x="48" y="37"/>
                </a:lnTo>
                <a:lnTo>
                  <a:pt x="74" y="11"/>
                </a:lnTo>
                <a:lnTo>
                  <a:pt x="11" y="11"/>
                </a:lnTo>
                <a:lnTo>
                  <a:pt x="11" y="75"/>
                </a:lnTo>
                <a:lnTo>
                  <a:pt x="36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0" name="Freeform 280"/>
          <p:cNvSpPr>
            <a:spLocks noEditPoints="1"/>
          </p:cNvSpPr>
          <p:nvPr/>
        </p:nvSpPr>
        <p:spPr bwMode="auto">
          <a:xfrm>
            <a:off x="5260284" y="3355231"/>
            <a:ext cx="234536" cy="214781"/>
          </a:xfrm>
          <a:custGeom>
            <a:avLst/>
            <a:gdLst/>
            <a:ahLst/>
            <a:cxnLst>
              <a:cxn ang="0">
                <a:pos x="152" y="140"/>
              </a:cxn>
              <a:cxn ang="0">
                <a:pos x="50" y="140"/>
              </a:cxn>
              <a:cxn ang="0">
                <a:pos x="50" y="69"/>
              </a:cxn>
              <a:cxn ang="0">
                <a:pos x="0" y="69"/>
              </a:cxn>
              <a:cxn ang="0">
                <a:pos x="69" y="0"/>
              </a:cxn>
              <a:cxn ang="0">
                <a:pos x="139" y="69"/>
              </a:cxn>
              <a:cxn ang="0">
                <a:pos x="89" y="69"/>
              </a:cxn>
              <a:cxn ang="0">
                <a:pos x="89" y="100"/>
              </a:cxn>
              <a:cxn ang="0">
                <a:pos x="113" y="100"/>
              </a:cxn>
              <a:cxn ang="0">
                <a:pos x="152" y="140"/>
              </a:cxn>
              <a:cxn ang="0">
                <a:pos x="60" y="129"/>
              </a:cxn>
              <a:cxn ang="0">
                <a:pos x="127" y="129"/>
              </a:cxn>
              <a:cxn ang="0">
                <a:pos x="109" y="111"/>
              </a:cxn>
              <a:cxn ang="0">
                <a:pos x="78" y="111"/>
              </a:cxn>
              <a:cxn ang="0">
                <a:pos x="78" y="58"/>
              </a:cxn>
              <a:cxn ang="0">
                <a:pos x="113" y="58"/>
              </a:cxn>
              <a:cxn ang="0">
                <a:pos x="69" y="15"/>
              </a:cxn>
              <a:cxn ang="0">
                <a:pos x="25" y="58"/>
              </a:cxn>
              <a:cxn ang="0">
                <a:pos x="60" y="58"/>
              </a:cxn>
              <a:cxn ang="0">
                <a:pos x="60" y="129"/>
              </a:cxn>
            </a:cxnLst>
            <a:rect l="0" t="0" r="r" b="b"/>
            <a:pathLst>
              <a:path w="152" h="140">
                <a:moveTo>
                  <a:pt x="152" y="140"/>
                </a:moveTo>
                <a:lnTo>
                  <a:pt x="50" y="140"/>
                </a:lnTo>
                <a:lnTo>
                  <a:pt x="50" y="69"/>
                </a:lnTo>
                <a:lnTo>
                  <a:pt x="0" y="69"/>
                </a:lnTo>
                <a:lnTo>
                  <a:pt x="69" y="0"/>
                </a:lnTo>
                <a:lnTo>
                  <a:pt x="139" y="69"/>
                </a:lnTo>
                <a:lnTo>
                  <a:pt x="89" y="69"/>
                </a:lnTo>
                <a:lnTo>
                  <a:pt x="89" y="100"/>
                </a:lnTo>
                <a:lnTo>
                  <a:pt x="113" y="100"/>
                </a:lnTo>
                <a:lnTo>
                  <a:pt x="152" y="140"/>
                </a:lnTo>
                <a:close/>
                <a:moveTo>
                  <a:pt x="60" y="129"/>
                </a:moveTo>
                <a:lnTo>
                  <a:pt x="127" y="129"/>
                </a:lnTo>
                <a:lnTo>
                  <a:pt x="109" y="111"/>
                </a:lnTo>
                <a:lnTo>
                  <a:pt x="78" y="111"/>
                </a:lnTo>
                <a:lnTo>
                  <a:pt x="78" y="58"/>
                </a:lnTo>
                <a:lnTo>
                  <a:pt x="113" y="58"/>
                </a:lnTo>
                <a:lnTo>
                  <a:pt x="69" y="15"/>
                </a:lnTo>
                <a:lnTo>
                  <a:pt x="25" y="58"/>
                </a:lnTo>
                <a:lnTo>
                  <a:pt x="60" y="58"/>
                </a:lnTo>
                <a:lnTo>
                  <a:pt x="60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1" name="Freeform 281"/>
          <p:cNvSpPr>
            <a:spLocks noEditPoints="1"/>
          </p:cNvSpPr>
          <p:nvPr/>
        </p:nvSpPr>
        <p:spPr bwMode="auto">
          <a:xfrm>
            <a:off x="5438533" y="3383246"/>
            <a:ext cx="220465" cy="210113"/>
          </a:xfrm>
          <a:custGeom>
            <a:avLst/>
            <a:gdLst/>
            <a:ahLst/>
            <a:cxnLst>
              <a:cxn ang="0">
                <a:pos x="77" y="134"/>
              </a:cxn>
              <a:cxn ang="0">
                <a:pos x="13" y="71"/>
              </a:cxn>
              <a:cxn ang="0">
                <a:pos x="61" y="71"/>
              </a:cxn>
              <a:cxn ang="0">
                <a:pos x="61" y="34"/>
              </a:cxn>
              <a:cxn ang="0">
                <a:pos x="34" y="34"/>
              </a:cxn>
              <a:cxn ang="0">
                <a:pos x="0" y="0"/>
              </a:cxn>
              <a:cxn ang="0">
                <a:pos x="93" y="0"/>
              </a:cxn>
              <a:cxn ang="0">
                <a:pos x="93" y="71"/>
              </a:cxn>
              <a:cxn ang="0">
                <a:pos x="140" y="71"/>
              </a:cxn>
              <a:cxn ang="0">
                <a:pos x="77" y="134"/>
              </a:cxn>
              <a:cxn ang="0">
                <a:pos x="27" y="76"/>
              </a:cxn>
              <a:cxn ang="0">
                <a:pos x="77" y="126"/>
              </a:cxn>
              <a:cxn ang="0">
                <a:pos x="127" y="76"/>
              </a:cxn>
              <a:cxn ang="0">
                <a:pos x="88" y="76"/>
              </a:cxn>
              <a:cxn ang="0">
                <a:pos x="88" y="6"/>
              </a:cxn>
              <a:cxn ang="0">
                <a:pos x="13" y="6"/>
              </a:cxn>
              <a:cxn ang="0">
                <a:pos x="35" y="29"/>
              </a:cxn>
              <a:cxn ang="0">
                <a:pos x="66" y="29"/>
              </a:cxn>
              <a:cxn ang="0">
                <a:pos x="66" y="76"/>
              </a:cxn>
              <a:cxn ang="0">
                <a:pos x="27" y="76"/>
              </a:cxn>
            </a:cxnLst>
            <a:rect l="0" t="0" r="r" b="b"/>
            <a:pathLst>
              <a:path w="140" h="134">
                <a:moveTo>
                  <a:pt x="77" y="134"/>
                </a:moveTo>
                <a:lnTo>
                  <a:pt x="13" y="71"/>
                </a:lnTo>
                <a:lnTo>
                  <a:pt x="61" y="71"/>
                </a:lnTo>
                <a:lnTo>
                  <a:pt x="61" y="34"/>
                </a:lnTo>
                <a:lnTo>
                  <a:pt x="34" y="34"/>
                </a:lnTo>
                <a:lnTo>
                  <a:pt x="0" y="0"/>
                </a:lnTo>
                <a:lnTo>
                  <a:pt x="93" y="0"/>
                </a:lnTo>
                <a:lnTo>
                  <a:pt x="93" y="71"/>
                </a:lnTo>
                <a:lnTo>
                  <a:pt x="140" y="71"/>
                </a:lnTo>
                <a:lnTo>
                  <a:pt x="77" y="134"/>
                </a:lnTo>
                <a:close/>
                <a:moveTo>
                  <a:pt x="27" y="76"/>
                </a:moveTo>
                <a:lnTo>
                  <a:pt x="77" y="126"/>
                </a:lnTo>
                <a:lnTo>
                  <a:pt x="127" y="76"/>
                </a:lnTo>
                <a:lnTo>
                  <a:pt x="88" y="76"/>
                </a:lnTo>
                <a:lnTo>
                  <a:pt x="88" y="6"/>
                </a:lnTo>
                <a:lnTo>
                  <a:pt x="13" y="6"/>
                </a:lnTo>
                <a:lnTo>
                  <a:pt x="35" y="29"/>
                </a:lnTo>
                <a:lnTo>
                  <a:pt x="66" y="29"/>
                </a:lnTo>
                <a:lnTo>
                  <a:pt x="66" y="76"/>
                </a:lnTo>
                <a:lnTo>
                  <a:pt x="27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" name="Freeform 282"/>
          <p:cNvSpPr>
            <a:spLocks noEditPoints="1"/>
          </p:cNvSpPr>
          <p:nvPr/>
        </p:nvSpPr>
        <p:spPr bwMode="auto">
          <a:xfrm>
            <a:off x="3660745" y="3285195"/>
            <a:ext cx="361188" cy="378203"/>
          </a:xfrm>
          <a:custGeom>
            <a:avLst/>
            <a:gdLst/>
            <a:ahLst/>
            <a:cxnLst>
              <a:cxn ang="0">
                <a:pos x="163" y="194"/>
              </a:cxn>
              <a:cxn ang="0">
                <a:pos x="112" y="182"/>
              </a:cxn>
              <a:cxn ang="0">
                <a:pos x="90" y="163"/>
              </a:cxn>
              <a:cxn ang="0">
                <a:pos x="70" y="129"/>
              </a:cxn>
              <a:cxn ang="0">
                <a:pos x="55" y="105"/>
              </a:cxn>
              <a:cxn ang="0">
                <a:pos x="31" y="89"/>
              </a:cxn>
              <a:cxn ang="0">
                <a:pos x="0" y="86"/>
              </a:cxn>
              <a:cxn ang="0">
                <a:pos x="5" y="48"/>
              </a:cxn>
              <a:cxn ang="0">
                <a:pos x="53" y="57"/>
              </a:cxn>
              <a:cxn ang="0">
                <a:pos x="73" y="70"/>
              </a:cxn>
              <a:cxn ang="0">
                <a:pos x="92" y="90"/>
              </a:cxn>
              <a:cxn ang="0">
                <a:pos x="104" y="113"/>
              </a:cxn>
              <a:cxn ang="0">
                <a:pos x="124" y="143"/>
              </a:cxn>
              <a:cxn ang="0">
                <a:pos x="150" y="155"/>
              </a:cxn>
              <a:cxn ang="0">
                <a:pos x="163" y="86"/>
              </a:cxn>
              <a:cxn ang="0">
                <a:pos x="134" y="93"/>
              </a:cxn>
              <a:cxn ang="0">
                <a:pos x="113" y="111"/>
              </a:cxn>
              <a:cxn ang="0">
                <a:pos x="104" y="92"/>
              </a:cxn>
              <a:cxn ang="0">
                <a:pos x="96" y="73"/>
              </a:cxn>
              <a:cxn ang="0">
                <a:pos x="100" y="70"/>
              </a:cxn>
              <a:cxn ang="0">
                <a:pos x="144" y="50"/>
              </a:cxn>
              <a:cxn ang="0">
                <a:pos x="231" y="67"/>
              </a:cxn>
              <a:cxn ang="0">
                <a:pos x="163" y="243"/>
              </a:cxn>
              <a:cxn ang="0">
                <a:pos x="26" y="77"/>
              </a:cxn>
              <a:cxn ang="0">
                <a:pos x="57" y="92"/>
              </a:cxn>
              <a:cxn ang="0">
                <a:pos x="80" y="125"/>
              </a:cxn>
              <a:cxn ang="0">
                <a:pos x="90" y="146"/>
              </a:cxn>
              <a:cxn ang="0">
                <a:pos x="107" y="165"/>
              </a:cxn>
              <a:cxn ang="0">
                <a:pos x="150" y="184"/>
              </a:cxn>
              <a:cxn ang="0">
                <a:pos x="174" y="217"/>
              </a:cxn>
              <a:cxn ang="0">
                <a:pos x="174" y="167"/>
              </a:cxn>
              <a:cxn ang="0">
                <a:pos x="151" y="167"/>
              </a:cxn>
              <a:cxn ang="0">
                <a:pos x="117" y="152"/>
              </a:cxn>
              <a:cxn ang="0">
                <a:pos x="94" y="117"/>
              </a:cxn>
              <a:cxn ang="0">
                <a:pos x="82" y="97"/>
              </a:cxn>
              <a:cxn ang="0">
                <a:pos x="66" y="78"/>
              </a:cxn>
              <a:cxn ang="0">
                <a:pos x="27" y="61"/>
              </a:cxn>
              <a:cxn ang="0">
                <a:pos x="169" y="75"/>
              </a:cxn>
              <a:cxn ang="0">
                <a:pos x="215" y="67"/>
              </a:cxn>
              <a:cxn ang="0">
                <a:pos x="169" y="59"/>
              </a:cxn>
              <a:cxn ang="0">
                <a:pos x="134" y="63"/>
              </a:cxn>
              <a:cxn ang="0">
                <a:pos x="107" y="78"/>
              </a:cxn>
              <a:cxn ang="0">
                <a:pos x="126" y="85"/>
              </a:cxn>
              <a:cxn ang="0">
                <a:pos x="169" y="75"/>
              </a:cxn>
            </a:cxnLst>
            <a:rect l="0" t="0" r="r" b="b"/>
            <a:pathLst>
              <a:path w="231" h="243">
                <a:moveTo>
                  <a:pt x="163" y="243"/>
                </a:moveTo>
                <a:lnTo>
                  <a:pt x="163" y="194"/>
                </a:lnTo>
                <a:lnTo>
                  <a:pt x="163" y="194"/>
                </a:lnTo>
                <a:lnTo>
                  <a:pt x="144" y="193"/>
                </a:lnTo>
                <a:lnTo>
                  <a:pt x="127" y="189"/>
                </a:lnTo>
                <a:lnTo>
                  <a:pt x="112" y="182"/>
                </a:lnTo>
                <a:lnTo>
                  <a:pt x="100" y="174"/>
                </a:lnTo>
                <a:lnTo>
                  <a:pt x="100" y="174"/>
                </a:lnTo>
                <a:lnTo>
                  <a:pt x="90" y="163"/>
                </a:lnTo>
                <a:lnTo>
                  <a:pt x="82" y="152"/>
                </a:lnTo>
                <a:lnTo>
                  <a:pt x="76" y="142"/>
                </a:lnTo>
                <a:lnTo>
                  <a:pt x="70" y="129"/>
                </a:lnTo>
                <a:lnTo>
                  <a:pt x="70" y="129"/>
                </a:lnTo>
                <a:lnTo>
                  <a:pt x="61" y="112"/>
                </a:lnTo>
                <a:lnTo>
                  <a:pt x="55" y="105"/>
                </a:lnTo>
                <a:lnTo>
                  <a:pt x="49" y="98"/>
                </a:lnTo>
                <a:lnTo>
                  <a:pt x="40" y="93"/>
                </a:lnTo>
                <a:lnTo>
                  <a:pt x="31" y="89"/>
                </a:lnTo>
                <a:lnTo>
                  <a:pt x="19" y="86"/>
                </a:lnTo>
                <a:lnTo>
                  <a:pt x="5" y="86"/>
                </a:lnTo>
                <a:lnTo>
                  <a:pt x="0" y="86"/>
                </a:lnTo>
                <a:lnTo>
                  <a:pt x="0" y="48"/>
                </a:lnTo>
                <a:lnTo>
                  <a:pt x="5" y="48"/>
                </a:lnTo>
                <a:lnTo>
                  <a:pt x="5" y="48"/>
                </a:lnTo>
                <a:lnTo>
                  <a:pt x="26" y="50"/>
                </a:lnTo>
                <a:lnTo>
                  <a:pt x="43" y="54"/>
                </a:lnTo>
                <a:lnTo>
                  <a:pt x="53" y="57"/>
                </a:lnTo>
                <a:lnTo>
                  <a:pt x="59" y="61"/>
                </a:lnTo>
                <a:lnTo>
                  <a:pt x="67" y="65"/>
                </a:lnTo>
                <a:lnTo>
                  <a:pt x="73" y="70"/>
                </a:lnTo>
                <a:lnTo>
                  <a:pt x="73" y="70"/>
                </a:lnTo>
                <a:lnTo>
                  <a:pt x="84" y="80"/>
                </a:lnTo>
                <a:lnTo>
                  <a:pt x="92" y="90"/>
                </a:lnTo>
                <a:lnTo>
                  <a:pt x="97" y="101"/>
                </a:lnTo>
                <a:lnTo>
                  <a:pt x="104" y="113"/>
                </a:lnTo>
                <a:lnTo>
                  <a:pt x="104" y="113"/>
                </a:lnTo>
                <a:lnTo>
                  <a:pt x="112" y="129"/>
                </a:lnTo>
                <a:lnTo>
                  <a:pt x="117" y="138"/>
                </a:lnTo>
                <a:lnTo>
                  <a:pt x="124" y="143"/>
                </a:lnTo>
                <a:lnTo>
                  <a:pt x="131" y="148"/>
                </a:lnTo>
                <a:lnTo>
                  <a:pt x="139" y="152"/>
                </a:lnTo>
                <a:lnTo>
                  <a:pt x="150" y="155"/>
                </a:lnTo>
                <a:lnTo>
                  <a:pt x="163" y="157"/>
                </a:lnTo>
                <a:lnTo>
                  <a:pt x="163" y="86"/>
                </a:lnTo>
                <a:lnTo>
                  <a:pt x="163" y="86"/>
                </a:lnTo>
                <a:lnTo>
                  <a:pt x="154" y="86"/>
                </a:lnTo>
                <a:lnTo>
                  <a:pt x="146" y="88"/>
                </a:lnTo>
                <a:lnTo>
                  <a:pt x="134" y="93"/>
                </a:lnTo>
                <a:lnTo>
                  <a:pt x="124" y="98"/>
                </a:lnTo>
                <a:lnTo>
                  <a:pt x="119" y="105"/>
                </a:lnTo>
                <a:lnTo>
                  <a:pt x="113" y="111"/>
                </a:lnTo>
                <a:lnTo>
                  <a:pt x="109" y="104"/>
                </a:lnTo>
                <a:lnTo>
                  <a:pt x="109" y="104"/>
                </a:lnTo>
                <a:lnTo>
                  <a:pt x="104" y="92"/>
                </a:lnTo>
                <a:lnTo>
                  <a:pt x="96" y="80"/>
                </a:lnTo>
                <a:lnTo>
                  <a:pt x="93" y="75"/>
                </a:lnTo>
                <a:lnTo>
                  <a:pt x="96" y="73"/>
                </a:lnTo>
                <a:lnTo>
                  <a:pt x="96" y="73"/>
                </a:lnTo>
                <a:lnTo>
                  <a:pt x="100" y="70"/>
                </a:lnTo>
                <a:lnTo>
                  <a:pt x="100" y="70"/>
                </a:lnTo>
                <a:lnTo>
                  <a:pt x="112" y="61"/>
                </a:lnTo>
                <a:lnTo>
                  <a:pt x="127" y="54"/>
                </a:lnTo>
                <a:lnTo>
                  <a:pt x="144" y="50"/>
                </a:lnTo>
                <a:lnTo>
                  <a:pt x="163" y="48"/>
                </a:lnTo>
                <a:lnTo>
                  <a:pt x="163" y="0"/>
                </a:lnTo>
                <a:lnTo>
                  <a:pt x="231" y="67"/>
                </a:lnTo>
                <a:lnTo>
                  <a:pt x="175" y="121"/>
                </a:lnTo>
                <a:lnTo>
                  <a:pt x="231" y="175"/>
                </a:lnTo>
                <a:lnTo>
                  <a:pt x="163" y="243"/>
                </a:lnTo>
                <a:close/>
                <a:moveTo>
                  <a:pt x="11" y="75"/>
                </a:moveTo>
                <a:lnTo>
                  <a:pt x="11" y="75"/>
                </a:lnTo>
                <a:lnTo>
                  <a:pt x="26" y="77"/>
                </a:lnTo>
                <a:lnTo>
                  <a:pt x="38" y="81"/>
                </a:lnTo>
                <a:lnTo>
                  <a:pt x="49" y="85"/>
                </a:lnTo>
                <a:lnTo>
                  <a:pt x="57" y="92"/>
                </a:lnTo>
                <a:lnTo>
                  <a:pt x="63" y="98"/>
                </a:lnTo>
                <a:lnTo>
                  <a:pt x="69" y="107"/>
                </a:lnTo>
                <a:lnTo>
                  <a:pt x="80" y="125"/>
                </a:lnTo>
                <a:lnTo>
                  <a:pt x="80" y="125"/>
                </a:lnTo>
                <a:lnTo>
                  <a:pt x="85" y="136"/>
                </a:lnTo>
                <a:lnTo>
                  <a:pt x="90" y="146"/>
                </a:lnTo>
                <a:lnTo>
                  <a:pt x="98" y="157"/>
                </a:lnTo>
                <a:lnTo>
                  <a:pt x="107" y="165"/>
                </a:lnTo>
                <a:lnTo>
                  <a:pt x="107" y="165"/>
                </a:lnTo>
                <a:lnTo>
                  <a:pt x="119" y="174"/>
                </a:lnTo>
                <a:lnTo>
                  <a:pt x="134" y="179"/>
                </a:lnTo>
                <a:lnTo>
                  <a:pt x="150" y="184"/>
                </a:lnTo>
                <a:lnTo>
                  <a:pt x="169" y="185"/>
                </a:lnTo>
                <a:lnTo>
                  <a:pt x="174" y="185"/>
                </a:lnTo>
                <a:lnTo>
                  <a:pt x="174" y="217"/>
                </a:lnTo>
                <a:lnTo>
                  <a:pt x="215" y="175"/>
                </a:lnTo>
                <a:lnTo>
                  <a:pt x="174" y="135"/>
                </a:lnTo>
                <a:lnTo>
                  <a:pt x="174" y="167"/>
                </a:lnTo>
                <a:lnTo>
                  <a:pt x="169" y="167"/>
                </a:lnTo>
                <a:lnTo>
                  <a:pt x="169" y="167"/>
                </a:lnTo>
                <a:lnTo>
                  <a:pt x="151" y="167"/>
                </a:lnTo>
                <a:lnTo>
                  <a:pt x="138" y="163"/>
                </a:lnTo>
                <a:lnTo>
                  <a:pt x="127" y="159"/>
                </a:lnTo>
                <a:lnTo>
                  <a:pt x="117" y="152"/>
                </a:lnTo>
                <a:lnTo>
                  <a:pt x="111" y="146"/>
                </a:lnTo>
                <a:lnTo>
                  <a:pt x="104" y="138"/>
                </a:lnTo>
                <a:lnTo>
                  <a:pt x="94" y="117"/>
                </a:lnTo>
                <a:lnTo>
                  <a:pt x="94" y="117"/>
                </a:lnTo>
                <a:lnTo>
                  <a:pt x="89" y="108"/>
                </a:lnTo>
                <a:lnTo>
                  <a:pt x="82" y="97"/>
                </a:lnTo>
                <a:lnTo>
                  <a:pt x="76" y="86"/>
                </a:lnTo>
                <a:lnTo>
                  <a:pt x="66" y="78"/>
                </a:lnTo>
                <a:lnTo>
                  <a:pt x="66" y="78"/>
                </a:lnTo>
                <a:lnTo>
                  <a:pt x="55" y="70"/>
                </a:lnTo>
                <a:lnTo>
                  <a:pt x="42" y="65"/>
                </a:lnTo>
                <a:lnTo>
                  <a:pt x="27" y="61"/>
                </a:lnTo>
                <a:lnTo>
                  <a:pt x="11" y="59"/>
                </a:lnTo>
                <a:lnTo>
                  <a:pt x="11" y="75"/>
                </a:lnTo>
                <a:close/>
                <a:moveTo>
                  <a:pt x="169" y="75"/>
                </a:moveTo>
                <a:lnTo>
                  <a:pt x="174" y="75"/>
                </a:lnTo>
                <a:lnTo>
                  <a:pt x="174" y="108"/>
                </a:lnTo>
                <a:lnTo>
                  <a:pt x="215" y="67"/>
                </a:lnTo>
                <a:lnTo>
                  <a:pt x="174" y="26"/>
                </a:lnTo>
                <a:lnTo>
                  <a:pt x="174" y="59"/>
                </a:lnTo>
                <a:lnTo>
                  <a:pt x="169" y="59"/>
                </a:lnTo>
                <a:lnTo>
                  <a:pt x="169" y="59"/>
                </a:lnTo>
                <a:lnTo>
                  <a:pt x="150" y="61"/>
                </a:lnTo>
                <a:lnTo>
                  <a:pt x="134" y="63"/>
                </a:lnTo>
                <a:lnTo>
                  <a:pt x="119" y="69"/>
                </a:lnTo>
                <a:lnTo>
                  <a:pt x="107" y="78"/>
                </a:lnTo>
                <a:lnTo>
                  <a:pt x="107" y="78"/>
                </a:lnTo>
                <a:lnTo>
                  <a:pt x="116" y="92"/>
                </a:lnTo>
                <a:lnTo>
                  <a:pt x="116" y="92"/>
                </a:lnTo>
                <a:lnTo>
                  <a:pt x="126" y="85"/>
                </a:lnTo>
                <a:lnTo>
                  <a:pt x="138" y="80"/>
                </a:lnTo>
                <a:lnTo>
                  <a:pt x="151" y="77"/>
                </a:lnTo>
                <a:lnTo>
                  <a:pt x="169" y="75"/>
                </a:lnTo>
                <a:lnTo>
                  <a:pt x="169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3" name="Freeform 283"/>
          <p:cNvSpPr>
            <a:spLocks noEditPoints="1"/>
          </p:cNvSpPr>
          <p:nvPr/>
        </p:nvSpPr>
        <p:spPr bwMode="auto">
          <a:xfrm>
            <a:off x="3665432" y="3499976"/>
            <a:ext cx="117269" cy="84045"/>
          </a:xfrm>
          <a:custGeom>
            <a:avLst/>
            <a:gdLst/>
            <a:ahLst/>
            <a:cxnLst>
              <a:cxn ang="0">
                <a:pos x="2" y="55"/>
              </a:cxn>
              <a:cxn ang="0">
                <a:pos x="0" y="55"/>
              </a:cxn>
              <a:cxn ang="0">
                <a:pos x="0" y="21"/>
              </a:cxn>
              <a:cxn ang="0">
                <a:pos x="2" y="21"/>
              </a:cxn>
              <a:cxn ang="0">
                <a:pos x="2" y="21"/>
              </a:cxn>
              <a:cxn ang="0">
                <a:pos x="19" y="21"/>
              </a:cxn>
              <a:cxn ang="0">
                <a:pos x="33" y="17"/>
              </a:cxn>
              <a:cxn ang="0">
                <a:pos x="39" y="14"/>
              </a:cxn>
              <a:cxn ang="0">
                <a:pos x="44" y="10"/>
              </a:cxn>
              <a:cxn ang="0">
                <a:pos x="50" y="6"/>
              </a:cxn>
              <a:cxn ang="0">
                <a:pos x="54" y="2"/>
              </a:cxn>
              <a:cxn ang="0">
                <a:pos x="56" y="0"/>
              </a:cxn>
              <a:cxn ang="0">
                <a:pos x="58" y="2"/>
              </a:cxn>
              <a:cxn ang="0">
                <a:pos x="58" y="2"/>
              </a:cxn>
              <a:cxn ang="0">
                <a:pos x="64" y="14"/>
              </a:cxn>
              <a:cxn ang="0">
                <a:pos x="73" y="27"/>
              </a:cxn>
              <a:cxn ang="0">
                <a:pos x="74" y="29"/>
              </a:cxn>
              <a:cxn ang="0">
                <a:pos x="73" y="31"/>
              </a:cxn>
              <a:cxn ang="0">
                <a:pos x="73" y="31"/>
              </a:cxn>
              <a:cxn ang="0">
                <a:pos x="68" y="33"/>
              </a:cxn>
              <a:cxn ang="0">
                <a:pos x="68" y="33"/>
              </a:cxn>
              <a:cxn ang="0">
                <a:pos x="62" y="39"/>
              </a:cxn>
              <a:cxn ang="0">
                <a:pos x="55" y="43"/>
              </a:cxn>
              <a:cxn ang="0">
                <a:pos x="48" y="47"/>
              </a:cxn>
              <a:cxn ang="0">
                <a:pos x="40" y="50"/>
              </a:cxn>
              <a:cxn ang="0">
                <a:pos x="23" y="54"/>
              </a:cxn>
              <a:cxn ang="0">
                <a:pos x="2" y="55"/>
              </a:cxn>
              <a:cxn ang="0">
                <a:pos x="2" y="55"/>
              </a:cxn>
              <a:cxn ang="0">
                <a:pos x="5" y="27"/>
              </a:cxn>
              <a:cxn ang="0">
                <a:pos x="5" y="50"/>
              </a:cxn>
              <a:cxn ang="0">
                <a:pos x="5" y="50"/>
              </a:cxn>
              <a:cxn ang="0">
                <a:pos x="23" y="47"/>
              </a:cxn>
              <a:cxn ang="0">
                <a:pos x="39" y="44"/>
              </a:cxn>
              <a:cxn ang="0">
                <a:pos x="54" y="37"/>
              </a:cxn>
              <a:cxn ang="0">
                <a:pos x="66" y="29"/>
              </a:cxn>
              <a:cxn ang="0">
                <a:pos x="66" y="29"/>
              </a:cxn>
              <a:cxn ang="0">
                <a:pos x="67" y="28"/>
              </a:cxn>
              <a:cxn ang="0">
                <a:pos x="67" y="28"/>
              </a:cxn>
              <a:cxn ang="0">
                <a:pos x="60" y="19"/>
              </a:cxn>
              <a:cxn ang="0">
                <a:pos x="55" y="9"/>
              </a:cxn>
              <a:cxn ang="0">
                <a:pos x="55" y="9"/>
              </a:cxn>
              <a:cxn ang="0">
                <a:pos x="46" y="17"/>
              </a:cxn>
              <a:cxn ang="0">
                <a:pos x="35" y="23"/>
              </a:cxn>
              <a:cxn ang="0">
                <a:pos x="21" y="25"/>
              </a:cxn>
              <a:cxn ang="0">
                <a:pos x="5" y="27"/>
              </a:cxn>
              <a:cxn ang="0">
                <a:pos x="5" y="27"/>
              </a:cxn>
            </a:cxnLst>
            <a:rect l="0" t="0" r="r" b="b"/>
            <a:pathLst>
              <a:path w="74" h="55">
                <a:moveTo>
                  <a:pt x="2" y="55"/>
                </a:moveTo>
                <a:lnTo>
                  <a:pt x="0" y="55"/>
                </a:lnTo>
                <a:lnTo>
                  <a:pt x="0" y="21"/>
                </a:lnTo>
                <a:lnTo>
                  <a:pt x="2" y="21"/>
                </a:lnTo>
                <a:lnTo>
                  <a:pt x="2" y="21"/>
                </a:lnTo>
                <a:lnTo>
                  <a:pt x="19" y="21"/>
                </a:lnTo>
                <a:lnTo>
                  <a:pt x="33" y="17"/>
                </a:lnTo>
                <a:lnTo>
                  <a:pt x="39" y="14"/>
                </a:lnTo>
                <a:lnTo>
                  <a:pt x="44" y="10"/>
                </a:lnTo>
                <a:lnTo>
                  <a:pt x="50" y="6"/>
                </a:lnTo>
                <a:lnTo>
                  <a:pt x="54" y="2"/>
                </a:lnTo>
                <a:lnTo>
                  <a:pt x="56" y="0"/>
                </a:lnTo>
                <a:lnTo>
                  <a:pt x="58" y="2"/>
                </a:lnTo>
                <a:lnTo>
                  <a:pt x="58" y="2"/>
                </a:lnTo>
                <a:lnTo>
                  <a:pt x="64" y="14"/>
                </a:lnTo>
                <a:lnTo>
                  <a:pt x="73" y="27"/>
                </a:lnTo>
                <a:lnTo>
                  <a:pt x="74" y="29"/>
                </a:lnTo>
                <a:lnTo>
                  <a:pt x="73" y="31"/>
                </a:lnTo>
                <a:lnTo>
                  <a:pt x="73" y="31"/>
                </a:lnTo>
                <a:lnTo>
                  <a:pt x="68" y="33"/>
                </a:lnTo>
                <a:lnTo>
                  <a:pt x="68" y="33"/>
                </a:lnTo>
                <a:lnTo>
                  <a:pt x="62" y="39"/>
                </a:lnTo>
                <a:lnTo>
                  <a:pt x="55" y="43"/>
                </a:lnTo>
                <a:lnTo>
                  <a:pt x="48" y="47"/>
                </a:lnTo>
                <a:lnTo>
                  <a:pt x="40" y="50"/>
                </a:lnTo>
                <a:lnTo>
                  <a:pt x="23" y="54"/>
                </a:lnTo>
                <a:lnTo>
                  <a:pt x="2" y="55"/>
                </a:lnTo>
                <a:lnTo>
                  <a:pt x="2" y="55"/>
                </a:lnTo>
                <a:close/>
                <a:moveTo>
                  <a:pt x="5" y="27"/>
                </a:moveTo>
                <a:lnTo>
                  <a:pt x="5" y="50"/>
                </a:lnTo>
                <a:lnTo>
                  <a:pt x="5" y="50"/>
                </a:lnTo>
                <a:lnTo>
                  <a:pt x="23" y="47"/>
                </a:lnTo>
                <a:lnTo>
                  <a:pt x="39" y="44"/>
                </a:lnTo>
                <a:lnTo>
                  <a:pt x="54" y="37"/>
                </a:lnTo>
                <a:lnTo>
                  <a:pt x="66" y="29"/>
                </a:lnTo>
                <a:lnTo>
                  <a:pt x="66" y="29"/>
                </a:lnTo>
                <a:lnTo>
                  <a:pt x="67" y="28"/>
                </a:lnTo>
                <a:lnTo>
                  <a:pt x="67" y="28"/>
                </a:lnTo>
                <a:lnTo>
                  <a:pt x="60" y="19"/>
                </a:lnTo>
                <a:lnTo>
                  <a:pt x="55" y="9"/>
                </a:lnTo>
                <a:lnTo>
                  <a:pt x="55" y="9"/>
                </a:lnTo>
                <a:lnTo>
                  <a:pt x="46" y="17"/>
                </a:lnTo>
                <a:lnTo>
                  <a:pt x="35" y="23"/>
                </a:lnTo>
                <a:lnTo>
                  <a:pt x="21" y="25"/>
                </a:lnTo>
                <a:lnTo>
                  <a:pt x="5" y="27"/>
                </a:lnTo>
                <a:lnTo>
                  <a:pt x="5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4" name="Freeform 284"/>
          <p:cNvSpPr/>
          <p:nvPr/>
        </p:nvSpPr>
        <p:spPr bwMode="auto">
          <a:xfrm>
            <a:off x="11006436" y="3308539"/>
            <a:ext cx="18763" cy="224120"/>
          </a:xfrm>
          <a:custGeom>
            <a:avLst/>
            <a:gdLst/>
            <a:ahLst/>
            <a:cxnLst>
              <a:cxn ang="0">
                <a:pos x="4" y="143"/>
              </a:cxn>
              <a:cxn ang="0">
                <a:pos x="4" y="143"/>
              </a:cxn>
              <a:cxn ang="0">
                <a:pos x="11" y="143"/>
              </a:cxn>
              <a:cxn ang="0">
                <a:pos x="11" y="5"/>
              </a:cxn>
              <a:cxn ang="0">
                <a:pos x="11" y="5"/>
              </a:cxn>
              <a:cxn ang="0">
                <a:pos x="10" y="3"/>
              </a:cxn>
              <a:cxn ang="0">
                <a:pos x="8" y="1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3"/>
              </a:cxn>
              <a:cxn ang="0">
                <a:pos x="0" y="5"/>
              </a:cxn>
              <a:cxn ang="0">
                <a:pos x="0" y="143"/>
              </a:cxn>
              <a:cxn ang="0">
                <a:pos x="0" y="143"/>
              </a:cxn>
              <a:cxn ang="0">
                <a:pos x="4" y="143"/>
              </a:cxn>
              <a:cxn ang="0">
                <a:pos x="4" y="143"/>
              </a:cxn>
            </a:cxnLst>
            <a:rect l="0" t="0" r="r" b="b"/>
            <a:pathLst>
              <a:path w="11" h="143">
                <a:moveTo>
                  <a:pt x="4" y="143"/>
                </a:moveTo>
                <a:lnTo>
                  <a:pt x="4" y="143"/>
                </a:lnTo>
                <a:lnTo>
                  <a:pt x="11" y="143"/>
                </a:lnTo>
                <a:lnTo>
                  <a:pt x="11" y="5"/>
                </a:lnTo>
                <a:lnTo>
                  <a:pt x="11" y="5"/>
                </a:lnTo>
                <a:lnTo>
                  <a:pt x="10" y="3"/>
                </a:lnTo>
                <a:lnTo>
                  <a:pt x="8" y="1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3"/>
                </a:lnTo>
                <a:lnTo>
                  <a:pt x="0" y="5"/>
                </a:lnTo>
                <a:lnTo>
                  <a:pt x="0" y="143"/>
                </a:lnTo>
                <a:lnTo>
                  <a:pt x="0" y="143"/>
                </a:lnTo>
                <a:lnTo>
                  <a:pt x="4" y="143"/>
                </a:lnTo>
                <a:lnTo>
                  <a:pt x="4" y="1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5" name="Freeform 285"/>
          <p:cNvSpPr/>
          <p:nvPr/>
        </p:nvSpPr>
        <p:spPr bwMode="auto">
          <a:xfrm>
            <a:off x="11006436" y="3598030"/>
            <a:ext cx="18763" cy="46692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1"/>
              </a:cxn>
              <a:cxn ang="0">
                <a:pos x="0" y="1"/>
              </a:cxn>
              <a:cxn ang="0">
                <a:pos x="0" y="27"/>
              </a:cxn>
              <a:cxn ang="0">
                <a:pos x="0" y="27"/>
              </a:cxn>
              <a:cxn ang="0">
                <a:pos x="0" y="28"/>
              </a:cxn>
              <a:cxn ang="0">
                <a:pos x="2" y="29"/>
              </a:cxn>
              <a:cxn ang="0">
                <a:pos x="3" y="31"/>
              </a:cxn>
              <a:cxn ang="0">
                <a:pos x="6" y="32"/>
              </a:cxn>
              <a:cxn ang="0">
                <a:pos x="6" y="32"/>
              </a:cxn>
              <a:cxn ang="0">
                <a:pos x="7" y="31"/>
              </a:cxn>
              <a:cxn ang="0">
                <a:pos x="8" y="29"/>
              </a:cxn>
              <a:cxn ang="0">
                <a:pos x="10" y="28"/>
              </a:cxn>
              <a:cxn ang="0">
                <a:pos x="11" y="27"/>
              </a:cxn>
              <a:cxn ang="0">
                <a:pos x="11" y="0"/>
              </a:cxn>
              <a:cxn ang="0">
                <a:pos x="11" y="0"/>
              </a:cxn>
              <a:cxn ang="0">
                <a:pos x="4" y="1"/>
              </a:cxn>
              <a:cxn ang="0">
                <a:pos x="4" y="1"/>
              </a:cxn>
            </a:cxnLst>
            <a:rect l="0" t="0" r="r" b="b"/>
            <a:pathLst>
              <a:path w="11" h="32">
                <a:moveTo>
                  <a:pt x="4" y="1"/>
                </a:moveTo>
                <a:lnTo>
                  <a:pt x="4" y="1"/>
                </a:lnTo>
                <a:lnTo>
                  <a:pt x="0" y="1"/>
                </a:lnTo>
                <a:lnTo>
                  <a:pt x="0" y="27"/>
                </a:lnTo>
                <a:lnTo>
                  <a:pt x="0" y="27"/>
                </a:lnTo>
                <a:lnTo>
                  <a:pt x="0" y="28"/>
                </a:lnTo>
                <a:lnTo>
                  <a:pt x="2" y="29"/>
                </a:lnTo>
                <a:lnTo>
                  <a:pt x="3" y="31"/>
                </a:lnTo>
                <a:lnTo>
                  <a:pt x="6" y="32"/>
                </a:lnTo>
                <a:lnTo>
                  <a:pt x="6" y="32"/>
                </a:lnTo>
                <a:lnTo>
                  <a:pt x="7" y="31"/>
                </a:lnTo>
                <a:lnTo>
                  <a:pt x="8" y="29"/>
                </a:lnTo>
                <a:lnTo>
                  <a:pt x="10" y="28"/>
                </a:lnTo>
                <a:lnTo>
                  <a:pt x="11" y="27"/>
                </a:lnTo>
                <a:lnTo>
                  <a:pt x="11" y="0"/>
                </a:lnTo>
                <a:lnTo>
                  <a:pt x="11" y="0"/>
                </a:lnTo>
                <a:lnTo>
                  <a:pt x="4" y="1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6" name="Freeform 286"/>
          <p:cNvSpPr/>
          <p:nvPr/>
        </p:nvSpPr>
        <p:spPr bwMode="auto">
          <a:xfrm>
            <a:off x="11123703" y="3308539"/>
            <a:ext cx="18763" cy="6070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5" y="38"/>
              </a:cxn>
              <a:cxn ang="0">
                <a:pos x="11" y="38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9" y="1"/>
              </a:cxn>
              <a:cxn ang="0">
                <a:pos x="8" y="0"/>
              </a:cxn>
              <a:cxn ang="0">
                <a:pos x="5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0" y="3"/>
              </a:cxn>
              <a:cxn ang="0">
                <a:pos x="0" y="5"/>
              </a:cxn>
              <a:cxn ang="0">
                <a:pos x="0" y="38"/>
              </a:cxn>
              <a:cxn ang="0">
                <a:pos x="0" y="38"/>
              </a:cxn>
              <a:cxn ang="0">
                <a:pos x="5" y="38"/>
              </a:cxn>
              <a:cxn ang="0">
                <a:pos x="5" y="38"/>
              </a:cxn>
            </a:cxnLst>
            <a:rect l="0" t="0" r="r" b="b"/>
            <a:pathLst>
              <a:path w="11" h="38">
                <a:moveTo>
                  <a:pt x="5" y="38"/>
                </a:moveTo>
                <a:lnTo>
                  <a:pt x="5" y="38"/>
                </a:lnTo>
                <a:lnTo>
                  <a:pt x="11" y="38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9" y="1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5"/>
                </a:lnTo>
                <a:lnTo>
                  <a:pt x="0" y="38"/>
                </a:lnTo>
                <a:lnTo>
                  <a:pt x="0" y="38"/>
                </a:lnTo>
                <a:lnTo>
                  <a:pt x="5" y="38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7" name="Freeform 287"/>
          <p:cNvSpPr/>
          <p:nvPr/>
        </p:nvSpPr>
        <p:spPr bwMode="auto">
          <a:xfrm>
            <a:off x="11123703" y="3434609"/>
            <a:ext cx="18763" cy="2101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0" y="0"/>
              </a:cxn>
              <a:cxn ang="0">
                <a:pos x="0" y="131"/>
              </a:cxn>
              <a:cxn ang="0">
                <a:pos x="0" y="131"/>
              </a:cxn>
              <a:cxn ang="0">
                <a:pos x="0" y="132"/>
              </a:cxn>
              <a:cxn ang="0">
                <a:pos x="1" y="133"/>
              </a:cxn>
              <a:cxn ang="0">
                <a:pos x="3" y="135"/>
              </a:cxn>
              <a:cxn ang="0">
                <a:pos x="5" y="136"/>
              </a:cxn>
              <a:cxn ang="0">
                <a:pos x="5" y="136"/>
              </a:cxn>
              <a:cxn ang="0">
                <a:pos x="8" y="135"/>
              </a:cxn>
              <a:cxn ang="0">
                <a:pos x="9" y="133"/>
              </a:cxn>
              <a:cxn ang="0">
                <a:pos x="11" y="132"/>
              </a:cxn>
              <a:cxn ang="0">
                <a:pos x="11" y="131"/>
              </a:cxn>
              <a:cxn ang="0">
                <a:pos x="11" y="0"/>
              </a:cxn>
              <a:cxn ang="0">
                <a:pos x="11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3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1" y="133"/>
                </a:lnTo>
                <a:lnTo>
                  <a:pt x="3" y="135"/>
                </a:lnTo>
                <a:lnTo>
                  <a:pt x="5" y="136"/>
                </a:lnTo>
                <a:lnTo>
                  <a:pt x="5" y="136"/>
                </a:lnTo>
                <a:lnTo>
                  <a:pt x="8" y="135"/>
                </a:lnTo>
                <a:lnTo>
                  <a:pt x="9" y="133"/>
                </a:lnTo>
                <a:lnTo>
                  <a:pt x="11" y="132"/>
                </a:lnTo>
                <a:lnTo>
                  <a:pt x="11" y="131"/>
                </a:lnTo>
                <a:lnTo>
                  <a:pt x="11" y="0"/>
                </a:lnTo>
                <a:lnTo>
                  <a:pt x="11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8" name="Freeform 288"/>
          <p:cNvSpPr/>
          <p:nvPr/>
        </p:nvSpPr>
        <p:spPr bwMode="auto">
          <a:xfrm>
            <a:off x="11240972" y="3308539"/>
            <a:ext cx="18763" cy="177428"/>
          </a:xfrm>
          <a:custGeom>
            <a:avLst/>
            <a:gdLst/>
            <a:ahLst/>
            <a:cxnLst>
              <a:cxn ang="0">
                <a:pos x="6" y="113"/>
              </a:cxn>
              <a:cxn ang="0">
                <a:pos x="6" y="113"/>
              </a:cxn>
              <a:cxn ang="0">
                <a:pos x="11" y="113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10" y="1"/>
              </a:cxn>
              <a:cxn ang="0">
                <a:pos x="9" y="0"/>
              </a:cxn>
              <a:cxn ang="0">
                <a:pos x="6" y="0"/>
              </a:cxn>
              <a:cxn ang="0">
                <a:pos x="6" y="0"/>
              </a:cxn>
              <a:cxn ang="0">
                <a:pos x="5" y="0"/>
              </a:cxn>
              <a:cxn ang="0">
                <a:pos x="3" y="1"/>
              </a:cxn>
              <a:cxn ang="0">
                <a:pos x="2" y="3"/>
              </a:cxn>
              <a:cxn ang="0">
                <a:pos x="0" y="5"/>
              </a:cxn>
              <a:cxn ang="0">
                <a:pos x="0" y="113"/>
              </a:cxn>
              <a:cxn ang="0">
                <a:pos x="0" y="113"/>
              </a:cxn>
              <a:cxn ang="0">
                <a:pos x="6" y="113"/>
              </a:cxn>
              <a:cxn ang="0">
                <a:pos x="6" y="113"/>
              </a:cxn>
            </a:cxnLst>
            <a:rect l="0" t="0" r="r" b="b"/>
            <a:pathLst>
              <a:path w="11" h="113">
                <a:moveTo>
                  <a:pt x="6" y="113"/>
                </a:moveTo>
                <a:lnTo>
                  <a:pt x="6" y="113"/>
                </a:lnTo>
                <a:lnTo>
                  <a:pt x="11" y="113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6" y="0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2" y="3"/>
                </a:lnTo>
                <a:lnTo>
                  <a:pt x="0" y="5"/>
                </a:lnTo>
                <a:lnTo>
                  <a:pt x="0" y="113"/>
                </a:lnTo>
                <a:lnTo>
                  <a:pt x="0" y="113"/>
                </a:lnTo>
                <a:lnTo>
                  <a:pt x="6" y="113"/>
                </a:lnTo>
                <a:lnTo>
                  <a:pt x="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9" name="Freeform 289"/>
          <p:cNvSpPr/>
          <p:nvPr/>
        </p:nvSpPr>
        <p:spPr bwMode="auto">
          <a:xfrm>
            <a:off x="11240972" y="3551338"/>
            <a:ext cx="18763" cy="93383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6" y="1"/>
              </a:cxn>
              <a:cxn ang="0">
                <a:pos x="0" y="1"/>
              </a:cxn>
              <a:cxn ang="0">
                <a:pos x="0" y="57"/>
              </a:cxn>
              <a:cxn ang="0">
                <a:pos x="0" y="57"/>
              </a:cxn>
              <a:cxn ang="0">
                <a:pos x="2" y="58"/>
              </a:cxn>
              <a:cxn ang="0">
                <a:pos x="3" y="59"/>
              </a:cxn>
              <a:cxn ang="0">
                <a:pos x="5" y="61"/>
              </a:cxn>
              <a:cxn ang="0">
                <a:pos x="6" y="62"/>
              </a:cxn>
              <a:cxn ang="0">
                <a:pos x="6" y="62"/>
              </a:cxn>
              <a:cxn ang="0">
                <a:pos x="9" y="61"/>
              </a:cxn>
              <a:cxn ang="0">
                <a:pos x="10" y="59"/>
              </a:cxn>
              <a:cxn ang="0">
                <a:pos x="11" y="58"/>
              </a:cxn>
              <a:cxn ang="0">
                <a:pos x="11" y="57"/>
              </a:cxn>
              <a:cxn ang="0">
                <a:pos x="11" y="0"/>
              </a:cxn>
              <a:cxn ang="0">
                <a:pos x="11" y="0"/>
              </a:cxn>
              <a:cxn ang="0">
                <a:pos x="6" y="1"/>
              </a:cxn>
              <a:cxn ang="0">
                <a:pos x="6" y="1"/>
              </a:cxn>
            </a:cxnLst>
            <a:rect l="0" t="0" r="r" b="b"/>
            <a:pathLst>
              <a:path w="11" h="62">
                <a:moveTo>
                  <a:pt x="6" y="1"/>
                </a:moveTo>
                <a:lnTo>
                  <a:pt x="6" y="1"/>
                </a:lnTo>
                <a:lnTo>
                  <a:pt x="0" y="1"/>
                </a:lnTo>
                <a:lnTo>
                  <a:pt x="0" y="57"/>
                </a:lnTo>
                <a:lnTo>
                  <a:pt x="0" y="57"/>
                </a:lnTo>
                <a:lnTo>
                  <a:pt x="2" y="58"/>
                </a:lnTo>
                <a:lnTo>
                  <a:pt x="3" y="59"/>
                </a:lnTo>
                <a:lnTo>
                  <a:pt x="5" y="61"/>
                </a:lnTo>
                <a:lnTo>
                  <a:pt x="6" y="62"/>
                </a:lnTo>
                <a:lnTo>
                  <a:pt x="6" y="62"/>
                </a:lnTo>
                <a:lnTo>
                  <a:pt x="9" y="61"/>
                </a:lnTo>
                <a:lnTo>
                  <a:pt x="10" y="59"/>
                </a:lnTo>
                <a:lnTo>
                  <a:pt x="11" y="58"/>
                </a:lnTo>
                <a:lnTo>
                  <a:pt x="11" y="57"/>
                </a:lnTo>
                <a:lnTo>
                  <a:pt x="11" y="0"/>
                </a:lnTo>
                <a:lnTo>
                  <a:pt x="11" y="0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0" name="Freeform 290"/>
          <p:cNvSpPr>
            <a:spLocks noEditPoints="1"/>
          </p:cNvSpPr>
          <p:nvPr/>
        </p:nvSpPr>
        <p:spPr bwMode="auto">
          <a:xfrm>
            <a:off x="10978291" y="3527991"/>
            <a:ext cx="75052" cy="74707"/>
          </a:xfrm>
          <a:custGeom>
            <a:avLst/>
            <a:gdLst/>
            <a:ahLst/>
            <a:cxnLst>
              <a:cxn ang="0">
                <a:pos x="23" y="47"/>
              </a:cxn>
              <a:cxn ang="0">
                <a:pos x="23" y="47"/>
              </a:cxn>
              <a:cxn ang="0">
                <a:pos x="19" y="47"/>
              </a:cxn>
              <a:cxn ang="0">
                <a:pos x="14" y="45"/>
              </a:cxn>
              <a:cxn ang="0">
                <a:pos x="10" y="43"/>
              </a:cxn>
              <a:cxn ang="0">
                <a:pos x="7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2" y="13"/>
              </a:cxn>
              <a:cxn ang="0">
                <a:pos x="4" y="9"/>
              </a:cxn>
              <a:cxn ang="0">
                <a:pos x="7" y="6"/>
              </a:cxn>
              <a:cxn ang="0">
                <a:pos x="10" y="4"/>
              </a:cxn>
              <a:cxn ang="0">
                <a:pos x="14" y="1"/>
              </a:cxn>
              <a:cxn ang="0">
                <a:pos x="19" y="0"/>
              </a:cxn>
              <a:cxn ang="0">
                <a:pos x="23" y="0"/>
              </a:cxn>
              <a:cxn ang="0">
                <a:pos x="23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6"/>
              </a:cxn>
              <a:cxn ang="0">
                <a:pos x="44" y="9"/>
              </a:cxn>
              <a:cxn ang="0">
                <a:pos x="46" y="13"/>
              </a:cxn>
              <a:cxn ang="0">
                <a:pos x="48" y="18"/>
              </a:cxn>
              <a:cxn ang="0">
                <a:pos x="48" y="22"/>
              </a:cxn>
              <a:cxn ang="0">
                <a:pos x="48" y="22"/>
              </a:cxn>
              <a:cxn ang="0">
                <a:pos x="48" y="28"/>
              </a:cxn>
              <a:cxn ang="0">
                <a:pos x="46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5"/>
              </a:cxn>
              <a:cxn ang="0">
                <a:pos x="29" y="47"/>
              </a:cxn>
              <a:cxn ang="0">
                <a:pos x="23" y="47"/>
              </a:cxn>
              <a:cxn ang="0">
                <a:pos x="23" y="47"/>
              </a:cxn>
              <a:cxn ang="0">
                <a:pos x="23" y="5"/>
              </a:cxn>
              <a:cxn ang="0">
                <a:pos x="23" y="5"/>
              </a:cxn>
              <a:cxn ang="0">
                <a:pos x="17" y="6"/>
              </a:cxn>
              <a:cxn ang="0">
                <a:pos x="11" y="10"/>
              </a:cxn>
              <a:cxn ang="0">
                <a:pos x="7" y="16"/>
              </a:cxn>
              <a:cxn ang="0">
                <a:pos x="6" y="22"/>
              </a:cxn>
              <a:cxn ang="0">
                <a:pos x="6" y="22"/>
              </a:cxn>
              <a:cxn ang="0">
                <a:pos x="7" y="31"/>
              </a:cxn>
              <a:cxn ang="0">
                <a:pos x="11" y="36"/>
              </a:cxn>
              <a:cxn ang="0">
                <a:pos x="17" y="40"/>
              </a:cxn>
              <a:cxn ang="0">
                <a:pos x="23" y="41"/>
              </a:cxn>
              <a:cxn ang="0">
                <a:pos x="23" y="41"/>
              </a:cxn>
              <a:cxn ang="0">
                <a:pos x="31" y="40"/>
              </a:cxn>
              <a:cxn ang="0">
                <a:pos x="37" y="36"/>
              </a:cxn>
              <a:cxn ang="0">
                <a:pos x="41" y="31"/>
              </a:cxn>
              <a:cxn ang="0">
                <a:pos x="42" y="22"/>
              </a:cxn>
              <a:cxn ang="0">
                <a:pos x="42" y="22"/>
              </a:cxn>
              <a:cxn ang="0">
                <a:pos x="41" y="16"/>
              </a:cxn>
              <a:cxn ang="0">
                <a:pos x="37" y="10"/>
              </a:cxn>
              <a:cxn ang="0">
                <a:pos x="31" y="6"/>
              </a:cxn>
              <a:cxn ang="0">
                <a:pos x="23" y="5"/>
              </a:cxn>
              <a:cxn ang="0">
                <a:pos x="23" y="5"/>
              </a:cxn>
            </a:cxnLst>
            <a:rect l="0" t="0" r="r" b="b"/>
            <a:pathLst>
              <a:path w="48" h="47">
                <a:moveTo>
                  <a:pt x="23" y="47"/>
                </a:moveTo>
                <a:lnTo>
                  <a:pt x="23" y="47"/>
                </a:lnTo>
                <a:lnTo>
                  <a:pt x="19" y="47"/>
                </a:lnTo>
                <a:lnTo>
                  <a:pt x="14" y="45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2" y="13"/>
                </a:lnTo>
                <a:lnTo>
                  <a:pt x="4" y="9"/>
                </a:lnTo>
                <a:lnTo>
                  <a:pt x="7" y="6"/>
                </a:lnTo>
                <a:lnTo>
                  <a:pt x="10" y="4"/>
                </a:lnTo>
                <a:lnTo>
                  <a:pt x="14" y="1"/>
                </a:lnTo>
                <a:lnTo>
                  <a:pt x="19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6"/>
                </a:lnTo>
                <a:lnTo>
                  <a:pt x="44" y="9"/>
                </a:lnTo>
                <a:lnTo>
                  <a:pt x="46" y="13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8"/>
                </a:lnTo>
                <a:lnTo>
                  <a:pt x="46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5"/>
                </a:lnTo>
                <a:lnTo>
                  <a:pt x="29" y="47"/>
                </a:lnTo>
                <a:lnTo>
                  <a:pt x="23" y="47"/>
                </a:lnTo>
                <a:lnTo>
                  <a:pt x="23" y="47"/>
                </a:lnTo>
                <a:close/>
                <a:moveTo>
                  <a:pt x="23" y="5"/>
                </a:moveTo>
                <a:lnTo>
                  <a:pt x="23" y="5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6" y="22"/>
                </a:lnTo>
                <a:lnTo>
                  <a:pt x="6" y="22"/>
                </a:lnTo>
                <a:lnTo>
                  <a:pt x="7" y="31"/>
                </a:lnTo>
                <a:lnTo>
                  <a:pt x="11" y="36"/>
                </a:lnTo>
                <a:lnTo>
                  <a:pt x="17" y="40"/>
                </a:lnTo>
                <a:lnTo>
                  <a:pt x="23" y="41"/>
                </a:lnTo>
                <a:lnTo>
                  <a:pt x="23" y="41"/>
                </a:lnTo>
                <a:lnTo>
                  <a:pt x="31" y="40"/>
                </a:lnTo>
                <a:lnTo>
                  <a:pt x="37" y="36"/>
                </a:lnTo>
                <a:lnTo>
                  <a:pt x="41" y="31"/>
                </a:lnTo>
                <a:lnTo>
                  <a:pt x="42" y="22"/>
                </a:lnTo>
                <a:lnTo>
                  <a:pt x="42" y="22"/>
                </a:lnTo>
                <a:lnTo>
                  <a:pt x="41" y="16"/>
                </a:lnTo>
                <a:lnTo>
                  <a:pt x="37" y="10"/>
                </a:lnTo>
                <a:lnTo>
                  <a:pt x="31" y="6"/>
                </a:lnTo>
                <a:lnTo>
                  <a:pt x="23" y="5"/>
                </a:lnTo>
                <a:lnTo>
                  <a:pt x="23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1" name="Freeform 291"/>
          <p:cNvSpPr>
            <a:spLocks noEditPoints="1"/>
          </p:cNvSpPr>
          <p:nvPr/>
        </p:nvSpPr>
        <p:spPr bwMode="auto">
          <a:xfrm>
            <a:off x="11095558" y="3364568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7" y="41"/>
              </a:cxn>
              <a:cxn ang="0">
                <a:pos x="4" y="37"/>
              </a:cxn>
              <a:cxn ang="0">
                <a:pos x="1" y="33"/>
              </a:cxn>
              <a:cxn ang="0">
                <a:pos x="0" y="29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1" y="15"/>
              </a:cxn>
              <a:cxn ang="0">
                <a:pos x="4" y="11"/>
              </a:cxn>
              <a:cxn ang="0">
                <a:pos x="7" y="7"/>
              </a:cxn>
              <a:cxn ang="0">
                <a:pos x="11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4" y="2"/>
              </a:cxn>
              <a:cxn ang="0">
                <a:pos x="38" y="4"/>
              </a:cxn>
              <a:cxn ang="0">
                <a:pos x="40" y="7"/>
              </a:cxn>
              <a:cxn ang="0">
                <a:pos x="43" y="11"/>
              </a:cxn>
              <a:cxn ang="0">
                <a:pos x="46" y="15"/>
              </a:cxn>
              <a:cxn ang="0">
                <a:pos x="47" y="19"/>
              </a:cxn>
              <a:cxn ang="0">
                <a:pos x="47" y="24"/>
              </a:cxn>
              <a:cxn ang="0">
                <a:pos x="47" y="24"/>
              </a:cxn>
              <a:cxn ang="0">
                <a:pos x="47" y="29"/>
              </a:cxn>
              <a:cxn ang="0">
                <a:pos x="46" y="33"/>
              </a:cxn>
              <a:cxn ang="0">
                <a:pos x="43" y="37"/>
              </a:cxn>
              <a:cxn ang="0">
                <a:pos x="40" y="41"/>
              </a:cxn>
              <a:cxn ang="0">
                <a:pos x="38" y="43"/>
              </a:cxn>
              <a:cxn ang="0">
                <a:pos x="34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4"/>
              </a:cxn>
              <a:cxn ang="0">
                <a:pos x="5" y="24"/>
              </a:cxn>
              <a:cxn ang="0">
                <a:pos x="7" y="31"/>
              </a:cxn>
              <a:cxn ang="0">
                <a:pos x="11" y="37"/>
              </a:cxn>
              <a:cxn ang="0">
                <a:pos x="16" y="41"/>
              </a:cxn>
              <a:cxn ang="0">
                <a:pos x="24" y="42"/>
              </a:cxn>
              <a:cxn ang="0">
                <a:pos x="24" y="42"/>
              </a:cxn>
              <a:cxn ang="0">
                <a:pos x="31" y="41"/>
              </a:cxn>
              <a:cxn ang="0">
                <a:pos x="36" y="37"/>
              </a:cxn>
              <a:cxn ang="0">
                <a:pos x="40" y="31"/>
              </a:cxn>
              <a:cxn ang="0">
                <a:pos x="42" y="24"/>
              </a:cxn>
              <a:cxn ang="0">
                <a:pos x="42" y="24"/>
              </a:cxn>
              <a:cxn ang="0">
                <a:pos x="40" y="16"/>
              </a:cxn>
              <a:cxn ang="0">
                <a:pos x="36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7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7" y="41"/>
                </a:lnTo>
                <a:lnTo>
                  <a:pt x="4" y="37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4" y="2"/>
                </a:lnTo>
                <a:lnTo>
                  <a:pt x="38" y="4"/>
                </a:lnTo>
                <a:lnTo>
                  <a:pt x="40" y="7"/>
                </a:lnTo>
                <a:lnTo>
                  <a:pt x="43" y="11"/>
                </a:lnTo>
                <a:lnTo>
                  <a:pt x="46" y="15"/>
                </a:lnTo>
                <a:lnTo>
                  <a:pt x="47" y="19"/>
                </a:lnTo>
                <a:lnTo>
                  <a:pt x="47" y="24"/>
                </a:lnTo>
                <a:lnTo>
                  <a:pt x="47" y="24"/>
                </a:lnTo>
                <a:lnTo>
                  <a:pt x="47" y="29"/>
                </a:lnTo>
                <a:lnTo>
                  <a:pt x="46" y="33"/>
                </a:lnTo>
                <a:lnTo>
                  <a:pt x="43" y="37"/>
                </a:lnTo>
                <a:lnTo>
                  <a:pt x="40" y="41"/>
                </a:lnTo>
                <a:lnTo>
                  <a:pt x="38" y="43"/>
                </a:lnTo>
                <a:lnTo>
                  <a:pt x="34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4"/>
                </a:lnTo>
                <a:lnTo>
                  <a:pt x="5" y="24"/>
                </a:lnTo>
                <a:lnTo>
                  <a:pt x="7" y="31"/>
                </a:lnTo>
                <a:lnTo>
                  <a:pt x="11" y="37"/>
                </a:lnTo>
                <a:lnTo>
                  <a:pt x="16" y="41"/>
                </a:lnTo>
                <a:lnTo>
                  <a:pt x="24" y="42"/>
                </a:lnTo>
                <a:lnTo>
                  <a:pt x="24" y="42"/>
                </a:lnTo>
                <a:lnTo>
                  <a:pt x="31" y="41"/>
                </a:lnTo>
                <a:lnTo>
                  <a:pt x="36" y="37"/>
                </a:lnTo>
                <a:lnTo>
                  <a:pt x="40" y="31"/>
                </a:lnTo>
                <a:lnTo>
                  <a:pt x="42" y="24"/>
                </a:lnTo>
                <a:lnTo>
                  <a:pt x="42" y="24"/>
                </a:lnTo>
                <a:lnTo>
                  <a:pt x="40" y="16"/>
                </a:lnTo>
                <a:lnTo>
                  <a:pt x="36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2" name="Freeform 292"/>
          <p:cNvSpPr>
            <a:spLocks noEditPoints="1"/>
          </p:cNvSpPr>
          <p:nvPr/>
        </p:nvSpPr>
        <p:spPr bwMode="auto">
          <a:xfrm>
            <a:off x="11212829" y="3481299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20" y="47"/>
              </a:cxn>
              <a:cxn ang="0">
                <a:pos x="14" y="46"/>
              </a:cxn>
              <a:cxn ang="0">
                <a:pos x="10" y="43"/>
              </a:cxn>
              <a:cxn ang="0">
                <a:pos x="8" y="40"/>
              </a:cxn>
              <a:cxn ang="0">
                <a:pos x="5" y="36"/>
              </a:cxn>
              <a:cxn ang="0">
                <a:pos x="2" y="32"/>
              </a:cxn>
              <a:cxn ang="0">
                <a:pos x="1" y="28"/>
              </a:cxn>
              <a:cxn ang="0">
                <a:pos x="0" y="23"/>
              </a:cxn>
              <a:cxn ang="0">
                <a:pos x="0" y="23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7"/>
              </a:cxn>
              <a:cxn ang="0">
                <a:pos x="10" y="4"/>
              </a:cxn>
              <a:cxn ang="0">
                <a:pos x="14" y="1"/>
              </a:cxn>
              <a:cxn ang="0">
                <a:pos x="20" y="0"/>
              </a:cxn>
              <a:cxn ang="0">
                <a:pos x="24" y="0"/>
              </a:cxn>
              <a:cxn ang="0">
                <a:pos x="24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7"/>
              </a:cxn>
              <a:cxn ang="0">
                <a:pos x="44" y="9"/>
              </a:cxn>
              <a:cxn ang="0">
                <a:pos x="47" y="13"/>
              </a:cxn>
              <a:cxn ang="0">
                <a:pos x="48" y="19"/>
              </a:cxn>
              <a:cxn ang="0">
                <a:pos x="48" y="23"/>
              </a:cxn>
              <a:cxn ang="0">
                <a:pos x="48" y="23"/>
              </a:cxn>
              <a:cxn ang="0">
                <a:pos x="48" y="28"/>
              </a:cxn>
              <a:cxn ang="0">
                <a:pos x="47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6"/>
              </a:cxn>
              <a:cxn ang="0">
                <a:pos x="29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2" y="11"/>
              </a:cxn>
              <a:cxn ang="0">
                <a:pos x="8" y="16"/>
              </a:cxn>
              <a:cxn ang="0">
                <a:pos x="5" y="23"/>
              </a:cxn>
              <a:cxn ang="0">
                <a:pos x="5" y="23"/>
              </a:cxn>
              <a:cxn ang="0">
                <a:pos x="8" y="31"/>
              </a:cxn>
              <a:cxn ang="0">
                <a:pos x="12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2" y="40"/>
              </a:cxn>
              <a:cxn ang="0">
                <a:pos x="37" y="36"/>
              </a:cxn>
              <a:cxn ang="0">
                <a:pos x="41" y="31"/>
              </a:cxn>
              <a:cxn ang="0">
                <a:pos x="43" y="23"/>
              </a:cxn>
              <a:cxn ang="0">
                <a:pos x="43" y="23"/>
              </a:cxn>
              <a:cxn ang="0">
                <a:pos x="41" y="16"/>
              </a:cxn>
              <a:cxn ang="0">
                <a:pos x="37" y="11"/>
              </a:cxn>
              <a:cxn ang="0">
                <a:pos x="32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20" y="47"/>
                </a:lnTo>
                <a:lnTo>
                  <a:pt x="14" y="46"/>
                </a:lnTo>
                <a:lnTo>
                  <a:pt x="10" y="43"/>
                </a:lnTo>
                <a:lnTo>
                  <a:pt x="8" y="40"/>
                </a:lnTo>
                <a:lnTo>
                  <a:pt x="5" y="36"/>
                </a:lnTo>
                <a:lnTo>
                  <a:pt x="2" y="32"/>
                </a:lnTo>
                <a:lnTo>
                  <a:pt x="1" y="28"/>
                </a:lnTo>
                <a:lnTo>
                  <a:pt x="0" y="23"/>
                </a:lnTo>
                <a:lnTo>
                  <a:pt x="0" y="23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7"/>
                </a:lnTo>
                <a:lnTo>
                  <a:pt x="10" y="4"/>
                </a:lnTo>
                <a:lnTo>
                  <a:pt x="14" y="1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7"/>
                </a:lnTo>
                <a:lnTo>
                  <a:pt x="44" y="9"/>
                </a:lnTo>
                <a:lnTo>
                  <a:pt x="47" y="13"/>
                </a:lnTo>
                <a:lnTo>
                  <a:pt x="48" y="19"/>
                </a:lnTo>
                <a:lnTo>
                  <a:pt x="48" y="23"/>
                </a:lnTo>
                <a:lnTo>
                  <a:pt x="48" y="23"/>
                </a:lnTo>
                <a:lnTo>
                  <a:pt x="48" y="28"/>
                </a:lnTo>
                <a:lnTo>
                  <a:pt x="47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6"/>
                </a:lnTo>
                <a:lnTo>
                  <a:pt x="29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2" y="11"/>
                </a:lnTo>
                <a:lnTo>
                  <a:pt x="8" y="16"/>
                </a:lnTo>
                <a:lnTo>
                  <a:pt x="5" y="23"/>
                </a:lnTo>
                <a:lnTo>
                  <a:pt x="5" y="23"/>
                </a:lnTo>
                <a:lnTo>
                  <a:pt x="8" y="31"/>
                </a:lnTo>
                <a:lnTo>
                  <a:pt x="12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2" y="40"/>
                </a:lnTo>
                <a:lnTo>
                  <a:pt x="37" y="36"/>
                </a:lnTo>
                <a:lnTo>
                  <a:pt x="41" y="31"/>
                </a:lnTo>
                <a:lnTo>
                  <a:pt x="43" y="23"/>
                </a:lnTo>
                <a:lnTo>
                  <a:pt x="43" y="23"/>
                </a:lnTo>
                <a:lnTo>
                  <a:pt x="41" y="16"/>
                </a:lnTo>
                <a:lnTo>
                  <a:pt x="37" y="11"/>
                </a:lnTo>
                <a:lnTo>
                  <a:pt x="32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3" name="Freeform 293"/>
          <p:cNvSpPr/>
          <p:nvPr/>
        </p:nvSpPr>
        <p:spPr bwMode="auto">
          <a:xfrm>
            <a:off x="10265300" y="3350563"/>
            <a:ext cx="225155" cy="18676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1" y="5"/>
              </a:cxn>
              <a:cxn ang="0">
                <a:pos x="0" y="11"/>
              </a:cxn>
              <a:cxn ang="0">
                <a:pos x="139" y="11"/>
              </a:cxn>
              <a:cxn ang="0">
                <a:pos x="139" y="11"/>
              </a:cxn>
              <a:cxn ang="0">
                <a:pos x="140" y="11"/>
              </a:cxn>
              <a:cxn ang="0">
                <a:pos x="143" y="9"/>
              </a:cxn>
              <a:cxn ang="0">
                <a:pos x="144" y="8"/>
              </a:cxn>
              <a:cxn ang="0">
                <a:pos x="144" y="5"/>
              </a:cxn>
              <a:cxn ang="0">
                <a:pos x="144" y="5"/>
              </a:cxn>
              <a:cxn ang="0">
                <a:pos x="144" y="4"/>
              </a:cxn>
              <a:cxn ang="0">
                <a:pos x="143" y="1"/>
              </a:cxn>
              <a:cxn ang="0">
                <a:pos x="140" y="1"/>
              </a:cxn>
              <a:cxn ang="0">
                <a:pos x="139" y="0"/>
              </a:cxn>
              <a:cxn ang="0">
                <a:pos x="0" y="0"/>
              </a:cxn>
              <a:cxn ang="0">
                <a:pos x="0" y="0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144" h="11">
                <a:moveTo>
                  <a:pt x="1" y="5"/>
                </a:moveTo>
                <a:lnTo>
                  <a:pt x="1" y="5"/>
                </a:lnTo>
                <a:lnTo>
                  <a:pt x="0" y="11"/>
                </a:lnTo>
                <a:lnTo>
                  <a:pt x="139" y="11"/>
                </a:lnTo>
                <a:lnTo>
                  <a:pt x="139" y="11"/>
                </a:lnTo>
                <a:lnTo>
                  <a:pt x="140" y="11"/>
                </a:lnTo>
                <a:lnTo>
                  <a:pt x="143" y="9"/>
                </a:lnTo>
                <a:lnTo>
                  <a:pt x="144" y="8"/>
                </a:lnTo>
                <a:lnTo>
                  <a:pt x="144" y="5"/>
                </a:lnTo>
                <a:lnTo>
                  <a:pt x="144" y="5"/>
                </a:lnTo>
                <a:lnTo>
                  <a:pt x="144" y="4"/>
                </a:lnTo>
                <a:lnTo>
                  <a:pt x="143" y="1"/>
                </a:lnTo>
                <a:lnTo>
                  <a:pt x="140" y="1"/>
                </a:lnTo>
                <a:lnTo>
                  <a:pt x="139" y="0"/>
                </a:lnTo>
                <a:lnTo>
                  <a:pt x="0" y="0"/>
                </a:lnTo>
                <a:lnTo>
                  <a:pt x="0" y="0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4" name="Freeform 294"/>
          <p:cNvSpPr/>
          <p:nvPr/>
        </p:nvSpPr>
        <p:spPr bwMode="auto">
          <a:xfrm>
            <a:off x="10152723" y="3350563"/>
            <a:ext cx="46907" cy="18676"/>
          </a:xfrm>
          <a:custGeom>
            <a:avLst/>
            <a:gdLst/>
            <a:ahLst/>
            <a:cxnLst>
              <a:cxn ang="0">
                <a:pos x="30" y="5"/>
              </a:cxn>
              <a:cxn ang="0">
                <a:pos x="30" y="5"/>
              </a:cxn>
              <a:cxn ang="0">
                <a:pos x="31" y="0"/>
              </a:cxn>
              <a:cxn ang="0">
                <a:pos x="6" y="0"/>
              </a:cxn>
              <a:cxn ang="0">
                <a:pos x="6" y="0"/>
              </a:cxn>
              <a:cxn ang="0">
                <a:pos x="3" y="1"/>
              </a:cxn>
              <a:cxn ang="0">
                <a:pos x="2" y="1"/>
              </a:cxn>
              <a:cxn ang="0">
                <a:pos x="0" y="4"/>
              </a:cxn>
              <a:cxn ang="0">
                <a:pos x="0" y="5"/>
              </a:cxn>
              <a:cxn ang="0">
                <a:pos x="0" y="5"/>
              </a:cxn>
              <a:cxn ang="0">
                <a:pos x="0" y="8"/>
              </a:cxn>
              <a:cxn ang="0">
                <a:pos x="2" y="9"/>
              </a:cxn>
              <a:cxn ang="0">
                <a:pos x="3" y="11"/>
              </a:cxn>
              <a:cxn ang="0">
                <a:pos x="6" y="11"/>
              </a:cxn>
              <a:cxn ang="0">
                <a:pos x="31" y="11"/>
              </a:cxn>
              <a:cxn ang="0">
                <a:pos x="31" y="11"/>
              </a:cxn>
              <a:cxn ang="0">
                <a:pos x="30" y="5"/>
              </a:cxn>
              <a:cxn ang="0">
                <a:pos x="30" y="5"/>
              </a:cxn>
            </a:cxnLst>
            <a:rect l="0" t="0" r="r" b="b"/>
            <a:pathLst>
              <a:path w="31" h="11">
                <a:moveTo>
                  <a:pt x="30" y="5"/>
                </a:moveTo>
                <a:lnTo>
                  <a:pt x="30" y="5"/>
                </a:lnTo>
                <a:lnTo>
                  <a:pt x="31" y="0"/>
                </a:lnTo>
                <a:lnTo>
                  <a:pt x="6" y="0"/>
                </a:lnTo>
                <a:lnTo>
                  <a:pt x="6" y="0"/>
                </a:lnTo>
                <a:lnTo>
                  <a:pt x="3" y="1"/>
                </a:lnTo>
                <a:lnTo>
                  <a:pt x="2" y="1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2" y="9"/>
                </a:lnTo>
                <a:lnTo>
                  <a:pt x="3" y="11"/>
                </a:lnTo>
                <a:lnTo>
                  <a:pt x="6" y="11"/>
                </a:lnTo>
                <a:lnTo>
                  <a:pt x="31" y="11"/>
                </a:lnTo>
                <a:lnTo>
                  <a:pt x="31" y="11"/>
                </a:lnTo>
                <a:lnTo>
                  <a:pt x="30" y="5"/>
                </a:lnTo>
                <a:lnTo>
                  <a:pt x="3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5" name="Freeform 295"/>
          <p:cNvSpPr/>
          <p:nvPr/>
        </p:nvSpPr>
        <p:spPr bwMode="auto">
          <a:xfrm>
            <a:off x="10429474" y="3471961"/>
            <a:ext cx="60981" cy="14009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2" y="5"/>
              </a:cxn>
              <a:cxn ang="0">
                <a:pos x="0" y="10"/>
              </a:cxn>
              <a:cxn ang="0">
                <a:pos x="34" y="10"/>
              </a:cxn>
              <a:cxn ang="0">
                <a:pos x="34" y="10"/>
              </a:cxn>
              <a:cxn ang="0">
                <a:pos x="35" y="9"/>
              </a:cxn>
              <a:cxn ang="0">
                <a:pos x="38" y="9"/>
              </a:cxn>
              <a:cxn ang="0">
                <a:pos x="39" y="6"/>
              </a:cxn>
              <a:cxn ang="0">
                <a:pos x="39" y="5"/>
              </a:cxn>
              <a:cxn ang="0">
                <a:pos x="39" y="5"/>
              </a:cxn>
              <a:cxn ang="0">
                <a:pos x="39" y="2"/>
              </a:cxn>
              <a:cxn ang="0">
                <a:pos x="38" y="1"/>
              </a:cxn>
              <a:cxn ang="0">
                <a:pos x="35" y="0"/>
              </a:cxn>
              <a:cxn ang="0">
                <a:pos x="34" y="0"/>
              </a:cxn>
              <a:cxn ang="0">
                <a:pos x="0" y="0"/>
              </a:cxn>
              <a:cxn ang="0">
                <a:pos x="0" y="0"/>
              </a:cxn>
              <a:cxn ang="0">
                <a:pos x="2" y="5"/>
              </a:cxn>
              <a:cxn ang="0">
                <a:pos x="2" y="5"/>
              </a:cxn>
            </a:cxnLst>
            <a:rect l="0" t="0" r="r" b="b"/>
            <a:pathLst>
              <a:path w="39" h="10">
                <a:moveTo>
                  <a:pt x="2" y="5"/>
                </a:moveTo>
                <a:lnTo>
                  <a:pt x="2" y="5"/>
                </a:lnTo>
                <a:lnTo>
                  <a:pt x="0" y="10"/>
                </a:lnTo>
                <a:lnTo>
                  <a:pt x="34" y="10"/>
                </a:lnTo>
                <a:lnTo>
                  <a:pt x="34" y="10"/>
                </a:lnTo>
                <a:lnTo>
                  <a:pt x="35" y="9"/>
                </a:lnTo>
                <a:lnTo>
                  <a:pt x="38" y="9"/>
                </a:lnTo>
                <a:lnTo>
                  <a:pt x="39" y="6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8" y="1"/>
                </a:lnTo>
                <a:lnTo>
                  <a:pt x="35" y="0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2" y="5"/>
                </a:lnTo>
                <a:lnTo>
                  <a:pt x="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6" name="Freeform 296"/>
          <p:cNvSpPr/>
          <p:nvPr/>
        </p:nvSpPr>
        <p:spPr bwMode="auto">
          <a:xfrm>
            <a:off x="10152723" y="3471961"/>
            <a:ext cx="211084" cy="14009"/>
          </a:xfrm>
          <a:custGeom>
            <a:avLst/>
            <a:gdLst/>
            <a:ahLst/>
            <a:cxnLst>
              <a:cxn ang="0">
                <a:pos x="135" y="5"/>
              </a:cxn>
              <a:cxn ang="0">
                <a:pos x="135" y="5"/>
              </a:cxn>
              <a:cxn ang="0">
                <a:pos x="13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2"/>
              </a:cxn>
              <a:cxn ang="0">
                <a:pos x="0" y="5"/>
              </a:cxn>
              <a:cxn ang="0">
                <a:pos x="0" y="5"/>
              </a:cxn>
              <a:cxn ang="0">
                <a:pos x="0" y="6"/>
              </a:cxn>
              <a:cxn ang="0">
                <a:pos x="2" y="9"/>
              </a:cxn>
              <a:cxn ang="0">
                <a:pos x="3" y="9"/>
              </a:cxn>
              <a:cxn ang="0">
                <a:pos x="6" y="10"/>
              </a:cxn>
              <a:cxn ang="0">
                <a:pos x="137" y="10"/>
              </a:cxn>
              <a:cxn ang="0">
                <a:pos x="137" y="10"/>
              </a:cxn>
              <a:cxn ang="0">
                <a:pos x="135" y="5"/>
              </a:cxn>
              <a:cxn ang="0">
                <a:pos x="135" y="5"/>
              </a:cxn>
            </a:cxnLst>
            <a:rect l="0" t="0" r="r" b="b"/>
            <a:pathLst>
              <a:path w="137" h="10">
                <a:moveTo>
                  <a:pt x="135" y="5"/>
                </a:moveTo>
                <a:lnTo>
                  <a:pt x="135" y="5"/>
                </a:lnTo>
                <a:lnTo>
                  <a:pt x="13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2" y="9"/>
                </a:lnTo>
                <a:lnTo>
                  <a:pt x="3" y="9"/>
                </a:lnTo>
                <a:lnTo>
                  <a:pt x="6" y="10"/>
                </a:lnTo>
                <a:lnTo>
                  <a:pt x="137" y="10"/>
                </a:lnTo>
                <a:lnTo>
                  <a:pt x="137" y="10"/>
                </a:lnTo>
                <a:lnTo>
                  <a:pt x="135" y="5"/>
                </a:lnTo>
                <a:lnTo>
                  <a:pt x="13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7" name="Freeform 297"/>
          <p:cNvSpPr/>
          <p:nvPr/>
        </p:nvSpPr>
        <p:spPr bwMode="auto">
          <a:xfrm>
            <a:off x="10312207" y="3588692"/>
            <a:ext cx="178248" cy="14009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1" y="6"/>
              </a:cxn>
              <a:cxn ang="0">
                <a:pos x="0" y="11"/>
              </a:cxn>
              <a:cxn ang="0">
                <a:pos x="109" y="11"/>
              </a:cxn>
              <a:cxn ang="0">
                <a:pos x="109" y="11"/>
              </a:cxn>
              <a:cxn ang="0">
                <a:pos x="110" y="11"/>
              </a:cxn>
              <a:cxn ang="0">
                <a:pos x="113" y="10"/>
              </a:cxn>
              <a:cxn ang="0">
                <a:pos x="114" y="8"/>
              </a:cxn>
              <a:cxn ang="0">
                <a:pos x="114" y="6"/>
              </a:cxn>
              <a:cxn ang="0">
                <a:pos x="114" y="6"/>
              </a:cxn>
              <a:cxn ang="0">
                <a:pos x="114" y="4"/>
              </a:cxn>
              <a:cxn ang="0">
                <a:pos x="113" y="2"/>
              </a:cxn>
              <a:cxn ang="0">
                <a:pos x="110" y="2"/>
              </a:cxn>
              <a:cxn ang="0">
                <a:pos x="109" y="0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1" y="6"/>
              </a:cxn>
            </a:cxnLst>
            <a:rect l="0" t="0" r="r" b="b"/>
            <a:pathLst>
              <a:path w="114" h="11">
                <a:moveTo>
                  <a:pt x="1" y="6"/>
                </a:moveTo>
                <a:lnTo>
                  <a:pt x="1" y="6"/>
                </a:lnTo>
                <a:lnTo>
                  <a:pt x="0" y="11"/>
                </a:lnTo>
                <a:lnTo>
                  <a:pt x="109" y="11"/>
                </a:lnTo>
                <a:lnTo>
                  <a:pt x="109" y="11"/>
                </a:lnTo>
                <a:lnTo>
                  <a:pt x="110" y="11"/>
                </a:lnTo>
                <a:lnTo>
                  <a:pt x="113" y="10"/>
                </a:lnTo>
                <a:lnTo>
                  <a:pt x="114" y="8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3" y="2"/>
                </a:lnTo>
                <a:lnTo>
                  <a:pt x="110" y="2"/>
                </a:lnTo>
                <a:lnTo>
                  <a:pt x="109" y="0"/>
                </a:ln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8" name="Freeform 298"/>
          <p:cNvSpPr/>
          <p:nvPr/>
        </p:nvSpPr>
        <p:spPr bwMode="auto">
          <a:xfrm>
            <a:off x="10152723" y="3588692"/>
            <a:ext cx="93815" cy="14009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6"/>
              </a:cxn>
              <a:cxn ang="0">
                <a:pos x="61" y="0"/>
              </a:cxn>
              <a:cxn ang="0">
                <a:pos x="6" y="0"/>
              </a:cxn>
              <a:cxn ang="0">
                <a:pos x="6" y="0"/>
              </a:cxn>
              <a:cxn ang="0">
                <a:pos x="3" y="2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0" y="6"/>
              </a:cxn>
              <a:cxn ang="0">
                <a:pos x="0" y="8"/>
              </a:cxn>
              <a:cxn ang="0">
                <a:pos x="2" y="10"/>
              </a:cxn>
              <a:cxn ang="0">
                <a:pos x="3" y="11"/>
              </a:cxn>
              <a:cxn ang="0">
                <a:pos x="6" y="11"/>
              </a:cxn>
              <a:cxn ang="0">
                <a:pos x="61" y="11"/>
              </a:cxn>
              <a:cxn ang="0">
                <a:pos x="61" y="11"/>
              </a:cxn>
              <a:cxn ang="0">
                <a:pos x="60" y="6"/>
              </a:cxn>
              <a:cxn ang="0">
                <a:pos x="60" y="6"/>
              </a:cxn>
            </a:cxnLst>
            <a:rect l="0" t="0" r="r" b="b"/>
            <a:pathLst>
              <a:path w="61" h="11">
                <a:moveTo>
                  <a:pt x="60" y="6"/>
                </a:moveTo>
                <a:lnTo>
                  <a:pt x="60" y="6"/>
                </a:lnTo>
                <a:lnTo>
                  <a:pt x="61" y="0"/>
                </a:lnTo>
                <a:lnTo>
                  <a:pt x="6" y="0"/>
                </a:lnTo>
                <a:lnTo>
                  <a:pt x="6" y="0"/>
                </a:lnTo>
                <a:lnTo>
                  <a:pt x="3" y="2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3" y="11"/>
                </a:lnTo>
                <a:lnTo>
                  <a:pt x="6" y="11"/>
                </a:lnTo>
                <a:lnTo>
                  <a:pt x="61" y="11"/>
                </a:lnTo>
                <a:lnTo>
                  <a:pt x="61" y="11"/>
                </a:lnTo>
                <a:lnTo>
                  <a:pt x="60" y="6"/>
                </a:lnTo>
                <a:lnTo>
                  <a:pt x="6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9" name="Freeform 299"/>
          <p:cNvSpPr>
            <a:spLocks noEditPoints="1"/>
          </p:cNvSpPr>
          <p:nvPr/>
        </p:nvSpPr>
        <p:spPr bwMode="auto">
          <a:xfrm>
            <a:off x="10194938" y="3322548"/>
            <a:ext cx="75052" cy="74707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25" y="48"/>
              </a:cxn>
              <a:cxn ang="0">
                <a:pos x="21" y="47"/>
              </a:cxn>
              <a:cxn ang="0">
                <a:pos x="15" y="46"/>
              </a:cxn>
              <a:cxn ang="0">
                <a:pos x="11" y="44"/>
              </a:cxn>
              <a:cxn ang="0">
                <a:pos x="9" y="42"/>
              </a:cxn>
              <a:cxn ang="0">
                <a:pos x="4" y="38"/>
              </a:cxn>
              <a:cxn ang="0">
                <a:pos x="3" y="34"/>
              </a:cxn>
              <a:cxn ang="0">
                <a:pos x="2" y="30"/>
              </a:cxn>
              <a:cxn ang="0">
                <a:pos x="0" y="24"/>
              </a:cxn>
              <a:cxn ang="0">
                <a:pos x="0" y="24"/>
              </a:cxn>
              <a:cxn ang="0">
                <a:pos x="2" y="19"/>
              </a:cxn>
              <a:cxn ang="0">
                <a:pos x="3" y="15"/>
              </a:cxn>
              <a:cxn ang="0">
                <a:pos x="4" y="11"/>
              </a:cxn>
              <a:cxn ang="0">
                <a:pos x="9" y="8"/>
              </a:cxn>
              <a:cxn ang="0">
                <a:pos x="11" y="4"/>
              </a:cxn>
              <a:cxn ang="0">
                <a:pos x="15" y="3"/>
              </a:cxn>
              <a:cxn ang="0">
                <a:pos x="21" y="1"/>
              </a:cxn>
              <a:cxn ang="0">
                <a:pos x="25" y="0"/>
              </a:cxn>
              <a:cxn ang="0">
                <a:pos x="25" y="0"/>
              </a:cxn>
              <a:cxn ang="0">
                <a:pos x="30" y="1"/>
              </a:cxn>
              <a:cxn ang="0">
                <a:pos x="34" y="3"/>
              </a:cxn>
              <a:cxn ang="0">
                <a:pos x="38" y="4"/>
              </a:cxn>
              <a:cxn ang="0">
                <a:pos x="42" y="8"/>
              </a:cxn>
              <a:cxn ang="0">
                <a:pos x="45" y="11"/>
              </a:cxn>
              <a:cxn ang="0">
                <a:pos x="46" y="15"/>
              </a:cxn>
              <a:cxn ang="0">
                <a:pos x="48" y="19"/>
              </a:cxn>
              <a:cxn ang="0">
                <a:pos x="49" y="24"/>
              </a:cxn>
              <a:cxn ang="0">
                <a:pos x="49" y="24"/>
              </a:cxn>
              <a:cxn ang="0">
                <a:pos x="48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4"/>
              </a:cxn>
              <a:cxn ang="0">
                <a:pos x="34" y="46"/>
              </a:cxn>
              <a:cxn ang="0">
                <a:pos x="30" y="47"/>
              </a:cxn>
              <a:cxn ang="0">
                <a:pos x="25" y="48"/>
              </a:cxn>
              <a:cxn ang="0">
                <a:pos x="25" y="48"/>
              </a:cxn>
              <a:cxn ang="0">
                <a:pos x="25" y="5"/>
              </a:cxn>
              <a:cxn ang="0">
                <a:pos x="25" y="5"/>
              </a:cxn>
              <a:cxn ang="0">
                <a:pos x="18" y="7"/>
              </a:cxn>
              <a:cxn ang="0">
                <a:pos x="11" y="11"/>
              </a:cxn>
              <a:cxn ang="0">
                <a:pos x="7" y="17"/>
              </a:cxn>
              <a:cxn ang="0">
                <a:pos x="6" y="24"/>
              </a:cxn>
              <a:cxn ang="0">
                <a:pos x="6" y="24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5" y="43"/>
              </a:cxn>
              <a:cxn ang="0">
                <a:pos x="25" y="43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4" y="24"/>
              </a:cxn>
              <a:cxn ang="0">
                <a:pos x="44" y="24"/>
              </a:cxn>
              <a:cxn ang="0">
                <a:pos x="42" y="17"/>
              </a:cxn>
              <a:cxn ang="0">
                <a:pos x="38" y="11"/>
              </a:cxn>
              <a:cxn ang="0">
                <a:pos x="31" y="7"/>
              </a:cxn>
              <a:cxn ang="0">
                <a:pos x="25" y="5"/>
              </a:cxn>
              <a:cxn ang="0">
                <a:pos x="25" y="5"/>
              </a:cxn>
            </a:cxnLst>
            <a:rect l="0" t="0" r="r" b="b"/>
            <a:pathLst>
              <a:path w="49" h="48">
                <a:moveTo>
                  <a:pt x="25" y="48"/>
                </a:moveTo>
                <a:lnTo>
                  <a:pt x="25" y="48"/>
                </a:lnTo>
                <a:lnTo>
                  <a:pt x="21" y="47"/>
                </a:lnTo>
                <a:lnTo>
                  <a:pt x="15" y="46"/>
                </a:lnTo>
                <a:lnTo>
                  <a:pt x="11" y="44"/>
                </a:lnTo>
                <a:lnTo>
                  <a:pt x="9" y="42"/>
                </a:lnTo>
                <a:lnTo>
                  <a:pt x="4" y="38"/>
                </a:lnTo>
                <a:lnTo>
                  <a:pt x="3" y="34"/>
                </a:lnTo>
                <a:lnTo>
                  <a:pt x="2" y="30"/>
                </a:lnTo>
                <a:lnTo>
                  <a:pt x="0" y="24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4" y="11"/>
                </a:lnTo>
                <a:lnTo>
                  <a:pt x="9" y="8"/>
                </a:lnTo>
                <a:lnTo>
                  <a:pt x="11" y="4"/>
                </a:lnTo>
                <a:lnTo>
                  <a:pt x="15" y="3"/>
                </a:lnTo>
                <a:lnTo>
                  <a:pt x="21" y="1"/>
                </a:lnTo>
                <a:lnTo>
                  <a:pt x="25" y="0"/>
                </a:lnTo>
                <a:lnTo>
                  <a:pt x="25" y="0"/>
                </a:lnTo>
                <a:lnTo>
                  <a:pt x="30" y="1"/>
                </a:lnTo>
                <a:lnTo>
                  <a:pt x="34" y="3"/>
                </a:lnTo>
                <a:lnTo>
                  <a:pt x="38" y="4"/>
                </a:lnTo>
                <a:lnTo>
                  <a:pt x="42" y="8"/>
                </a:lnTo>
                <a:lnTo>
                  <a:pt x="45" y="11"/>
                </a:lnTo>
                <a:lnTo>
                  <a:pt x="46" y="15"/>
                </a:lnTo>
                <a:lnTo>
                  <a:pt x="48" y="19"/>
                </a:lnTo>
                <a:lnTo>
                  <a:pt x="49" y="24"/>
                </a:lnTo>
                <a:lnTo>
                  <a:pt x="49" y="24"/>
                </a:lnTo>
                <a:lnTo>
                  <a:pt x="48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4"/>
                </a:lnTo>
                <a:lnTo>
                  <a:pt x="34" y="46"/>
                </a:lnTo>
                <a:lnTo>
                  <a:pt x="30" y="47"/>
                </a:lnTo>
                <a:lnTo>
                  <a:pt x="25" y="48"/>
                </a:lnTo>
                <a:lnTo>
                  <a:pt x="25" y="48"/>
                </a:lnTo>
                <a:close/>
                <a:moveTo>
                  <a:pt x="25" y="5"/>
                </a:moveTo>
                <a:lnTo>
                  <a:pt x="25" y="5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6" y="24"/>
                </a:lnTo>
                <a:lnTo>
                  <a:pt x="6" y="24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5" y="43"/>
                </a:lnTo>
                <a:lnTo>
                  <a:pt x="25" y="43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4" y="24"/>
                </a:lnTo>
                <a:lnTo>
                  <a:pt x="44" y="24"/>
                </a:lnTo>
                <a:lnTo>
                  <a:pt x="42" y="17"/>
                </a:lnTo>
                <a:lnTo>
                  <a:pt x="38" y="11"/>
                </a:lnTo>
                <a:lnTo>
                  <a:pt x="31" y="7"/>
                </a:lnTo>
                <a:lnTo>
                  <a:pt x="25" y="5"/>
                </a:lnTo>
                <a:lnTo>
                  <a:pt x="2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0" name="Freeform 300"/>
          <p:cNvSpPr>
            <a:spLocks noEditPoints="1"/>
          </p:cNvSpPr>
          <p:nvPr/>
        </p:nvSpPr>
        <p:spPr bwMode="auto">
          <a:xfrm>
            <a:off x="10359115" y="3439275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6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2" y="15"/>
              </a:cxn>
              <a:cxn ang="0">
                <a:pos x="4" y="11"/>
              </a:cxn>
              <a:cxn ang="0">
                <a:pos x="6" y="7"/>
              </a:cxn>
              <a:cxn ang="0">
                <a:pos x="11" y="4"/>
              </a:cxn>
              <a:cxn ang="0">
                <a:pos x="15" y="1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3" y="1"/>
              </a:cxn>
              <a:cxn ang="0">
                <a:pos x="38" y="4"/>
              </a:cxn>
              <a:cxn ang="0">
                <a:pos x="40" y="7"/>
              </a:cxn>
              <a:cxn ang="0">
                <a:pos x="44" y="11"/>
              </a:cxn>
              <a:cxn ang="0">
                <a:pos x="46" y="15"/>
              </a:cxn>
              <a:cxn ang="0">
                <a:pos x="47" y="19"/>
              </a:cxn>
              <a:cxn ang="0">
                <a:pos x="48" y="24"/>
              </a:cxn>
              <a:cxn ang="0">
                <a:pos x="48" y="24"/>
              </a:cxn>
              <a:cxn ang="0">
                <a:pos x="47" y="28"/>
              </a:cxn>
              <a:cxn ang="0">
                <a:pos x="46" y="32"/>
              </a:cxn>
              <a:cxn ang="0">
                <a:pos x="44" y="36"/>
              </a:cxn>
              <a:cxn ang="0">
                <a:pos x="40" y="40"/>
              </a:cxn>
              <a:cxn ang="0">
                <a:pos x="38" y="43"/>
              </a:cxn>
              <a:cxn ang="0">
                <a:pos x="33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1" y="11"/>
              </a:cxn>
              <a:cxn ang="0">
                <a:pos x="6" y="16"/>
              </a:cxn>
              <a:cxn ang="0">
                <a:pos x="5" y="24"/>
              </a:cxn>
              <a:cxn ang="0">
                <a:pos x="5" y="24"/>
              </a:cxn>
              <a:cxn ang="0">
                <a:pos x="6" y="31"/>
              </a:cxn>
              <a:cxn ang="0">
                <a:pos x="11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1" y="40"/>
              </a:cxn>
              <a:cxn ang="0">
                <a:pos x="38" y="36"/>
              </a:cxn>
              <a:cxn ang="0">
                <a:pos x="42" y="31"/>
              </a:cxn>
              <a:cxn ang="0">
                <a:pos x="43" y="24"/>
              </a:cxn>
              <a:cxn ang="0">
                <a:pos x="43" y="24"/>
              </a:cxn>
              <a:cxn ang="0">
                <a:pos x="42" y="16"/>
              </a:cxn>
              <a:cxn ang="0">
                <a:pos x="38" y="11"/>
              </a:cxn>
              <a:cxn ang="0">
                <a:pos x="31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6" y="7"/>
                </a:lnTo>
                <a:lnTo>
                  <a:pt x="11" y="4"/>
                </a:lnTo>
                <a:lnTo>
                  <a:pt x="15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3" y="1"/>
                </a:lnTo>
                <a:lnTo>
                  <a:pt x="38" y="4"/>
                </a:lnTo>
                <a:lnTo>
                  <a:pt x="40" y="7"/>
                </a:lnTo>
                <a:lnTo>
                  <a:pt x="44" y="11"/>
                </a:lnTo>
                <a:lnTo>
                  <a:pt x="46" y="15"/>
                </a:lnTo>
                <a:lnTo>
                  <a:pt x="47" y="19"/>
                </a:lnTo>
                <a:lnTo>
                  <a:pt x="48" y="24"/>
                </a:lnTo>
                <a:lnTo>
                  <a:pt x="48" y="24"/>
                </a:lnTo>
                <a:lnTo>
                  <a:pt x="47" y="28"/>
                </a:lnTo>
                <a:lnTo>
                  <a:pt x="46" y="32"/>
                </a:lnTo>
                <a:lnTo>
                  <a:pt x="44" y="36"/>
                </a:lnTo>
                <a:lnTo>
                  <a:pt x="40" y="40"/>
                </a:lnTo>
                <a:lnTo>
                  <a:pt x="38" y="43"/>
                </a:lnTo>
                <a:lnTo>
                  <a:pt x="33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5" y="24"/>
                </a:lnTo>
                <a:lnTo>
                  <a:pt x="5" y="24"/>
                </a:lnTo>
                <a:lnTo>
                  <a:pt x="6" y="31"/>
                </a:lnTo>
                <a:lnTo>
                  <a:pt x="11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1" y="40"/>
                </a:lnTo>
                <a:lnTo>
                  <a:pt x="38" y="36"/>
                </a:lnTo>
                <a:lnTo>
                  <a:pt x="42" y="31"/>
                </a:lnTo>
                <a:lnTo>
                  <a:pt x="43" y="24"/>
                </a:lnTo>
                <a:lnTo>
                  <a:pt x="43" y="24"/>
                </a:lnTo>
                <a:lnTo>
                  <a:pt x="42" y="16"/>
                </a:lnTo>
                <a:lnTo>
                  <a:pt x="38" y="11"/>
                </a:lnTo>
                <a:lnTo>
                  <a:pt x="31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1" name="Freeform 301"/>
          <p:cNvSpPr>
            <a:spLocks noEditPoints="1"/>
          </p:cNvSpPr>
          <p:nvPr/>
        </p:nvSpPr>
        <p:spPr bwMode="auto">
          <a:xfrm>
            <a:off x="10241845" y="3556006"/>
            <a:ext cx="75052" cy="7937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24" y="49"/>
              </a:cxn>
              <a:cxn ang="0">
                <a:pos x="20" y="48"/>
              </a:cxn>
              <a:cxn ang="0">
                <a:pos x="15" y="46"/>
              </a:cxn>
              <a:cxn ang="0">
                <a:pos x="11" y="45"/>
              </a:cxn>
              <a:cxn ang="0">
                <a:pos x="8" y="42"/>
              </a:cxn>
              <a:cxn ang="0">
                <a:pos x="4" y="38"/>
              </a:cxn>
              <a:cxn ang="0">
                <a:pos x="3" y="34"/>
              </a:cxn>
              <a:cxn ang="0">
                <a:pos x="1" y="30"/>
              </a:cxn>
              <a:cxn ang="0">
                <a:pos x="0" y="25"/>
              </a:cxn>
              <a:cxn ang="0">
                <a:pos x="0" y="25"/>
              </a:cxn>
              <a:cxn ang="0">
                <a:pos x="1" y="19"/>
              </a:cxn>
              <a:cxn ang="0">
                <a:pos x="3" y="15"/>
              </a:cxn>
              <a:cxn ang="0">
                <a:pos x="4" y="11"/>
              </a:cxn>
              <a:cxn ang="0">
                <a:pos x="8" y="7"/>
              </a:cxn>
              <a:cxn ang="0">
                <a:pos x="11" y="4"/>
              </a:cxn>
              <a:cxn ang="0">
                <a:pos x="15" y="3"/>
              </a:cxn>
              <a:cxn ang="0">
                <a:pos x="20" y="2"/>
              </a:cxn>
              <a:cxn ang="0">
                <a:pos x="24" y="0"/>
              </a:cxn>
              <a:cxn ang="0">
                <a:pos x="24" y="0"/>
              </a:cxn>
              <a:cxn ang="0">
                <a:pos x="30" y="2"/>
              </a:cxn>
              <a:cxn ang="0">
                <a:pos x="34" y="3"/>
              </a:cxn>
              <a:cxn ang="0">
                <a:pos x="38" y="4"/>
              </a:cxn>
              <a:cxn ang="0">
                <a:pos x="42" y="7"/>
              </a:cxn>
              <a:cxn ang="0">
                <a:pos x="45" y="11"/>
              </a:cxn>
              <a:cxn ang="0">
                <a:pos x="46" y="15"/>
              </a:cxn>
              <a:cxn ang="0">
                <a:pos x="47" y="19"/>
              </a:cxn>
              <a:cxn ang="0">
                <a:pos x="49" y="25"/>
              </a:cxn>
              <a:cxn ang="0">
                <a:pos x="49" y="25"/>
              </a:cxn>
              <a:cxn ang="0">
                <a:pos x="47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5"/>
              </a:cxn>
              <a:cxn ang="0">
                <a:pos x="34" y="46"/>
              </a:cxn>
              <a:cxn ang="0">
                <a:pos x="30" y="48"/>
              </a:cxn>
              <a:cxn ang="0">
                <a:pos x="24" y="49"/>
              </a:cxn>
              <a:cxn ang="0">
                <a:pos x="24" y="49"/>
              </a:cxn>
              <a:cxn ang="0">
                <a:pos x="24" y="6"/>
              </a:cxn>
              <a:cxn ang="0">
                <a:pos x="24" y="6"/>
              </a:cxn>
              <a:cxn ang="0">
                <a:pos x="18" y="7"/>
              </a:cxn>
              <a:cxn ang="0">
                <a:pos x="11" y="11"/>
              </a:cxn>
              <a:cxn ang="0">
                <a:pos x="7" y="18"/>
              </a:cxn>
              <a:cxn ang="0">
                <a:pos x="6" y="25"/>
              </a:cxn>
              <a:cxn ang="0">
                <a:pos x="6" y="25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4" y="44"/>
              </a:cxn>
              <a:cxn ang="0">
                <a:pos x="24" y="44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3" y="25"/>
              </a:cxn>
              <a:cxn ang="0">
                <a:pos x="43" y="25"/>
              </a:cxn>
              <a:cxn ang="0">
                <a:pos x="42" y="18"/>
              </a:cxn>
              <a:cxn ang="0">
                <a:pos x="38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9" h="49">
                <a:moveTo>
                  <a:pt x="24" y="49"/>
                </a:moveTo>
                <a:lnTo>
                  <a:pt x="24" y="49"/>
                </a:lnTo>
                <a:lnTo>
                  <a:pt x="20" y="48"/>
                </a:lnTo>
                <a:lnTo>
                  <a:pt x="15" y="46"/>
                </a:lnTo>
                <a:lnTo>
                  <a:pt x="11" y="45"/>
                </a:lnTo>
                <a:lnTo>
                  <a:pt x="8" y="42"/>
                </a:lnTo>
                <a:lnTo>
                  <a:pt x="4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0" y="25"/>
                </a:lnTo>
                <a:lnTo>
                  <a:pt x="1" y="19"/>
                </a:lnTo>
                <a:lnTo>
                  <a:pt x="3" y="15"/>
                </a:lnTo>
                <a:lnTo>
                  <a:pt x="4" y="11"/>
                </a:lnTo>
                <a:lnTo>
                  <a:pt x="8" y="7"/>
                </a:lnTo>
                <a:lnTo>
                  <a:pt x="11" y="4"/>
                </a:lnTo>
                <a:lnTo>
                  <a:pt x="15" y="3"/>
                </a:lnTo>
                <a:lnTo>
                  <a:pt x="20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4" y="3"/>
                </a:lnTo>
                <a:lnTo>
                  <a:pt x="38" y="4"/>
                </a:lnTo>
                <a:lnTo>
                  <a:pt x="42" y="7"/>
                </a:lnTo>
                <a:lnTo>
                  <a:pt x="45" y="11"/>
                </a:lnTo>
                <a:lnTo>
                  <a:pt x="46" y="15"/>
                </a:lnTo>
                <a:lnTo>
                  <a:pt x="47" y="19"/>
                </a:lnTo>
                <a:lnTo>
                  <a:pt x="49" y="25"/>
                </a:lnTo>
                <a:lnTo>
                  <a:pt x="49" y="25"/>
                </a:lnTo>
                <a:lnTo>
                  <a:pt x="47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5"/>
                </a:lnTo>
                <a:lnTo>
                  <a:pt x="34" y="46"/>
                </a:lnTo>
                <a:lnTo>
                  <a:pt x="30" y="48"/>
                </a:lnTo>
                <a:lnTo>
                  <a:pt x="24" y="49"/>
                </a:lnTo>
                <a:lnTo>
                  <a:pt x="24" y="49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8" y="7"/>
                </a:lnTo>
                <a:lnTo>
                  <a:pt x="11" y="11"/>
                </a:lnTo>
                <a:lnTo>
                  <a:pt x="7" y="18"/>
                </a:lnTo>
                <a:lnTo>
                  <a:pt x="6" y="25"/>
                </a:lnTo>
                <a:lnTo>
                  <a:pt x="6" y="25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4" y="44"/>
                </a:lnTo>
                <a:lnTo>
                  <a:pt x="24" y="44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3" y="25"/>
                </a:lnTo>
                <a:lnTo>
                  <a:pt x="43" y="25"/>
                </a:lnTo>
                <a:lnTo>
                  <a:pt x="42" y="18"/>
                </a:lnTo>
                <a:lnTo>
                  <a:pt x="38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2" name="Freeform 302"/>
          <p:cNvSpPr/>
          <p:nvPr/>
        </p:nvSpPr>
        <p:spPr bwMode="auto">
          <a:xfrm>
            <a:off x="9317770" y="3289864"/>
            <a:ext cx="389332" cy="364193"/>
          </a:xfrm>
          <a:custGeom>
            <a:avLst/>
            <a:gdLst/>
            <a:ahLst/>
            <a:cxnLst>
              <a:cxn ang="0">
                <a:pos x="235" y="15"/>
              </a:cxn>
              <a:cxn ang="0">
                <a:pos x="217" y="4"/>
              </a:cxn>
              <a:cxn ang="0">
                <a:pos x="197" y="0"/>
              </a:cxn>
              <a:cxn ang="0">
                <a:pos x="178" y="4"/>
              </a:cxn>
              <a:cxn ang="0">
                <a:pos x="161" y="15"/>
              </a:cxn>
              <a:cxn ang="0">
                <a:pos x="28" y="148"/>
              </a:cxn>
              <a:cxn ang="0">
                <a:pos x="11" y="165"/>
              </a:cxn>
              <a:cxn ang="0">
                <a:pos x="3" y="178"/>
              </a:cxn>
              <a:cxn ang="0">
                <a:pos x="0" y="193"/>
              </a:cxn>
              <a:cxn ang="0">
                <a:pos x="3" y="208"/>
              </a:cxn>
              <a:cxn ang="0">
                <a:pos x="11" y="221"/>
              </a:cxn>
              <a:cxn ang="0">
                <a:pos x="18" y="227"/>
              </a:cxn>
              <a:cxn ang="0">
                <a:pos x="32" y="232"/>
              </a:cxn>
              <a:cxn ang="0">
                <a:pos x="47" y="232"/>
              </a:cxn>
              <a:cxn ang="0">
                <a:pos x="62" y="227"/>
              </a:cxn>
              <a:cxn ang="0">
                <a:pos x="135" y="154"/>
              </a:cxn>
              <a:cxn ang="0">
                <a:pos x="200" y="89"/>
              </a:cxn>
              <a:cxn ang="0">
                <a:pos x="204" y="85"/>
              </a:cxn>
              <a:cxn ang="0">
                <a:pos x="208" y="76"/>
              </a:cxn>
              <a:cxn ang="0">
                <a:pos x="208" y="65"/>
              </a:cxn>
              <a:cxn ang="0">
                <a:pos x="204" y="55"/>
              </a:cxn>
              <a:cxn ang="0">
                <a:pos x="200" y="50"/>
              </a:cxn>
              <a:cxn ang="0">
                <a:pos x="190" y="44"/>
              </a:cxn>
              <a:cxn ang="0">
                <a:pos x="181" y="42"/>
              </a:cxn>
              <a:cxn ang="0">
                <a:pos x="170" y="44"/>
              </a:cxn>
              <a:cxn ang="0">
                <a:pos x="161" y="50"/>
              </a:cxn>
              <a:cxn ang="0">
                <a:pos x="70" y="154"/>
              </a:cxn>
              <a:cxn ang="0">
                <a:pos x="168" y="57"/>
              </a:cxn>
              <a:cxn ang="0">
                <a:pos x="181" y="51"/>
              </a:cxn>
              <a:cxn ang="0">
                <a:pos x="188" y="53"/>
              </a:cxn>
              <a:cxn ang="0">
                <a:pos x="193" y="57"/>
              </a:cxn>
              <a:cxn ang="0">
                <a:pos x="199" y="70"/>
              </a:cxn>
              <a:cxn ang="0">
                <a:pos x="197" y="77"/>
              </a:cxn>
              <a:cxn ang="0">
                <a:pos x="161" y="115"/>
              </a:cxn>
              <a:cxn ang="0">
                <a:pos x="61" y="215"/>
              </a:cxn>
              <a:cxn ang="0">
                <a:pos x="57" y="219"/>
              </a:cxn>
              <a:cxn ang="0">
                <a:pos x="46" y="223"/>
              </a:cxn>
              <a:cxn ang="0">
                <a:pos x="39" y="224"/>
              </a:cxn>
              <a:cxn ang="0">
                <a:pos x="28" y="221"/>
              </a:cxn>
              <a:cxn ang="0">
                <a:pos x="18" y="215"/>
              </a:cxn>
              <a:cxn ang="0">
                <a:pos x="14" y="211"/>
              </a:cxn>
              <a:cxn ang="0">
                <a:pos x="10" y="198"/>
              </a:cxn>
              <a:cxn ang="0">
                <a:pos x="8" y="193"/>
              </a:cxn>
              <a:cxn ang="0">
                <a:pos x="11" y="182"/>
              </a:cxn>
              <a:cxn ang="0">
                <a:pos x="18" y="171"/>
              </a:cxn>
              <a:cxn ang="0">
                <a:pos x="118" y="71"/>
              </a:cxn>
              <a:cxn ang="0">
                <a:pos x="168" y="22"/>
              </a:cxn>
              <a:cxn ang="0">
                <a:pos x="182" y="12"/>
              </a:cxn>
              <a:cxn ang="0">
                <a:pos x="197" y="9"/>
              </a:cxn>
              <a:cxn ang="0">
                <a:pos x="205" y="9"/>
              </a:cxn>
              <a:cxn ang="0">
                <a:pos x="222" y="16"/>
              </a:cxn>
              <a:cxn ang="0">
                <a:pos x="228" y="22"/>
              </a:cxn>
              <a:cxn ang="0">
                <a:pos x="238" y="35"/>
              </a:cxn>
              <a:cxn ang="0">
                <a:pos x="240" y="51"/>
              </a:cxn>
              <a:cxn ang="0">
                <a:pos x="239" y="59"/>
              </a:cxn>
              <a:cxn ang="0">
                <a:pos x="234" y="76"/>
              </a:cxn>
              <a:cxn ang="0">
                <a:pos x="112" y="197"/>
              </a:cxn>
              <a:cxn ang="0">
                <a:pos x="235" y="88"/>
              </a:cxn>
              <a:cxn ang="0">
                <a:pos x="242" y="80"/>
              </a:cxn>
              <a:cxn ang="0">
                <a:pos x="249" y="62"/>
              </a:cxn>
              <a:cxn ang="0">
                <a:pos x="249" y="42"/>
              </a:cxn>
              <a:cxn ang="0">
                <a:pos x="242" y="23"/>
              </a:cxn>
              <a:cxn ang="0">
                <a:pos x="235" y="15"/>
              </a:cxn>
            </a:cxnLst>
            <a:rect l="0" t="0" r="r" b="b"/>
            <a:pathLst>
              <a:path w="250" h="234">
                <a:moveTo>
                  <a:pt x="235" y="15"/>
                </a:moveTo>
                <a:lnTo>
                  <a:pt x="235" y="15"/>
                </a:lnTo>
                <a:lnTo>
                  <a:pt x="227" y="8"/>
                </a:lnTo>
                <a:lnTo>
                  <a:pt x="217" y="4"/>
                </a:lnTo>
                <a:lnTo>
                  <a:pt x="208" y="1"/>
                </a:lnTo>
                <a:lnTo>
                  <a:pt x="197" y="0"/>
                </a:lnTo>
                <a:lnTo>
                  <a:pt x="188" y="1"/>
                </a:lnTo>
                <a:lnTo>
                  <a:pt x="178" y="4"/>
                </a:lnTo>
                <a:lnTo>
                  <a:pt x="169" y="8"/>
                </a:lnTo>
                <a:lnTo>
                  <a:pt x="161" y="15"/>
                </a:lnTo>
                <a:lnTo>
                  <a:pt x="111" y="65"/>
                </a:lnTo>
                <a:lnTo>
                  <a:pt x="28" y="148"/>
                </a:lnTo>
                <a:lnTo>
                  <a:pt x="11" y="165"/>
                </a:lnTo>
                <a:lnTo>
                  <a:pt x="11" y="165"/>
                </a:lnTo>
                <a:lnTo>
                  <a:pt x="5" y="171"/>
                </a:lnTo>
                <a:lnTo>
                  <a:pt x="3" y="178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3" y="208"/>
                </a:lnTo>
                <a:lnTo>
                  <a:pt x="5" y="215"/>
                </a:lnTo>
                <a:lnTo>
                  <a:pt x="11" y="221"/>
                </a:lnTo>
                <a:lnTo>
                  <a:pt x="11" y="221"/>
                </a:lnTo>
                <a:lnTo>
                  <a:pt x="18" y="227"/>
                </a:lnTo>
                <a:lnTo>
                  <a:pt x="24" y="231"/>
                </a:lnTo>
                <a:lnTo>
                  <a:pt x="32" y="232"/>
                </a:lnTo>
                <a:lnTo>
                  <a:pt x="39" y="234"/>
                </a:lnTo>
                <a:lnTo>
                  <a:pt x="47" y="232"/>
                </a:lnTo>
                <a:lnTo>
                  <a:pt x="54" y="231"/>
                </a:lnTo>
                <a:lnTo>
                  <a:pt x="62" y="227"/>
                </a:lnTo>
                <a:lnTo>
                  <a:pt x="68" y="221"/>
                </a:lnTo>
                <a:lnTo>
                  <a:pt x="135" y="154"/>
                </a:lnTo>
                <a:lnTo>
                  <a:pt x="168" y="121"/>
                </a:lnTo>
                <a:lnTo>
                  <a:pt x="200" y="89"/>
                </a:lnTo>
                <a:lnTo>
                  <a:pt x="200" y="89"/>
                </a:lnTo>
                <a:lnTo>
                  <a:pt x="204" y="85"/>
                </a:lnTo>
                <a:lnTo>
                  <a:pt x="207" y="80"/>
                </a:lnTo>
                <a:lnTo>
                  <a:pt x="208" y="76"/>
                </a:lnTo>
                <a:lnTo>
                  <a:pt x="208" y="70"/>
                </a:lnTo>
                <a:lnTo>
                  <a:pt x="208" y="65"/>
                </a:lnTo>
                <a:lnTo>
                  <a:pt x="207" y="59"/>
                </a:lnTo>
                <a:lnTo>
                  <a:pt x="204" y="55"/>
                </a:lnTo>
                <a:lnTo>
                  <a:pt x="200" y="50"/>
                </a:lnTo>
                <a:lnTo>
                  <a:pt x="200" y="50"/>
                </a:lnTo>
                <a:lnTo>
                  <a:pt x="196" y="47"/>
                </a:lnTo>
                <a:lnTo>
                  <a:pt x="190" y="44"/>
                </a:lnTo>
                <a:lnTo>
                  <a:pt x="185" y="43"/>
                </a:lnTo>
                <a:lnTo>
                  <a:pt x="181" y="42"/>
                </a:lnTo>
                <a:lnTo>
                  <a:pt x="176" y="43"/>
                </a:lnTo>
                <a:lnTo>
                  <a:pt x="170" y="44"/>
                </a:lnTo>
                <a:lnTo>
                  <a:pt x="165" y="47"/>
                </a:lnTo>
                <a:lnTo>
                  <a:pt x="161" y="50"/>
                </a:lnTo>
                <a:lnTo>
                  <a:pt x="64" y="147"/>
                </a:lnTo>
                <a:lnTo>
                  <a:pt x="70" y="154"/>
                </a:lnTo>
                <a:lnTo>
                  <a:pt x="168" y="57"/>
                </a:lnTo>
                <a:lnTo>
                  <a:pt x="168" y="57"/>
                </a:lnTo>
                <a:lnTo>
                  <a:pt x="173" y="53"/>
                </a:lnTo>
                <a:lnTo>
                  <a:pt x="181" y="51"/>
                </a:lnTo>
                <a:lnTo>
                  <a:pt x="181" y="51"/>
                </a:lnTo>
                <a:lnTo>
                  <a:pt x="188" y="53"/>
                </a:lnTo>
                <a:lnTo>
                  <a:pt x="193" y="57"/>
                </a:lnTo>
                <a:lnTo>
                  <a:pt x="193" y="57"/>
                </a:lnTo>
                <a:lnTo>
                  <a:pt x="197" y="63"/>
                </a:lnTo>
                <a:lnTo>
                  <a:pt x="199" y="70"/>
                </a:lnTo>
                <a:lnTo>
                  <a:pt x="199" y="70"/>
                </a:lnTo>
                <a:lnTo>
                  <a:pt x="197" y="77"/>
                </a:lnTo>
                <a:lnTo>
                  <a:pt x="193" y="82"/>
                </a:lnTo>
                <a:lnTo>
                  <a:pt x="161" y="115"/>
                </a:lnTo>
                <a:lnTo>
                  <a:pt x="128" y="147"/>
                </a:lnTo>
                <a:lnTo>
                  <a:pt x="61" y="215"/>
                </a:lnTo>
                <a:lnTo>
                  <a:pt x="61" y="215"/>
                </a:lnTo>
                <a:lnTo>
                  <a:pt x="57" y="219"/>
                </a:lnTo>
                <a:lnTo>
                  <a:pt x="51" y="221"/>
                </a:lnTo>
                <a:lnTo>
                  <a:pt x="46" y="223"/>
                </a:lnTo>
                <a:lnTo>
                  <a:pt x="39" y="224"/>
                </a:lnTo>
                <a:lnTo>
                  <a:pt x="39" y="224"/>
                </a:lnTo>
                <a:lnTo>
                  <a:pt x="34" y="223"/>
                </a:lnTo>
                <a:lnTo>
                  <a:pt x="28" y="221"/>
                </a:lnTo>
                <a:lnTo>
                  <a:pt x="23" y="219"/>
                </a:lnTo>
                <a:lnTo>
                  <a:pt x="18" y="215"/>
                </a:lnTo>
                <a:lnTo>
                  <a:pt x="18" y="215"/>
                </a:lnTo>
                <a:lnTo>
                  <a:pt x="14" y="211"/>
                </a:lnTo>
                <a:lnTo>
                  <a:pt x="11" y="205"/>
                </a:lnTo>
                <a:lnTo>
                  <a:pt x="10" y="198"/>
                </a:lnTo>
                <a:lnTo>
                  <a:pt x="8" y="193"/>
                </a:lnTo>
                <a:lnTo>
                  <a:pt x="8" y="193"/>
                </a:lnTo>
                <a:lnTo>
                  <a:pt x="10" y="188"/>
                </a:lnTo>
                <a:lnTo>
                  <a:pt x="11" y="182"/>
                </a:lnTo>
                <a:lnTo>
                  <a:pt x="14" y="177"/>
                </a:lnTo>
                <a:lnTo>
                  <a:pt x="18" y="171"/>
                </a:lnTo>
                <a:lnTo>
                  <a:pt x="34" y="155"/>
                </a:lnTo>
                <a:lnTo>
                  <a:pt x="118" y="71"/>
                </a:lnTo>
                <a:lnTo>
                  <a:pt x="168" y="22"/>
                </a:lnTo>
                <a:lnTo>
                  <a:pt x="168" y="22"/>
                </a:lnTo>
                <a:lnTo>
                  <a:pt x="174" y="16"/>
                </a:lnTo>
                <a:lnTo>
                  <a:pt x="182" y="12"/>
                </a:lnTo>
                <a:lnTo>
                  <a:pt x="189" y="9"/>
                </a:lnTo>
                <a:lnTo>
                  <a:pt x="197" y="9"/>
                </a:lnTo>
                <a:lnTo>
                  <a:pt x="197" y="9"/>
                </a:lnTo>
                <a:lnTo>
                  <a:pt x="205" y="9"/>
                </a:lnTo>
                <a:lnTo>
                  <a:pt x="213" y="12"/>
                </a:lnTo>
                <a:lnTo>
                  <a:pt x="222" y="16"/>
                </a:lnTo>
                <a:lnTo>
                  <a:pt x="228" y="22"/>
                </a:lnTo>
                <a:lnTo>
                  <a:pt x="228" y="22"/>
                </a:lnTo>
                <a:lnTo>
                  <a:pt x="234" y="28"/>
                </a:lnTo>
                <a:lnTo>
                  <a:pt x="238" y="35"/>
                </a:lnTo>
                <a:lnTo>
                  <a:pt x="239" y="43"/>
                </a:lnTo>
                <a:lnTo>
                  <a:pt x="240" y="51"/>
                </a:lnTo>
                <a:lnTo>
                  <a:pt x="240" y="51"/>
                </a:lnTo>
                <a:lnTo>
                  <a:pt x="239" y="59"/>
                </a:lnTo>
                <a:lnTo>
                  <a:pt x="238" y="67"/>
                </a:lnTo>
                <a:lnTo>
                  <a:pt x="234" y="76"/>
                </a:lnTo>
                <a:lnTo>
                  <a:pt x="228" y="81"/>
                </a:lnTo>
                <a:lnTo>
                  <a:pt x="112" y="197"/>
                </a:lnTo>
                <a:lnTo>
                  <a:pt x="119" y="204"/>
                </a:lnTo>
                <a:lnTo>
                  <a:pt x="235" y="88"/>
                </a:lnTo>
                <a:lnTo>
                  <a:pt x="235" y="88"/>
                </a:lnTo>
                <a:lnTo>
                  <a:pt x="242" y="80"/>
                </a:lnTo>
                <a:lnTo>
                  <a:pt x="246" y="71"/>
                </a:lnTo>
                <a:lnTo>
                  <a:pt x="249" y="62"/>
                </a:lnTo>
                <a:lnTo>
                  <a:pt x="250" y="51"/>
                </a:lnTo>
                <a:lnTo>
                  <a:pt x="249" y="42"/>
                </a:lnTo>
                <a:lnTo>
                  <a:pt x="246" y="32"/>
                </a:lnTo>
                <a:lnTo>
                  <a:pt x="242" y="23"/>
                </a:lnTo>
                <a:lnTo>
                  <a:pt x="235" y="15"/>
                </a:lnTo>
                <a:lnTo>
                  <a:pt x="235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3" name="Freeform 303"/>
          <p:cNvSpPr>
            <a:spLocks noEditPoints="1"/>
          </p:cNvSpPr>
          <p:nvPr/>
        </p:nvSpPr>
        <p:spPr bwMode="auto">
          <a:xfrm>
            <a:off x="6925497" y="3574682"/>
            <a:ext cx="300207" cy="60700"/>
          </a:xfrm>
          <a:custGeom>
            <a:avLst/>
            <a:gdLst/>
            <a:ahLst/>
            <a:cxnLst>
              <a:cxn ang="0">
                <a:pos x="19" y="39"/>
              </a:cxn>
              <a:cxn ang="0">
                <a:pos x="15" y="39"/>
              </a:cxn>
              <a:cxn ang="0">
                <a:pos x="5" y="34"/>
              </a:cxn>
              <a:cxn ang="0">
                <a:pos x="0" y="23"/>
              </a:cxn>
              <a:cxn ang="0">
                <a:pos x="0" y="20"/>
              </a:cxn>
              <a:cxn ang="0">
                <a:pos x="1" y="12"/>
              </a:cxn>
              <a:cxn ang="0">
                <a:pos x="12" y="2"/>
              </a:cxn>
              <a:cxn ang="0">
                <a:pos x="19" y="0"/>
              </a:cxn>
              <a:cxn ang="0">
                <a:pos x="78" y="10"/>
              </a:cxn>
              <a:cxn ang="0">
                <a:pos x="82" y="15"/>
              </a:cxn>
              <a:cxn ang="0">
                <a:pos x="92" y="20"/>
              </a:cxn>
              <a:cxn ang="0">
                <a:pos x="96" y="22"/>
              </a:cxn>
              <a:cxn ang="0">
                <a:pos x="105" y="18"/>
              </a:cxn>
              <a:cxn ang="0">
                <a:pos x="113" y="10"/>
              </a:cxn>
              <a:cxn ang="0">
                <a:pos x="173" y="0"/>
              </a:cxn>
              <a:cxn ang="0">
                <a:pos x="177" y="0"/>
              </a:cxn>
              <a:cxn ang="0">
                <a:pos x="188" y="6"/>
              </a:cxn>
              <a:cxn ang="0">
                <a:pos x="193" y="16"/>
              </a:cxn>
              <a:cxn ang="0">
                <a:pos x="193" y="20"/>
              </a:cxn>
              <a:cxn ang="0">
                <a:pos x="192" y="27"/>
              </a:cxn>
              <a:cxn ang="0">
                <a:pos x="181" y="38"/>
              </a:cxn>
              <a:cxn ang="0">
                <a:pos x="173" y="39"/>
              </a:cxn>
              <a:cxn ang="0">
                <a:pos x="19" y="6"/>
              </a:cxn>
              <a:cxn ang="0">
                <a:pos x="13" y="7"/>
              </a:cxn>
              <a:cxn ang="0">
                <a:pos x="5" y="14"/>
              </a:cxn>
              <a:cxn ang="0">
                <a:pos x="5" y="20"/>
              </a:cxn>
              <a:cxn ang="0">
                <a:pos x="9" y="30"/>
              </a:cxn>
              <a:cxn ang="0">
                <a:pos x="19" y="34"/>
              </a:cxn>
              <a:cxn ang="0">
                <a:pos x="173" y="34"/>
              </a:cxn>
              <a:cxn ang="0">
                <a:pos x="184" y="30"/>
              </a:cxn>
              <a:cxn ang="0">
                <a:pos x="188" y="20"/>
              </a:cxn>
              <a:cxn ang="0">
                <a:pos x="186" y="14"/>
              </a:cxn>
              <a:cxn ang="0">
                <a:pos x="178" y="7"/>
              </a:cxn>
              <a:cxn ang="0">
                <a:pos x="123" y="6"/>
              </a:cxn>
              <a:cxn ang="0">
                <a:pos x="119" y="12"/>
              </a:cxn>
              <a:cxn ang="0">
                <a:pos x="108" y="23"/>
              </a:cxn>
              <a:cxn ang="0">
                <a:pos x="96" y="27"/>
              </a:cxn>
              <a:cxn ang="0">
                <a:pos x="89" y="26"/>
              </a:cxn>
              <a:cxn ang="0">
                <a:pos x="78" y="19"/>
              </a:cxn>
              <a:cxn ang="0">
                <a:pos x="70" y="6"/>
              </a:cxn>
            </a:cxnLst>
            <a:rect l="0" t="0" r="r" b="b"/>
            <a:pathLst>
              <a:path w="193" h="39">
                <a:moveTo>
                  <a:pt x="173" y="39"/>
                </a:moveTo>
                <a:lnTo>
                  <a:pt x="19" y="39"/>
                </a:lnTo>
                <a:lnTo>
                  <a:pt x="19" y="39"/>
                </a:lnTo>
                <a:lnTo>
                  <a:pt x="15" y="39"/>
                </a:lnTo>
                <a:lnTo>
                  <a:pt x="12" y="38"/>
                </a:lnTo>
                <a:lnTo>
                  <a:pt x="5" y="34"/>
                </a:lnTo>
                <a:lnTo>
                  <a:pt x="1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1" y="12"/>
                </a:lnTo>
                <a:lnTo>
                  <a:pt x="5" y="6"/>
                </a:lnTo>
                <a:lnTo>
                  <a:pt x="12" y="2"/>
                </a:lnTo>
                <a:lnTo>
                  <a:pt x="15" y="0"/>
                </a:lnTo>
                <a:lnTo>
                  <a:pt x="19" y="0"/>
                </a:lnTo>
                <a:lnTo>
                  <a:pt x="73" y="0"/>
                </a:lnTo>
                <a:lnTo>
                  <a:pt x="78" y="10"/>
                </a:lnTo>
                <a:lnTo>
                  <a:pt x="78" y="10"/>
                </a:lnTo>
                <a:lnTo>
                  <a:pt x="82" y="15"/>
                </a:lnTo>
                <a:lnTo>
                  <a:pt x="86" y="18"/>
                </a:lnTo>
                <a:lnTo>
                  <a:pt x="92" y="20"/>
                </a:lnTo>
                <a:lnTo>
                  <a:pt x="96" y="22"/>
                </a:lnTo>
                <a:lnTo>
                  <a:pt x="96" y="22"/>
                </a:lnTo>
                <a:lnTo>
                  <a:pt x="101" y="20"/>
                </a:lnTo>
                <a:lnTo>
                  <a:pt x="105" y="18"/>
                </a:lnTo>
                <a:lnTo>
                  <a:pt x="111" y="15"/>
                </a:lnTo>
                <a:lnTo>
                  <a:pt x="113" y="10"/>
                </a:lnTo>
                <a:lnTo>
                  <a:pt x="119" y="0"/>
                </a:lnTo>
                <a:lnTo>
                  <a:pt x="173" y="0"/>
                </a:lnTo>
                <a:lnTo>
                  <a:pt x="173" y="0"/>
                </a:lnTo>
                <a:lnTo>
                  <a:pt x="177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3" y="16"/>
                </a:lnTo>
                <a:lnTo>
                  <a:pt x="193" y="20"/>
                </a:lnTo>
                <a:lnTo>
                  <a:pt x="193" y="20"/>
                </a:lnTo>
                <a:lnTo>
                  <a:pt x="193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7" y="39"/>
                </a:lnTo>
                <a:lnTo>
                  <a:pt x="173" y="39"/>
                </a:lnTo>
                <a:lnTo>
                  <a:pt x="173" y="39"/>
                </a:lnTo>
                <a:close/>
                <a:moveTo>
                  <a:pt x="19" y="6"/>
                </a:moveTo>
                <a:lnTo>
                  <a:pt x="19" y="6"/>
                </a:lnTo>
                <a:lnTo>
                  <a:pt x="13" y="7"/>
                </a:lnTo>
                <a:lnTo>
                  <a:pt x="9" y="10"/>
                </a:lnTo>
                <a:lnTo>
                  <a:pt x="5" y="14"/>
                </a:lnTo>
                <a:lnTo>
                  <a:pt x="5" y="20"/>
                </a:lnTo>
                <a:lnTo>
                  <a:pt x="5" y="20"/>
                </a:lnTo>
                <a:lnTo>
                  <a:pt x="5" y="26"/>
                </a:lnTo>
                <a:lnTo>
                  <a:pt x="9" y="30"/>
                </a:lnTo>
                <a:lnTo>
                  <a:pt x="13" y="33"/>
                </a:lnTo>
                <a:lnTo>
                  <a:pt x="19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3"/>
                </a:lnTo>
                <a:lnTo>
                  <a:pt x="184" y="30"/>
                </a:lnTo>
                <a:lnTo>
                  <a:pt x="186" y="26"/>
                </a:lnTo>
                <a:lnTo>
                  <a:pt x="188" y="20"/>
                </a:lnTo>
                <a:lnTo>
                  <a:pt x="188" y="20"/>
                </a:lnTo>
                <a:lnTo>
                  <a:pt x="186" y="14"/>
                </a:lnTo>
                <a:lnTo>
                  <a:pt x="184" y="10"/>
                </a:lnTo>
                <a:lnTo>
                  <a:pt x="178" y="7"/>
                </a:lnTo>
                <a:lnTo>
                  <a:pt x="173" y="6"/>
                </a:lnTo>
                <a:lnTo>
                  <a:pt x="123" y="6"/>
                </a:lnTo>
                <a:lnTo>
                  <a:pt x="119" y="12"/>
                </a:lnTo>
                <a:lnTo>
                  <a:pt x="119" y="12"/>
                </a:lnTo>
                <a:lnTo>
                  <a:pt x="113" y="19"/>
                </a:lnTo>
                <a:lnTo>
                  <a:pt x="108" y="23"/>
                </a:lnTo>
                <a:lnTo>
                  <a:pt x="103" y="26"/>
                </a:lnTo>
                <a:lnTo>
                  <a:pt x="96" y="27"/>
                </a:lnTo>
                <a:lnTo>
                  <a:pt x="96" y="27"/>
                </a:lnTo>
                <a:lnTo>
                  <a:pt x="89" y="26"/>
                </a:lnTo>
                <a:lnTo>
                  <a:pt x="84" y="23"/>
                </a:lnTo>
                <a:lnTo>
                  <a:pt x="78" y="19"/>
                </a:lnTo>
                <a:lnTo>
                  <a:pt x="74" y="12"/>
                </a:lnTo>
                <a:lnTo>
                  <a:pt x="70" y="6"/>
                </a:lnTo>
                <a:lnTo>
                  <a:pt x="19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4" name="Freeform 304"/>
          <p:cNvSpPr>
            <a:spLocks noEditPoints="1"/>
          </p:cNvSpPr>
          <p:nvPr/>
        </p:nvSpPr>
        <p:spPr bwMode="auto">
          <a:xfrm>
            <a:off x="6972403" y="3303871"/>
            <a:ext cx="201703" cy="270811"/>
          </a:xfrm>
          <a:custGeom>
            <a:avLst/>
            <a:gdLst/>
            <a:ahLst/>
            <a:cxnLst>
              <a:cxn ang="0">
                <a:pos x="64" y="173"/>
              </a:cxn>
              <a:cxn ang="0">
                <a:pos x="57" y="171"/>
              </a:cxn>
              <a:cxn ang="0">
                <a:pos x="50" y="165"/>
              </a:cxn>
              <a:cxn ang="0">
                <a:pos x="3" y="81"/>
              </a:cxn>
              <a:cxn ang="0">
                <a:pos x="0" y="73"/>
              </a:cxn>
              <a:cxn ang="0">
                <a:pos x="2" y="65"/>
              </a:cxn>
              <a:cxn ang="0">
                <a:pos x="4" y="62"/>
              </a:cxn>
              <a:cxn ang="0">
                <a:pos x="11" y="60"/>
              </a:cxn>
              <a:cxn ang="0">
                <a:pos x="30" y="58"/>
              </a:cxn>
              <a:cxn ang="0">
                <a:pos x="30" y="25"/>
              </a:cxn>
              <a:cxn ang="0">
                <a:pos x="31" y="15"/>
              </a:cxn>
              <a:cxn ang="0">
                <a:pos x="37" y="7"/>
              </a:cxn>
              <a:cxn ang="0">
                <a:pos x="45" y="2"/>
              </a:cxn>
              <a:cxn ang="0">
                <a:pos x="54" y="0"/>
              </a:cxn>
              <a:cxn ang="0">
                <a:pos x="73" y="0"/>
              </a:cxn>
              <a:cxn ang="0">
                <a:pos x="83" y="2"/>
              </a:cxn>
              <a:cxn ang="0">
                <a:pos x="91" y="7"/>
              </a:cxn>
              <a:cxn ang="0">
                <a:pos x="96" y="15"/>
              </a:cxn>
              <a:cxn ang="0">
                <a:pos x="99" y="25"/>
              </a:cxn>
              <a:cxn ang="0">
                <a:pos x="112" y="58"/>
              </a:cxn>
              <a:cxn ang="0">
                <a:pos x="116" y="60"/>
              </a:cxn>
              <a:cxn ang="0">
                <a:pos x="123" y="62"/>
              </a:cxn>
              <a:cxn ang="0">
                <a:pos x="126" y="65"/>
              </a:cxn>
              <a:cxn ang="0">
                <a:pos x="127" y="73"/>
              </a:cxn>
              <a:cxn ang="0">
                <a:pos x="125" y="81"/>
              </a:cxn>
              <a:cxn ang="0">
                <a:pos x="77" y="165"/>
              </a:cxn>
              <a:cxn ang="0">
                <a:pos x="72" y="171"/>
              </a:cxn>
              <a:cxn ang="0">
                <a:pos x="64" y="173"/>
              </a:cxn>
              <a:cxn ang="0">
                <a:pos x="17" y="69"/>
              </a:cxn>
              <a:cxn ang="0">
                <a:pos x="14" y="71"/>
              </a:cxn>
              <a:cxn ang="0">
                <a:pos x="11" y="71"/>
              </a:cxn>
              <a:cxn ang="0">
                <a:pos x="13" y="76"/>
              </a:cxn>
              <a:cxn ang="0">
                <a:pos x="60" y="160"/>
              </a:cxn>
              <a:cxn ang="0">
                <a:pos x="64" y="162"/>
              </a:cxn>
              <a:cxn ang="0">
                <a:pos x="67" y="161"/>
              </a:cxn>
              <a:cxn ang="0">
                <a:pos x="116" y="76"/>
              </a:cxn>
              <a:cxn ang="0">
                <a:pos x="116" y="73"/>
              </a:cxn>
              <a:cxn ang="0">
                <a:pos x="116" y="71"/>
              </a:cxn>
              <a:cxn ang="0">
                <a:pos x="112" y="69"/>
              </a:cxn>
              <a:cxn ang="0">
                <a:pos x="88" y="25"/>
              </a:cxn>
              <a:cxn ang="0">
                <a:pos x="87" y="19"/>
              </a:cxn>
              <a:cxn ang="0">
                <a:pos x="79" y="13"/>
              </a:cxn>
              <a:cxn ang="0">
                <a:pos x="54" y="11"/>
              </a:cxn>
              <a:cxn ang="0">
                <a:pos x="49" y="13"/>
              </a:cxn>
              <a:cxn ang="0">
                <a:pos x="42" y="19"/>
              </a:cxn>
              <a:cxn ang="0">
                <a:pos x="41" y="69"/>
              </a:cxn>
            </a:cxnLst>
            <a:rect l="0" t="0" r="r" b="b"/>
            <a:pathLst>
              <a:path w="127" h="173">
                <a:moveTo>
                  <a:pt x="64" y="173"/>
                </a:moveTo>
                <a:lnTo>
                  <a:pt x="64" y="173"/>
                </a:lnTo>
                <a:lnTo>
                  <a:pt x="60" y="173"/>
                </a:lnTo>
                <a:lnTo>
                  <a:pt x="57" y="171"/>
                </a:lnTo>
                <a:lnTo>
                  <a:pt x="53" y="168"/>
                </a:lnTo>
                <a:lnTo>
                  <a:pt x="50" y="165"/>
                </a:lnTo>
                <a:lnTo>
                  <a:pt x="3" y="81"/>
                </a:lnTo>
                <a:lnTo>
                  <a:pt x="3" y="81"/>
                </a:lnTo>
                <a:lnTo>
                  <a:pt x="2" y="77"/>
                </a:lnTo>
                <a:lnTo>
                  <a:pt x="0" y="73"/>
                </a:lnTo>
                <a:lnTo>
                  <a:pt x="0" y="69"/>
                </a:lnTo>
                <a:lnTo>
                  <a:pt x="2" y="65"/>
                </a:lnTo>
                <a:lnTo>
                  <a:pt x="2" y="65"/>
                </a:lnTo>
                <a:lnTo>
                  <a:pt x="4" y="62"/>
                </a:lnTo>
                <a:lnTo>
                  <a:pt x="8" y="61"/>
                </a:lnTo>
                <a:lnTo>
                  <a:pt x="11" y="60"/>
                </a:lnTo>
                <a:lnTo>
                  <a:pt x="17" y="58"/>
                </a:lnTo>
                <a:lnTo>
                  <a:pt x="30" y="58"/>
                </a:lnTo>
                <a:lnTo>
                  <a:pt x="30" y="25"/>
                </a:lnTo>
                <a:lnTo>
                  <a:pt x="30" y="25"/>
                </a:lnTo>
                <a:lnTo>
                  <a:pt x="30" y="19"/>
                </a:lnTo>
                <a:lnTo>
                  <a:pt x="31" y="15"/>
                </a:lnTo>
                <a:lnTo>
                  <a:pt x="34" y="11"/>
                </a:lnTo>
                <a:lnTo>
                  <a:pt x="37" y="7"/>
                </a:lnTo>
                <a:lnTo>
                  <a:pt x="41" y="4"/>
                </a:lnTo>
                <a:lnTo>
                  <a:pt x="45" y="2"/>
                </a:lnTo>
                <a:lnTo>
                  <a:pt x="50" y="0"/>
                </a:lnTo>
                <a:lnTo>
                  <a:pt x="54" y="0"/>
                </a:lnTo>
                <a:lnTo>
                  <a:pt x="73" y="0"/>
                </a:lnTo>
                <a:lnTo>
                  <a:pt x="73" y="0"/>
                </a:lnTo>
                <a:lnTo>
                  <a:pt x="79" y="0"/>
                </a:lnTo>
                <a:lnTo>
                  <a:pt x="83" y="2"/>
                </a:lnTo>
                <a:lnTo>
                  <a:pt x="88" y="4"/>
                </a:lnTo>
                <a:lnTo>
                  <a:pt x="91" y="7"/>
                </a:lnTo>
                <a:lnTo>
                  <a:pt x="94" y="11"/>
                </a:lnTo>
                <a:lnTo>
                  <a:pt x="96" y="15"/>
                </a:lnTo>
                <a:lnTo>
                  <a:pt x="98" y="19"/>
                </a:lnTo>
                <a:lnTo>
                  <a:pt x="99" y="25"/>
                </a:lnTo>
                <a:lnTo>
                  <a:pt x="99" y="58"/>
                </a:lnTo>
                <a:lnTo>
                  <a:pt x="112" y="58"/>
                </a:lnTo>
                <a:lnTo>
                  <a:pt x="112" y="58"/>
                </a:lnTo>
                <a:lnTo>
                  <a:pt x="116" y="60"/>
                </a:lnTo>
                <a:lnTo>
                  <a:pt x="121" y="61"/>
                </a:lnTo>
                <a:lnTo>
                  <a:pt x="123" y="62"/>
                </a:lnTo>
                <a:lnTo>
                  <a:pt x="126" y="65"/>
                </a:lnTo>
                <a:lnTo>
                  <a:pt x="126" y="65"/>
                </a:lnTo>
                <a:lnTo>
                  <a:pt x="127" y="69"/>
                </a:lnTo>
                <a:lnTo>
                  <a:pt x="127" y="73"/>
                </a:lnTo>
                <a:lnTo>
                  <a:pt x="127" y="77"/>
                </a:lnTo>
                <a:lnTo>
                  <a:pt x="125" y="81"/>
                </a:lnTo>
                <a:lnTo>
                  <a:pt x="77" y="165"/>
                </a:lnTo>
                <a:lnTo>
                  <a:pt x="77" y="165"/>
                </a:lnTo>
                <a:lnTo>
                  <a:pt x="75" y="168"/>
                </a:lnTo>
                <a:lnTo>
                  <a:pt x="72" y="171"/>
                </a:lnTo>
                <a:lnTo>
                  <a:pt x="68" y="173"/>
                </a:lnTo>
                <a:lnTo>
                  <a:pt x="64" y="173"/>
                </a:lnTo>
                <a:lnTo>
                  <a:pt x="64" y="173"/>
                </a:lnTo>
                <a:close/>
                <a:moveTo>
                  <a:pt x="17" y="69"/>
                </a:moveTo>
                <a:lnTo>
                  <a:pt x="17" y="69"/>
                </a:lnTo>
                <a:lnTo>
                  <a:pt x="14" y="71"/>
                </a:lnTo>
                <a:lnTo>
                  <a:pt x="11" y="71"/>
                </a:lnTo>
                <a:lnTo>
                  <a:pt x="11" y="71"/>
                </a:lnTo>
                <a:lnTo>
                  <a:pt x="11" y="73"/>
                </a:lnTo>
                <a:lnTo>
                  <a:pt x="13" y="76"/>
                </a:lnTo>
                <a:lnTo>
                  <a:pt x="60" y="160"/>
                </a:lnTo>
                <a:lnTo>
                  <a:pt x="60" y="160"/>
                </a:lnTo>
                <a:lnTo>
                  <a:pt x="62" y="161"/>
                </a:lnTo>
                <a:lnTo>
                  <a:pt x="64" y="162"/>
                </a:lnTo>
                <a:lnTo>
                  <a:pt x="64" y="162"/>
                </a:lnTo>
                <a:lnTo>
                  <a:pt x="67" y="161"/>
                </a:lnTo>
                <a:lnTo>
                  <a:pt x="68" y="160"/>
                </a:lnTo>
                <a:lnTo>
                  <a:pt x="116" y="76"/>
                </a:lnTo>
                <a:lnTo>
                  <a:pt x="116" y="76"/>
                </a:lnTo>
                <a:lnTo>
                  <a:pt x="116" y="73"/>
                </a:lnTo>
                <a:lnTo>
                  <a:pt x="116" y="71"/>
                </a:lnTo>
                <a:lnTo>
                  <a:pt x="116" y="71"/>
                </a:lnTo>
                <a:lnTo>
                  <a:pt x="115" y="71"/>
                </a:lnTo>
                <a:lnTo>
                  <a:pt x="112" y="69"/>
                </a:lnTo>
                <a:lnTo>
                  <a:pt x="88" y="69"/>
                </a:lnTo>
                <a:lnTo>
                  <a:pt x="88" y="25"/>
                </a:lnTo>
                <a:lnTo>
                  <a:pt x="88" y="25"/>
                </a:lnTo>
                <a:lnTo>
                  <a:pt x="87" y="19"/>
                </a:lnTo>
                <a:lnTo>
                  <a:pt x="84" y="15"/>
                </a:lnTo>
                <a:lnTo>
                  <a:pt x="79" y="13"/>
                </a:lnTo>
                <a:lnTo>
                  <a:pt x="73" y="11"/>
                </a:lnTo>
                <a:lnTo>
                  <a:pt x="54" y="11"/>
                </a:lnTo>
                <a:lnTo>
                  <a:pt x="54" y="11"/>
                </a:lnTo>
                <a:lnTo>
                  <a:pt x="49" y="13"/>
                </a:lnTo>
                <a:lnTo>
                  <a:pt x="45" y="15"/>
                </a:lnTo>
                <a:lnTo>
                  <a:pt x="42" y="19"/>
                </a:lnTo>
                <a:lnTo>
                  <a:pt x="41" y="25"/>
                </a:lnTo>
                <a:lnTo>
                  <a:pt x="41" y="69"/>
                </a:lnTo>
                <a:lnTo>
                  <a:pt x="17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5" name="Freeform 305"/>
          <p:cNvSpPr>
            <a:spLocks noEditPoints="1"/>
          </p:cNvSpPr>
          <p:nvPr/>
        </p:nvSpPr>
        <p:spPr bwMode="auto">
          <a:xfrm>
            <a:off x="7732301" y="3574682"/>
            <a:ext cx="304899" cy="60700"/>
          </a:xfrm>
          <a:custGeom>
            <a:avLst/>
            <a:gdLst/>
            <a:ahLst/>
            <a:cxnLst>
              <a:cxn ang="0">
                <a:pos x="21" y="39"/>
              </a:cxn>
              <a:cxn ang="0">
                <a:pos x="17" y="39"/>
              </a:cxn>
              <a:cxn ang="0">
                <a:pos x="6" y="34"/>
              </a:cxn>
              <a:cxn ang="0">
                <a:pos x="0" y="23"/>
              </a:cxn>
              <a:cxn ang="0">
                <a:pos x="0" y="20"/>
              </a:cxn>
              <a:cxn ang="0">
                <a:pos x="2" y="12"/>
              </a:cxn>
              <a:cxn ang="0">
                <a:pos x="13" y="2"/>
              </a:cxn>
              <a:cxn ang="0">
                <a:pos x="21" y="0"/>
              </a:cxn>
              <a:cxn ang="0">
                <a:pos x="60" y="2"/>
              </a:cxn>
              <a:cxn ang="0">
                <a:pos x="64" y="10"/>
              </a:cxn>
              <a:cxn ang="0">
                <a:pos x="79" y="20"/>
              </a:cxn>
              <a:cxn ang="0">
                <a:pos x="107" y="22"/>
              </a:cxn>
              <a:cxn ang="0">
                <a:pos x="115" y="20"/>
              </a:cxn>
              <a:cxn ang="0">
                <a:pos x="130" y="10"/>
              </a:cxn>
              <a:cxn ang="0">
                <a:pos x="135" y="0"/>
              </a:cxn>
              <a:cxn ang="0">
                <a:pos x="175" y="0"/>
              </a:cxn>
              <a:cxn ang="0">
                <a:pos x="181" y="2"/>
              </a:cxn>
              <a:cxn ang="0">
                <a:pos x="192" y="12"/>
              </a:cxn>
              <a:cxn ang="0">
                <a:pos x="194" y="20"/>
              </a:cxn>
              <a:cxn ang="0">
                <a:pos x="194" y="23"/>
              </a:cxn>
              <a:cxn ang="0">
                <a:pos x="188" y="34"/>
              </a:cxn>
              <a:cxn ang="0">
                <a:pos x="179" y="39"/>
              </a:cxn>
              <a:cxn ang="0">
                <a:pos x="175" y="39"/>
              </a:cxn>
              <a:cxn ang="0">
                <a:pos x="21" y="6"/>
              </a:cxn>
              <a:cxn ang="0">
                <a:pos x="10" y="10"/>
              </a:cxn>
              <a:cxn ang="0">
                <a:pos x="6" y="20"/>
              </a:cxn>
              <a:cxn ang="0">
                <a:pos x="7" y="26"/>
              </a:cxn>
              <a:cxn ang="0">
                <a:pos x="15" y="33"/>
              </a:cxn>
              <a:cxn ang="0">
                <a:pos x="175" y="34"/>
              </a:cxn>
              <a:cxn ang="0">
                <a:pos x="180" y="33"/>
              </a:cxn>
              <a:cxn ang="0">
                <a:pos x="188" y="26"/>
              </a:cxn>
              <a:cxn ang="0">
                <a:pos x="188" y="20"/>
              </a:cxn>
              <a:cxn ang="0">
                <a:pos x="184" y="10"/>
              </a:cxn>
              <a:cxn ang="0">
                <a:pos x="175" y="6"/>
              </a:cxn>
              <a:cxn ang="0">
                <a:pos x="138" y="6"/>
              </a:cxn>
              <a:cxn ang="0">
                <a:pos x="126" y="20"/>
              </a:cxn>
              <a:cxn ang="0">
                <a:pos x="107" y="27"/>
              </a:cxn>
              <a:cxn ang="0">
                <a:pos x="88" y="27"/>
              </a:cxn>
              <a:cxn ang="0">
                <a:pos x="68" y="20"/>
              </a:cxn>
              <a:cxn ang="0">
                <a:pos x="56" y="6"/>
              </a:cxn>
            </a:cxnLst>
            <a:rect l="0" t="0" r="r" b="b"/>
            <a:pathLst>
              <a:path w="194" h="39">
                <a:moveTo>
                  <a:pt x="175" y="39"/>
                </a:moveTo>
                <a:lnTo>
                  <a:pt x="21" y="39"/>
                </a:lnTo>
                <a:lnTo>
                  <a:pt x="21" y="39"/>
                </a:lnTo>
                <a:lnTo>
                  <a:pt x="17" y="39"/>
                </a:lnTo>
                <a:lnTo>
                  <a:pt x="13" y="38"/>
                </a:lnTo>
                <a:lnTo>
                  <a:pt x="6" y="34"/>
                </a:lnTo>
                <a:lnTo>
                  <a:pt x="2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6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60" y="0"/>
                </a:lnTo>
                <a:lnTo>
                  <a:pt x="60" y="2"/>
                </a:lnTo>
                <a:lnTo>
                  <a:pt x="60" y="2"/>
                </a:lnTo>
                <a:lnTo>
                  <a:pt x="64" y="10"/>
                </a:lnTo>
                <a:lnTo>
                  <a:pt x="71" y="16"/>
                </a:lnTo>
                <a:lnTo>
                  <a:pt x="79" y="20"/>
                </a:lnTo>
                <a:lnTo>
                  <a:pt x="88" y="22"/>
                </a:lnTo>
                <a:lnTo>
                  <a:pt x="107" y="22"/>
                </a:lnTo>
                <a:lnTo>
                  <a:pt x="107" y="22"/>
                </a:lnTo>
                <a:lnTo>
                  <a:pt x="115" y="20"/>
                </a:lnTo>
                <a:lnTo>
                  <a:pt x="123" y="16"/>
                </a:lnTo>
                <a:lnTo>
                  <a:pt x="130" y="10"/>
                </a:lnTo>
                <a:lnTo>
                  <a:pt x="134" y="2"/>
                </a:lnTo>
                <a:lnTo>
                  <a:pt x="135" y="0"/>
                </a:lnTo>
                <a:lnTo>
                  <a:pt x="175" y="0"/>
                </a:lnTo>
                <a:lnTo>
                  <a:pt x="175" y="0"/>
                </a:lnTo>
                <a:lnTo>
                  <a:pt x="179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4" y="16"/>
                </a:lnTo>
                <a:lnTo>
                  <a:pt x="194" y="20"/>
                </a:lnTo>
                <a:lnTo>
                  <a:pt x="194" y="20"/>
                </a:lnTo>
                <a:lnTo>
                  <a:pt x="194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9" y="39"/>
                </a:lnTo>
                <a:lnTo>
                  <a:pt x="175" y="39"/>
                </a:lnTo>
                <a:lnTo>
                  <a:pt x="175" y="39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0" y="10"/>
                </a:lnTo>
                <a:lnTo>
                  <a:pt x="7" y="14"/>
                </a:lnTo>
                <a:lnTo>
                  <a:pt x="6" y="20"/>
                </a:lnTo>
                <a:lnTo>
                  <a:pt x="6" y="20"/>
                </a:lnTo>
                <a:lnTo>
                  <a:pt x="7" y="26"/>
                </a:lnTo>
                <a:lnTo>
                  <a:pt x="10" y="30"/>
                </a:lnTo>
                <a:lnTo>
                  <a:pt x="15" y="33"/>
                </a:lnTo>
                <a:lnTo>
                  <a:pt x="21" y="34"/>
                </a:lnTo>
                <a:lnTo>
                  <a:pt x="175" y="34"/>
                </a:lnTo>
                <a:lnTo>
                  <a:pt x="175" y="34"/>
                </a:lnTo>
                <a:lnTo>
                  <a:pt x="180" y="33"/>
                </a:lnTo>
                <a:lnTo>
                  <a:pt x="184" y="30"/>
                </a:lnTo>
                <a:lnTo>
                  <a:pt x="188" y="26"/>
                </a:lnTo>
                <a:lnTo>
                  <a:pt x="188" y="20"/>
                </a:lnTo>
                <a:lnTo>
                  <a:pt x="188" y="20"/>
                </a:lnTo>
                <a:lnTo>
                  <a:pt x="188" y="14"/>
                </a:lnTo>
                <a:lnTo>
                  <a:pt x="184" y="10"/>
                </a:lnTo>
                <a:lnTo>
                  <a:pt x="180" y="7"/>
                </a:lnTo>
                <a:lnTo>
                  <a:pt x="175" y="6"/>
                </a:lnTo>
                <a:lnTo>
                  <a:pt x="138" y="6"/>
                </a:lnTo>
                <a:lnTo>
                  <a:pt x="138" y="6"/>
                </a:lnTo>
                <a:lnTo>
                  <a:pt x="133" y="14"/>
                </a:lnTo>
                <a:lnTo>
                  <a:pt x="126" y="20"/>
                </a:lnTo>
                <a:lnTo>
                  <a:pt x="117" y="25"/>
                </a:lnTo>
                <a:lnTo>
                  <a:pt x="107" y="27"/>
                </a:lnTo>
                <a:lnTo>
                  <a:pt x="88" y="27"/>
                </a:lnTo>
                <a:lnTo>
                  <a:pt x="88" y="27"/>
                </a:lnTo>
                <a:lnTo>
                  <a:pt x="77" y="25"/>
                </a:lnTo>
                <a:lnTo>
                  <a:pt x="68" y="20"/>
                </a:lnTo>
                <a:lnTo>
                  <a:pt x="61" y="14"/>
                </a:lnTo>
                <a:lnTo>
                  <a:pt x="56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6" name="Freeform 306"/>
          <p:cNvSpPr>
            <a:spLocks noEditPoints="1"/>
          </p:cNvSpPr>
          <p:nvPr/>
        </p:nvSpPr>
        <p:spPr bwMode="auto">
          <a:xfrm>
            <a:off x="7788591" y="3303871"/>
            <a:ext cx="197011" cy="270811"/>
          </a:xfrm>
          <a:custGeom>
            <a:avLst/>
            <a:gdLst/>
            <a:ahLst/>
            <a:cxnLst>
              <a:cxn ang="0">
                <a:pos x="54" y="173"/>
              </a:cxn>
              <a:cxn ang="0">
                <a:pos x="49" y="173"/>
              </a:cxn>
              <a:cxn ang="0">
                <a:pos x="39" y="169"/>
              </a:cxn>
              <a:cxn ang="0">
                <a:pos x="34" y="162"/>
              </a:cxn>
              <a:cxn ang="0">
                <a:pos x="30" y="154"/>
              </a:cxn>
              <a:cxn ang="0">
                <a:pos x="29" y="115"/>
              </a:cxn>
              <a:cxn ang="0">
                <a:pos x="15" y="115"/>
              </a:cxn>
              <a:cxn ang="0">
                <a:pos x="7" y="112"/>
              </a:cxn>
              <a:cxn ang="0">
                <a:pos x="2" y="107"/>
              </a:cxn>
              <a:cxn ang="0">
                <a:pos x="0" y="104"/>
              </a:cxn>
              <a:cxn ang="0">
                <a:pos x="0" y="96"/>
              </a:cxn>
              <a:cxn ang="0">
                <a:pos x="50" y="8"/>
              </a:cxn>
              <a:cxn ang="0">
                <a:pos x="53" y="6"/>
              </a:cxn>
              <a:cxn ang="0">
                <a:pos x="60" y="0"/>
              </a:cxn>
              <a:cxn ang="0">
                <a:pos x="64" y="0"/>
              </a:cxn>
              <a:cxn ang="0">
                <a:pos x="70" y="3"/>
              </a:cxn>
              <a:cxn ang="0">
                <a:pos x="77" y="8"/>
              </a:cxn>
              <a:cxn ang="0">
                <a:pos x="124" y="92"/>
              </a:cxn>
              <a:cxn ang="0">
                <a:pos x="127" y="100"/>
              </a:cxn>
              <a:cxn ang="0">
                <a:pos x="126" y="107"/>
              </a:cxn>
              <a:cxn ang="0">
                <a:pos x="123" y="111"/>
              </a:cxn>
              <a:cxn ang="0">
                <a:pos x="116" y="114"/>
              </a:cxn>
              <a:cxn ang="0">
                <a:pos x="97" y="115"/>
              </a:cxn>
              <a:cxn ang="0">
                <a:pos x="97" y="149"/>
              </a:cxn>
              <a:cxn ang="0">
                <a:pos x="96" y="158"/>
              </a:cxn>
              <a:cxn ang="0">
                <a:pos x="91" y="166"/>
              </a:cxn>
              <a:cxn ang="0">
                <a:pos x="83" y="172"/>
              </a:cxn>
              <a:cxn ang="0">
                <a:pos x="73" y="173"/>
              </a:cxn>
              <a:cxn ang="0">
                <a:pos x="64" y="11"/>
              </a:cxn>
              <a:cxn ang="0">
                <a:pos x="61" y="13"/>
              </a:cxn>
              <a:cxn ang="0">
                <a:pos x="11" y="98"/>
              </a:cxn>
              <a:cxn ang="0">
                <a:pos x="11" y="100"/>
              </a:cxn>
              <a:cxn ang="0">
                <a:pos x="11" y="102"/>
              </a:cxn>
              <a:cxn ang="0">
                <a:pos x="15" y="104"/>
              </a:cxn>
              <a:cxn ang="0">
                <a:pos x="39" y="149"/>
              </a:cxn>
              <a:cxn ang="0">
                <a:pos x="41" y="154"/>
              </a:cxn>
              <a:cxn ang="0">
                <a:pos x="49" y="161"/>
              </a:cxn>
              <a:cxn ang="0">
                <a:pos x="73" y="162"/>
              </a:cxn>
              <a:cxn ang="0">
                <a:pos x="79" y="161"/>
              </a:cxn>
              <a:cxn ang="0">
                <a:pos x="85" y="154"/>
              </a:cxn>
              <a:cxn ang="0">
                <a:pos x="87" y="104"/>
              </a:cxn>
              <a:cxn ang="0">
                <a:pos x="111" y="104"/>
              </a:cxn>
              <a:cxn ang="0">
                <a:pos x="116" y="102"/>
              </a:cxn>
              <a:cxn ang="0">
                <a:pos x="116" y="100"/>
              </a:cxn>
              <a:cxn ang="0">
                <a:pos x="68" y="14"/>
              </a:cxn>
              <a:cxn ang="0">
                <a:pos x="65" y="13"/>
              </a:cxn>
              <a:cxn ang="0">
                <a:pos x="64" y="11"/>
              </a:cxn>
            </a:cxnLst>
            <a:rect l="0" t="0" r="r" b="b"/>
            <a:pathLst>
              <a:path w="127" h="173">
                <a:moveTo>
                  <a:pt x="73" y="173"/>
                </a:moveTo>
                <a:lnTo>
                  <a:pt x="54" y="173"/>
                </a:lnTo>
                <a:lnTo>
                  <a:pt x="54" y="173"/>
                </a:lnTo>
                <a:lnTo>
                  <a:pt x="49" y="173"/>
                </a:lnTo>
                <a:lnTo>
                  <a:pt x="45" y="172"/>
                </a:lnTo>
                <a:lnTo>
                  <a:pt x="39" y="169"/>
                </a:lnTo>
                <a:lnTo>
                  <a:pt x="37" y="166"/>
                </a:lnTo>
                <a:lnTo>
                  <a:pt x="34" y="162"/>
                </a:lnTo>
                <a:lnTo>
                  <a:pt x="31" y="158"/>
                </a:lnTo>
                <a:lnTo>
                  <a:pt x="30" y="154"/>
                </a:lnTo>
                <a:lnTo>
                  <a:pt x="29" y="149"/>
                </a:lnTo>
                <a:lnTo>
                  <a:pt x="29" y="115"/>
                </a:lnTo>
                <a:lnTo>
                  <a:pt x="15" y="115"/>
                </a:lnTo>
                <a:lnTo>
                  <a:pt x="15" y="115"/>
                </a:lnTo>
                <a:lnTo>
                  <a:pt x="11" y="114"/>
                </a:lnTo>
                <a:lnTo>
                  <a:pt x="7" y="112"/>
                </a:lnTo>
                <a:lnTo>
                  <a:pt x="4" y="111"/>
                </a:lnTo>
                <a:lnTo>
                  <a:pt x="2" y="107"/>
                </a:lnTo>
                <a:lnTo>
                  <a:pt x="2" y="107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3" y="92"/>
                </a:lnTo>
                <a:lnTo>
                  <a:pt x="50" y="8"/>
                </a:lnTo>
                <a:lnTo>
                  <a:pt x="50" y="8"/>
                </a:lnTo>
                <a:lnTo>
                  <a:pt x="53" y="6"/>
                </a:lnTo>
                <a:lnTo>
                  <a:pt x="56" y="3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70" y="3"/>
                </a:lnTo>
                <a:lnTo>
                  <a:pt x="73" y="6"/>
                </a:lnTo>
                <a:lnTo>
                  <a:pt x="77" y="8"/>
                </a:lnTo>
                <a:lnTo>
                  <a:pt x="124" y="92"/>
                </a:lnTo>
                <a:lnTo>
                  <a:pt x="124" y="92"/>
                </a:lnTo>
                <a:lnTo>
                  <a:pt x="126" y="96"/>
                </a:lnTo>
                <a:lnTo>
                  <a:pt x="127" y="100"/>
                </a:lnTo>
                <a:lnTo>
                  <a:pt x="127" y="104"/>
                </a:lnTo>
                <a:lnTo>
                  <a:pt x="126" y="107"/>
                </a:lnTo>
                <a:lnTo>
                  <a:pt x="126" y="107"/>
                </a:lnTo>
                <a:lnTo>
                  <a:pt x="123" y="111"/>
                </a:lnTo>
                <a:lnTo>
                  <a:pt x="119" y="112"/>
                </a:lnTo>
                <a:lnTo>
                  <a:pt x="116" y="114"/>
                </a:lnTo>
                <a:lnTo>
                  <a:pt x="111" y="115"/>
                </a:lnTo>
                <a:lnTo>
                  <a:pt x="97" y="115"/>
                </a:lnTo>
                <a:lnTo>
                  <a:pt x="97" y="149"/>
                </a:lnTo>
                <a:lnTo>
                  <a:pt x="97" y="149"/>
                </a:lnTo>
                <a:lnTo>
                  <a:pt x="97" y="154"/>
                </a:lnTo>
                <a:lnTo>
                  <a:pt x="96" y="158"/>
                </a:lnTo>
                <a:lnTo>
                  <a:pt x="93" y="162"/>
                </a:lnTo>
                <a:lnTo>
                  <a:pt x="91" y="166"/>
                </a:lnTo>
                <a:lnTo>
                  <a:pt x="87" y="169"/>
                </a:lnTo>
                <a:lnTo>
                  <a:pt x="83" y="172"/>
                </a:lnTo>
                <a:lnTo>
                  <a:pt x="77" y="173"/>
                </a:lnTo>
                <a:lnTo>
                  <a:pt x="73" y="173"/>
                </a:lnTo>
                <a:lnTo>
                  <a:pt x="73" y="173"/>
                </a:lnTo>
                <a:close/>
                <a:moveTo>
                  <a:pt x="64" y="11"/>
                </a:moveTo>
                <a:lnTo>
                  <a:pt x="64" y="11"/>
                </a:lnTo>
                <a:lnTo>
                  <a:pt x="61" y="13"/>
                </a:lnTo>
                <a:lnTo>
                  <a:pt x="60" y="14"/>
                </a:lnTo>
                <a:lnTo>
                  <a:pt x="11" y="98"/>
                </a:lnTo>
                <a:lnTo>
                  <a:pt x="11" y="98"/>
                </a:lnTo>
                <a:lnTo>
                  <a:pt x="11" y="100"/>
                </a:lnTo>
                <a:lnTo>
                  <a:pt x="11" y="102"/>
                </a:lnTo>
                <a:lnTo>
                  <a:pt x="11" y="102"/>
                </a:lnTo>
                <a:lnTo>
                  <a:pt x="12" y="103"/>
                </a:lnTo>
                <a:lnTo>
                  <a:pt x="15" y="104"/>
                </a:lnTo>
                <a:lnTo>
                  <a:pt x="39" y="104"/>
                </a:lnTo>
                <a:lnTo>
                  <a:pt x="39" y="149"/>
                </a:lnTo>
                <a:lnTo>
                  <a:pt x="39" y="149"/>
                </a:lnTo>
                <a:lnTo>
                  <a:pt x="41" y="154"/>
                </a:lnTo>
                <a:lnTo>
                  <a:pt x="43" y="158"/>
                </a:lnTo>
                <a:lnTo>
                  <a:pt x="49" y="161"/>
                </a:lnTo>
                <a:lnTo>
                  <a:pt x="54" y="162"/>
                </a:lnTo>
                <a:lnTo>
                  <a:pt x="73" y="162"/>
                </a:lnTo>
                <a:lnTo>
                  <a:pt x="73" y="162"/>
                </a:lnTo>
                <a:lnTo>
                  <a:pt x="79" y="161"/>
                </a:lnTo>
                <a:lnTo>
                  <a:pt x="83" y="158"/>
                </a:lnTo>
                <a:lnTo>
                  <a:pt x="85" y="154"/>
                </a:lnTo>
                <a:lnTo>
                  <a:pt x="87" y="149"/>
                </a:lnTo>
                <a:lnTo>
                  <a:pt x="87" y="104"/>
                </a:lnTo>
                <a:lnTo>
                  <a:pt x="111" y="104"/>
                </a:lnTo>
                <a:lnTo>
                  <a:pt x="111" y="104"/>
                </a:lnTo>
                <a:lnTo>
                  <a:pt x="114" y="103"/>
                </a:lnTo>
                <a:lnTo>
                  <a:pt x="116" y="102"/>
                </a:lnTo>
                <a:lnTo>
                  <a:pt x="116" y="102"/>
                </a:lnTo>
                <a:lnTo>
                  <a:pt x="116" y="100"/>
                </a:lnTo>
                <a:lnTo>
                  <a:pt x="115" y="98"/>
                </a:lnTo>
                <a:lnTo>
                  <a:pt x="68" y="14"/>
                </a:lnTo>
                <a:lnTo>
                  <a:pt x="68" y="14"/>
                </a:lnTo>
                <a:lnTo>
                  <a:pt x="65" y="13"/>
                </a:lnTo>
                <a:lnTo>
                  <a:pt x="64" y="11"/>
                </a:lnTo>
                <a:lnTo>
                  <a:pt x="6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7" name="Freeform 307"/>
          <p:cNvSpPr>
            <a:spLocks noEditPoints="1"/>
          </p:cNvSpPr>
          <p:nvPr/>
        </p:nvSpPr>
        <p:spPr bwMode="auto">
          <a:xfrm>
            <a:off x="6273483" y="3495306"/>
            <a:ext cx="173559" cy="158751"/>
          </a:xfrm>
          <a:custGeom>
            <a:avLst/>
            <a:gdLst/>
            <a:ahLst/>
            <a:cxnLst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76" y="102"/>
              </a:cxn>
              <a:cxn ang="0">
                <a:pos x="73" y="101"/>
              </a:cxn>
              <a:cxn ang="0">
                <a:pos x="71" y="98"/>
              </a:cxn>
              <a:cxn ang="0">
                <a:pos x="0" y="29"/>
              </a:cxn>
              <a:cxn ang="0">
                <a:pos x="18" y="12"/>
              </a:cxn>
              <a:cxn ang="0">
                <a:pos x="18" y="12"/>
              </a:cxn>
              <a:cxn ang="0">
                <a:pos x="23" y="8"/>
              </a:cxn>
              <a:cxn ang="0">
                <a:pos x="30" y="5"/>
              </a:cxn>
              <a:cxn ang="0">
                <a:pos x="41" y="1"/>
              </a:cxn>
              <a:cxn ang="0">
                <a:pos x="45" y="0"/>
              </a:cxn>
              <a:cxn ang="0">
                <a:pos x="107" y="62"/>
              </a:cxn>
              <a:cxn ang="0">
                <a:pos x="107" y="62"/>
              </a:cxn>
              <a:cxn ang="0">
                <a:pos x="110" y="67"/>
              </a:cxn>
              <a:cxn ang="0">
                <a:pos x="111" y="74"/>
              </a:cxn>
              <a:cxn ang="0">
                <a:pos x="110" y="78"/>
              </a:cxn>
              <a:cxn ang="0">
                <a:pos x="108" y="82"/>
              </a:cxn>
              <a:cxn ang="0">
                <a:pos x="104" y="87"/>
              </a:cxn>
              <a:cxn ang="0">
                <a:pos x="100" y="93"/>
              </a:cxn>
              <a:cxn ang="0">
                <a:pos x="100" y="93"/>
              </a:cxn>
              <a:cxn ang="0">
                <a:pos x="95" y="97"/>
              </a:cxn>
              <a:cxn ang="0">
                <a:pos x="91" y="99"/>
              </a:cxn>
              <a:cxn ang="0">
                <a:pos x="86" y="102"/>
              </a:cxn>
              <a:cxn ang="0">
                <a:pos x="81" y="102"/>
              </a:cxn>
              <a:cxn ang="0">
                <a:pos x="81" y="102"/>
              </a:cxn>
              <a:cxn ang="0">
                <a:pos x="79" y="91"/>
              </a:cxn>
              <a:cxn ang="0">
                <a:pos x="79" y="91"/>
              </a:cxn>
              <a:cxn ang="0">
                <a:pos x="81" y="91"/>
              </a:cxn>
              <a:cxn ang="0">
                <a:pos x="81" y="91"/>
              </a:cxn>
              <a:cxn ang="0">
                <a:pos x="87" y="90"/>
              </a:cxn>
              <a:cxn ang="0">
                <a:pos x="92" y="85"/>
              </a:cxn>
              <a:cxn ang="0">
                <a:pos x="92" y="85"/>
              </a:cxn>
              <a:cxn ang="0">
                <a:pos x="98" y="78"/>
              </a:cxn>
              <a:cxn ang="0">
                <a:pos x="100" y="74"/>
              </a:cxn>
              <a:cxn ang="0">
                <a:pos x="99" y="71"/>
              </a:cxn>
              <a:cxn ang="0">
                <a:pos x="99" y="70"/>
              </a:cxn>
              <a:cxn ang="0">
                <a:pos x="41" y="12"/>
              </a:cxn>
              <a:cxn ang="0">
                <a:pos x="41" y="12"/>
              </a:cxn>
              <a:cxn ang="0">
                <a:pos x="29" y="17"/>
              </a:cxn>
              <a:cxn ang="0">
                <a:pos x="25" y="18"/>
              </a:cxn>
              <a:cxn ang="0">
                <a:pos x="15" y="28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</a:cxnLst>
            <a:rect l="0" t="0" r="r" b="b"/>
            <a:pathLst>
              <a:path w="111" h="102">
                <a:moveTo>
                  <a:pt x="81" y="102"/>
                </a:move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76" y="102"/>
                </a:lnTo>
                <a:lnTo>
                  <a:pt x="73" y="101"/>
                </a:lnTo>
                <a:lnTo>
                  <a:pt x="71" y="98"/>
                </a:lnTo>
                <a:lnTo>
                  <a:pt x="0" y="29"/>
                </a:lnTo>
                <a:lnTo>
                  <a:pt x="18" y="12"/>
                </a:lnTo>
                <a:lnTo>
                  <a:pt x="18" y="12"/>
                </a:lnTo>
                <a:lnTo>
                  <a:pt x="23" y="8"/>
                </a:lnTo>
                <a:lnTo>
                  <a:pt x="30" y="5"/>
                </a:lnTo>
                <a:lnTo>
                  <a:pt x="41" y="1"/>
                </a:lnTo>
                <a:lnTo>
                  <a:pt x="45" y="0"/>
                </a:lnTo>
                <a:lnTo>
                  <a:pt x="107" y="62"/>
                </a:lnTo>
                <a:lnTo>
                  <a:pt x="107" y="62"/>
                </a:lnTo>
                <a:lnTo>
                  <a:pt x="110" y="67"/>
                </a:lnTo>
                <a:lnTo>
                  <a:pt x="111" y="74"/>
                </a:lnTo>
                <a:lnTo>
                  <a:pt x="110" y="78"/>
                </a:lnTo>
                <a:lnTo>
                  <a:pt x="108" y="82"/>
                </a:lnTo>
                <a:lnTo>
                  <a:pt x="104" y="87"/>
                </a:lnTo>
                <a:lnTo>
                  <a:pt x="100" y="93"/>
                </a:lnTo>
                <a:lnTo>
                  <a:pt x="100" y="93"/>
                </a:lnTo>
                <a:lnTo>
                  <a:pt x="95" y="97"/>
                </a:lnTo>
                <a:lnTo>
                  <a:pt x="91" y="99"/>
                </a:lnTo>
                <a:lnTo>
                  <a:pt x="86" y="102"/>
                </a:lnTo>
                <a:lnTo>
                  <a:pt x="81" y="102"/>
                </a:lnTo>
                <a:lnTo>
                  <a:pt x="81" y="102"/>
                </a:lnTo>
                <a:close/>
                <a:moveTo>
                  <a:pt x="79" y="91"/>
                </a:moveTo>
                <a:lnTo>
                  <a:pt x="79" y="91"/>
                </a:lnTo>
                <a:lnTo>
                  <a:pt x="81" y="91"/>
                </a:lnTo>
                <a:lnTo>
                  <a:pt x="81" y="91"/>
                </a:lnTo>
                <a:lnTo>
                  <a:pt x="87" y="90"/>
                </a:lnTo>
                <a:lnTo>
                  <a:pt x="92" y="85"/>
                </a:lnTo>
                <a:lnTo>
                  <a:pt x="92" y="85"/>
                </a:lnTo>
                <a:lnTo>
                  <a:pt x="98" y="78"/>
                </a:lnTo>
                <a:lnTo>
                  <a:pt x="100" y="74"/>
                </a:lnTo>
                <a:lnTo>
                  <a:pt x="99" y="71"/>
                </a:lnTo>
                <a:lnTo>
                  <a:pt x="99" y="70"/>
                </a:lnTo>
                <a:lnTo>
                  <a:pt x="41" y="12"/>
                </a:lnTo>
                <a:lnTo>
                  <a:pt x="41" y="12"/>
                </a:lnTo>
                <a:lnTo>
                  <a:pt x="29" y="17"/>
                </a:lnTo>
                <a:lnTo>
                  <a:pt x="25" y="18"/>
                </a:lnTo>
                <a:lnTo>
                  <a:pt x="15" y="28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8" name="Freeform 308"/>
          <p:cNvSpPr>
            <a:spLocks noEditPoints="1"/>
          </p:cNvSpPr>
          <p:nvPr/>
        </p:nvSpPr>
        <p:spPr bwMode="auto">
          <a:xfrm>
            <a:off x="6085854" y="3294534"/>
            <a:ext cx="173559" cy="168089"/>
          </a:xfrm>
          <a:custGeom>
            <a:avLst/>
            <a:gdLst/>
            <a:ahLst/>
            <a:cxnLst>
              <a:cxn ang="0">
                <a:pos x="88" y="108"/>
              </a:cxn>
              <a:cxn ang="0">
                <a:pos x="44" y="63"/>
              </a:cxn>
              <a:cxn ang="0">
                <a:pos x="25" y="55"/>
              </a:cxn>
              <a:cxn ang="0">
                <a:pos x="0" y="20"/>
              </a:cxn>
              <a:cxn ang="0">
                <a:pos x="21" y="0"/>
              </a:cxn>
              <a:cxn ang="0">
                <a:pos x="57" y="23"/>
              </a:cxn>
              <a:cxn ang="0">
                <a:pos x="65" y="41"/>
              </a:cxn>
              <a:cxn ang="0">
                <a:pos x="110" y="86"/>
              </a:cxn>
              <a:cxn ang="0">
                <a:pos x="107" y="90"/>
              </a:cxn>
              <a:cxn ang="0">
                <a:pos x="107" y="90"/>
              </a:cxn>
              <a:cxn ang="0">
                <a:pos x="100" y="97"/>
              </a:cxn>
              <a:cxn ang="0">
                <a:pos x="100" y="98"/>
              </a:cxn>
              <a:cxn ang="0">
                <a:pos x="88" y="108"/>
              </a:cxn>
              <a:cxn ang="0">
                <a:pos x="31" y="47"/>
              </a:cxn>
              <a:cxn ang="0">
                <a:pos x="49" y="55"/>
              </a:cxn>
              <a:cxn ang="0">
                <a:pos x="88" y="94"/>
              </a:cxn>
              <a:cxn ang="0">
                <a:pos x="93" y="89"/>
              </a:cxn>
              <a:cxn ang="0">
                <a:pos x="93" y="89"/>
              </a:cxn>
              <a:cxn ang="0">
                <a:pos x="95" y="87"/>
              </a:cxn>
              <a:cxn ang="0">
                <a:pos x="56" y="48"/>
              </a:cxn>
              <a:cxn ang="0">
                <a:pos x="48" y="29"/>
              </a:cxn>
              <a:cxn ang="0">
                <a:pos x="22" y="13"/>
              </a:cxn>
              <a:cxn ang="0">
                <a:pos x="15" y="21"/>
              </a:cxn>
              <a:cxn ang="0">
                <a:pos x="31" y="47"/>
              </a:cxn>
            </a:cxnLst>
            <a:rect l="0" t="0" r="r" b="b"/>
            <a:pathLst>
              <a:path w="110" h="108">
                <a:moveTo>
                  <a:pt x="88" y="108"/>
                </a:moveTo>
                <a:lnTo>
                  <a:pt x="44" y="63"/>
                </a:lnTo>
                <a:lnTo>
                  <a:pt x="25" y="55"/>
                </a:lnTo>
                <a:lnTo>
                  <a:pt x="0" y="20"/>
                </a:lnTo>
                <a:lnTo>
                  <a:pt x="21" y="0"/>
                </a:lnTo>
                <a:lnTo>
                  <a:pt x="57" y="23"/>
                </a:lnTo>
                <a:lnTo>
                  <a:pt x="65" y="41"/>
                </a:lnTo>
                <a:lnTo>
                  <a:pt x="110" y="86"/>
                </a:lnTo>
                <a:lnTo>
                  <a:pt x="107" y="90"/>
                </a:lnTo>
                <a:lnTo>
                  <a:pt x="107" y="90"/>
                </a:lnTo>
                <a:lnTo>
                  <a:pt x="100" y="97"/>
                </a:lnTo>
                <a:lnTo>
                  <a:pt x="100" y="98"/>
                </a:lnTo>
                <a:lnTo>
                  <a:pt x="88" y="108"/>
                </a:lnTo>
                <a:close/>
                <a:moveTo>
                  <a:pt x="31" y="47"/>
                </a:moveTo>
                <a:lnTo>
                  <a:pt x="49" y="55"/>
                </a:lnTo>
                <a:lnTo>
                  <a:pt x="88" y="94"/>
                </a:lnTo>
                <a:lnTo>
                  <a:pt x="93" y="89"/>
                </a:lnTo>
                <a:lnTo>
                  <a:pt x="93" y="89"/>
                </a:lnTo>
                <a:lnTo>
                  <a:pt x="95" y="87"/>
                </a:lnTo>
                <a:lnTo>
                  <a:pt x="56" y="48"/>
                </a:lnTo>
                <a:lnTo>
                  <a:pt x="48" y="29"/>
                </a:lnTo>
                <a:lnTo>
                  <a:pt x="22" y="13"/>
                </a:lnTo>
                <a:lnTo>
                  <a:pt x="15" y="21"/>
                </a:lnTo>
                <a:lnTo>
                  <a:pt x="3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9" name="Freeform 309"/>
          <p:cNvSpPr>
            <a:spLocks noEditPoints="1"/>
          </p:cNvSpPr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71" y="6"/>
              </a:cxn>
              <a:cxn ang="0">
                <a:pos x="154" y="19"/>
              </a:cxn>
              <a:cxn ang="0">
                <a:pos x="152" y="33"/>
              </a:cxn>
              <a:cxn ang="0">
                <a:pos x="163" y="59"/>
              </a:cxn>
              <a:cxn ang="0">
                <a:pos x="196" y="44"/>
              </a:cxn>
              <a:cxn ang="0">
                <a:pos x="179" y="64"/>
              </a:cxn>
              <a:cxn ang="0">
                <a:pos x="170" y="76"/>
              </a:cxn>
              <a:cxn ang="0">
                <a:pos x="160" y="94"/>
              </a:cxn>
              <a:cxn ang="0">
                <a:pos x="117" y="108"/>
              </a:cxn>
              <a:cxn ang="0">
                <a:pos x="35" y="192"/>
              </a:cxn>
              <a:cxn ang="0">
                <a:pos x="21" y="198"/>
              </a:cxn>
              <a:cxn ang="0">
                <a:pos x="11" y="192"/>
              </a:cxn>
              <a:cxn ang="0">
                <a:pos x="5" y="184"/>
              </a:cxn>
              <a:cxn ang="0">
                <a:pos x="8" y="171"/>
              </a:cxn>
              <a:cxn ang="0">
                <a:pos x="98" y="96"/>
              </a:cxn>
              <a:cxn ang="0">
                <a:pos x="105" y="88"/>
              </a:cxn>
              <a:cxn ang="0">
                <a:pos x="119" y="64"/>
              </a:cxn>
              <a:cxn ang="0">
                <a:pos x="128" y="32"/>
              </a:cxn>
              <a:cxn ang="0">
                <a:pos x="133" y="14"/>
              </a:cxn>
              <a:cxn ang="0">
                <a:pos x="154" y="6"/>
              </a:cxn>
              <a:cxn ang="0">
                <a:pos x="162" y="6"/>
              </a:cxn>
              <a:cxn ang="0">
                <a:pos x="23" y="192"/>
              </a:cxn>
              <a:cxn ang="0">
                <a:pos x="32" y="188"/>
              </a:cxn>
              <a:cxn ang="0">
                <a:pos x="36" y="173"/>
              </a:cxn>
              <a:cxn ang="0">
                <a:pos x="28" y="167"/>
              </a:cxn>
              <a:cxn ang="0">
                <a:pos x="17" y="167"/>
              </a:cxn>
              <a:cxn ang="0">
                <a:pos x="11" y="173"/>
              </a:cxn>
              <a:cxn ang="0">
                <a:pos x="13" y="188"/>
              </a:cxn>
              <a:cxn ang="0">
                <a:pos x="23" y="192"/>
              </a:cxn>
              <a:cxn ang="0">
                <a:pos x="154" y="0"/>
              </a:cxn>
              <a:cxn ang="0">
                <a:pos x="133" y="6"/>
              </a:cxn>
              <a:cxn ang="0">
                <a:pos x="125" y="18"/>
              </a:cxn>
              <a:cxn ang="0">
                <a:pos x="112" y="63"/>
              </a:cxn>
              <a:cxn ang="0">
                <a:pos x="94" y="92"/>
              </a:cxn>
              <a:cxn ang="0">
                <a:pos x="4" y="167"/>
              </a:cxn>
              <a:cxn ang="0">
                <a:pos x="0" y="184"/>
              </a:cxn>
              <a:cxn ang="0">
                <a:pos x="7" y="196"/>
              </a:cxn>
              <a:cxn ang="0">
                <a:pos x="17" y="202"/>
              </a:cxn>
              <a:cxn ang="0">
                <a:pos x="28" y="202"/>
              </a:cxn>
              <a:cxn ang="0">
                <a:pos x="116" y="115"/>
              </a:cxn>
              <a:cxn ang="0">
                <a:pos x="131" y="107"/>
              </a:cxn>
              <a:cxn ang="0">
                <a:pos x="175" y="98"/>
              </a:cxn>
              <a:cxn ang="0">
                <a:pos x="175" y="73"/>
              </a:cxn>
              <a:cxn ang="0">
                <a:pos x="194" y="56"/>
              </a:cxn>
              <a:cxn ang="0">
                <a:pos x="205" y="34"/>
              </a:cxn>
              <a:cxn ang="0">
                <a:pos x="159" y="23"/>
              </a:cxn>
              <a:cxn ang="0">
                <a:pos x="183" y="5"/>
              </a:cxn>
              <a:cxn ang="0">
                <a:pos x="162" y="0"/>
              </a:cxn>
              <a:cxn ang="0">
                <a:pos x="20" y="187"/>
              </a:cxn>
              <a:cxn ang="0">
                <a:pos x="16" y="181"/>
              </a:cxn>
              <a:cxn ang="0">
                <a:pos x="17" y="173"/>
              </a:cxn>
              <a:cxn ang="0">
                <a:pos x="23" y="171"/>
              </a:cxn>
              <a:cxn ang="0">
                <a:pos x="30" y="173"/>
              </a:cxn>
              <a:cxn ang="0">
                <a:pos x="31" y="179"/>
              </a:cxn>
              <a:cxn ang="0">
                <a:pos x="30" y="184"/>
              </a:cxn>
              <a:cxn ang="0">
                <a:pos x="23" y="187"/>
              </a:cxn>
            </a:cxnLst>
            <a:rect l="0" t="0" r="r" b="b"/>
            <a:pathLst>
              <a:path w="205" h="203">
                <a:moveTo>
                  <a:pt x="162" y="6"/>
                </a:moveTo>
                <a:lnTo>
                  <a:pt x="162" y="6"/>
                </a:lnTo>
                <a:lnTo>
                  <a:pt x="171" y="6"/>
                </a:lnTo>
                <a:lnTo>
                  <a:pt x="179" y="9"/>
                </a:lnTo>
                <a:lnTo>
                  <a:pt x="156" y="18"/>
                </a:lnTo>
                <a:lnTo>
                  <a:pt x="154" y="19"/>
                </a:lnTo>
                <a:lnTo>
                  <a:pt x="154" y="22"/>
                </a:lnTo>
                <a:lnTo>
                  <a:pt x="152" y="32"/>
                </a:lnTo>
                <a:lnTo>
                  <a:pt x="152" y="33"/>
                </a:lnTo>
                <a:lnTo>
                  <a:pt x="152" y="34"/>
                </a:lnTo>
                <a:lnTo>
                  <a:pt x="160" y="53"/>
                </a:lnTo>
                <a:lnTo>
                  <a:pt x="163" y="59"/>
                </a:lnTo>
                <a:lnTo>
                  <a:pt x="167" y="56"/>
                </a:lnTo>
                <a:lnTo>
                  <a:pt x="196" y="44"/>
                </a:lnTo>
                <a:lnTo>
                  <a:pt x="196" y="44"/>
                </a:lnTo>
                <a:lnTo>
                  <a:pt x="192" y="50"/>
                </a:lnTo>
                <a:lnTo>
                  <a:pt x="186" y="57"/>
                </a:lnTo>
                <a:lnTo>
                  <a:pt x="179" y="64"/>
                </a:lnTo>
                <a:lnTo>
                  <a:pt x="173" y="68"/>
                </a:lnTo>
                <a:lnTo>
                  <a:pt x="169" y="71"/>
                </a:lnTo>
                <a:lnTo>
                  <a:pt x="170" y="76"/>
                </a:lnTo>
                <a:lnTo>
                  <a:pt x="177" y="92"/>
                </a:lnTo>
                <a:lnTo>
                  <a:pt x="177" y="92"/>
                </a:lnTo>
                <a:lnTo>
                  <a:pt x="160" y="94"/>
                </a:lnTo>
                <a:lnTo>
                  <a:pt x="142" y="99"/>
                </a:lnTo>
                <a:lnTo>
                  <a:pt x="124" y="104"/>
                </a:lnTo>
                <a:lnTo>
                  <a:pt x="117" y="108"/>
                </a:lnTo>
                <a:lnTo>
                  <a:pt x="112" y="113"/>
                </a:lnTo>
                <a:lnTo>
                  <a:pt x="35" y="192"/>
                </a:lnTo>
                <a:lnTo>
                  <a:pt x="35" y="192"/>
                </a:lnTo>
                <a:lnTo>
                  <a:pt x="31" y="195"/>
                </a:lnTo>
                <a:lnTo>
                  <a:pt x="27" y="196"/>
                </a:lnTo>
                <a:lnTo>
                  <a:pt x="21" y="198"/>
                </a:lnTo>
                <a:lnTo>
                  <a:pt x="21" y="198"/>
                </a:lnTo>
                <a:lnTo>
                  <a:pt x="16" y="196"/>
                </a:lnTo>
                <a:lnTo>
                  <a:pt x="11" y="192"/>
                </a:lnTo>
                <a:lnTo>
                  <a:pt x="11" y="192"/>
                </a:lnTo>
                <a:lnTo>
                  <a:pt x="7" y="188"/>
                </a:lnTo>
                <a:lnTo>
                  <a:pt x="5" y="184"/>
                </a:lnTo>
                <a:lnTo>
                  <a:pt x="5" y="180"/>
                </a:lnTo>
                <a:lnTo>
                  <a:pt x="5" y="176"/>
                </a:lnTo>
                <a:lnTo>
                  <a:pt x="8" y="171"/>
                </a:lnTo>
                <a:lnTo>
                  <a:pt x="11" y="167"/>
                </a:lnTo>
                <a:lnTo>
                  <a:pt x="98" y="96"/>
                </a:lnTo>
                <a:lnTo>
                  <a:pt x="98" y="96"/>
                </a:lnTo>
                <a:lnTo>
                  <a:pt x="98" y="95"/>
                </a:lnTo>
                <a:lnTo>
                  <a:pt x="98" y="95"/>
                </a:lnTo>
                <a:lnTo>
                  <a:pt x="105" y="88"/>
                </a:lnTo>
                <a:lnTo>
                  <a:pt x="109" y="80"/>
                </a:lnTo>
                <a:lnTo>
                  <a:pt x="115" y="72"/>
                </a:lnTo>
                <a:lnTo>
                  <a:pt x="119" y="64"/>
                </a:lnTo>
                <a:lnTo>
                  <a:pt x="124" y="46"/>
                </a:lnTo>
                <a:lnTo>
                  <a:pt x="128" y="32"/>
                </a:lnTo>
                <a:lnTo>
                  <a:pt x="128" y="32"/>
                </a:lnTo>
                <a:lnTo>
                  <a:pt x="131" y="21"/>
                </a:lnTo>
                <a:lnTo>
                  <a:pt x="131" y="21"/>
                </a:lnTo>
                <a:lnTo>
                  <a:pt x="133" y="14"/>
                </a:lnTo>
                <a:lnTo>
                  <a:pt x="136" y="11"/>
                </a:lnTo>
                <a:lnTo>
                  <a:pt x="143" y="9"/>
                </a:lnTo>
                <a:lnTo>
                  <a:pt x="154" y="6"/>
                </a:lnTo>
                <a:lnTo>
                  <a:pt x="155" y="6"/>
                </a:lnTo>
                <a:lnTo>
                  <a:pt x="155" y="6"/>
                </a:lnTo>
                <a:lnTo>
                  <a:pt x="162" y="6"/>
                </a:lnTo>
                <a:lnTo>
                  <a:pt x="162" y="6"/>
                </a:lnTo>
                <a:close/>
                <a:moveTo>
                  <a:pt x="23" y="192"/>
                </a:moveTo>
                <a:lnTo>
                  <a:pt x="23" y="192"/>
                </a:lnTo>
                <a:lnTo>
                  <a:pt x="28" y="192"/>
                </a:lnTo>
                <a:lnTo>
                  <a:pt x="32" y="188"/>
                </a:lnTo>
                <a:lnTo>
                  <a:pt x="32" y="188"/>
                </a:lnTo>
                <a:lnTo>
                  <a:pt x="36" y="184"/>
                </a:lnTo>
                <a:lnTo>
                  <a:pt x="36" y="179"/>
                </a:lnTo>
                <a:lnTo>
                  <a:pt x="36" y="173"/>
                </a:lnTo>
                <a:lnTo>
                  <a:pt x="32" y="169"/>
                </a:lnTo>
                <a:lnTo>
                  <a:pt x="32" y="169"/>
                </a:lnTo>
                <a:lnTo>
                  <a:pt x="28" y="167"/>
                </a:lnTo>
                <a:lnTo>
                  <a:pt x="23" y="165"/>
                </a:lnTo>
                <a:lnTo>
                  <a:pt x="23" y="165"/>
                </a:lnTo>
                <a:lnTo>
                  <a:pt x="17" y="167"/>
                </a:lnTo>
                <a:lnTo>
                  <a:pt x="13" y="169"/>
                </a:lnTo>
                <a:lnTo>
                  <a:pt x="13" y="169"/>
                </a:lnTo>
                <a:lnTo>
                  <a:pt x="11" y="173"/>
                </a:lnTo>
                <a:lnTo>
                  <a:pt x="9" y="179"/>
                </a:lnTo>
                <a:lnTo>
                  <a:pt x="11" y="184"/>
                </a:lnTo>
                <a:lnTo>
                  <a:pt x="13" y="188"/>
                </a:lnTo>
                <a:lnTo>
                  <a:pt x="13" y="188"/>
                </a:lnTo>
                <a:lnTo>
                  <a:pt x="17" y="192"/>
                </a:lnTo>
                <a:lnTo>
                  <a:pt x="23" y="192"/>
                </a:lnTo>
                <a:close/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  <a:close/>
                <a:moveTo>
                  <a:pt x="23" y="187"/>
                </a:moveTo>
                <a:lnTo>
                  <a:pt x="23" y="187"/>
                </a:lnTo>
                <a:lnTo>
                  <a:pt x="20" y="187"/>
                </a:lnTo>
                <a:lnTo>
                  <a:pt x="17" y="184"/>
                </a:lnTo>
                <a:lnTo>
                  <a:pt x="17" y="184"/>
                </a:lnTo>
                <a:lnTo>
                  <a:pt x="16" y="181"/>
                </a:lnTo>
                <a:lnTo>
                  <a:pt x="15" y="179"/>
                </a:lnTo>
                <a:lnTo>
                  <a:pt x="16" y="176"/>
                </a:lnTo>
                <a:lnTo>
                  <a:pt x="17" y="173"/>
                </a:lnTo>
                <a:lnTo>
                  <a:pt x="17" y="173"/>
                </a:lnTo>
                <a:lnTo>
                  <a:pt x="20" y="171"/>
                </a:lnTo>
                <a:lnTo>
                  <a:pt x="23" y="171"/>
                </a:lnTo>
                <a:lnTo>
                  <a:pt x="23" y="171"/>
                </a:lnTo>
                <a:lnTo>
                  <a:pt x="27" y="171"/>
                </a:lnTo>
                <a:lnTo>
                  <a:pt x="30" y="173"/>
                </a:lnTo>
                <a:lnTo>
                  <a:pt x="30" y="173"/>
                </a:lnTo>
                <a:lnTo>
                  <a:pt x="31" y="176"/>
                </a:lnTo>
                <a:lnTo>
                  <a:pt x="31" y="179"/>
                </a:lnTo>
                <a:lnTo>
                  <a:pt x="31" y="181"/>
                </a:lnTo>
                <a:lnTo>
                  <a:pt x="30" y="184"/>
                </a:lnTo>
                <a:lnTo>
                  <a:pt x="30" y="184"/>
                </a:lnTo>
                <a:lnTo>
                  <a:pt x="27" y="187"/>
                </a:lnTo>
                <a:lnTo>
                  <a:pt x="23" y="187"/>
                </a:lnTo>
                <a:lnTo>
                  <a:pt x="23" y="1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0" name="Freeform 310"/>
          <p:cNvSpPr/>
          <p:nvPr/>
        </p:nvSpPr>
        <p:spPr bwMode="auto">
          <a:xfrm>
            <a:off x="6118687" y="3327217"/>
            <a:ext cx="295517" cy="2988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74" y="3"/>
              </a:cxn>
              <a:cxn ang="0">
                <a:pos x="149" y="13"/>
              </a:cxn>
              <a:cxn ang="0">
                <a:pos x="147" y="26"/>
              </a:cxn>
              <a:cxn ang="0">
                <a:pos x="147" y="28"/>
              </a:cxn>
              <a:cxn ang="0">
                <a:pos x="158" y="53"/>
              </a:cxn>
              <a:cxn ang="0">
                <a:pos x="191" y="38"/>
              </a:cxn>
              <a:cxn ang="0">
                <a:pos x="187" y="44"/>
              </a:cxn>
              <a:cxn ang="0">
                <a:pos x="174" y="58"/>
              </a:cxn>
              <a:cxn ang="0">
                <a:pos x="164" y="65"/>
              </a:cxn>
              <a:cxn ang="0">
                <a:pos x="172" y="86"/>
              </a:cxn>
              <a:cxn ang="0">
                <a:pos x="155" y="88"/>
              </a:cxn>
              <a:cxn ang="0">
                <a:pos x="119" y="98"/>
              </a:cxn>
              <a:cxn ang="0">
                <a:pos x="107" y="107"/>
              </a:cxn>
              <a:cxn ang="0">
                <a:pos x="30" y="186"/>
              </a:cxn>
              <a:cxn ang="0">
                <a:pos x="22" y="190"/>
              </a:cxn>
              <a:cxn ang="0">
                <a:pos x="16" y="192"/>
              </a:cxn>
              <a:cxn ang="0">
                <a:pos x="6" y="186"/>
              </a:cxn>
              <a:cxn ang="0">
                <a:pos x="2" y="182"/>
              </a:cxn>
              <a:cxn ang="0">
                <a:pos x="0" y="174"/>
              </a:cxn>
              <a:cxn ang="0">
                <a:pos x="3" y="165"/>
              </a:cxn>
              <a:cxn ang="0">
                <a:pos x="93" y="90"/>
              </a:cxn>
              <a:cxn ang="0">
                <a:pos x="93" y="89"/>
              </a:cxn>
              <a:cxn ang="0">
                <a:pos x="100" y="82"/>
              </a:cxn>
              <a:cxn ang="0">
                <a:pos x="110" y="66"/>
              </a:cxn>
              <a:cxn ang="0">
                <a:pos x="119" y="40"/>
              </a:cxn>
              <a:cxn ang="0">
                <a:pos x="123" y="26"/>
              </a:cxn>
              <a:cxn ang="0">
                <a:pos x="126" y="15"/>
              </a:cxn>
              <a:cxn ang="0">
                <a:pos x="131" y="5"/>
              </a:cxn>
              <a:cxn ang="0">
                <a:pos x="149" y="0"/>
              </a:cxn>
              <a:cxn ang="0">
                <a:pos x="150" y="0"/>
              </a:cxn>
              <a:cxn ang="0">
                <a:pos x="157" y="0"/>
              </a:cxn>
            </a:cxnLst>
            <a:rect l="0" t="0" r="r" b="b"/>
            <a:pathLst>
              <a:path w="191" h="192">
                <a:moveTo>
                  <a:pt x="157" y="0"/>
                </a:moveTo>
                <a:lnTo>
                  <a:pt x="157" y="0"/>
                </a:lnTo>
                <a:lnTo>
                  <a:pt x="166" y="0"/>
                </a:lnTo>
                <a:lnTo>
                  <a:pt x="174" y="3"/>
                </a:lnTo>
                <a:lnTo>
                  <a:pt x="151" y="12"/>
                </a:lnTo>
                <a:lnTo>
                  <a:pt x="149" y="13"/>
                </a:lnTo>
                <a:lnTo>
                  <a:pt x="149" y="16"/>
                </a:lnTo>
                <a:lnTo>
                  <a:pt x="147" y="26"/>
                </a:lnTo>
                <a:lnTo>
                  <a:pt x="147" y="27"/>
                </a:lnTo>
                <a:lnTo>
                  <a:pt x="147" y="28"/>
                </a:lnTo>
                <a:lnTo>
                  <a:pt x="155" y="47"/>
                </a:lnTo>
                <a:lnTo>
                  <a:pt x="158" y="53"/>
                </a:lnTo>
                <a:lnTo>
                  <a:pt x="162" y="50"/>
                </a:lnTo>
                <a:lnTo>
                  <a:pt x="191" y="38"/>
                </a:lnTo>
                <a:lnTo>
                  <a:pt x="191" y="38"/>
                </a:lnTo>
                <a:lnTo>
                  <a:pt x="187" y="44"/>
                </a:lnTo>
                <a:lnTo>
                  <a:pt x="181" y="51"/>
                </a:lnTo>
                <a:lnTo>
                  <a:pt x="174" y="58"/>
                </a:lnTo>
                <a:lnTo>
                  <a:pt x="168" y="62"/>
                </a:lnTo>
                <a:lnTo>
                  <a:pt x="164" y="65"/>
                </a:lnTo>
                <a:lnTo>
                  <a:pt x="165" y="70"/>
                </a:lnTo>
                <a:lnTo>
                  <a:pt x="172" y="86"/>
                </a:lnTo>
                <a:lnTo>
                  <a:pt x="172" y="86"/>
                </a:lnTo>
                <a:lnTo>
                  <a:pt x="155" y="88"/>
                </a:lnTo>
                <a:lnTo>
                  <a:pt x="137" y="93"/>
                </a:lnTo>
                <a:lnTo>
                  <a:pt x="119" y="98"/>
                </a:lnTo>
                <a:lnTo>
                  <a:pt x="112" y="102"/>
                </a:lnTo>
                <a:lnTo>
                  <a:pt x="107" y="107"/>
                </a:lnTo>
                <a:lnTo>
                  <a:pt x="30" y="186"/>
                </a:lnTo>
                <a:lnTo>
                  <a:pt x="30" y="186"/>
                </a:lnTo>
                <a:lnTo>
                  <a:pt x="26" y="189"/>
                </a:lnTo>
                <a:lnTo>
                  <a:pt x="22" y="190"/>
                </a:lnTo>
                <a:lnTo>
                  <a:pt x="16" y="192"/>
                </a:lnTo>
                <a:lnTo>
                  <a:pt x="16" y="192"/>
                </a:lnTo>
                <a:lnTo>
                  <a:pt x="11" y="190"/>
                </a:lnTo>
                <a:lnTo>
                  <a:pt x="6" y="186"/>
                </a:lnTo>
                <a:lnTo>
                  <a:pt x="6" y="186"/>
                </a:lnTo>
                <a:lnTo>
                  <a:pt x="2" y="182"/>
                </a:lnTo>
                <a:lnTo>
                  <a:pt x="0" y="178"/>
                </a:lnTo>
                <a:lnTo>
                  <a:pt x="0" y="174"/>
                </a:lnTo>
                <a:lnTo>
                  <a:pt x="0" y="170"/>
                </a:lnTo>
                <a:lnTo>
                  <a:pt x="3" y="165"/>
                </a:lnTo>
                <a:lnTo>
                  <a:pt x="6" y="161"/>
                </a:lnTo>
                <a:lnTo>
                  <a:pt x="93" y="90"/>
                </a:lnTo>
                <a:lnTo>
                  <a:pt x="93" y="90"/>
                </a:lnTo>
                <a:lnTo>
                  <a:pt x="93" y="89"/>
                </a:lnTo>
                <a:lnTo>
                  <a:pt x="93" y="89"/>
                </a:lnTo>
                <a:lnTo>
                  <a:pt x="100" y="82"/>
                </a:lnTo>
                <a:lnTo>
                  <a:pt x="104" y="74"/>
                </a:lnTo>
                <a:lnTo>
                  <a:pt x="110" y="66"/>
                </a:lnTo>
                <a:lnTo>
                  <a:pt x="114" y="58"/>
                </a:lnTo>
                <a:lnTo>
                  <a:pt x="119" y="40"/>
                </a:lnTo>
                <a:lnTo>
                  <a:pt x="123" y="26"/>
                </a:lnTo>
                <a:lnTo>
                  <a:pt x="123" y="26"/>
                </a:lnTo>
                <a:lnTo>
                  <a:pt x="126" y="15"/>
                </a:lnTo>
                <a:lnTo>
                  <a:pt x="126" y="15"/>
                </a:lnTo>
                <a:lnTo>
                  <a:pt x="128" y="8"/>
                </a:lnTo>
                <a:lnTo>
                  <a:pt x="131" y="5"/>
                </a:lnTo>
                <a:lnTo>
                  <a:pt x="138" y="3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7" y="0"/>
                </a:lnTo>
                <a:lnTo>
                  <a:pt x="157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1" name="Freeform 311"/>
          <p:cNvSpPr/>
          <p:nvPr/>
        </p:nvSpPr>
        <p:spPr bwMode="auto">
          <a:xfrm>
            <a:off x="6123379" y="3574681"/>
            <a:ext cx="42219" cy="42024"/>
          </a:xfrm>
          <a:custGeom>
            <a:avLst/>
            <a:gdLst/>
            <a:ahLst/>
            <a:cxnLst>
              <a:cxn ang="0">
                <a:pos x="14" y="27"/>
              </a:cxn>
              <a:cxn ang="0">
                <a:pos x="14" y="27"/>
              </a:cxn>
              <a:cxn ang="0">
                <a:pos x="19" y="27"/>
              </a:cxn>
              <a:cxn ang="0">
                <a:pos x="23" y="23"/>
              </a:cxn>
              <a:cxn ang="0">
                <a:pos x="23" y="23"/>
              </a:cxn>
              <a:cxn ang="0">
                <a:pos x="27" y="19"/>
              </a:cxn>
              <a:cxn ang="0">
                <a:pos x="27" y="14"/>
              </a:cxn>
              <a:cxn ang="0">
                <a:pos x="27" y="8"/>
              </a:cxn>
              <a:cxn ang="0">
                <a:pos x="23" y="4"/>
              </a:cxn>
              <a:cxn ang="0">
                <a:pos x="23" y="4"/>
              </a:cxn>
              <a:cxn ang="0">
                <a:pos x="19" y="2"/>
              </a:cxn>
              <a:cxn ang="0">
                <a:pos x="14" y="0"/>
              </a:cxn>
              <a:cxn ang="0">
                <a:pos x="14" y="0"/>
              </a:cxn>
              <a:cxn ang="0">
                <a:pos x="8" y="2"/>
              </a:cxn>
              <a:cxn ang="0">
                <a:pos x="4" y="4"/>
              </a:cxn>
              <a:cxn ang="0">
                <a:pos x="4" y="4"/>
              </a:cxn>
              <a:cxn ang="0">
                <a:pos x="2" y="8"/>
              </a:cxn>
              <a:cxn ang="0">
                <a:pos x="0" y="14"/>
              </a:cxn>
              <a:cxn ang="0">
                <a:pos x="2" y="19"/>
              </a:cxn>
              <a:cxn ang="0">
                <a:pos x="4" y="23"/>
              </a:cxn>
              <a:cxn ang="0">
                <a:pos x="4" y="23"/>
              </a:cxn>
              <a:cxn ang="0">
                <a:pos x="8" y="27"/>
              </a:cxn>
              <a:cxn ang="0">
                <a:pos x="14" y="27"/>
              </a:cxn>
            </a:cxnLst>
            <a:rect l="0" t="0" r="r" b="b"/>
            <a:pathLst>
              <a:path w="27" h="27">
                <a:moveTo>
                  <a:pt x="14" y="27"/>
                </a:moveTo>
                <a:lnTo>
                  <a:pt x="14" y="27"/>
                </a:lnTo>
                <a:lnTo>
                  <a:pt x="19" y="27"/>
                </a:lnTo>
                <a:lnTo>
                  <a:pt x="23" y="23"/>
                </a:lnTo>
                <a:lnTo>
                  <a:pt x="23" y="23"/>
                </a:lnTo>
                <a:lnTo>
                  <a:pt x="27" y="19"/>
                </a:lnTo>
                <a:lnTo>
                  <a:pt x="27" y="14"/>
                </a:lnTo>
                <a:lnTo>
                  <a:pt x="27" y="8"/>
                </a:lnTo>
                <a:lnTo>
                  <a:pt x="23" y="4"/>
                </a:lnTo>
                <a:lnTo>
                  <a:pt x="23" y="4"/>
                </a:lnTo>
                <a:lnTo>
                  <a:pt x="19" y="2"/>
                </a:lnTo>
                <a:lnTo>
                  <a:pt x="14" y="0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4" y="23"/>
                </a:lnTo>
                <a:lnTo>
                  <a:pt x="4" y="23"/>
                </a:lnTo>
                <a:lnTo>
                  <a:pt x="8" y="27"/>
                </a:lnTo>
                <a:lnTo>
                  <a:pt x="14" y="27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2" name="Freeform 312"/>
          <p:cNvSpPr/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0"/>
              </a:cxn>
              <a:cxn ang="0">
                <a:pos x="154" y="0"/>
              </a:cxn>
              <a:cxn ang="0">
                <a:pos x="154" y="0"/>
              </a:cxn>
              <a:cxn ang="0">
                <a:pos x="142" y="3"/>
              </a:cxn>
              <a:cxn ang="0">
                <a:pos x="133" y="6"/>
              </a:cxn>
              <a:cxn ang="0">
                <a:pos x="129" y="11"/>
              </a:cxn>
              <a:cxn ang="0">
                <a:pos x="125" y="18"/>
              </a:cxn>
              <a:cxn ang="0">
                <a:pos x="125" y="18"/>
              </a:cxn>
              <a:cxn ang="0">
                <a:pos x="121" y="33"/>
              </a:cxn>
              <a:cxn ang="0">
                <a:pos x="116" y="52"/>
              </a:cxn>
              <a:cxn ang="0">
                <a:pos x="112" y="63"/>
              </a:cxn>
              <a:cxn ang="0">
                <a:pos x="108" y="73"/>
              </a:cxn>
              <a:cxn ang="0">
                <a:pos x="102" y="83"/>
              </a:cxn>
              <a:cxn ang="0">
                <a:pos x="94" y="92"/>
              </a:cxn>
              <a:cxn ang="0">
                <a:pos x="7" y="163"/>
              </a:cxn>
              <a:cxn ang="0">
                <a:pos x="7" y="163"/>
              </a:cxn>
              <a:cxn ang="0">
                <a:pos x="4" y="167"/>
              </a:cxn>
              <a:cxn ang="0">
                <a:pos x="1" y="173"/>
              </a:cxn>
              <a:cxn ang="0">
                <a:pos x="0" y="179"/>
              </a:cxn>
              <a:cxn ang="0">
                <a:pos x="0" y="184"/>
              </a:cxn>
              <a:cxn ang="0">
                <a:pos x="3" y="190"/>
              </a:cxn>
              <a:cxn ang="0">
                <a:pos x="7" y="196"/>
              </a:cxn>
              <a:cxn ang="0">
                <a:pos x="7" y="196"/>
              </a:cxn>
              <a:cxn ang="0">
                <a:pos x="11" y="199"/>
              </a:cxn>
              <a:cxn ang="0">
                <a:pos x="15" y="200"/>
              </a:cxn>
              <a:cxn ang="0">
                <a:pos x="17" y="202"/>
              </a:cxn>
              <a:cxn ang="0">
                <a:pos x="21" y="203"/>
              </a:cxn>
              <a:cxn ang="0">
                <a:pos x="21" y="203"/>
              </a:cxn>
              <a:cxn ang="0">
                <a:pos x="28" y="202"/>
              </a:cxn>
              <a:cxn ang="0">
                <a:pos x="34" y="199"/>
              </a:cxn>
              <a:cxn ang="0">
                <a:pos x="39" y="196"/>
              </a:cxn>
              <a:cxn ang="0">
                <a:pos x="116" y="115"/>
              </a:cxn>
              <a:cxn ang="0">
                <a:pos x="116" y="115"/>
              </a:cxn>
              <a:cxn ang="0">
                <a:pos x="121" y="111"/>
              </a:cxn>
              <a:cxn ang="0">
                <a:pos x="131" y="107"/>
              </a:cxn>
              <a:cxn ang="0">
                <a:pos x="143" y="104"/>
              </a:cxn>
              <a:cxn ang="0">
                <a:pos x="155" y="102"/>
              </a:cxn>
              <a:cxn ang="0">
                <a:pos x="175" y="98"/>
              </a:cxn>
              <a:cxn ang="0">
                <a:pos x="185" y="96"/>
              </a:cxn>
              <a:cxn ang="0">
                <a:pos x="175" y="73"/>
              </a:cxn>
              <a:cxn ang="0">
                <a:pos x="175" y="73"/>
              </a:cxn>
              <a:cxn ang="0">
                <a:pos x="182" y="68"/>
              </a:cxn>
              <a:cxn ang="0">
                <a:pos x="189" y="63"/>
              </a:cxn>
              <a:cxn ang="0">
                <a:pos x="194" y="56"/>
              </a:cxn>
              <a:cxn ang="0">
                <a:pos x="198" y="49"/>
              </a:cxn>
              <a:cxn ang="0">
                <a:pos x="204" y="38"/>
              </a:cxn>
              <a:cxn ang="0">
                <a:pos x="205" y="34"/>
              </a:cxn>
              <a:cxn ang="0">
                <a:pos x="166" y="50"/>
              </a:cxn>
              <a:cxn ang="0">
                <a:pos x="158" y="33"/>
              </a:cxn>
              <a:cxn ang="0">
                <a:pos x="159" y="23"/>
              </a:cxn>
              <a:cxn ang="0">
                <a:pos x="192" y="9"/>
              </a:cxn>
              <a:cxn ang="0">
                <a:pos x="192" y="9"/>
              </a:cxn>
              <a:cxn ang="0">
                <a:pos x="183" y="5"/>
              </a:cxn>
              <a:cxn ang="0">
                <a:pos x="174" y="0"/>
              </a:cxn>
              <a:cxn ang="0">
                <a:pos x="162" y="0"/>
              </a:cxn>
              <a:cxn ang="0">
                <a:pos x="162" y="0"/>
              </a:cxn>
            </a:cxnLst>
            <a:rect l="0" t="0" r="r" b="b"/>
            <a:pathLst>
              <a:path w="205" h="203"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" name="Freeform 313"/>
          <p:cNvSpPr/>
          <p:nvPr/>
        </p:nvSpPr>
        <p:spPr bwMode="auto">
          <a:xfrm>
            <a:off x="6132761" y="3584020"/>
            <a:ext cx="23455" cy="23347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8" y="16"/>
              </a:cxn>
              <a:cxn ang="0">
                <a:pos x="5" y="16"/>
              </a:cxn>
              <a:cxn ang="0">
                <a:pos x="2" y="13"/>
              </a:cxn>
              <a:cxn ang="0">
                <a:pos x="2" y="13"/>
              </a:cxn>
              <a:cxn ang="0">
                <a:pos x="1" y="10"/>
              </a:cxn>
              <a:cxn ang="0">
                <a:pos x="0" y="8"/>
              </a:cxn>
              <a:cxn ang="0">
                <a:pos x="1" y="5"/>
              </a:cxn>
              <a:cxn ang="0">
                <a:pos x="2" y="2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8" y="0"/>
              </a:cxn>
              <a:cxn ang="0">
                <a:pos x="12" y="0"/>
              </a:cxn>
              <a:cxn ang="0">
                <a:pos x="15" y="2"/>
              </a:cxn>
              <a:cxn ang="0">
                <a:pos x="15" y="2"/>
              </a:cxn>
              <a:cxn ang="0">
                <a:pos x="16" y="5"/>
              </a:cxn>
              <a:cxn ang="0">
                <a:pos x="16" y="8"/>
              </a:cxn>
              <a:cxn ang="0">
                <a:pos x="16" y="10"/>
              </a:cxn>
              <a:cxn ang="0">
                <a:pos x="15" y="13"/>
              </a:cxn>
              <a:cxn ang="0">
                <a:pos x="15" y="13"/>
              </a:cxn>
              <a:cxn ang="0">
                <a:pos x="12" y="16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5" y="16"/>
                </a:lnTo>
                <a:lnTo>
                  <a:pt x="2" y="13"/>
                </a:lnTo>
                <a:lnTo>
                  <a:pt x="2" y="13"/>
                </a:lnTo>
                <a:lnTo>
                  <a:pt x="1" y="10"/>
                </a:lnTo>
                <a:lnTo>
                  <a:pt x="0" y="8"/>
                </a:lnTo>
                <a:lnTo>
                  <a:pt x="1" y="5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5" y="2"/>
                </a:lnTo>
                <a:lnTo>
                  <a:pt x="16" y="5"/>
                </a:lnTo>
                <a:lnTo>
                  <a:pt x="16" y="8"/>
                </a:lnTo>
                <a:lnTo>
                  <a:pt x="16" y="10"/>
                </a:lnTo>
                <a:lnTo>
                  <a:pt x="15" y="13"/>
                </a:lnTo>
                <a:lnTo>
                  <a:pt x="15" y="13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4" name="Freeform 314"/>
          <p:cNvSpPr>
            <a:spLocks noEditPoints="1"/>
          </p:cNvSpPr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5"/>
              </a:cxn>
              <a:cxn ang="0">
                <a:pos x="54" y="5"/>
              </a:cxn>
              <a:cxn ang="0">
                <a:pos x="67" y="7"/>
              </a:cxn>
              <a:cxn ang="0">
                <a:pos x="81" y="11"/>
              </a:cxn>
              <a:cxn ang="0">
                <a:pos x="93" y="17"/>
              </a:cxn>
              <a:cxn ang="0">
                <a:pos x="104" y="27"/>
              </a:cxn>
              <a:cxn ang="0">
                <a:pos x="112" y="35"/>
              </a:cxn>
              <a:cxn ang="0">
                <a:pos x="66" y="81"/>
              </a:cxn>
              <a:cxn ang="0">
                <a:pos x="8" y="23"/>
              </a:cxn>
              <a:cxn ang="0">
                <a:pos x="8" y="23"/>
              </a:cxn>
              <a:cxn ang="0">
                <a:pos x="17" y="15"/>
              </a:cxn>
              <a:cxn ang="0">
                <a:pos x="29" y="11"/>
              </a:cxn>
              <a:cxn ang="0">
                <a:pos x="40" y="7"/>
              </a:cxn>
              <a:cxn ang="0">
                <a:pos x="54" y="5"/>
              </a:cxn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5"/>
                </a:moveTo>
                <a:lnTo>
                  <a:pt x="54" y="5"/>
                </a:lnTo>
                <a:lnTo>
                  <a:pt x="67" y="7"/>
                </a:lnTo>
                <a:lnTo>
                  <a:pt x="81" y="11"/>
                </a:lnTo>
                <a:lnTo>
                  <a:pt x="93" y="17"/>
                </a:lnTo>
                <a:lnTo>
                  <a:pt x="104" y="27"/>
                </a:lnTo>
                <a:lnTo>
                  <a:pt x="112" y="35"/>
                </a:lnTo>
                <a:lnTo>
                  <a:pt x="66" y="81"/>
                </a:lnTo>
                <a:lnTo>
                  <a:pt x="8" y="23"/>
                </a:lnTo>
                <a:lnTo>
                  <a:pt x="8" y="23"/>
                </a:lnTo>
                <a:lnTo>
                  <a:pt x="17" y="15"/>
                </a:lnTo>
                <a:lnTo>
                  <a:pt x="29" y="11"/>
                </a:lnTo>
                <a:lnTo>
                  <a:pt x="40" y="7"/>
                </a:lnTo>
                <a:lnTo>
                  <a:pt x="54" y="5"/>
                </a:lnTo>
                <a:close/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5" name="Freeform 315"/>
          <p:cNvSpPr/>
          <p:nvPr/>
        </p:nvSpPr>
        <p:spPr bwMode="auto">
          <a:xfrm>
            <a:off x="8581326" y="3299200"/>
            <a:ext cx="164177" cy="11673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0"/>
              </a:cxn>
              <a:cxn ang="0">
                <a:pos x="59" y="2"/>
              </a:cxn>
              <a:cxn ang="0">
                <a:pos x="73" y="6"/>
              </a:cxn>
              <a:cxn ang="0">
                <a:pos x="85" y="12"/>
              </a:cxn>
              <a:cxn ang="0">
                <a:pos x="96" y="22"/>
              </a:cxn>
              <a:cxn ang="0">
                <a:pos x="104" y="30"/>
              </a:cxn>
              <a:cxn ang="0">
                <a:pos x="58" y="76"/>
              </a:cxn>
              <a:cxn ang="0">
                <a:pos x="0" y="18"/>
              </a:cxn>
              <a:cxn ang="0">
                <a:pos x="0" y="18"/>
              </a:cxn>
              <a:cxn ang="0">
                <a:pos x="9" y="10"/>
              </a:cxn>
              <a:cxn ang="0">
                <a:pos x="21" y="6"/>
              </a:cxn>
              <a:cxn ang="0">
                <a:pos x="32" y="2"/>
              </a:cxn>
              <a:cxn ang="0">
                <a:pos x="46" y="0"/>
              </a:cxn>
            </a:cxnLst>
            <a:rect l="0" t="0" r="r" b="b"/>
            <a:pathLst>
              <a:path w="104" h="76">
                <a:moveTo>
                  <a:pt x="46" y="0"/>
                </a:moveTo>
                <a:lnTo>
                  <a:pt x="46" y="0"/>
                </a:lnTo>
                <a:lnTo>
                  <a:pt x="59" y="2"/>
                </a:lnTo>
                <a:lnTo>
                  <a:pt x="73" y="6"/>
                </a:lnTo>
                <a:lnTo>
                  <a:pt x="85" y="12"/>
                </a:lnTo>
                <a:lnTo>
                  <a:pt x="96" y="22"/>
                </a:lnTo>
                <a:lnTo>
                  <a:pt x="104" y="30"/>
                </a:lnTo>
                <a:lnTo>
                  <a:pt x="58" y="76"/>
                </a:lnTo>
                <a:lnTo>
                  <a:pt x="0" y="18"/>
                </a:lnTo>
                <a:lnTo>
                  <a:pt x="0" y="18"/>
                </a:lnTo>
                <a:lnTo>
                  <a:pt x="9" y="10"/>
                </a:lnTo>
                <a:lnTo>
                  <a:pt x="21" y="6"/>
                </a:lnTo>
                <a:lnTo>
                  <a:pt x="32" y="2"/>
                </a:lnTo>
                <a:lnTo>
                  <a:pt x="46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6" name="Freeform 316"/>
          <p:cNvSpPr/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7" name="Freeform 317"/>
          <p:cNvSpPr>
            <a:spLocks noEditPoints="1"/>
          </p:cNvSpPr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15"/>
              </a:cxn>
              <a:cxn ang="0">
                <a:pos x="161" y="61"/>
              </a:cxn>
              <a:cxn ang="0">
                <a:pos x="161" y="61"/>
              </a:cxn>
              <a:cxn ang="0">
                <a:pos x="169" y="71"/>
              </a:cxn>
              <a:cxn ang="0">
                <a:pos x="175" y="82"/>
              </a:cxn>
              <a:cxn ang="0">
                <a:pos x="178" y="94"/>
              </a:cxn>
              <a:cxn ang="0">
                <a:pos x="179" y="108"/>
              </a:cxn>
              <a:cxn ang="0">
                <a:pos x="179" y="108"/>
              </a:cxn>
              <a:cxn ang="0">
                <a:pos x="178" y="121"/>
              </a:cxn>
              <a:cxn ang="0">
                <a:pos x="175" y="133"/>
              </a:cxn>
              <a:cxn ang="0">
                <a:pos x="169" y="144"/>
              </a:cxn>
              <a:cxn ang="0">
                <a:pos x="161" y="155"/>
              </a:cxn>
              <a:cxn ang="0">
                <a:pos x="155" y="160"/>
              </a:cxn>
              <a:cxn ang="0">
                <a:pos x="155" y="160"/>
              </a:cxn>
              <a:cxn ang="0">
                <a:pos x="144" y="169"/>
              </a:cxn>
              <a:cxn ang="0">
                <a:pos x="134" y="174"/>
              </a:cxn>
              <a:cxn ang="0">
                <a:pos x="121" y="178"/>
              </a:cxn>
              <a:cxn ang="0">
                <a:pos x="108" y="179"/>
              </a:cxn>
              <a:cxn ang="0">
                <a:pos x="108" y="179"/>
              </a:cxn>
              <a:cxn ang="0">
                <a:pos x="96" y="178"/>
              </a:cxn>
              <a:cxn ang="0">
                <a:pos x="82" y="174"/>
              </a:cxn>
              <a:cxn ang="0">
                <a:pos x="71" y="169"/>
              </a:cxn>
              <a:cxn ang="0">
                <a:pos x="62" y="160"/>
              </a:cxn>
              <a:cxn ang="0">
                <a:pos x="16" y="115"/>
              </a:cxn>
              <a:cxn ang="0">
                <a:pos x="115" y="15"/>
              </a:cxn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15"/>
                </a:moveTo>
                <a:lnTo>
                  <a:pt x="161" y="61"/>
                </a:lnTo>
                <a:lnTo>
                  <a:pt x="161" y="61"/>
                </a:lnTo>
                <a:lnTo>
                  <a:pt x="169" y="71"/>
                </a:lnTo>
                <a:lnTo>
                  <a:pt x="175" y="82"/>
                </a:lnTo>
                <a:lnTo>
                  <a:pt x="178" y="94"/>
                </a:lnTo>
                <a:lnTo>
                  <a:pt x="179" y="108"/>
                </a:lnTo>
                <a:lnTo>
                  <a:pt x="179" y="108"/>
                </a:lnTo>
                <a:lnTo>
                  <a:pt x="178" y="121"/>
                </a:lnTo>
                <a:lnTo>
                  <a:pt x="175" y="133"/>
                </a:lnTo>
                <a:lnTo>
                  <a:pt x="169" y="144"/>
                </a:lnTo>
                <a:lnTo>
                  <a:pt x="161" y="155"/>
                </a:lnTo>
                <a:lnTo>
                  <a:pt x="155" y="160"/>
                </a:lnTo>
                <a:lnTo>
                  <a:pt x="155" y="160"/>
                </a:lnTo>
                <a:lnTo>
                  <a:pt x="144" y="169"/>
                </a:lnTo>
                <a:lnTo>
                  <a:pt x="134" y="174"/>
                </a:lnTo>
                <a:lnTo>
                  <a:pt x="121" y="178"/>
                </a:lnTo>
                <a:lnTo>
                  <a:pt x="108" y="179"/>
                </a:lnTo>
                <a:lnTo>
                  <a:pt x="108" y="179"/>
                </a:lnTo>
                <a:lnTo>
                  <a:pt x="96" y="178"/>
                </a:lnTo>
                <a:lnTo>
                  <a:pt x="82" y="174"/>
                </a:lnTo>
                <a:lnTo>
                  <a:pt x="71" y="169"/>
                </a:lnTo>
                <a:lnTo>
                  <a:pt x="62" y="160"/>
                </a:lnTo>
                <a:lnTo>
                  <a:pt x="16" y="115"/>
                </a:lnTo>
                <a:lnTo>
                  <a:pt x="115" y="15"/>
                </a:lnTo>
                <a:close/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8" name="Freeform 318"/>
          <p:cNvSpPr/>
          <p:nvPr/>
        </p:nvSpPr>
        <p:spPr bwMode="auto">
          <a:xfrm>
            <a:off x="8614159" y="3378578"/>
            <a:ext cx="253300" cy="25680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145" y="46"/>
              </a:cxn>
              <a:cxn ang="0">
                <a:pos x="145" y="46"/>
              </a:cxn>
              <a:cxn ang="0">
                <a:pos x="153" y="56"/>
              </a:cxn>
              <a:cxn ang="0">
                <a:pos x="159" y="67"/>
              </a:cxn>
              <a:cxn ang="0">
                <a:pos x="162" y="79"/>
              </a:cxn>
              <a:cxn ang="0">
                <a:pos x="163" y="93"/>
              </a:cxn>
              <a:cxn ang="0">
                <a:pos x="163" y="93"/>
              </a:cxn>
              <a:cxn ang="0">
                <a:pos x="162" y="106"/>
              </a:cxn>
              <a:cxn ang="0">
                <a:pos x="159" y="118"/>
              </a:cxn>
              <a:cxn ang="0">
                <a:pos x="153" y="129"/>
              </a:cxn>
              <a:cxn ang="0">
                <a:pos x="145" y="140"/>
              </a:cxn>
              <a:cxn ang="0">
                <a:pos x="139" y="145"/>
              </a:cxn>
              <a:cxn ang="0">
                <a:pos x="139" y="145"/>
              </a:cxn>
              <a:cxn ang="0">
                <a:pos x="128" y="154"/>
              </a:cxn>
              <a:cxn ang="0">
                <a:pos x="118" y="159"/>
              </a:cxn>
              <a:cxn ang="0">
                <a:pos x="105" y="163"/>
              </a:cxn>
              <a:cxn ang="0">
                <a:pos x="92" y="164"/>
              </a:cxn>
              <a:cxn ang="0">
                <a:pos x="92" y="164"/>
              </a:cxn>
              <a:cxn ang="0">
                <a:pos x="80" y="163"/>
              </a:cxn>
              <a:cxn ang="0">
                <a:pos x="66" y="159"/>
              </a:cxn>
              <a:cxn ang="0">
                <a:pos x="55" y="154"/>
              </a:cxn>
              <a:cxn ang="0">
                <a:pos x="46" y="145"/>
              </a:cxn>
              <a:cxn ang="0">
                <a:pos x="0" y="100"/>
              </a:cxn>
              <a:cxn ang="0">
                <a:pos x="99" y="0"/>
              </a:cxn>
            </a:cxnLst>
            <a:rect l="0" t="0" r="r" b="b"/>
            <a:pathLst>
              <a:path w="163" h="164">
                <a:moveTo>
                  <a:pt x="99" y="0"/>
                </a:moveTo>
                <a:lnTo>
                  <a:pt x="145" y="46"/>
                </a:lnTo>
                <a:lnTo>
                  <a:pt x="145" y="46"/>
                </a:lnTo>
                <a:lnTo>
                  <a:pt x="153" y="56"/>
                </a:lnTo>
                <a:lnTo>
                  <a:pt x="159" y="67"/>
                </a:lnTo>
                <a:lnTo>
                  <a:pt x="162" y="79"/>
                </a:lnTo>
                <a:lnTo>
                  <a:pt x="163" y="93"/>
                </a:lnTo>
                <a:lnTo>
                  <a:pt x="163" y="93"/>
                </a:lnTo>
                <a:lnTo>
                  <a:pt x="162" y="106"/>
                </a:lnTo>
                <a:lnTo>
                  <a:pt x="159" y="118"/>
                </a:lnTo>
                <a:lnTo>
                  <a:pt x="153" y="129"/>
                </a:lnTo>
                <a:lnTo>
                  <a:pt x="145" y="140"/>
                </a:lnTo>
                <a:lnTo>
                  <a:pt x="139" y="145"/>
                </a:lnTo>
                <a:lnTo>
                  <a:pt x="139" y="145"/>
                </a:lnTo>
                <a:lnTo>
                  <a:pt x="128" y="154"/>
                </a:lnTo>
                <a:lnTo>
                  <a:pt x="118" y="159"/>
                </a:lnTo>
                <a:lnTo>
                  <a:pt x="105" y="163"/>
                </a:lnTo>
                <a:lnTo>
                  <a:pt x="92" y="164"/>
                </a:lnTo>
                <a:lnTo>
                  <a:pt x="92" y="164"/>
                </a:lnTo>
                <a:lnTo>
                  <a:pt x="80" y="163"/>
                </a:lnTo>
                <a:lnTo>
                  <a:pt x="66" y="159"/>
                </a:lnTo>
                <a:lnTo>
                  <a:pt x="55" y="154"/>
                </a:lnTo>
                <a:lnTo>
                  <a:pt x="46" y="145"/>
                </a:lnTo>
                <a:lnTo>
                  <a:pt x="0" y="100"/>
                </a:lnTo>
                <a:lnTo>
                  <a:pt x="99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9" name="Freeform 319"/>
          <p:cNvSpPr/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0" name="Freeform 320"/>
          <p:cNvSpPr>
            <a:spLocks noEditPoints="1"/>
          </p:cNvSpPr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80" y="66"/>
              </a:cxn>
              <a:cxn ang="0">
                <a:pos x="34" y="112"/>
              </a:cxn>
              <a:cxn ang="0">
                <a:pos x="26" y="104"/>
              </a:cxn>
              <a:cxn ang="0">
                <a:pos x="26" y="104"/>
              </a:cxn>
              <a:cxn ang="0">
                <a:pos x="18" y="93"/>
              </a:cxn>
              <a:cxn ang="0">
                <a:pos x="11" y="81"/>
              </a:cxn>
              <a:cxn ang="0">
                <a:pos x="7" y="68"/>
              </a:cxn>
              <a:cxn ang="0">
                <a:pos x="6" y="56"/>
              </a:cxn>
              <a:cxn ang="0">
                <a:pos x="6" y="43"/>
              </a:cxn>
              <a:cxn ang="0">
                <a:pos x="9" y="31"/>
              </a:cxn>
              <a:cxn ang="0">
                <a:pos x="14" y="19"/>
              </a:cxn>
              <a:cxn ang="0">
                <a:pos x="22" y="8"/>
              </a:cxn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8"/>
                </a:moveTo>
                <a:lnTo>
                  <a:pt x="80" y="66"/>
                </a:lnTo>
                <a:lnTo>
                  <a:pt x="34" y="112"/>
                </a:lnTo>
                <a:lnTo>
                  <a:pt x="26" y="104"/>
                </a:lnTo>
                <a:lnTo>
                  <a:pt x="26" y="104"/>
                </a:lnTo>
                <a:lnTo>
                  <a:pt x="18" y="93"/>
                </a:lnTo>
                <a:lnTo>
                  <a:pt x="11" y="81"/>
                </a:lnTo>
                <a:lnTo>
                  <a:pt x="7" y="68"/>
                </a:lnTo>
                <a:lnTo>
                  <a:pt x="6" y="56"/>
                </a:lnTo>
                <a:lnTo>
                  <a:pt x="6" y="43"/>
                </a:lnTo>
                <a:lnTo>
                  <a:pt x="9" y="31"/>
                </a:lnTo>
                <a:lnTo>
                  <a:pt x="14" y="19"/>
                </a:lnTo>
                <a:lnTo>
                  <a:pt x="22" y="8"/>
                </a:lnTo>
                <a:close/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1" name="Freeform 321"/>
          <p:cNvSpPr/>
          <p:nvPr/>
        </p:nvSpPr>
        <p:spPr bwMode="auto">
          <a:xfrm>
            <a:off x="8534420" y="3350563"/>
            <a:ext cx="112577" cy="163421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4" y="58"/>
              </a:cxn>
              <a:cxn ang="0">
                <a:pos x="28" y="104"/>
              </a:cxn>
              <a:cxn ang="0">
                <a:pos x="20" y="96"/>
              </a:cxn>
              <a:cxn ang="0">
                <a:pos x="20" y="96"/>
              </a:cxn>
              <a:cxn ang="0">
                <a:pos x="12" y="85"/>
              </a:cxn>
              <a:cxn ang="0">
                <a:pos x="5" y="73"/>
              </a:cxn>
              <a:cxn ang="0">
                <a:pos x="1" y="60"/>
              </a:cxn>
              <a:cxn ang="0">
                <a:pos x="0" y="48"/>
              </a:cxn>
              <a:cxn ang="0">
                <a:pos x="0" y="35"/>
              </a:cxn>
              <a:cxn ang="0">
                <a:pos x="3" y="23"/>
              </a:cxn>
              <a:cxn ang="0">
                <a:pos x="8" y="11"/>
              </a:cxn>
              <a:cxn ang="0">
                <a:pos x="16" y="0"/>
              </a:cxn>
            </a:cxnLst>
            <a:rect l="0" t="0" r="r" b="b"/>
            <a:pathLst>
              <a:path w="74" h="104">
                <a:moveTo>
                  <a:pt x="16" y="0"/>
                </a:moveTo>
                <a:lnTo>
                  <a:pt x="74" y="58"/>
                </a:lnTo>
                <a:lnTo>
                  <a:pt x="28" y="104"/>
                </a:lnTo>
                <a:lnTo>
                  <a:pt x="20" y="96"/>
                </a:lnTo>
                <a:lnTo>
                  <a:pt x="20" y="96"/>
                </a:lnTo>
                <a:lnTo>
                  <a:pt x="12" y="85"/>
                </a:lnTo>
                <a:lnTo>
                  <a:pt x="5" y="73"/>
                </a:lnTo>
                <a:lnTo>
                  <a:pt x="1" y="60"/>
                </a:lnTo>
                <a:lnTo>
                  <a:pt x="0" y="48"/>
                </a:lnTo>
                <a:lnTo>
                  <a:pt x="0" y="35"/>
                </a:lnTo>
                <a:lnTo>
                  <a:pt x="3" y="23"/>
                </a:lnTo>
                <a:lnTo>
                  <a:pt x="8" y="11"/>
                </a:lnTo>
                <a:lnTo>
                  <a:pt x="16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2" name="Freeform 322"/>
          <p:cNvSpPr/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3" name="Freeform 323"/>
          <p:cNvSpPr>
            <a:spLocks noEditPoints="1"/>
          </p:cNvSpPr>
          <p:nvPr/>
        </p:nvSpPr>
        <p:spPr bwMode="auto">
          <a:xfrm>
            <a:off x="2023676" y="3448614"/>
            <a:ext cx="375259" cy="163421"/>
          </a:xfrm>
          <a:custGeom>
            <a:avLst/>
            <a:gdLst/>
            <a:ahLst/>
            <a:cxnLst>
              <a:cxn ang="0">
                <a:pos x="225" y="104"/>
              </a:cxn>
              <a:cxn ang="0">
                <a:pos x="15" y="104"/>
              </a:cxn>
              <a:cxn ang="0">
                <a:pos x="15" y="104"/>
              </a:cxn>
              <a:cxn ang="0">
                <a:pos x="9" y="103"/>
              </a:cxn>
              <a:cxn ang="0">
                <a:pos x="4" y="100"/>
              </a:cxn>
              <a:cxn ang="0">
                <a:pos x="1" y="95"/>
              </a:cxn>
              <a:cxn ang="0">
                <a:pos x="0" y="88"/>
              </a:cxn>
              <a:cxn ang="0">
                <a:pos x="0" y="0"/>
              </a:cxn>
              <a:cxn ang="0">
                <a:pos x="240" y="0"/>
              </a:cxn>
              <a:cxn ang="0">
                <a:pos x="240" y="88"/>
              </a:cxn>
              <a:cxn ang="0">
                <a:pos x="240" y="88"/>
              </a:cxn>
              <a:cxn ang="0">
                <a:pos x="239" y="95"/>
              </a:cxn>
              <a:cxn ang="0">
                <a:pos x="236" y="100"/>
              </a:cxn>
              <a:cxn ang="0">
                <a:pos x="231" y="103"/>
              </a:cxn>
              <a:cxn ang="0">
                <a:pos x="225" y="104"/>
              </a:cxn>
              <a:cxn ang="0">
                <a:pos x="225" y="104"/>
              </a:cxn>
              <a:cxn ang="0">
                <a:pos x="5" y="6"/>
              </a:cxn>
              <a:cxn ang="0">
                <a:pos x="5" y="88"/>
              </a:cxn>
              <a:cxn ang="0">
                <a:pos x="5" y="88"/>
              </a:cxn>
              <a:cxn ang="0">
                <a:pos x="7" y="93"/>
              </a:cxn>
              <a:cxn ang="0">
                <a:pos x="8" y="96"/>
              </a:cxn>
              <a:cxn ang="0">
                <a:pos x="11" y="99"/>
              </a:cxn>
              <a:cxn ang="0">
                <a:pos x="15" y="99"/>
              </a:cxn>
              <a:cxn ang="0">
                <a:pos x="225" y="99"/>
              </a:cxn>
              <a:cxn ang="0">
                <a:pos x="225" y="99"/>
              </a:cxn>
              <a:cxn ang="0">
                <a:pos x="229" y="99"/>
              </a:cxn>
              <a:cxn ang="0">
                <a:pos x="232" y="96"/>
              </a:cxn>
              <a:cxn ang="0">
                <a:pos x="233" y="93"/>
              </a:cxn>
              <a:cxn ang="0">
                <a:pos x="235" y="88"/>
              </a:cxn>
              <a:cxn ang="0">
                <a:pos x="235" y="6"/>
              </a:cxn>
              <a:cxn ang="0">
                <a:pos x="5" y="6"/>
              </a:cxn>
            </a:cxnLst>
            <a:rect l="0" t="0" r="r" b="b"/>
            <a:pathLst>
              <a:path w="240" h="104">
                <a:moveTo>
                  <a:pt x="225" y="104"/>
                </a:moveTo>
                <a:lnTo>
                  <a:pt x="15" y="104"/>
                </a:lnTo>
                <a:lnTo>
                  <a:pt x="15" y="104"/>
                </a:lnTo>
                <a:lnTo>
                  <a:pt x="9" y="103"/>
                </a:lnTo>
                <a:lnTo>
                  <a:pt x="4" y="100"/>
                </a:lnTo>
                <a:lnTo>
                  <a:pt x="1" y="95"/>
                </a:lnTo>
                <a:lnTo>
                  <a:pt x="0" y="88"/>
                </a:lnTo>
                <a:lnTo>
                  <a:pt x="0" y="0"/>
                </a:lnTo>
                <a:lnTo>
                  <a:pt x="240" y="0"/>
                </a:lnTo>
                <a:lnTo>
                  <a:pt x="240" y="88"/>
                </a:lnTo>
                <a:lnTo>
                  <a:pt x="240" y="88"/>
                </a:lnTo>
                <a:lnTo>
                  <a:pt x="239" y="95"/>
                </a:lnTo>
                <a:lnTo>
                  <a:pt x="236" y="100"/>
                </a:lnTo>
                <a:lnTo>
                  <a:pt x="231" y="103"/>
                </a:lnTo>
                <a:lnTo>
                  <a:pt x="225" y="104"/>
                </a:lnTo>
                <a:lnTo>
                  <a:pt x="225" y="104"/>
                </a:lnTo>
                <a:close/>
                <a:moveTo>
                  <a:pt x="5" y="6"/>
                </a:moveTo>
                <a:lnTo>
                  <a:pt x="5" y="88"/>
                </a:lnTo>
                <a:lnTo>
                  <a:pt x="5" y="88"/>
                </a:lnTo>
                <a:lnTo>
                  <a:pt x="7" y="93"/>
                </a:lnTo>
                <a:lnTo>
                  <a:pt x="8" y="96"/>
                </a:lnTo>
                <a:lnTo>
                  <a:pt x="11" y="99"/>
                </a:lnTo>
                <a:lnTo>
                  <a:pt x="15" y="99"/>
                </a:lnTo>
                <a:lnTo>
                  <a:pt x="225" y="99"/>
                </a:lnTo>
                <a:lnTo>
                  <a:pt x="225" y="99"/>
                </a:lnTo>
                <a:lnTo>
                  <a:pt x="229" y="99"/>
                </a:lnTo>
                <a:lnTo>
                  <a:pt x="232" y="96"/>
                </a:lnTo>
                <a:lnTo>
                  <a:pt x="233" y="93"/>
                </a:lnTo>
                <a:lnTo>
                  <a:pt x="235" y="88"/>
                </a:lnTo>
                <a:lnTo>
                  <a:pt x="235" y="6"/>
                </a:lnTo>
                <a:lnTo>
                  <a:pt x="5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4" name="Freeform 324"/>
          <p:cNvSpPr>
            <a:spLocks noEditPoints="1"/>
          </p:cNvSpPr>
          <p:nvPr/>
        </p:nvSpPr>
        <p:spPr bwMode="auto">
          <a:xfrm>
            <a:off x="2230069" y="3518652"/>
            <a:ext cx="126651" cy="51363"/>
          </a:xfrm>
          <a:custGeom>
            <a:avLst/>
            <a:gdLst/>
            <a:ahLst/>
            <a:cxnLst>
              <a:cxn ang="0">
                <a:pos x="76" y="33"/>
              </a:cxn>
              <a:cxn ang="0">
                <a:pos x="6" y="33"/>
              </a:cxn>
              <a:cxn ang="0">
                <a:pos x="6" y="33"/>
              </a:cxn>
              <a:cxn ang="0">
                <a:pos x="3" y="31"/>
              </a:cxn>
              <a:cxn ang="0">
                <a:pos x="2" y="31"/>
              </a:cxn>
              <a:cxn ang="0">
                <a:pos x="0" y="28"/>
              </a:cxn>
              <a:cxn ang="0">
                <a:pos x="0" y="26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76" y="0"/>
              </a:cxn>
              <a:cxn ang="0">
                <a:pos x="76" y="0"/>
              </a:cxn>
              <a:cxn ang="0">
                <a:pos x="77" y="0"/>
              </a:cxn>
              <a:cxn ang="0">
                <a:pos x="80" y="1"/>
              </a:cxn>
              <a:cxn ang="0">
                <a:pos x="81" y="4"/>
              </a:cxn>
              <a:cxn ang="0">
                <a:pos x="81" y="7"/>
              </a:cxn>
              <a:cxn ang="0">
                <a:pos x="81" y="26"/>
              </a:cxn>
              <a:cxn ang="0">
                <a:pos x="81" y="26"/>
              </a:cxn>
              <a:cxn ang="0">
                <a:pos x="81" y="28"/>
              </a:cxn>
              <a:cxn ang="0">
                <a:pos x="80" y="31"/>
              </a:cxn>
              <a:cxn ang="0">
                <a:pos x="77" y="31"/>
              </a:cxn>
              <a:cxn ang="0">
                <a:pos x="76" y="33"/>
              </a:cxn>
              <a:cxn ang="0">
                <a:pos x="76" y="33"/>
              </a:cxn>
              <a:cxn ang="0">
                <a:pos x="6" y="6"/>
              </a:cxn>
              <a:cxn ang="0">
                <a:pos x="6" y="6"/>
              </a:cxn>
              <a:cxn ang="0">
                <a:pos x="6" y="7"/>
              </a:cxn>
              <a:cxn ang="0">
                <a:pos x="6" y="26"/>
              </a:cxn>
              <a:cxn ang="0">
                <a:pos x="6" y="26"/>
              </a:cxn>
              <a:cxn ang="0">
                <a:pos x="6" y="27"/>
              </a:cxn>
              <a:cxn ang="0">
                <a:pos x="76" y="27"/>
              </a:cxn>
              <a:cxn ang="0">
                <a:pos x="76" y="27"/>
              </a:cxn>
              <a:cxn ang="0">
                <a:pos x="76" y="26"/>
              </a:cxn>
              <a:cxn ang="0">
                <a:pos x="76" y="7"/>
              </a:cxn>
              <a:cxn ang="0">
                <a:pos x="76" y="7"/>
              </a:cxn>
              <a:cxn ang="0">
                <a:pos x="76" y="6"/>
              </a:cxn>
              <a:cxn ang="0">
                <a:pos x="6" y="6"/>
              </a:cxn>
            </a:cxnLst>
            <a:rect l="0" t="0" r="r" b="b"/>
            <a:pathLst>
              <a:path w="81" h="33">
                <a:moveTo>
                  <a:pt x="76" y="33"/>
                </a:moveTo>
                <a:lnTo>
                  <a:pt x="6" y="33"/>
                </a:lnTo>
                <a:lnTo>
                  <a:pt x="6" y="33"/>
                </a:lnTo>
                <a:lnTo>
                  <a:pt x="3" y="31"/>
                </a:lnTo>
                <a:lnTo>
                  <a:pt x="2" y="31"/>
                </a:lnTo>
                <a:lnTo>
                  <a:pt x="0" y="28"/>
                </a:lnTo>
                <a:lnTo>
                  <a:pt x="0" y="26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80" y="1"/>
                </a:lnTo>
                <a:lnTo>
                  <a:pt x="81" y="4"/>
                </a:lnTo>
                <a:lnTo>
                  <a:pt x="81" y="7"/>
                </a:lnTo>
                <a:lnTo>
                  <a:pt x="81" y="26"/>
                </a:lnTo>
                <a:lnTo>
                  <a:pt x="81" y="26"/>
                </a:lnTo>
                <a:lnTo>
                  <a:pt x="81" y="28"/>
                </a:lnTo>
                <a:lnTo>
                  <a:pt x="80" y="31"/>
                </a:lnTo>
                <a:lnTo>
                  <a:pt x="77" y="31"/>
                </a:lnTo>
                <a:lnTo>
                  <a:pt x="76" y="33"/>
                </a:lnTo>
                <a:lnTo>
                  <a:pt x="76" y="33"/>
                </a:lnTo>
                <a:close/>
                <a:moveTo>
                  <a:pt x="6" y="6"/>
                </a:moveTo>
                <a:lnTo>
                  <a:pt x="6" y="6"/>
                </a:lnTo>
                <a:lnTo>
                  <a:pt x="6" y="7"/>
                </a:lnTo>
                <a:lnTo>
                  <a:pt x="6" y="26"/>
                </a:lnTo>
                <a:lnTo>
                  <a:pt x="6" y="26"/>
                </a:lnTo>
                <a:lnTo>
                  <a:pt x="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6"/>
                </a:lnTo>
                <a:lnTo>
                  <a:pt x="76" y="7"/>
                </a:lnTo>
                <a:lnTo>
                  <a:pt x="76" y="7"/>
                </a:lnTo>
                <a:lnTo>
                  <a:pt x="76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5" name="Freeform 325"/>
          <p:cNvSpPr>
            <a:spLocks noEditPoints="1"/>
          </p:cNvSpPr>
          <p:nvPr/>
        </p:nvSpPr>
        <p:spPr bwMode="auto">
          <a:xfrm>
            <a:off x="2023676" y="3350563"/>
            <a:ext cx="375259" cy="70039"/>
          </a:xfrm>
          <a:custGeom>
            <a:avLst/>
            <a:gdLst/>
            <a:ahLst/>
            <a:cxnLst>
              <a:cxn ang="0">
                <a:pos x="240" y="45"/>
              </a:cxn>
              <a:cxn ang="0">
                <a:pos x="0" y="45"/>
              </a:cxn>
              <a:cxn ang="0">
                <a:pos x="0" y="15"/>
              </a:cxn>
              <a:cxn ang="0">
                <a:pos x="0" y="15"/>
              </a:cxn>
              <a:cxn ang="0">
                <a:pos x="1" y="10"/>
              </a:cxn>
              <a:cxn ang="0">
                <a:pos x="4" y="4"/>
              </a:cxn>
              <a:cxn ang="0">
                <a:pos x="9" y="0"/>
              </a:cxn>
              <a:cxn ang="0">
                <a:pos x="15" y="0"/>
              </a:cxn>
              <a:cxn ang="0">
                <a:pos x="225" y="0"/>
              </a:cxn>
              <a:cxn ang="0">
                <a:pos x="225" y="0"/>
              </a:cxn>
              <a:cxn ang="0">
                <a:pos x="231" y="0"/>
              </a:cxn>
              <a:cxn ang="0">
                <a:pos x="236" y="4"/>
              </a:cxn>
              <a:cxn ang="0">
                <a:pos x="239" y="10"/>
              </a:cxn>
              <a:cxn ang="0">
                <a:pos x="240" y="15"/>
              </a:cxn>
              <a:cxn ang="0">
                <a:pos x="240" y="45"/>
              </a:cxn>
              <a:cxn ang="0">
                <a:pos x="5" y="39"/>
              </a:cxn>
              <a:cxn ang="0">
                <a:pos x="235" y="39"/>
              </a:cxn>
              <a:cxn ang="0">
                <a:pos x="235" y="15"/>
              </a:cxn>
              <a:cxn ang="0">
                <a:pos x="235" y="15"/>
              </a:cxn>
              <a:cxn ang="0">
                <a:pos x="233" y="11"/>
              </a:cxn>
              <a:cxn ang="0">
                <a:pos x="232" y="8"/>
              </a:cxn>
              <a:cxn ang="0">
                <a:pos x="229" y="5"/>
              </a:cxn>
              <a:cxn ang="0">
                <a:pos x="225" y="5"/>
              </a:cxn>
              <a:cxn ang="0">
                <a:pos x="15" y="5"/>
              </a:cxn>
              <a:cxn ang="0">
                <a:pos x="15" y="5"/>
              </a:cxn>
              <a:cxn ang="0">
                <a:pos x="11" y="5"/>
              </a:cxn>
              <a:cxn ang="0">
                <a:pos x="8" y="8"/>
              </a:cxn>
              <a:cxn ang="0">
                <a:pos x="7" y="11"/>
              </a:cxn>
              <a:cxn ang="0">
                <a:pos x="5" y="15"/>
              </a:cxn>
              <a:cxn ang="0">
                <a:pos x="5" y="39"/>
              </a:cxn>
            </a:cxnLst>
            <a:rect l="0" t="0" r="r" b="b"/>
            <a:pathLst>
              <a:path w="240" h="45">
                <a:moveTo>
                  <a:pt x="240" y="45"/>
                </a:moveTo>
                <a:lnTo>
                  <a:pt x="0" y="45"/>
                </a:lnTo>
                <a:lnTo>
                  <a:pt x="0" y="15"/>
                </a:lnTo>
                <a:lnTo>
                  <a:pt x="0" y="15"/>
                </a:lnTo>
                <a:lnTo>
                  <a:pt x="1" y="10"/>
                </a:lnTo>
                <a:lnTo>
                  <a:pt x="4" y="4"/>
                </a:lnTo>
                <a:lnTo>
                  <a:pt x="9" y="0"/>
                </a:lnTo>
                <a:lnTo>
                  <a:pt x="15" y="0"/>
                </a:lnTo>
                <a:lnTo>
                  <a:pt x="225" y="0"/>
                </a:lnTo>
                <a:lnTo>
                  <a:pt x="225" y="0"/>
                </a:lnTo>
                <a:lnTo>
                  <a:pt x="231" y="0"/>
                </a:lnTo>
                <a:lnTo>
                  <a:pt x="236" y="4"/>
                </a:lnTo>
                <a:lnTo>
                  <a:pt x="239" y="10"/>
                </a:lnTo>
                <a:lnTo>
                  <a:pt x="240" y="15"/>
                </a:lnTo>
                <a:lnTo>
                  <a:pt x="240" y="45"/>
                </a:lnTo>
                <a:close/>
                <a:moveTo>
                  <a:pt x="5" y="39"/>
                </a:moveTo>
                <a:lnTo>
                  <a:pt x="235" y="39"/>
                </a:lnTo>
                <a:lnTo>
                  <a:pt x="235" y="15"/>
                </a:lnTo>
                <a:lnTo>
                  <a:pt x="235" y="15"/>
                </a:lnTo>
                <a:lnTo>
                  <a:pt x="233" y="11"/>
                </a:lnTo>
                <a:lnTo>
                  <a:pt x="232" y="8"/>
                </a:lnTo>
                <a:lnTo>
                  <a:pt x="229" y="5"/>
                </a:lnTo>
                <a:lnTo>
                  <a:pt x="225" y="5"/>
                </a:lnTo>
                <a:lnTo>
                  <a:pt x="15" y="5"/>
                </a:lnTo>
                <a:lnTo>
                  <a:pt x="15" y="5"/>
                </a:lnTo>
                <a:lnTo>
                  <a:pt x="11" y="5"/>
                </a:lnTo>
                <a:lnTo>
                  <a:pt x="8" y="8"/>
                </a:lnTo>
                <a:lnTo>
                  <a:pt x="7" y="11"/>
                </a:lnTo>
                <a:lnTo>
                  <a:pt x="5" y="15"/>
                </a:lnTo>
                <a:lnTo>
                  <a:pt x="5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6" name="Freeform 326"/>
          <p:cNvSpPr>
            <a:spLocks noEditPoints="1"/>
          </p:cNvSpPr>
          <p:nvPr/>
        </p:nvSpPr>
        <p:spPr bwMode="auto">
          <a:xfrm>
            <a:off x="2000222" y="4125644"/>
            <a:ext cx="417476" cy="326841"/>
          </a:xfrm>
          <a:custGeom>
            <a:avLst/>
            <a:gdLst/>
            <a:ahLst/>
            <a:cxnLst>
              <a:cxn ang="0">
                <a:pos x="80" y="212"/>
              </a:cxn>
              <a:cxn ang="0">
                <a:pos x="68" y="205"/>
              </a:cxn>
              <a:cxn ang="0">
                <a:pos x="54" y="108"/>
              </a:cxn>
              <a:cxn ang="0">
                <a:pos x="45" y="110"/>
              </a:cxn>
              <a:cxn ang="0">
                <a:pos x="4" y="77"/>
              </a:cxn>
              <a:cxn ang="0">
                <a:pos x="0" y="67"/>
              </a:cxn>
              <a:cxn ang="0">
                <a:pos x="3" y="59"/>
              </a:cxn>
              <a:cxn ang="0">
                <a:pos x="61" y="0"/>
              </a:cxn>
              <a:cxn ang="0">
                <a:pos x="96" y="0"/>
              </a:cxn>
              <a:cxn ang="0">
                <a:pos x="110" y="4"/>
              </a:cxn>
              <a:cxn ang="0">
                <a:pos x="110" y="10"/>
              </a:cxn>
              <a:cxn ang="0">
                <a:pos x="116" y="21"/>
              </a:cxn>
              <a:cxn ang="0">
                <a:pos x="129" y="27"/>
              </a:cxn>
              <a:cxn ang="0">
                <a:pos x="139" y="27"/>
              </a:cxn>
              <a:cxn ang="0">
                <a:pos x="153" y="21"/>
              </a:cxn>
              <a:cxn ang="0">
                <a:pos x="158" y="10"/>
              </a:cxn>
              <a:cxn ang="0">
                <a:pos x="161" y="1"/>
              </a:cxn>
              <a:cxn ang="0">
                <a:pos x="172" y="0"/>
              </a:cxn>
              <a:cxn ang="0">
                <a:pos x="207" y="0"/>
              </a:cxn>
              <a:cxn ang="0">
                <a:pos x="265" y="59"/>
              </a:cxn>
              <a:cxn ang="0">
                <a:pos x="268" y="67"/>
              </a:cxn>
              <a:cxn ang="0">
                <a:pos x="233" y="108"/>
              </a:cxn>
              <a:cxn ang="0">
                <a:pos x="223" y="112"/>
              </a:cxn>
              <a:cxn ang="0">
                <a:pos x="219" y="110"/>
              </a:cxn>
              <a:cxn ang="0">
                <a:pos x="202" y="200"/>
              </a:cxn>
              <a:cxn ang="0">
                <a:pos x="197" y="209"/>
              </a:cxn>
              <a:cxn ang="0">
                <a:pos x="189" y="212"/>
              </a:cxn>
              <a:cxn ang="0">
                <a:pos x="73" y="79"/>
              </a:cxn>
              <a:cxn ang="0">
                <a:pos x="77" y="87"/>
              </a:cxn>
              <a:cxn ang="0">
                <a:pos x="79" y="201"/>
              </a:cxn>
              <a:cxn ang="0">
                <a:pos x="189" y="201"/>
              </a:cxn>
              <a:cxn ang="0">
                <a:pos x="191" y="87"/>
              </a:cxn>
              <a:cxn ang="0">
                <a:pos x="193" y="81"/>
              </a:cxn>
              <a:cxn ang="0">
                <a:pos x="199" y="79"/>
              </a:cxn>
              <a:cxn ang="0">
                <a:pos x="222" y="100"/>
              </a:cxn>
              <a:cxn ang="0">
                <a:pos x="224" y="100"/>
              </a:cxn>
              <a:cxn ang="0">
                <a:pos x="257" y="67"/>
              </a:cxn>
              <a:cxn ang="0">
                <a:pos x="207" y="13"/>
              </a:cxn>
              <a:cxn ang="0">
                <a:pos x="172" y="10"/>
              </a:cxn>
              <a:cxn ang="0">
                <a:pos x="169" y="10"/>
              </a:cxn>
              <a:cxn ang="0">
                <a:pos x="162" y="27"/>
              </a:cxn>
              <a:cxn ang="0">
                <a:pos x="148" y="36"/>
              </a:cxn>
              <a:cxn ang="0">
                <a:pos x="134" y="39"/>
              </a:cxn>
              <a:cxn ang="0">
                <a:pos x="115" y="33"/>
              </a:cxn>
              <a:cxn ang="0">
                <a:pos x="103" y="21"/>
              </a:cxn>
              <a:cxn ang="0">
                <a:pos x="99" y="10"/>
              </a:cxn>
              <a:cxn ang="0">
                <a:pos x="66" y="10"/>
              </a:cxn>
              <a:cxn ang="0">
                <a:pos x="11" y="66"/>
              </a:cxn>
              <a:cxn ang="0">
                <a:pos x="11" y="69"/>
              </a:cxn>
              <a:cxn ang="0">
                <a:pos x="45" y="101"/>
              </a:cxn>
              <a:cxn ang="0">
                <a:pos x="64" y="82"/>
              </a:cxn>
              <a:cxn ang="0">
                <a:pos x="71" y="79"/>
              </a:cxn>
            </a:cxnLst>
            <a:rect l="0" t="0" r="r" b="b"/>
            <a:pathLst>
              <a:path w="268" h="212">
                <a:moveTo>
                  <a:pt x="189" y="212"/>
                </a:moveTo>
                <a:lnTo>
                  <a:pt x="80" y="212"/>
                </a:lnTo>
                <a:lnTo>
                  <a:pt x="80" y="212"/>
                </a:lnTo>
                <a:lnTo>
                  <a:pt x="75" y="212"/>
                </a:lnTo>
                <a:lnTo>
                  <a:pt x="71" y="209"/>
                </a:lnTo>
                <a:lnTo>
                  <a:pt x="68" y="205"/>
                </a:lnTo>
                <a:lnTo>
                  <a:pt x="66" y="200"/>
                </a:lnTo>
                <a:lnTo>
                  <a:pt x="66" y="94"/>
                </a:lnTo>
                <a:lnTo>
                  <a:pt x="54" y="108"/>
                </a:lnTo>
                <a:lnTo>
                  <a:pt x="54" y="108"/>
                </a:lnTo>
                <a:lnTo>
                  <a:pt x="50" y="110"/>
                </a:lnTo>
                <a:lnTo>
                  <a:pt x="45" y="110"/>
                </a:lnTo>
                <a:lnTo>
                  <a:pt x="41" y="110"/>
                </a:lnTo>
                <a:lnTo>
                  <a:pt x="37" y="108"/>
                </a:lnTo>
                <a:lnTo>
                  <a:pt x="4" y="77"/>
                </a:lnTo>
                <a:lnTo>
                  <a:pt x="4" y="77"/>
                </a:lnTo>
                <a:lnTo>
                  <a:pt x="2" y="73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3" y="59"/>
                </a:lnTo>
                <a:lnTo>
                  <a:pt x="54" y="6"/>
                </a:lnTo>
                <a:lnTo>
                  <a:pt x="54" y="6"/>
                </a:lnTo>
                <a:lnTo>
                  <a:pt x="61" y="0"/>
                </a:lnTo>
                <a:lnTo>
                  <a:pt x="65" y="0"/>
                </a:lnTo>
                <a:lnTo>
                  <a:pt x="96" y="0"/>
                </a:lnTo>
                <a:lnTo>
                  <a:pt x="96" y="0"/>
                </a:lnTo>
                <a:lnTo>
                  <a:pt x="104" y="0"/>
                </a:lnTo>
                <a:lnTo>
                  <a:pt x="107" y="1"/>
                </a:lnTo>
                <a:lnTo>
                  <a:pt x="110" y="4"/>
                </a:lnTo>
                <a:lnTo>
                  <a:pt x="110" y="5"/>
                </a:lnTo>
                <a:lnTo>
                  <a:pt x="110" y="5"/>
                </a:lnTo>
                <a:lnTo>
                  <a:pt x="110" y="10"/>
                </a:lnTo>
                <a:lnTo>
                  <a:pt x="111" y="15"/>
                </a:lnTo>
                <a:lnTo>
                  <a:pt x="114" y="19"/>
                </a:lnTo>
                <a:lnTo>
                  <a:pt x="116" y="21"/>
                </a:lnTo>
                <a:lnTo>
                  <a:pt x="119" y="24"/>
                </a:lnTo>
                <a:lnTo>
                  <a:pt x="125" y="27"/>
                </a:lnTo>
                <a:lnTo>
                  <a:pt x="129" y="27"/>
                </a:lnTo>
                <a:lnTo>
                  <a:pt x="134" y="28"/>
                </a:lnTo>
                <a:lnTo>
                  <a:pt x="134" y="28"/>
                </a:lnTo>
                <a:lnTo>
                  <a:pt x="139" y="27"/>
                </a:lnTo>
                <a:lnTo>
                  <a:pt x="145" y="27"/>
                </a:lnTo>
                <a:lnTo>
                  <a:pt x="149" y="24"/>
                </a:lnTo>
                <a:lnTo>
                  <a:pt x="153" y="21"/>
                </a:lnTo>
                <a:lnTo>
                  <a:pt x="156" y="19"/>
                </a:lnTo>
                <a:lnTo>
                  <a:pt x="157" y="15"/>
                </a:lnTo>
                <a:lnTo>
                  <a:pt x="158" y="10"/>
                </a:lnTo>
                <a:lnTo>
                  <a:pt x="160" y="5"/>
                </a:lnTo>
                <a:lnTo>
                  <a:pt x="160" y="4"/>
                </a:lnTo>
                <a:lnTo>
                  <a:pt x="161" y="1"/>
                </a:lnTo>
                <a:lnTo>
                  <a:pt x="161" y="1"/>
                </a:lnTo>
                <a:lnTo>
                  <a:pt x="164" y="0"/>
                </a:lnTo>
                <a:lnTo>
                  <a:pt x="172" y="0"/>
                </a:lnTo>
                <a:lnTo>
                  <a:pt x="204" y="0"/>
                </a:lnTo>
                <a:lnTo>
                  <a:pt x="204" y="0"/>
                </a:lnTo>
                <a:lnTo>
                  <a:pt x="207" y="0"/>
                </a:lnTo>
                <a:lnTo>
                  <a:pt x="214" y="6"/>
                </a:lnTo>
                <a:lnTo>
                  <a:pt x="265" y="59"/>
                </a:lnTo>
                <a:lnTo>
                  <a:pt x="265" y="59"/>
                </a:lnTo>
                <a:lnTo>
                  <a:pt x="268" y="63"/>
                </a:lnTo>
                <a:lnTo>
                  <a:pt x="268" y="67"/>
                </a:lnTo>
                <a:lnTo>
                  <a:pt x="268" y="67"/>
                </a:lnTo>
                <a:lnTo>
                  <a:pt x="268" y="73"/>
                </a:lnTo>
                <a:lnTo>
                  <a:pt x="265" y="77"/>
                </a:lnTo>
                <a:lnTo>
                  <a:pt x="233" y="108"/>
                </a:lnTo>
                <a:lnTo>
                  <a:pt x="233" y="108"/>
                </a:lnTo>
                <a:lnTo>
                  <a:pt x="229" y="110"/>
                </a:lnTo>
                <a:lnTo>
                  <a:pt x="223" y="112"/>
                </a:lnTo>
                <a:lnTo>
                  <a:pt x="223" y="112"/>
                </a:lnTo>
                <a:lnTo>
                  <a:pt x="223" y="112"/>
                </a:lnTo>
                <a:lnTo>
                  <a:pt x="219" y="110"/>
                </a:lnTo>
                <a:lnTo>
                  <a:pt x="215" y="108"/>
                </a:lnTo>
                <a:lnTo>
                  <a:pt x="202" y="94"/>
                </a:lnTo>
                <a:lnTo>
                  <a:pt x="202" y="200"/>
                </a:lnTo>
                <a:lnTo>
                  <a:pt x="202" y="200"/>
                </a:lnTo>
                <a:lnTo>
                  <a:pt x="200" y="205"/>
                </a:lnTo>
                <a:lnTo>
                  <a:pt x="197" y="209"/>
                </a:lnTo>
                <a:lnTo>
                  <a:pt x="193" y="212"/>
                </a:lnTo>
                <a:lnTo>
                  <a:pt x="189" y="212"/>
                </a:lnTo>
                <a:lnTo>
                  <a:pt x="189" y="212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3" y="79"/>
                </a:lnTo>
                <a:lnTo>
                  <a:pt x="76" y="81"/>
                </a:lnTo>
                <a:lnTo>
                  <a:pt x="77" y="83"/>
                </a:lnTo>
                <a:lnTo>
                  <a:pt x="77" y="87"/>
                </a:lnTo>
                <a:lnTo>
                  <a:pt x="77" y="200"/>
                </a:lnTo>
                <a:lnTo>
                  <a:pt x="77" y="200"/>
                </a:lnTo>
                <a:lnTo>
                  <a:pt x="79" y="201"/>
                </a:lnTo>
                <a:lnTo>
                  <a:pt x="80" y="201"/>
                </a:lnTo>
                <a:lnTo>
                  <a:pt x="189" y="201"/>
                </a:lnTo>
                <a:lnTo>
                  <a:pt x="189" y="201"/>
                </a:lnTo>
                <a:lnTo>
                  <a:pt x="191" y="201"/>
                </a:lnTo>
                <a:lnTo>
                  <a:pt x="191" y="200"/>
                </a:lnTo>
                <a:lnTo>
                  <a:pt x="191" y="87"/>
                </a:lnTo>
                <a:lnTo>
                  <a:pt x="191" y="87"/>
                </a:lnTo>
                <a:lnTo>
                  <a:pt x="191" y="83"/>
                </a:lnTo>
                <a:lnTo>
                  <a:pt x="193" y="81"/>
                </a:lnTo>
                <a:lnTo>
                  <a:pt x="196" y="79"/>
                </a:lnTo>
                <a:lnTo>
                  <a:pt x="199" y="79"/>
                </a:lnTo>
                <a:lnTo>
                  <a:pt x="199" y="79"/>
                </a:lnTo>
                <a:lnTo>
                  <a:pt x="202" y="79"/>
                </a:lnTo>
                <a:lnTo>
                  <a:pt x="206" y="82"/>
                </a:lnTo>
                <a:lnTo>
                  <a:pt x="222" y="100"/>
                </a:lnTo>
                <a:lnTo>
                  <a:pt x="222" y="100"/>
                </a:lnTo>
                <a:lnTo>
                  <a:pt x="223" y="101"/>
                </a:lnTo>
                <a:lnTo>
                  <a:pt x="224" y="100"/>
                </a:lnTo>
                <a:lnTo>
                  <a:pt x="257" y="69"/>
                </a:lnTo>
                <a:lnTo>
                  <a:pt x="257" y="69"/>
                </a:lnTo>
                <a:lnTo>
                  <a:pt x="257" y="67"/>
                </a:lnTo>
                <a:lnTo>
                  <a:pt x="257" y="67"/>
                </a:lnTo>
                <a:lnTo>
                  <a:pt x="257" y="66"/>
                </a:lnTo>
                <a:lnTo>
                  <a:pt x="207" y="13"/>
                </a:lnTo>
                <a:lnTo>
                  <a:pt x="207" y="13"/>
                </a:lnTo>
                <a:lnTo>
                  <a:pt x="203" y="10"/>
                </a:lnTo>
                <a:lnTo>
                  <a:pt x="172" y="10"/>
                </a:lnTo>
                <a:lnTo>
                  <a:pt x="172" y="10"/>
                </a:lnTo>
                <a:lnTo>
                  <a:pt x="169" y="10"/>
                </a:lnTo>
                <a:lnTo>
                  <a:pt x="169" y="10"/>
                </a:lnTo>
                <a:lnTo>
                  <a:pt x="168" y="16"/>
                </a:lnTo>
                <a:lnTo>
                  <a:pt x="166" y="21"/>
                </a:lnTo>
                <a:lnTo>
                  <a:pt x="162" y="27"/>
                </a:lnTo>
                <a:lnTo>
                  <a:pt x="158" y="31"/>
                </a:lnTo>
                <a:lnTo>
                  <a:pt x="153" y="33"/>
                </a:lnTo>
                <a:lnTo>
                  <a:pt x="148" y="36"/>
                </a:lnTo>
                <a:lnTo>
                  <a:pt x="141" y="37"/>
                </a:lnTo>
                <a:lnTo>
                  <a:pt x="134" y="39"/>
                </a:lnTo>
                <a:lnTo>
                  <a:pt x="134" y="39"/>
                </a:lnTo>
                <a:lnTo>
                  <a:pt x="127" y="37"/>
                </a:lnTo>
                <a:lnTo>
                  <a:pt x="121" y="36"/>
                </a:lnTo>
                <a:lnTo>
                  <a:pt x="115" y="33"/>
                </a:lnTo>
                <a:lnTo>
                  <a:pt x="110" y="31"/>
                </a:lnTo>
                <a:lnTo>
                  <a:pt x="106" y="27"/>
                </a:lnTo>
                <a:lnTo>
                  <a:pt x="103" y="21"/>
                </a:lnTo>
                <a:lnTo>
                  <a:pt x="100" y="16"/>
                </a:lnTo>
                <a:lnTo>
                  <a:pt x="99" y="10"/>
                </a:lnTo>
                <a:lnTo>
                  <a:pt x="99" y="10"/>
                </a:lnTo>
                <a:lnTo>
                  <a:pt x="96" y="10"/>
                </a:lnTo>
                <a:lnTo>
                  <a:pt x="66" y="10"/>
                </a:lnTo>
                <a:lnTo>
                  <a:pt x="66" y="10"/>
                </a:lnTo>
                <a:lnTo>
                  <a:pt x="62" y="13"/>
                </a:lnTo>
                <a:lnTo>
                  <a:pt x="11" y="66"/>
                </a:lnTo>
                <a:lnTo>
                  <a:pt x="11" y="66"/>
                </a:lnTo>
                <a:lnTo>
                  <a:pt x="11" y="67"/>
                </a:lnTo>
                <a:lnTo>
                  <a:pt x="11" y="67"/>
                </a:lnTo>
                <a:lnTo>
                  <a:pt x="11" y="69"/>
                </a:lnTo>
                <a:lnTo>
                  <a:pt x="44" y="100"/>
                </a:lnTo>
                <a:lnTo>
                  <a:pt x="44" y="100"/>
                </a:lnTo>
                <a:lnTo>
                  <a:pt x="45" y="101"/>
                </a:lnTo>
                <a:lnTo>
                  <a:pt x="46" y="100"/>
                </a:lnTo>
                <a:lnTo>
                  <a:pt x="64" y="82"/>
                </a:lnTo>
                <a:lnTo>
                  <a:pt x="64" y="82"/>
                </a:lnTo>
                <a:lnTo>
                  <a:pt x="66" y="79"/>
                </a:lnTo>
                <a:lnTo>
                  <a:pt x="71" y="79"/>
                </a:lnTo>
                <a:lnTo>
                  <a:pt x="7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7" name="Freeform 327"/>
          <p:cNvSpPr>
            <a:spLocks noEditPoints="1"/>
          </p:cNvSpPr>
          <p:nvPr/>
        </p:nvSpPr>
        <p:spPr bwMode="auto">
          <a:xfrm>
            <a:off x="2863316" y="4116304"/>
            <a:ext cx="347115" cy="345517"/>
          </a:xfrm>
          <a:custGeom>
            <a:avLst/>
            <a:gdLst/>
            <a:ahLst/>
            <a:cxnLst>
              <a:cxn ang="0">
                <a:pos x="90" y="222"/>
              </a:cxn>
              <a:cxn ang="0">
                <a:pos x="51" y="208"/>
              </a:cxn>
              <a:cxn ang="0">
                <a:pos x="36" y="214"/>
              </a:cxn>
              <a:cxn ang="0">
                <a:pos x="14" y="208"/>
              </a:cxn>
              <a:cxn ang="0">
                <a:pos x="0" y="180"/>
              </a:cxn>
              <a:cxn ang="0">
                <a:pos x="8" y="96"/>
              </a:cxn>
              <a:cxn ang="0">
                <a:pos x="29" y="85"/>
              </a:cxn>
              <a:cxn ang="0">
                <a:pos x="43" y="88"/>
              </a:cxn>
              <a:cxn ang="0">
                <a:pos x="50" y="89"/>
              </a:cxn>
              <a:cxn ang="0">
                <a:pos x="74" y="70"/>
              </a:cxn>
              <a:cxn ang="0">
                <a:pos x="95" y="42"/>
              </a:cxn>
              <a:cxn ang="0">
                <a:pos x="106" y="22"/>
              </a:cxn>
              <a:cxn ang="0">
                <a:pos x="118" y="4"/>
              </a:cxn>
              <a:cxn ang="0">
                <a:pos x="136" y="0"/>
              </a:cxn>
              <a:cxn ang="0">
                <a:pos x="149" y="12"/>
              </a:cxn>
              <a:cxn ang="0">
                <a:pos x="144" y="52"/>
              </a:cxn>
              <a:cxn ang="0">
                <a:pos x="132" y="76"/>
              </a:cxn>
              <a:cxn ang="0">
                <a:pos x="144" y="80"/>
              </a:cxn>
              <a:cxn ang="0">
                <a:pos x="202" y="80"/>
              </a:cxn>
              <a:cxn ang="0">
                <a:pos x="218" y="92"/>
              </a:cxn>
              <a:cxn ang="0">
                <a:pos x="217" y="112"/>
              </a:cxn>
              <a:cxn ang="0">
                <a:pos x="212" y="134"/>
              </a:cxn>
              <a:cxn ang="0">
                <a:pos x="195" y="156"/>
              </a:cxn>
              <a:cxn ang="0">
                <a:pos x="199" y="172"/>
              </a:cxn>
              <a:cxn ang="0">
                <a:pos x="179" y="189"/>
              </a:cxn>
              <a:cxn ang="0">
                <a:pos x="182" y="204"/>
              </a:cxn>
              <a:cxn ang="0">
                <a:pos x="168" y="220"/>
              </a:cxn>
              <a:cxn ang="0">
                <a:pos x="140" y="223"/>
              </a:cxn>
              <a:cxn ang="0">
                <a:pos x="56" y="199"/>
              </a:cxn>
              <a:cxn ang="0">
                <a:pos x="91" y="211"/>
              </a:cxn>
              <a:cxn ang="0">
                <a:pos x="140" y="212"/>
              </a:cxn>
              <a:cxn ang="0">
                <a:pos x="167" y="208"/>
              </a:cxn>
              <a:cxn ang="0">
                <a:pos x="167" y="192"/>
              </a:cxn>
              <a:cxn ang="0">
                <a:pos x="178" y="179"/>
              </a:cxn>
              <a:cxn ang="0">
                <a:pos x="189" y="168"/>
              </a:cxn>
              <a:cxn ang="0">
                <a:pos x="178" y="145"/>
              </a:cxn>
              <a:cxn ang="0">
                <a:pos x="201" y="138"/>
              </a:cxn>
              <a:cxn ang="0">
                <a:pos x="194" y="123"/>
              </a:cxn>
              <a:cxn ang="0">
                <a:pos x="203" y="111"/>
              </a:cxn>
              <a:cxn ang="0">
                <a:pos x="209" y="96"/>
              </a:cxn>
              <a:cxn ang="0">
                <a:pos x="155" y="89"/>
              </a:cxn>
              <a:cxn ang="0">
                <a:pos x="132" y="91"/>
              </a:cxn>
              <a:cxn ang="0">
                <a:pos x="121" y="75"/>
              </a:cxn>
              <a:cxn ang="0">
                <a:pos x="131" y="56"/>
              </a:cxn>
              <a:cxn ang="0">
                <a:pos x="141" y="22"/>
              </a:cxn>
              <a:cxn ang="0">
                <a:pos x="132" y="11"/>
              </a:cxn>
              <a:cxn ang="0">
                <a:pos x="117" y="23"/>
              </a:cxn>
              <a:cxn ang="0">
                <a:pos x="112" y="35"/>
              </a:cxn>
              <a:cxn ang="0">
                <a:pos x="101" y="56"/>
              </a:cxn>
              <a:cxn ang="0">
                <a:pos x="72" y="87"/>
              </a:cxn>
              <a:cxn ang="0">
                <a:pos x="47" y="100"/>
              </a:cxn>
              <a:cxn ang="0">
                <a:pos x="37" y="97"/>
              </a:cxn>
              <a:cxn ang="0">
                <a:pos x="20" y="100"/>
              </a:cxn>
              <a:cxn ang="0">
                <a:pos x="10" y="118"/>
              </a:cxn>
              <a:cxn ang="0">
                <a:pos x="16" y="196"/>
              </a:cxn>
              <a:cxn ang="0">
                <a:pos x="29" y="203"/>
              </a:cxn>
              <a:cxn ang="0">
                <a:pos x="36" y="201"/>
              </a:cxn>
            </a:cxnLst>
            <a:rect l="0" t="0" r="r" b="b"/>
            <a:pathLst>
              <a:path w="221" h="223">
                <a:moveTo>
                  <a:pt x="120" y="223"/>
                </a:moveTo>
                <a:lnTo>
                  <a:pt x="120" y="223"/>
                </a:lnTo>
                <a:lnTo>
                  <a:pt x="104" y="223"/>
                </a:lnTo>
                <a:lnTo>
                  <a:pt x="90" y="222"/>
                </a:lnTo>
                <a:lnTo>
                  <a:pt x="90" y="222"/>
                </a:lnTo>
                <a:lnTo>
                  <a:pt x="79" y="219"/>
                </a:lnTo>
                <a:lnTo>
                  <a:pt x="70" y="215"/>
                </a:lnTo>
                <a:lnTo>
                  <a:pt x="70" y="215"/>
                </a:lnTo>
                <a:lnTo>
                  <a:pt x="56" y="210"/>
                </a:lnTo>
                <a:lnTo>
                  <a:pt x="51" y="208"/>
                </a:lnTo>
                <a:lnTo>
                  <a:pt x="44" y="210"/>
                </a:lnTo>
                <a:lnTo>
                  <a:pt x="44" y="210"/>
                </a:lnTo>
                <a:lnTo>
                  <a:pt x="40" y="211"/>
                </a:lnTo>
                <a:lnTo>
                  <a:pt x="40" y="211"/>
                </a:lnTo>
                <a:lnTo>
                  <a:pt x="36" y="214"/>
                </a:lnTo>
                <a:lnTo>
                  <a:pt x="29" y="214"/>
                </a:lnTo>
                <a:lnTo>
                  <a:pt x="29" y="214"/>
                </a:lnTo>
                <a:lnTo>
                  <a:pt x="29" y="214"/>
                </a:lnTo>
                <a:lnTo>
                  <a:pt x="21" y="212"/>
                </a:lnTo>
                <a:lnTo>
                  <a:pt x="14" y="208"/>
                </a:lnTo>
                <a:lnTo>
                  <a:pt x="14" y="208"/>
                </a:lnTo>
                <a:lnTo>
                  <a:pt x="8" y="203"/>
                </a:lnTo>
                <a:lnTo>
                  <a:pt x="4" y="196"/>
                </a:lnTo>
                <a:lnTo>
                  <a:pt x="0" y="188"/>
                </a:lnTo>
                <a:lnTo>
                  <a:pt x="0" y="180"/>
                </a:lnTo>
                <a:lnTo>
                  <a:pt x="0" y="118"/>
                </a:lnTo>
                <a:lnTo>
                  <a:pt x="0" y="118"/>
                </a:lnTo>
                <a:lnTo>
                  <a:pt x="0" y="110"/>
                </a:lnTo>
                <a:lnTo>
                  <a:pt x="4" y="103"/>
                </a:lnTo>
                <a:lnTo>
                  <a:pt x="8" y="96"/>
                </a:lnTo>
                <a:lnTo>
                  <a:pt x="13" y="91"/>
                </a:lnTo>
                <a:lnTo>
                  <a:pt x="13" y="91"/>
                </a:lnTo>
                <a:lnTo>
                  <a:pt x="18" y="88"/>
                </a:lnTo>
                <a:lnTo>
                  <a:pt x="24" y="87"/>
                </a:lnTo>
                <a:lnTo>
                  <a:pt x="29" y="85"/>
                </a:lnTo>
                <a:lnTo>
                  <a:pt x="33" y="85"/>
                </a:lnTo>
                <a:lnTo>
                  <a:pt x="33" y="85"/>
                </a:lnTo>
                <a:lnTo>
                  <a:pt x="39" y="85"/>
                </a:lnTo>
                <a:lnTo>
                  <a:pt x="43" y="88"/>
                </a:lnTo>
                <a:lnTo>
                  <a:pt x="43" y="88"/>
                </a:lnTo>
                <a:lnTo>
                  <a:pt x="44" y="89"/>
                </a:lnTo>
                <a:lnTo>
                  <a:pt x="44" y="89"/>
                </a:lnTo>
                <a:lnTo>
                  <a:pt x="47" y="89"/>
                </a:lnTo>
                <a:lnTo>
                  <a:pt x="47" y="89"/>
                </a:lnTo>
                <a:lnTo>
                  <a:pt x="50" y="89"/>
                </a:lnTo>
                <a:lnTo>
                  <a:pt x="54" y="88"/>
                </a:lnTo>
                <a:lnTo>
                  <a:pt x="60" y="83"/>
                </a:lnTo>
                <a:lnTo>
                  <a:pt x="72" y="72"/>
                </a:lnTo>
                <a:lnTo>
                  <a:pt x="74" y="70"/>
                </a:lnTo>
                <a:lnTo>
                  <a:pt x="74" y="70"/>
                </a:lnTo>
                <a:lnTo>
                  <a:pt x="83" y="61"/>
                </a:lnTo>
                <a:lnTo>
                  <a:pt x="91" y="49"/>
                </a:lnTo>
                <a:lnTo>
                  <a:pt x="91" y="49"/>
                </a:lnTo>
                <a:lnTo>
                  <a:pt x="95" y="42"/>
                </a:lnTo>
                <a:lnTo>
                  <a:pt x="95" y="42"/>
                </a:lnTo>
                <a:lnTo>
                  <a:pt x="99" y="37"/>
                </a:lnTo>
                <a:lnTo>
                  <a:pt x="101" y="31"/>
                </a:lnTo>
                <a:lnTo>
                  <a:pt x="101" y="31"/>
                </a:lnTo>
                <a:lnTo>
                  <a:pt x="106" y="22"/>
                </a:lnTo>
                <a:lnTo>
                  <a:pt x="106" y="22"/>
                </a:lnTo>
                <a:lnTo>
                  <a:pt x="108" y="18"/>
                </a:lnTo>
                <a:lnTo>
                  <a:pt x="108" y="18"/>
                </a:lnTo>
                <a:lnTo>
                  <a:pt x="112" y="11"/>
                </a:lnTo>
                <a:lnTo>
                  <a:pt x="114" y="7"/>
                </a:lnTo>
                <a:lnTo>
                  <a:pt x="118" y="4"/>
                </a:lnTo>
                <a:lnTo>
                  <a:pt x="118" y="4"/>
                </a:lnTo>
                <a:lnTo>
                  <a:pt x="124" y="2"/>
                </a:lnTo>
                <a:lnTo>
                  <a:pt x="131" y="0"/>
                </a:lnTo>
                <a:lnTo>
                  <a:pt x="131" y="0"/>
                </a:lnTo>
                <a:lnTo>
                  <a:pt x="136" y="0"/>
                </a:lnTo>
                <a:lnTo>
                  <a:pt x="140" y="2"/>
                </a:lnTo>
                <a:lnTo>
                  <a:pt x="144" y="4"/>
                </a:lnTo>
                <a:lnTo>
                  <a:pt x="147" y="8"/>
                </a:lnTo>
                <a:lnTo>
                  <a:pt x="147" y="8"/>
                </a:lnTo>
                <a:lnTo>
                  <a:pt x="149" y="12"/>
                </a:lnTo>
                <a:lnTo>
                  <a:pt x="152" y="18"/>
                </a:lnTo>
                <a:lnTo>
                  <a:pt x="152" y="23"/>
                </a:lnTo>
                <a:lnTo>
                  <a:pt x="152" y="29"/>
                </a:lnTo>
                <a:lnTo>
                  <a:pt x="149" y="41"/>
                </a:lnTo>
                <a:lnTo>
                  <a:pt x="144" y="52"/>
                </a:lnTo>
                <a:lnTo>
                  <a:pt x="144" y="52"/>
                </a:lnTo>
                <a:lnTo>
                  <a:pt x="139" y="61"/>
                </a:lnTo>
                <a:lnTo>
                  <a:pt x="139" y="61"/>
                </a:lnTo>
                <a:lnTo>
                  <a:pt x="135" y="69"/>
                </a:lnTo>
                <a:lnTo>
                  <a:pt x="132" y="76"/>
                </a:lnTo>
                <a:lnTo>
                  <a:pt x="132" y="76"/>
                </a:lnTo>
                <a:lnTo>
                  <a:pt x="132" y="80"/>
                </a:lnTo>
                <a:lnTo>
                  <a:pt x="133" y="80"/>
                </a:lnTo>
                <a:lnTo>
                  <a:pt x="133" y="80"/>
                </a:lnTo>
                <a:lnTo>
                  <a:pt x="144" y="80"/>
                </a:lnTo>
                <a:lnTo>
                  <a:pt x="144" y="80"/>
                </a:lnTo>
                <a:lnTo>
                  <a:pt x="155" y="79"/>
                </a:lnTo>
                <a:lnTo>
                  <a:pt x="198" y="79"/>
                </a:lnTo>
                <a:lnTo>
                  <a:pt x="198" y="79"/>
                </a:lnTo>
                <a:lnTo>
                  <a:pt x="202" y="80"/>
                </a:lnTo>
                <a:lnTo>
                  <a:pt x="207" y="80"/>
                </a:lnTo>
                <a:lnTo>
                  <a:pt x="210" y="83"/>
                </a:lnTo>
                <a:lnTo>
                  <a:pt x="214" y="85"/>
                </a:lnTo>
                <a:lnTo>
                  <a:pt x="217" y="88"/>
                </a:lnTo>
                <a:lnTo>
                  <a:pt x="218" y="92"/>
                </a:lnTo>
                <a:lnTo>
                  <a:pt x="220" y="96"/>
                </a:lnTo>
                <a:lnTo>
                  <a:pt x="221" y="100"/>
                </a:lnTo>
                <a:lnTo>
                  <a:pt x="221" y="100"/>
                </a:lnTo>
                <a:lnTo>
                  <a:pt x="220" y="107"/>
                </a:lnTo>
                <a:lnTo>
                  <a:pt x="217" y="112"/>
                </a:lnTo>
                <a:lnTo>
                  <a:pt x="213" y="118"/>
                </a:lnTo>
                <a:lnTo>
                  <a:pt x="207" y="120"/>
                </a:lnTo>
                <a:lnTo>
                  <a:pt x="207" y="120"/>
                </a:lnTo>
                <a:lnTo>
                  <a:pt x="210" y="127"/>
                </a:lnTo>
                <a:lnTo>
                  <a:pt x="212" y="134"/>
                </a:lnTo>
                <a:lnTo>
                  <a:pt x="212" y="134"/>
                </a:lnTo>
                <a:lnTo>
                  <a:pt x="210" y="141"/>
                </a:lnTo>
                <a:lnTo>
                  <a:pt x="207" y="147"/>
                </a:lnTo>
                <a:lnTo>
                  <a:pt x="202" y="153"/>
                </a:lnTo>
                <a:lnTo>
                  <a:pt x="195" y="156"/>
                </a:lnTo>
                <a:lnTo>
                  <a:pt x="195" y="156"/>
                </a:lnTo>
                <a:lnTo>
                  <a:pt x="198" y="161"/>
                </a:lnTo>
                <a:lnTo>
                  <a:pt x="199" y="168"/>
                </a:lnTo>
                <a:lnTo>
                  <a:pt x="199" y="168"/>
                </a:lnTo>
                <a:lnTo>
                  <a:pt x="199" y="172"/>
                </a:lnTo>
                <a:lnTo>
                  <a:pt x="198" y="176"/>
                </a:lnTo>
                <a:lnTo>
                  <a:pt x="194" y="183"/>
                </a:lnTo>
                <a:lnTo>
                  <a:pt x="187" y="187"/>
                </a:lnTo>
                <a:lnTo>
                  <a:pt x="183" y="188"/>
                </a:lnTo>
                <a:lnTo>
                  <a:pt x="179" y="189"/>
                </a:lnTo>
                <a:lnTo>
                  <a:pt x="179" y="189"/>
                </a:lnTo>
                <a:lnTo>
                  <a:pt x="180" y="195"/>
                </a:lnTo>
                <a:lnTo>
                  <a:pt x="182" y="200"/>
                </a:lnTo>
                <a:lnTo>
                  <a:pt x="182" y="200"/>
                </a:lnTo>
                <a:lnTo>
                  <a:pt x="182" y="204"/>
                </a:lnTo>
                <a:lnTo>
                  <a:pt x="180" y="208"/>
                </a:lnTo>
                <a:lnTo>
                  <a:pt x="178" y="212"/>
                </a:lnTo>
                <a:lnTo>
                  <a:pt x="175" y="216"/>
                </a:lnTo>
                <a:lnTo>
                  <a:pt x="172" y="219"/>
                </a:lnTo>
                <a:lnTo>
                  <a:pt x="168" y="220"/>
                </a:lnTo>
                <a:lnTo>
                  <a:pt x="164" y="222"/>
                </a:lnTo>
                <a:lnTo>
                  <a:pt x="160" y="222"/>
                </a:lnTo>
                <a:lnTo>
                  <a:pt x="160" y="222"/>
                </a:lnTo>
                <a:lnTo>
                  <a:pt x="140" y="223"/>
                </a:lnTo>
                <a:lnTo>
                  <a:pt x="140" y="223"/>
                </a:lnTo>
                <a:lnTo>
                  <a:pt x="120" y="223"/>
                </a:lnTo>
                <a:lnTo>
                  <a:pt x="120" y="223"/>
                </a:lnTo>
                <a:close/>
                <a:moveTo>
                  <a:pt x="51" y="197"/>
                </a:moveTo>
                <a:lnTo>
                  <a:pt x="51" y="197"/>
                </a:lnTo>
                <a:lnTo>
                  <a:pt x="56" y="199"/>
                </a:lnTo>
                <a:lnTo>
                  <a:pt x="63" y="200"/>
                </a:lnTo>
                <a:lnTo>
                  <a:pt x="74" y="204"/>
                </a:lnTo>
                <a:lnTo>
                  <a:pt x="74" y="204"/>
                </a:lnTo>
                <a:lnTo>
                  <a:pt x="83" y="208"/>
                </a:lnTo>
                <a:lnTo>
                  <a:pt x="91" y="211"/>
                </a:lnTo>
                <a:lnTo>
                  <a:pt x="91" y="211"/>
                </a:lnTo>
                <a:lnTo>
                  <a:pt x="105" y="212"/>
                </a:lnTo>
                <a:lnTo>
                  <a:pt x="120" y="212"/>
                </a:lnTo>
                <a:lnTo>
                  <a:pt x="120" y="212"/>
                </a:lnTo>
                <a:lnTo>
                  <a:pt x="140" y="212"/>
                </a:lnTo>
                <a:lnTo>
                  <a:pt x="140" y="212"/>
                </a:lnTo>
                <a:lnTo>
                  <a:pt x="160" y="211"/>
                </a:lnTo>
                <a:lnTo>
                  <a:pt x="160" y="211"/>
                </a:lnTo>
                <a:lnTo>
                  <a:pt x="164" y="211"/>
                </a:lnTo>
                <a:lnTo>
                  <a:pt x="167" y="208"/>
                </a:lnTo>
                <a:lnTo>
                  <a:pt x="170" y="204"/>
                </a:lnTo>
                <a:lnTo>
                  <a:pt x="171" y="200"/>
                </a:lnTo>
                <a:lnTo>
                  <a:pt x="171" y="200"/>
                </a:lnTo>
                <a:lnTo>
                  <a:pt x="170" y="196"/>
                </a:lnTo>
                <a:lnTo>
                  <a:pt x="167" y="192"/>
                </a:lnTo>
                <a:lnTo>
                  <a:pt x="164" y="191"/>
                </a:lnTo>
                <a:lnTo>
                  <a:pt x="160" y="189"/>
                </a:lnTo>
                <a:lnTo>
                  <a:pt x="160" y="179"/>
                </a:lnTo>
                <a:lnTo>
                  <a:pt x="178" y="179"/>
                </a:lnTo>
                <a:lnTo>
                  <a:pt x="178" y="179"/>
                </a:lnTo>
                <a:lnTo>
                  <a:pt x="182" y="177"/>
                </a:lnTo>
                <a:lnTo>
                  <a:pt x="186" y="174"/>
                </a:lnTo>
                <a:lnTo>
                  <a:pt x="187" y="172"/>
                </a:lnTo>
                <a:lnTo>
                  <a:pt x="189" y="168"/>
                </a:lnTo>
                <a:lnTo>
                  <a:pt x="189" y="168"/>
                </a:lnTo>
                <a:lnTo>
                  <a:pt x="187" y="162"/>
                </a:lnTo>
                <a:lnTo>
                  <a:pt x="186" y="160"/>
                </a:lnTo>
                <a:lnTo>
                  <a:pt x="182" y="157"/>
                </a:lnTo>
                <a:lnTo>
                  <a:pt x="178" y="156"/>
                </a:lnTo>
                <a:lnTo>
                  <a:pt x="178" y="145"/>
                </a:lnTo>
                <a:lnTo>
                  <a:pt x="190" y="145"/>
                </a:lnTo>
                <a:lnTo>
                  <a:pt x="190" y="145"/>
                </a:lnTo>
                <a:lnTo>
                  <a:pt x="194" y="145"/>
                </a:lnTo>
                <a:lnTo>
                  <a:pt x="198" y="142"/>
                </a:lnTo>
                <a:lnTo>
                  <a:pt x="201" y="138"/>
                </a:lnTo>
                <a:lnTo>
                  <a:pt x="201" y="134"/>
                </a:lnTo>
                <a:lnTo>
                  <a:pt x="201" y="134"/>
                </a:lnTo>
                <a:lnTo>
                  <a:pt x="201" y="130"/>
                </a:lnTo>
                <a:lnTo>
                  <a:pt x="198" y="126"/>
                </a:lnTo>
                <a:lnTo>
                  <a:pt x="194" y="123"/>
                </a:lnTo>
                <a:lnTo>
                  <a:pt x="190" y="123"/>
                </a:lnTo>
                <a:lnTo>
                  <a:pt x="190" y="112"/>
                </a:lnTo>
                <a:lnTo>
                  <a:pt x="198" y="112"/>
                </a:lnTo>
                <a:lnTo>
                  <a:pt x="198" y="112"/>
                </a:lnTo>
                <a:lnTo>
                  <a:pt x="203" y="111"/>
                </a:lnTo>
                <a:lnTo>
                  <a:pt x="206" y="108"/>
                </a:lnTo>
                <a:lnTo>
                  <a:pt x="209" y="106"/>
                </a:lnTo>
                <a:lnTo>
                  <a:pt x="210" y="100"/>
                </a:lnTo>
                <a:lnTo>
                  <a:pt x="210" y="100"/>
                </a:lnTo>
                <a:lnTo>
                  <a:pt x="209" y="96"/>
                </a:lnTo>
                <a:lnTo>
                  <a:pt x="206" y="93"/>
                </a:lnTo>
                <a:lnTo>
                  <a:pt x="203" y="91"/>
                </a:lnTo>
                <a:lnTo>
                  <a:pt x="198" y="89"/>
                </a:lnTo>
                <a:lnTo>
                  <a:pt x="155" y="89"/>
                </a:lnTo>
                <a:lnTo>
                  <a:pt x="155" y="89"/>
                </a:lnTo>
                <a:lnTo>
                  <a:pt x="144" y="91"/>
                </a:lnTo>
                <a:lnTo>
                  <a:pt x="144" y="91"/>
                </a:lnTo>
                <a:lnTo>
                  <a:pt x="133" y="91"/>
                </a:lnTo>
                <a:lnTo>
                  <a:pt x="132" y="91"/>
                </a:lnTo>
                <a:lnTo>
                  <a:pt x="132" y="91"/>
                </a:lnTo>
                <a:lnTo>
                  <a:pt x="126" y="89"/>
                </a:lnTo>
                <a:lnTo>
                  <a:pt x="124" y="87"/>
                </a:lnTo>
                <a:lnTo>
                  <a:pt x="124" y="87"/>
                </a:lnTo>
                <a:lnTo>
                  <a:pt x="121" y="81"/>
                </a:lnTo>
                <a:lnTo>
                  <a:pt x="121" y="75"/>
                </a:lnTo>
                <a:lnTo>
                  <a:pt x="121" y="75"/>
                </a:lnTo>
                <a:lnTo>
                  <a:pt x="122" y="69"/>
                </a:lnTo>
                <a:lnTo>
                  <a:pt x="124" y="64"/>
                </a:lnTo>
                <a:lnTo>
                  <a:pt x="131" y="56"/>
                </a:lnTo>
                <a:lnTo>
                  <a:pt x="131" y="56"/>
                </a:lnTo>
                <a:lnTo>
                  <a:pt x="135" y="46"/>
                </a:lnTo>
                <a:lnTo>
                  <a:pt x="135" y="46"/>
                </a:lnTo>
                <a:lnTo>
                  <a:pt x="139" y="38"/>
                </a:lnTo>
                <a:lnTo>
                  <a:pt x="141" y="30"/>
                </a:lnTo>
                <a:lnTo>
                  <a:pt x="141" y="22"/>
                </a:lnTo>
                <a:lnTo>
                  <a:pt x="140" y="18"/>
                </a:lnTo>
                <a:lnTo>
                  <a:pt x="139" y="15"/>
                </a:lnTo>
                <a:lnTo>
                  <a:pt x="139" y="15"/>
                </a:lnTo>
                <a:lnTo>
                  <a:pt x="136" y="12"/>
                </a:lnTo>
                <a:lnTo>
                  <a:pt x="132" y="11"/>
                </a:lnTo>
                <a:lnTo>
                  <a:pt x="128" y="11"/>
                </a:lnTo>
                <a:lnTo>
                  <a:pt x="124" y="14"/>
                </a:lnTo>
                <a:lnTo>
                  <a:pt x="124" y="14"/>
                </a:lnTo>
                <a:lnTo>
                  <a:pt x="120" y="18"/>
                </a:lnTo>
                <a:lnTo>
                  <a:pt x="117" y="23"/>
                </a:lnTo>
                <a:lnTo>
                  <a:pt x="117" y="23"/>
                </a:lnTo>
                <a:lnTo>
                  <a:pt x="116" y="27"/>
                </a:lnTo>
                <a:lnTo>
                  <a:pt x="116" y="27"/>
                </a:lnTo>
                <a:lnTo>
                  <a:pt x="112" y="35"/>
                </a:lnTo>
                <a:lnTo>
                  <a:pt x="112" y="35"/>
                </a:lnTo>
                <a:lnTo>
                  <a:pt x="109" y="42"/>
                </a:lnTo>
                <a:lnTo>
                  <a:pt x="105" y="49"/>
                </a:lnTo>
                <a:lnTo>
                  <a:pt x="105" y="49"/>
                </a:lnTo>
                <a:lnTo>
                  <a:pt x="101" y="56"/>
                </a:lnTo>
                <a:lnTo>
                  <a:pt x="101" y="56"/>
                </a:lnTo>
                <a:lnTo>
                  <a:pt x="91" y="68"/>
                </a:lnTo>
                <a:lnTo>
                  <a:pt x="82" y="79"/>
                </a:lnTo>
                <a:lnTo>
                  <a:pt x="81" y="80"/>
                </a:lnTo>
                <a:lnTo>
                  <a:pt x="81" y="80"/>
                </a:lnTo>
                <a:lnTo>
                  <a:pt x="72" y="87"/>
                </a:lnTo>
                <a:lnTo>
                  <a:pt x="63" y="93"/>
                </a:lnTo>
                <a:lnTo>
                  <a:pt x="55" y="99"/>
                </a:lnTo>
                <a:lnTo>
                  <a:pt x="51" y="100"/>
                </a:lnTo>
                <a:lnTo>
                  <a:pt x="47" y="100"/>
                </a:lnTo>
                <a:lnTo>
                  <a:pt x="47" y="100"/>
                </a:lnTo>
                <a:lnTo>
                  <a:pt x="43" y="100"/>
                </a:lnTo>
                <a:lnTo>
                  <a:pt x="40" y="99"/>
                </a:lnTo>
                <a:lnTo>
                  <a:pt x="40" y="99"/>
                </a:lnTo>
                <a:lnTo>
                  <a:pt x="37" y="97"/>
                </a:lnTo>
                <a:lnTo>
                  <a:pt x="37" y="97"/>
                </a:lnTo>
                <a:lnTo>
                  <a:pt x="33" y="96"/>
                </a:lnTo>
                <a:lnTo>
                  <a:pt x="33" y="96"/>
                </a:lnTo>
                <a:lnTo>
                  <a:pt x="33" y="96"/>
                </a:lnTo>
                <a:lnTo>
                  <a:pt x="27" y="97"/>
                </a:lnTo>
                <a:lnTo>
                  <a:pt x="20" y="100"/>
                </a:lnTo>
                <a:lnTo>
                  <a:pt x="20" y="100"/>
                </a:lnTo>
                <a:lnTo>
                  <a:pt x="16" y="104"/>
                </a:lnTo>
                <a:lnTo>
                  <a:pt x="13" y="108"/>
                </a:lnTo>
                <a:lnTo>
                  <a:pt x="10" y="112"/>
                </a:lnTo>
                <a:lnTo>
                  <a:pt x="10" y="118"/>
                </a:lnTo>
                <a:lnTo>
                  <a:pt x="10" y="180"/>
                </a:lnTo>
                <a:lnTo>
                  <a:pt x="10" y="180"/>
                </a:lnTo>
                <a:lnTo>
                  <a:pt x="10" y="185"/>
                </a:lnTo>
                <a:lnTo>
                  <a:pt x="13" y="191"/>
                </a:lnTo>
                <a:lnTo>
                  <a:pt x="16" y="196"/>
                </a:lnTo>
                <a:lnTo>
                  <a:pt x="20" y="200"/>
                </a:lnTo>
                <a:lnTo>
                  <a:pt x="20" y="200"/>
                </a:lnTo>
                <a:lnTo>
                  <a:pt x="24" y="201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32" y="203"/>
                </a:lnTo>
                <a:lnTo>
                  <a:pt x="36" y="201"/>
                </a:lnTo>
                <a:lnTo>
                  <a:pt x="36" y="201"/>
                </a:lnTo>
                <a:lnTo>
                  <a:pt x="41" y="199"/>
                </a:lnTo>
                <a:lnTo>
                  <a:pt x="41" y="199"/>
                </a:lnTo>
                <a:lnTo>
                  <a:pt x="51" y="197"/>
                </a:lnTo>
                <a:lnTo>
                  <a:pt x="51" y="1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8" name="Freeform 328"/>
          <p:cNvSpPr/>
          <p:nvPr/>
        </p:nvSpPr>
        <p:spPr bwMode="auto">
          <a:xfrm>
            <a:off x="5246211" y="5082820"/>
            <a:ext cx="412784" cy="9339"/>
          </a:xfrm>
          <a:custGeom>
            <a:avLst/>
            <a:gdLst/>
            <a:ahLst/>
            <a:cxnLst>
              <a:cxn ang="0">
                <a:pos x="260" y="5"/>
              </a:cxn>
              <a:cxn ang="0">
                <a:pos x="2" y="5"/>
              </a:cxn>
              <a:cxn ang="0">
                <a:pos x="2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2" y="0"/>
              </a:cxn>
              <a:cxn ang="0">
                <a:pos x="260" y="0"/>
              </a:cxn>
              <a:cxn ang="0">
                <a:pos x="260" y="0"/>
              </a:cxn>
              <a:cxn ang="0">
                <a:pos x="262" y="0"/>
              </a:cxn>
              <a:cxn ang="0">
                <a:pos x="263" y="2"/>
              </a:cxn>
              <a:cxn ang="0">
                <a:pos x="263" y="2"/>
              </a:cxn>
              <a:cxn ang="0">
                <a:pos x="262" y="4"/>
              </a:cxn>
              <a:cxn ang="0">
                <a:pos x="260" y="5"/>
              </a:cxn>
              <a:cxn ang="0">
                <a:pos x="260" y="5"/>
              </a:cxn>
            </a:cxnLst>
            <a:rect l="0" t="0" r="r" b="b"/>
            <a:pathLst>
              <a:path w="263" h="5">
                <a:moveTo>
                  <a:pt x="260" y="5"/>
                </a:moveTo>
                <a:lnTo>
                  <a:pt x="2" y="5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60" y="0"/>
                </a:lnTo>
                <a:lnTo>
                  <a:pt x="260" y="0"/>
                </a:lnTo>
                <a:lnTo>
                  <a:pt x="262" y="0"/>
                </a:lnTo>
                <a:lnTo>
                  <a:pt x="263" y="2"/>
                </a:lnTo>
                <a:lnTo>
                  <a:pt x="263" y="2"/>
                </a:lnTo>
                <a:lnTo>
                  <a:pt x="262" y="4"/>
                </a:lnTo>
                <a:lnTo>
                  <a:pt x="260" y="5"/>
                </a:lnTo>
                <a:lnTo>
                  <a:pt x="26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9" name="Freeform 329"/>
          <p:cNvSpPr/>
          <p:nvPr/>
        </p:nvSpPr>
        <p:spPr bwMode="auto">
          <a:xfrm>
            <a:off x="5551109" y="4994104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3" y="62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1"/>
              </a:cxn>
              <a:cxn ang="0">
                <a:pos x="0" y="1"/>
              </a:cxn>
              <a:cxn ang="0">
                <a:pos x="3" y="0"/>
              </a:cxn>
              <a:cxn ang="0">
                <a:pos x="4" y="1"/>
              </a:cxn>
              <a:cxn ang="0">
                <a:pos x="68" y="58"/>
              </a:cxn>
              <a:cxn ang="0">
                <a:pos x="68" y="58"/>
              </a:cxn>
              <a:cxn ang="0">
                <a:pos x="69" y="60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3" y="62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68" y="58"/>
                </a:lnTo>
                <a:lnTo>
                  <a:pt x="68" y="58"/>
                </a:lnTo>
                <a:lnTo>
                  <a:pt x="69" y="60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0" name="Freeform 330"/>
          <p:cNvSpPr/>
          <p:nvPr/>
        </p:nvSpPr>
        <p:spPr bwMode="auto">
          <a:xfrm>
            <a:off x="5551109" y="5082820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59"/>
              </a:cxn>
              <a:cxn ang="0">
                <a:pos x="0" y="58"/>
              </a:cxn>
              <a:cxn ang="0">
                <a:pos x="63" y="0"/>
              </a:cxn>
              <a:cxn ang="0">
                <a:pos x="63" y="0"/>
              </a:cxn>
              <a:cxn ang="0">
                <a:pos x="66" y="0"/>
              </a:cxn>
              <a:cxn ang="0">
                <a:pos x="68" y="0"/>
              </a:cxn>
              <a:cxn ang="0">
                <a:pos x="68" y="0"/>
              </a:cxn>
              <a:cxn ang="0">
                <a:pos x="69" y="2"/>
              </a:cxn>
              <a:cxn ang="0">
                <a:pos x="68" y="4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59"/>
                </a:lnTo>
                <a:lnTo>
                  <a:pt x="0" y="58"/>
                </a:lnTo>
                <a:lnTo>
                  <a:pt x="63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68" y="0"/>
                </a:lnTo>
                <a:lnTo>
                  <a:pt x="69" y="2"/>
                </a:lnTo>
                <a:lnTo>
                  <a:pt x="68" y="4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1" name="Freeform 331"/>
          <p:cNvSpPr/>
          <p:nvPr/>
        </p:nvSpPr>
        <p:spPr bwMode="auto">
          <a:xfrm>
            <a:off x="4434713" y="5082820"/>
            <a:ext cx="408095" cy="9339"/>
          </a:xfrm>
          <a:custGeom>
            <a:avLst/>
            <a:gdLst/>
            <a:ahLst/>
            <a:cxnLst>
              <a:cxn ang="0">
                <a:pos x="259" y="5"/>
              </a:cxn>
              <a:cxn ang="0">
                <a:pos x="3" y="5"/>
              </a:cxn>
              <a:cxn ang="0">
                <a:pos x="3" y="5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259" y="0"/>
              </a:cxn>
              <a:cxn ang="0">
                <a:pos x="259" y="0"/>
              </a:cxn>
              <a:cxn ang="0">
                <a:pos x="262" y="0"/>
              </a:cxn>
              <a:cxn ang="0">
                <a:pos x="262" y="2"/>
              </a:cxn>
              <a:cxn ang="0">
                <a:pos x="262" y="2"/>
              </a:cxn>
              <a:cxn ang="0">
                <a:pos x="262" y="4"/>
              </a:cxn>
              <a:cxn ang="0">
                <a:pos x="259" y="5"/>
              </a:cxn>
              <a:cxn ang="0">
                <a:pos x="259" y="5"/>
              </a:cxn>
            </a:cxnLst>
            <a:rect l="0" t="0" r="r" b="b"/>
            <a:pathLst>
              <a:path w="262" h="5">
                <a:moveTo>
                  <a:pt x="259" y="5"/>
                </a:moveTo>
                <a:lnTo>
                  <a:pt x="3" y="5"/>
                </a:lnTo>
                <a:lnTo>
                  <a:pt x="3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259" y="0"/>
                </a:lnTo>
                <a:lnTo>
                  <a:pt x="259" y="0"/>
                </a:lnTo>
                <a:lnTo>
                  <a:pt x="262" y="0"/>
                </a:lnTo>
                <a:lnTo>
                  <a:pt x="262" y="2"/>
                </a:lnTo>
                <a:lnTo>
                  <a:pt x="262" y="2"/>
                </a:lnTo>
                <a:lnTo>
                  <a:pt x="262" y="4"/>
                </a:lnTo>
                <a:lnTo>
                  <a:pt x="259" y="5"/>
                </a:lnTo>
                <a:lnTo>
                  <a:pt x="259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2" name="Freeform 332"/>
          <p:cNvSpPr/>
          <p:nvPr/>
        </p:nvSpPr>
        <p:spPr bwMode="auto">
          <a:xfrm>
            <a:off x="4434712" y="4994104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60"/>
              </a:cxn>
              <a:cxn ang="0">
                <a:pos x="0" y="58"/>
              </a:cxn>
              <a:cxn ang="0">
                <a:pos x="65" y="1"/>
              </a:cxn>
              <a:cxn ang="0">
                <a:pos x="65" y="1"/>
              </a:cxn>
              <a:cxn ang="0">
                <a:pos x="66" y="0"/>
              </a:cxn>
              <a:cxn ang="0">
                <a:pos x="68" y="1"/>
              </a:cxn>
              <a:cxn ang="0">
                <a:pos x="68" y="1"/>
              </a:cxn>
              <a:cxn ang="0">
                <a:pos x="69" y="2"/>
              </a:cxn>
              <a:cxn ang="0">
                <a:pos x="68" y="5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65" y="1"/>
                </a:lnTo>
                <a:lnTo>
                  <a:pt x="65" y="1"/>
                </a:lnTo>
                <a:lnTo>
                  <a:pt x="66" y="0"/>
                </a:lnTo>
                <a:lnTo>
                  <a:pt x="68" y="1"/>
                </a:lnTo>
                <a:lnTo>
                  <a:pt x="68" y="1"/>
                </a:lnTo>
                <a:lnTo>
                  <a:pt x="69" y="2"/>
                </a:lnTo>
                <a:lnTo>
                  <a:pt x="68" y="5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3" name="Freeform 333"/>
          <p:cNvSpPr/>
          <p:nvPr/>
        </p:nvSpPr>
        <p:spPr bwMode="auto">
          <a:xfrm>
            <a:off x="4434712" y="5082820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5" y="62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68" y="58"/>
              </a:cxn>
              <a:cxn ang="0">
                <a:pos x="68" y="58"/>
              </a:cxn>
              <a:cxn ang="0">
                <a:pos x="69" y="59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5" y="62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68" y="58"/>
                </a:lnTo>
                <a:lnTo>
                  <a:pt x="68" y="58"/>
                </a:lnTo>
                <a:lnTo>
                  <a:pt x="69" y="59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4" name="Freeform 334"/>
          <p:cNvSpPr/>
          <p:nvPr/>
        </p:nvSpPr>
        <p:spPr bwMode="auto">
          <a:xfrm>
            <a:off x="6958329" y="4891383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6"/>
              </a:cxn>
              <a:cxn ang="0">
                <a:pos x="0" y="124"/>
              </a:cxn>
              <a:cxn ang="0">
                <a:pos x="138" y="0"/>
              </a:cxn>
              <a:cxn ang="0">
                <a:pos x="138" y="0"/>
              </a:cxn>
              <a:cxn ang="0">
                <a:pos x="140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6"/>
                </a:lnTo>
                <a:lnTo>
                  <a:pt x="0" y="124"/>
                </a:lnTo>
                <a:lnTo>
                  <a:pt x="138" y="0"/>
                </a:lnTo>
                <a:lnTo>
                  <a:pt x="138" y="0"/>
                </a:lnTo>
                <a:lnTo>
                  <a:pt x="140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5" name="Freeform 335"/>
          <p:cNvSpPr/>
          <p:nvPr/>
        </p:nvSpPr>
        <p:spPr bwMode="auto">
          <a:xfrm>
            <a:off x="6958329" y="5082821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5"/>
              </a:cxn>
              <a:cxn ang="0">
                <a:pos x="142" y="125"/>
              </a:cxn>
              <a:cxn ang="0">
                <a:pos x="142" y="127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5"/>
                </a:lnTo>
                <a:lnTo>
                  <a:pt x="142" y="125"/>
                </a:lnTo>
                <a:lnTo>
                  <a:pt x="142" y="127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6" name="Freeform 336"/>
          <p:cNvSpPr/>
          <p:nvPr/>
        </p:nvSpPr>
        <p:spPr bwMode="auto">
          <a:xfrm>
            <a:off x="6151524" y="4891383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4"/>
              </a:cxn>
              <a:cxn ang="0">
                <a:pos x="142" y="124"/>
              </a:cxn>
              <a:cxn ang="0">
                <a:pos x="142" y="126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4"/>
                </a:lnTo>
                <a:lnTo>
                  <a:pt x="142" y="124"/>
                </a:lnTo>
                <a:lnTo>
                  <a:pt x="142" y="126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7" name="Freeform 337"/>
          <p:cNvSpPr/>
          <p:nvPr/>
        </p:nvSpPr>
        <p:spPr bwMode="auto">
          <a:xfrm>
            <a:off x="6151524" y="5082821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7"/>
              </a:cxn>
              <a:cxn ang="0">
                <a:pos x="0" y="125"/>
              </a:cxn>
              <a:cxn ang="0">
                <a:pos x="138" y="0"/>
              </a:cxn>
              <a:cxn ang="0">
                <a:pos x="138" y="0"/>
              </a:cxn>
              <a:cxn ang="0">
                <a:pos x="141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7"/>
                </a:lnTo>
                <a:lnTo>
                  <a:pt x="0" y="125"/>
                </a:lnTo>
                <a:lnTo>
                  <a:pt x="138" y="0"/>
                </a:lnTo>
                <a:lnTo>
                  <a:pt x="138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8" name="Freeform 338"/>
          <p:cNvSpPr/>
          <p:nvPr/>
        </p:nvSpPr>
        <p:spPr bwMode="auto">
          <a:xfrm>
            <a:off x="8581325" y="4886717"/>
            <a:ext cx="234536" cy="210113"/>
          </a:xfrm>
          <a:custGeom>
            <a:avLst/>
            <a:gdLst/>
            <a:ahLst/>
            <a:cxnLst>
              <a:cxn ang="0">
                <a:pos x="6" y="135"/>
              </a:cxn>
              <a:cxn ang="0">
                <a:pos x="6" y="135"/>
              </a:cxn>
              <a:cxn ang="0">
                <a:pos x="4" y="135"/>
              </a:cxn>
              <a:cxn ang="0">
                <a:pos x="2" y="134"/>
              </a:cxn>
              <a:cxn ang="0">
                <a:pos x="2" y="134"/>
              </a:cxn>
              <a:cxn ang="0">
                <a:pos x="0" y="131"/>
              </a:cxn>
              <a:cxn ang="0">
                <a:pos x="0" y="129"/>
              </a:cxn>
              <a:cxn ang="0">
                <a:pos x="2" y="127"/>
              </a:cxn>
              <a:cxn ang="0">
                <a:pos x="3" y="125"/>
              </a:cxn>
              <a:cxn ang="0">
                <a:pos x="139" y="1"/>
              </a:cxn>
              <a:cxn ang="0">
                <a:pos x="139" y="1"/>
              </a:cxn>
              <a:cxn ang="0">
                <a:pos x="142" y="0"/>
              </a:cxn>
              <a:cxn ang="0">
                <a:pos x="143" y="0"/>
              </a:cxn>
              <a:cxn ang="0">
                <a:pos x="146" y="0"/>
              </a:cxn>
              <a:cxn ang="0">
                <a:pos x="147" y="1"/>
              </a:cxn>
              <a:cxn ang="0">
                <a:pos x="147" y="1"/>
              </a:cxn>
              <a:cxn ang="0">
                <a:pos x="149" y="3"/>
              </a:cxn>
              <a:cxn ang="0">
                <a:pos x="149" y="5"/>
              </a:cxn>
              <a:cxn ang="0">
                <a:pos x="149" y="7"/>
              </a:cxn>
              <a:cxn ang="0">
                <a:pos x="147" y="9"/>
              </a:cxn>
              <a:cxn ang="0">
                <a:pos x="10" y="134"/>
              </a:cxn>
              <a:cxn ang="0">
                <a:pos x="10" y="134"/>
              </a:cxn>
              <a:cxn ang="0">
                <a:pos x="6" y="135"/>
              </a:cxn>
              <a:cxn ang="0">
                <a:pos x="6" y="135"/>
              </a:cxn>
            </a:cxnLst>
            <a:rect l="0" t="0" r="r" b="b"/>
            <a:pathLst>
              <a:path w="149" h="135">
                <a:moveTo>
                  <a:pt x="6" y="135"/>
                </a:moveTo>
                <a:lnTo>
                  <a:pt x="6" y="135"/>
                </a:lnTo>
                <a:lnTo>
                  <a:pt x="4" y="135"/>
                </a:lnTo>
                <a:lnTo>
                  <a:pt x="2" y="134"/>
                </a:lnTo>
                <a:lnTo>
                  <a:pt x="2" y="134"/>
                </a:lnTo>
                <a:lnTo>
                  <a:pt x="0" y="131"/>
                </a:lnTo>
                <a:lnTo>
                  <a:pt x="0" y="129"/>
                </a:lnTo>
                <a:lnTo>
                  <a:pt x="2" y="127"/>
                </a:lnTo>
                <a:lnTo>
                  <a:pt x="3" y="125"/>
                </a:lnTo>
                <a:lnTo>
                  <a:pt x="139" y="1"/>
                </a:lnTo>
                <a:lnTo>
                  <a:pt x="139" y="1"/>
                </a:lnTo>
                <a:lnTo>
                  <a:pt x="142" y="0"/>
                </a:lnTo>
                <a:lnTo>
                  <a:pt x="143" y="0"/>
                </a:lnTo>
                <a:lnTo>
                  <a:pt x="146" y="0"/>
                </a:lnTo>
                <a:lnTo>
                  <a:pt x="147" y="1"/>
                </a:lnTo>
                <a:lnTo>
                  <a:pt x="147" y="1"/>
                </a:lnTo>
                <a:lnTo>
                  <a:pt x="149" y="3"/>
                </a:lnTo>
                <a:lnTo>
                  <a:pt x="149" y="5"/>
                </a:lnTo>
                <a:lnTo>
                  <a:pt x="149" y="7"/>
                </a:lnTo>
                <a:lnTo>
                  <a:pt x="147" y="9"/>
                </a:lnTo>
                <a:lnTo>
                  <a:pt x="10" y="134"/>
                </a:lnTo>
                <a:lnTo>
                  <a:pt x="10" y="134"/>
                </a:lnTo>
                <a:lnTo>
                  <a:pt x="6" y="135"/>
                </a:lnTo>
                <a:lnTo>
                  <a:pt x="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9" name="Freeform 339"/>
          <p:cNvSpPr/>
          <p:nvPr/>
        </p:nvSpPr>
        <p:spPr bwMode="auto">
          <a:xfrm>
            <a:off x="8581325" y="5078150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3" y="10"/>
              </a:cxn>
              <a:cxn ang="0">
                <a:pos x="3" y="10"/>
              </a:cxn>
              <a:cxn ang="0">
                <a:pos x="2" y="8"/>
              </a:cxn>
              <a:cxn ang="0">
                <a:pos x="0" y="5"/>
              </a:cxn>
              <a:cxn ang="0">
                <a:pos x="0" y="4"/>
              </a:cxn>
              <a:cxn ang="0">
                <a:pos x="2" y="1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1"/>
              </a:cxn>
              <a:cxn ang="0">
                <a:pos x="147" y="126"/>
              </a:cxn>
              <a:cxn ang="0">
                <a:pos x="147" y="126"/>
              </a:cxn>
              <a:cxn ang="0">
                <a:pos x="149" y="127"/>
              </a:cxn>
              <a:cxn ang="0">
                <a:pos x="149" y="130"/>
              </a:cxn>
              <a:cxn ang="0">
                <a:pos x="149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6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3" y="10"/>
                </a:lnTo>
                <a:lnTo>
                  <a:pt x="3" y="10"/>
                </a:lnTo>
                <a:lnTo>
                  <a:pt x="2" y="8"/>
                </a:lnTo>
                <a:lnTo>
                  <a:pt x="0" y="5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47" y="126"/>
                </a:lnTo>
                <a:lnTo>
                  <a:pt x="147" y="126"/>
                </a:lnTo>
                <a:lnTo>
                  <a:pt x="149" y="127"/>
                </a:lnTo>
                <a:lnTo>
                  <a:pt x="149" y="130"/>
                </a:lnTo>
                <a:lnTo>
                  <a:pt x="149" y="131"/>
                </a:lnTo>
                <a:lnTo>
                  <a:pt x="147" y="134"/>
                </a:lnTo>
                <a:lnTo>
                  <a:pt x="147" y="134"/>
                </a:lnTo>
                <a:lnTo>
                  <a:pt x="146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0" name="Freeform 340"/>
          <p:cNvSpPr/>
          <p:nvPr/>
        </p:nvSpPr>
        <p:spPr bwMode="auto">
          <a:xfrm>
            <a:off x="7760447" y="4886717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1" y="9"/>
              </a:cxn>
              <a:cxn ang="0">
                <a:pos x="1" y="9"/>
              </a:cxn>
              <a:cxn ang="0">
                <a:pos x="0" y="7"/>
              </a:cxn>
              <a:cxn ang="0">
                <a:pos x="0" y="5"/>
              </a:cxn>
              <a:cxn ang="0">
                <a:pos x="0" y="3"/>
              </a:cxn>
              <a:cxn ang="0">
                <a:pos x="1" y="1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146" y="125"/>
              </a:cxn>
              <a:cxn ang="0">
                <a:pos x="146" y="125"/>
              </a:cxn>
              <a:cxn ang="0">
                <a:pos x="147" y="127"/>
              </a:cxn>
              <a:cxn ang="0">
                <a:pos x="149" y="129"/>
              </a:cxn>
              <a:cxn ang="0">
                <a:pos x="147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4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1" y="9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146" y="125"/>
                </a:lnTo>
                <a:lnTo>
                  <a:pt x="146" y="125"/>
                </a:lnTo>
                <a:lnTo>
                  <a:pt x="147" y="127"/>
                </a:lnTo>
                <a:lnTo>
                  <a:pt x="149" y="129"/>
                </a:lnTo>
                <a:lnTo>
                  <a:pt x="147" y="131"/>
                </a:lnTo>
                <a:lnTo>
                  <a:pt x="147" y="134"/>
                </a:lnTo>
                <a:lnTo>
                  <a:pt x="147" y="134"/>
                </a:lnTo>
                <a:lnTo>
                  <a:pt x="144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1" name="Freeform 341"/>
          <p:cNvSpPr/>
          <p:nvPr/>
        </p:nvSpPr>
        <p:spPr bwMode="auto">
          <a:xfrm>
            <a:off x="7760447" y="5078150"/>
            <a:ext cx="234536" cy="210113"/>
          </a:xfrm>
          <a:custGeom>
            <a:avLst/>
            <a:gdLst/>
            <a:ahLst/>
            <a:cxnLst>
              <a:cxn ang="0">
                <a:pos x="5" y="135"/>
              </a:cxn>
              <a:cxn ang="0">
                <a:pos x="5" y="135"/>
              </a:cxn>
              <a:cxn ang="0">
                <a:pos x="3" y="135"/>
              </a:cxn>
              <a:cxn ang="0">
                <a:pos x="1" y="134"/>
              </a:cxn>
              <a:cxn ang="0">
                <a:pos x="1" y="134"/>
              </a:cxn>
              <a:cxn ang="0">
                <a:pos x="0" y="131"/>
              </a:cxn>
              <a:cxn ang="0">
                <a:pos x="0" y="130"/>
              </a:cxn>
              <a:cxn ang="0">
                <a:pos x="0" y="127"/>
              </a:cxn>
              <a:cxn ang="0">
                <a:pos x="1" y="126"/>
              </a:cxn>
              <a:cxn ang="0">
                <a:pos x="139" y="1"/>
              </a:cxn>
              <a:cxn ang="0">
                <a:pos x="139" y="1"/>
              </a:cxn>
              <a:cxn ang="0">
                <a:pos x="140" y="0"/>
              </a:cxn>
              <a:cxn ang="0">
                <a:pos x="143" y="0"/>
              </a:cxn>
              <a:cxn ang="0">
                <a:pos x="144" y="0"/>
              </a:cxn>
              <a:cxn ang="0">
                <a:pos x="147" y="1"/>
              </a:cxn>
              <a:cxn ang="0">
                <a:pos x="147" y="1"/>
              </a:cxn>
              <a:cxn ang="0">
                <a:pos x="147" y="4"/>
              </a:cxn>
              <a:cxn ang="0">
                <a:pos x="149" y="5"/>
              </a:cxn>
              <a:cxn ang="0">
                <a:pos x="147" y="8"/>
              </a:cxn>
              <a:cxn ang="0">
                <a:pos x="146" y="10"/>
              </a:cxn>
              <a:cxn ang="0">
                <a:pos x="8" y="134"/>
              </a:cxn>
              <a:cxn ang="0">
                <a:pos x="8" y="134"/>
              </a:cxn>
              <a:cxn ang="0">
                <a:pos x="5" y="135"/>
              </a:cxn>
              <a:cxn ang="0">
                <a:pos x="5" y="135"/>
              </a:cxn>
            </a:cxnLst>
            <a:rect l="0" t="0" r="r" b="b"/>
            <a:pathLst>
              <a:path w="149" h="135">
                <a:moveTo>
                  <a:pt x="5" y="135"/>
                </a:moveTo>
                <a:lnTo>
                  <a:pt x="5" y="135"/>
                </a:lnTo>
                <a:lnTo>
                  <a:pt x="3" y="135"/>
                </a:lnTo>
                <a:lnTo>
                  <a:pt x="1" y="134"/>
                </a:lnTo>
                <a:lnTo>
                  <a:pt x="1" y="134"/>
                </a:lnTo>
                <a:lnTo>
                  <a:pt x="0" y="131"/>
                </a:lnTo>
                <a:lnTo>
                  <a:pt x="0" y="130"/>
                </a:lnTo>
                <a:lnTo>
                  <a:pt x="0" y="127"/>
                </a:lnTo>
                <a:lnTo>
                  <a:pt x="1" y="126"/>
                </a:lnTo>
                <a:lnTo>
                  <a:pt x="139" y="1"/>
                </a:lnTo>
                <a:lnTo>
                  <a:pt x="139" y="1"/>
                </a:lnTo>
                <a:lnTo>
                  <a:pt x="140" y="0"/>
                </a:lnTo>
                <a:lnTo>
                  <a:pt x="143" y="0"/>
                </a:lnTo>
                <a:lnTo>
                  <a:pt x="144" y="0"/>
                </a:lnTo>
                <a:lnTo>
                  <a:pt x="147" y="1"/>
                </a:lnTo>
                <a:lnTo>
                  <a:pt x="147" y="1"/>
                </a:lnTo>
                <a:lnTo>
                  <a:pt x="147" y="4"/>
                </a:lnTo>
                <a:lnTo>
                  <a:pt x="149" y="5"/>
                </a:lnTo>
                <a:lnTo>
                  <a:pt x="147" y="8"/>
                </a:lnTo>
                <a:lnTo>
                  <a:pt x="146" y="10"/>
                </a:lnTo>
                <a:lnTo>
                  <a:pt x="8" y="134"/>
                </a:lnTo>
                <a:lnTo>
                  <a:pt x="8" y="134"/>
                </a:lnTo>
                <a:lnTo>
                  <a:pt x="5" y="135"/>
                </a:lnTo>
                <a:lnTo>
                  <a:pt x="5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2" name="Freeform 342"/>
          <p:cNvSpPr/>
          <p:nvPr/>
        </p:nvSpPr>
        <p:spPr bwMode="auto">
          <a:xfrm>
            <a:off x="11137777" y="414899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9" y="0"/>
              </a:cxn>
              <a:cxn ang="0">
                <a:pos x="9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9" y="0"/>
                </a:lnTo>
                <a:lnTo>
                  <a:pt x="9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3" name="Freeform 343"/>
          <p:cNvSpPr>
            <a:spLocks noEditPoints="1"/>
          </p:cNvSpPr>
          <p:nvPr/>
        </p:nvSpPr>
        <p:spPr bwMode="auto">
          <a:xfrm>
            <a:off x="10987673" y="4139651"/>
            <a:ext cx="243919" cy="336179"/>
          </a:xfrm>
          <a:custGeom>
            <a:avLst/>
            <a:gdLst/>
            <a:ahLst/>
            <a:cxnLst>
              <a:cxn ang="0">
                <a:pos x="155" y="218"/>
              </a:cxn>
              <a:cxn ang="0">
                <a:pos x="0" y="218"/>
              </a:cxn>
              <a:cxn ang="0">
                <a:pos x="0" y="0"/>
              </a:cxn>
              <a:cxn ang="0">
                <a:pos x="104" y="0"/>
              </a:cxn>
              <a:cxn ang="0">
                <a:pos x="155" y="51"/>
              </a:cxn>
              <a:cxn ang="0">
                <a:pos x="155" y="218"/>
              </a:cxn>
              <a:cxn ang="0">
                <a:pos x="10" y="208"/>
              </a:cxn>
              <a:cxn ang="0">
                <a:pos x="146" y="208"/>
              </a:cxn>
              <a:cxn ang="0">
                <a:pos x="146" y="55"/>
              </a:cxn>
              <a:cxn ang="0">
                <a:pos x="100" y="10"/>
              </a:cxn>
              <a:cxn ang="0">
                <a:pos x="10" y="10"/>
              </a:cxn>
              <a:cxn ang="0">
                <a:pos x="10" y="208"/>
              </a:cxn>
            </a:cxnLst>
            <a:rect l="0" t="0" r="r" b="b"/>
            <a:pathLst>
              <a:path w="155" h="218">
                <a:moveTo>
                  <a:pt x="155" y="218"/>
                </a:moveTo>
                <a:lnTo>
                  <a:pt x="0" y="218"/>
                </a:lnTo>
                <a:lnTo>
                  <a:pt x="0" y="0"/>
                </a:lnTo>
                <a:lnTo>
                  <a:pt x="104" y="0"/>
                </a:lnTo>
                <a:lnTo>
                  <a:pt x="155" y="51"/>
                </a:lnTo>
                <a:lnTo>
                  <a:pt x="155" y="218"/>
                </a:lnTo>
                <a:close/>
                <a:moveTo>
                  <a:pt x="10" y="208"/>
                </a:moveTo>
                <a:lnTo>
                  <a:pt x="146" y="208"/>
                </a:lnTo>
                <a:lnTo>
                  <a:pt x="146" y="55"/>
                </a:lnTo>
                <a:lnTo>
                  <a:pt x="100" y="10"/>
                </a:lnTo>
                <a:lnTo>
                  <a:pt x="10" y="10"/>
                </a:lnTo>
                <a:lnTo>
                  <a:pt x="10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4" name="Freeform 344"/>
          <p:cNvSpPr/>
          <p:nvPr/>
        </p:nvSpPr>
        <p:spPr bwMode="auto">
          <a:xfrm>
            <a:off x="11189373" y="409296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10" y="0"/>
              </a:cxn>
              <a:cxn ang="0">
                <a:pos x="10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10" y="0"/>
                </a:lnTo>
                <a:lnTo>
                  <a:pt x="10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5" name="Freeform 345"/>
          <p:cNvSpPr/>
          <p:nvPr/>
        </p:nvSpPr>
        <p:spPr bwMode="auto">
          <a:xfrm>
            <a:off x="11039270" y="4083622"/>
            <a:ext cx="243919" cy="340849"/>
          </a:xfrm>
          <a:custGeom>
            <a:avLst/>
            <a:gdLst/>
            <a:ahLst/>
            <a:cxnLst>
              <a:cxn ang="0">
                <a:pos x="156" y="218"/>
              </a:cxn>
              <a:cxn ang="0">
                <a:pos x="118" y="218"/>
              </a:cxn>
              <a:cxn ang="0">
                <a:pos x="118" y="208"/>
              </a:cxn>
              <a:cxn ang="0">
                <a:pos x="146" y="208"/>
              </a:cxn>
              <a:cxn ang="0">
                <a:pos x="146" y="56"/>
              </a:cxn>
              <a:cxn ang="0">
                <a:pos x="100" y="10"/>
              </a:cxn>
              <a:cxn ang="0">
                <a:pos x="10" y="10"/>
              </a:cxn>
              <a:cxn ang="0">
                <a:pos x="10" y="40"/>
              </a:cxn>
              <a:cxn ang="0">
                <a:pos x="0" y="40"/>
              </a:cxn>
              <a:cxn ang="0">
                <a:pos x="0" y="0"/>
              </a:cxn>
              <a:cxn ang="0">
                <a:pos x="104" y="0"/>
              </a:cxn>
              <a:cxn ang="0">
                <a:pos x="156" y="52"/>
              </a:cxn>
              <a:cxn ang="0">
                <a:pos x="156" y="218"/>
              </a:cxn>
            </a:cxnLst>
            <a:rect l="0" t="0" r="r" b="b"/>
            <a:pathLst>
              <a:path w="156" h="218">
                <a:moveTo>
                  <a:pt x="156" y="218"/>
                </a:moveTo>
                <a:lnTo>
                  <a:pt x="118" y="218"/>
                </a:lnTo>
                <a:lnTo>
                  <a:pt x="118" y="208"/>
                </a:lnTo>
                <a:lnTo>
                  <a:pt x="146" y="208"/>
                </a:lnTo>
                <a:lnTo>
                  <a:pt x="146" y="56"/>
                </a:lnTo>
                <a:lnTo>
                  <a:pt x="100" y="10"/>
                </a:lnTo>
                <a:lnTo>
                  <a:pt x="10" y="10"/>
                </a:lnTo>
                <a:lnTo>
                  <a:pt x="10" y="40"/>
                </a:lnTo>
                <a:lnTo>
                  <a:pt x="0" y="40"/>
                </a:lnTo>
                <a:lnTo>
                  <a:pt x="0" y="0"/>
                </a:lnTo>
                <a:lnTo>
                  <a:pt x="104" y="0"/>
                </a:lnTo>
                <a:lnTo>
                  <a:pt x="156" y="52"/>
                </a:lnTo>
                <a:lnTo>
                  <a:pt x="156" y="2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6" name="Freeform 346"/>
          <p:cNvSpPr>
            <a:spLocks noEditPoints="1"/>
          </p:cNvSpPr>
          <p:nvPr/>
        </p:nvSpPr>
        <p:spPr bwMode="auto">
          <a:xfrm>
            <a:off x="10373185" y="4092961"/>
            <a:ext cx="126651" cy="112060"/>
          </a:xfrm>
          <a:custGeom>
            <a:avLst/>
            <a:gdLst/>
            <a:ahLst/>
            <a:cxnLst>
              <a:cxn ang="0">
                <a:pos x="68" y="72"/>
              </a:cxn>
              <a:cxn ang="0">
                <a:pos x="64" y="67"/>
              </a:cxn>
              <a:cxn ang="0">
                <a:pos x="64" y="67"/>
              </a:cxn>
              <a:cxn ang="0">
                <a:pos x="53" y="52"/>
              </a:cxn>
              <a:cxn ang="0">
                <a:pos x="38" y="38"/>
              </a:cxn>
              <a:cxn ang="0">
                <a:pos x="23" y="29"/>
              </a:cxn>
              <a:cxn ang="0">
                <a:pos x="6" y="21"/>
              </a:cxn>
              <a:cxn ang="0">
                <a:pos x="0" y="19"/>
              </a:cxn>
              <a:cxn ang="0">
                <a:pos x="3" y="14"/>
              </a:cxn>
              <a:cxn ang="0">
                <a:pos x="3" y="14"/>
              </a:cxn>
              <a:cxn ang="0">
                <a:pos x="8" y="9"/>
              </a:cxn>
              <a:cxn ang="0">
                <a:pos x="12" y="4"/>
              </a:cxn>
              <a:cxn ang="0">
                <a:pos x="19" y="2"/>
              </a:cxn>
              <a:cxn ang="0">
                <a:pos x="26" y="0"/>
              </a:cxn>
              <a:cxn ang="0">
                <a:pos x="26" y="0"/>
              </a:cxn>
              <a:cxn ang="0">
                <a:pos x="33" y="2"/>
              </a:cxn>
              <a:cxn ang="0">
                <a:pos x="41" y="4"/>
              </a:cxn>
              <a:cxn ang="0">
                <a:pos x="49" y="9"/>
              </a:cxn>
              <a:cxn ang="0">
                <a:pos x="57" y="15"/>
              </a:cxn>
              <a:cxn ang="0">
                <a:pos x="57" y="15"/>
              </a:cxn>
              <a:cxn ang="0">
                <a:pos x="66" y="23"/>
              </a:cxn>
              <a:cxn ang="0">
                <a:pos x="73" y="30"/>
              </a:cxn>
              <a:cxn ang="0">
                <a:pos x="77" y="37"/>
              </a:cxn>
              <a:cxn ang="0">
                <a:pos x="78" y="44"/>
              </a:cxn>
              <a:cxn ang="0">
                <a:pos x="80" y="49"/>
              </a:cxn>
              <a:cxn ang="0">
                <a:pos x="77" y="56"/>
              </a:cxn>
              <a:cxn ang="0">
                <a:pos x="74" y="61"/>
              </a:cxn>
              <a:cxn ang="0">
                <a:pos x="70" y="68"/>
              </a:cxn>
              <a:cxn ang="0">
                <a:pos x="68" y="72"/>
              </a:cxn>
              <a:cxn ang="0">
                <a:pos x="14" y="15"/>
              </a:cxn>
              <a:cxn ang="0">
                <a:pos x="14" y="15"/>
              </a:cxn>
              <a:cxn ang="0">
                <a:pos x="30" y="22"/>
              </a:cxn>
              <a:cxn ang="0">
                <a:pos x="43" y="33"/>
              </a:cxn>
              <a:cxn ang="0">
                <a:pos x="57" y="44"/>
              </a:cxn>
              <a:cxn ang="0">
                <a:pos x="68" y="57"/>
              </a:cxn>
              <a:cxn ang="0">
                <a:pos x="68" y="57"/>
              </a:cxn>
              <a:cxn ang="0">
                <a:pos x="70" y="50"/>
              </a:cxn>
              <a:cxn ang="0">
                <a:pos x="72" y="48"/>
              </a:cxn>
              <a:cxn ang="0">
                <a:pos x="70" y="44"/>
              </a:cxn>
              <a:cxn ang="0">
                <a:pos x="69" y="38"/>
              </a:cxn>
              <a:cxn ang="0">
                <a:pos x="65" y="34"/>
              </a:cxn>
              <a:cxn ang="0">
                <a:pos x="60" y="27"/>
              </a:cxn>
              <a:cxn ang="0">
                <a:pos x="53" y="22"/>
              </a:cxn>
              <a:cxn ang="0">
                <a:pos x="53" y="22"/>
              </a:cxn>
              <a:cxn ang="0">
                <a:pos x="45" y="17"/>
              </a:cxn>
              <a:cxn ang="0">
                <a:pos x="38" y="13"/>
              </a:cxn>
              <a:cxn ang="0">
                <a:pos x="31" y="10"/>
              </a:cxn>
              <a:cxn ang="0">
                <a:pos x="26" y="9"/>
              </a:cxn>
              <a:cxn ang="0">
                <a:pos x="26" y="9"/>
              </a:cxn>
              <a:cxn ang="0">
                <a:pos x="23" y="9"/>
              </a:cxn>
              <a:cxn ang="0">
                <a:pos x="19" y="10"/>
              </a:cxn>
              <a:cxn ang="0">
                <a:pos x="14" y="15"/>
              </a:cxn>
              <a:cxn ang="0">
                <a:pos x="14" y="15"/>
              </a:cxn>
            </a:cxnLst>
            <a:rect l="0" t="0" r="r" b="b"/>
            <a:pathLst>
              <a:path w="80" h="72">
                <a:moveTo>
                  <a:pt x="68" y="72"/>
                </a:moveTo>
                <a:lnTo>
                  <a:pt x="64" y="67"/>
                </a:lnTo>
                <a:lnTo>
                  <a:pt x="64" y="67"/>
                </a:lnTo>
                <a:lnTo>
                  <a:pt x="53" y="52"/>
                </a:lnTo>
                <a:lnTo>
                  <a:pt x="38" y="38"/>
                </a:lnTo>
                <a:lnTo>
                  <a:pt x="23" y="29"/>
                </a:lnTo>
                <a:lnTo>
                  <a:pt x="6" y="21"/>
                </a:lnTo>
                <a:lnTo>
                  <a:pt x="0" y="19"/>
                </a:lnTo>
                <a:lnTo>
                  <a:pt x="3" y="14"/>
                </a:lnTo>
                <a:lnTo>
                  <a:pt x="3" y="14"/>
                </a:lnTo>
                <a:lnTo>
                  <a:pt x="8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26" y="0"/>
                </a:lnTo>
                <a:lnTo>
                  <a:pt x="33" y="2"/>
                </a:lnTo>
                <a:lnTo>
                  <a:pt x="41" y="4"/>
                </a:lnTo>
                <a:lnTo>
                  <a:pt x="49" y="9"/>
                </a:lnTo>
                <a:lnTo>
                  <a:pt x="57" y="15"/>
                </a:lnTo>
                <a:lnTo>
                  <a:pt x="57" y="15"/>
                </a:lnTo>
                <a:lnTo>
                  <a:pt x="66" y="23"/>
                </a:lnTo>
                <a:lnTo>
                  <a:pt x="73" y="30"/>
                </a:lnTo>
                <a:lnTo>
                  <a:pt x="77" y="37"/>
                </a:lnTo>
                <a:lnTo>
                  <a:pt x="78" y="44"/>
                </a:lnTo>
                <a:lnTo>
                  <a:pt x="80" y="49"/>
                </a:lnTo>
                <a:lnTo>
                  <a:pt x="77" y="56"/>
                </a:lnTo>
                <a:lnTo>
                  <a:pt x="74" y="61"/>
                </a:lnTo>
                <a:lnTo>
                  <a:pt x="70" y="68"/>
                </a:lnTo>
                <a:lnTo>
                  <a:pt x="68" y="72"/>
                </a:lnTo>
                <a:close/>
                <a:moveTo>
                  <a:pt x="14" y="15"/>
                </a:moveTo>
                <a:lnTo>
                  <a:pt x="14" y="15"/>
                </a:lnTo>
                <a:lnTo>
                  <a:pt x="30" y="22"/>
                </a:lnTo>
                <a:lnTo>
                  <a:pt x="43" y="33"/>
                </a:lnTo>
                <a:lnTo>
                  <a:pt x="57" y="44"/>
                </a:lnTo>
                <a:lnTo>
                  <a:pt x="68" y="57"/>
                </a:lnTo>
                <a:lnTo>
                  <a:pt x="68" y="57"/>
                </a:lnTo>
                <a:lnTo>
                  <a:pt x="70" y="50"/>
                </a:lnTo>
                <a:lnTo>
                  <a:pt x="72" y="48"/>
                </a:lnTo>
                <a:lnTo>
                  <a:pt x="70" y="44"/>
                </a:lnTo>
                <a:lnTo>
                  <a:pt x="69" y="38"/>
                </a:lnTo>
                <a:lnTo>
                  <a:pt x="65" y="34"/>
                </a:lnTo>
                <a:lnTo>
                  <a:pt x="60" y="27"/>
                </a:lnTo>
                <a:lnTo>
                  <a:pt x="53" y="22"/>
                </a:lnTo>
                <a:lnTo>
                  <a:pt x="53" y="22"/>
                </a:lnTo>
                <a:lnTo>
                  <a:pt x="45" y="17"/>
                </a:lnTo>
                <a:lnTo>
                  <a:pt x="38" y="13"/>
                </a:lnTo>
                <a:lnTo>
                  <a:pt x="31" y="10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19" y="10"/>
                </a:lnTo>
                <a:lnTo>
                  <a:pt x="14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7" name="Freeform 347"/>
          <p:cNvSpPr>
            <a:spLocks noEditPoints="1"/>
          </p:cNvSpPr>
          <p:nvPr/>
        </p:nvSpPr>
        <p:spPr bwMode="auto">
          <a:xfrm>
            <a:off x="10133959" y="4092961"/>
            <a:ext cx="126651" cy="112060"/>
          </a:xfrm>
          <a:custGeom>
            <a:avLst/>
            <a:gdLst/>
            <a:ahLst/>
            <a:cxnLst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4" y="61"/>
              </a:cxn>
              <a:cxn ang="0">
                <a:pos x="1" y="56"/>
              </a:cxn>
              <a:cxn ang="0">
                <a:pos x="0" y="49"/>
              </a:cxn>
              <a:cxn ang="0">
                <a:pos x="0" y="44"/>
              </a:cxn>
              <a:cxn ang="0">
                <a:pos x="2" y="37"/>
              </a:cxn>
              <a:cxn ang="0">
                <a:pos x="6" y="30"/>
              </a:cxn>
              <a:cxn ang="0">
                <a:pos x="13" y="23"/>
              </a:cxn>
              <a:cxn ang="0">
                <a:pos x="21" y="15"/>
              </a:cxn>
              <a:cxn ang="0">
                <a:pos x="21" y="15"/>
              </a:cxn>
              <a:cxn ang="0">
                <a:pos x="31" y="9"/>
              </a:cxn>
              <a:cxn ang="0">
                <a:pos x="39" y="4"/>
              </a:cxn>
              <a:cxn ang="0">
                <a:pos x="47" y="2"/>
              </a:cxn>
              <a:cxn ang="0">
                <a:pos x="54" y="0"/>
              </a:cxn>
              <a:cxn ang="0">
                <a:pos x="54" y="0"/>
              </a:cxn>
              <a:cxn ang="0">
                <a:pos x="60" y="2"/>
              </a:cxn>
              <a:cxn ang="0">
                <a:pos x="66" y="4"/>
              </a:cxn>
              <a:cxn ang="0">
                <a:pos x="71" y="9"/>
              </a:cxn>
              <a:cxn ang="0">
                <a:pos x="75" y="14"/>
              </a:cxn>
              <a:cxn ang="0">
                <a:pos x="79" y="19"/>
              </a:cxn>
              <a:cxn ang="0">
                <a:pos x="74" y="21"/>
              </a:cxn>
              <a:cxn ang="0">
                <a:pos x="74" y="21"/>
              </a:cxn>
              <a:cxn ang="0">
                <a:pos x="56" y="29"/>
              </a:cxn>
              <a:cxn ang="0">
                <a:pos x="40" y="38"/>
              </a:cxn>
              <a:cxn ang="0">
                <a:pos x="27" y="52"/>
              </a:cxn>
              <a:cxn ang="0">
                <a:pos x="14" y="67"/>
              </a:cxn>
              <a:cxn ang="0">
                <a:pos x="12" y="72"/>
              </a:cxn>
              <a:cxn ang="0">
                <a:pos x="54" y="9"/>
              </a:cxn>
              <a:cxn ang="0">
                <a:pos x="54" y="9"/>
              </a:cxn>
              <a:cxn ang="0">
                <a:pos x="48" y="10"/>
              </a:cxn>
              <a:cxn ang="0">
                <a:pos x="41" y="13"/>
              </a:cxn>
              <a:cxn ang="0">
                <a:pos x="35" y="17"/>
              </a:cxn>
              <a:cxn ang="0">
                <a:pos x="27" y="22"/>
              </a:cxn>
              <a:cxn ang="0">
                <a:pos x="27" y="22"/>
              </a:cxn>
              <a:cxn ang="0">
                <a:pos x="20" y="27"/>
              </a:cxn>
              <a:cxn ang="0">
                <a:pos x="14" y="34"/>
              </a:cxn>
              <a:cxn ang="0">
                <a:pos x="10" y="38"/>
              </a:cxn>
              <a:cxn ang="0">
                <a:pos x="9" y="44"/>
              </a:cxn>
              <a:cxn ang="0">
                <a:pos x="8" y="48"/>
              </a:cxn>
              <a:cxn ang="0">
                <a:pos x="9" y="50"/>
              </a:cxn>
              <a:cxn ang="0">
                <a:pos x="12" y="57"/>
              </a:cxn>
              <a:cxn ang="0">
                <a:pos x="12" y="57"/>
              </a:cxn>
              <a:cxn ang="0">
                <a:pos x="23" y="44"/>
              </a:cxn>
              <a:cxn ang="0">
                <a:pos x="36" y="33"/>
              </a:cxn>
              <a:cxn ang="0">
                <a:pos x="50" y="22"/>
              </a:cxn>
              <a:cxn ang="0">
                <a:pos x="66" y="15"/>
              </a:cxn>
              <a:cxn ang="0">
                <a:pos x="66" y="15"/>
              </a:cxn>
              <a:cxn ang="0">
                <a:pos x="59" y="10"/>
              </a:cxn>
              <a:cxn ang="0">
                <a:pos x="56" y="9"/>
              </a:cxn>
              <a:cxn ang="0">
                <a:pos x="54" y="9"/>
              </a:cxn>
              <a:cxn ang="0">
                <a:pos x="54" y="9"/>
              </a:cxn>
            </a:cxnLst>
            <a:rect l="0" t="0" r="r" b="b"/>
            <a:pathLst>
              <a:path w="79" h="72">
                <a:moveTo>
                  <a:pt x="12" y="72"/>
                </a:moveTo>
                <a:lnTo>
                  <a:pt x="8" y="68"/>
                </a:lnTo>
                <a:lnTo>
                  <a:pt x="8" y="68"/>
                </a:lnTo>
                <a:lnTo>
                  <a:pt x="4" y="61"/>
                </a:lnTo>
                <a:lnTo>
                  <a:pt x="1" y="56"/>
                </a:lnTo>
                <a:lnTo>
                  <a:pt x="0" y="49"/>
                </a:lnTo>
                <a:lnTo>
                  <a:pt x="0" y="44"/>
                </a:lnTo>
                <a:lnTo>
                  <a:pt x="2" y="37"/>
                </a:lnTo>
                <a:lnTo>
                  <a:pt x="6" y="30"/>
                </a:lnTo>
                <a:lnTo>
                  <a:pt x="13" y="23"/>
                </a:lnTo>
                <a:lnTo>
                  <a:pt x="21" y="15"/>
                </a:lnTo>
                <a:lnTo>
                  <a:pt x="21" y="15"/>
                </a:lnTo>
                <a:lnTo>
                  <a:pt x="31" y="9"/>
                </a:lnTo>
                <a:lnTo>
                  <a:pt x="39" y="4"/>
                </a:lnTo>
                <a:lnTo>
                  <a:pt x="47" y="2"/>
                </a:lnTo>
                <a:lnTo>
                  <a:pt x="54" y="0"/>
                </a:lnTo>
                <a:lnTo>
                  <a:pt x="54" y="0"/>
                </a:lnTo>
                <a:lnTo>
                  <a:pt x="60" y="2"/>
                </a:lnTo>
                <a:lnTo>
                  <a:pt x="66" y="4"/>
                </a:lnTo>
                <a:lnTo>
                  <a:pt x="71" y="9"/>
                </a:lnTo>
                <a:lnTo>
                  <a:pt x="75" y="14"/>
                </a:lnTo>
                <a:lnTo>
                  <a:pt x="79" y="19"/>
                </a:lnTo>
                <a:lnTo>
                  <a:pt x="74" y="21"/>
                </a:lnTo>
                <a:lnTo>
                  <a:pt x="74" y="21"/>
                </a:lnTo>
                <a:lnTo>
                  <a:pt x="56" y="29"/>
                </a:lnTo>
                <a:lnTo>
                  <a:pt x="40" y="38"/>
                </a:lnTo>
                <a:lnTo>
                  <a:pt x="27" y="52"/>
                </a:lnTo>
                <a:lnTo>
                  <a:pt x="14" y="67"/>
                </a:lnTo>
                <a:lnTo>
                  <a:pt x="12" y="72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48" y="10"/>
                </a:lnTo>
                <a:lnTo>
                  <a:pt x="41" y="13"/>
                </a:lnTo>
                <a:lnTo>
                  <a:pt x="35" y="17"/>
                </a:lnTo>
                <a:lnTo>
                  <a:pt x="27" y="22"/>
                </a:lnTo>
                <a:lnTo>
                  <a:pt x="27" y="22"/>
                </a:lnTo>
                <a:lnTo>
                  <a:pt x="20" y="27"/>
                </a:lnTo>
                <a:lnTo>
                  <a:pt x="14" y="34"/>
                </a:lnTo>
                <a:lnTo>
                  <a:pt x="10" y="38"/>
                </a:lnTo>
                <a:lnTo>
                  <a:pt x="9" y="44"/>
                </a:lnTo>
                <a:lnTo>
                  <a:pt x="8" y="48"/>
                </a:lnTo>
                <a:lnTo>
                  <a:pt x="9" y="50"/>
                </a:lnTo>
                <a:lnTo>
                  <a:pt x="12" y="57"/>
                </a:lnTo>
                <a:lnTo>
                  <a:pt x="12" y="57"/>
                </a:lnTo>
                <a:lnTo>
                  <a:pt x="23" y="44"/>
                </a:lnTo>
                <a:lnTo>
                  <a:pt x="36" y="33"/>
                </a:lnTo>
                <a:lnTo>
                  <a:pt x="50" y="22"/>
                </a:lnTo>
                <a:lnTo>
                  <a:pt x="66" y="15"/>
                </a:lnTo>
                <a:lnTo>
                  <a:pt x="66" y="15"/>
                </a:lnTo>
                <a:lnTo>
                  <a:pt x="59" y="10"/>
                </a:lnTo>
                <a:lnTo>
                  <a:pt x="56" y="9"/>
                </a:lnTo>
                <a:lnTo>
                  <a:pt x="54" y="9"/>
                </a:lnTo>
                <a:lnTo>
                  <a:pt x="54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8" name="Freeform 348"/>
          <p:cNvSpPr/>
          <p:nvPr/>
        </p:nvSpPr>
        <p:spPr bwMode="auto">
          <a:xfrm>
            <a:off x="10171485" y="4419800"/>
            <a:ext cx="46907" cy="51363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26"/>
              </a:cxn>
              <a:cxn ang="0">
                <a:pos x="25" y="0"/>
              </a:cxn>
              <a:cxn ang="0">
                <a:pos x="31" y="7"/>
              </a:cxn>
              <a:cxn ang="0">
                <a:pos x="5" y="31"/>
              </a:cxn>
            </a:cxnLst>
            <a:rect l="0" t="0" r="r" b="b"/>
            <a:pathLst>
              <a:path w="31" h="31">
                <a:moveTo>
                  <a:pt x="5" y="31"/>
                </a:moveTo>
                <a:lnTo>
                  <a:pt x="0" y="26"/>
                </a:lnTo>
                <a:lnTo>
                  <a:pt x="25" y="0"/>
                </a:lnTo>
                <a:lnTo>
                  <a:pt x="31" y="7"/>
                </a:lnTo>
                <a:lnTo>
                  <a:pt x="5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9" name="Freeform 349"/>
          <p:cNvSpPr/>
          <p:nvPr/>
        </p:nvSpPr>
        <p:spPr bwMode="auto">
          <a:xfrm>
            <a:off x="10410711" y="4419800"/>
            <a:ext cx="51600" cy="51363"/>
          </a:xfrm>
          <a:custGeom>
            <a:avLst/>
            <a:gdLst/>
            <a:ahLst/>
            <a:cxnLst>
              <a:cxn ang="0">
                <a:pos x="26" y="33"/>
              </a:cxn>
              <a:cxn ang="0">
                <a:pos x="0" y="7"/>
              </a:cxn>
              <a:cxn ang="0">
                <a:pos x="6" y="0"/>
              </a:cxn>
              <a:cxn ang="0">
                <a:pos x="33" y="27"/>
              </a:cxn>
              <a:cxn ang="0">
                <a:pos x="26" y="33"/>
              </a:cxn>
            </a:cxnLst>
            <a:rect l="0" t="0" r="r" b="b"/>
            <a:pathLst>
              <a:path w="33" h="33">
                <a:moveTo>
                  <a:pt x="26" y="33"/>
                </a:moveTo>
                <a:lnTo>
                  <a:pt x="0" y="7"/>
                </a:lnTo>
                <a:lnTo>
                  <a:pt x="6" y="0"/>
                </a:lnTo>
                <a:lnTo>
                  <a:pt x="33" y="27"/>
                </a:lnTo>
                <a:lnTo>
                  <a:pt x="26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0" name="Freeform 350"/>
          <p:cNvSpPr>
            <a:spLocks noEditPoints="1"/>
          </p:cNvSpPr>
          <p:nvPr/>
        </p:nvSpPr>
        <p:spPr bwMode="auto">
          <a:xfrm>
            <a:off x="10138648" y="4120975"/>
            <a:ext cx="356496" cy="350188"/>
          </a:xfrm>
          <a:custGeom>
            <a:avLst/>
            <a:gdLst/>
            <a:ahLst/>
            <a:cxnLst>
              <a:cxn ang="0">
                <a:pos x="102" y="227"/>
              </a:cxn>
              <a:cxn ang="0">
                <a:pos x="69" y="219"/>
              </a:cxn>
              <a:cxn ang="0">
                <a:pos x="41" y="201"/>
              </a:cxn>
              <a:cxn ang="0">
                <a:pos x="19" y="177"/>
              </a:cxn>
              <a:cxn ang="0">
                <a:pos x="6" y="147"/>
              </a:cxn>
              <a:cxn ang="0">
                <a:pos x="0" y="113"/>
              </a:cxn>
              <a:cxn ang="0">
                <a:pos x="2" y="90"/>
              </a:cxn>
              <a:cxn ang="0">
                <a:pos x="14" y="59"/>
              </a:cxn>
              <a:cxn ang="0">
                <a:pos x="33" y="34"/>
              </a:cxn>
              <a:cxn ang="0">
                <a:pos x="60" y="13"/>
              </a:cxn>
              <a:cxn ang="0">
                <a:pos x="91" y="3"/>
              </a:cxn>
              <a:cxn ang="0">
                <a:pos x="114" y="0"/>
              </a:cxn>
              <a:cxn ang="0">
                <a:pos x="147" y="5"/>
              </a:cxn>
              <a:cxn ang="0">
                <a:pos x="177" y="19"/>
              </a:cxn>
              <a:cxn ang="0">
                <a:pos x="201" y="42"/>
              </a:cxn>
              <a:cxn ang="0">
                <a:pos x="218" y="69"/>
              </a:cxn>
              <a:cxn ang="0">
                <a:pos x="227" y="103"/>
              </a:cxn>
              <a:cxn ang="0">
                <a:pos x="227" y="126"/>
              </a:cxn>
              <a:cxn ang="0">
                <a:pos x="218" y="158"/>
              </a:cxn>
              <a:cxn ang="0">
                <a:pos x="201" y="186"/>
              </a:cxn>
              <a:cxn ang="0">
                <a:pos x="177" y="208"/>
              </a:cxn>
              <a:cxn ang="0">
                <a:pos x="147" y="223"/>
              </a:cxn>
              <a:cxn ang="0">
                <a:pos x="114" y="227"/>
              </a:cxn>
              <a:cxn ang="0">
                <a:pos x="114" y="8"/>
              </a:cxn>
              <a:cxn ang="0">
                <a:pos x="83" y="13"/>
              </a:cxn>
              <a:cxn ang="0">
                <a:pos x="54" y="26"/>
              </a:cxn>
              <a:cxn ang="0">
                <a:pos x="33" y="46"/>
              </a:cxn>
              <a:cxn ang="0">
                <a:pos x="17" y="73"/>
              </a:cxn>
              <a:cxn ang="0">
                <a:pos x="8" y="103"/>
              </a:cxn>
              <a:cxn ang="0">
                <a:pos x="8" y="124"/>
              </a:cxn>
              <a:cxn ang="0">
                <a:pos x="17" y="154"/>
              </a:cxn>
              <a:cxn ang="0">
                <a:pos x="33" y="181"/>
              </a:cxn>
              <a:cxn ang="0">
                <a:pos x="54" y="201"/>
              </a:cxn>
              <a:cxn ang="0">
                <a:pos x="83" y="215"/>
              </a:cxn>
              <a:cxn ang="0">
                <a:pos x="114" y="219"/>
              </a:cxn>
              <a:cxn ang="0">
                <a:pos x="135" y="217"/>
              </a:cxn>
              <a:cxn ang="0">
                <a:pos x="164" y="207"/>
              </a:cxn>
              <a:cxn ang="0">
                <a:pos x="188" y="188"/>
              </a:cxn>
              <a:cxn ang="0">
                <a:pos x="207" y="163"/>
              </a:cxn>
              <a:cxn ang="0">
                <a:pos x="216" y="135"/>
              </a:cxn>
              <a:cxn ang="0">
                <a:pos x="219" y="113"/>
              </a:cxn>
              <a:cxn ang="0">
                <a:pos x="214" y="82"/>
              </a:cxn>
              <a:cxn ang="0">
                <a:pos x="201" y="55"/>
              </a:cxn>
              <a:cxn ang="0">
                <a:pos x="181" y="32"/>
              </a:cxn>
              <a:cxn ang="0">
                <a:pos x="154" y="16"/>
              </a:cxn>
              <a:cxn ang="0">
                <a:pos x="125" y="8"/>
              </a:cxn>
            </a:cxnLst>
            <a:rect l="0" t="0" r="r" b="b"/>
            <a:pathLst>
              <a:path w="227" h="227">
                <a:moveTo>
                  <a:pt x="114" y="227"/>
                </a:moveTo>
                <a:lnTo>
                  <a:pt x="114" y="227"/>
                </a:lnTo>
                <a:lnTo>
                  <a:pt x="102" y="227"/>
                </a:lnTo>
                <a:lnTo>
                  <a:pt x="91" y="225"/>
                </a:lnTo>
                <a:lnTo>
                  <a:pt x="80" y="223"/>
                </a:lnTo>
                <a:lnTo>
                  <a:pt x="69" y="219"/>
                </a:lnTo>
                <a:lnTo>
                  <a:pt x="60" y="213"/>
                </a:lnTo>
                <a:lnTo>
                  <a:pt x="50" y="208"/>
                </a:lnTo>
                <a:lnTo>
                  <a:pt x="41" y="201"/>
                </a:lnTo>
                <a:lnTo>
                  <a:pt x="33" y="194"/>
                </a:lnTo>
                <a:lnTo>
                  <a:pt x="26" y="186"/>
                </a:lnTo>
                <a:lnTo>
                  <a:pt x="19" y="177"/>
                </a:lnTo>
                <a:lnTo>
                  <a:pt x="14" y="167"/>
                </a:lnTo>
                <a:lnTo>
                  <a:pt x="8" y="158"/>
                </a:lnTo>
                <a:lnTo>
                  <a:pt x="6" y="147"/>
                </a:lnTo>
                <a:lnTo>
                  <a:pt x="2" y="136"/>
                </a:lnTo>
                <a:lnTo>
                  <a:pt x="0" y="126"/>
                </a:lnTo>
                <a:lnTo>
                  <a:pt x="0" y="113"/>
                </a:lnTo>
                <a:lnTo>
                  <a:pt x="0" y="113"/>
                </a:lnTo>
                <a:lnTo>
                  <a:pt x="0" y="103"/>
                </a:lnTo>
                <a:lnTo>
                  <a:pt x="2" y="90"/>
                </a:lnTo>
                <a:lnTo>
                  <a:pt x="6" y="80"/>
                </a:lnTo>
                <a:lnTo>
                  <a:pt x="8" y="69"/>
                </a:lnTo>
                <a:lnTo>
                  <a:pt x="14" y="59"/>
                </a:lnTo>
                <a:lnTo>
                  <a:pt x="19" y="50"/>
                </a:lnTo>
                <a:lnTo>
                  <a:pt x="26" y="42"/>
                </a:lnTo>
                <a:lnTo>
                  <a:pt x="33" y="34"/>
                </a:lnTo>
                <a:lnTo>
                  <a:pt x="41" y="26"/>
                </a:lnTo>
                <a:lnTo>
                  <a:pt x="50" y="19"/>
                </a:lnTo>
                <a:lnTo>
                  <a:pt x="60" y="13"/>
                </a:lnTo>
                <a:lnTo>
                  <a:pt x="69" y="9"/>
                </a:lnTo>
                <a:lnTo>
                  <a:pt x="80" y="5"/>
                </a:lnTo>
                <a:lnTo>
                  <a:pt x="91" y="3"/>
                </a:lnTo>
                <a:lnTo>
                  <a:pt x="102" y="0"/>
                </a:lnTo>
                <a:lnTo>
                  <a:pt x="114" y="0"/>
                </a:lnTo>
                <a:lnTo>
                  <a:pt x="114" y="0"/>
                </a:lnTo>
                <a:lnTo>
                  <a:pt x="126" y="0"/>
                </a:lnTo>
                <a:lnTo>
                  <a:pt x="137" y="3"/>
                </a:lnTo>
                <a:lnTo>
                  <a:pt x="147" y="5"/>
                </a:lnTo>
                <a:lnTo>
                  <a:pt x="158" y="9"/>
                </a:lnTo>
                <a:lnTo>
                  <a:pt x="168" y="13"/>
                </a:lnTo>
                <a:lnTo>
                  <a:pt x="177" y="19"/>
                </a:lnTo>
                <a:lnTo>
                  <a:pt x="185" y="26"/>
                </a:lnTo>
                <a:lnTo>
                  <a:pt x="193" y="34"/>
                </a:lnTo>
                <a:lnTo>
                  <a:pt x="201" y="42"/>
                </a:lnTo>
                <a:lnTo>
                  <a:pt x="208" y="50"/>
                </a:lnTo>
                <a:lnTo>
                  <a:pt x="214" y="59"/>
                </a:lnTo>
                <a:lnTo>
                  <a:pt x="218" y="69"/>
                </a:lnTo>
                <a:lnTo>
                  <a:pt x="222" y="80"/>
                </a:lnTo>
                <a:lnTo>
                  <a:pt x="224" y="90"/>
                </a:lnTo>
                <a:lnTo>
                  <a:pt x="227" y="103"/>
                </a:lnTo>
                <a:lnTo>
                  <a:pt x="227" y="113"/>
                </a:lnTo>
                <a:lnTo>
                  <a:pt x="227" y="113"/>
                </a:lnTo>
                <a:lnTo>
                  <a:pt x="227" y="126"/>
                </a:lnTo>
                <a:lnTo>
                  <a:pt x="224" y="136"/>
                </a:lnTo>
                <a:lnTo>
                  <a:pt x="222" y="147"/>
                </a:lnTo>
                <a:lnTo>
                  <a:pt x="218" y="158"/>
                </a:lnTo>
                <a:lnTo>
                  <a:pt x="214" y="167"/>
                </a:lnTo>
                <a:lnTo>
                  <a:pt x="208" y="177"/>
                </a:lnTo>
                <a:lnTo>
                  <a:pt x="201" y="186"/>
                </a:lnTo>
                <a:lnTo>
                  <a:pt x="193" y="194"/>
                </a:lnTo>
                <a:lnTo>
                  <a:pt x="185" y="201"/>
                </a:lnTo>
                <a:lnTo>
                  <a:pt x="177" y="208"/>
                </a:lnTo>
                <a:lnTo>
                  <a:pt x="168" y="213"/>
                </a:lnTo>
                <a:lnTo>
                  <a:pt x="158" y="219"/>
                </a:lnTo>
                <a:lnTo>
                  <a:pt x="147" y="223"/>
                </a:lnTo>
                <a:lnTo>
                  <a:pt x="137" y="225"/>
                </a:lnTo>
                <a:lnTo>
                  <a:pt x="126" y="227"/>
                </a:lnTo>
                <a:lnTo>
                  <a:pt x="114" y="227"/>
                </a:lnTo>
                <a:lnTo>
                  <a:pt x="114" y="227"/>
                </a:lnTo>
                <a:close/>
                <a:moveTo>
                  <a:pt x="114" y="8"/>
                </a:moveTo>
                <a:lnTo>
                  <a:pt x="114" y="8"/>
                </a:lnTo>
                <a:lnTo>
                  <a:pt x="103" y="8"/>
                </a:lnTo>
                <a:lnTo>
                  <a:pt x="92" y="11"/>
                </a:lnTo>
                <a:lnTo>
                  <a:pt x="83" y="13"/>
                </a:lnTo>
                <a:lnTo>
                  <a:pt x="73" y="16"/>
                </a:lnTo>
                <a:lnTo>
                  <a:pt x="64" y="20"/>
                </a:lnTo>
                <a:lnTo>
                  <a:pt x="54" y="26"/>
                </a:lnTo>
                <a:lnTo>
                  <a:pt x="46" y="32"/>
                </a:lnTo>
                <a:lnTo>
                  <a:pt x="39" y="39"/>
                </a:lnTo>
                <a:lnTo>
                  <a:pt x="33" y="46"/>
                </a:lnTo>
                <a:lnTo>
                  <a:pt x="26" y="55"/>
                </a:lnTo>
                <a:lnTo>
                  <a:pt x="21" y="63"/>
                </a:lnTo>
                <a:lnTo>
                  <a:pt x="17" y="73"/>
                </a:lnTo>
                <a:lnTo>
                  <a:pt x="12" y="82"/>
                </a:lnTo>
                <a:lnTo>
                  <a:pt x="10" y="92"/>
                </a:lnTo>
                <a:lnTo>
                  <a:pt x="8" y="103"/>
                </a:lnTo>
                <a:lnTo>
                  <a:pt x="8" y="113"/>
                </a:lnTo>
                <a:lnTo>
                  <a:pt x="8" y="113"/>
                </a:lnTo>
                <a:lnTo>
                  <a:pt x="8" y="124"/>
                </a:lnTo>
                <a:lnTo>
                  <a:pt x="10" y="135"/>
                </a:lnTo>
                <a:lnTo>
                  <a:pt x="12" y="144"/>
                </a:lnTo>
                <a:lnTo>
                  <a:pt x="17" y="154"/>
                </a:lnTo>
                <a:lnTo>
                  <a:pt x="21" y="163"/>
                </a:lnTo>
                <a:lnTo>
                  <a:pt x="26" y="173"/>
                </a:lnTo>
                <a:lnTo>
                  <a:pt x="33" y="181"/>
                </a:lnTo>
                <a:lnTo>
                  <a:pt x="39" y="188"/>
                </a:lnTo>
                <a:lnTo>
                  <a:pt x="46" y="194"/>
                </a:lnTo>
                <a:lnTo>
                  <a:pt x="54" y="201"/>
                </a:lnTo>
                <a:lnTo>
                  <a:pt x="64" y="207"/>
                </a:lnTo>
                <a:lnTo>
                  <a:pt x="73" y="211"/>
                </a:lnTo>
                <a:lnTo>
                  <a:pt x="83" y="215"/>
                </a:lnTo>
                <a:lnTo>
                  <a:pt x="92" y="217"/>
                </a:lnTo>
                <a:lnTo>
                  <a:pt x="103" y="219"/>
                </a:lnTo>
                <a:lnTo>
                  <a:pt x="114" y="219"/>
                </a:lnTo>
                <a:lnTo>
                  <a:pt x="114" y="219"/>
                </a:lnTo>
                <a:lnTo>
                  <a:pt x="125" y="219"/>
                </a:lnTo>
                <a:lnTo>
                  <a:pt x="135" y="217"/>
                </a:lnTo>
                <a:lnTo>
                  <a:pt x="145" y="215"/>
                </a:lnTo>
                <a:lnTo>
                  <a:pt x="154" y="211"/>
                </a:lnTo>
                <a:lnTo>
                  <a:pt x="164" y="207"/>
                </a:lnTo>
                <a:lnTo>
                  <a:pt x="173" y="201"/>
                </a:lnTo>
                <a:lnTo>
                  <a:pt x="181" y="194"/>
                </a:lnTo>
                <a:lnTo>
                  <a:pt x="188" y="188"/>
                </a:lnTo>
                <a:lnTo>
                  <a:pt x="195" y="181"/>
                </a:lnTo>
                <a:lnTo>
                  <a:pt x="201" y="173"/>
                </a:lnTo>
                <a:lnTo>
                  <a:pt x="207" y="163"/>
                </a:lnTo>
                <a:lnTo>
                  <a:pt x="211" y="154"/>
                </a:lnTo>
                <a:lnTo>
                  <a:pt x="214" y="144"/>
                </a:lnTo>
                <a:lnTo>
                  <a:pt x="216" y="135"/>
                </a:lnTo>
                <a:lnTo>
                  <a:pt x="219" y="124"/>
                </a:lnTo>
                <a:lnTo>
                  <a:pt x="219" y="113"/>
                </a:lnTo>
                <a:lnTo>
                  <a:pt x="219" y="113"/>
                </a:lnTo>
                <a:lnTo>
                  <a:pt x="219" y="103"/>
                </a:lnTo>
                <a:lnTo>
                  <a:pt x="216" y="92"/>
                </a:lnTo>
                <a:lnTo>
                  <a:pt x="214" y="82"/>
                </a:lnTo>
                <a:lnTo>
                  <a:pt x="211" y="73"/>
                </a:lnTo>
                <a:lnTo>
                  <a:pt x="207" y="63"/>
                </a:lnTo>
                <a:lnTo>
                  <a:pt x="201" y="55"/>
                </a:lnTo>
                <a:lnTo>
                  <a:pt x="195" y="46"/>
                </a:lnTo>
                <a:lnTo>
                  <a:pt x="188" y="39"/>
                </a:lnTo>
                <a:lnTo>
                  <a:pt x="181" y="32"/>
                </a:lnTo>
                <a:lnTo>
                  <a:pt x="173" y="26"/>
                </a:lnTo>
                <a:lnTo>
                  <a:pt x="164" y="20"/>
                </a:lnTo>
                <a:lnTo>
                  <a:pt x="154" y="16"/>
                </a:lnTo>
                <a:lnTo>
                  <a:pt x="145" y="13"/>
                </a:lnTo>
                <a:lnTo>
                  <a:pt x="135" y="11"/>
                </a:lnTo>
                <a:lnTo>
                  <a:pt x="125" y="8"/>
                </a:lnTo>
                <a:lnTo>
                  <a:pt x="114" y="8"/>
                </a:lnTo>
                <a:lnTo>
                  <a:pt x="1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1" name="Freeform 351"/>
          <p:cNvSpPr/>
          <p:nvPr/>
        </p:nvSpPr>
        <p:spPr bwMode="auto">
          <a:xfrm>
            <a:off x="10213701" y="4172333"/>
            <a:ext cx="112577" cy="140075"/>
          </a:xfrm>
          <a:custGeom>
            <a:avLst/>
            <a:gdLst/>
            <a:ahLst/>
            <a:cxnLst>
              <a:cxn ang="0">
                <a:pos x="71" y="89"/>
              </a:cxn>
              <a:cxn ang="0">
                <a:pos x="0" y="89"/>
              </a:cxn>
              <a:cxn ang="0">
                <a:pos x="0" y="81"/>
              </a:cxn>
              <a:cxn ang="0">
                <a:pos x="63" y="81"/>
              </a:cxn>
              <a:cxn ang="0">
                <a:pos x="63" y="0"/>
              </a:cxn>
              <a:cxn ang="0">
                <a:pos x="71" y="0"/>
              </a:cxn>
              <a:cxn ang="0">
                <a:pos x="71" y="89"/>
              </a:cxn>
            </a:cxnLst>
            <a:rect l="0" t="0" r="r" b="b"/>
            <a:pathLst>
              <a:path w="71" h="89">
                <a:moveTo>
                  <a:pt x="71" y="89"/>
                </a:moveTo>
                <a:lnTo>
                  <a:pt x="0" y="89"/>
                </a:lnTo>
                <a:lnTo>
                  <a:pt x="0" y="81"/>
                </a:lnTo>
                <a:lnTo>
                  <a:pt x="63" y="81"/>
                </a:lnTo>
                <a:lnTo>
                  <a:pt x="63" y="0"/>
                </a:lnTo>
                <a:lnTo>
                  <a:pt x="71" y="0"/>
                </a:lnTo>
                <a:lnTo>
                  <a:pt x="71" y="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2" name="Freeform 352"/>
          <p:cNvSpPr/>
          <p:nvPr/>
        </p:nvSpPr>
        <p:spPr bwMode="auto">
          <a:xfrm>
            <a:off x="9341224" y="4125643"/>
            <a:ext cx="347115" cy="345517"/>
          </a:xfrm>
          <a:custGeom>
            <a:avLst/>
            <a:gdLst/>
            <a:ahLst/>
            <a:cxnLst>
              <a:cxn ang="0">
                <a:pos x="112" y="222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19" y="173"/>
              </a:cxn>
              <a:cxn ang="0">
                <a:pos x="9" y="154"/>
              </a:cxn>
              <a:cxn ang="0">
                <a:pos x="3" y="133"/>
              </a:cxn>
              <a:cxn ang="0">
                <a:pos x="0" y="110"/>
              </a:cxn>
              <a:cxn ang="0">
                <a:pos x="8" y="110"/>
              </a:cxn>
              <a:cxn ang="0">
                <a:pos x="11" y="132"/>
              </a:cxn>
              <a:cxn ang="0">
                <a:pos x="16" y="151"/>
              </a:cxn>
              <a:cxn ang="0">
                <a:pos x="26" y="168"/>
              </a:cxn>
              <a:cxn ang="0">
                <a:pos x="39" y="183"/>
              </a:cxn>
              <a:cxn ang="0">
                <a:pos x="54" y="197"/>
              </a:cxn>
              <a:cxn ang="0">
                <a:pos x="71" y="206"/>
              </a:cxn>
              <a:cxn ang="0">
                <a:pos x="90" y="212"/>
              </a:cxn>
              <a:cxn ang="0">
                <a:pos x="112" y="214"/>
              </a:cxn>
              <a:cxn ang="0">
                <a:pos x="121" y="213"/>
              </a:cxn>
              <a:cxn ang="0">
                <a:pos x="142" y="209"/>
              </a:cxn>
              <a:cxn ang="0">
                <a:pos x="161" y="202"/>
              </a:cxn>
              <a:cxn ang="0">
                <a:pos x="177" y="190"/>
              </a:cxn>
              <a:cxn ang="0">
                <a:pos x="192" y="177"/>
              </a:cxn>
              <a:cxn ang="0">
                <a:pos x="202" y="160"/>
              </a:cxn>
              <a:cxn ang="0">
                <a:pos x="211" y="141"/>
              </a:cxn>
              <a:cxn ang="0">
                <a:pos x="215" y="121"/>
              </a:cxn>
              <a:cxn ang="0">
                <a:pos x="215" y="110"/>
              </a:cxn>
              <a:cxn ang="0">
                <a:pos x="212" y="90"/>
              </a:cxn>
              <a:cxn ang="0">
                <a:pos x="207" y="71"/>
              </a:cxn>
              <a:cxn ang="0">
                <a:pos x="197" y="54"/>
              </a:cxn>
              <a:cxn ang="0">
                <a:pos x="185" y="37"/>
              </a:cxn>
              <a:cxn ang="0">
                <a:pos x="169" y="25"/>
              </a:cxn>
              <a:cxn ang="0">
                <a:pos x="151" y="16"/>
              </a:cxn>
              <a:cxn ang="0">
                <a:pos x="132" y="10"/>
              </a:cxn>
              <a:cxn ang="0">
                <a:pos x="112" y="8"/>
              </a:cxn>
              <a:cxn ang="0">
                <a:pos x="112" y="0"/>
              </a:cxn>
              <a:cxn ang="0">
                <a:pos x="134" y="2"/>
              </a:cxn>
              <a:cxn ang="0">
                <a:pos x="155" y="9"/>
              </a:cxn>
              <a:cxn ang="0">
                <a:pos x="174" y="19"/>
              </a:cxn>
              <a:cxn ang="0">
                <a:pos x="190" y="32"/>
              </a:cxn>
              <a:cxn ang="0">
                <a:pos x="204" y="48"/>
              </a:cxn>
              <a:cxn ang="0">
                <a:pos x="213" y="67"/>
              </a:cxn>
              <a:cxn ang="0">
                <a:pos x="220" y="89"/>
              </a:cxn>
              <a:cxn ang="0">
                <a:pos x="223" y="110"/>
              </a:cxn>
              <a:cxn ang="0">
                <a:pos x="221" y="123"/>
              </a:cxn>
              <a:cxn ang="0">
                <a:pos x="217" y="144"/>
              </a:cxn>
              <a:cxn ang="0">
                <a:pos x="209" y="164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2"/>
              </a:cxn>
            </a:cxnLst>
            <a:rect l="0" t="0" r="r" b="b"/>
            <a:pathLst>
              <a:path w="223" h="222">
                <a:moveTo>
                  <a:pt x="112" y="222"/>
                </a:move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8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19" y="173"/>
                </a:lnTo>
                <a:lnTo>
                  <a:pt x="13" y="164"/>
                </a:lnTo>
                <a:lnTo>
                  <a:pt x="9" y="154"/>
                </a:lnTo>
                <a:lnTo>
                  <a:pt x="5" y="144"/>
                </a:lnTo>
                <a:lnTo>
                  <a:pt x="3" y="133"/>
                </a:lnTo>
                <a:lnTo>
                  <a:pt x="1" y="123"/>
                </a:lnTo>
                <a:lnTo>
                  <a:pt x="0" y="110"/>
                </a:lnTo>
                <a:lnTo>
                  <a:pt x="8" y="110"/>
                </a:lnTo>
                <a:lnTo>
                  <a:pt x="8" y="110"/>
                </a:lnTo>
                <a:lnTo>
                  <a:pt x="9" y="121"/>
                </a:lnTo>
                <a:lnTo>
                  <a:pt x="11" y="132"/>
                </a:lnTo>
                <a:lnTo>
                  <a:pt x="13" y="141"/>
                </a:lnTo>
                <a:lnTo>
                  <a:pt x="16" y="151"/>
                </a:lnTo>
                <a:lnTo>
                  <a:pt x="20" y="160"/>
                </a:lnTo>
                <a:lnTo>
                  <a:pt x="26" y="168"/>
                </a:lnTo>
                <a:lnTo>
                  <a:pt x="32" y="177"/>
                </a:lnTo>
                <a:lnTo>
                  <a:pt x="39" y="183"/>
                </a:lnTo>
                <a:lnTo>
                  <a:pt x="46" y="190"/>
                </a:lnTo>
                <a:lnTo>
                  <a:pt x="54" y="197"/>
                </a:lnTo>
                <a:lnTo>
                  <a:pt x="62" y="202"/>
                </a:lnTo>
                <a:lnTo>
                  <a:pt x="71" y="206"/>
                </a:lnTo>
                <a:lnTo>
                  <a:pt x="81" y="209"/>
                </a:lnTo>
                <a:lnTo>
                  <a:pt x="90" y="212"/>
                </a:lnTo>
                <a:lnTo>
                  <a:pt x="101" y="213"/>
                </a:lnTo>
                <a:lnTo>
                  <a:pt x="112" y="214"/>
                </a:lnTo>
                <a:lnTo>
                  <a:pt x="112" y="214"/>
                </a:lnTo>
                <a:lnTo>
                  <a:pt x="121" y="213"/>
                </a:lnTo>
                <a:lnTo>
                  <a:pt x="132" y="212"/>
                </a:lnTo>
                <a:lnTo>
                  <a:pt x="142" y="209"/>
                </a:lnTo>
                <a:lnTo>
                  <a:pt x="151" y="206"/>
                </a:lnTo>
                <a:lnTo>
                  <a:pt x="161" y="202"/>
                </a:lnTo>
                <a:lnTo>
                  <a:pt x="169" y="197"/>
                </a:lnTo>
                <a:lnTo>
                  <a:pt x="177" y="190"/>
                </a:lnTo>
                <a:lnTo>
                  <a:pt x="185" y="183"/>
                </a:lnTo>
                <a:lnTo>
                  <a:pt x="192" y="177"/>
                </a:lnTo>
                <a:lnTo>
                  <a:pt x="197" y="168"/>
                </a:lnTo>
                <a:lnTo>
                  <a:pt x="202" y="160"/>
                </a:lnTo>
                <a:lnTo>
                  <a:pt x="207" y="151"/>
                </a:lnTo>
                <a:lnTo>
                  <a:pt x="211" y="141"/>
                </a:lnTo>
                <a:lnTo>
                  <a:pt x="212" y="132"/>
                </a:lnTo>
                <a:lnTo>
                  <a:pt x="215" y="121"/>
                </a:lnTo>
                <a:lnTo>
                  <a:pt x="215" y="110"/>
                </a:lnTo>
                <a:lnTo>
                  <a:pt x="215" y="110"/>
                </a:lnTo>
                <a:lnTo>
                  <a:pt x="215" y="101"/>
                </a:lnTo>
                <a:lnTo>
                  <a:pt x="212" y="90"/>
                </a:lnTo>
                <a:lnTo>
                  <a:pt x="211" y="81"/>
                </a:lnTo>
                <a:lnTo>
                  <a:pt x="207" y="71"/>
                </a:lnTo>
                <a:lnTo>
                  <a:pt x="202" y="62"/>
                </a:lnTo>
                <a:lnTo>
                  <a:pt x="197" y="54"/>
                </a:lnTo>
                <a:lnTo>
                  <a:pt x="192" y="46"/>
                </a:lnTo>
                <a:lnTo>
                  <a:pt x="185" y="37"/>
                </a:lnTo>
                <a:lnTo>
                  <a:pt x="177" y="31"/>
                </a:lnTo>
                <a:lnTo>
                  <a:pt x="169" y="25"/>
                </a:lnTo>
                <a:lnTo>
                  <a:pt x="161" y="20"/>
                </a:lnTo>
                <a:lnTo>
                  <a:pt x="151" y="16"/>
                </a:lnTo>
                <a:lnTo>
                  <a:pt x="142" y="12"/>
                </a:lnTo>
                <a:lnTo>
                  <a:pt x="132" y="10"/>
                </a:lnTo>
                <a:lnTo>
                  <a:pt x="121" y="8"/>
                </a:lnTo>
                <a:lnTo>
                  <a:pt x="112" y="8"/>
                </a:lnTo>
                <a:lnTo>
                  <a:pt x="112" y="0"/>
                </a:lnTo>
                <a:lnTo>
                  <a:pt x="112" y="0"/>
                </a:lnTo>
                <a:lnTo>
                  <a:pt x="123" y="1"/>
                </a:lnTo>
                <a:lnTo>
                  <a:pt x="134" y="2"/>
                </a:lnTo>
                <a:lnTo>
                  <a:pt x="144" y="5"/>
                </a:lnTo>
                <a:lnTo>
                  <a:pt x="155" y="9"/>
                </a:lnTo>
                <a:lnTo>
                  <a:pt x="165" y="13"/>
                </a:lnTo>
                <a:lnTo>
                  <a:pt x="174" y="19"/>
                </a:lnTo>
                <a:lnTo>
                  <a:pt x="182" y="25"/>
                </a:lnTo>
                <a:lnTo>
                  <a:pt x="190" y="32"/>
                </a:lnTo>
                <a:lnTo>
                  <a:pt x="197" y="40"/>
                </a:lnTo>
                <a:lnTo>
                  <a:pt x="204" y="48"/>
                </a:lnTo>
                <a:lnTo>
                  <a:pt x="209" y="58"/>
                </a:lnTo>
                <a:lnTo>
                  <a:pt x="213" y="67"/>
                </a:lnTo>
                <a:lnTo>
                  <a:pt x="217" y="78"/>
                </a:lnTo>
                <a:lnTo>
                  <a:pt x="220" y="89"/>
                </a:lnTo>
                <a:lnTo>
                  <a:pt x="221" y="100"/>
                </a:lnTo>
                <a:lnTo>
                  <a:pt x="223" y="110"/>
                </a:lnTo>
                <a:lnTo>
                  <a:pt x="223" y="110"/>
                </a:lnTo>
                <a:lnTo>
                  <a:pt x="221" y="123"/>
                </a:lnTo>
                <a:lnTo>
                  <a:pt x="220" y="133"/>
                </a:lnTo>
                <a:lnTo>
                  <a:pt x="217" y="144"/>
                </a:lnTo>
                <a:lnTo>
                  <a:pt x="213" y="154"/>
                </a:lnTo>
                <a:lnTo>
                  <a:pt x="209" y="164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3" name="Freeform 353"/>
          <p:cNvSpPr/>
          <p:nvPr/>
        </p:nvSpPr>
        <p:spPr bwMode="auto">
          <a:xfrm>
            <a:off x="9439729" y="4083622"/>
            <a:ext cx="75052" cy="93383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30"/>
              </a:cxn>
              <a:cxn ang="0">
                <a:pos x="50" y="0"/>
              </a:cxn>
              <a:cxn ang="0">
                <a:pos x="50" y="58"/>
              </a:cxn>
            </a:cxnLst>
            <a:rect l="0" t="0" r="r" b="b"/>
            <a:pathLst>
              <a:path w="50" h="58">
                <a:moveTo>
                  <a:pt x="50" y="58"/>
                </a:moveTo>
                <a:lnTo>
                  <a:pt x="0" y="30"/>
                </a:lnTo>
                <a:lnTo>
                  <a:pt x="50" y="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4" name="Freeform 354"/>
          <p:cNvSpPr/>
          <p:nvPr/>
        </p:nvSpPr>
        <p:spPr bwMode="auto">
          <a:xfrm>
            <a:off x="9500710" y="4219026"/>
            <a:ext cx="89125" cy="168089"/>
          </a:xfrm>
          <a:custGeom>
            <a:avLst/>
            <a:gdLst/>
            <a:ahLst/>
            <a:cxnLst>
              <a:cxn ang="0">
                <a:pos x="51" y="108"/>
              </a:cxn>
              <a:cxn ang="0">
                <a:pos x="0" y="58"/>
              </a:cxn>
              <a:cxn ang="0">
                <a:pos x="0" y="0"/>
              </a:cxn>
              <a:cxn ang="0">
                <a:pos x="8" y="0"/>
              </a:cxn>
              <a:cxn ang="0">
                <a:pos x="8" y="56"/>
              </a:cxn>
              <a:cxn ang="0">
                <a:pos x="56" y="103"/>
              </a:cxn>
              <a:cxn ang="0">
                <a:pos x="51" y="108"/>
              </a:cxn>
            </a:cxnLst>
            <a:rect l="0" t="0" r="r" b="b"/>
            <a:pathLst>
              <a:path w="56" h="108">
                <a:moveTo>
                  <a:pt x="51" y="108"/>
                </a:moveTo>
                <a:lnTo>
                  <a:pt x="0" y="58"/>
                </a:lnTo>
                <a:lnTo>
                  <a:pt x="0" y="0"/>
                </a:lnTo>
                <a:lnTo>
                  <a:pt x="8" y="0"/>
                </a:lnTo>
                <a:lnTo>
                  <a:pt x="8" y="56"/>
                </a:lnTo>
                <a:lnTo>
                  <a:pt x="56" y="103"/>
                </a:lnTo>
                <a:lnTo>
                  <a:pt x="51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5" name="Freeform 355"/>
          <p:cNvSpPr>
            <a:spLocks noEditPoints="1"/>
          </p:cNvSpPr>
          <p:nvPr/>
        </p:nvSpPr>
        <p:spPr bwMode="auto">
          <a:xfrm>
            <a:off x="8510963" y="4083622"/>
            <a:ext cx="384640" cy="387541"/>
          </a:xfrm>
          <a:custGeom>
            <a:avLst/>
            <a:gdLst/>
            <a:ahLst/>
            <a:cxnLst>
              <a:cxn ang="0">
                <a:pos x="111" y="247"/>
              </a:cxn>
              <a:cxn ang="0">
                <a:pos x="76" y="239"/>
              </a:cxn>
              <a:cxn ang="0">
                <a:pos x="45" y="220"/>
              </a:cxn>
              <a:cxn ang="0">
                <a:pos x="27" y="203"/>
              </a:cxn>
              <a:cxn ang="0">
                <a:pos x="9" y="172"/>
              </a:cxn>
              <a:cxn ang="0">
                <a:pos x="0" y="137"/>
              </a:cxn>
              <a:cxn ang="0">
                <a:pos x="0" y="112"/>
              </a:cxn>
              <a:cxn ang="0">
                <a:pos x="9" y="77"/>
              </a:cxn>
              <a:cxn ang="0">
                <a:pos x="27" y="46"/>
              </a:cxn>
              <a:cxn ang="0">
                <a:pos x="45" y="29"/>
              </a:cxn>
              <a:cxn ang="0">
                <a:pos x="76" y="10"/>
              </a:cxn>
              <a:cxn ang="0">
                <a:pos x="111" y="0"/>
              </a:cxn>
              <a:cxn ang="0">
                <a:pos x="136" y="0"/>
              </a:cxn>
              <a:cxn ang="0">
                <a:pos x="171" y="10"/>
              </a:cxn>
              <a:cxn ang="0">
                <a:pos x="202" y="29"/>
              </a:cxn>
              <a:cxn ang="0">
                <a:pos x="219" y="46"/>
              </a:cxn>
              <a:cxn ang="0">
                <a:pos x="238" y="77"/>
              </a:cxn>
              <a:cxn ang="0">
                <a:pos x="247" y="112"/>
              </a:cxn>
              <a:cxn ang="0">
                <a:pos x="247" y="137"/>
              </a:cxn>
              <a:cxn ang="0">
                <a:pos x="238" y="172"/>
              </a:cxn>
              <a:cxn ang="0">
                <a:pos x="219" y="203"/>
              </a:cxn>
              <a:cxn ang="0">
                <a:pos x="202" y="220"/>
              </a:cxn>
              <a:cxn ang="0">
                <a:pos x="171" y="239"/>
              </a:cxn>
              <a:cxn ang="0">
                <a:pos x="136" y="247"/>
              </a:cxn>
              <a:cxn ang="0">
                <a:pos x="123" y="8"/>
              </a:cxn>
              <a:cxn ang="0">
                <a:pos x="101" y="11"/>
              </a:cxn>
              <a:cxn ang="0">
                <a:pos x="69" y="22"/>
              </a:cxn>
              <a:cxn ang="0">
                <a:pos x="42" y="42"/>
              </a:cxn>
              <a:cxn ang="0">
                <a:pos x="27" y="60"/>
              </a:cxn>
              <a:cxn ang="0">
                <a:pos x="13" y="91"/>
              </a:cxn>
              <a:cxn ang="0">
                <a:pos x="8" y="125"/>
              </a:cxn>
              <a:cxn ang="0">
                <a:pos x="11" y="146"/>
              </a:cxn>
              <a:cxn ang="0">
                <a:pos x="22" y="179"/>
              </a:cxn>
              <a:cxn ang="0">
                <a:pos x="42" y="206"/>
              </a:cxn>
              <a:cxn ang="0">
                <a:pos x="59" y="220"/>
              </a:cxn>
              <a:cxn ang="0">
                <a:pos x="90" y="234"/>
              </a:cxn>
              <a:cxn ang="0">
                <a:pos x="123" y="239"/>
              </a:cxn>
              <a:cxn ang="0">
                <a:pos x="146" y="237"/>
              </a:cxn>
              <a:cxn ang="0">
                <a:pos x="178" y="226"/>
              </a:cxn>
              <a:cxn ang="0">
                <a:pos x="205" y="206"/>
              </a:cxn>
              <a:cxn ang="0">
                <a:pos x="219" y="188"/>
              </a:cxn>
              <a:cxn ang="0">
                <a:pos x="234" y="158"/>
              </a:cxn>
              <a:cxn ang="0">
                <a:pos x="239" y="125"/>
              </a:cxn>
              <a:cxn ang="0">
                <a:pos x="236" y="102"/>
              </a:cxn>
              <a:cxn ang="0">
                <a:pos x="225" y="71"/>
              </a:cxn>
              <a:cxn ang="0">
                <a:pos x="205" y="42"/>
              </a:cxn>
              <a:cxn ang="0">
                <a:pos x="188" y="29"/>
              </a:cxn>
              <a:cxn ang="0">
                <a:pos x="157" y="14"/>
              </a:cxn>
              <a:cxn ang="0">
                <a:pos x="123" y="8"/>
              </a:cxn>
            </a:cxnLst>
            <a:rect l="0" t="0" r="r" b="b"/>
            <a:pathLst>
              <a:path w="247" h="249">
                <a:moveTo>
                  <a:pt x="123" y="249"/>
                </a:moveTo>
                <a:lnTo>
                  <a:pt x="123" y="249"/>
                </a:lnTo>
                <a:lnTo>
                  <a:pt x="111" y="247"/>
                </a:lnTo>
                <a:lnTo>
                  <a:pt x="99" y="246"/>
                </a:lnTo>
                <a:lnTo>
                  <a:pt x="88" y="243"/>
                </a:lnTo>
                <a:lnTo>
                  <a:pt x="76" y="239"/>
                </a:lnTo>
                <a:lnTo>
                  <a:pt x="65" y="234"/>
                </a:lnTo>
                <a:lnTo>
                  <a:pt x="55" y="227"/>
                </a:lnTo>
                <a:lnTo>
                  <a:pt x="45" y="220"/>
                </a:lnTo>
                <a:lnTo>
                  <a:pt x="36" y="212"/>
                </a:lnTo>
                <a:lnTo>
                  <a:pt x="36" y="212"/>
                </a:lnTo>
                <a:lnTo>
                  <a:pt x="27" y="203"/>
                </a:lnTo>
                <a:lnTo>
                  <a:pt x="20" y="193"/>
                </a:lnTo>
                <a:lnTo>
                  <a:pt x="13" y="183"/>
                </a:lnTo>
                <a:lnTo>
                  <a:pt x="9" y="172"/>
                </a:lnTo>
                <a:lnTo>
                  <a:pt x="5" y="160"/>
                </a:lnTo>
                <a:lnTo>
                  <a:pt x="1" y="149"/>
                </a:lnTo>
                <a:lnTo>
                  <a:pt x="0" y="137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1" y="100"/>
                </a:lnTo>
                <a:lnTo>
                  <a:pt x="5" y="88"/>
                </a:lnTo>
                <a:lnTo>
                  <a:pt x="9" y="77"/>
                </a:lnTo>
                <a:lnTo>
                  <a:pt x="13" y="65"/>
                </a:lnTo>
                <a:lnTo>
                  <a:pt x="20" y="56"/>
                </a:lnTo>
                <a:lnTo>
                  <a:pt x="27" y="46"/>
                </a:lnTo>
                <a:lnTo>
                  <a:pt x="36" y="37"/>
                </a:lnTo>
                <a:lnTo>
                  <a:pt x="36" y="37"/>
                </a:lnTo>
                <a:lnTo>
                  <a:pt x="45" y="29"/>
                </a:lnTo>
                <a:lnTo>
                  <a:pt x="55" y="21"/>
                </a:lnTo>
                <a:lnTo>
                  <a:pt x="65" y="15"/>
                </a:lnTo>
                <a:lnTo>
                  <a:pt x="76" y="10"/>
                </a:lnTo>
                <a:lnTo>
                  <a:pt x="88" y="6"/>
                </a:lnTo>
                <a:lnTo>
                  <a:pt x="99" y="3"/>
                </a:lnTo>
                <a:lnTo>
                  <a:pt x="111" y="0"/>
                </a:lnTo>
                <a:lnTo>
                  <a:pt x="123" y="0"/>
                </a:lnTo>
                <a:lnTo>
                  <a:pt x="123" y="0"/>
                </a:lnTo>
                <a:lnTo>
                  <a:pt x="136" y="0"/>
                </a:lnTo>
                <a:lnTo>
                  <a:pt x="147" y="3"/>
                </a:lnTo>
                <a:lnTo>
                  <a:pt x="159" y="6"/>
                </a:lnTo>
                <a:lnTo>
                  <a:pt x="171" y="10"/>
                </a:lnTo>
                <a:lnTo>
                  <a:pt x="182" y="15"/>
                </a:lnTo>
                <a:lnTo>
                  <a:pt x="192" y="21"/>
                </a:lnTo>
                <a:lnTo>
                  <a:pt x="202" y="29"/>
                </a:lnTo>
                <a:lnTo>
                  <a:pt x="211" y="37"/>
                </a:lnTo>
                <a:lnTo>
                  <a:pt x="211" y="37"/>
                </a:lnTo>
                <a:lnTo>
                  <a:pt x="219" y="46"/>
                </a:lnTo>
                <a:lnTo>
                  <a:pt x="227" y="56"/>
                </a:lnTo>
                <a:lnTo>
                  <a:pt x="232" y="65"/>
                </a:lnTo>
                <a:lnTo>
                  <a:pt x="238" y="77"/>
                </a:lnTo>
                <a:lnTo>
                  <a:pt x="242" y="88"/>
                </a:lnTo>
                <a:lnTo>
                  <a:pt x="244" y="100"/>
                </a:lnTo>
                <a:lnTo>
                  <a:pt x="247" y="112"/>
                </a:lnTo>
                <a:lnTo>
                  <a:pt x="247" y="125"/>
                </a:lnTo>
                <a:lnTo>
                  <a:pt x="247" y="125"/>
                </a:lnTo>
                <a:lnTo>
                  <a:pt x="247" y="137"/>
                </a:lnTo>
                <a:lnTo>
                  <a:pt x="244" y="149"/>
                </a:lnTo>
                <a:lnTo>
                  <a:pt x="242" y="160"/>
                </a:lnTo>
                <a:lnTo>
                  <a:pt x="238" y="172"/>
                </a:lnTo>
                <a:lnTo>
                  <a:pt x="232" y="183"/>
                </a:lnTo>
                <a:lnTo>
                  <a:pt x="227" y="193"/>
                </a:lnTo>
                <a:lnTo>
                  <a:pt x="219" y="203"/>
                </a:lnTo>
                <a:lnTo>
                  <a:pt x="211" y="212"/>
                </a:lnTo>
                <a:lnTo>
                  <a:pt x="211" y="212"/>
                </a:lnTo>
                <a:lnTo>
                  <a:pt x="202" y="220"/>
                </a:lnTo>
                <a:lnTo>
                  <a:pt x="192" y="227"/>
                </a:lnTo>
                <a:lnTo>
                  <a:pt x="182" y="234"/>
                </a:lnTo>
                <a:lnTo>
                  <a:pt x="171" y="239"/>
                </a:lnTo>
                <a:lnTo>
                  <a:pt x="159" y="243"/>
                </a:lnTo>
                <a:lnTo>
                  <a:pt x="147" y="246"/>
                </a:lnTo>
                <a:lnTo>
                  <a:pt x="136" y="247"/>
                </a:lnTo>
                <a:lnTo>
                  <a:pt x="123" y="249"/>
                </a:lnTo>
                <a:lnTo>
                  <a:pt x="123" y="249"/>
                </a:lnTo>
                <a:close/>
                <a:moveTo>
                  <a:pt x="123" y="8"/>
                </a:moveTo>
                <a:lnTo>
                  <a:pt x="123" y="8"/>
                </a:lnTo>
                <a:lnTo>
                  <a:pt x="112" y="10"/>
                </a:lnTo>
                <a:lnTo>
                  <a:pt x="101" y="11"/>
                </a:lnTo>
                <a:lnTo>
                  <a:pt x="90" y="14"/>
                </a:lnTo>
                <a:lnTo>
                  <a:pt x="80" y="18"/>
                </a:lnTo>
                <a:lnTo>
                  <a:pt x="69" y="22"/>
                </a:lnTo>
                <a:lnTo>
                  <a:pt x="59" y="29"/>
                </a:lnTo>
                <a:lnTo>
                  <a:pt x="50" y="35"/>
                </a:lnTo>
                <a:lnTo>
                  <a:pt x="42" y="42"/>
                </a:lnTo>
                <a:lnTo>
                  <a:pt x="42" y="42"/>
                </a:lnTo>
                <a:lnTo>
                  <a:pt x="34" y="52"/>
                </a:lnTo>
                <a:lnTo>
                  <a:pt x="27" y="60"/>
                </a:lnTo>
                <a:lnTo>
                  <a:pt x="22" y="71"/>
                </a:lnTo>
                <a:lnTo>
                  <a:pt x="18" y="80"/>
                </a:lnTo>
                <a:lnTo>
                  <a:pt x="13" y="91"/>
                </a:lnTo>
                <a:lnTo>
                  <a:pt x="11" y="102"/>
                </a:lnTo>
                <a:lnTo>
                  <a:pt x="9" y="112"/>
                </a:lnTo>
                <a:lnTo>
                  <a:pt x="8" y="125"/>
                </a:lnTo>
                <a:lnTo>
                  <a:pt x="8" y="125"/>
                </a:lnTo>
                <a:lnTo>
                  <a:pt x="9" y="135"/>
                </a:lnTo>
                <a:lnTo>
                  <a:pt x="11" y="146"/>
                </a:lnTo>
                <a:lnTo>
                  <a:pt x="13" y="158"/>
                </a:lnTo>
                <a:lnTo>
                  <a:pt x="18" y="168"/>
                </a:lnTo>
                <a:lnTo>
                  <a:pt x="22" y="179"/>
                </a:lnTo>
                <a:lnTo>
                  <a:pt x="27" y="188"/>
                </a:lnTo>
                <a:lnTo>
                  <a:pt x="34" y="198"/>
                </a:lnTo>
                <a:lnTo>
                  <a:pt x="42" y="206"/>
                </a:lnTo>
                <a:lnTo>
                  <a:pt x="42" y="206"/>
                </a:lnTo>
                <a:lnTo>
                  <a:pt x="50" y="214"/>
                </a:lnTo>
                <a:lnTo>
                  <a:pt x="59" y="220"/>
                </a:lnTo>
                <a:lnTo>
                  <a:pt x="69" y="226"/>
                </a:lnTo>
                <a:lnTo>
                  <a:pt x="80" y="231"/>
                </a:lnTo>
                <a:lnTo>
                  <a:pt x="90" y="234"/>
                </a:lnTo>
                <a:lnTo>
                  <a:pt x="101" y="237"/>
                </a:lnTo>
                <a:lnTo>
                  <a:pt x="112" y="239"/>
                </a:lnTo>
                <a:lnTo>
                  <a:pt x="123" y="239"/>
                </a:lnTo>
                <a:lnTo>
                  <a:pt x="123" y="239"/>
                </a:lnTo>
                <a:lnTo>
                  <a:pt x="135" y="239"/>
                </a:lnTo>
                <a:lnTo>
                  <a:pt x="146" y="237"/>
                </a:lnTo>
                <a:lnTo>
                  <a:pt x="157" y="234"/>
                </a:lnTo>
                <a:lnTo>
                  <a:pt x="167" y="231"/>
                </a:lnTo>
                <a:lnTo>
                  <a:pt x="178" y="226"/>
                </a:lnTo>
                <a:lnTo>
                  <a:pt x="188" y="220"/>
                </a:lnTo>
                <a:lnTo>
                  <a:pt x="196" y="214"/>
                </a:lnTo>
                <a:lnTo>
                  <a:pt x="205" y="206"/>
                </a:lnTo>
                <a:lnTo>
                  <a:pt x="205" y="206"/>
                </a:lnTo>
                <a:lnTo>
                  <a:pt x="212" y="198"/>
                </a:lnTo>
                <a:lnTo>
                  <a:pt x="219" y="188"/>
                </a:lnTo>
                <a:lnTo>
                  <a:pt x="225" y="179"/>
                </a:lnTo>
                <a:lnTo>
                  <a:pt x="229" y="168"/>
                </a:lnTo>
                <a:lnTo>
                  <a:pt x="234" y="158"/>
                </a:lnTo>
                <a:lnTo>
                  <a:pt x="236" y="146"/>
                </a:lnTo>
                <a:lnTo>
                  <a:pt x="238" y="135"/>
                </a:lnTo>
                <a:lnTo>
                  <a:pt x="239" y="125"/>
                </a:lnTo>
                <a:lnTo>
                  <a:pt x="239" y="125"/>
                </a:lnTo>
                <a:lnTo>
                  <a:pt x="238" y="112"/>
                </a:lnTo>
                <a:lnTo>
                  <a:pt x="236" y="102"/>
                </a:lnTo>
                <a:lnTo>
                  <a:pt x="234" y="91"/>
                </a:lnTo>
                <a:lnTo>
                  <a:pt x="229" y="80"/>
                </a:lnTo>
                <a:lnTo>
                  <a:pt x="225" y="71"/>
                </a:lnTo>
                <a:lnTo>
                  <a:pt x="219" y="60"/>
                </a:lnTo>
                <a:lnTo>
                  <a:pt x="212" y="52"/>
                </a:lnTo>
                <a:lnTo>
                  <a:pt x="205" y="42"/>
                </a:lnTo>
                <a:lnTo>
                  <a:pt x="205" y="42"/>
                </a:lnTo>
                <a:lnTo>
                  <a:pt x="196" y="35"/>
                </a:lnTo>
                <a:lnTo>
                  <a:pt x="188" y="29"/>
                </a:lnTo>
                <a:lnTo>
                  <a:pt x="178" y="22"/>
                </a:lnTo>
                <a:lnTo>
                  <a:pt x="167" y="18"/>
                </a:lnTo>
                <a:lnTo>
                  <a:pt x="157" y="14"/>
                </a:lnTo>
                <a:lnTo>
                  <a:pt x="146" y="11"/>
                </a:lnTo>
                <a:lnTo>
                  <a:pt x="135" y="10"/>
                </a:lnTo>
                <a:lnTo>
                  <a:pt x="123" y="8"/>
                </a:lnTo>
                <a:lnTo>
                  <a:pt x="123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6" name="Freeform 356"/>
          <p:cNvSpPr/>
          <p:nvPr/>
        </p:nvSpPr>
        <p:spPr bwMode="auto">
          <a:xfrm>
            <a:off x="8567253" y="4144319"/>
            <a:ext cx="272063" cy="270811"/>
          </a:xfrm>
          <a:custGeom>
            <a:avLst/>
            <a:gdLst/>
            <a:ahLst/>
            <a:cxnLst>
              <a:cxn ang="0">
                <a:pos x="169" y="175"/>
              </a:cxn>
              <a:cxn ang="0">
                <a:pos x="0" y="5"/>
              </a:cxn>
              <a:cxn ang="0">
                <a:pos x="6" y="0"/>
              </a:cxn>
              <a:cxn ang="0">
                <a:pos x="175" y="169"/>
              </a:cxn>
              <a:cxn ang="0">
                <a:pos x="169" y="175"/>
              </a:cxn>
            </a:cxnLst>
            <a:rect l="0" t="0" r="r" b="b"/>
            <a:pathLst>
              <a:path w="175" h="175">
                <a:moveTo>
                  <a:pt x="169" y="175"/>
                </a:moveTo>
                <a:lnTo>
                  <a:pt x="0" y="5"/>
                </a:lnTo>
                <a:lnTo>
                  <a:pt x="6" y="0"/>
                </a:lnTo>
                <a:lnTo>
                  <a:pt x="175" y="169"/>
                </a:lnTo>
                <a:lnTo>
                  <a:pt x="169" y="1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7" name="Freeform 357"/>
          <p:cNvSpPr>
            <a:spLocks noEditPoints="1"/>
          </p:cNvSpPr>
          <p:nvPr/>
        </p:nvSpPr>
        <p:spPr bwMode="auto">
          <a:xfrm>
            <a:off x="3651361" y="4172334"/>
            <a:ext cx="375259" cy="228789"/>
          </a:xfrm>
          <a:custGeom>
            <a:avLst/>
            <a:gdLst/>
            <a:ahLst/>
            <a:cxnLst>
              <a:cxn ang="0">
                <a:pos x="120" y="147"/>
              </a:cxn>
              <a:cxn ang="0">
                <a:pos x="97" y="145"/>
              </a:cxn>
              <a:cxn ang="0">
                <a:pos x="76" y="136"/>
              </a:cxn>
              <a:cxn ang="0">
                <a:pos x="56" y="126"/>
              </a:cxn>
              <a:cxn ang="0">
                <a:pos x="23" y="100"/>
              </a:cxn>
              <a:cxn ang="0">
                <a:pos x="2" y="76"/>
              </a:cxn>
              <a:cxn ang="0">
                <a:pos x="2" y="72"/>
              </a:cxn>
              <a:cxn ang="0">
                <a:pos x="12" y="59"/>
              </a:cxn>
              <a:cxn ang="0">
                <a:pos x="38" y="35"/>
              </a:cxn>
              <a:cxn ang="0">
                <a:pos x="65" y="16"/>
              </a:cxn>
              <a:cxn ang="0">
                <a:pos x="85" y="7"/>
              </a:cxn>
              <a:cxn ang="0">
                <a:pos x="108" y="1"/>
              </a:cxn>
              <a:cxn ang="0">
                <a:pos x="120" y="0"/>
              </a:cxn>
              <a:cxn ang="0">
                <a:pos x="145" y="4"/>
              </a:cxn>
              <a:cxn ang="0">
                <a:pos x="166" y="11"/>
              </a:cxn>
              <a:cxn ang="0">
                <a:pos x="187" y="22"/>
              </a:cxn>
              <a:cxn ang="0">
                <a:pos x="218" y="47"/>
              </a:cxn>
              <a:cxn ang="0">
                <a:pos x="239" y="72"/>
              </a:cxn>
              <a:cxn ang="0">
                <a:pos x="239" y="76"/>
              </a:cxn>
              <a:cxn ang="0">
                <a:pos x="230" y="88"/>
              </a:cxn>
              <a:cxn ang="0">
                <a:pos x="204" y="112"/>
              </a:cxn>
              <a:cxn ang="0">
                <a:pos x="177" y="131"/>
              </a:cxn>
              <a:cxn ang="0">
                <a:pos x="155" y="141"/>
              </a:cxn>
              <a:cxn ang="0">
                <a:pos x="133" y="146"/>
              </a:cxn>
              <a:cxn ang="0">
                <a:pos x="120" y="147"/>
              </a:cxn>
              <a:cxn ang="0">
                <a:pos x="10" y="74"/>
              </a:cxn>
              <a:cxn ang="0">
                <a:pos x="34" y="100"/>
              </a:cxn>
              <a:cxn ang="0">
                <a:pos x="64" y="122"/>
              </a:cxn>
              <a:cxn ang="0">
                <a:pos x="91" y="135"/>
              </a:cxn>
              <a:cxn ang="0">
                <a:pos x="111" y="139"/>
              </a:cxn>
              <a:cxn ang="0">
                <a:pos x="120" y="139"/>
              </a:cxn>
              <a:cxn ang="0">
                <a:pos x="141" y="138"/>
              </a:cxn>
              <a:cxn ang="0">
                <a:pos x="160" y="131"/>
              </a:cxn>
              <a:cxn ang="0">
                <a:pos x="193" y="111"/>
              </a:cxn>
              <a:cxn ang="0">
                <a:pos x="219" y="89"/>
              </a:cxn>
              <a:cxn ang="0">
                <a:pos x="232" y="74"/>
              </a:cxn>
              <a:cxn ang="0">
                <a:pos x="207" y="47"/>
              </a:cxn>
              <a:cxn ang="0">
                <a:pos x="177" y="26"/>
              </a:cxn>
              <a:cxn ang="0">
                <a:pos x="150" y="14"/>
              </a:cxn>
              <a:cxn ang="0">
                <a:pos x="131" y="8"/>
              </a:cxn>
              <a:cxn ang="0">
                <a:pos x="120" y="8"/>
              </a:cxn>
              <a:cxn ang="0">
                <a:pos x="100" y="11"/>
              </a:cxn>
              <a:cxn ang="0">
                <a:pos x="81" y="16"/>
              </a:cxn>
              <a:cxn ang="0">
                <a:pos x="47" y="37"/>
              </a:cxn>
              <a:cxn ang="0">
                <a:pos x="23" y="58"/>
              </a:cxn>
              <a:cxn ang="0">
                <a:pos x="10" y="74"/>
              </a:cxn>
            </a:cxnLst>
            <a:rect l="0" t="0" r="r" b="b"/>
            <a:pathLst>
              <a:path w="241" h="147">
                <a:moveTo>
                  <a:pt x="120" y="147"/>
                </a:moveTo>
                <a:lnTo>
                  <a:pt x="120" y="147"/>
                </a:lnTo>
                <a:lnTo>
                  <a:pt x="108" y="146"/>
                </a:lnTo>
                <a:lnTo>
                  <a:pt x="97" y="145"/>
                </a:lnTo>
                <a:lnTo>
                  <a:pt x="85" y="141"/>
                </a:lnTo>
                <a:lnTo>
                  <a:pt x="76" y="136"/>
                </a:lnTo>
                <a:lnTo>
                  <a:pt x="65" y="131"/>
                </a:lnTo>
                <a:lnTo>
                  <a:pt x="56" y="126"/>
                </a:lnTo>
                <a:lnTo>
                  <a:pt x="38" y="112"/>
                </a:lnTo>
                <a:lnTo>
                  <a:pt x="23" y="100"/>
                </a:lnTo>
                <a:lnTo>
                  <a:pt x="12" y="88"/>
                </a:lnTo>
                <a:lnTo>
                  <a:pt x="2" y="76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12" y="59"/>
                </a:lnTo>
                <a:lnTo>
                  <a:pt x="23" y="47"/>
                </a:lnTo>
                <a:lnTo>
                  <a:pt x="38" y="35"/>
                </a:lnTo>
                <a:lnTo>
                  <a:pt x="56" y="22"/>
                </a:lnTo>
                <a:lnTo>
                  <a:pt x="65" y="16"/>
                </a:lnTo>
                <a:lnTo>
                  <a:pt x="76" y="11"/>
                </a:lnTo>
                <a:lnTo>
                  <a:pt x="85" y="7"/>
                </a:lnTo>
                <a:lnTo>
                  <a:pt x="97" y="4"/>
                </a:lnTo>
                <a:lnTo>
                  <a:pt x="108" y="1"/>
                </a:lnTo>
                <a:lnTo>
                  <a:pt x="120" y="0"/>
                </a:lnTo>
                <a:lnTo>
                  <a:pt x="120" y="0"/>
                </a:lnTo>
                <a:lnTo>
                  <a:pt x="133" y="1"/>
                </a:lnTo>
                <a:lnTo>
                  <a:pt x="145" y="4"/>
                </a:lnTo>
                <a:lnTo>
                  <a:pt x="155" y="7"/>
                </a:lnTo>
                <a:lnTo>
                  <a:pt x="166" y="11"/>
                </a:lnTo>
                <a:lnTo>
                  <a:pt x="177" y="16"/>
                </a:lnTo>
                <a:lnTo>
                  <a:pt x="187" y="22"/>
                </a:lnTo>
                <a:lnTo>
                  <a:pt x="204" y="35"/>
                </a:lnTo>
                <a:lnTo>
                  <a:pt x="218" y="47"/>
                </a:lnTo>
                <a:lnTo>
                  <a:pt x="230" y="59"/>
                </a:lnTo>
                <a:lnTo>
                  <a:pt x="239" y="72"/>
                </a:lnTo>
                <a:lnTo>
                  <a:pt x="241" y="74"/>
                </a:lnTo>
                <a:lnTo>
                  <a:pt x="239" y="76"/>
                </a:lnTo>
                <a:lnTo>
                  <a:pt x="239" y="76"/>
                </a:lnTo>
                <a:lnTo>
                  <a:pt x="230" y="88"/>
                </a:lnTo>
                <a:lnTo>
                  <a:pt x="218" y="100"/>
                </a:lnTo>
                <a:lnTo>
                  <a:pt x="204" y="112"/>
                </a:lnTo>
                <a:lnTo>
                  <a:pt x="187" y="126"/>
                </a:lnTo>
                <a:lnTo>
                  <a:pt x="177" y="131"/>
                </a:lnTo>
                <a:lnTo>
                  <a:pt x="166" y="136"/>
                </a:lnTo>
                <a:lnTo>
                  <a:pt x="155" y="141"/>
                </a:lnTo>
                <a:lnTo>
                  <a:pt x="145" y="145"/>
                </a:lnTo>
                <a:lnTo>
                  <a:pt x="133" y="146"/>
                </a:lnTo>
                <a:lnTo>
                  <a:pt x="120" y="147"/>
                </a:lnTo>
                <a:lnTo>
                  <a:pt x="120" y="147"/>
                </a:lnTo>
                <a:close/>
                <a:moveTo>
                  <a:pt x="10" y="74"/>
                </a:moveTo>
                <a:lnTo>
                  <a:pt x="10" y="74"/>
                </a:lnTo>
                <a:lnTo>
                  <a:pt x="23" y="89"/>
                </a:lnTo>
                <a:lnTo>
                  <a:pt x="34" y="100"/>
                </a:lnTo>
                <a:lnTo>
                  <a:pt x="49" y="111"/>
                </a:lnTo>
                <a:lnTo>
                  <a:pt x="64" y="122"/>
                </a:lnTo>
                <a:lnTo>
                  <a:pt x="81" y="131"/>
                </a:lnTo>
                <a:lnTo>
                  <a:pt x="91" y="135"/>
                </a:lnTo>
                <a:lnTo>
                  <a:pt x="100" y="138"/>
                </a:lnTo>
                <a:lnTo>
                  <a:pt x="111" y="139"/>
                </a:lnTo>
                <a:lnTo>
                  <a:pt x="120" y="139"/>
                </a:lnTo>
                <a:lnTo>
                  <a:pt x="120" y="139"/>
                </a:lnTo>
                <a:lnTo>
                  <a:pt x="131" y="139"/>
                </a:lnTo>
                <a:lnTo>
                  <a:pt x="141" y="138"/>
                </a:lnTo>
                <a:lnTo>
                  <a:pt x="150" y="135"/>
                </a:lnTo>
                <a:lnTo>
                  <a:pt x="160" y="131"/>
                </a:lnTo>
                <a:lnTo>
                  <a:pt x="177" y="122"/>
                </a:lnTo>
                <a:lnTo>
                  <a:pt x="193" y="111"/>
                </a:lnTo>
                <a:lnTo>
                  <a:pt x="207" y="100"/>
                </a:lnTo>
                <a:lnTo>
                  <a:pt x="219" y="89"/>
                </a:lnTo>
                <a:lnTo>
                  <a:pt x="232" y="74"/>
                </a:lnTo>
                <a:lnTo>
                  <a:pt x="232" y="74"/>
                </a:lnTo>
                <a:lnTo>
                  <a:pt x="219" y="58"/>
                </a:lnTo>
                <a:lnTo>
                  <a:pt x="207" y="47"/>
                </a:lnTo>
                <a:lnTo>
                  <a:pt x="193" y="37"/>
                </a:lnTo>
                <a:lnTo>
                  <a:pt x="177" y="26"/>
                </a:lnTo>
                <a:lnTo>
                  <a:pt x="160" y="16"/>
                </a:lnTo>
                <a:lnTo>
                  <a:pt x="150" y="14"/>
                </a:lnTo>
                <a:lnTo>
                  <a:pt x="141" y="11"/>
                </a:lnTo>
                <a:lnTo>
                  <a:pt x="131" y="8"/>
                </a:lnTo>
                <a:lnTo>
                  <a:pt x="120" y="8"/>
                </a:lnTo>
                <a:lnTo>
                  <a:pt x="120" y="8"/>
                </a:lnTo>
                <a:lnTo>
                  <a:pt x="111" y="8"/>
                </a:lnTo>
                <a:lnTo>
                  <a:pt x="100" y="11"/>
                </a:lnTo>
                <a:lnTo>
                  <a:pt x="91" y="14"/>
                </a:lnTo>
                <a:lnTo>
                  <a:pt x="81" y="16"/>
                </a:lnTo>
                <a:lnTo>
                  <a:pt x="64" y="26"/>
                </a:lnTo>
                <a:lnTo>
                  <a:pt x="47" y="37"/>
                </a:lnTo>
                <a:lnTo>
                  <a:pt x="34" y="47"/>
                </a:lnTo>
                <a:lnTo>
                  <a:pt x="23" y="58"/>
                </a:lnTo>
                <a:lnTo>
                  <a:pt x="10" y="74"/>
                </a:lnTo>
                <a:lnTo>
                  <a:pt x="1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8" name="Freeform 358"/>
          <p:cNvSpPr>
            <a:spLocks noEditPoints="1"/>
          </p:cNvSpPr>
          <p:nvPr/>
        </p:nvSpPr>
        <p:spPr bwMode="auto">
          <a:xfrm>
            <a:off x="3754559" y="4205020"/>
            <a:ext cx="173559" cy="168089"/>
          </a:xfrm>
          <a:custGeom>
            <a:avLst/>
            <a:gdLst/>
            <a:ahLst/>
            <a:cxnLst>
              <a:cxn ang="0">
                <a:pos x="54" y="109"/>
              </a:cxn>
              <a:cxn ang="0">
                <a:pos x="34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2" y="43"/>
              </a:cxn>
              <a:cxn ang="0">
                <a:pos x="10" y="24"/>
              </a:cxn>
              <a:cxn ang="0">
                <a:pos x="25" y="9"/>
              </a:cxn>
              <a:cxn ang="0">
                <a:pos x="44" y="1"/>
              </a:cxn>
              <a:cxn ang="0">
                <a:pos x="54" y="0"/>
              </a:cxn>
              <a:cxn ang="0">
                <a:pos x="76" y="4"/>
              </a:cxn>
              <a:cxn ang="0">
                <a:pos x="94" y="16"/>
              </a:cxn>
              <a:cxn ang="0">
                <a:pos x="106" y="34"/>
              </a:cxn>
              <a:cxn ang="0">
                <a:pos x="110" y="55"/>
              </a:cxn>
              <a:cxn ang="0">
                <a:pos x="108" y="66"/>
              </a:cxn>
              <a:cxn ang="0">
                <a:pos x="100" y="85"/>
              </a:cxn>
              <a:cxn ang="0">
                <a:pos x="85" y="100"/>
              </a:cxn>
              <a:cxn ang="0">
                <a:pos x="65" y="108"/>
              </a:cxn>
              <a:cxn ang="0">
                <a:pos x="54" y="109"/>
              </a:cxn>
              <a:cxn ang="0">
                <a:pos x="54" y="8"/>
              </a:cxn>
              <a:cxn ang="0">
                <a:pos x="37" y="11"/>
              </a:cxn>
              <a:cxn ang="0">
                <a:pos x="22" y="22"/>
              </a:cxn>
              <a:cxn ang="0">
                <a:pos x="11" y="36"/>
              </a:cxn>
              <a:cxn ang="0">
                <a:pos x="7" y="55"/>
              </a:cxn>
              <a:cxn ang="0">
                <a:pos x="8" y="65"/>
              </a:cxn>
              <a:cxn ang="0">
                <a:pos x="15" y="81"/>
              </a:cxn>
              <a:cxn ang="0">
                <a:pos x="29" y="95"/>
              </a:cxn>
              <a:cxn ang="0">
                <a:pos x="45" y="101"/>
              </a:cxn>
              <a:cxn ang="0">
                <a:pos x="54" y="103"/>
              </a:cxn>
              <a:cxn ang="0">
                <a:pos x="73" y="99"/>
              </a:cxn>
              <a:cxn ang="0">
                <a:pos x="88" y="88"/>
              </a:cxn>
              <a:cxn ang="0">
                <a:pos x="99" y="73"/>
              </a:cxn>
              <a:cxn ang="0">
                <a:pos x="102" y="55"/>
              </a:cxn>
              <a:cxn ang="0">
                <a:pos x="102" y="46"/>
              </a:cxn>
              <a:cxn ang="0">
                <a:pos x="94" y="28"/>
              </a:cxn>
              <a:cxn ang="0">
                <a:pos x="81" y="16"/>
              </a:cxn>
              <a:cxn ang="0">
                <a:pos x="64" y="8"/>
              </a:cxn>
              <a:cxn ang="0">
                <a:pos x="54" y="8"/>
              </a:cxn>
            </a:cxnLst>
            <a:rect l="0" t="0" r="r" b="b"/>
            <a:pathLst>
              <a:path w="110" h="109">
                <a:moveTo>
                  <a:pt x="54" y="109"/>
                </a:moveTo>
                <a:lnTo>
                  <a:pt x="54" y="109"/>
                </a:lnTo>
                <a:lnTo>
                  <a:pt x="44" y="108"/>
                </a:lnTo>
                <a:lnTo>
                  <a:pt x="34" y="105"/>
                </a:lnTo>
                <a:lnTo>
                  <a:pt x="25" y="100"/>
                </a:lnTo>
                <a:lnTo>
                  <a:pt x="17" y="93"/>
                </a:lnTo>
                <a:lnTo>
                  <a:pt x="10" y="85"/>
                </a:lnTo>
                <a:lnTo>
                  <a:pt x="4" y="76"/>
                </a:lnTo>
                <a:lnTo>
                  <a:pt x="2" y="66"/>
                </a:lnTo>
                <a:lnTo>
                  <a:pt x="0" y="55"/>
                </a:lnTo>
                <a:lnTo>
                  <a:pt x="0" y="55"/>
                </a:lnTo>
                <a:lnTo>
                  <a:pt x="2" y="43"/>
                </a:lnTo>
                <a:lnTo>
                  <a:pt x="4" y="34"/>
                </a:lnTo>
                <a:lnTo>
                  <a:pt x="10" y="24"/>
                </a:lnTo>
                <a:lnTo>
                  <a:pt x="17" y="16"/>
                </a:lnTo>
                <a:lnTo>
                  <a:pt x="25" y="9"/>
                </a:lnTo>
                <a:lnTo>
                  <a:pt x="34" y="4"/>
                </a:lnTo>
                <a:lnTo>
                  <a:pt x="44" y="1"/>
                </a:lnTo>
                <a:lnTo>
                  <a:pt x="54" y="0"/>
                </a:lnTo>
                <a:lnTo>
                  <a:pt x="54" y="0"/>
                </a:lnTo>
                <a:lnTo>
                  <a:pt x="65" y="1"/>
                </a:lnTo>
                <a:lnTo>
                  <a:pt x="76" y="4"/>
                </a:lnTo>
                <a:lnTo>
                  <a:pt x="85" y="9"/>
                </a:lnTo>
                <a:lnTo>
                  <a:pt x="94" y="16"/>
                </a:lnTo>
                <a:lnTo>
                  <a:pt x="100" y="24"/>
                </a:lnTo>
                <a:lnTo>
                  <a:pt x="106" y="34"/>
                </a:lnTo>
                <a:lnTo>
                  <a:pt x="108" y="43"/>
                </a:lnTo>
                <a:lnTo>
                  <a:pt x="110" y="55"/>
                </a:lnTo>
                <a:lnTo>
                  <a:pt x="110" y="55"/>
                </a:lnTo>
                <a:lnTo>
                  <a:pt x="108" y="66"/>
                </a:lnTo>
                <a:lnTo>
                  <a:pt x="106" y="76"/>
                </a:lnTo>
                <a:lnTo>
                  <a:pt x="100" y="85"/>
                </a:lnTo>
                <a:lnTo>
                  <a:pt x="94" y="93"/>
                </a:lnTo>
                <a:lnTo>
                  <a:pt x="85" y="100"/>
                </a:lnTo>
                <a:lnTo>
                  <a:pt x="76" y="105"/>
                </a:lnTo>
                <a:lnTo>
                  <a:pt x="65" y="108"/>
                </a:lnTo>
                <a:lnTo>
                  <a:pt x="54" y="109"/>
                </a:lnTo>
                <a:lnTo>
                  <a:pt x="54" y="109"/>
                </a:lnTo>
                <a:close/>
                <a:moveTo>
                  <a:pt x="54" y="8"/>
                </a:moveTo>
                <a:lnTo>
                  <a:pt x="54" y="8"/>
                </a:lnTo>
                <a:lnTo>
                  <a:pt x="45" y="8"/>
                </a:lnTo>
                <a:lnTo>
                  <a:pt x="37" y="11"/>
                </a:lnTo>
                <a:lnTo>
                  <a:pt x="29" y="16"/>
                </a:lnTo>
                <a:lnTo>
                  <a:pt x="22" y="22"/>
                </a:lnTo>
                <a:lnTo>
                  <a:pt x="15" y="28"/>
                </a:lnTo>
                <a:lnTo>
                  <a:pt x="11" y="36"/>
                </a:lnTo>
                <a:lnTo>
                  <a:pt x="8" y="46"/>
                </a:lnTo>
                <a:lnTo>
                  <a:pt x="7" y="55"/>
                </a:lnTo>
                <a:lnTo>
                  <a:pt x="7" y="55"/>
                </a:lnTo>
                <a:lnTo>
                  <a:pt x="8" y="65"/>
                </a:lnTo>
                <a:lnTo>
                  <a:pt x="11" y="73"/>
                </a:lnTo>
                <a:lnTo>
                  <a:pt x="15" y="81"/>
                </a:lnTo>
                <a:lnTo>
                  <a:pt x="22" y="88"/>
                </a:lnTo>
                <a:lnTo>
                  <a:pt x="29" y="95"/>
                </a:lnTo>
                <a:lnTo>
                  <a:pt x="37" y="99"/>
                </a:lnTo>
                <a:lnTo>
                  <a:pt x="45" y="101"/>
                </a:lnTo>
                <a:lnTo>
                  <a:pt x="54" y="103"/>
                </a:lnTo>
                <a:lnTo>
                  <a:pt x="54" y="103"/>
                </a:lnTo>
                <a:lnTo>
                  <a:pt x="64" y="101"/>
                </a:lnTo>
                <a:lnTo>
                  <a:pt x="73" y="99"/>
                </a:lnTo>
                <a:lnTo>
                  <a:pt x="81" y="95"/>
                </a:lnTo>
                <a:lnTo>
                  <a:pt x="88" y="88"/>
                </a:lnTo>
                <a:lnTo>
                  <a:pt x="94" y="81"/>
                </a:lnTo>
                <a:lnTo>
                  <a:pt x="99" y="73"/>
                </a:lnTo>
                <a:lnTo>
                  <a:pt x="102" y="65"/>
                </a:lnTo>
                <a:lnTo>
                  <a:pt x="102" y="55"/>
                </a:lnTo>
                <a:lnTo>
                  <a:pt x="102" y="55"/>
                </a:lnTo>
                <a:lnTo>
                  <a:pt x="102" y="46"/>
                </a:lnTo>
                <a:lnTo>
                  <a:pt x="99" y="36"/>
                </a:lnTo>
                <a:lnTo>
                  <a:pt x="94" y="28"/>
                </a:lnTo>
                <a:lnTo>
                  <a:pt x="88" y="22"/>
                </a:lnTo>
                <a:lnTo>
                  <a:pt x="81" y="16"/>
                </a:lnTo>
                <a:lnTo>
                  <a:pt x="73" y="11"/>
                </a:lnTo>
                <a:lnTo>
                  <a:pt x="64" y="8"/>
                </a:lnTo>
                <a:lnTo>
                  <a:pt x="54" y="8"/>
                </a:lnTo>
                <a:lnTo>
                  <a:pt x="5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9" name="Freeform 359"/>
          <p:cNvSpPr/>
          <p:nvPr/>
        </p:nvSpPr>
        <p:spPr bwMode="auto">
          <a:xfrm>
            <a:off x="4495694" y="4270387"/>
            <a:ext cx="295517" cy="200775"/>
          </a:xfrm>
          <a:custGeom>
            <a:avLst/>
            <a:gdLst/>
            <a:ahLst/>
            <a:cxnLst>
              <a:cxn ang="0">
                <a:pos x="189" y="129"/>
              </a:cxn>
              <a:cxn ang="0">
                <a:pos x="0" y="129"/>
              </a:cxn>
              <a:cxn ang="0">
                <a:pos x="0" y="0"/>
              </a:cxn>
              <a:cxn ang="0">
                <a:pos x="10" y="0"/>
              </a:cxn>
              <a:cxn ang="0">
                <a:pos x="10" y="120"/>
              </a:cxn>
              <a:cxn ang="0">
                <a:pos x="181" y="120"/>
              </a:cxn>
              <a:cxn ang="0">
                <a:pos x="181" y="0"/>
              </a:cxn>
              <a:cxn ang="0">
                <a:pos x="189" y="0"/>
              </a:cxn>
              <a:cxn ang="0">
                <a:pos x="189" y="129"/>
              </a:cxn>
            </a:cxnLst>
            <a:rect l="0" t="0" r="r" b="b"/>
            <a:pathLst>
              <a:path w="189" h="129">
                <a:moveTo>
                  <a:pt x="189" y="129"/>
                </a:moveTo>
                <a:lnTo>
                  <a:pt x="0" y="129"/>
                </a:lnTo>
                <a:lnTo>
                  <a:pt x="0" y="0"/>
                </a:lnTo>
                <a:lnTo>
                  <a:pt x="10" y="0"/>
                </a:lnTo>
                <a:lnTo>
                  <a:pt x="10" y="120"/>
                </a:lnTo>
                <a:lnTo>
                  <a:pt x="181" y="120"/>
                </a:lnTo>
                <a:lnTo>
                  <a:pt x="181" y="0"/>
                </a:lnTo>
                <a:lnTo>
                  <a:pt x="189" y="0"/>
                </a:lnTo>
                <a:lnTo>
                  <a:pt x="18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0" name="Freeform 360"/>
          <p:cNvSpPr/>
          <p:nvPr/>
        </p:nvSpPr>
        <p:spPr bwMode="auto">
          <a:xfrm>
            <a:off x="4448787" y="4083622"/>
            <a:ext cx="389332" cy="200775"/>
          </a:xfrm>
          <a:custGeom>
            <a:avLst/>
            <a:gdLst/>
            <a:ahLst/>
            <a:cxnLst>
              <a:cxn ang="0">
                <a:pos x="6" y="128"/>
              </a:cxn>
              <a:cxn ang="0">
                <a:pos x="0" y="123"/>
              </a:cxn>
              <a:cxn ang="0">
                <a:pos x="124" y="0"/>
              </a:cxn>
              <a:cxn ang="0">
                <a:pos x="248" y="123"/>
              </a:cxn>
              <a:cxn ang="0">
                <a:pos x="243" y="128"/>
              </a:cxn>
              <a:cxn ang="0">
                <a:pos x="124" y="12"/>
              </a:cxn>
              <a:cxn ang="0">
                <a:pos x="6" y="128"/>
              </a:cxn>
            </a:cxnLst>
            <a:rect l="0" t="0" r="r" b="b"/>
            <a:pathLst>
              <a:path w="248" h="128">
                <a:moveTo>
                  <a:pt x="6" y="128"/>
                </a:moveTo>
                <a:lnTo>
                  <a:pt x="0" y="123"/>
                </a:lnTo>
                <a:lnTo>
                  <a:pt x="124" y="0"/>
                </a:lnTo>
                <a:lnTo>
                  <a:pt x="248" y="123"/>
                </a:lnTo>
                <a:lnTo>
                  <a:pt x="243" y="128"/>
                </a:lnTo>
                <a:lnTo>
                  <a:pt x="124" y="12"/>
                </a:lnTo>
                <a:lnTo>
                  <a:pt x="6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1" name="Freeform 361"/>
          <p:cNvSpPr/>
          <p:nvPr/>
        </p:nvSpPr>
        <p:spPr bwMode="auto">
          <a:xfrm>
            <a:off x="4584816" y="4289064"/>
            <a:ext cx="117269" cy="172760"/>
          </a:xfrm>
          <a:custGeom>
            <a:avLst/>
            <a:gdLst/>
            <a:ahLst/>
            <a:cxnLst>
              <a:cxn ang="0">
                <a:pos x="76" y="113"/>
              </a:cxn>
              <a:cxn ang="0">
                <a:pos x="67" y="113"/>
              </a:cxn>
              <a:cxn ang="0">
                <a:pos x="67" y="19"/>
              </a:cxn>
              <a:cxn ang="0">
                <a:pos x="67" y="19"/>
              </a:cxn>
              <a:cxn ang="0">
                <a:pos x="67" y="15"/>
              </a:cxn>
              <a:cxn ang="0">
                <a:pos x="65" y="12"/>
              </a:cxn>
              <a:cxn ang="0">
                <a:pos x="61" y="9"/>
              </a:cxn>
              <a:cxn ang="0">
                <a:pos x="57" y="8"/>
              </a:cxn>
              <a:cxn ang="0">
                <a:pos x="19" y="8"/>
              </a:cxn>
              <a:cxn ang="0">
                <a:pos x="19" y="8"/>
              </a:cxn>
              <a:cxn ang="0">
                <a:pos x="15" y="9"/>
              </a:cxn>
              <a:cxn ang="0">
                <a:pos x="11" y="12"/>
              </a:cxn>
              <a:cxn ang="0">
                <a:pos x="9" y="15"/>
              </a:cxn>
              <a:cxn ang="0">
                <a:pos x="8" y="19"/>
              </a:cxn>
              <a:cxn ang="0">
                <a:pos x="8" y="113"/>
              </a:cxn>
              <a:cxn ang="0">
                <a:pos x="0" y="113"/>
              </a:cxn>
              <a:cxn ang="0">
                <a:pos x="0" y="19"/>
              </a:cxn>
              <a:cxn ang="0">
                <a:pos x="0" y="19"/>
              </a:cxn>
              <a:cxn ang="0">
                <a:pos x="1" y="12"/>
              </a:cxn>
              <a:cxn ang="0">
                <a:pos x="5" y="5"/>
              </a:cxn>
              <a:cxn ang="0">
                <a:pos x="11" y="1"/>
              </a:cxn>
              <a:cxn ang="0">
                <a:pos x="19" y="0"/>
              </a:cxn>
              <a:cxn ang="0">
                <a:pos x="57" y="0"/>
              </a:cxn>
              <a:cxn ang="0">
                <a:pos x="57" y="0"/>
              </a:cxn>
              <a:cxn ang="0">
                <a:pos x="65" y="1"/>
              </a:cxn>
              <a:cxn ang="0">
                <a:pos x="70" y="5"/>
              </a:cxn>
              <a:cxn ang="0">
                <a:pos x="74" y="12"/>
              </a:cxn>
              <a:cxn ang="0">
                <a:pos x="76" y="19"/>
              </a:cxn>
              <a:cxn ang="0">
                <a:pos x="76" y="113"/>
              </a:cxn>
            </a:cxnLst>
            <a:rect l="0" t="0" r="r" b="b"/>
            <a:pathLst>
              <a:path w="76" h="113">
                <a:moveTo>
                  <a:pt x="76" y="113"/>
                </a:moveTo>
                <a:lnTo>
                  <a:pt x="67" y="113"/>
                </a:lnTo>
                <a:lnTo>
                  <a:pt x="67" y="19"/>
                </a:lnTo>
                <a:lnTo>
                  <a:pt x="67" y="19"/>
                </a:lnTo>
                <a:lnTo>
                  <a:pt x="67" y="15"/>
                </a:lnTo>
                <a:lnTo>
                  <a:pt x="65" y="12"/>
                </a:lnTo>
                <a:lnTo>
                  <a:pt x="61" y="9"/>
                </a:lnTo>
                <a:lnTo>
                  <a:pt x="57" y="8"/>
                </a:lnTo>
                <a:lnTo>
                  <a:pt x="19" y="8"/>
                </a:lnTo>
                <a:lnTo>
                  <a:pt x="19" y="8"/>
                </a:lnTo>
                <a:lnTo>
                  <a:pt x="15" y="9"/>
                </a:lnTo>
                <a:lnTo>
                  <a:pt x="11" y="12"/>
                </a:lnTo>
                <a:lnTo>
                  <a:pt x="9" y="15"/>
                </a:lnTo>
                <a:lnTo>
                  <a:pt x="8" y="19"/>
                </a:lnTo>
                <a:lnTo>
                  <a:pt x="8" y="113"/>
                </a:lnTo>
                <a:lnTo>
                  <a:pt x="0" y="113"/>
                </a:lnTo>
                <a:lnTo>
                  <a:pt x="0" y="19"/>
                </a:lnTo>
                <a:lnTo>
                  <a:pt x="0" y="19"/>
                </a:lnTo>
                <a:lnTo>
                  <a:pt x="1" y="12"/>
                </a:lnTo>
                <a:lnTo>
                  <a:pt x="5" y="5"/>
                </a:lnTo>
                <a:lnTo>
                  <a:pt x="11" y="1"/>
                </a:lnTo>
                <a:lnTo>
                  <a:pt x="19" y="0"/>
                </a:lnTo>
                <a:lnTo>
                  <a:pt x="57" y="0"/>
                </a:lnTo>
                <a:lnTo>
                  <a:pt x="57" y="0"/>
                </a:lnTo>
                <a:lnTo>
                  <a:pt x="65" y="1"/>
                </a:lnTo>
                <a:lnTo>
                  <a:pt x="70" y="5"/>
                </a:lnTo>
                <a:lnTo>
                  <a:pt x="74" y="12"/>
                </a:lnTo>
                <a:lnTo>
                  <a:pt x="76" y="19"/>
                </a:lnTo>
                <a:lnTo>
                  <a:pt x="7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2" name="Freeform 362"/>
          <p:cNvSpPr/>
          <p:nvPr/>
        </p:nvSpPr>
        <p:spPr bwMode="auto">
          <a:xfrm>
            <a:off x="5410389" y="4335756"/>
            <a:ext cx="65671" cy="65368"/>
          </a:xfrm>
          <a:custGeom>
            <a:avLst/>
            <a:gdLst/>
            <a:ahLst/>
            <a:cxnLst>
              <a:cxn ang="0">
                <a:pos x="37" y="44"/>
              </a:cxn>
              <a:cxn ang="0">
                <a:pos x="0" y="5"/>
              </a:cxn>
              <a:cxn ang="0">
                <a:pos x="5" y="0"/>
              </a:cxn>
              <a:cxn ang="0">
                <a:pos x="44" y="38"/>
              </a:cxn>
              <a:cxn ang="0">
                <a:pos x="37" y="44"/>
              </a:cxn>
            </a:cxnLst>
            <a:rect l="0" t="0" r="r" b="b"/>
            <a:pathLst>
              <a:path w="44" h="44">
                <a:moveTo>
                  <a:pt x="37" y="44"/>
                </a:moveTo>
                <a:lnTo>
                  <a:pt x="0" y="5"/>
                </a:lnTo>
                <a:lnTo>
                  <a:pt x="5" y="0"/>
                </a:lnTo>
                <a:lnTo>
                  <a:pt x="44" y="38"/>
                </a:ln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3" name="Freeform 363"/>
          <p:cNvSpPr>
            <a:spLocks noEditPoints="1"/>
          </p:cNvSpPr>
          <p:nvPr/>
        </p:nvSpPr>
        <p:spPr bwMode="auto">
          <a:xfrm>
            <a:off x="5344718" y="4191011"/>
            <a:ext cx="60981" cy="56029"/>
          </a:xfrm>
          <a:custGeom>
            <a:avLst/>
            <a:gdLst/>
            <a:ahLst/>
            <a:cxnLst>
              <a:cxn ang="0">
                <a:pos x="19" y="35"/>
              </a:cxn>
              <a:cxn ang="0">
                <a:pos x="19" y="35"/>
              </a:cxn>
              <a:cxn ang="0">
                <a:pos x="11" y="34"/>
              </a:cxn>
              <a:cxn ang="0">
                <a:pos x="6" y="31"/>
              </a:cxn>
              <a:cxn ang="0">
                <a:pos x="2" y="25"/>
              </a:cxn>
              <a:cxn ang="0">
                <a:pos x="0" y="18"/>
              </a:cxn>
              <a:cxn ang="0">
                <a:pos x="0" y="18"/>
              </a:cxn>
              <a:cxn ang="0">
                <a:pos x="2" y="11"/>
              </a:cxn>
              <a:cxn ang="0">
                <a:pos x="6" y="6"/>
              </a:cxn>
              <a:cxn ang="0">
                <a:pos x="11" y="2"/>
              </a:cxn>
              <a:cxn ang="0">
                <a:pos x="19" y="0"/>
              </a:cxn>
              <a:cxn ang="0">
                <a:pos x="19" y="0"/>
              </a:cxn>
              <a:cxn ang="0">
                <a:pos x="26" y="2"/>
              </a:cxn>
              <a:cxn ang="0">
                <a:pos x="31" y="6"/>
              </a:cxn>
              <a:cxn ang="0">
                <a:pos x="35" y="11"/>
              </a:cxn>
              <a:cxn ang="0">
                <a:pos x="37" y="18"/>
              </a:cxn>
              <a:cxn ang="0">
                <a:pos x="37" y="18"/>
              </a:cxn>
              <a:cxn ang="0">
                <a:pos x="35" y="25"/>
              </a:cxn>
              <a:cxn ang="0">
                <a:pos x="31" y="31"/>
              </a:cxn>
              <a:cxn ang="0">
                <a:pos x="26" y="34"/>
              </a:cxn>
              <a:cxn ang="0">
                <a:pos x="19" y="35"/>
              </a:cxn>
              <a:cxn ang="0">
                <a:pos x="19" y="35"/>
              </a:cxn>
              <a:cxn ang="0">
                <a:pos x="19" y="8"/>
              </a:cxn>
              <a:cxn ang="0">
                <a:pos x="19" y="8"/>
              </a:cxn>
              <a:cxn ang="0">
                <a:pos x="15" y="10"/>
              </a:cxn>
              <a:cxn ang="0">
                <a:pos x="13" y="11"/>
              </a:cxn>
              <a:cxn ang="0">
                <a:pos x="10" y="14"/>
              </a:cxn>
              <a:cxn ang="0">
                <a:pos x="10" y="18"/>
              </a:cxn>
              <a:cxn ang="0">
                <a:pos x="10" y="18"/>
              </a:cxn>
              <a:cxn ang="0">
                <a:pos x="10" y="22"/>
              </a:cxn>
              <a:cxn ang="0">
                <a:pos x="13" y="25"/>
              </a:cxn>
              <a:cxn ang="0">
                <a:pos x="15" y="26"/>
              </a:cxn>
              <a:cxn ang="0">
                <a:pos x="19" y="27"/>
              </a:cxn>
              <a:cxn ang="0">
                <a:pos x="19" y="27"/>
              </a:cxn>
              <a:cxn ang="0">
                <a:pos x="22" y="26"/>
              </a:cxn>
              <a:cxn ang="0">
                <a:pos x="26" y="25"/>
              </a:cxn>
              <a:cxn ang="0">
                <a:pos x="27" y="22"/>
              </a:cxn>
              <a:cxn ang="0">
                <a:pos x="29" y="18"/>
              </a:cxn>
              <a:cxn ang="0">
                <a:pos x="29" y="18"/>
              </a:cxn>
              <a:cxn ang="0">
                <a:pos x="27" y="14"/>
              </a:cxn>
              <a:cxn ang="0">
                <a:pos x="26" y="11"/>
              </a:cxn>
              <a:cxn ang="0">
                <a:pos x="22" y="10"/>
              </a:cxn>
              <a:cxn ang="0">
                <a:pos x="19" y="8"/>
              </a:cxn>
              <a:cxn ang="0">
                <a:pos x="19" y="8"/>
              </a:cxn>
            </a:cxnLst>
            <a:rect l="0" t="0" r="r" b="b"/>
            <a:pathLst>
              <a:path w="37" h="35">
                <a:moveTo>
                  <a:pt x="19" y="35"/>
                </a:moveTo>
                <a:lnTo>
                  <a:pt x="19" y="35"/>
                </a:lnTo>
                <a:lnTo>
                  <a:pt x="11" y="34"/>
                </a:lnTo>
                <a:lnTo>
                  <a:pt x="6" y="31"/>
                </a:lnTo>
                <a:lnTo>
                  <a:pt x="2" y="25"/>
                </a:lnTo>
                <a:lnTo>
                  <a:pt x="0" y="18"/>
                </a:lnTo>
                <a:lnTo>
                  <a:pt x="0" y="18"/>
                </a:lnTo>
                <a:lnTo>
                  <a:pt x="2" y="11"/>
                </a:lnTo>
                <a:lnTo>
                  <a:pt x="6" y="6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1" y="6"/>
                </a:lnTo>
                <a:lnTo>
                  <a:pt x="35" y="11"/>
                </a:lnTo>
                <a:lnTo>
                  <a:pt x="37" y="18"/>
                </a:lnTo>
                <a:lnTo>
                  <a:pt x="37" y="18"/>
                </a:lnTo>
                <a:lnTo>
                  <a:pt x="35" y="25"/>
                </a:lnTo>
                <a:lnTo>
                  <a:pt x="31" y="31"/>
                </a:lnTo>
                <a:lnTo>
                  <a:pt x="26" y="34"/>
                </a:lnTo>
                <a:lnTo>
                  <a:pt x="19" y="35"/>
                </a:lnTo>
                <a:lnTo>
                  <a:pt x="19" y="35"/>
                </a:lnTo>
                <a:close/>
                <a:moveTo>
                  <a:pt x="19" y="8"/>
                </a:moveTo>
                <a:lnTo>
                  <a:pt x="19" y="8"/>
                </a:lnTo>
                <a:lnTo>
                  <a:pt x="15" y="10"/>
                </a:lnTo>
                <a:lnTo>
                  <a:pt x="13" y="11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lnTo>
                  <a:pt x="10" y="22"/>
                </a:lnTo>
                <a:lnTo>
                  <a:pt x="13" y="25"/>
                </a:lnTo>
                <a:lnTo>
                  <a:pt x="15" y="26"/>
                </a:lnTo>
                <a:lnTo>
                  <a:pt x="19" y="27"/>
                </a:lnTo>
                <a:lnTo>
                  <a:pt x="19" y="27"/>
                </a:lnTo>
                <a:lnTo>
                  <a:pt x="22" y="26"/>
                </a:lnTo>
                <a:lnTo>
                  <a:pt x="26" y="25"/>
                </a:lnTo>
                <a:lnTo>
                  <a:pt x="27" y="22"/>
                </a:lnTo>
                <a:lnTo>
                  <a:pt x="29" y="18"/>
                </a:lnTo>
                <a:lnTo>
                  <a:pt x="29" y="18"/>
                </a:lnTo>
                <a:lnTo>
                  <a:pt x="27" y="14"/>
                </a:lnTo>
                <a:lnTo>
                  <a:pt x="26" y="11"/>
                </a:lnTo>
                <a:lnTo>
                  <a:pt x="22" y="10"/>
                </a:lnTo>
                <a:lnTo>
                  <a:pt x="19" y="8"/>
                </a:lnTo>
                <a:lnTo>
                  <a:pt x="19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4" name="Rectangle 364"/>
          <p:cNvSpPr>
            <a:spLocks noChangeArrowheads="1"/>
          </p:cNvSpPr>
          <p:nvPr/>
        </p:nvSpPr>
        <p:spPr bwMode="auto">
          <a:xfrm>
            <a:off x="5649614" y="4382448"/>
            <a:ext cx="14073" cy="373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5" name="Rectangle 365"/>
          <p:cNvSpPr>
            <a:spLocks noChangeArrowheads="1"/>
          </p:cNvSpPr>
          <p:nvPr/>
        </p:nvSpPr>
        <p:spPr bwMode="auto">
          <a:xfrm>
            <a:off x="5264974" y="4396453"/>
            <a:ext cx="14073" cy="23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6" name="Freeform 366"/>
          <p:cNvSpPr>
            <a:spLocks noEditPoints="1"/>
          </p:cNvSpPr>
          <p:nvPr/>
        </p:nvSpPr>
        <p:spPr bwMode="auto">
          <a:xfrm>
            <a:off x="5264974" y="4162995"/>
            <a:ext cx="398713" cy="25213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0" y="0"/>
              </a:cxn>
              <a:cxn ang="0">
                <a:pos x="255" y="0"/>
              </a:cxn>
              <a:cxn ang="0">
                <a:pos x="255" y="153"/>
              </a:cxn>
              <a:cxn ang="0">
                <a:pos x="159" y="55"/>
              </a:cxn>
              <a:cxn ang="0">
                <a:pos x="96" y="120"/>
              </a:cxn>
              <a:cxn ang="0">
                <a:pos x="67" y="92"/>
              </a:cxn>
              <a:cxn ang="0">
                <a:pos x="0" y="162"/>
              </a:cxn>
              <a:cxn ang="0">
                <a:pos x="8" y="8"/>
              </a:cxn>
              <a:cxn ang="0">
                <a:pos x="8" y="140"/>
              </a:cxn>
              <a:cxn ang="0">
                <a:pos x="67" y="80"/>
              </a:cxn>
              <a:cxn ang="0">
                <a:pos x="96" y="108"/>
              </a:cxn>
              <a:cxn ang="0">
                <a:pos x="159" y="42"/>
              </a:cxn>
              <a:cxn ang="0">
                <a:pos x="245" y="131"/>
              </a:cxn>
              <a:cxn ang="0">
                <a:pos x="245" y="8"/>
              </a:cxn>
              <a:cxn ang="0">
                <a:pos x="8" y="8"/>
              </a:cxn>
            </a:cxnLst>
            <a:rect l="0" t="0" r="r" b="b"/>
            <a:pathLst>
              <a:path w="255" h="162">
                <a:moveTo>
                  <a:pt x="0" y="162"/>
                </a:moveTo>
                <a:lnTo>
                  <a:pt x="0" y="0"/>
                </a:lnTo>
                <a:lnTo>
                  <a:pt x="255" y="0"/>
                </a:lnTo>
                <a:lnTo>
                  <a:pt x="255" y="153"/>
                </a:lnTo>
                <a:lnTo>
                  <a:pt x="159" y="55"/>
                </a:lnTo>
                <a:lnTo>
                  <a:pt x="96" y="120"/>
                </a:lnTo>
                <a:lnTo>
                  <a:pt x="67" y="92"/>
                </a:lnTo>
                <a:lnTo>
                  <a:pt x="0" y="162"/>
                </a:lnTo>
                <a:close/>
                <a:moveTo>
                  <a:pt x="8" y="8"/>
                </a:moveTo>
                <a:lnTo>
                  <a:pt x="8" y="140"/>
                </a:lnTo>
                <a:lnTo>
                  <a:pt x="67" y="80"/>
                </a:lnTo>
                <a:lnTo>
                  <a:pt x="96" y="108"/>
                </a:lnTo>
                <a:lnTo>
                  <a:pt x="159" y="42"/>
                </a:lnTo>
                <a:lnTo>
                  <a:pt x="245" y="131"/>
                </a:lnTo>
                <a:lnTo>
                  <a:pt x="245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7" name="Freeform 367"/>
          <p:cNvSpPr>
            <a:spLocks noEditPoints="1"/>
          </p:cNvSpPr>
          <p:nvPr/>
        </p:nvSpPr>
        <p:spPr bwMode="auto">
          <a:xfrm>
            <a:off x="5264974" y="4228364"/>
            <a:ext cx="398713" cy="196104"/>
          </a:xfrm>
          <a:custGeom>
            <a:avLst/>
            <a:gdLst/>
            <a:ahLst/>
            <a:cxnLst>
              <a:cxn ang="0">
                <a:pos x="255" y="128"/>
              </a:cxn>
              <a:cxn ang="0">
                <a:pos x="0" y="128"/>
              </a:cxn>
              <a:cxn ang="0">
                <a:pos x="0" y="108"/>
              </a:cxn>
              <a:cxn ang="0">
                <a:pos x="67" y="38"/>
              </a:cxn>
              <a:cxn ang="0">
                <a:pos x="96" y="66"/>
              </a:cxn>
              <a:cxn ang="0">
                <a:pos x="159" y="0"/>
              </a:cxn>
              <a:cxn ang="0">
                <a:pos x="255" y="98"/>
              </a:cxn>
              <a:cxn ang="0">
                <a:pos x="255" y="128"/>
              </a:cxn>
              <a:cxn ang="0">
                <a:pos x="8" y="120"/>
              </a:cxn>
              <a:cxn ang="0">
                <a:pos x="245" y="120"/>
              </a:cxn>
              <a:cxn ang="0">
                <a:pos x="245" y="101"/>
              </a:cxn>
              <a:cxn ang="0">
                <a:pos x="159" y="13"/>
              </a:cxn>
              <a:cxn ang="0">
                <a:pos x="96" y="78"/>
              </a:cxn>
              <a:cxn ang="0">
                <a:pos x="67" y="50"/>
              </a:cxn>
              <a:cxn ang="0">
                <a:pos x="8" y="111"/>
              </a:cxn>
              <a:cxn ang="0">
                <a:pos x="8" y="120"/>
              </a:cxn>
            </a:cxnLst>
            <a:rect l="0" t="0" r="r" b="b"/>
            <a:pathLst>
              <a:path w="255" h="128">
                <a:moveTo>
                  <a:pt x="255" y="128"/>
                </a:moveTo>
                <a:lnTo>
                  <a:pt x="0" y="128"/>
                </a:lnTo>
                <a:lnTo>
                  <a:pt x="0" y="108"/>
                </a:lnTo>
                <a:lnTo>
                  <a:pt x="67" y="38"/>
                </a:lnTo>
                <a:lnTo>
                  <a:pt x="96" y="66"/>
                </a:lnTo>
                <a:lnTo>
                  <a:pt x="159" y="0"/>
                </a:lnTo>
                <a:lnTo>
                  <a:pt x="255" y="98"/>
                </a:lnTo>
                <a:lnTo>
                  <a:pt x="255" y="128"/>
                </a:lnTo>
                <a:close/>
                <a:moveTo>
                  <a:pt x="8" y="120"/>
                </a:moveTo>
                <a:lnTo>
                  <a:pt x="245" y="120"/>
                </a:lnTo>
                <a:lnTo>
                  <a:pt x="245" y="101"/>
                </a:lnTo>
                <a:lnTo>
                  <a:pt x="159" y="13"/>
                </a:lnTo>
                <a:lnTo>
                  <a:pt x="96" y="78"/>
                </a:lnTo>
                <a:lnTo>
                  <a:pt x="67" y="50"/>
                </a:lnTo>
                <a:lnTo>
                  <a:pt x="8" y="111"/>
                </a:lnTo>
                <a:lnTo>
                  <a:pt x="8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8" name="Freeform 368"/>
          <p:cNvSpPr/>
          <p:nvPr/>
        </p:nvSpPr>
        <p:spPr bwMode="auto">
          <a:xfrm>
            <a:off x="6423586" y="4092960"/>
            <a:ext cx="37525" cy="3268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4" y="23"/>
              </a:cxn>
              <a:cxn ang="0">
                <a:pos x="14" y="23"/>
              </a:cxn>
              <a:cxn ang="0">
                <a:pos x="19" y="18"/>
              </a:cxn>
              <a:cxn ang="0">
                <a:pos x="22" y="13"/>
              </a:cxn>
              <a:cxn ang="0">
                <a:pos x="22" y="9"/>
              </a:cxn>
              <a:cxn ang="0">
                <a:pos x="19" y="4"/>
              </a:cxn>
              <a:cxn ang="0">
                <a:pos x="19" y="4"/>
              </a:cxn>
              <a:cxn ang="0">
                <a:pos x="14" y="0"/>
              </a:cxn>
              <a:cxn ang="0">
                <a:pos x="10" y="0"/>
              </a:cxn>
              <a:cxn ang="0">
                <a:pos x="6" y="3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22" h="23">
                <a:moveTo>
                  <a:pt x="0" y="10"/>
                </a:moveTo>
                <a:lnTo>
                  <a:pt x="14" y="23"/>
                </a:lnTo>
                <a:lnTo>
                  <a:pt x="14" y="23"/>
                </a:lnTo>
                <a:lnTo>
                  <a:pt x="19" y="18"/>
                </a:lnTo>
                <a:lnTo>
                  <a:pt x="22" y="13"/>
                </a:lnTo>
                <a:lnTo>
                  <a:pt x="22" y="9"/>
                </a:lnTo>
                <a:lnTo>
                  <a:pt x="19" y="4"/>
                </a:lnTo>
                <a:lnTo>
                  <a:pt x="19" y="4"/>
                </a:lnTo>
                <a:lnTo>
                  <a:pt x="14" y="0"/>
                </a:lnTo>
                <a:lnTo>
                  <a:pt x="10" y="0"/>
                </a:lnTo>
                <a:lnTo>
                  <a:pt x="6" y="3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9" name="Freeform 369"/>
          <p:cNvSpPr>
            <a:spLocks noEditPoints="1"/>
          </p:cNvSpPr>
          <p:nvPr/>
        </p:nvSpPr>
        <p:spPr bwMode="auto">
          <a:xfrm>
            <a:off x="6203120" y="4102298"/>
            <a:ext cx="248611" cy="242796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4" y="124"/>
              </a:cxn>
              <a:cxn ang="0">
                <a:pos x="139" y="0"/>
              </a:cxn>
              <a:cxn ang="0">
                <a:pos x="158" y="20"/>
              </a:cxn>
              <a:cxn ang="0">
                <a:pos x="32" y="146"/>
              </a:cxn>
              <a:cxn ang="0">
                <a:pos x="0" y="158"/>
              </a:cxn>
              <a:cxn ang="0">
                <a:pos x="21" y="131"/>
              </a:cxn>
              <a:cxn ang="0">
                <a:pos x="16" y="143"/>
              </a:cxn>
              <a:cxn ang="0">
                <a:pos x="28" y="138"/>
              </a:cxn>
              <a:cxn ang="0">
                <a:pos x="145" y="20"/>
              </a:cxn>
              <a:cxn ang="0">
                <a:pos x="139" y="12"/>
              </a:cxn>
              <a:cxn ang="0">
                <a:pos x="21" y="131"/>
              </a:cxn>
            </a:cxnLst>
            <a:rect l="0" t="0" r="r" b="b"/>
            <a:pathLst>
              <a:path w="158" h="158">
                <a:moveTo>
                  <a:pt x="0" y="158"/>
                </a:moveTo>
                <a:lnTo>
                  <a:pt x="14" y="124"/>
                </a:lnTo>
                <a:lnTo>
                  <a:pt x="139" y="0"/>
                </a:lnTo>
                <a:lnTo>
                  <a:pt x="158" y="20"/>
                </a:lnTo>
                <a:lnTo>
                  <a:pt x="32" y="146"/>
                </a:lnTo>
                <a:lnTo>
                  <a:pt x="0" y="158"/>
                </a:lnTo>
                <a:close/>
                <a:moveTo>
                  <a:pt x="21" y="131"/>
                </a:moveTo>
                <a:lnTo>
                  <a:pt x="16" y="143"/>
                </a:lnTo>
                <a:lnTo>
                  <a:pt x="28" y="138"/>
                </a:lnTo>
                <a:lnTo>
                  <a:pt x="145" y="20"/>
                </a:lnTo>
                <a:lnTo>
                  <a:pt x="139" y="12"/>
                </a:lnTo>
                <a:lnTo>
                  <a:pt x="21" y="1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0" name="Freeform 370"/>
          <p:cNvSpPr/>
          <p:nvPr/>
        </p:nvSpPr>
        <p:spPr bwMode="auto">
          <a:xfrm>
            <a:off x="6217194" y="4298404"/>
            <a:ext cx="37525" cy="37353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0" y="23"/>
              </a:cxn>
              <a:cxn ang="0">
                <a:pos x="0" y="23"/>
              </a:cxn>
              <a:cxn ang="0">
                <a:pos x="9" y="0"/>
              </a:cxn>
              <a:cxn ang="0">
                <a:pos x="23" y="14"/>
              </a:cxn>
            </a:cxnLst>
            <a:rect l="0" t="0" r="r" b="b"/>
            <a:pathLst>
              <a:path w="23" h="23">
                <a:moveTo>
                  <a:pt x="23" y="14"/>
                </a:moveTo>
                <a:lnTo>
                  <a:pt x="0" y="23"/>
                </a:lnTo>
                <a:lnTo>
                  <a:pt x="0" y="23"/>
                </a:lnTo>
                <a:lnTo>
                  <a:pt x="9" y="0"/>
                </a:lnTo>
                <a:lnTo>
                  <a:pt x="23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1" name="Freeform 371"/>
          <p:cNvSpPr/>
          <p:nvPr/>
        </p:nvSpPr>
        <p:spPr bwMode="auto">
          <a:xfrm>
            <a:off x="6076472" y="4177005"/>
            <a:ext cx="295517" cy="294159"/>
          </a:xfrm>
          <a:custGeom>
            <a:avLst/>
            <a:gdLst/>
            <a:ahLst/>
            <a:cxnLst>
              <a:cxn ang="0">
                <a:pos x="189" y="189"/>
              </a:cxn>
              <a:cxn ang="0">
                <a:pos x="0" y="189"/>
              </a:cxn>
              <a:cxn ang="0">
                <a:pos x="0" y="0"/>
              </a:cxn>
              <a:cxn ang="0">
                <a:pos x="155" y="0"/>
              </a:cxn>
              <a:cxn ang="0">
                <a:pos x="155" y="9"/>
              </a:cxn>
              <a:cxn ang="0">
                <a:pos x="9" y="9"/>
              </a:cxn>
              <a:cxn ang="0">
                <a:pos x="9" y="179"/>
              </a:cxn>
              <a:cxn ang="0">
                <a:pos x="180" y="179"/>
              </a:cxn>
              <a:cxn ang="0">
                <a:pos x="180" y="34"/>
              </a:cxn>
              <a:cxn ang="0">
                <a:pos x="189" y="34"/>
              </a:cxn>
              <a:cxn ang="0">
                <a:pos x="189" y="189"/>
              </a:cxn>
            </a:cxnLst>
            <a:rect l="0" t="0" r="r" b="b"/>
            <a:pathLst>
              <a:path w="189" h="189">
                <a:moveTo>
                  <a:pt x="189" y="189"/>
                </a:moveTo>
                <a:lnTo>
                  <a:pt x="0" y="189"/>
                </a:lnTo>
                <a:lnTo>
                  <a:pt x="0" y="0"/>
                </a:lnTo>
                <a:lnTo>
                  <a:pt x="155" y="0"/>
                </a:lnTo>
                <a:lnTo>
                  <a:pt x="155" y="9"/>
                </a:lnTo>
                <a:lnTo>
                  <a:pt x="9" y="9"/>
                </a:lnTo>
                <a:lnTo>
                  <a:pt x="9" y="179"/>
                </a:lnTo>
                <a:lnTo>
                  <a:pt x="180" y="179"/>
                </a:lnTo>
                <a:lnTo>
                  <a:pt x="180" y="34"/>
                </a:lnTo>
                <a:lnTo>
                  <a:pt x="189" y="34"/>
                </a:lnTo>
                <a:lnTo>
                  <a:pt x="189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2" name="Freeform 372"/>
          <p:cNvSpPr>
            <a:spLocks noEditPoints="1"/>
          </p:cNvSpPr>
          <p:nvPr/>
        </p:nvSpPr>
        <p:spPr bwMode="auto">
          <a:xfrm>
            <a:off x="7014619" y="4092960"/>
            <a:ext cx="121959" cy="280149"/>
          </a:xfrm>
          <a:custGeom>
            <a:avLst/>
            <a:gdLst/>
            <a:ahLst/>
            <a:cxnLst>
              <a:cxn ang="0">
                <a:pos x="38" y="178"/>
              </a:cxn>
              <a:cxn ang="0">
                <a:pos x="23" y="175"/>
              </a:cxn>
              <a:cxn ang="0">
                <a:pos x="11" y="167"/>
              </a:cxn>
              <a:cxn ang="0">
                <a:pos x="3" y="155"/>
              </a:cxn>
              <a:cxn ang="0">
                <a:pos x="0" y="140"/>
              </a:cxn>
              <a:cxn ang="0">
                <a:pos x="0" y="38"/>
              </a:cxn>
              <a:cxn ang="0">
                <a:pos x="3" y="23"/>
              </a:cxn>
              <a:cxn ang="0">
                <a:pos x="11" y="11"/>
              </a:cxn>
              <a:cxn ang="0">
                <a:pos x="23" y="2"/>
              </a:cxn>
              <a:cxn ang="0">
                <a:pos x="38" y="0"/>
              </a:cxn>
              <a:cxn ang="0">
                <a:pos x="45" y="0"/>
              </a:cxn>
              <a:cxn ang="0">
                <a:pos x="58" y="7"/>
              </a:cxn>
              <a:cxn ang="0">
                <a:pos x="69" y="16"/>
              </a:cxn>
              <a:cxn ang="0">
                <a:pos x="75" y="29"/>
              </a:cxn>
              <a:cxn ang="0">
                <a:pos x="76" y="140"/>
              </a:cxn>
              <a:cxn ang="0">
                <a:pos x="75" y="148"/>
              </a:cxn>
              <a:cxn ang="0">
                <a:pos x="69" y="162"/>
              </a:cxn>
              <a:cxn ang="0">
                <a:pos x="58" y="171"/>
              </a:cxn>
              <a:cxn ang="0">
                <a:pos x="45" y="178"/>
              </a:cxn>
              <a:cxn ang="0">
                <a:pos x="38" y="178"/>
              </a:cxn>
              <a:cxn ang="0">
                <a:pos x="38" y="8"/>
              </a:cxn>
              <a:cxn ang="0">
                <a:pos x="26" y="11"/>
              </a:cxn>
              <a:cxn ang="0">
                <a:pos x="17" y="16"/>
              </a:cxn>
              <a:cxn ang="0">
                <a:pos x="11" y="25"/>
              </a:cxn>
              <a:cxn ang="0">
                <a:pos x="8" y="38"/>
              </a:cxn>
              <a:cxn ang="0">
                <a:pos x="8" y="140"/>
              </a:cxn>
              <a:cxn ang="0">
                <a:pos x="11" y="152"/>
              </a:cxn>
              <a:cxn ang="0">
                <a:pos x="17" y="162"/>
              </a:cxn>
              <a:cxn ang="0">
                <a:pos x="26" y="169"/>
              </a:cxn>
              <a:cxn ang="0">
                <a:pos x="38" y="170"/>
              </a:cxn>
              <a:cxn ang="0">
                <a:pos x="44" y="170"/>
              </a:cxn>
              <a:cxn ang="0">
                <a:pos x="54" y="165"/>
              </a:cxn>
              <a:cxn ang="0">
                <a:pos x="62" y="158"/>
              </a:cxn>
              <a:cxn ang="0">
                <a:pos x="67" y="147"/>
              </a:cxn>
              <a:cxn ang="0">
                <a:pos x="68" y="38"/>
              </a:cxn>
              <a:cxn ang="0">
                <a:pos x="67" y="31"/>
              </a:cxn>
              <a:cxn ang="0">
                <a:pos x="62" y="21"/>
              </a:cxn>
              <a:cxn ang="0">
                <a:pos x="54" y="13"/>
              </a:cxn>
              <a:cxn ang="0">
                <a:pos x="44" y="8"/>
              </a:cxn>
              <a:cxn ang="0">
                <a:pos x="38" y="8"/>
              </a:cxn>
            </a:cxnLst>
            <a:rect l="0" t="0" r="r" b="b"/>
            <a:pathLst>
              <a:path w="76" h="178">
                <a:moveTo>
                  <a:pt x="38" y="178"/>
                </a:moveTo>
                <a:lnTo>
                  <a:pt x="38" y="178"/>
                </a:lnTo>
                <a:lnTo>
                  <a:pt x="30" y="178"/>
                </a:lnTo>
                <a:lnTo>
                  <a:pt x="23" y="175"/>
                </a:lnTo>
                <a:lnTo>
                  <a:pt x="17" y="171"/>
                </a:lnTo>
                <a:lnTo>
                  <a:pt x="11" y="167"/>
                </a:lnTo>
                <a:lnTo>
                  <a:pt x="7" y="162"/>
                </a:lnTo>
                <a:lnTo>
                  <a:pt x="3" y="155"/>
                </a:lnTo>
                <a:lnTo>
                  <a:pt x="0" y="148"/>
                </a:lnTo>
                <a:lnTo>
                  <a:pt x="0" y="140"/>
                </a:lnTo>
                <a:lnTo>
                  <a:pt x="0" y="38"/>
                </a:lnTo>
                <a:lnTo>
                  <a:pt x="0" y="38"/>
                </a:lnTo>
                <a:lnTo>
                  <a:pt x="0" y="29"/>
                </a:lnTo>
                <a:lnTo>
                  <a:pt x="3" y="23"/>
                </a:lnTo>
                <a:lnTo>
                  <a:pt x="7" y="16"/>
                </a:lnTo>
                <a:lnTo>
                  <a:pt x="11" y="11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8" y="7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5" y="29"/>
                </a:lnTo>
                <a:lnTo>
                  <a:pt x="76" y="38"/>
                </a:lnTo>
                <a:lnTo>
                  <a:pt x="76" y="140"/>
                </a:lnTo>
                <a:lnTo>
                  <a:pt x="76" y="140"/>
                </a:lnTo>
                <a:lnTo>
                  <a:pt x="75" y="148"/>
                </a:lnTo>
                <a:lnTo>
                  <a:pt x="73" y="155"/>
                </a:lnTo>
                <a:lnTo>
                  <a:pt x="69" y="162"/>
                </a:lnTo>
                <a:lnTo>
                  <a:pt x="65" y="167"/>
                </a:lnTo>
                <a:lnTo>
                  <a:pt x="58" y="171"/>
                </a:lnTo>
                <a:lnTo>
                  <a:pt x="53" y="175"/>
                </a:lnTo>
                <a:lnTo>
                  <a:pt x="45" y="178"/>
                </a:lnTo>
                <a:lnTo>
                  <a:pt x="38" y="178"/>
                </a:lnTo>
                <a:lnTo>
                  <a:pt x="38" y="178"/>
                </a:lnTo>
                <a:close/>
                <a:moveTo>
                  <a:pt x="38" y="8"/>
                </a:moveTo>
                <a:lnTo>
                  <a:pt x="38" y="8"/>
                </a:lnTo>
                <a:lnTo>
                  <a:pt x="31" y="8"/>
                </a:lnTo>
                <a:lnTo>
                  <a:pt x="26" y="11"/>
                </a:lnTo>
                <a:lnTo>
                  <a:pt x="22" y="13"/>
                </a:lnTo>
                <a:lnTo>
                  <a:pt x="17" y="16"/>
                </a:lnTo>
                <a:lnTo>
                  <a:pt x="14" y="21"/>
                </a:lnTo>
                <a:lnTo>
                  <a:pt x="11" y="25"/>
                </a:lnTo>
                <a:lnTo>
                  <a:pt x="8" y="31"/>
                </a:lnTo>
                <a:lnTo>
                  <a:pt x="8" y="38"/>
                </a:lnTo>
                <a:lnTo>
                  <a:pt x="8" y="140"/>
                </a:lnTo>
                <a:lnTo>
                  <a:pt x="8" y="140"/>
                </a:lnTo>
                <a:lnTo>
                  <a:pt x="8" y="147"/>
                </a:lnTo>
                <a:lnTo>
                  <a:pt x="11" y="152"/>
                </a:lnTo>
                <a:lnTo>
                  <a:pt x="14" y="158"/>
                </a:lnTo>
                <a:lnTo>
                  <a:pt x="17" y="162"/>
                </a:lnTo>
                <a:lnTo>
                  <a:pt x="22" y="165"/>
                </a:lnTo>
                <a:lnTo>
                  <a:pt x="26" y="169"/>
                </a:lnTo>
                <a:lnTo>
                  <a:pt x="31" y="170"/>
                </a:lnTo>
                <a:lnTo>
                  <a:pt x="38" y="170"/>
                </a:lnTo>
                <a:lnTo>
                  <a:pt x="38" y="170"/>
                </a:lnTo>
                <a:lnTo>
                  <a:pt x="44" y="170"/>
                </a:lnTo>
                <a:lnTo>
                  <a:pt x="49" y="169"/>
                </a:lnTo>
                <a:lnTo>
                  <a:pt x="54" y="165"/>
                </a:lnTo>
                <a:lnTo>
                  <a:pt x="58" y="162"/>
                </a:lnTo>
                <a:lnTo>
                  <a:pt x="62" y="158"/>
                </a:lnTo>
                <a:lnTo>
                  <a:pt x="65" y="152"/>
                </a:lnTo>
                <a:lnTo>
                  <a:pt x="67" y="147"/>
                </a:lnTo>
                <a:lnTo>
                  <a:pt x="68" y="140"/>
                </a:lnTo>
                <a:lnTo>
                  <a:pt x="68" y="38"/>
                </a:lnTo>
                <a:lnTo>
                  <a:pt x="68" y="38"/>
                </a:lnTo>
                <a:lnTo>
                  <a:pt x="67" y="31"/>
                </a:lnTo>
                <a:lnTo>
                  <a:pt x="65" y="25"/>
                </a:lnTo>
                <a:lnTo>
                  <a:pt x="62" y="21"/>
                </a:lnTo>
                <a:lnTo>
                  <a:pt x="58" y="16"/>
                </a:lnTo>
                <a:lnTo>
                  <a:pt x="54" y="13"/>
                </a:lnTo>
                <a:lnTo>
                  <a:pt x="49" y="11"/>
                </a:lnTo>
                <a:lnTo>
                  <a:pt x="44" y="8"/>
                </a:lnTo>
                <a:lnTo>
                  <a:pt x="38" y="8"/>
                </a:lnTo>
                <a:lnTo>
                  <a:pt x="3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3" name="Freeform 373"/>
          <p:cNvSpPr/>
          <p:nvPr/>
        </p:nvSpPr>
        <p:spPr bwMode="auto">
          <a:xfrm>
            <a:off x="6986473" y="4233033"/>
            <a:ext cx="178248" cy="172760"/>
          </a:xfrm>
          <a:custGeom>
            <a:avLst/>
            <a:gdLst/>
            <a:ahLst/>
            <a:cxnLst>
              <a:cxn ang="0">
                <a:pos x="58" y="111"/>
              </a:cxn>
              <a:cxn ang="0">
                <a:pos x="58" y="111"/>
              </a:cxn>
              <a:cxn ang="0">
                <a:pos x="46" y="109"/>
              </a:cxn>
              <a:cxn ang="0">
                <a:pos x="35" y="107"/>
              </a:cxn>
              <a:cxn ang="0">
                <a:pos x="26" y="101"/>
              </a:cxn>
              <a:cxn ang="0">
                <a:pos x="18" y="93"/>
              </a:cxn>
              <a:cxn ang="0">
                <a:pos x="11" y="85"/>
              </a:cxn>
              <a:cxn ang="0">
                <a:pos x="6" y="76"/>
              </a:cxn>
              <a:cxn ang="0">
                <a:pos x="1" y="65"/>
              </a:cxn>
              <a:cxn ang="0">
                <a:pos x="0" y="53"/>
              </a:cxn>
              <a:cxn ang="0">
                <a:pos x="0" y="0"/>
              </a:cxn>
              <a:cxn ang="0">
                <a:pos x="8" y="0"/>
              </a:cxn>
              <a:cxn ang="0">
                <a:pos x="8" y="53"/>
              </a:cxn>
              <a:cxn ang="0">
                <a:pos x="8" y="53"/>
              </a:cxn>
              <a:cxn ang="0">
                <a:pos x="10" y="63"/>
              </a:cxn>
              <a:cxn ang="0">
                <a:pos x="12" y="73"/>
              </a:cxn>
              <a:cxn ang="0">
                <a:pos x="18" y="81"/>
              </a:cxn>
              <a:cxn ang="0">
                <a:pos x="23" y="88"/>
              </a:cxn>
              <a:cxn ang="0">
                <a:pos x="30" y="94"/>
              </a:cxn>
              <a:cxn ang="0">
                <a:pos x="39" y="98"/>
              </a:cxn>
              <a:cxn ang="0">
                <a:pos x="49" y="101"/>
              </a:cxn>
              <a:cxn ang="0">
                <a:pos x="58" y="103"/>
              </a:cxn>
              <a:cxn ang="0">
                <a:pos x="58" y="103"/>
              </a:cxn>
              <a:cxn ang="0">
                <a:pos x="68" y="101"/>
              </a:cxn>
              <a:cxn ang="0">
                <a:pos x="77" y="98"/>
              </a:cxn>
              <a:cxn ang="0">
                <a:pos x="85" y="94"/>
              </a:cxn>
              <a:cxn ang="0">
                <a:pos x="93" y="88"/>
              </a:cxn>
              <a:cxn ang="0">
                <a:pos x="99" y="81"/>
              </a:cxn>
              <a:cxn ang="0">
                <a:pos x="103" y="73"/>
              </a:cxn>
              <a:cxn ang="0">
                <a:pos x="107" y="63"/>
              </a:cxn>
              <a:cxn ang="0">
                <a:pos x="107" y="53"/>
              </a:cxn>
              <a:cxn ang="0">
                <a:pos x="107" y="0"/>
              </a:cxn>
              <a:cxn ang="0">
                <a:pos x="115" y="0"/>
              </a:cxn>
              <a:cxn ang="0">
                <a:pos x="115" y="53"/>
              </a:cxn>
              <a:cxn ang="0">
                <a:pos x="115" y="53"/>
              </a:cxn>
              <a:cxn ang="0">
                <a:pos x="114" y="65"/>
              </a:cxn>
              <a:cxn ang="0">
                <a:pos x="111" y="76"/>
              </a:cxn>
              <a:cxn ang="0">
                <a:pos x="105" y="85"/>
              </a:cxn>
              <a:cxn ang="0">
                <a:pos x="99" y="93"/>
              </a:cxn>
              <a:cxn ang="0">
                <a:pos x="91" y="101"/>
              </a:cxn>
              <a:cxn ang="0">
                <a:pos x="80" y="107"/>
              </a:cxn>
              <a:cxn ang="0">
                <a:pos x="69" y="109"/>
              </a:cxn>
              <a:cxn ang="0">
                <a:pos x="58" y="111"/>
              </a:cxn>
              <a:cxn ang="0">
                <a:pos x="58" y="111"/>
              </a:cxn>
            </a:cxnLst>
            <a:rect l="0" t="0" r="r" b="b"/>
            <a:pathLst>
              <a:path w="115" h="111">
                <a:moveTo>
                  <a:pt x="58" y="111"/>
                </a:moveTo>
                <a:lnTo>
                  <a:pt x="58" y="111"/>
                </a:lnTo>
                <a:lnTo>
                  <a:pt x="46" y="109"/>
                </a:lnTo>
                <a:lnTo>
                  <a:pt x="35" y="107"/>
                </a:lnTo>
                <a:lnTo>
                  <a:pt x="26" y="101"/>
                </a:lnTo>
                <a:lnTo>
                  <a:pt x="18" y="93"/>
                </a:lnTo>
                <a:lnTo>
                  <a:pt x="11" y="85"/>
                </a:lnTo>
                <a:lnTo>
                  <a:pt x="6" y="76"/>
                </a:lnTo>
                <a:lnTo>
                  <a:pt x="1" y="65"/>
                </a:lnTo>
                <a:lnTo>
                  <a:pt x="0" y="53"/>
                </a:lnTo>
                <a:lnTo>
                  <a:pt x="0" y="0"/>
                </a:lnTo>
                <a:lnTo>
                  <a:pt x="8" y="0"/>
                </a:lnTo>
                <a:lnTo>
                  <a:pt x="8" y="53"/>
                </a:lnTo>
                <a:lnTo>
                  <a:pt x="8" y="53"/>
                </a:lnTo>
                <a:lnTo>
                  <a:pt x="10" y="63"/>
                </a:lnTo>
                <a:lnTo>
                  <a:pt x="12" y="73"/>
                </a:lnTo>
                <a:lnTo>
                  <a:pt x="18" y="81"/>
                </a:lnTo>
                <a:lnTo>
                  <a:pt x="23" y="88"/>
                </a:lnTo>
                <a:lnTo>
                  <a:pt x="30" y="94"/>
                </a:lnTo>
                <a:lnTo>
                  <a:pt x="39" y="98"/>
                </a:lnTo>
                <a:lnTo>
                  <a:pt x="49" y="101"/>
                </a:lnTo>
                <a:lnTo>
                  <a:pt x="58" y="103"/>
                </a:lnTo>
                <a:lnTo>
                  <a:pt x="58" y="103"/>
                </a:lnTo>
                <a:lnTo>
                  <a:pt x="68" y="101"/>
                </a:lnTo>
                <a:lnTo>
                  <a:pt x="77" y="98"/>
                </a:lnTo>
                <a:lnTo>
                  <a:pt x="85" y="94"/>
                </a:lnTo>
                <a:lnTo>
                  <a:pt x="93" y="88"/>
                </a:lnTo>
                <a:lnTo>
                  <a:pt x="99" y="81"/>
                </a:lnTo>
                <a:lnTo>
                  <a:pt x="103" y="73"/>
                </a:lnTo>
                <a:lnTo>
                  <a:pt x="107" y="63"/>
                </a:lnTo>
                <a:lnTo>
                  <a:pt x="107" y="53"/>
                </a:lnTo>
                <a:lnTo>
                  <a:pt x="107" y="0"/>
                </a:lnTo>
                <a:lnTo>
                  <a:pt x="115" y="0"/>
                </a:lnTo>
                <a:lnTo>
                  <a:pt x="115" y="53"/>
                </a:lnTo>
                <a:lnTo>
                  <a:pt x="115" y="53"/>
                </a:lnTo>
                <a:lnTo>
                  <a:pt x="114" y="65"/>
                </a:lnTo>
                <a:lnTo>
                  <a:pt x="111" y="76"/>
                </a:lnTo>
                <a:lnTo>
                  <a:pt x="105" y="85"/>
                </a:lnTo>
                <a:lnTo>
                  <a:pt x="99" y="93"/>
                </a:lnTo>
                <a:lnTo>
                  <a:pt x="91" y="101"/>
                </a:lnTo>
                <a:lnTo>
                  <a:pt x="80" y="107"/>
                </a:lnTo>
                <a:lnTo>
                  <a:pt x="69" y="109"/>
                </a:lnTo>
                <a:lnTo>
                  <a:pt x="58" y="111"/>
                </a:lnTo>
                <a:lnTo>
                  <a:pt x="58" y="1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" name="Rectangle 374"/>
          <p:cNvSpPr>
            <a:spLocks noChangeArrowheads="1"/>
          </p:cNvSpPr>
          <p:nvPr/>
        </p:nvSpPr>
        <p:spPr bwMode="auto">
          <a:xfrm>
            <a:off x="7024001" y="4457153"/>
            <a:ext cx="1031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" name="Rectangle 375"/>
          <p:cNvSpPr>
            <a:spLocks noChangeArrowheads="1"/>
          </p:cNvSpPr>
          <p:nvPr/>
        </p:nvSpPr>
        <p:spPr bwMode="auto">
          <a:xfrm>
            <a:off x="7070907" y="4401125"/>
            <a:ext cx="9381" cy="6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6" name="Freeform 376"/>
          <p:cNvSpPr/>
          <p:nvPr/>
        </p:nvSpPr>
        <p:spPr bwMode="auto">
          <a:xfrm>
            <a:off x="7690084" y="4083622"/>
            <a:ext cx="375259" cy="373532"/>
          </a:xfrm>
          <a:custGeom>
            <a:avLst/>
            <a:gdLst/>
            <a:ahLst/>
            <a:cxnLst>
              <a:cxn ang="0">
                <a:pos x="108" y="238"/>
              </a:cxn>
              <a:cxn ang="0">
                <a:pos x="74" y="230"/>
              </a:cxn>
              <a:cxn ang="0">
                <a:pos x="45" y="212"/>
              </a:cxn>
              <a:cxn ang="0">
                <a:pos x="27" y="196"/>
              </a:cxn>
              <a:cxn ang="0">
                <a:pos x="10" y="166"/>
              </a:cxn>
              <a:cxn ang="0">
                <a:pos x="1" y="132"/>
              </a:cxn>
              <a:cxn ang="0">
                <a:pos x="1" y="108"/>
              </a:cxn>
              <a:cxn ang="0">
                <a:pos x="10" y="74"/>
              </a:cxn>
              <a:cxn ang="0">
                <a:pos x="27" y="45"/>
              </a:cxn>
              <a:cxn ang="0">
                <a:pos x="43" y="28"/>
              </a:cxn>
              <a:cxn ang="0">
                <a:pos x="73" y="9"/>
              </a:cxn>
              <a:cxn ang="0">
                <a:pos x="107" y="1"/>
              </a:cxn>
              <a:cxn ang="0">
                <a:pos x="119" y="0"/>
              </a:cxn>
              <a:cxn ang="0">
                <a:pos x="143" y="3"/>
              </a:cxn>
              <a:cxn ang="0">
                <a:pos x="176" y="15"/>
              </a:cxn>
              <a:cxn ang="0">
                <a:pos x="203" y="35"/>
              </a:cxn>
              <a:cxn ang="0">
                <a:pos x="224" y="62"/>
              </a:cxn>
              <a:cxn ang="0">
                <a:pos x="236" y="95"/>
              </a:cxn>
              <a:cxn ang="0">
                <a:pos x="231" y="119"/>
              </a:cxn>
              <a:cxn ang="0">
                <a:pos x="228" y="97"/>
              </a:cxn>
              <a:cxn ang="0">
                <a:pos x="216" y="66"/>
              </a:cxn>
              <a:cxn ang="0">
                <a:pos x="197" y="41"/>
              </a:cxn>
              <a:cxn ang="0">
                <a:pos x="172" y="22"/>
              </a:cxn>
              <a:cxn ang="0">
                <a:pos x="142" y="11"/>
              </a:cxn>
              <a:cxn ang="0">
                <a:pos x="119" y="8"/>
              </a:cxn>
              <a:cxn ang="0">
                <a:pos x="108" y="9"/>
              </a:cxn>
              <a:cxn ang="0">
                <a:pos x="76" y="18"/>
              </a:cxn>
              <a:cxn ang="0">
                <a:pos x="49" y="34"/>
              </a:cxn>
              <a:cxn ang="0">
                <a:pos x="32" y="50"/>
              </a:cxn>
              <a:cxn ang="0">
                <a:pos x="16" y="78"/>
              </a:cxn>
              <a:cxn ang="0">
                <a:pos x="10" y="109"/>
              </a:cxn>
              <a:cxn ang="0">
                <a:pos x="10" y="131"/>
              </a:cxn>
              <a:cxn ang="0">
                <a:pos x="18" y="162"/>
              </a:cxn>
              <a:cxn ang="0">
                <a:pos x="34" y="190"/>
              </a:cxn>
              <a:cxn ang="0">
                <a:pos x="50" y="205"/>
              </a:cxn>
              <a:cxn ang="0">
                <a:pos x="77" y="223"/>
              </a:cxn>
              <a:cxn ang="0">
                <a:pos x="108" y="230"/>
              </a:cxn>
              <a:cxn ang="0">
                <a:pos x="120" y="231"/>
              </a:cxn>
              <a:cxn ang="0">
                <a:pos x="146" y="227"/>
              </a:cxn>
              <a:cxn ang="0">
                <a:pos x="181" y="212"/>
              </a:cxn>
              <a:cxn ang="0">
                <a:pos x="209" y="184"/>
              </a:cxn>
              <a:cxn ang="0">
                <a:pos x="208" y="200"/>
              </a:cxn>
              <a:cxn ang="0">
                <a:pos x="174" y="226"/>
              </a:cxn>
              <a:cxn ang="0">
                <a:pos x="134" y="238"/>
              </a:cxn>
              <a:cxn ang="0">
                <a:pos x="119" y="239"/>
              </a:cxn>
            </a:cxnLst>
            <a:rect l="0" t="0" r="r" b="b"/>
            <a:pathLst>
              <a:path w="239" h="239">
                <a:moveTo>
                  <a:pt x="119" y="239"/>
                </a:moveTo>
                <a:lnTo>
                  <a:pt x="119" y="239"/>
                </a:lnTo>
                <a:lnTo>
                  <a:pt x="108" y="238"/>
                </a:lnTo>
                <a:lnTo>
                  <a:pt x="96" y="236"/>
                </a:lnTo>
                <a:lnTo>
                  <a:pt x="85" y="234"/>
                </a:lnTo>
                <a:lnTo>
                  <a:pt x="74" y="230"/>
                </a:lnTo>
                <a:lnTo>
                  <a:pt x="64" y="226"/>
                </a:lnTo>
                <a:lnTo>
                  <a:pt x="54" y="219"/>
                </a:lnTo>
                <a:lnTo>
                  <a:pt x="45" y="212"/>
                </a:lnTo>
                <a:lnTo>
                  <a:pt x="35" y="204"/>
                </a:lnTo>
                <a:lnTo>
                  <a:pt x="35" y="204"/>
                </a:lnTo>
                <a:lnTo>
                  <a:pt x="27" y="196"/>
                </a:lnTo>
                <a:lnTo>
                  <a:pt x="20" y="186"/>
                </a:lnTo>
                <a:lnTo>
                  <a:pt x="15" y="177"/>
                </a:lnTo>
                <a:lnTo>
                  <a:pt x="10" y="166"/>
                </a:lnTo>
                <a:lnTo>
                  <a:pt x="5" y="155"/>
                </a:lnTo>
                <a:lnTo>
                  <a:pt x="3" y="143"/>
                </a:lnTo>
                <a:lnTo>
                  <a:pt x="1" y="132"/>
                </a:lnTo>
                <a:lnTo>
                  <a:pt x="0" y="120"/>
                </a:lnTo>
                <a:lnTo>
                  <a:pt x="0" y="120"/>
                </a:lnTo>
                <a:lnTo>
                  <a:pt x="1" y="108"/>
                </a:lnTo>
                <a:lnTo>
                  <a:pt x="3" y="97"/>
                </a:lnTo>
                <a:lnTo>
                  <a:pt x="5" y="85"/>
                </a:lnTo>
                <a:lnTo>
                  <a:pt x="10" y="74"/>
                </a:lnTo>
                <a:lnTo>
                  <a:pt x="14" y="65"/>
                </a:lnTo>
                <a:lnTo>
                  <a:pt x="20" y="54"/>
                </a:lnTo>
                <a:lnTo>
                  <a:pt x="27" y="45"/>
                </a:lnTo>
                <a:lnTo>
                  <a:pt x="35" y="36"/>
                </a:lnTo>
                <a:lnTo>
                  <a:pt x="35" y="36"/>
                </a:lnTo>
                <a:lnTo>
                  <a:pt x="43" y="28"/>
                </a:lnTo>
                <a:lnTo>
                  <a:pt x="53" y="20"/>
                </a:lnTo>
                <a:lnTo>
                  <a:pt x="62" y="15"/>
                </a:lnTo>
                <a:lnTo>
                  <a:pt x="73" y="9"/>
                </a:lnTo>
                <a:lnTo>
                  <a:pt x="84" y="5"/>
                </a:lnTo>
                <a:lnTo>
                  <a:pt x="96" y="3"/>
                </a:lnTo>
                <a:lnTo>
                  <a:pt x="107" y="1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31" y="1"/>
                </a:lnTo>
                <a:lnTo>
                  <a:pt x="143" y="3"/>
                </a:lnTo>
                <a:lnTo>
                  <a:pt x="154" y="5"/>
                </a:lnTo>
                <a:lnTo>
                  <a:pt x="165" y="9"/>
                </a:lnTo>
                <a:lnTo>
                  <a:pt x="176" y="15"/>
                </a:lnTo>
                <a:lnTo>
                  <a:pt x="185" y="20"/>
                </a:lnTo>
                <a:lnTo>
                  <a:pt x="195" y="27"/>
                </a:lnTo>
                <a:lnTo>
                  <a:pt x="203" y="35"/>
                </a:lnTo>
                <a:lnTo>
                  <a:pt x="211" y="43"/>
                </a:lnTo>
                <a:lnTo>
                  <a:pt x="217" y="53"/>
                </a:lnTo>
                <a:lnTo>
                  <a:pt x="224" y="62"/>
                </a:lnTo>
                <a:lnTo>
                  <a:pt x="228" y="73"/>
                </a:lnTo>
                <a:lnTo>
                  <a:pt x="232" y="84"/>
                </a:lnTo>
                <a:lnTo>
                  <a:pt x="236" y="95"/>
                </a:lnTo>
                <a:lnTo>
                  <a:pt x="238" y="107"/>
                </a:lnTo>
                <a:lnTo>
                  <a:pt x="239" y="119"/>
                </a:lnTo>
                <a:lnTo>
                  <a:pt x="231" y="119"/>
                </a:lnTo>
                <a:lnTo>
                  <a:pt x="231" y="119"/>
                </a:lnTo>
                <a:lnTo>
                  <a:pt x="230" y="108"/>
                </a:lnTo>
                <a:lnTo>
                  <a:pt x="228" y="97"/>
                </a:lnTo>
                <a:lnTo>
                  <a:pt x="226" y="86"/>
                </a:lnTo>
                <a:lnTo>
                  <a:pt x="222" y="76"/>
                </a:lnTo>
                <a:lnTo>
                  <a:pt x="216" y="66"/>
                </a:lnTo>
                <a:lnTo>
                  <a:pt x="211" y="57"/>
                </a:lnTo>
                <a:lnTo>
                  <a:pt x="205" y="49"/>
                </a:lnTo>
                <a:lnTo>
                  <a:pt x="197" y="41"/>
                </a:lnTo>
                <a:lnTo>
                  <a:pt x="189" y="34"/>
                </a:lnTo>
                <a:lnTo>
                  <a:pt x="181" y="27"/>
                </a:lnTo>
                <a:lnTo>
                  <a:pt x="172" y="22"/>
                </a:lnTo>
                <a:lnTo>
                  <a:pt x="162" y="18"/>
                </a:lnTo>
                <a:lnTo>
                  <a:pt x="153" y="14"/>
                </a:lnTo>
                <a:lnTo>
                  <a:pt x="142" y="11"/>
                </a:lnTo>
                <a:lnTo>
                  <a:pt x="131" y="9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08" y="9"/>
                </a:lnTo>
                <a:lnTo>
                  <a:pt x="97" y="11"/>
                </a:lnTo>
                <a:lnTo>
                  <a:pt x="87" y="14"/>
                </a:lnTo>
                <a:lnTo>
                  <a:pt x="76" y="18"/>
                </a:lnTo>
                <a:lnTo>
                  <a:pt x="66" y="22"/>
                </a:lnTo>
                <a:lnTo>
                  <a:pt x="57" y="27"/>
                </a:lnTo>
                <a:lnTo>
                  <a:pt x="49" y="34"/>
                </a:lnTo>
                <a:lnTo>
                  <a:pt x="41" y="42"/>
                </a:lnTo>
                <a:lnTo>
                  <a:pt x="41" y="42"/>
                </a:lnTo>
                <a:lnTo>
                  <a:pt x="32" y="50"/>
                </a:lnTo>
                <a:lnTo>
                  <a:pt x="27" y="58"/>
                </a:lnTo>
                <a:lnTo>
                  <a:pt x="22" y="68"/>
                </a:lnTo>
                <a:lnTo>
                  <a:pt x="16" y="78"/>
                </a:lnTo>
                <a:lnTo>
                  <a:pt x="14" y="88"/>
                </a:lnTo>
                <a:lnTo>
                  <a:pt x="11" y="99"/>
                </a:lnTo>
                <a:lnTo>
                  <a:pt x="10" y="109"/>
                </a:lnTo>
                <a:lnTo>
                  <a:pt x="8" y="120"/>
                </a:lnTo>
                <a:lnTo>
                  <a:pt x="8" y="120"/>
                </a:lnTo>
                <a:lnTo>
                  <a:pt x="10" y="131"/>
                </a:lnTo>
                <a:lnTo>
                  <a:pt x="11" y="142"/>
                </a:lnTo>
                <a:lnTo>
                  <a:pt x="14" y="153"/>
                </a:lnTo>
                <a:lnTo>
                  <a:pt x="18" y="162"/>
                </a:lnTo>
                <a:lnTo>
                  <a:pt x="22" y="173"/>
                </a:lnTo>
                <a:lnTo>
                  <a:pt x="27" y="182"/>
                </a:lnTo>
                <a:lnTo>
                  <a:pt x="34" y="190"/>
                </a:lnTo>
                <a:lnTo>
                  <a:pt x="42" y="199"/>
                </a:lnTo>
                <a:lnTo>
                  <a:pt x="42" y="199"/>
                </a:lnTo>
                <a:lnTo>
                  <a:pt x="50" y="205"/>
                </a:lnTo>
                <a:lnTo>
                  <a:pt x="58" y="212"/>
                </a:lnTo>
                <a:lnTo>
                  <a:pt x="68" y="217"/>
                </a:lnTo>
                <a:lnTo>
                  <a:pt x="77" y="223"/>
                </a:lnTo>
                <a:lnTo>
                  <a:pt x="88" y="226"/>
                </a:lnTo>
                <a:lnTo>
                  <a:pt x="97" y="228"/>
                </a:lnTo>
                <a:lnTo>
                  <a:pt x="108" y="230"/>
                </a:lnTo>
                <a:lnTo>
                  <a:pt x="119" y="231"/>
                </a:lnTo>
                <a:lnTo>
                  <a:pt x="119" y="231"/>
                </a:lnTo>
                <a:lnTo>
                  <a:pt x="120" y="231"/>
                </a:lnTo>
                <a:lnTo>
                  <a:pt x="120" y="231"/>
                </a:lnTo>
                <a:lnTo>
                  <a:pt x="134" y="230"/>
                </a:lnTo>
                <a:lnTo>
                  <a:pt x="146" y="227"/>
                </a:lnTo>
                <a:lnTo>
                  <a:pt x="158" y="223"/>
                </a:lnTo>
                <a:lnTo>
                  <a:pt x="170" y="217"/>
                </a:lnTo>
                <a:lnTo>
                  <a:pt x="181" y="212"/>
                </a:lnTo>
                <a:lnTo>
                  <a:pt x="192" y="204"/>
                </a:lnTo>
                <a:lnTo>
                  <a:pt x="201" y="194"/>
                </a:lnTo>
                <a:lnTo>
                  <a:pt x="209" y="184"/>
                </a:lnTo>
                <a:lnTo>
                  <a:pt x="216" y="189"/>
                </a:lnTo>
                <a:lnTo>
                  <a:pt x="216" y="189"/>
                </a:lnTo>
                <a:lnTo>
                  <a:pt x="208" y="200"/>
                </a:lnTo>
                <a:lnTo>
                  <a:pt x="197" y="209"/>
                </a:lnTo>
                <a:lnTo>
                  <a:pt x="186" y="219"/>
                </a:lnTo>
                <a:lnTo>
                  <a:pt x="174" y="226"/>
                </a:lnTo>
                <a:lnTo>
                  <a:pt x="162" y="231"/>
                </a:lnTo>
                <a:lnTo>
                  <a:pt x="149" y="235"/>
                </a:lnTo>
                <a:lnTo>
                  <a:pt x="134" y="238"/>
                </a:lnTo>
                <a:lnTo>
                  <a:pt x="120" y="239"/>
                </a:lnTo>
                <a:lnTo>
                  <a:pt x="120" y="239"/>
                </a:lnTo>
                <a:lnTo>
                  <a:pt x="119" y="239"/>
                </a:lnTo>
                <a:lnTo>
                  <a:pt x="119" y="2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7" name="Freeform 377"/>
          <p:cNvSpPr/>
          <p:nvPr/>
        </p:nvSpPr>
        <p:spPr bwMode="auto">
          <a:xfrm>
            <a:off x="8009053" y="4223697"/>
            <a:ext cx="79744" cy="700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7"/>
              </a:cxn>
              <a:cxn ang="0">
                <a:pos x="52" y="0"/>
              </a:cxn>
              <a:cxn ang="0">
                <a:pos x="0" y="0"/>
              </a:cxn>
            </a:cxnLst>
            <a:rect l="0" t="0" r="r" b="b"/>
            <a:pathLst>
              <a:path w="52" h="47">
                <a:moveTo>
                  <a:pt x="0" y="0"/>
                </a:moveTo>
                <a:lnTo>
                  <a:pt x="27" y="47"/>
                </a:ln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8" name="Freeform 378"/>
          <p:cNvSpPr>
            <a:spLocks noEditPoints="1"/>
          </p:cNvSpPr>
          <p:nvPr/>
        </p:nvSpPr>
        <p:spPr bwMode="auto">
          <a:xfrm>
            <a:off x="7826116" y="4181672"/>
            <a:ext cx="98507" cy="84045"/>
          </a:xfrm>
          <a:custGeom>
            <a:avLst/>
            <a:gdLst/>
            <a:ahLst/>
            <a:cxnLst>
              <a:cxn ang="0">
                <a:pos x="1" y="54"/>
              </a:cxn>
              <a:cxn ang="0">
                <a:pos x="0" y="33"/>
              </a:cxn>
              <a:cxn ang="0">
                <a:pos x="0" y="33"/>
              </a:cxn>
              <a:cxn ang="0">
                <a:pos x="1" y="26"/>
              </a:cxn>
              <a:cxn ang="0">
                <a:pos x="2" y="19"/>
              </a:cxn>
              <a:cxn ang="0">
                <a:pos x="5" y="14"/>
              </a:cxn>
              <a:cxn ang="0">
                <a:pos x="9" y="10"/>
              </a:cxn>
              <a:cxn ang="0">
                <a:pos x="14" y="6"/>
              </a:cxn>
              <a:cxn ang="0">
                <a:pos x="20" y="3"/>
              </a:cxn>
              <a:cxn ang="0">
                <a:pos x="25" y="0"/>
              </a:cxn>
              <a:cxn ang="0">
                <a:pos x="32" y="0"/>
              </a:cxn>
              <a:cxn ang="0">
                <a:pos x="32" y="0"/>
              </a:cxn>
              <a:cxn ang="0">
                <a:pos x="39" y="0"/>
              </a:cxn>
              <a:cxn ang="0">
                <a:pos x="44" y="3"/>
              </a:cxn>
              <a:cxn ang="0">
                <a:pos x="49" y="6"/>
              </a:cxn>
              <a:cxn ang="0">
                <a:pos x="55" y="10"/>
              </a:cxn>
              <a:cxn ang="0">
                <a:pos x="59" y="14"/>
              </a:cxn>
              <a:cxn ang="0">
                <a:pos x="62" y="19"/>
              </a:cxn>
              <a:cxn ang="0">
                <a:pos x="64" y="26"/>
              </a:cxn>
              <a:cxn ang="0">
                <a:pos x="64" y="31"/>
              </a:cxn>
              <a:cxn ang="0">
                <a:pos x="64" y="54"/>
              </a:cxn>
              <a:cxn ang="0">
                <a:pos x="1" y="54"/>
              </a:cxn>
              <a:cxn ang="0">
                <a:pos x="32" y="8"/>
              </a:cxn>
              <a:cxn ang="0">
                <a:pos x="32" y="8"/>
              </a:cxn>
              <a:cxn ang="0">
                <a:pos x="28" y="8"/>
              </a:cxn>
              <a:cxn ang="0">
                <a:pos x="22" y="10"/>
              </a:cxn>
              <a:cxn ang="0">
                <a:pos x="18" y="12"/>
              </a:cxn>
              <a:cxn ang="0">
                <a:pos x="16" y="15"/>
              </a:cxn>
              <a:cxn ang="0">
                <a:pos x="12" y="19"/>
              </a:cxn>
              <a:cxn ang="0">
                <a:pos x="10" y="23"/>
              </a:cxn>
              <a:cxn ang="0">
                <a:pos x="9" y="27"/>
              </a:cxn>
              <a:cxn ang="0">
                <a:pos x="8" y="33"/>
              </a:cxn>
              <a:cxn ang="0">
                <a:pos x="9" y="46"/>
              </a:cxn>
              <a:cxn ang="0">
                <a:pos x="56" y="46"/>
              </a:cxn>
              <a:cxn ang="0">
                <a:pos x="56" y="31"/>
              </a:cxn>
              <a:cxn ang="0">
                <a:pos x="56" y="31"/>
              </a:cxn>
              <a:cxn ang="0">
                <a:pos x="56" y="27"/>
              </a:cxn>
              <a:cxn ang="0">
                <a:pos x="55" y="23"/>
              </a:cxn>
              <a:cxn ang="0">
                <a:pos x="52" y="19"/>
              </a:cxn>
              <a:cxn ang="0">
                <a:pos x="49" y="15"/>
              </a:cxn>
              <a:cxn ang="0">
                <a:pos x="45" y="12"/>
              </a:cxn>
              <a:cxn ang="0">
                <a:pos x="41" y="10"/>
              </a:cxn>
              <a:cxn ang="0">
                <a:pos x="37" y="8"/>
              </a:cxn>
              <a:cxn ang="0">
                <a:pos x="32" y="8"/>
              </a:cxn>
              <a:cxn ang="0">
                <a:pos x="32" y="8"/>
              </a:cxn>
            </a:cxnLst>
            <a:rect l="0" t="0" r="r" b="b"/>
            <a:pathLst>
              <a:path w="64" h="54">
                <a:moveTo>
                  <a:pt x="1" y="54"/>
                </a:moveTo>
                <a:lnTo>
                  <a:pt x="0" y="33"/>
                </a:lnTo>
                <a:lnTo>
                  <a:pt x="0" y="33"/>
                </a:lnTo>
                <a:lnTo>
                  <a:pt x="1" y="26"/>
                </a:lnTo>
                <a:lnTo>
                  <a:pt x="2" y="19"/>
                </a:lnTo>
                <a:lnTo>
                  <a:pt x="5" y="14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5" y="0"/>
                </a:lnTo>
                <a:lnTo>
                  <a:pt x="32" y="0"/>
                </a:lnTo>
                <a:lnTo>
                  <a:pt x="32" y="0"/>
                </a:lnTo>
                <a:lnTo>
                  <a:pt x="39" y="0"/>
                </a:lnTo>
                <a:lnTo>
                  <a:pt x="44" y="3"/>
                </a:lnTo>
                <a:lnTo>
                  <a:pt x="49" y="6"/>
                </a:lnTo>
                <a:lnTo>
                  <a:pt x="55" y="10"/>
                </a:lnTo>
                <a:lnTo>
                  <a:pt x="59" y="14"/>
                </a:lnTo>
                <a:lnTo>
                  <a:pt x="62" y="19"/>
                </a:lnTo>
                <a:lnTo>
                  <a:pt x="64" y="26"/>
                </a:lnTo>
                <a:lnTo>
                  <a:pt x="64" y="31"/>
                </a:lnTo>
                <a:lnTo>
                  <a:pt x="64" y="54"/>
                </a:lnTo>
                <a:lnTo>
                  <a:pt x="1" y="54"/>
                </a:lnTo>
                <a:close/>
                <a:moveTo>
                  <a:pt x="32" y="8"/>
                </a:moveTo>
                <a:lnTo>
                  <a:pt x="32" y="8"/>
                </a:lnTo>
                <a:lnTo>
                  <a:pt x="28" y="8"/>
                </a:lnTo>
                <a:lnTo>
                  <a:pt x="22" y="10"/>
                </a:lnTo>
                <a:lnTo>
                  <a:pt x="18" y="12"/>
                </a:lnTo>
                <a:lnTo>
                  <a:pt x="16" y="15"/>
                </a:lnTo>
                <a:lnTo>
                  <a:pt x="12" y="19"/>
                </a:lnTo>
                <a:lnTo>
                  <a:pt x="10" y="23"/>
                </a:lnTo>
                <a:lnTo>
                  <a:pt x="9" y="27"/>
                </a:lnTo>
                <a:lnTo>
                  <a:pt x="8" y="33"/>
                </a:lnTo>
                <a:lnTo>
                  <a:pt x="9" y="46"/>
                </a:lnTo>
                <a:lnTo>
                  <a:pt x="56" y="46"/>
                </a:lnTo>
                <a:lnTo>
                  <a:pt x="56" y="31"/>
                </a:lnTo>
                <a:lnTo>
                  <a:pt x="56" y="31"/>
                </a:lnTo>
                <a:lnTo>
                  <a:pt x="56" y="27"/>
                </a:lnTo>
                <a:lnTo>
                  <a:pt x="55" y="23"/>
                </a:lnTo>
                <a:lnTo>
                  <a:pt x="52" y="19"/>
                </a:lnTo>
                <a:lnTo>
                  <a:pt x="49" y="15"/>
                </a:lnTo>
                <a:lnTo>
                  <a:pt x="45" y="12"/>
                </a:lnTo>
                <a:lnTo>
                  <a:pt x="41" y="10"/>
                </a:lnTo>
                <a:lnTo>
                  <a:pt x="37" y="8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9" name="Freeform 379"/>
          <p:cNvSpPr>
            <a:spLocks noEditPoints="1"/>
          </p:cNvSpPr>
          <p:nvPr/>
        </p:nvSpPr>
        <p:spPr bwMode="auto">
          <a:xfrm>
            <a:off x="7802662" y="4251711"/>
            <a:ext cx="145415" cy="107392"/>
          </a:xfrm>
          <a:custGeom>
            <a:avLst/>
            <a:gdLst/>
            <a:ahLst/>
            <a:cxnLst>
              <a:cxn ang="0">
                <a:pos x="7" y="70"/>
              </a:cxn>
              <a:cxn ang="0">
                <a:pos x="7" y="70"/>
              </a:cxn>
              <a:cxn ang="0">
                <a:pos x="7" y="70"/>
              </a:cxn>
              <a:cxn ang="0">
                <a:pos x="4" y="69"/>
              </a:cxn>
              <a:cxn ang="0">
                <a:pos x="3" y="68"/>
              </a:cxn>
              <a:cxn ang="0">
                <a:pos x="1" y="66"/>
              </a:cxn>
              <a:cxn ang="0">
                <a:pos x="1" y="64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86" y="0"/>
              </a:cxn>
              <a:cxn ang="0">
                <a:pos x="86" y="0"/>
              </a:cxn>
              <a:cxn ang="0">
                <a:pos x="89" y="0"/>
              </a:cxn>
              <a:cxn ang="0">
                <a:pos x="90" y="1"/>
              </a:cxn>
              <a:cxn ang="0">
                <a:pos x="92" y="3"/>
              </a:cxn>
              <a:cxn ang="0">
                <a:pos x="92" y="5"/>
              </a:cxn>
              <a:cxn ang="0">
                <a:pos x="93" y="64"/>
              </a:cxn>
              <a:cxn ang="0">
                <a:pos x="93" y="64"/>
              </a:cxn>
              <a:cxn ang="0">
                <a:pos x="92" y="66"/>
              </a:cxn>
              <a:cxn ang="0">
                <a:pos x="90" y="68"/>
              </a:cxn>
              <a:cxn ang="0">
                <a:pos x="90" y="68"/>
              </a:cxn>
              <a:cxn ang="0">
                <a:pos x="89" y="69"/>
              </a:cxn>
              <a:cxn ang="0">
                <a:pos x="86" y="69"/>
              </a:cxn>
              <a:cxn ang="0">
                <a:pos x="7" y="70"/>
              </a:cxn>
              <a:cxn ang="0">
                <a:pos x="8" y="8"/>
              </a:cxn>
              <a:cxn ang="0">
                <a:pos x="9" y="62"/>
              </a:cxn>
              <a:cxn ang="0">
                <a:pos x="84" y="61"/>
              </a:cxn>
              <a:cxn ang="0">
                <a:pos x="84" y="8"/>
              </a:cxn>
              <a:cxn ang="0">
                <a:pos x="8" y="8"/>
              </a:cxn>
            </a:cxnLst>
            <a:rect l="0" t="0" r="r" b="b"/>
            <a:pathLst>
              <a:path w="93" h="70">
                <a:moveTo>
                  <a:pt x="7" y="70"/>
                </a:moveTo>
                <a:lnTo>
                  <a:pt x="7" y="70"/>
                </a:lnTo>
                <a:lnTo>
                  <a:pt x="7" y="70"/>
                </a:lnTo>
                <a:lnTo>
                  <a:pt x="4" y="69"/>
                </a:lnTo>
                <a:lnTo>
                  <a:pt x="3" y="68"/>
                </a:lnTo>
                <a:lnTo>
                  <a:pt x="1" y="66"/>
                </a:lnTo>
                <a:lnTo>
                  <a:pt x="1" y="64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86" y="0"/>
                </a:lnTo>
                <a:lnTo>
                  <a:pt x="86" y="0"/>
                </a:lnTo>
                <a:lnTo>
                  <a:pt x="89" y="0"/>
                </a:lnTo>
                <a:lnTo>
                  <a:pt x="90" y="1"/>
                </a:lnTo>
                <a:lnTo>
                  <a:pt x="92" y="3"/>
                </a:lnTo>
                <a:lnTo>
                  <a:pt x="92" y="5"/>
                </a:lnTo>
                <a:lnTo>
                  <a:pt x="93" y="64"/>
                </a:lnTo>
                <a:lnTo>
                  <a:pt x="93" y="64"/>
                </a:lnTo>
                <a:lnTo>
                  <a:pt x="92" y="66"/>
                </a:lnTo>
                <a:lnTo>
                  <a:pt x="90" y="68"/>
                </a:lnTo>
                <a:lnTo>
                  <a:pt x="90" y="68"/>
                </a:lnTo>
                <a:lnTo>
                  <a:pt x="89" y="69"/>
                </a:lnTo>
                <a:lnTo>
                  <a:pt x="86" y="69"/>
                </a:lnTo>
                <a:lnTo>
                  <a:pt x="7" y="70"/>
                </a:lnTo>
                <a:close/>
                <a:moveTo>
                  <a:pt x="8" y="8"/>
                </a:moveTo>
                <a:lnTo>
                  <a:pt x="9" y="62"/>
                </a:lnTo>
                <a:lnTo>
                  <a:pt x="84" y="61"/>
                </a:lnTo>
                <a:lnTo>
                  <a:pt x="84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0" name="Freeform 380"/>
          <p:cNvSpPr>
            <a:spLocks noEditPoints="1"/>
          </p:cNvSpPr>
          <p:nvPr/>
        </p:nvSpPr>
        <p:spPr bwMode="auto">
          <a:xfrm>
            <a:off x="2018985" y="4896054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6" y="239"/>
              </a:cxn>
              <a:cxn ang="0">
                <a:pos x="45" y="220"/>
              </a:cxn>
              <a:cxn ang="0">
                <a:pos x="22" y="193"/>
              </a:cxn>
              <a:cxn ang="0">
                <a:pos x="6" y="160"/>
              </a:cxn>
              <a:cxn ang="0">
                <a:pos x="0" y="124"/>
              </a:cxn>
              <a:cxn ang="0">
                <a:pos x="3" y="98"/>
              </a:cxn>
              <a:cxn ang="0">
                <a:pos x="15" y="64"/>
              </a:cxn>
              <a:cxn ang="0">
                <a:pos x="37" y="36"/>
              </a:cxn>
              <a:cxn ang="0">
                <a:pos x="65" y="14"/>
              </a:cxn>
              <a:cxn ang="0">
                <a:pos x="100" y="1"/>
              </a:cxn>
              <a:cxn ang="0">
                <a:pos x="124" y="0"/>
              </a:cxn>
              <a:cxn ang="0">
                <a:pos x="162" y="5"/>
              </a:cxn>
              <a:cxn ang="0">
                <a:pos x="195" y="20"/>
              </a:cxn>
              <a:cxn ang="0">
                <a:pos x="220" y="44"/>
              </a:cxn>
              <a:cxn ang="0">
                <a:pos x="239" y="75"/>
              </a:cxn>
              <a:cxn ang="0">
                <a:pos x="249" y="110"/>
              </a:cxn>
              <a:cxn ang="0">
                <a:pos x="249" y="136"/>
              </a:cxn>
              <a:cxn ang="0">
                <a:pos x="239" y="172"/>
              </a:cxn>
              <a:cxn ang="0">
                <a:pos x="220" y="204"/>
              </a:cxn>
              <a:cxn ang="0">
                <a:pos x="195" y="226"/>
              </a:cxn>
              <a:cxn ang="0">
                <a:pos x="162" y="243"/>
              </a:cxn>
              <a:cxn ang="0">
                <a:pos x="124" y="248"/>
              </a:cxn>
              <a:cxn ang="0">
                <a:pos x="124" y="8"/>
              </a:cxn>
              <a:cxn ang="0">
                <a:pos x="91" y="13"/>
              </a:cxn>
              <a:cxn ang="0">
                <a:pos x="60" y="28"/>
              </a:cxn>
              <a:cxn ang="0">
                <a:pos x="35" y="50"/>
              </a:cxn>
              <a:cxn ang="0">
                <a:pos x="18" y="78"/>
              </a:cxn>
              <a:cxn ang="0">
                <a:pos x="10" y="112"/>
              </a:cxn>
              <a:cxn ang="0">
                <a:pos x="10" y="136"/>
              </a:cxn>
              <a:cxn ang="0">
                <a:pos x="18" y="168"/>
              </a:cxn>
              <a:cxn ang="0">
                <a:pos x="35" y="198"/>
              </a:cxn>
              <a:cxn ang="0">
                <a:pos x="60" y="220"/>
              </a:cxn>
              <a:cxn ang="0">
                <a:pos x="91" y="235"/>
              </a:cxn>
              <a:cxn ang="0">
                <a:pos x="124" y="240"/>
              </a:cxn>
              <a:cxn ang="0">
                <a:pos x="147" y="237"/>
              </a:cxn>
              <a:cxn ang="0">
                <a:pos x="180" y="225"/>
              </a:cxn>
              <a:cxn ang="0">
                <a:pos x="207" y="206"/>
              </a:cxn>
              <a:cxn ang="0">
                <a:pos x="227" y="179"/>
              </a:cxn>
              <a:cxn ang="0">
                <a:pos x="238" y="147"/>
              </a:cxn>
              <a:cxn ang="0">
                <a:pos x="240" y="124"/>
              </a:cxn>
              <a:cxn ang="0">
                <a:pos x="235" y="89"/>
              </a:cxn>
              <a:cxn ang="0">
                <a:pos x="220" y="59"/>
              </a:cxn>
              <a:cxn ang="0">
                <a:pos x="199" y="35"/>
              </a:cxn>
              <a:cxn ang="0">
                <a:pos x="170" y="17"/>
              </a:cxn>
              <a:cxn ang="0">
                <a:pos x="137" y="8"/>
              </a:cxn>
            </a:cxnLst>
            <a:rect l="0" t="0" r="r" b="b"/>
            <a:pathLst>
              <a:path w="249" h="248">
                <a:moveTo>
                  <a:pt x="124" y="248"/>
                </a:moveTo>
                <a:lnTo>
                  <a:pt x="124" y="248"/>
                </a:lnTo>
                <a:lnTo>
                  <a:pt x="112" y="248"/>
                </a:lnTo>
                <a:lnTo>
                  <a:pt x="100" y="245"/>
                </a:lnTo>
                <a:lnTo>
                  <a:pt x="88" y="243"/>
                </a:lnTo>
                <a:lnTo>
                  <a:pt x="76" y="239"/>
                </a:lnTo>
                <a:lnTo>
                  <a:pt x="65" y="233"/>
                </a:lnTo>
                <a:lnTo>
                  <a:pt x="55" y="226"/>
                </a:lnTo>
                <a:lnTo>
                  <a:pt x="45" y="220"/>
                </a:lnTo>
                <a:lnTo>
                  <a:pt x="37" y="212"/>
                </a:lnTo>
                <a:lnTo>
                  <a:pt x="28" y="204"/>
                </a:lnTo>
                <a:lnTo>
                  <a:pt x="22" y="193"/>
                </a:lnTo>
                <a:lnTo>
                  <a:pt x="15" y="183"/>
                </a:lnTo>
                <a:lnTo>
                  <a:pt x="10" y="172"/>
                </a:lnTo>
                <a:lnTo>
                  <a:pt x="6" y="160"/>
                </a:lnTo>
                <a:lnTo>
                  <a:pt x="3" y="148"/>
                </a:lnTo>
                <a:lnTo>
                  <a:pt x="0" y="136"/>
                </a:lnTo>
                <a:lnTo>
                  <a:pt x="0" y="124"/>
                </a:lnTo>
                <a:lnTo>
                  <a:pt x="0" y="124"/>
                </a:lnTo>
                <a:lnTo>
                  <a:pt x="0" y="110"/>
                </a:lnTo>
                <a:lnTo>
                  <a:pt x="3" y="98"/>
                </a:lnTo>
                <a:lnTo>
                  <a:pt x="6" y="86"/>
                </a:lnTo>
                <a:lnTo>
                  <a:pt x="10" y="75"/>
                </a:lnTo>
                <a:lnTo>
                  <a:pt x="15" y="64"/>
                </a:lnTo>
                <a:lnTo>
                  <a:pt x="22" y="54"/>
                </a:lnTo>
                <a:lnTo>
                  <a:pt x="28" y="44"/>
                </a:lnTo>
                <a:lnTo>
                  <a:pt x="37" y="36"/>
                </a:lnTo>
                <a:lnTo>
                  <a:pt x="45" y="28"/>
                </a:lnTo>
                <a:lnTo>
                  <a:pt x="55" y="20"/>
                </a:lnTo>
                <a:lnTo>
                  <a:pt x="65" y="14"/>
                </a:lnTo>
                <a:lnTo>
                  <a:pt x="76" y="9"/>
                </a:lnTo>
                <a:lnTo>
                  <a:pt x="88" y="5"/>
                </a:lnTo>
                <a:lnTo>
                  <a:pt x="100" y="1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8" y="0"/>
                </a:lnTo>
                <a:lnTo>
                  <a:pt x="150" y="1"/>
                </a:lnTo>
                <a:lnTo>
                  <a:pt x="162" y="5"/>
                </a:lnTo>
                <a:lnTo>
                  <a:pt x="173" y="9"/>
                </a:lnTo>
                <a:lnTo>
                  <a:pt x="184" y="14"/>
                </a:lnTo>
                <a:lnTo>
                  <a:pt x="195" y="20"/>
                </a:lnTo>
                <a:lnTo>
                  <a:pt x="204" y="28"/>
                </a:lnTo>
                <a:lnTo>
                  <a:pt x="212" y="36"/>
                </a:lnTo>
                <a:lnTo>
                  <a:pt x="220" y="44"/>
                </a:lnTo>
                <a:lnTo>
                  <a:pt x="228" y="54"/>
                </a:lnTo>
                <a:lnTo>
                  <a:pt x="234" y="64"/>
                </a:lnTo>
                <a:lnTo>
                  <a:pt x="239" y="75"/>
                </a:lnTo>
                <a:lnTo>
                  <a:pt x="243" y="86"/>
                </a:lnTo>
                <a:lnTo>
                  <a:pt x="247" y="98"/>
                </a:lnTo>
                <a:lnTo>
                  <a:pt x="249" y="110"/>
                </a:lnTo>
                <a:lnTo>
                  <a:pt x="249" y="124"/>
                </a:lnTo>
                <a:lnTo>
                  <a:pt x="249" y="124"/>
                </a:lnTo>
                <a:lnTo>
                  <a:pt x="249" y="136"/>
                </a:lnTo>
                <a:lnTo>
                  <a:pt x="247" y="148"/>
                </a:lnTo>
                <a:lnTo>
                  <a:pt x="243" y="160"/>
                </a:lnTo>
                <a:lnTo>
                  <a:pt x="239" y="172"/>
                </a:lnTo>
                <a:lnTo>
                  <a:pt x="234" y="183"/>
                </a:lnTo>
                <a:lnTo>
                  <a:pt x="228" y="193"/>
                </a:lnTo>
                <a:lnTo>
                  <a:pt x="220" y="204"/>
                </a:lnTo>
                <a:lnTo>
                  <a:pt x="212" y="212"/>
                </a:lnTo>
                <a:lnTo>
                  <a:pt x="204" y="220"/>
                </a:lnTo>
                <a:lnTo>
                  <a:pt x="195" y="226"/>
                </a:lnTo>
                <a:lnTo>
                  <a:pt x="184" y="233"/>
                </a:lnTo>
                <a:lnTo>
                  <a:pt x="173" y="239"/>
                </a:lnTo>
                <a:lnTo>
                  <a:pt x="162" y="243"/>
                </a:lnTo>
                <a:lnTo>
                  <a:pt x="150" y="245"/>
                </a:lnTo>
                <a:lnTo>
                  <a:pt x="138" y="248"/>
                </a:lnTo>
                <a:lnTo>
                  <a:pt x="124" y="248"/>
                </a:lnTo>
                <a:lnTo>
                  <a:pt x="124" y="248"/>
                </a:lnTo>
                <a:close/>
                <a:moveTo>
                  <a:pt x="124" y="8"/>
                </a:moveTo>
                <a:lnTo>
                  <a:pt x="124" y="8"/>
                </a:lnTo>
                <a:lnTo>
                  <a:pt x="112" y="8"/>
                </a:lnTo>
                <a:lnTo>
                  <a:pt x="101" y="10"/>
                </a:lnTo>
                <a:lnTo>
                  <a:pt x="91" y="13"/>
                </a:lnTo>
                <a:lnTo>
                  <a:pt x="80" y="17"/>
                </a:lnTo>
                <a:lnTo>
                  <a:pt x="69" y="21"/>
                </a:lnTo>
                <a:lnTo>
                  <a:pt x="60" y="28"/>
                </a:lnTo>
                <a:lnTo>
                  <a:pt x="50" y="35"/>
                </a:lnTo>
                <a:lnTo>
                  <a:pt x="42" y="41"/>
                </a:lnTo>
                <a:lnTo>
                  <a:pt x="35" y="50"/>
                </a:lnTo>
                <a:lnTo>
                  <a:pt x="28" y="59"/>
                </a:lnTo>
                <a:lnTo>
                  <a:pt x="23" y="68"/>
                </a:lnTo>
                <a:lnTo>
                  <a:pt x="18" y="78"/>
                </a:lnTo>
                <a:lnTo>
                  <a:pt x="14" y="89"/>
                </a:lnTo>
                <a:lnTo>
                  <a:pt x="11" y="101"/>
                </a:lnTo>
                <a:lnTo>
                  <a:pt x="10" y="112"/>
                </a:lnTo>
                <a:lnTo>
                  <a:pt x="8" y="124"/>
                </a:lnTo>
                <a:lnTo>
                  <a:pt x="8" y="124"/>
                </a:lnTo>
                <a:lnTo>
                  <a:pt x="10" y="136"/>
                </a:lnTo>
                <a:lnTo>
                  <a:pt x="11" y="147"/>
                </a:lnTo>
                <a:lnTo>
                  <a:pt x="14" y="158"/>
                </a:lnTo>
                <a:lnTo>
                  <a:pt x="18" y="168"/>
                </a:lnTo>
                <a:lnTo>
                  <a:pt x="23" y="179"/>
                </a:lnTo>
                <a:lnTo>
                  <a:pt x="28" y="189"/>
                </a:lnTo>
                <a:lnTo>
                  <a:pt x="35" y="198"/>
                </a:lnTo>
                <a:lnTo>
                  <a:pt x="42" y="206"/>
                </a:lnTo>
                <a:lnTo>
                  <a:pt x="50" y="213"/>
                </a:lnTo>
                <a:lnTo>
                  <a:pt x="60" y="220"/>
                </a:lnTo>
                <a:lnTo>
                  <a:pt x="69" y="225"/>
                </a:lnTo>
                <a:lnTo>
                  <a:pt x="80" y="231"/>
                </a:lnTo>
                <a:lnTo>
                  <a:pt x="91" y="235"/>
                </a:lnTo>
                <a:lnTo>
                  <a:pt x="101" y="237"/>
                </a:lnTo>
                <a:lnTo>
                  <a:pt x="112" y="239"/>
                </a:lnTo>
                <a:lnTo>
                  <a:pt x="124" y="240"/>
                </a:lnTo>
                <a:lnTo>
                  <a:pt x="124" y="240"/>
                </a:lnTo>
                <a:lnTo>
                  <a:pt x="137" y="239"/>
                </a:lnTo>
                <a:lnTo>
                  <a:pt x="147" y="237"/>
                </a:lnTo>
                <a:lnTo>
                  <a:pt x="159" y="235"/>
                </a:lnTo>
                <a:lnTo>
                  <a:pt x="170" y="231"/>
                </a:lnTo>
                <a:lnTo>
                  <a:pt x="180" y="225"/>
                </a:lnTo>
                <a:lnTo>
                  <a:pt x="189" y="220"/>
                </a:lnTo>
                <a:lnTo>
                  <a:pt x="199" y="213"/>
                </a:lnTo>
                <a:lnTo>
                  <a:pt x="207" y="206"/>
                </a:lnTo>
                <a:lnTo>
                  <a:pt x="213" y="198"/>
                </a:lnTo>
                <a:lnTo>
                  <a:pt x="220" y="189"/>
                </a:lnTo>
                <a:lnTo>
                  <a:pt x="227" y="179"/>
                </a:lnTo>
                <a:lnTo>
                  <a:pt x="231" y="168"/>
                </a:lnTo>
                <a:lnTo>
                  <a:pt x="235" y="158"/>
                </a:lnTo>
                <a:lnTo>
                  <a:pt x="238" y="147"/>
                </a:lnTo>
                <a:lnTo>
                  <a:pt x="240" y="136"/>
                </a:lnTo>
                <a:lnTo>
                  <a:pt x="240" y="124"/>
                </a:lnTo>
                <a:lnTo>
                  <a:pt x="240" y="124"/>
                </a:lnTo>
                <a:lnTo>
                  <a:pt x="240" y="112"/>
                </a:lnTo>
                <a:lnTo>
                  <a:pt x="238" y="101"/>
                </a:lnTo>
                <a:lnTo>
                  <a:pt x="235" y="89"/>
                </a:lnTo>
                <a:lnTo>
                  <a:pt x="231" y="78"/>
                </a:lnTo>
                <a:lnTo>
                  <a:pt x="227" y="68"/>
                </a:lnTo>
                <a:lnTo>
                  <a:pt x="220" y="59"/>
                </a:lnTo>
                <a:lnTo>
                  <a:pt x="213" y="50"/>
                </a:lnTo>
                <a:lnTo>
                  <a:pt x="207" y="41"/>
                </a:lnTo>
                <a:lnTo>
                  <a:pt x="199" y="35"/>
                </a:lnTo>
                <a:lnTo>
                  <a:pt x="189" y="28"/>
                </a:lnTo>
                <a:lnTo>
                  <a:pt x="180" y="21"/>
                </a:lnTo>
                <a:lnTo>
                  <a:pt x="170" y="17"/>
                </a:lnTo>
                <a:lnTo>
                  <a:pt x="159" y="13"/>
                </a:lnTo>
                <a:lnTo>
                  <a:pt x="147" y="10"/>
                </a:lnTo>
                <a:lnTo>
                  <a:pt x="137" y="8"/>
                </a:lnTo>
                <a:lnTo>
                  <a:pt x="124" y="8"/>
                </a:lnTo>
                <a:lnTo>
                  <a:pt x="12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1" name="Freeform 381"/>
          <p:cNvSpPr>
            <a:spLocks noEditPoints="1"/>
          </p:cNvSpPr>
          <p:nvPr/>
        </p:nvSpPr>
        <p:spPr bwMode="auto">
          <a:xfrm>
            <a:off x="2079966" y="4947413"/>
            <a:ext cx="262681" cy="336179"/>
          </a:xfrm>
          <a:custGeom>
            <a:avLst/>
            <a:gdLst/>
            <a:ahLst/>
            <a:cxnLst>
              <a:cxn ang="0">
                <a:pos x="64" y="215"/>
              </a:cxn>
              <a:cxn ang="0">
                <a:pos x="22" y="199"/>
              </a:cxn>
              <a:cxn ang="0">
                <a:pos x="3" y="180"/>
              </a:cxn>
              <a:cxn ang="0">
                <a:pos x="30" y="161"/>
              </a:cxn>
              <a:cxn ang="0">
                <a:pos x="54" y="150"/>
              </a:cxn>
              <a:cxn ang="0">
                <a:pos x="58" y="143"/>
              </a:cxn>
              <a:cxn ang="0">
                <a:pos x="46" y="101"/>
              </a:cxn>
              <a:cxn ang="0">
                <a:pos x="39" y="93"/>
              </a:cxn>
              <a:cxn ang="0">
                <a:pos x="39" y="76"/>
              </a:cxn>
              <a:cxn ang="0">
                <a:pos x="41" y="32"/>
              </a:cxn>
              <a:cxn ang="0">
                <a:pos x="49" y="15"/>
              </a:cxn>
              <a:cxn ang="0">
                <a:pos x="87" y="0"/>
              </a:cxn>
              <a:cxn ang="0">
                <a:pos x="103" y="3"/>
              </a:cxn>
              <a:cxn ang="0">
                <a:pos x="110" y="9"/>
              </a:cxn>
              <a:cxn ang="0">
                <a:pos x="125" y="15"/>
              </a:cxn>
              <a:cxn ang="0">
                <a:pos x="134" y="28"/>
              </a:cxn>
              <a:cxn ang="0">
                <a:pos x="131" y="76"/>
              </a:cxn>
              <a:cxn ang="0">
                <a:pos x="133" y="89"/>
              </a:cxn>
              <a:cxn ang="0">
                <a:pos x="123" y="101"/>
              </a:cxn>
              <a:cxn ang="0">
                <a:pos x="112" y="124"/>
              </a:cxn>
              <a:cxn ang="0">
                <a:pos x="118" y="150"/>
              </a:cxn>
              <a:cxn ang="0">
                <a:pos x="130" y="157"/>
              </a:cxn>
              <a:cxn ang="0">
                <a:pos x="168" y="180"/>
              </a:cxn>
              <a:cxn ang="0">
                <a:pos x="160" y="192"/>
              </a:cxn>
              <a:cxn ang="0">
                <a:pos x="119" y="212"/>
              </a:cxn>
              <a:cxn ang="0">
                <a:pos x="85" y="216"/>
              </a:cxn>
              <a:cxn ang="0">
                <a:pos x="29" y="193"/>
              </a:cxn>
              <a:cxn ang="0">
                <a:pos x="65" y="207"/>
              </a:cxn>
              <a:cxn ang="0">
                <a:pos x="96" y="208"/>
              </a:cxn>
              <a:cxn ang="0">
                <a:pos x="134" y="197"/>
              </a:cxn>
              <a:cxn ang="0">
                <a:pos x="158" y="182"/>
              </a:cxn>
              <a:cxn ang="0">
                <a:pos x="127" y="165"/>
              </a:cxn>
              <a:cxn ang="0">
                <a:pos x="112" y="157"/>
              </a:cxn>
              <a:cxn ang="0">
                <a:pos x="104" y="143"/>
              </a:cxn>
              <a:cxn ang="0">
                <a:pos x="108" y="116"/>
              </a:cxn>
              <a:cxn ang="0">
                <a:pos x="122" y="93"/>
              </a:cxn>
              <a:cxn ang="0">
                <a:pos x="125" y="88"/>
              </a:cxn>
              <a:cxn ang="0">
                <a:pos x="122" y="76"/>
              </a:cxn>
              <a:cxn ang="0">
                <a:pos x="126" y="32"/>
              </a:cxn>
              <a:cxn ang="0">
                <a:pos x="116" y="19"/>
              </a:cxn>
              <a:cxn ang="0">
                <a:pos x="107" y="18"/>
              </a:cxn>
              <a:cxn ang="0">
                <a:pos x="100" y="11"/>
              </a:cxn>
              <a:cxn ang="0">
                <a:pos x="87" y="9"/>
              </a:cxn>
              <a:cxn ang="0">
                <a:pos x="61" y="16"/>
              </a:cxn>
              <a:cxn ang="0">
                <a:pos x="50" y="31"/>
              </a:cxn>
              <a:cxn ang="0">
                <a:pos x="50" y="81"/>
              </a:cxn>
              <a:cxn ang="0">
                <a:pos x="46" y="88"/>
              </a:cxn>
              <a:cxn ang="0">
                <a:pos x="54" y="97"/>
              </a:cxn>
              <a:cxn ang="0">
                <a:pos x="65" y="120"/>
              </a:cxn>
              <a:cxn ang="0">
                <a:pos x="68" y="134"/>
              </a:cxn>
              <a:cxn ang="0">
                <a:pos x="60" y="157"/>
              </a:cxn>
              <a:cxn ang="0">
                <a:pos x="45" y="165"/>
              </a:cxn>
              <a:cxn ang="0">
                <a:pos x="12" y="182"/>
              </a:cxn>
            </a:cxnLst>
            <a:rect l="0" t="0" r="r" b="b"/>
            <a:pathLst>
              <a:path w="170" h="216">
                <a:moveTo>
                  <a:pt x="85" y="216"/>
                </a:moveTo>
                <a:lnTo>
                  <a:pt x="85" y="216"/>
                </a:lnTo>
                <a:lnTo>
                  <a:pt x="75" y="216"/>
                </a:lnTo>
                <a:lnTo>
                  <a:pt x="64" y="215"/>
                </a:lnTo>
                <a:lnTo>
                  <a:pt x="52" y="212"/>
                </a:lnTo>
                <a:lnTo>
                  <a:pt x="42" y="208"/>
                </a:lnTo>
                <a:lnTo>
                  <a:pt x="31" y="204"/>
                </a:lnTo>
                <a:lnTo>
                  <a:pt x="22" y="199"/>
                </a:lnTo>
                <a:lnTo>
                  <a:pt x="12" y="192"/>
                </a:lnTo>
                <a:lnTo>
                  <a:pt x="3" y="185"/>
                </a:lnTo>
                <a:lnTo>
                  <a:pt x="0" y="182"/>
                </a:lnTo>
                <a:lnTo>
                  <a:pt x="3" y="180"/>
                </a:lnTo>
                <a:lnTo>
                  <a:pt x="3" y="180"/>
                </a:lnTo>
                <a:lnTo>
                  <a:pt x="10" y="173"/>
                </a:lnTo>
                <a:lnTo>
                  <a:pt x="19" y="166"/>
                </a:lnTo>
                <a:lnTo>
                  <a:pt x="30" y="161"/>
                </a:lnTo>
                <a:lnTo>
                  <a:pt x="42" y="157"/>
                </a:lnTo>
                <a:lnTo>
                  <a:pt x="42" y="157"/>
                </a:lnTo>
                <a:lnTo>
                  <a:pt x="50" y="154"/>
                </a:lnTo>
                <a:lnTo>
                  <a:pt x="54" y="150"/>
                </a:lnTo>
                <a:lnTo>
                  <a:pt x="54" y="150"/>
                </a:lnTo>
                <a:lnTo>
                  <a:pt x="57" y="147"/>
                </a:lnTo>
                <a:lnTo>
                  <a:pt x="58" y="143"/>
                </a:lnTo>
                <a:lnTo>
                  <a:pt x="58" y="143"/>
                </a:lnTo>
                <a:lnTo>
                  <a:pt x="58" y="124"/>
                </a:lnTo>
                <a:lnTo>
                  <a:pt x="58" y="124"/>
                </a:lnTo>
                <a:lnTo>
                  <a:pt x="52" y="115"/>
                </a:lnTo>
                <a:lnTo>
                  <a:pt x="46" y="101"/>
                </a:lnTo>
                <a:lnTo>
                  <a:pt x="46" y="101"/>
                </a:lnTo>
                <a:lnTo>
                  <a:pt x="44" y="100"/>
                </a:lnTo>
                <a:lnTo>
                  <a:pt x="42" y="96"/>
                </a:lnTo>
                <a:lnTo>
                  <a:pt x="39" y="93"/>
                </a:lnTo>
                <a:lnTo>
                  <a:pt x="38" y="89"/>
                </a:lnTo>
                <a:lnTo>
                  <a:pt x="38" y="89"/>
                </a:lnTo>
                <a:lnTo>
                  <a:pt x="38" y="81"/>
                </a:lnTo>
                <a:lnTo>
                  <a:pt x="39" y="76"/>
                </a:lnTo>
                <a:lnTo>
                  <a:pt x="39" y="76"/>
                </a:lnTo>
                <a:lnTo>
                  <a:pt x="38" y="57"/>
                </a:lnTo>
                <a:lnTo>
                  <a:pt x="38" y="41"/>
                </a:lnTo>
                <a:lnTo>
                  <a:pt x="41" y="32"/>
                </a:lnTo>
                <a:lnTo>
                  <a:pt x="42" y="27"/>
                </a:lnTo>
                <a:lnTo>
                  <a:pt x="45" y="20"/>
                </a:lnTo>
                <a:lnTo>
                  <a:pt x="49" y="15"/>
                </a:lnTo>
                <a:lnTo>
                  <a:pt x="49" y="15"/>
                </a:lnTo>
                <a:lnTo>
                  <a:pt x="56" y="9"/>
                </a:lnTo>
                <a:lnTo>
                  <a:pt x="65" y="4"/>
                </a:lnTo>
                <a:lnTo>
                  <a:pt x="75" y="1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96" y="1"/>
                </a:lnTo>
                <a:lnTo>
                  <a:pt x="103" y="3"/>
                </a:lnTo>
                <a:lnTo>
                  <a:pt x="106" y="4"/>
                </a:lnTo>
                <a:lnTo>
                  <a:pt x="108" y="8"/>
                </a:lnTo>
                <a:lnTo>
                  <a:pt x="108" y="8"/>
                </a:lnTo>
                <a:lnTo>
                  <a:pt x="110" y="9"/>
                </a:lnTo>
                <a:lnTo>
                  <a:pt x="110" y="9"/>
                </a:lnTo>
                <a:lnTo>
                  <a:pt x="115" y="9"/>
                </a:lnTo>
                <a:lnTo>
                  <a:pt x="120" y="12"/>
                </a:lnTo>
                <a:lnTo>
                  <a:pt x="125" y="15"/>
                </a:lnTo>
                <a:lnTo>
                  <a:pt x="129" y="19"/>
                </a:lnTo>
                <a:lnTo>
                  <a:pt x="129" y="19"/>
                </a:lnTo>
                <a:lnTo>
                  <a:pt x="131" y="23"/>
                </a:lnTo>
                <a:lnTo>
                  <a:pt x="134" y="28"/>
                </a:lnTo>
                <a:lnTo>
                  <a:pt x="135" y="42"/>
                </a:lnTo>
                <a:lnTo>
                  <a:pt x="135" y="58"/>
                </a:lnTo>
                <a:lnTo>
                  <a:pt x="131" y="76"/>
                </a:lnTo>
                <a:lnTo>
                  <a:pt x="131" y="76"/>
                </a:lnTo>
                <a:lnTo>
                  <a:pt x="133" y="78"/>
                </a:lnTo>
                <a:lnTo>
                  <a:pt x="134" y="81"/>
                </a:lnTo>
                <a:lnTo>
                  <a:pt x="133" y="89"/>
                </a:lnTo>
                <a:lnTo>
                  <a:pt x="133" y="89"/>
                </a:lnTo>
                <a:lnTo>
                  <a:pt x="131" y="93"/>
                </a:lnTo>
                <a:lnTo>
                  <a:pt x="130" y="97"/>
                </a:lnTo>
                <a:lnTo>
                  <a:pt x="127" y="100"/>
                </a:lnTo>
                <a:lnTo>
                  <a:pt x="123" y="101"/>
                </a:lnTo>
                <a:lnTo>
                  <a:pt x="123" y="101"/>
                </a:lnTo>
                <a:lnTo>
                  <a:pt x="119" y="115"/>
                </a:lnTo>
                <a:lnTo>
                  <a:pt x="116" y="120"/>
                </a:lnTo>
                <a:lnTo>
                  <a:pt x="112" y="124"/>
                </a:lnTo>
                <a:lnTo>
                  <a:pt x="112" y="142"/>
                </a:lnTo>
                <a:lnTo>
                  <a:pt x="112" y="142"/>
                </a:lnTo>
                <a:lnTo>
                  <a:pt x="115" y="147"/>
                </a:lnTo>
                <a:lnTo>
                  <a:pt x="118" y="150"/>
                </a:lnTo>
                <a:lnTo>
                  <a:pt x="119" y="153"/>
                </a:lnTo>
                <a:lnTo>
                  <a:pt x="119" y="153"/>
                </a:lnTo>
                <a:lnTo>
                  <a:pt x="130" y="157"/>
                </a:lnTo>
                <a:lnTo>
                  <a:pt x="130" y="157"/>
                </a:lnTo>
                <a:lnTo>
                  <a:pt x="142" y="162"/>
                </a:lnTo>
                <a:lnTo>
                  <a:pt x="153" y="166"/>
                </a:lnTo>
                <a:lnTo>
                  <a:pt x="161" y="173"/>
                </a:lnTo>
                <a:lnTo>
                  <a:pt x="168" y="180"/>
                </a:lnTo>
                <a:lnTo>
                  <a:pt x="170" y="182"/>
                </a:lnTo>
                <a:lnTo>
                  <a:pt x="168" y="185"/>
                </a:lnTo>
                <a:lnTo>
                  <a:pt x="168" y="185"/>
                </a:lnTo>
                <a:lnTo>
                  <a:pt x="160" y="192"/>
                </a:lnTo>
                <a:lnTo>
                  <a:pt x="150" y="199"/>
                </a:lnTo>
                <a:lnTo>
                  <a:pt x="139" y="204"/>
                </a:lnTo>
                <a:lnTo>
                  <a:pt x="130" y="208"/>
                </a:lnTo>
                <a:lnTo>
                  <a:pt x="119" y="212"/>
                </a:lnTo>
                <a:lnTo>
                  <a:pt x="108" y="215"/>
                </a:lnTo>
                <a:lnTo>
                  <a:pt x="98" y="216"/>
                </a:lnTo>
                <a:lnTo>
                  <a:pt x="85" y="216"/>
                </a:lnTo>
                <a:lnTo>
                  <a:pt x="85" y="216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1" y="188"/>
                </a:lnTo>
                <a:lnTo>
                  <a:pt x="29" y="193"/>
                </a:lnTo>
                <a:lnTo>
                  <a:pt x="38" y="197"/>
                </a:lnTo>
                <a:lnTo>
                  <a:pt x="46" y="201"/>
                </a:lnTo>
                <a:lnTo>
                  <a:pt x="56" y="204"/>
                </a:lnTo>
                <a:lnTo>
                  <a:pt x="65" y="207"/>
                </a:lnTo>
                <a:lnTo>
                  <a:pt x="76" y="208"/>
                </a:lnTo>
                <a:lnTo>
                  <a:pt x="85" y="208"/>
                </a:lnTo>
                <a:lnTo>
                  <a:pt x="85" y="208"/>
                </a:lnTo>
                <a:lnTo>
                  <a:pt x="96" y="208"/>
                </a:lnTo>
                <a:lnTo>
                  <a:pt x="106" y="207"/>
                </a:lnTo>
                <a:lnTo>
                  <a:pt x="115" y="204"/>
                </a:lnTo>
                <a:lnTo>
                  <a:pt x="125" y="201"/>
                </a:lnTo>
                <a:lnTo>
                  <a:pt x="134" y="197"/>
                </a:lnTo>
                <a:lnTo>
                  <a:pt x="142" y="193"/>
                </a:lnTo>
                <a:lnTo>
                  <a:pt x="152" y="188"/>
                </a:lnTo>
                <a:lnTo>
                  <a:pt x="158" y="182"/>
                </a:lnTo>
                <a:lnTo>
                  <a:pt x="158" y="182"/>
                </a:lnTo>
                <a:lnTo>
                  <a:pt x="153" y="177"/>
                </a:lnTo>
                <a:lnTo>
                  <a:pt x="145" y="173"/>
                </a:lnTo>
                <a:lnTo>
                  <a:pt x="137" y="169"/>
                </a:lnTo>
                <a:lnTo>
                  <a:pt x="127" y="165"/>
                </a:lnTo>
                <a:lnTo>
                  <a:pt x="127" y="165"/>
                </a:lnTo>
                <a:lnTo>
                  <a:pt x="119" y="162"/>
                </a:lnTo>
                <a:lnTo>
                  <a:pt x="114" y="158"/>
                </a:lnTo>
                <a:lnTo>
                  <a:pt x="112" y="157"/>
                </a:lnTo>
                <a:lnTo>
                  <a:pt x="112" y="157"/>
                </a:lnTo>
                <a:lnTo>
                  <a:pt x="107" y="151"/>
                </a:lnTo>
                <a:lnTo>
                  <a:pt x="106" y="147"/>
                </a:lnTo>
                <a:lnTo>
                  <a:pt x="104" y="143"/>
                </a:lnTo>
                <a:lnTo>
                  <a:pt x="104" y="122"/>
                </a:lnTo>
                <a:lnTo>
                  <a:pt x="106" y="120"/>
                </a:lnTo>
                <a:lnTo>
                  <a:pt x="106" y="120"/>
                </a:lnTo>
                <a:lnTo>
                  <a:pt x="108" y="116"/>
                </a:lnTo>
                <a:lnTo>
                  <a:pt x="111" y="111"/>
                </a:lnTo>
                <a:lnTo>
                  <a:pt x="116" y="96"/>
                </a:lnTo>
                <a:lnTo>
                  <a:pt x="118" y="90"/>
                </a:lnTo>
                <a:lnTo>
                  <a:pt x="122" y="93"/>
                </a:lnTo>
                <a:lnTo>
                  <a:pt x="122" y="93"/>
                </a:lnTo>
                <a:lnTo>
                  <a:pt x="123" y="90"/>
                </a:lnTo>
                <a:lnTo>
                  <a:pt x="125" y="88"/>
                </a:lnTo>
                <a:lnTo>
                  <a:pt x="125" y="88"/>
                </a:lnTo>
                <a:lnTo>
                  <a:pt x="125" y="84"/>
                </a:lnTo>
                <a:lnTo>
                  <a:pt x="125" y="81"/>
                </a:lnTo>
                <a:lnTo>
                  <a:pt x="122" y="80"/>
                </a:lnTo>
                <a:lnTo>
                  <a:pt x="122" y="76"/>
                </a:lnTo>
                <a:lnTo>
                  <a:pt x="122" y="76"/>
                </a:lnTo>
                <a:lnTo>
                  <a:pt x="126" y="59"/>
                </a:lnTo>
                <a:lnTo>
                  <a:pt x="127" y="45"/>
                </a:lnTo>
                <a:lnTo>
                  <a:pt x="126" y="32"/>
                </a:lnTo>
                <a:lnTo>
                  <a:pt x="125" y="27"/>
                </a:lnTo>
                <a:lnTo>
                  <a:pt x="122" y="23"/>
                </a:lnTo>
                <a:lnTo>
                  <a:pt x="122" y="23"/>
                </a:lnTo>
                <a:lnTo>
                  <a:pt x="116" y="19"/>
                </a:lnTo>
                <a:lnTo>
                  <a:pt x="110" y="18"/>
                </a:lnTo>
                <a:lnTo>
                  <a:pt x="108" y="18"/>
                </a:lnTo>
                <a:lnTo>
                  <a:pt x="107" y="18"/>
                </a:lnTo>
                <a:lnTo>
                  <a:pt x="107" y="18"/>
                </a:lnTo>
                <a:lnTo>
                  <a:pt x="103" y="15"/>
                </a:lnTo>
                <a:lnTo>
                  <a:pt x="102" y="12"/>
                </a:lnTo>
                <a:lnTo>
                  <a:pt x="102" y="12"/>
                </a:lnTo>
                <a:lnTo>
                  <a:pt x="100" y="11"/>
                </a:lnTo>
                <a:lnTo>
                  <a:pt x="99" y="9"/>
                </a:lnTo>
                <a:lnTo>
                  <a:pt x="95" y="9"/>
                </a:lnTo>
                <a:lnTo>
                  <a:pt x="88" y="9"/>
                </a:lnTo>
                <a:lnTo>
                  <a:pt x="87" y="9"/>
                </a:lnTo>
                <a:lnTo>
                  <a:pt x="87" y="9"/>
                </a:lnTo>
                <a:lnTo>
                  <a:pt x="77" y="9"/>
                </a:lnTo>
                <a:lnTo>
                  <a:pt x="68" y="12"/>
                </a:lnTo>
                <a:lnTo>
                  <a:pt x="61" y="16"/>
                </a:lnTo>
                <a:lnTo>
                  <a:pt x="56" y="20"/>
                </a:lnTo>
                <a:lnTo>
                  <a:pt x="56" y="20"/>
                </a:lnTo>
                <a:lnTo>
                  <a:pt x="53" y="26"/>
                </a:lnTo>
                <a:lnTo>
                  <a:pt x="50" y="31"/>
                </a:lnTo>
                <a:lnTo>
                  <a:pt x="48" y="43"/>
                </a:lnTo>
                <a:lnTo>
                  <a:pt x="46" y="58"/>
                </a:lnTo>
                <a:lnTo>
                  <a:pt x="49" y="77"/>
                </a:lnTo>
                <a:lnTo>
                  <a:pt x="50" y="81"/>
                </a:lnTo>
                <a:lnTo>
                  <a:pt x="46" y="81"/>
                </a:lnTo>
                <a:lnTo>
                  <a:pt x="46" y="81"/>
                </a:lnTo>
                <a:lnTo>
                  <a:pt x="46" y="88"/>
                </a:lnTo>
                <a:lnTo>
                  <a:pt x="46" y="88"/>
                </a:lnTo>
                <a:lnTo>
                  <a:pt x="49" y="92"/>
                </a:lnTo>
                <a:lnTo>
                  <a:pt x="50" y="95"/>
                </a:lnTo>
                <a:lnTo>
                  <a:pt x="54" y="93"/>
                </a:lnTo>
                <a:lnTo>
                  <a:pt x="54" y="97"/>
                </a:lnTo>
                <a:lnTo>
                  <a:pt x="54" y="97"/>
                </a:lnTo>
                <a:lnTo>
                  <a:pt x="60" y="111"/>
                </a:lnTo>
                <a:lnTo>
                  <a:pt x="62" y="116"/>
                </a:lnTo>
                <a:lnTo>
                  <a:pt x="65" y="120"/>
                </a:lnTo>
                <a:lnTo>
                  <a:pt x="66" y="120"/>
                </a:lnTo>
                <a:lnTo>
                  <a:pt x="66" y="123"/>
                </a:lnTo>
                <a:lnTo>
                  <a:pt x="66" y="123"/>
                </a:lnTo>
                <a:lnTo>
                  <a:pt x="68" y="134"/>
                </a:lnTo>
                <a:lnTo>
                  <a:pt x="66" y="144"/>
                </a:lnTo>
                <a:lnTo>
                  <a:pt x="66" y="144"/>
                </a:lnTo>
                <a:lnTo>
                  <a:pt x="65" y="151"/>
                </a:lnTo>
                <a:lnTo>
                  <a:pt x="60" y="157"/>
                </a:lnTo>
                <a:lnTo>
                  <a:pt x="60" y="157"/>
                </a:lnTo>
                <a:lnTo>
                  <a:pt x="54" y="161"/>
                </a:lnTo>
                <a:lnTo>
                  <a:pt x="45" y="165"/>
                </a:lnTo>
                <a:lnTo>
                  <a:pt x="45" y="165"/>
                </a:lnTo>
                <a:lnTo>
                  <a:pt x="35" y="169"/>
                </a:lnTo>
                <a:lnTo>
                  <a:pt x="26" y="173"/>
                </a:lnTo>
                <a:lnTo>
                  <a:pt x="18" y="177"/>
                </a:lnTo>
                <a:lnTo>
                  <a:pt x="12" y="182"/>
                </a:lnTo>
                <a:lnTo>
                  <a:pt x="12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2" name="Freeform 382"/>
          <p:cNvSpPr/>
          <p:nvPr/>
        </p:nvSpPr>
        <p:spPr bwMode="auto">
          <a:xfrm>
            <a:off x="2891460" y="4886717"/>
            <a:ext cx="42219" cy="37353"/>
          </a:xfrm>
          <a:custGeom>
            <a:avLst/>
            <a:gdLst/>
            <a:ahLst/>
            <a:cxnLst>
              <a:cxn ang="0">
                <a:pos x="27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7" y="11"/>
              </a:cxn>
              <a:cxn ang="0">
                <a:pos x="17" y="9"/>
              </a:cxn>
              <a:cxn ang="0">
                <a:pos x="15" y="8"/>
              </a:cxn>
              <a:cxn ang="0">
                <a:pos x="13" y="8"/>
              </a:cxn>
              <a:cxn ang="0">
                <a:pos x="13" y="8"/>
              </a:cxn>
              <a:cxn ang="0">
                <a:pos x="11" y="8"/>
              </a:cxn>
              <a:cxn ang="0">
                <a:pos x="9" y="9"/>
              </a:cxn>
              <a:cxn ang="0">
                <a:pos x="8" y="11"/>
              </a:cxn>
              <a:cxn ang="0">
                <a:pos x="8" y="13"/>
              </a:cxn>
              <a:cxn ang="0">
                <a:pos x="8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3" y="4"/>
              </a:cxn>
              <a:cxn ang="0">
                <a:pos x="25" y="8"/>
              </a:cxn>
              <a:cxn ang="0">
                <a:pos x="27" y="13"/>
              </a:cxn>
              <a:cxn ang="0">
                <a:pos x="27" y="24"/>
              </a:cxn>
            </a:cxnLst>
            <a:rect l="0" t="0" r="r" b="b"/>
            <a:pathLst>
              <a:path w="27" h="24">
                <a:moveTo>
                  <a:pt x="27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7" y="11"/>
                </a:lnTo>
                <a:lnTo>
                  <a:pt x="17" y="9"/>
                </a:lnTo>
                <a:lnTo>
                  <a:pt x="15" y="8"/>
                </a:lnTo>
                <a:lnTo>
                  <a:pt x="13" y="8"/>
                </a:lnTo>
                <a:lnTo>
                  <a:pt x="13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3"/>
                </a:lnTo>
                <a:lnTo>
                  <a:pt x="8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3" y="4"/>
                </a:lnTo>
                <a:lnTo>
                  <a:pt x="25" y="8"/>
                </a:lnTo>
                <a:lnTo>
                  <a:pt x="27" y="13"/>
                </a:lnTo>
                <a:lnTo>
                  <a:pt x="2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3" name="Freeform 383"/>
          <p:cNvSpPr/>
          <p:nvPr/>
        </p:nvSpPr>
        <p:spPr bwMode="auto">
          <a:xfrm>
            <a:off x="3111927" y="4886717"/>
            <a:ext cx="46907" cy="37353"/>
          </a:xfrm>
          <a:custGeom>
            <a:avLst/>
            <a:gdLst/>
            <a:ahLst/>
            <a:cxnLst>
              <a:cxn ang="0">
                <a:pos x="28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9" y="11"/>
              </a:cxn>
              <a:cxn ang="0">
                <a:pos x="17" y="9"/>
              </a:cxn>
              <a:cxn ang="0">
                <a:pos x="16" y="8"/>
              </a:cxn>
              <a:cxn ang="0">
                <a:pos x="13" y="8"/>
              </a:cxn>
              <a:cxn ang="0">
                <a:pos x="13" y="8"/>
              </a:cxn>
              <a:cxn ang="0">
                <a:pos x="12" y="8"/>
              </a:cxn>
              <a:cxn ang="0">
                <a:pos x="11" y="9"/>
              </a:cxn>
              <a:cxn ang="0">
                <a:pos x="9" y="11"/>
              </a:cxn>
              <a:cxn ang="0">
                <a:pos x="9" y="13"/>
              </a:cxn>
              <a:cxn ang="0">
                <a:pos x="9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9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4" y="4"/>
              </a:cxn>
              <a:cxn ang="0">
                <a:pos x="27" y="8"/>
              </a:cxn>
              <a:cxn ang="0">
                <a:pos x="28" y="13"/>
              </a:cxn>
              <a:cxn ang="0">
                <a:pos x="28" y="24"/>
              </a:cxn>
            </a:cxnLst>
            <a:rect l="0" t="0" r="r" b="b"/>
            <a:pathLst>
              <a:path w="28" h="24">
                <a:moveTo>
                  <a:pt x="28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9" y="11"/>
                </a:lnTo>
                <a:lnTo>
                  <a:pt x="17" y="9"/>
                </a:lnTo>
                <a:lnTo>
                  <a:pt x="16" y="8"/>
                </a:lnTo>
                <a:lnTo>
                  <a:pt x="13" y="8"/>
                </a:lnTo>
                <a:lnTo>
                  <a:pt x="13" y="8"/>
                </a:lnTo>
                <a:lnTo>
                  <a:pt x="12" y="8"/>
                </a:lnTo>
                <a:lnTo>
                  <a:pt x="11" y="9"/>
                </a:lnTo>
                <a:lnTo>
                  <a:pt x="9" y="11"/>
                </a:lnTo>
                <a:lnTo>
                  <a:pt x="9" y="13"/>
                </a:lnTo>
                <a:lnTo>
                  <a:pt x="9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4" y="4"/>
                </a:lnTo>
                <a:lnTo>
                  <a:pt x="27" y="8"/>
                </a:lnTo>
                <a:lnTo>
                  <a:pt x="28" y="13"/>
                </a:lnTo>
                <a:lnTo>
                  <a:pt x="2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4" name="Freeform 384"/>
          <p:cNvSpPr>
            <a:spLocks noEditPoints="1"/>
          </p:cNvSpPr>
          <p:nvPr/>
        </p:nvSpPr>
        <p:spPr bwMode="auto">
          <a:xfrm>
            <a:off x="2839864" y="4919399"/>
            <a:ext cx="365877" cy="354856"/>
          </a:xfrm>
          <a:custGeom>
            <a:avLst/>
            <a:gdLst/>
            <a:ahLst/>
            <a:cxnLst>
              <a:cxn ang="0">
                <a:pos x="14" y="230"/>
              </a:cxn>
              <a:cxn ang="0">
                <a:pos x="8" y="228"/>
              </a:cxn>
              <a:cxn ang="0">
                <a:pos x="2" y="222"/>
              </a:cxn>
              <a:cxn ang="0">
                <a:pos x="0" y="14"/>
              </a:cxn>
              <a:cxn ang="0">
                <a:pos x="2" y="8"/>
              </a:cxn>
              <a:cxn ang="0">
                <a:pos x="8" y="1"/>
              </a:cxn>
              <a:cxn ang="0">
                <a:pos x="41" y="0"/>
              </a:cxn>
              <a:cxn ang="0">
                <a:pos x="41" y="19"/>
              </a:cxn>
              <a:cxn ang="0">
                <a:pos x="42" y="23"/>
              </a:cxn>
              <a:cxn ang="0">
                <a:pos x="46" y="24"/>
              </a:cxn>
              <a:cxn ang="0">
                <a:pos x="48" y="24"/>
              </a:cxn>
              <a:cxn ang="0">
                <a:pos x="50" y="22"/>
              </a:cxn>
              <a:cxn ang="0">
                <a:pos x="52" y="0"/>
              </a:cxn>
              <a:cxn ang="0">
                <a:pos x="185" y="19"/>
              </a:cxn>
              <a:cxn ang="0">
                <a:pos x="185" y="22"/>
              </a:cxn>
              <a:cxn ang="0">
                <a:pos x="188" y="24"/>
              </a:cxn>
              <a:cxn ang="0">
                <a:pos x="189" y="24"/>
              </a:cxn>
              <a:cxn ang="0">
                <a:pos x="193" y="23"/>
              </a:cxn>
              <a:cxn ang="0">
                <a:pos x="195" y="19"/>
              </a:cxn>
              <a:cxn ang="0">
                <a:pos x="222" y="0"/>
              </a:cxn>
              <a:cxn ang="0">
                <a:pos x="227" y="1"/>
              </a:cxn>
              <a:cxn ang="0">
                <a:pos x="234" y="8"/>
              </a:cxn>
              <a:cxn ang="0">
                <a:pos x="235" y="216"/>
              </a:cxn>
              <a:cxn ang="0">
                <a:pos x="234" y="222"/>
              </a:cxn>
              <a:cxn ang="0">
                <a:pos x="227" y="228"/>
              </a:cxn>
              <a:cxn ang="0">
                <a:pos x="222" y="230"/>
              </a:cxn>
              <a:cxn ang="0">
                <a:pos x="14" y="8"/>
              </a:cxn>
              <a:cxn ang="0">
                <a:pos x="10" y="10"/>
              </a:cxn>
              <a:cxn ang="0">
                <a:pos x="8" y="14"/>
              </a:cxn>
              <a:cxn ang="0">
                <a:pos x="8" y="216"/>
              </a:cxn>
              <a:cxn ang="0">
                <a:pos x="10" y="220"/>
              </a:cxn>
              <a:cxn ang="0">
                <a:pos x="14" y="222"/>
              </a:cxn>
              <a:cxn ang="0">
                <a:pos x="222" y="222"/>
              </a:cxn>
              <a:cxn ang="0">
                <a:pos x="226" y="220"/>
              </a:cxn>
              <a:cxn ang="0">
                <a:pos x="227" y="216"/>
              </a:cxn>
              <a:cxn ang="0">
                <a:pos x="227" y="14"/>
              </a:cxn>
              <a:cxn ang="0">
                <a:pos x="226" y="10"/>
              </a:cxn>
              <a:cxn ang="0">
                <a:pos x="222" y="8"/>
              </a:cxn>
              <a:cxn ang="0">
                <a:pos x="204" y="19"/>
              </a:cxn>
              <a:cxn ang="0">
                <a:pos x="203" y="24"/>
              </a:cxn>
              <a:cxn ang="0">
                <a:pos x="195" y="33"/>
              </a:cxn>
              <a:cxn ang="0">
                <a:pos x="189" y="33"/>
              </a:cxn>
              <a:cxn ang="0">
                <a:pos x="180" y="28"/>
              </a:cxn>
              <a:cxn ang="0">
                <a:pos x="176" y="19"/>
              </a:cxn>
              <a:cxn ang="0">
                <a:pos x="60" y="8"/>
              </a:cxn>
              <a:cxn ang="0">
                <a:pos x="60" y="19"/>
              </a:cxn>
              <a:cxn ang="0">
                <a:pos x="56" y="28"/>
              </a:cxn>
              <a:cxn ang="0">
                <a:pos x="46" y="33"/>
              </a:cxn>
              <a:cxn ang="0">
                <a:pos x="41" y="33"/>
              </a:cxn>
              <a:cxn ang="0">
                <a:pos x="34" y="24"/>
              </a:cxn>
              <a:cxn ang="0">
                <a:pos x="33" y="8"/>
              </a:cxn>
            </a:cxnLst>
            <a:rect l="0" t="0" r="r" b="b"/>
            <a:pathLst>
              <a:path w="235" h="230">
                <a:moveTo>
                  <a:pt x="222" y="230"/>
                </a:moveTo>
                <a:lnTo>
                  <a:pt x="14" y="230"/>
                </a:lnTo>
                <a:lnTo>
                  <a:pt x="14" y="230"/>
                </a:lnTo>
                <a:lnTo>
                  <a:pt x="8" y="228"/>
                </a:lnTo>
                <a:lnTo>
                  <a:pt x="4" y="226"/>
                </a:lnTo>
                <a:lnTo>
                  <a:pt x="2" y="222"/>
                </a:lnTo>
                <a:lnTo>
                  <a:pt x="0" y="216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1"/>
                </a:lnTo>
                <a:lnTo>
                  <a:pt x="14" y="0"/>
                </a:lnTo>
                <a:lnTo>
                  <a:pt x="41" y="0"/>
                </a:lnTo>
                <a:lnTo>
                  <a:pt x="41" y="19"/>
                </a:lnTo>
                <a:lnTo>
                  <a:pt x="41" y="19"/>
                </a:lnTo>
                <a:lnTo>
                  <a:pt x="41" y="22"/>
                </a:lnTo>
                <a:lnTo>
                  <a:pt x="42" y="23"/>
                </a:lnTo>
                <a:lnTo>
                  <a:pt x="44" y="24"/>
                </a:lnTo>
                <a:lnTo>
                  <a:pt x="46" y="24"/>
                </a:lnTo>
                <a:lnTo>
                  <a:pt x="46" y="24"/>
                </a:lnTo>
                <a:lnTo>
                  <a:pt x="48" y="24"/>
                </a:lnTo>
                <a:lnTo>
                  <a:pt x="50" y="23"/>
                </a:lnTo>
                <a:lnTo>
                  <a:pt x="50" y="22"/>
                </a:lnTo>
                <a:lnTo>
                  <a:pt x="52" y="19"/>
                </a:lnTo>
                <a:lnTo>
                  <a:pt x="52" y="0"/>
                </a:lnTo>
                <a:lnTo>
                  <a:pt x="185" y="0"/>
                </a:lnTo>
                <a:lnTo>
                  <a:pt x="185" y="19"/>
                </a:lnTo>
                <a:lnTo>
                  <a:pt x="185" y="19"/>
                </a:lnTo>
                <a:lnTo>
                  <a:pt x="185" y="22"/>
                </a:lnTo>
                <a:lnTo>
                  <a:pt x="187" y="23"/>
                </a:lnTo>
                <a:lnTo>
                  <a:pt x="188" y="24"/>
                </a:lnTo>
                <a:lnTo>
                  <a:pt x="189" y="24"/>
                </a:lnTo>
                <a:lnTo>
                  <a:pt x="189" y="24"/>
                </a:lnTo>
                <a:lnTo>
                  <a:pt x="192" y="24"/>
                </a:lnTo>
                <a:lnTo>
                  <a:pt x="193" y="23"/>
                </a:lnTo>
                <a:lnTo>
                  <a:pt x="195" y="22"/>
                </a:lnTo>
                <a:lnTo>
                  <a:pt x="195" y="19"/>
                </a:lnTo>
                <a:lnTo>
                  <a:pt x="195" y="0"/>
                </a:lnTo>
                <a:lnTo>
                  <a:pt x="222" y="0"/>
                </a:lnTo>
                <a:lnTo>
                  <a:pt x="222" y="0"/>
                </a:lnTo>
                <a:lnTo>
                  <a:pt x="227" y="1"/>
                </a:lnTo>
                <a:lnTo>
                  <a:pt x="231" y="4"/>
                </a:lnTo>
                <a:lnTo>
                  <a:pt x="234" y="8"/>
                </a:lnTo>
                <a:lnTo>
                  <a:pt x="235" y="14"/>
                </a:lnTo>
                <a:lnTo>
                  <a:pt x="235" y="216"/>
                </a:lnTo>
                <a:lnTo>
                  <a:pt x="235" y="216"/>
                </a:lnTo>
                <a:lnTo>
                  <a:pt x="234" y="222"/>
                </a:lnTo>
                <a:lnTo>
                  <a:pt x="231" y="226"/>
                </a:lnTo>
                <a:lnTo>
                  <a:pt x="227" y="228"/>
                </a:lnTo>
                <a:lnTo>
                  <a:pt x="222" y="230"/>
                </a:lnTo>
                <a:lnTo>
                  <a:pt x="222" y="230"/>
                </a:lnTo>
                <a:close/>
                <a:moveTo>
                  <a:pt x="14" y="8"/>
                </a:moveTo>
                <a:lnTo>
                  <a:pt x="14" y="8"/>
                </a:lnTo>
                <a:lnTo>
                  <a:pt x="13" y="10"/>
                </a:lnTo>
                <a:lnTo>
                  <a:pt x="10" y="10"/>
                </a:lnTo>
                <a:lnTo>
                  <a:pt x="10" y="12"/>
                </a:lnTo>
                <a:lnTo>
                  <a:pt x="8" y="14"/>
                </a:lnTo>
                <a:lnTo>
                  <a:pt x="8" y="216"/>
                </a:lnTo>
                <a:lnTo>
                  <a:pt x="8" y="216"/>
                </a:lnTo>
                <a:lnTo>
                  <a:pt x="10" y="219"/>
                </a:lnTo>
                <a:lnTo>
                  <a:pt x="10" y="220"/>
                </a:lnTo>
                <a:lnTo>
                  <a:pt x="13" y="222"/>
                </a:lnTo>
                <a:lnTo>
                  <a:pt x="14" y="222"/>
                </a:lnTo>
                <a:lnTo>
                  <a:pt x="222" y="222"/>
                </a:lnTo>
                <a:lnTo>
                  <a:pt x="222" y="222"/>
                </a:lnTo>
                <a:lnTo>
                  <a:pt x="224" y="222"/>
                </a:lnTo>
                <a:lnTo>
                  <a:pt x="226" y="220"/>
                </a:lnTo>
                <a:lnTo>
                  <a:pt x="227" y="219"/>
                </a:lnTo>
                <a:lnTo>
                  <a:pt x="227" y="216"/>
                </a:lnTo>
                <a:lnTo>
                  <a:pt x="227" y="14"/>
                </a:lnTo>
                <a:lnTo>
                  <a:pt x="227" y="14"/>
                </a:lnTo>
                <a:lnTo>
                  <a:pt x="227" y="12"/>
                </a:lnTo>
                <a:lnTo>
                  <a:pt x="226" y="10"/>
                </a:lnTo>
                <a:lnTo>
                  <a:pt x="224" y="10"/>
                </a:lnTo>
                <a:lnTo>
                  <a:pt x="222" y="8"/>
                </a:lnTo>
                <a:lnTo>
                  <a:pt x="204" y="8"/>
                </a:lnTo>
                <a:lnTo>
                  <a:pt x="204" y="19"/>
                </a:lnTo>
                <a:lnTo>
                  <a:pt x="204" y="19"/>
                </a:lnTo>
                <a:lnTo>
                  <a:pt x="203" y="24"/>
                </a:lnTo>
                <a:lnTo>
                  <a:pt x="200" y="28"/>
                </a:lnTo>
                <a:lnTo>
                  <a:pt x="195" y="33"/>
                </a:lnTo>
                <a:lnTo>
                  <a:pt x="189" y="33"/>
                </a:lnTo>
                <a:lnTo>
                  <a:pt x="189" y="33"/>
                </a:lnTo>
                <a:lnTo>
                  <a:pt x="185" y="33"/>
                </a:lnTo>
                <a:lnTo>
                  <a:pt x="180" y="28"/>
                </a:lnTo>
                <a:lnTo>
                  <a:pt x="177" y="24"/>
                </a:lnTo>
                <a:lnTo>
                  <a:pt x="176" y="19"/>
                </a:lnTo>
                <a:lnTo>
                  <a:pt x="176" y="8"/>
                </a:lnTo>
                <a:lnTo>
                  <a:pt x="60" y="8"/>
                </a:lnTo>
                <a:lnTo>
                  <a:pt x="60" y="19"/>
                </a:lnTo>
                <a:lnTo>
                  <a:pt x="60" y="19"/>
                </a:lnTo>
                <a:lnTo>
                  <a:pt x="58" y="24"/>
                </a:lnTo>
                <a:lnTo>
                  <a:pt x="56" y="28"/>
                </a:lnTo>
                <a:lnTo>
                  <a:pt x="52" y="33"/>
                </a:lnTo>
                <a:lnTo>
                  <a:pt x="46" y="33"/>
                </a:lnTo>
                <a:lnTo>
                  <a:pt x="46" y="33"/>
                </a:lnTo>
                <a:lnTo>
                  <a:pt x="41" y="33"/>
                </a:lnTo>
                <a:lnTo>
                  <a:pt x="37" y="28"/>
                </a:lnTo>
                <a:lnTo>
                  <a:pt x="34" y="24"/>
                </a:lnTo>
                <a:lnTo>
                  <a:pt x="33" y="19"/>
                </a:lnTo>
                <a:lnTo>
                  <a:pt x="33" y="8"/>
                </a:lnTo>
                <a:lnTo>
                  <a:pt x="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5" name="Freeform 385"/>
          <p:cNvSpPr/>
          <p:nvPr/>
        </p:nvSpPr>
        <p:spPr bwMode="auto">
          <a:xfrm>
            <a:off x="3111927" y="4924069"/>
            <a:ext cx="46907" cy="46692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13" y="29"/>
              </a:cxn>
              <a:cxn ang="0">
                <a:pos x="9" y="29"/>
              </a:cxn>
              <a:cxn ang="0">
                <a:pos x="4" y="24"/>
              </a:cxn>
              <a:cxn ang="0">
                <a:pos x="1" y="20"/>
              </a:cxn>
              <a:cxn ang="0">
                <a:pos x="0" y="15"/>
              </a:cxn>
              <a:cxn ang="0">
                <a:pos x="0" y="0"/>
              </a:cxn>
              <a:cxn ang="0">
                <a:pos x="9" y="0"/>
              </a:cxn>
              <a:cxn ang="0">
                <a:pos x="9" y="15"/>
              </a:cxn>
              <a:cxn ang="0">
                <a:pos x="9" y="15"/>
              </a:cxn>
              <a:cxn ang="0">
                <a:pos x="9" y="18"/>
              </a:cxn>
              <a:cxn ang="0">
                <a:pos x="11" y="19"/>
              </a:cxn>
              <a:cxn ang="0">
                <a:pos x="12" y="20"/>
              </a:cxn>
              <a:cxn ang="0">
                <a:pos x="13" y="20"/>
              </a:cxn>
              <a:cxn ang="0">
                <a:pos x="13" y="20"/>
              </a:cxn>
              <a:cxn ang="0">
                <a:pos x="16" y="20"/>
              </a:cxn>
              <a:cxn ang="0">
                <a:pos x="17" y="19"/>
              </a:cxn>
              <a:cxn ang="0">
                <a:pos x="19" y="18"/>
              </a:cxn>
              <a:cxn ang="0">
                <a:pos x="19" y="15"/>
              </a:cxn>
              <a:cxn ang="0">
                <a:pos x="19" y="0"/>
              </a:cxn>
              <a:cxn ang="0">
                <a:pos x="28" y="0"/>
              </a:cxn>
              <a:cxn ang="0">
                <a:pos x="28" y="15"/>
              </a:cxn>
              <a:cxn ang="0">
                <a:pos x="28" y="15"/>
              </a:cxn>
              <a:cxn ang="0">
                <a:pos x="27" y="20"/>
              </a:cxn>
              <a:cxn ang="0">
                <a:pos x="24" y="24"/>
              </a:cxn>
              <a:cxn ang="0">
                <a:pos x="19" y="29"/>
              </a:cxn>
              <a:cxn ang="0">
                <a:pos x="13" y="29"/>
              </a:cxn>
              <a:cxn ang="0">
                <a:pos x="13" y="29"/>
              </a:cxn>
            </a:cxnLst>
            <a:rect l="0" t="0" r="r" b="b"/>
            <a:pathLst>
              <a:path w="28" h="29">
                <a:moveTo>
                  <a:pt x="13" y="29"/>
                </a:moveTo>
                <a:lnTo>
                  <a:pt x="13" y="29"/>
                </a:lnTo>
                <a:lnTo>
                  <a:pt x="9" y="29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0" y="0"/>
                </a:lnTo>
                <a:lnTo>
                  <a:pt x="9" y="0"/>
                </a:lnTo>
                <a:lnTo>
                  <a:pt x="9" y="15"/>
                </a:lnTo>
                <a:lnTo>
                  <a:pt x="9" y="15"/>
                </a:lnTo>
                <a:lnTo>
                  <a:pt x="9" y="18"/>
                </a:lnTo>
                <a:lnTo>
                  <a:pt x="11" y="19"/>
                </a:lnTo>
                <a:lnTo>
                  <a:pt x="12" y="20"/>
                </a:lnTo>
                <a:lnTo>
                  <a:pt x="13" y="20"/>
                </a:lnTo>
                <a:lnTo>
                  <a:pt x="13" y="20"/>
                </a:lnTo>
                <a:lnTo>
                  <a:pt x="16" y="20"/>
                </a:lnTo>
                <a:lnTo>
                  <a:pt x="17" y="19"/>
                </a:lnTo>
                <a:lnTo>
                  <a:pt x="19" y="18"/>
                </a:lnTo>
                <a:lnTo>
                  <a:pt x="19" y="15"/>
                </a:lnTo>
                <a:lnTo>
                  <a:pt x="19" y="0"/>
                </a:lnTo>
                <a:lnTo>
                  <a:pt x="28" y="0"/>
                </a:lnTo>
                <a:lnTo>
                  <a:pt x="28" y="15"/>
                </a:lnTo>
                <a:lnTo>
                  <a:pt x="28" y="15"/>
                </a:lnTo>
                <a:lnTo>
                  <a:pt x="27" y="20"/>
                </a:lnTo>
                <a:lnTo>
                  <a:pt x="24" y="24"/>
                </a:lnTo>
                <a:lnTo>
                  <a:pt x="19" y="29"/>
                </a:lnTo>
                <a:lnTo>
                  <a:pt x="13" y="29"/>
                </a:ln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6" name="Rectangle 386"/>
          <p:cNvSpPr>
            <a:spLocks noChangeArrowheads="1"/>
          </p:cNvSpPr>
          <p:nvPr/>
        </p:nvSpPr>
        <p:spPr bwMode="auto">
          <a:xfrm>
            <a:off x="2844553" y="5003443"/>
            <a:ext cx="3564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7" name="Freeform 387"/>
          <p:cNvSpPr/>
          <p:nvPr/>
        </p:nvSpPr>
        <p:spPr bwMode="auto">
          <a:xfrm>
            <a:off x="3632599" y="4947414"/>
            <a:ext cx="403403" cy="228789"/>
          </a:xfrm>
          <a:custGeom>
            <a:avLst/>
            <a:gdLst/>
            <a:ahLst/>
            <a:cxnLst>
              <a:cxn ang="0">
                <a:pos x="259" y="145"/>
              </a:cxn>
              <a:cxn ang="0">
                <a:pos x="208" y="145"/>
              </a:cxn>
              <a:cxn ang="0">
                <a:pos x="208" y="137"/>
              </a:cxn>
              <a:cxn ang="0">
                <a:pos x="249" y="137"/>
              </a:cxn>
              <a:cxn ang="0">
                <a:pos x="249" y="10"/>
              </a:cxn>
              <a:cxn ang="0">
                <a:pos x="8" y="10"/>
              </a:cxn>
              <a:cxn ang="0">
                <a:pos x="8" y="137"/>
              </a:cxn>
              <a:cxn ang="0">
                <a:pos x="50" y="137"/>
              </a:cxn>
              <a:cxn ang="0">
                <a:pos x="50" y="145"/>
              </a:cxn>
              <a:cxn ang="0">
                <a:pos x="0" y="145"/>
              </a:cxn>
              <a:cxn ang="0">
                <a:pos x="0" y="0"/>
              </a:cxn>
              <a:cxn ang="0">
                <a:pos x="259" y="0"/>
              </a:cxn>
              <a:cxn ang="0">
                <a:pos x="259" y="145"/>
              </a:cxn>
            </a:cxnLst>
            <a:rect l="0" t="0" r="r" b="b"/>
            <a:pathLst>
              <a:path w="259" h="145">
                <a:moveTo>
                  <a:pt x="259" y="145"/>
                </a:moveTo>
                <a:lnTo>
                  <a:pt x="208" y="145"/>
                </a:lnTo>
                <a:lnTo>
                  <a:pt x="208" y="137"/>
                </a:lnTo>
                <a:lnTo>
                  <a:pt x="249" y="137"/>
                </a:lnTo>
                <a:lnTo>
                  <a:pt x="249" y="10"/>
                </a:lnTo>
                <a:lnTo>
                  <a:pt x="8" y="10"/>
                </a:lnTo>
                <a:lnTo>
                  <a:pt x="8" y="137"/>
                </a:lnTo>
                <a:lnTo>
                  <a:pt x="50" y="137"/>
                </a:lnTo>
                <a:lnTo>
                  <a:pt x="50" y="145"/>
                </a:lnTo>
                <a:lnTo>
                  <a:pt x="0" y="145"/>
                </a:lnTo>
                <a:lnTo>
                  <a:pt x="0" y="0"/>
                </a:lnTo>
                <a:lnTo>
                  <a:pt x="259" y="0"/>
                </a:lnTo>
                <a:lnTo>
                  <a:pt x="259" y="1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8" name="Freeform 388"/>
          <p:cNvSpPr>
            <a:spLocks noEditPoints="1"/>
          </p:cNvSpPr>
          <p:nvPr/>
        </p:nvSpPr>
        <p:spPr bwMode="auto">
          <a:xfrm>
            <a:off x="3702959" y="5082821"/>
            <a:ext cx="257992" cy="168089"/>
          </a:xfrm>
          <a:custGeom>
            <a:avLst/>
            <a:gdLst/>
            <a:ahLst/>
            <a:cxnLst>
              <a:cxn ang="0">
                <a:pos x="163" y="108"/>
              </a:cxn>
              <a:cxn ang="0">
                <a:pos x="0" y="108"/>
              </a:cxn>
              <a:cxn ang="0">
                <a:pos x="82" y="0"/>
              </a:cxn>
              <a:cxn ang="0">
                <a:pos x="163" y="108"/>
              </a:cxn>
              <a:cxn ang="0">
                <a:pos x="17" y="100"/>
              </a:cxn>
              <a:cxn ang="0">
                <a:pos x="146" y="100"/>
              </a:cxn>
              <a:cxn ang="0">
                <a:pos x="82" y="14"/>
              </a:cxn>
              <a:cxn ang="0">
                <a:pos x="17" y="100"/>
              </a:cxn>
            </a:cxnLst>
            <a:rect l="0" t="0" r="r" b="b"/>
            <a:pathLst>
              <a:path w="163" h="108">
                <a:moveTo>
                  <a:pt x="163" y="108"/>
                </a:moveTo>
                <a:lnTo>
                  <a:pt x="0" y="108"/>
                </a:lnTo>
                <a:lnTo>
                  <a:pt x="82" y="0"/>
                </a:lnTo>
                <a:lnTo>
                  <a:pt x="163" y="108"/>
                </a:lnTo>
                <a:close/>
                <a:moveTo>
                  <a:pt x="17" y="100"/>
                </a:moveTo>
                <a:lnTo>
                  <a:pt x="146" y="100"/>
                </a:lnTo>
                <a:lnTo>
                  <a:pt x="82" y="14"/>
                </a:lnTo>
                <a:lnTo>
                  <a:pt x="17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9" name="Freeform 389"/>
          <p:cNvSpPr>
            <a:spLocks noEditPoints="1"/>
          </p:cNvSpPr>
          <p:nvPr/>
        </p:nvSpPr>
        <p:spPr bwMode="auto">
          <a:xfrm>
            <a:off x="11011125" y="5694478"/>
            <a:ext cx="234536" cy="392209"/>
          </a:xfrm>
          <a:custGeom>
            <a:avLst/>
            <a:gdLst/>
            <a:ahLst/>
            <a:cxnLst>
              <a:cxn ang="0">
                <a:pos x="32" y="252"/>
              </a:cxn>
              <a:cxn ang="0">
                <a:pos x="18" y="250"/>
              </a:cxn>
              <a:cxn ang="0">
                <a:pos x="9" y="245"/>
              </a:cxn>
              <a:cxn ang="0">
                <a:pos x="2" y="235"/>
              </a:cxn>
              <a:cxn ang="0">
                <a:pos x="0" y="225"/>
              </a:cxn>
              <a:cxn ang="0">
                <a:pos x="1" y="216"/>
              </a:cxn>
              <a:cxn ang="0">
                <a:pos x="8" y="202"/>
              </a:cxn>
              <a:cxn ang="0">
                <a:pos x="20" y="188"/>
              </a:cxn>
              <a:cxn ang="0">
                <a:pos x="37" y="177"/>
              </a:cxn>
              <a:cxn ang="0">
                <a:pos x="47" y="175"/>
              </a:cxn>
              <a:cxn ang="0">
                <a:pos x="60" y="172"/>
              </a:cxn>
              <a:cxn ang="0">
                <a:pos x="91" y="0"/>
              </a:cxn>
              <a:cxn ang="0">
                <a:pos x="94" y="2"/>
              </a:cxn>
              <a:cxn ang="0">
                <a:pos x="109" y="14"/>
              </a:cxn>
              <a:cxn ang="0">
                <a:pos x="121" y="29"/>
              </a:cxn>
              <a:cxn ang="0">
                <a:pos x="139" y="63"/>
              </a:cxn>
              <a:cxn ang="0">
                <a:pos x="148" y="100"/>
              </a:cxn>
              <a:cxn ang="0">
                <a:pos x="152" y="139"/>
              </a:cxn>
              <a:cxn ang="0">
                <a:pos x="133" y="161"/>
              </a:cxn>
              <a:cxn ang="0">
                <a:pos x="131" y="154"/>
              </a:cxn>
              <a:cxn ang="0">
                <a:pos x="126" y="145"/>
              </a:cxn>
              <a:cxn ang="0">
                <a:pos x="116" y="125"/>
              </a:cxn>
              <a:cxn ang="0">
                <a:pos x="108" y="118"/>
              </a:cxn>
              <a:cxn ang="0">
                <a:pos x="95" y="115"/>
              </a:cxn>
              <a:cxn ang="0">
                <a:pos x="95" y="199"/>
              </a:cxn>
              <a:cxn ang="0">
                <a:pos x="93" y="215"/>
              </a:cxn>
              <a:cxn ang="0">
                <a:pos x="82" y="230"/>
              </a:cxn>
              <a:cxn ang="0">
                <a:pos x="67" y="241"/>
              </a:cxn>
              <a:cxn ang="0">
                <a:pos x="50" y="249"/>
              </a:cxn>
              <a:cxn ang="0">
                <a:pos x="40" y="252"/>
              </a:cxn>
              <a:cxn ang="0">
                <a:pos x="32" y="252"/>
              </a:cxn>
              <a:cxn ang="0">
                <a:pos x="63" y="183"/>
              </a:cxn>
              <a:cxn ang="0">
                <a:pos x="50" y="184"/>
              </a:cxn>
              <a:cxn ang="0">
                <a:pos x="41" y="187"/>
              </a:cxn>
              <a:cxn ang="0">
                <a:pos x="28" y="196"/>
              </a:cxn>
              <a:cxn ang="0">
                <a:pos x="17" y="207"/>
              </a:cxn>
              <a:cxn ang="0">
                <a:pos x="12" y="218"/>
              </a:cxn>
              <a:cxn ang="0">
                <a:pos x="10" y="225"/>
              </a:cxn>
              <a:cxn ang="0">
                <a:pos x="13" y="233"/>
              </a:cxn>
              <a:cxn ang="0">
                <a:pos x="17" y="237"/>
              </a:cxn>
              <a:cxn ang="0">
                <a:pos x="32" y="241"/>
              </a:cxn>
              <a:cxn ang="0">
                <a:pos x="39" y="241"/>
              </a:cxn>
              <a:cxn ang="0">
                <a:pos x="47" y="239"/>
              </a:cxn>
              <a:cxn ang="0">
                <a:pos x="62" y="233"/>
              </a:cxn>
              <a:cxn ang="0">
                <a:pos x="74" y="223"/>
              </a:cxn>
              <a:cxn ang="0">
                <a:pos x="82" y="211"/>
              </a:cxn>
              <a:cxn ang="0">
                <a:pos x="85" y="199"/>
              </a:cxn>
              <a:cxn ang="0">
                <a:pos x="90" y="104"/>
              </a:cxn>
              <a:cxn ang="0">
                <a:pos x="101" y="106"/>
              </a:cxn>
              <a:cxn ang="0">
                <a:pos x="116" y="111"/>
              </a:cxn>
              <a:cxn ang="0">
                <a:pos x="126" y="122"/>
              </a:cxn>
              <a:cxn ang="0">
                <a:pos x="136" y="141"/>
              </a:cxn>
              <a:cxn ang="0">
                <a:pos x="137" y="144"/>
              </a:cxn>
              <a:cxn ang="0">
                <a:pos x="141" y="138"/>
              </a:cxn>
              <a:cxn ang="0">
                <a:pos x="137" y="102"/>
              </a:cxn>
              <a:cxn ang="0">
                <a:pos x="129" y="67"/>
              </a:cxn>
              <a:cxn ang="0">
                <a:pos x="113" y="35"/>
              </a:cxn>
              <a:cxn ang="0">
                <a:pos x="97" y="17"/>
              </a:cxn>
              <a:cxn ang="0">
                <a:pos x="71" y="15"/>
              </a:cxn>
              <a:cxn ang="0">
                <a:pos x="66" y="183"/>
              </a:cxn>
              <a:cxn ang="0">
                <a:pos x="63" y="183"/>
              </a:cxn>
            </a:cxnLst>
            <a:rect l="0" t="0" r="r" b="b"/>
            <a:pathLst>
              <a:path w="152" h="252">
                <a:moveTo>
                  <a:pt x="32" y="252"/>
                </a:moveTo>
                <a:lnTo>
                  <a:pt x="32" y="252"/>
                </a:lnTo>
                <a:lnTo>
                  <a:pt x="25" y="252"/>
                </a:lnTo>
                <a:lnTo>
                  <a:pt x="18" y="250"/>
                </a:lnTo>
                <a:lnTo>
                  <a:pt x="13" y="248"/>
                </a:lnTo>
                <a:lnTo>
                  <a:pt x="9" y="245"/>
                </a:lnTo>
                <a:lnTo>
                  <a:pt x="5" y="241"/>
                </a:lnTo>
                <a:lnTo>
                  <a:pt x="2" y="235"/>
                </a:lnTo>
                <a:lnTo>
                  <a:pt x="1" y="230"/>
                </a:lnTo>
                <a:lnTo>
                  <a:pt x="0" y="225"/>
                </a:lnTo>
                <a:lnTo>
                  <a:pt x="0" y="225"/>
                </a:lnTo>
                <a:lnTo>
                  <a:pt x="1" y="216"/>
                </a:lnTo>
                <a:lnTo>
                  <a:pt x="4" y="208"/>
                </a:lnTo>
                <a:lnTo>
                  <a:pt x="8" y="202"/>
                </a:lnTo>
                <a:lnTo>
                  <a:pt x="13" y="195"/>
                </a:lnTo>
                <a:lnTo>
                  <a:pt x="20" y="188"/>
                </a:lnTo>
                <a:lnTo>
                  <a:pt x="28" y="183"/>
                </a:lnTo>
                <a:lnTo>
                  <a:pt x="37" y="177"/>
                </a:lnTo>
                <a:lnTo>
                  <a:pt x="47" y="175"/>
                </a:lnTo>
                <a:lnTo>
                  <a:pt x="47" y="175"/>
                </a:lnTo>
                <a:lnTo>
                  <a:pt x="54" y="172"/>
                </a:lnTo>
                <a:lnTo>
                  <a:pt x="60" y="172"/>
                </a:lnTo>
                <a:lnTo>
                  <a:pt x="60" y="7"/>
                </a:lnTo>
                <a:lnTo>
                  <a:pt x="91" y="0"/>
                </a:lnTo>
                <a:lnTo>
                  <a:pt x="94" y="2"/>
                </a:lnTo>
                <a:lnTo>
                  <a:pt x="94" y="2"/>
                </a:lnTo>
                <a:lnTo>
                  <a:pt x="101" y="7"/>
                </a:lnTo>
                <a:lnTo>
                  <a:pt x="109" y="14"/>
                </a:lnTo>
                <a:lnTo>
                  <a:pt x="116" y="21"/>
                </a:lnTo>
                <a:lnTo>
                  <a:pt x="121" y="29"/>
                </a:lnTo>
                <a:lnTo>
                  <a:pt x="131" y="45"/>
                </a:lnTo>
                <a:lnTo>
                  <a:pt x="139" y="63"/>
                </a:lnTo>
                <a:lnTo>
                  <a:pt x="144" y="81"/>
                </a:lnTo>
                <a:lnTo>
                  <a:pt x="148" y="100"/>
                </a:lnTo>
                <a:lnTo>
                  <a:pt x="151" y="121"/>
                </a:lnTo>
                <a:lnTo>
                  <a:pt x="152" y="139"/>
                </a:lnTo>
                <a:lnTo>
                  <a:pt x="152" y="142"/>
                </a:lnTo>
                <a:lnTo>
                  <a:pt x="133" y="161"/>
                </a:lnTo>
                <a:lnTo>
                  <a:pt x="131" y="154"/>
                </a:lnTo>
                <a:lnTo>
                  <a:pt x="131" y="154"/>
                </a:lnTo>
                <a:lnTo>
                  <a:pt x="126" y="145"/>
                </a:lnTo>
                <a:lnTo>
                  <a:pt x="126" y="145"/>
                </a:lnTo>
                <a:lnTo>
                  <a:pt x="121" y="134"/>
                </a:lnTo>
                <a:lnTo>
                  <a:pt x="116" y="125"/>
                </a:lnTo>
                <a:lnTo>
                  <a:pt x="112" y="122"/>
                </a:lnTo>
                <a:lnTo>
                  <a:pt x="108" y="118"/>
                </a:lnTo>
                <a:lnTo>
                  <a:pt x="102" y="117"/>
                </a:lnTo>
                <a:lnTo>
                  <a:pt x="95" y="115"/>
                </a:lnTo>
                <a:lnTo>
                  <a:pt x="95" y="199"/>
                </a:lnTo>
                <a:lnTo>
                  <a:pt x="95" y="199"/>
                </a:lnTo>
                <a:lnTo>
                  <a:pt x="95" y="207"/>
                </a:lnTo>
                <a:lnTo>
                  <a:pt x="93" y="215"/>
                </a:lnTo>
                <a:lnTo>
                  <a:pt x="87" y="222"/>
                </a:lnTo>
                <a:lnTo>
                  <a:pt x="82" y="230"/>
                </a:lnTo>
                <a:lnTo>
                  <a:pt x="75" y="235"/>
                </a:lnTo>
                <a:lnTo>
                  <a:pt x="67" y="241"/>
                </a:lnTo>
                <a:lnTo>
                  <a:pt x="59" y="246"/>
                </a:lnTo>
                <a:lnTo>
                  <a:pt x="50" y="249"/>
                </a:lnTo>
                <a:lnTo>
                  <a:pt x="50" y="249"/>
                </a:lnTo>
                <a:lnTo>
                  <a:pt x="40" y="252"/>
                </a:lnTo>
                <a:lnTo>
                  <a:pt x="32" y="252"/>
                </a:lnTo>
                <a:lnTo>
                  <a:pt x="32" y="252"/>
                </a:lnTo>
                <a:close/>
                <a:moveTo>
                  <a:pt x="63" y="183"/>
                </a:moveTo>
                <a:lnTo>
                  <a:pt x="63" y="183"/>
                </a:lnTo>
                <a:lnTo>
                  <a:pt x="56" y="183"/>
                </a:lnTo>
                <a:lnTo>
                  <a:pt x="50" y="184"/>
                </a:lnTo>
                <a:lnTo>
                  <a:pt x="50" y="184"/>
                </a:lnTo>
                <a:lnTo>
                  <a:pt x="41" y="187"/>
                </a:lnTo>
                <a:lnTo>
                  <a:pt x="35" y="191"/>
                </a:lnTo>
                <a:lnTo>
                  <a:pt x="28" y="196"/>
                </a:lnTo>
                <a:lnTo>
                  <a:pt x="23" y="200"/>
                </a:lnTo>
                <a:lnTo>
                  <a:pt x="17" y="207"/>
                </a:lnTo>
                <a:lnTo>
                  <a:pt x="13" y="212"/>
                </a:lnTo>
                <a:lnTo>
                  <a:pt x="12" y="218"/>
                </a:lnTo>
                <a:lnTo>
                  <a:pt x="10" y="225"/>
                </a:lnTo>
                <a:lnTo>
                  <a:pt x="10" y="225"/>
                </a:lnTo>
                <a:lnTo>
                  <a:pt x="10" y="229"/>
                </a:lnTo>
                <a:lnTo>
                  <a:pt x="13" y="233"/>
                </a:lnTo>
                <a:lnTo>
                  <a:pt x="14" y="235"/>
                </a:lnTo>
                <a:lnTo>
                  <a:pt x="17" y="237"/>
                </a:lnTo>
                <a:lnTo>
                  <a:pt x="25" y="241"/>
                </a:lnTo>
                <a:lnTo>
                  <a:pt x="32" y="241"/>
                </a:lnTo>
                <a:lnTo>
                  <a:pt x="32" y="241"/>
                </a:lnTo>
                <a:lnTo>
                  <a:pt x="39" y="241"/>
                </a:lnTo>
                <a:lnTo>
                  <a:pt x="47" y="239"/>
                </a:lnTo>
                <a:lnTo>
                  <a:pt x="47" y="239"/>
                </a:lnTo>
                <a:lnTo>
                  <a:pt x="54" y="237"/>
                </a:lnTo>
                <a:lnTo>
                  <a:pt x="62" y="233"/>
                </a:lnTo>
                <a:lnTo>
                  <a:pt x="67" y="227"/>
                </a:lnTo>
                <a:lnTo>
                  <a:pt x="74" y="223"/>
                </a:lnTo>
                <a:lnTo>
                  <a:pt x="78" y="216"/>
                </a:lnTo>
                <a:lnTo>
                  <a:pt x="82" y="211"/>
                </a:lnTo>
                <a:lnTo>
                  <a:pt x="85" y="206"/>
                </a:lnTo>
                <a:lnTo>
                  <a:pt x="85" y="199"/>
                </a:lnTo>
                <a:lnTo>
                  <a:pt x="85" y="106"/>
                </a:lnTo>
                <a:lnTo>
                  <a:pt x="90" y="104"/>
                </a:lnTo>
                <a:lnTo>
                  <a:pt x="90" y="104"/>
                </a:lnTo>
                <a:lnTo>
                  <a:pt x="101" y="106"/>
                </a:lnTo>
                <a:lnTo>
                  <a:pt x="109" y="107"/>
                </a:lnTo>
                <a:lnTo>
                  <a:pt x="116" y="111"/>
                </a:lnTo>
                <a:lnTo>
                  <a:pt x="121" y="115"/>
                </a:lnTo>
                <a:lnTo>
                  <a:pt x="126" y="122"/>
                </a:lnTo>
                <a:lnTo>
                  <a:pt x="131" y="127"/>
                </a:lnTo>
                <a:lnTo>
                  <a:pt x="136" y="141"/>
                </a:lnTo>
                <a:lnTo>
                  <a:pt x="136" y="141"/>
                </a:lnTo>
                <a:lnTo>
                  <a:pt x="137" y="144"/>
                </a:lnTo>
                <a:lnTo>
                  <a:pt x="141" y="138"/>
                </a:lnTo>
                <a:lnTo>
                  <a:pt x="141" y="138"/>
                </a:lnTo>
                <a:lnTo>
                  <a:pt x="140" y="121"/>
                </a:lnTo>
                <a:lnTo>
                  <a:pt x="137" y="102"/>
                </a:lnTo>
                <a:lnTo>
                  <a:pt x="133" y="84"/>
                </a:lnTo>
                <a:lnTo>
                  <a:pt x="129" y="67"/>
                </a:lnTo>
                <a:lnTo>
                  <a:pt x="122" y="50"/>
                </a:lnTo>
                <a:lnTo>
                  <a:pt x="113" y="35"/>
                </a:lnTo>
                <a:lnTo>
                  <a:pt x="102" y="23"/>
                </a:lnTo>
                <a:lnTo>
                  <a:pt x="97" y="17"/>
                </a:lnTo>
                <a:lnTo>
                  <a:pt x="90" y="11"/>
                </a:lnTo>
                <a:lnTo>
                  <a:pt x="71" y="15"/>
                </a:lnTo>
                <a:lnTo>
                  <a:pt x="71" y="183"/>
                </a:lnTo>
                <a:lnTo>
                  <a:pt x="66" y="183"/>
                </a:lnTo>
                <a:lnTo>
                  <a:pt x="66" y="183"/>
                </a:lnTo>
                <a:lnTo>
                  <a:pt x="63" y="183"/>
                </a:lnTo>
                <a:lnTo>
                  <a:pt x="63" y="1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0" name="Freeform 390"/>
          <p:cNvSpPr>
            <a:spLocks noEditPoints="1"/>
          </p:cNvSpPr>
          <p:nvPr/>
        </p:nvSpPr>
        <p:spPr bwMode="auto">
          <a:xfrm>
            <a:off x="10124578" y="5759846"/>
            <a:ext cx="389332" cy="252135"/>
          </a:xfrm>
          <a:custGeom>
            <a:avLst/>
            <a:gdLst/>
            <a:ahLst/>
            <a:cxnLst>
              <a:cxn ang="0">
                <a:pos x="241" y="162"/>
              </a:cxn>
              <a:cxn ang="0">
                <a:pos x="8" y="162"/>
              </a:cxn>
              <a:cxn ang="0">
                <a:pos x="8" y="162"/>
              </a:cxn>
              <a:cxn ang="0">
                <a:pos x="5" y="162"/>
              </a:cxn>
              <a:cxn ang="0">
                <a:pos x="2" y="161"/>
              </a:cxn>
              <a:cxn ang="0">
                <a:pos x="0" y="158"/>
              </a:cxn>
              <a:cxn ang="0">
                <a:pos x="0" y="15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241" y="0"/>
              </a:cxn>
              <a:cxn ang="0">
                <a:pos x="241" y="0"/>
              </a:cxn>
              <a:cxn ang="0">
                <a:pos x="245" y="0"/>
              </a:cxn>
              <a:cxn ang="0">
                <a:pos x="248" y="2"/>
              </a:cxn>
              <a:cxn ang="0">
                <a:pos x="249" y="4"/>
              </a:cxn>
              <a:cxn ang="0">
                <a:pos x="251" y="8"/>
              </a:cxn>
              <a:cxn ang="0">
                <a:pos x="251" y="154"/>
              </a:cxn>
              <a:cxn ang="0">
                <a:pos x="251" y="154"/>
              </a:cxn>
              <a:cxn ang="0">
                <a:pos x="249" y="158"/>
              </a:cxn>
              <a:cxn ang="0">
                <a:pos x="248" y="161"/>
              </a:cxn>
              <a:cxn ang="0">
                <a:pos x="245" y="162"/>
              </a:cxn>
              <a:cxn ang="0">
                <a:pos x="241" y="162"/>
              </a:cxn>
              <a:cxn ang="0">
                <a:pos x="241" y="162"/>
              </a:cxn>
              <a:cxn ang="0">
                <a:pos x="9" y="153"/>
              </a:cxn>
              <a:cxn ang="0">
                <a:pos x="240" y="153"/>
              </a:cxn>
              <a:cxn ang="0">
                <a:pos x="240" y="10"/>
              </a:cxn>
              <a:cxn ang="0">
                <a:pos x="9" y="10"/>
              </a:cxn>
              <a:cxn ang="0">
                <a:pos x="9" y="153"/>
              </a:cxn>
            </a:cxnLst>
            <a:rect l="0" t="0" r="r" b="b"/>
            <a:pathLst>
              <a:path w="251" h="162">
                <a:moveTo>
                  <a:pt x="241" y="162"/>
                </a:moveTo>
                <a:lnTo>
                  <a:pt x="8" y="162"/>
                </a:lnTo>
                <a:lnTo>
                  <a:pt x="8" y="162"/>
                </a:lnTo>
                <a:lnTo>
                  <a:pt x="5" y="162"/>
                </a:lnTo>
                <a:lnTo>
                  <a:pt x="2" y="161"/>
                </a:lnTo>
                <a:lnTo>
                  <a:pt x="0" y="158"/>
                </a:lnTo>
                <a:lnTo>
                  <a:pt x="0" y="15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241" y="0"/>
                </a:lnTo>
                <a:lnTo>
                  <a:pt x="241" y="0"/>
                </a:lnTo>
                <a:lnTo>
                  <a:pt x="245" y="0"/>
                </a:lnTo>
                <a:lnTo>
                  <a:pt x="248" y="2"/>
                </a:lnTo>
                <a:lnTo>
                  <a:pt x="249" y="4"/>
                </a:lnTo>
                <a:lnTo>
                  <a:pt x="251" y="8"/>
                </a:lnTo>
                <a:lnTo>
                  <a:pt x="251" y="154"/>
                </a:lnTo>
                <a:lnTo>
                  <a:pt x="251" y="154"/>
                </a:lnTo>
                <a:lnTo>
                  <a:pt x="249" y="158"/>
                </a:lnTo>
                <a:lnTo>
                  <a:pt x="248" y="161"/>
                </a:lnTo>
                <a:lnTo>
                  <a:pt x="245" y="162"/>
                </a:lnTo>
                <a:lnTo>
                  <a:pt x="241" y="162"/>
                </a:lnTo>
                <a:lnTo>
                  <a:pt x="241" y="162"/>
                </a:lnTo>
                <a:close/>
                <a:moveTo>
                  <a:pt x="9" y="153"/>
                </a:moveTo>
                <a:lnTo>
                  <a:pt x="240" y="153"/>
                </a:lnTo>
                <a:lnTo>
                  <a:pt x="240" y="10"/>
                </a:lnTo>
                <a:lnTo>
                  <a:pt x="9" y="10"/>
                </a:lnTo>
                <a:lnTo>
                  <a:pt x="9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1" name="Freeform 391"/>
          <p:cNvSpPr>
            <a:spLocks noEditPoints="1"/>
          </p:cNvSpPr>
          <p:nvPr/>
        </p:nvSpPr>
        <p:spPr bwMode="auto">
          <a:xfrm>
            <a:off x="10119886" y="5876577"/>
            <a:ext cx="398713" cy="135407"/>
          </a:xfrm>
          <a:custGeom>
            <a:avLst/>
            <a:gdLst/>
            <a:ahLst/>
            <a:cxnLst>
              <a:cxn ang="0">
                <a:pos x="243" y="89"/>
              </a:cxn>
              <a:cxn ang="0">
                <a:pos x="10" y="89"/>
              </a:cxn>
              <a:cxn ang="0">
                <a:pos x="10" y="89"/>
              </a:cxn>
              <a:cxn ang="0">
                <a:pos x="4" y="86"/>
              </a:cxn>
              <a:cxn ang="0">
                <a:pos x="0" y="83"/>
              </a:cxn>
              <a:cxn ang="0">
                <a:pos x="84" y="0"/>
              </a:cxn>
              <a:cxn ang="0">
                <a:pos x="127" y="43"/>
              </a:cxn>
              <a:cxn ang="0">
                <a:pos x="170" y="0"/>
              </a:cxn>
              <a:cxn ang="0">
                <a:pos x="254" y="83"/>
              </a:cxn>
              <a:cxn ang="0">
                <a:pos x="249" y="86"/>
              </a:cxn>
              <a:cxn ang="0">
                <a:pos x="249" y="86"/>
              </a:cxn>
              <a:cxn ang="0">
                <a:pos x="243" y="89"/>
              </a:cxn>
              <a:cxn ang="0">
                <a:pos x="243" y="89"/>
              </a:cxn>
              <a:cxn ang="0">
                <a:pos x="84" y="13"/>
              </a:cxn>
              <a:cxn ang="0">
                <a:pos x="19" y="78"/>
              </a:cxn>
              <a:cxn ang="0">
                <a:pos x="234" y="78"/>
              </a:cxn>
              <a:cxn ang="0">
                <a:pos x="170" y="13"/>
              </a:cxn>
              <a:cxn ang="0">
                <a:pos x="132" y="51"/>
              </a:cxn>
              <a:cxn ang="0">
                <a:pos x="132" y="51"/>
              </a:cxn>
              <a:cxn ang="0">
                <a:pos x="130" y="52"/>
              </a:cxn>
              <a:cxn ang="0">
                <a:pos x="127" y="52"/>
              </a:cxn>
              <a:cxn ang="0">
                <a:pos x="123" y="52"/>
              </a:cxn>
              <a:cxn ang="0">
                <a:pos x="120" y="51"/>
              </a:cxn>
              <a:cxn ang="0">
                <a:pos x="84" y="13"/>
              </a:cxn>
            </a:cxnLst>
            <a:rect l="0" t="0" r="r" b="b"/>
            <a:pathLst>
              <a:path w="254" h="89">
                <a:moveTo>
                  <a:pt x="243" y="89"/>
                </a:moveTo>
                <a:lnTo>
                  <a:pt x="10" y="89"/>
                </a:lnTo>
                <a:lnTo>
                  <a:pt x="10" y="89"/>
                </a:lnTo>
                <a:lnTo>
                  <a:pt x="4" y="86"/>
                </a:lnTo>
                <a:lnTo>
                  <a:pt x="0" y="83"/>
                </a:lnTo>
                <a:lnTo>
                  <a:pt x="84" y="0"/>
                </a:lnTo>
                <a:lnTo>
                  <a:pt x="127" y="43"/>
                </a:lnTo>
                <a:lnTo>
                  <a:pt x="170" y="0"/>
                </a:lnTo>
                <a:lnTo>
                  <a:pt x="254" y="83"/>
                </a:lnTo>
                <a:lnTo>
                  <a:pt x="249" y="86"/>
                </a:lnTo>
                <a:lnTo>
                  <a:pt x="249" y="86"/>
                </a:lnTo>
                <a:lnTo>
                  <a:pt x="243" y="89"/>
                </a:lnTo>
                <a:lnTo>
                  <a:pt x="243" y="89"/>
                </a:lnTo>
                <a:close/>
                <a:moveTo>
                  <a:pt x="84" y="13"/>
                </a:moveTo>
                <a:lnTo>
                  <a:pt x="19" y="78"/>
                </a:lnTo>
                <a:lnTo>
                  <a:pt x="234" y="78"/>
                </a:lnTo>
                <a:lnTo>
                  <a:pt x="170" y="13"/>
                </a:lnTo>
                <a:lnTo>
                  <a:pt x="132" y="51"/>
                </a:lnTo>
                <a:lnTo>
                  <a:pt x="132" y="51"/>
                </a:lnTo>
                <a:lnTo>
                  <a:pt x="130" y="52"/>
                </a:lnTo>
                <a:lnTo>
                  <a:pt x="127" y="52"/>
                </a:lnTo>
                <a:lnTo>
                  <a:pt x="123" y="52"/>
                </a:lnTo>
                <a:lnTo>
                  <a:pt x="120" y="51"/>
                </a:lnTo>
                <a:lnTo>
                  <a:pt x="8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2" name="Freeform 392"/>
          <p:cNvSpPr>
            <a:spLocks noEditPoints="1"/>
          </p:cNvSpPr>
          <p:nvPr/>
        </p:nvSpPr>
        <p:spPr bwMode="auto">
          <a:xfrm>
            <a:off x="10119886" y="5755178"/>
            <a:ext cx="394021" cy="200775"/>
          </a:xfrm>
          <a:custGeom>
            <a:avLst/>
            <a:gdLst/>
            <a:ahLst/>
            <a:cxnLst>
              <a:cxn ang="0">
                <a:pos x="127" y="128"/>
              </a:cxn>
              <a:cxn ang="0">
                <a:pos x="127" y="128"/>
              </a:cxn>
              <a:cxn ang="0">
                <a:pos x="123" y="128"/>
              </a:cxn>
              <a:cxn ang="0">
                <a:pos x="120" y="125"/>
              </a:cxn>
              <a:cxn ang="0">
                <a:pos x="0" y="5"/>
              </a:cxn>
              <a:cxn ang="0">
                <a:pos x="4" y="3"/>
              </a:cxn>
              <a:cxn ang="0">
                <a:pos x="4" y="3"/>
              </a:cxn>
              <a:cxn ang="0">
                <a:pos x="7" y="1"/>
              </a:cxn>
              <a:cxn ang="0">
                <a:pos x="10" y="0"/>
              </a:cxn>
              <a:cxn ang="0">
                <a:pos x="243" y="0"/>
              </a:cxn>
              <a:cxn ang="0">
                <a:pos x="243" y="0"/>
              </a:cxn>
              <a:cxn ang="0">
                <a:pos x="246" y="1"/>
              </a:cxn>
              <a:cxn ang="0">
                <a:pos x="249" y="3"/>
              </a:cxn>
              <a:cxn ang="0">
                <a:pos x="253" y="5"/>
              </a:cxn>
              <a:cxn ang="0">
                <a:pos x="132" y="125"/>
              </a:cxn>
              <a:cxn ang="0">
                <a:pos x="132" y="125"/>
              </a:cxn>
              <a:cxn ang="0">
                <a:pos x="130" y="128"/>
              </a:cxn>
              <a:cxn ang="0">
                <a:pos x="127" y="128"/>
              </a:cxn>
              <a:cxn ang="0">
                <a:pos x="127" y="128"/>
              </a:cxn>
              <a:cxn ang="0">
                <a:pos x="19" y="11"/>
              </a:cxn>
              <a:cxn ang="0">
                <a:pos x="127" y="119"/>
              </a:cxn>
              <a:cxn ang="0">
                <a:pos x="235" y="11"/>
              </a:cxn>
              <a:cxn ang="0">
                <a:pos x="19" y="11"/>
              </a:cxn>
            </a:cxnLst>
            <a:rect l="0" t="0" r="r" b="b"/>
            <a:pathLst>
              <a:path w="253" h="128">
                <a:moveTo>
                  <a:pt x="127" y="128"/>
                </a:moveTo>
                <a:lnTo>
                  <a:pt x="127" y="128"/>
                </a:lnTo>
                <a:lnTo>
                  <a:pt x="123" y="128"/>
                </a:lnTo>
                <a:lnTo>
                  <a:pt x="120" y="125"/>
                </a:lnTo>
                <a:lnTo>
                  <a:pt x="0" y="5"/>
                </a:lnTo>
                <a:lnTo>
                  <a:pt x="4" y="3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243" y="0"/>
                </a:lnTo>
                <a:lnTo>
                  <a:pt x="243" y="0"/>
                </a:lnTo>
                <a:lnTo>
                  <a:pt x="246" y="1"/>
                </a:lnTo>
                <a:lnTo>
                  <a:pt x="249" y="3"/>
                </a:lnTo>
                <a:lnTo>
                  <a:pt x="253" y="5"/>
                </a:lnTo>
                <a:lnTo>
                  <a:pt x="132" y="125"/>
                </a:lnTo>
                <a:lnTo>
                  <a:pt x="132" y="125"/>
                </a:lnTo>
                <a:lnTo>
                  <a:pt x="130" y="128"/>
                </a:lnTo>
                <a:lnTo>
                  <a:pt x="127" y="128"/>
                </a:lnTo>
                <a:lnTo>
                  <a:pt x="127" y="128"/>
                </a:lnTo>
                <a:close/>
                <a:moveTo>
                  <a:pt x="19" y="11"/>
                </a:moveTo>
                <a:lnTo>
                  <a:pt x="127" y="119"/>
                </a:lnTo>
                <a:lnTo>
                  <a:pt x="235" y="11"/>
                </a:lnTo>
                <a:lnTo>
                  <a:pt x="1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3" name="Freeform 393"/>
          <p:cNvSpPr>
            <a:spLocks noEditPoints="1"/>
          </p:cNvSpPr>
          <p:nvPr/>
        </p:nvSpPr>
        <p:spPr bwMode="auto">
          <a:xfrm>
            <a:off x="9313080" y="5745840"/>
            <a:ext cx="394021" cy="256805"/>
          </a:xfrm>
          <a:custGeom>
            <a:avLst/>
            <a:gdLst/>
            <a:ahLst/>
            <a:cxnLst>
              <a:cxn ang="0">
                <a:pos x="3" y="166"/>
              </a:cxn>
              <a:cxn ang="0">
                <a:pos x="2" y="163"/>
              </a:cxn>
              <a:cxn ang="0">
                <a:pos x="2" y="158"/>
              </a:cxn>
              <a:cxn ang="0">
                <a:pos x="17" y="129"/>
              </a:cxn>
              <a:cxn ang="0">
                <a:pos x="30" y="112"/>
              </a:cxn>
              <a:cxn ang="0">
                <a:pos x="58" y="81"/>
              </a:cxn>
              <a:cxn ang="0">
                <a:pos x="94" y="59"/>
              </a:cxn>
              <a:cxn ang="0">
                <a:pos x="134" y="46"/>
              </a:cxn>
              <a:cxn ang="0">
                <a:pos x="157" y="0"/>
              </a:cxn>
              <a:cxn ang="0">
                <a:pos x="157" y="154"/>
              </a:cxn>
              <a:cxn ang="0">
                <a:pos x="157" y="109"/>
              </a:cxn>
              <a:cxn ang="0">
                <a:pos x="127" y="108"/>
              </a:cxn>
              <a:cxn ang="0">
                <a:pos x="100" y="112"/>
              </a:cxn>
              <a:cxn ang="0">
                <a:pos x="75" y="119"/>
              </a:cxn>
              <a:cxn ang="0">
                <a:pos x="50" y="129"/>
              </a:cxn>
              <a:cxn ang="0">
                <a:pos x="38" y="138"/>
              </a:cxn>
              <a:cxn ang="0">
                <a:pos x="10" y="163"/>
              </a:cxn>
              <a:cxn ang="0">
                <a:pos x="8" y="165"/>
              </a:cxn>
              <a:cxn ang="0">
                <a:pos x="6" y="166"/>
              </a:cxn>
              <a:cxn ang="0">
                <a:pos x="165" y="51"/>
              </a:cxn>
              <a:cxn ang="0">
                <a:pos x="158" y="51"/>
              </a:cxn>
              <a:cxn ang="0">
                <a:pos x="116" y="59"/>
              </a:cxn>
              <a:cxn ang="0">
                <a:pos x="81" y="75"/>
              </a:cxn>
              <a:cxn ang="0">
                <a:pos x="50" y="101"/>
              </a:cxn>
              <a:cxn ang="0">
                <a:pos x="25" y="135"/>
              </a:cxn>
              <a:cxn ang="0">
                <a:pos x="21" y="142"/>
              </a:cxn>
              <a:cxn ang="0">
                <a:pos x="34" y="131"/>
              </a:cxn>
              <a:cxn ang="0">
                <a:pos x="46" y="121"/>
              </a:cxn>
              <a:cxn ang="0">
                <a:pos x="89" y="105"/>
              </a:cxn>
              <a:cxn ang="0">
                <a:pos x="139" y="100"/>
              </a:cxn>
              <a:cxn ang="0">
                <a:pos x="161" y="100"/>
              </a:cxn>
              <a:cxn ang="0">
                <a:pos x="165" y="135"/>
              </a:cxn>
              <a:cxn ang="0">
                <a:pos x="165" y="19"/>
              </a:cxn>
            </a:cxnLst>
            <a:rect l="0" t="0" r="r" b="b"/>
            <a:pathLst>
              <a:path w="253" h="166">
                <a:moveTo>
                  <a:pt x="6" y="166"/>
                </a:moveTo>
                <a:lnTo>
                  <a:pt x="3" y="166"/>
                </a:lnTo>
                <a:lnTo>
                  <a:pt x="2" y="163"/>
                </a:lnTo>
                <a:lnTo>
                  <a:pt x="2" y="163"/>
                </a:lnTo>
                <a:lnTo>
                  <a:pt x="0" y="162"/>
                </a:lnTo>
                <a:lnTo>
                  <a:pt x="2" y="158"/>
                </a:lnTo>
                <a:lnTo>
                  <a:pt x="7" y="147"/>
                </a:lnTo>
                <a:lnTo>
                  <a:pt x="17" y="129"/>
                </a:lnTo>
                <a:lnTo>
                  <a:pt x="17" y="129"/>
                </a:lnTo>
                <a:lnTo>
                  <a:pt x="30" y="112"/>
                </a:lnTo>
                <a:lnTo>
                  <a:pt x="44" y="94"/>
                </a:lnTo>
                <a:lnTo>
                  <a:pt x="58" y="81"/>
                </a:lnTo>
                <a:lnTo>
                  <a:pt x="76" y="69"/>
                </a:lnTo>
                <a:lnTo>
                  <a:pt x="94" y="59"/>
                </a:lnTo>
                <a:lnTo>
                  <a:pt x="114" y="51"/>
                </a:lnTo>
                <a:lnTo>
                  <a:pt x="134" y="46"/>
                </a:lnTo>
                <a:lnTo>
                  <a:pt x="157" y="43"/>
                </a:lnTo>
                <a:lnTo>
                  <a:pt x="157" y="0"/>
                </a:lnTo>
                <a:lnTo>
                  <a:pt x="253" y="77"/>
                </a:lnTo>
                <a:lnTo>
                  <a:pt x="157" y="154"/>
                </a:lnTo>
                <a:lnTo>
                  <a:pt x="157" y="109"/>
                </a:lnTo>
                <a:lnTo>
                  <a:pt x="157" y="109"/>
                </a:lnTo>
                <a:lnTo>
                  <a:pt x="142" y="108"/>
                </a:lnTo>
                <a:lnTo>
                  <a:pt x="127" y="108"/>
                </a:lnTo>
                <a:lnTo>
                  <a:pt x="114" y="109"/>
                </a:lnTo>
                <a:lnTo>
                  <a:pt x="100" y="112"/>
                </a:lnTo>
                <a:lnTo>
                  <a:pt x="87" y="115"/>
                </a:lnTo>
                <a:lnTo>
                  <a:pt x="75" y="119"/>
                </a:lnTo>
                <a:lnTo>
                  <a:pt x="62" y="124"/>
                </a:lnTo>
                <a:lnTo>
                  <a:pt x="50" y="129"/>
                </a:lnTo>
                <a:lnTo>
                  <a:pt x="50" y="129"/>
                </a:lnTo>
                <a:lnTo>
                  <a:pt x="38" y="138"/>
                </a:lnTo>
                <a:lnTo>
                  <a:pt x="26" y="147"/>
                </a:lnTo>
                <a:lnTo>
                  <a:pt x="10" y="163"/>
                </a:lnTo>
                <a:lnTo>
                  <a:pt x="10" y="163"/>
                </a:lnTo>
                <a:lnTo>
                  <a:pt x="8" y="165"/>
                </a:lnTo>
                <a:lnTo>
                  <a:pt x="6" y="166"/>
                </a:lnTo>
                <a:lnTo>
                  <a:pt x="6" y="166"/>
                </a:lnTo>
                <a:close/>
                <a:moveTo>
                  <a:pt x="165" y="19"/>
                </a:moveTo>
                <a:lnTo>
                  <a:pt x="165" y="51"/>
                </a:lnTo>
                <a:lnTo>
                  <a:pt x="158" y="51"/>
                </a:lnTo>
                <a:lnTo>
                  <a:pt x="158" y="51"/>
                </a:lnTo>
                <a:lnTo>
                  <a:pt x="137" y="54"/>
                </a:lnTo>
                <a:lnTo>
                  <a:pt x="116" y="59"/>
                </a:lnTo>
                <a:lnTo>
                  <a:pt x="98" y="66"/>
                </a:lnTo>
                <a:lnTo>
                  <a:pt x="81" y="75"/>
                </a:lnTo>
                <a:lnTo>
                  <a:pt x="65" y="88"/>
                </a:lnTo>
                <a:lnTo>
                  <a:pt x="50" y="101"/>
                </a:lnTo>
                <a:lnTo>
                  <a:pt x="37" y="116"/>
                </a:lnTo>
                <a:lnTo>
                  <a:pt x="25" y="135"/>
                </a:lnTo>
                <a:lnTo>
                  <a:pt x="25" y="135"/>
                </a:lnTo>
                <a:lnTo>
                  <a:pt x="21" y="142"/>
                </a:lnTo>
                <a:lnTo>
                  <a:pt x="21" y="142"/>
                </a:lnTo>
                <a:lnTo>
                  <a:pt x="34" y="131"/>
                </a:lnTo>
                <a:lnTo>
                  <a:pt x="46" y="121"/>
                </a:lnTo>
                <a:lnTo>
                  <a:pt x="46" y="121"/>
                </a:lnTo>
                <a:lnTo>
                  <a:pt x="68" y="112"/>
                </a:lnTo>
                <a:lnTo>
                  <a:pt x="89" y="105"/>
                </a:lnTo>
                <a:lnTo>
                  <a:pt x="114" y="101"/>
                </a:lnTo>
                <a:lnTo>
                  <a:pt x="139" y="100"/>
                </a:lnTo>
                <a:lnTo>
                  <a:pt x="139" y="100"/>
                </a:lnTo>
                <a:lnTo>
                  <a:pt x="161" y="100"/>
                </a:lnTo>
                <a:lnTo>
                  <a:pt x="165" y="101"/>
                </a:lnTo>
                <a:lnTo>
                  <a:pt x="165" y="135"/>
                </a:lnTo>
                <a:lnTo>
                  <a:pt x="239" y="77"/>
                </a:lnTo>
                <a:lnTo>
                  <a:pt x="165" y="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4" name="Freeform 394"/>
          <p:cNvSpPr>
            <a:spLocks noEditPoints="1"/>
          </p:cNvSpPr>
          <p:nvPr/>
        </p:nvSpPr>
        <p:spPr bwMode="auto">
          <a:xfrm>
            <a:off x="8501582" y="5745840"/>
            <a:ext cx="394021" cy="256805"/>
          </a:xfrm>
          <a:custGeom>
            <a:avLst/>
            <a:gdLst/>
            <a:ahLst/>
            <a:cxnLst>
              <a:cxn ang="0">
                <a:pos x="247" y="166"/>
              </a:cxn>
              <a:cxn ang="0">
                <a:pos x="243" y="163"/>
              </a:cxn>
              <a:cxn ang="0">
                <a:pos x="225" y="147"/>
              </a:cxn>
              <a:cxn ang="0">
                <a:pos x="201" y="129"/>
              </a:cxn>
              <a:cxn ang="0">
                <a:pos x="190" y="124"/>
              </a:cxn>
              <a:cxn ang="0">
                <a:pos x="165" y="115"/>
              </a:cxn>
              <a:cxn ang="0">
                <a:pos x="139" y="109"/>
              </a:cxn>
              <a:cxn ang="0">
                <a:pos x="111" y="108"/>
              </a:cxn>
              <a:cxn ang="0">
                <a:pos x="96" y="154"/>
              </a:cxn>
              <a:cxn ang="0">
                <a:pos x="96" y="0"/>
              </a:cxn>
              <a:cxn ang="0">
                <a:pos x="96" y="43"/>
              </a:cxn>
              <a:cxn ang="0">
                <a:pos x="139" y="51"/>
              </a:cxn>
              <a:cxn ang="0">
                <a:pos x="177" y="69"/>
              </a:cxn>
              <a:cxn ang="0">
                <a:pos x="209" y="94"/>
              </a:cxn>
              <a:cxn ang="0">
                <a:pos x="235" y="129"/>
              </a:cxn>
              <a:cxn ang="0">
                <a:pos x="246" y="147"/>
              </a:cxn>
              <a:cxn ang="0">
                <a:pos x="252" y="162"/>
              </a:cxn>
              <a:cxn ang="0">
                <a:pos x="250" y="166"/>
              </a:cxn>
              <a:cxn ang="0">
                <a:pos x="113" y="100"/>
              </a:cxn>
              <a:cxn ang="0">
                <a:pos x="139" y="101"/>
              </a:cxn>
              <a:cxn ang="0">
                <a:pos x="185" y="112"/>
              </a:cxn>
              <a:cxn ang="0">
                <a:pos x="205" y="121"/>
              </a:cxn>
              <a:cxn ang="0">
                <a:pos x="232" y="142"/>
              </a:cxn>
              <a:cxn ang="0">
                <a:pos x="228" y="135"/>
              </a:cxn>
              <a:cxn ang="0">
                <a:pos x="216" y="116"/>
              </a:cxn>
              <a:cxn ang="0">
                <a:pos x="188" y="88"/>
              </a:cxn>
              <a:cxn ang="0">
                <a:pos x="154" y="66"/>
              </a:cxn>
              <a:cxn ang="0">
                <a:pos x="115" y="54"/>
              </a:cxn>
              <a:cxn ang="0">
                <a:pos x="86" y="51"/>
              </a:cxn>
              <a:cxn ang="0">
                <a:pos x="13" y="77"/>
              </a:cxn>
              <a:cxn ang="0">
                <a:pos x="86" y="101"/>
              </a:cxn>
              <a:cxn ang="0">
                <a:pos x="90" y="100"/>
              </a:cxn>
              <a:cxn ang="0">
                <a:pos x="113" y="100"/>
              </a:cxn>
            </a:cxnLst>
            <a:rect l="0" t="0" r="r" b="b"/>
            <a:pathLst>
              <a:path w="252" h="166">
                <a:moveTo>
                  <a:pt x="247" y="166"/>
                </a:moveTo>
                <a:lnTo>
                  <a:pt x="247" y="166"/>
                </a:lnTo>
                <a:lnTo>
                  <a:pt x="244" y="165"/>
                </a:lnTo>
                <a:lnTo>
                  <a:pt x="243" y="163"/>
                </a:lnTo>
                <a:lnTo>
                  <a:pt x="243" y="163"/>
                </a:lnTo>
                <a:lnTo>
                  <a:pt x="225" y="147"/>
                </a:lnTo>
                <a:lnTo>
                  <a:pt x="213" y="138"/>
                </a:lnTo>
                <a:lnTo>
                  <a:pt x="201" y="129"/>
                </a:lnTo>
                <a:lnTo>
                  <a:pt x="201" y="129"/>
                </a:lnTo>
                <a:lnTo>
                  <a:pt x="190" y="124"/>
                </a:lnTo>
                <a:lnTo>
                  <a:pt x="178" y="119"/>
                </a:lnTo>
                <a:lnTo>
                  <a:pt x="165" y="115"/>
                </a:lnTo>
                <a:lnTo>
                  <a:pt x="152" y="112"/>
                </a:lnTo>
                <a:lnTo>
                  <a:pt x="139" y="109"/>
                </a:lnTo>
                <a:lnTo>
                  <a:pt x="124" y="108"/>
                </a:lnTo>
                <a:lnTo>
                  <a:pt x="111" y="108"/>
                </a:lnTo>
                <a:lnTo>
                  <a:pt x="96" y="109"/>
                </a:lnTo>
                <a:lnTo>
                  <a:pt x="96" y="154"/>
                </a:lnTo>
                <a:lnTo>
                  <a:pt x="0" y="77"/>
                </a:lnTo>
                <a:lnTo>
                  <a:pt x="96" y="0"/>
                </a:lnTo>
                <a:lnTo>
                  <a:pt x="96" y="43"/>
                </a:lnTo>
                <a:lnTo>
                  <a:pt x="96" y="43"/>
                </a:lnTo>
                <a:lnTo>
                  <a:pt x="117" y="46"/>
                </a:lnTo>
                <a:lnTo>
                  <a:pt x="139" y="51"/>
                </a:lnTo>
                <a:lnTo>
                  <a:pt x="158" y="59"/>
                </a:lnTo>
                <a:lnTo>
                  <a:pt x="177" y="69"/>
                </a:lnTo>
                <a:lnTo>
                  <a:pt x="193" y="81"/>
                </a:lnTo>
                <a:lnTo>
                  <a:pt x="209" y="94"/>
                </a:lnTo>
                <a:lnTo>
                  <a:pt x="223" y="112"/>
                </a:lnTo>
                <a:lnTo>
                  <a:pt x="235" y="129"/>
                </a:lnTo>
                <a:lnTo>
                  <a:pt x="235" y="129"/>
                </a:lnTo>
                <a:lnTo>
                  <a:pt x="246" y="147"/>
                </a:lnTo>
                <a:lnTo>
                  <a:pt x="251" y="158"/>
                </a:lnTo>
                <a:lnTo>
                  <a:pt x="252" y="162"/>
                </a:lnTo>
                <a:lnTo>
                  <a:pt x="251" y="163"/>
                </a:lnTo>
                <a:lnTo>
                  <a:pt x="250" y="166"/>
                </a:lnTo>
                <a:lnTo>
                  <a:pt x="247" y="166"/>
                </a:lnTo>
                <a:close/>
                <a:moveTo>
                  <a:pt x="113" y="100"/>
                </a:moveTo>
                <a:lnTo>
                  <a:pt x="113" y="100"/>
                </a:lnTo>
                <a:lnTo>
                  <a:pt x="139" y="101"/>
                </a:lnTo>
                <a:lnTo>
                  <a:pt x="162" y="105"/>
                </a:lnTo>
                <a:lnTo>
                  <a:pt x="185" y="112"/>
                </a:lnTo>
                <a:lnTo>
                  <a:pt x="205" y="121"/>
                </a:lnTo>
                <a:lnTo>
                  <a:pt x="205" y="121"/>
                </a:lnTo>
                <a:lnTo>
                  <a:pt x="219" y="131"/>
                </a:lnTo>
                <a:lnTo>
                  <a:pt x="232" y="142"/>
                </a:lnTo>
                <a:lnTo>
                  <a:pt x="232" y="142"/>
                </a:lnTo>
                <a:lnTo>
                  <a:pt x="228" y="135"/>
                </a:lnTo>
                <a:lnTo>
                  <a:pt x="228" y="135"/>
                </a:lnTo>
                <a:lnTo>
                  <a:pt x="216" y="116"/>
                </a:lnTo>
                <a:lnTo>
                  <a:pt x="202" y="101"/>
                </a:lnTo>
                <a:lnTo>
                  <a:pt x="188" y="88"/>
                </a:lnTo>
                <a:lnTo>
                  <a:pt x="171" y="75"/>
                </a:lnTo>
                <a:lnTo>
                  <a:pt x="154" y="66"/>
                </a:lnTo>
                <a:lnTo>
                  <a:pt x="135" y="59"/>
                </a:lnTo>
                <a:lnTo>
                  <a:pt x="115" y="54"/>
                </a:lnTo>
                <a:lnTo>
                  <a:pt x="93" y="51"/>
                </a:lnTo>
                <a:lnTo>
                  <a:pt x="86" y="51"/>
                </a:lnTo>
                <a:lnTo>
                  <a:pt x="86" y="19"/>
                </a:lnTo>
                <a:lnTo>
                  <a:pt x="13" y="77"/>
                </a:lnTo>
                <a:lnTo>
                  <a:pt x="86" y="135"/>
                </a:lnTo>
                <a:lnTo>
                  <a:pt x="86" y="101"/>
                </a:lnTo>
                <a:lnTo>
                  <a:pt x="90" y="100"/>
                </a:lnTo>
                <a:lnTo>
                  <a:pt x="90" y="100"/>
                </a:lnTo>
                <a:lnTo>
                  <a:pt x="113" y="100"/>
                </a:lnTo>
                <a:lnTo>
                  <a:pt x="113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5" name="Freeform 395"/>
          <p:cNvSpPr>
            <a:spLocks noEditPoints="1"/>
          </p:cNvSpPr>
          <p:nvPr/>
        </p:nvSpPr>
        <p:spPr bwMode="auto">
          <a:xfrm>
            <a:off x="5260284" y="5736501"/>
            <a:ext cx="394021" cy="247467"/>
          </a:xfrm>
          <a:custGeom>
            <a:avLst/>
            <a:gdLst/>
            <a:ahLst/>
            <a:cxnLst>
              <a:cxn ang="0">
                <a:pos x="52" y="161"/>
              </a:cxn>
              <a:cxn ang="0">
                <a:pos x="23" y="149"/>
              </a:cxn>
              <a:cxn ang="0">
                <a:pos x="4" y="125"/>
              </a:cxn>
              <a:cxn ang="0">
                <a:pos x="0" y="103"/>
              </a:cxn>
              <a:cxn ang="0">
                <a:pos x="10" y="72"/>
              </a:cxn>
              <a:cxn ang="0">
                <a:pos x="35" y="50"/>
              </a:cxn>
              <a:cxn ang="0">
                <a:pos x="56" y="45"/>
              </a:cxn>
              <a:cxn ang="0">
                <a:pos x="64" y="27"/>
              </a:cxn>
              <a:cxn ang="0">
                <a:pos x="81" y="17"/>
              </a:cxn>
              <a:cxn ang="0">
                <a:pos x="94" y="14"/>
              </a:cxn>
              <a:cxn ang="0">
                <a:pos x="112" y="18"/>
              </a:cxn>
              <a:cxn ang="0">
                <a:pos x="127" y="13"/>
              </a:cxn>
              <a:cxn ang="0">
                <a:pos x="163" y="0"/>
              </a:cxn>
              <a:cxn ang="0">
                <a:pos x="187" y="4"/>
              </a:cxn>
              <a:cxn ang="0">
                <a:pos x="214" y="27"/>
              </a:cxn>
              <a:cxn ang="0">
                <a:pos x="224" y="61"/>
              </a:cxn>
              <a:cxn ang="0">
                <a:pos x="220" y="83"/>
              </a:cxn>
              <a:cxn ang="0">
                <a:pos x="233" y="88"/>
              </a:cxn>
              <a:cxn ang="0">
                <a:pos x="247" y="102"/>
              </a:cxn>
              <a:cxn ang="0">
                <a:pos x="252" y="122"/>
              </a:cxn>
              <a:cxn ang="0">
                <a:pos x="249" y="137"/>
              </a:cxn>
              <a:cxn ang="0">
                <a:pos x="235" y="154"/>
              </a:cxn>
              <a:cxn ang="0">
                <a:pos x="213" y="161"/>
              </a:cxn>
              <a:cxn ang="0">
                <a:pos x="213" y="153"/>
              </a:cxn>
              <a:cxn ang="0">
                <a:pos x="225" y="150"/>
              </a:cxn>
              <a:cxn ang="0">
                <a:pos x="239" y="139"/>
              </a:cxn>
              <a:cxn ang="0">
                <a:pos x="244" y="122"/>
              </a:cxn>
              <a:cxn ang="0">
                <a:pos x="241" y="110"/>
              </a:cxn>
              <a:cxn ang="0">
                <a:pos x="231" y="96"/>
              </a:cxn>
              <a:cxn ang="0">
                <a:pos x="214" y="91"/>
              </a:cxn>
              <a:cxn ang="0">
                <a:pos x="210" y="84"/>
              </a:cxn>
              <a:cxn ang="0">
                <a:pos x="216" y="61"/>
              </a:cxn>
              <a:cxn ang="0">
                <a:pos x="208" y="31"/>
              </a:cxn>
              <a:cxn ang="0">
                <a:pos x="185" y="13"/>
              </a:cxn>
              <a:cxn ang="0">
                <a:pos x="163" y="8"/>
              </a:cxn>
              <a:cxn ang="0">
                <a:pos x="129" y="21"/>
              </a:cxn>
              <a:cxn ang="0">
                <a:pos x="114" y="30"/>
              </a:cxn>
              <a:cxn ang="0">
                <a:pos x="105" y="23"/>
              </a:cxn>
              <a:cxn ang="0">
                <a:pos x="94" y="22"/>
              </a:cxn>
              <a:cxn ang="0">
                <a:pos x="78" y="26"/>
              </a:cxn>
              <a:cxn ang="0">
                <a:pos x="67" y="38"/>
              </a:cxn>
              <a:cxn ang="0">
                <a:pos x="64" y="53"/>
              </a:cxn>
              <a:cxn ang="0">
                <a:pos x="48" y="54"/>
              </a:cxn>
              <a:cxn ang="0">
                <a:pos x="23" y="68"/>
              </a:cxn>
              <a:cxn ang="0">
                <a:pos x="9" y="94"/>
              </a:cxn>
              <a:cxn ang="0">
                <a:pos x="9" y="114"/>
              </a:cxn>
              <a:cxn ang="0">
                <a:pos x="23" y="138"/>
              </a:cxn>
              <a:cxn ang="0">
                <a:pos x="47" y="152"/>
              </a:cxn>
            </a:cxnLst>
            <a:rect l="0" t="0" r="r" b="b"/>
            <a:pathLst>
              <a:path w="252" h="161">
                <a:moveTo>
                  <a:pt x="213" y="161"/>
                </a:moveTo>
                <a:lnTo>
                  <a:pt x="52" y="161"/>
                </a:lnTo>
                <a:lnTo>
                  <a:pt x="52" y="161"/>
                </a:lnTo>
                <a:lnTo>
                  <a:pt x="42" y="158"/>
                </a:lnTo>
                <a:lnTo>
                  <a:pt x="32" y="154"/>
                </a:lnTo>
                <a:lnTo>
                  <a:pt x="23" y="149"/>
                </a:lnTo>
                <a:lnTo>
                  <a:pt x="15" y="142"/>
                </a:lnTo>
                <a:lnTo>
                  <a:pt x="9" y="134"/>
                </a:lnTo>
                <a:lnTo>
                  <a:pt x="4" y="125"/>
                </a:lnTo>
                <a:lnTo>
                  <a:pt x="1" y="114"/>
                </a:lnTo>
                <a:lnTo>
                  <a:pt x="0" y="103"/>
                </a:lnTo>
                <a:lnTo>
                  <a:pt x="0" y="103"/>
                </a:lnTo>
                <a:lnTo>
                  <a:pt x="1" y="92"/>
                </a:lnTo>
                <a:lnTo>
                  <a:pt x="5" y="81"/>
                </a:lnTo>
                <a:lnTo>
                  <a:pt x="10" y="72"/>
                </a:lnTo>
                <a:lnTo>
                  <a:pt x="17" y="63"/>
                </a:lnTo>
                <a:lnTo>
                  <a:pt x="25" y="56"/>
                </a:lnTo>
                <a:lnTo>
                  <a:pt x="35" y="50"/>
                </a:lnTo>
                <a:lnTo>
                  <a:pt x="46" y="46"/>
                </a:lnTo>
                <a:lnTo>
                  <a:pt x="56" y="45"/>
                </a:lnTo>
                <a:lnTo>
                  <a:pt x="56" y="45"/>
                </a:lnTo>
                <a:lnTo>
                  <a:pt x="58" y="38"/>
                </a:lnTo>
                <a:lnTo>
                  <a:pt x="62" y="33"/>
                </a:lnTo>
                <a:lnTo>
                  <a:pt x="64" y="27"/>
                </a:lnTo>
                <a:lnTo>
                  <a:pt x="70" y="23"/>
                </a:lnTo>
                <a:lnTo>
                  <a:pt x="75" y="19"/>
                </a:lnTo>
                <a:lnTo>
                  <a:pt x="81" y="17"/>
                </a:lnTo>
                <a:lnTo>
                  <a:pt x="87" y="14"/>
                </a:lnTo>
                <a:lnTo>
                  <a:pt x="94" y="14"/>
                </a:lnTo>
                <a:lnTo>
                  <a:pt x="94" y="14"/>
                </a:lnTo>
                <a:lnTo>
                  <a:pt x="101" y="14"/>
                </a:lnTo>
                <a:lnTo>
                  <a:pt x="106" y="15"/>
                </a:lnTo>
                <a:lnTo>
                  <a:pt x="112" y="18"/>
                </a:lnTo>
                <a:lnTo>
                  <a:pt x="117" y="22"/>
                </a:lnTo>
                <a:lnTo>
                  <a:pt x="117" y="22"/>
                </a:lnTo>
                <a:lnTo>
                  <a:pt x="127" y="13"/>
                </a:lnTo>
                <a:lnTo>
                  <a:pt x="137" y="6"/>
                </a:lnTo>
                <a:lnTo>
                  <a:pt x="151" y="2"/>
                </a:lnTo>
                <a:lnTo>
                  <a:pt x="163" y="0"/>
                </a:lnTo>
                <a:lnTo>
                  <a:pt x="163" y="0"/>
                </a:lnTo>
                <a:lnTo>
                  <a:pt x="175" y="2"/>
                </a:lnTo>
                <a:lnTo>
                  <a:pt x="187" y="4"/>
                </a:lnTo>
                <a:lnTo>
                  <a:pt x="198" y="10"/>
                </a:lnTo>
                <a:lnTo>
                  <a:pt x="206" y="18"/>
                </a:lnTo>
                <a:lnTo>
                  <a:pt x="214" y="27"/>
                </a:lnTo>
                <a:lnTo>
                  <a:pt x="220" y="37"/>
                </a:lnTo>
                <a:lnTo>
                  <a:pt x="222" y="49"/>
                </a:lnTo>
                <a:lnTo>
                  <a:pt x="224" y="61"/>
                </a:lnTo>
                <a:lnTo>
                  <a:pt x="224" y="61"/>
                </a:lnTo>
                <a:lnTo>
                  <a:pt x="224" y="72"/>
                </a:lnTo>
                <a:lnTo>
                  <a:pt x="220" y="83"/>
                </a:lnTo>
                <a:lnTo>
                  <a:pt x="220" y="83"/>
                </a:lnTo>
                <a:lnTo>
                  <a:pt x="227" y="85"/>
                </a:lnTo>
                <a:lnTo>
                  <a:pt x="233" y="88"/>
                </a:lnTo>
                <a:lnTo>
                  <a:pt x="239" y="92"/>
                </a:lnTo>
                <a:lnTo>
                  <a:pt x="243" y="96"/>
                </a:lnTo>
                <a:lnTo>
                  <a:pt x="247" y="102"/>
                </a:lnTo>
                <a:lnTo>
                  <a:pt x="249" y="108"/>
                </a:lnTo>
                <a:lnTo>
                  <a:pt x="251" y="115"/>
                </a:lnTo>
                <a:lnTo>
                  <a:pt x="252" y="122"/>
                </a:lnTo>
                <a:lnTo>
                  <a:pt x="252" y="122"/>
                </a:lnTo>
                <a:lnTo>
                  <a:pt x="251" y="130"/>
                </a:lnTo>
                <a:lnTo>
                  <a:pt x="249" y="137"/>
                </a:lnTo>
                <a:lnTo>
                  <a:pt x="245" y="144"/>
                </a:lnTo>
                <a:lnTo>
                  <a:pt x="240" y="150"/>
                </a:lnTo>
                <a:lnTo>
                  <a:pt x="235" y="154"/>
                </a:lnTo>
                <a:lnTo>
                  <a:pt x="228" y="158"/>
                </a:lnTo>
                <a:lnTo>
                  <a:pt x="221" y="161"/>
                </a:lnTo>
                <a:lnTo>
                  <a:pt x="213" y="161"/>
                </a:lnTo>
                <a:lnTo>
                  <a:pt x="213" y="161"/>
                </a:lnTo>
                <a:close/>
                <a:moveTo>
                  <a:pt x="58" y="153"/>
                </a:moveTo>
                <a:lnTo>
                  <a:pt x="213" y="153"/>
                </a:lnTo>
                <a:lnTo>
                  <a:pt x="213" y="153"/>
                </a:lnTo>
                <a:lnTo>
                  <a:pt x="218" y="153"/>
                </a:lnTo>
                <a:lnTo>
                  <a:pt x="225" y="150"/>
                </a:lnTo>
                <a:lnTo>
                  <a:pt x="231" y="148"/>
                </a:lnTo>
                <a:lnTo>
                  <a:pt x="235" y="144"/>
                </a:lnTo>
                <a:lnTo>
                  <a:pt x="239" y="139"/>
                </a:lnTo>
                <a:lnTo>
                  <a:pt x="241" y="134"/>
                </a:lnTo>
                <a:lnTo>
                  <a:pt x="244" y="129"/>
                </a:lnTo>
                <a:lnTo>
                  <a:pt x="244" y="122"/>
                </a:lnTo>
                <a:lnTo>
                  <a:pt x="244" y="122"/>
                </a:lnTo>
                <a:lnTo>
                  <a:pt x="244" y="115"/>
                </a:lnTo>
                <a:lnTo>
                  <a:pt x="241" y="110"/>
                </a:lnTo>
                <a:lnTo>
                  <a:pt x="239" y="104"/>
                </a:lnTo>
                <a:lnTo>
                  <a:pt x="236" y="100"/>
                </a:lnTo>
                <a:lnTo>
                  <a:pt x="231" y="96"/>
                </a:lnTo>
                <a:lnTo>
                  <a:pt x="225" y="94"/>
                </a:lnTo>
                <a:lnTo>
                  <a:pt x="220" y="91"/>
                </a:lnTo>
                <a:lnTo>
                  <a:pt x="214" y="91"/>
                </a:lnTo>
                <a:lnTo>
                  <a:pt x="208" y="91"/>
                </a:lnTo>
                <a:lnTo>
                  <a:pt x="210" y="84"/>
                </a:lnTo>
                <a:lnTo>
                  <a:pt x="210" y="84"/>
                </a:lnTo>
                <a:lnTo>
                  <a:pt x="214" y="73"/>
                </a:lnTo>
                <a:lnTo>
                  <a:pt x="216" y="61"/>
                </a:lnTo>
                <a:lnTo>
                  <a:pt x="216" y="61"/>
                </a:lnTo>
                <a:lnTo>
                  <a:pt x="216" y="50"/>
                </a:lnTo>
                <a:lnTo>
                  <a:pt x="212" y="41"/>
                </a:lnTo>
                <a:lnTo>
                  <a:pt x="208" y="31"/>
                </a:lnTo>
                <a:lnTo>
                  <a:pt x="201" y="23"/>
                </a:lnTo>
                <a:lnTo>
                  <a:pt x="193" y="17"/>
                </a:lnTo>
                <a:lnTo>
                  <a:pt x="185" y="13"/>
                </a:lnTo>
                <a:lnTo>
                  <a:pt x="174" y="10"/>
                </a:lnTo>
                <a:lnTo>
                  <a:pt x="163" y="8"/>
                </a:lnTo>
                <a:lnTo>
                  <a:pt x="163" y="8"/>
                </a:lnTo>
                <a:lnTo>
                  <a:pt x="151" y="10"/>
                </a:lnTo>
                <a:lnTo>
                  <a:pt x="140" y="14"/>
                </a:lnTo>
                <a:lnTo>
                  <a:pt x="129" y="21"/>
                </a:lnTo>
                <a:lnTo>
                  <a:pt x="121" y="30"/>
                </a:lnTo>
                <a:lnTo>
                  <a:pt x="118" y="34"/>
                </a:lnTo>
                <a:lnTo>
                  <a:pt x="114" y="30"/>
                </a:lnTo>
                <a:lnTo>
                  <a:pt x="114" y="30"/>
                </a:lnTo>
                <a:lnTo>
                  <a:pt x="110" y="26"/>
                </a:lnTo>
                <a:lnTo>
                  <a:pt x="105" y="23"/>
                </a:lnTo>
                <a:lnTo>
                  <a:pt x="100" y="22"/>
                </a:lnTo>
                <a:lnTo>
                  <a:pt x="94" y="22"/>
                </a:lnTo>
                <a:lnTo>
                  <a:pt x="94" y="22"/>
                </a:lnTo>
                <a:lnTo>
                  <a:pt x="89" y="22"/>
                </a:lnTo>
                <a:lnTo>
                  <a:pt x="83" y="23"/>
                </a:lnTo>
                <a:lnTo>
                  <a:pt x="78" y="26"/>
                </a:lnTo>
                <a:lnTo>
                  <a:pt x="74" y="30"/>
                </a:lnTo>
                <a:lnTo>
                  <a:pt x="70" y="34"/>
                </a:lnTo>
                <a:lnTo>
                  <a:pt x="67" y="38"/>
                </a:lnTo>
                <a:lnTo>
                  <a:pt x="66" y="44"/>
                </a:lnTo>
                <a:lnTo>
                  <a:pt x="64" y="49"/>
                </a:lnTo>
                <a:lnTo>
                  <a:pt x="64" y="53"/>
                </a:lnTo>
                <a:lnTo>
                  <a:pt x="58" y="53"/>
                </a:lnTo>
                <a:lnTo>
                  <a:pt x="58" y="53"/>
                </a:lnTo>
                <a:lnTo>
                  <a:pt x="48" y="54"/>
                </a:lnTo>
                <a:lnTo>
                  <a:pt x="39" y="57"/>
                </a:lnTo>
                <a:lnTo>
                  <a:pt x="31" y="63"/>
                </a:lnTo>
                <a:lnTo>
                  <a:pt x="23" y="68"/>
                </a:lnTo>
                <a:lnTo>
                  <a:pt x="17" y="76"/>
                </a:lnTo>
                <a:lnTo>
                  <a:pt x="12" y="84"/>
                </a:lnTo>
                <a:lnTo>
                  <a:pt x="9" y="94"/>
                </a:lnTo>
                <a:lnTo>
                  <a:pt x="8" y="103"/>
                </a:lnTo>
                <a:lnTo>
                  <a:pt x="8" y="103"/>
                </a:lnTo>
                <a:lnTo>
                  <a:pt x="9" y="114"/>
                </a:lnTo>
                <a:lnTo>
                  <a:pt x="12" y="122"/>
                </a:lnTo>
                <a:lnTo>
                  <a:pt x="16" y="131"/>
                </a:lnTo>
                <a:lnTo>
                  <a:pt x="23" y="138"/>
                </a:lnTo>
                <a:lnTo>
                  <a:pt x="29" y="144"/>
                </a:lnTo>
                <a:lnTo>
                  <a:pt x="37" y="149"/>
                </a:lnTo>
                <a:lnTo>
                  <a:pt x="47" y="152"/>
                </a:lnTo>
                <a:lnTo>
                  <a:pt x="56" y="153"/>
                </a:lnTo>
                <a:lnTo>
                  <a:pt x="58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6" name="Freeform 396"/>
          <p:cNvSpPr/>
          <p:nvPr/>
        </p:nvSpPr>
        <p:spPr bwMode="auto">
          <a:xfrm>
            <a:off x="6067091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8" y="151"/>
              </a:cxn>
              <a:cxn ang="0">
                <a:pos x="234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4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4" y="8"/>
              </a:cxn>
              <a:cxn ang="0">
                <a:pos x="139" y="13"/>
              </a:cxn>
              <a:cxn ang="0">
                <a:pos x="118" y="34"/>
              </a:cxn>
              <a:cxn ang="0">
                <a:pos x="110" y="25"/>
              </a:cxn>
              <a:cxn ang="0">
                <a:pos x="93" y="21"/>
              </a:cxn>
              <a:cxn ang="0">
                <a:pos x="83" y="23"/>
              </a:cxn>
              <a:cxn ang="0">
                <a:pos x="69" y="34"/>
              </a:cxn>
              <a:cxn ang="0">
                <a:pos x="64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8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6" y="1"/>
              </a:cxn>
              <a:cxn ang="0">
                <a:pos x="205" y="17"/>
              </a:cxn>
              <a:cxn ang="0">
                <a:pos x="222" y="48"/>
              </a:cxn>
              <a:cxn ang="0">
                <a:pos x="223" y="71"/>
              </a:cxn>
              <a:cxn ang="0">
                <a:pos x="226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8" y="151"/>
                </a:lnTo>
                <a:lnTo>
                  <a:pt x="224" y="150"/>
                </a:lnTo>
                <a:lnTo>
                  <a:pt x="230" y="147"/>
                </a:lnTo>
                <a:lnTo>
                  <a:pt x="234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4" y="100"/>
                </a:lnTo>
                <a:lnTo>
                  <a:pt x="230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7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7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4" y="8"/>
                </a:lnTo>
                <a:lnTo>
                  <a:pt x="164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8" y="34"/>
                </a:lnTo>
                <a:lnTo>
                  <a:pt x="115" y="29"/>
                </a:lnTo>
                <a:lnTo>
                  <a:pt x="115" y="29"/>
                </a:lnTo>
                <a:lnTo>
                  <a:pt x="110" y="25"/>
                </a:lnTo>
                <a:lnTo>
                  <a:pt x="105" y="23"/>
                </a:lnTo>
                <a:lnTo>
                  <a:pt x="99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3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4" y="48"/>
                </a:lnTo>
                <a:lnTo>
                  <a:pt x="64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10" y="93"/>
                </a:lnTo>
                <a:lnTo>
                  <a:pt x="8" y="102"/>
                </a:lnTo>
                <a:lnTo>
                  <a:pt x="8" y="102"/>
                </a:lnTo>
                <a:lnTo>
                  <a:pt x="10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9" y="143"/>
                </a:lnTo>
                <a:lnTo>
                  <a:pt x="38" y="147"/>
                </a:lnTo>
                <a:lnTo>
                  <a:pt x="46" y="151"/>
                </a:lnTo>
                <a:lnTo>
                  <a:pt x="56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1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10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5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7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2" y="17"/>
                </a:lnTo>
                <a:lnTo>
                  <a:pt x="116" y="21"/>
                </a:lnTo>
                <a:lnTo>
                  <a:pt x="116" y="21"/>
                </a:lnTo>
                <a:lnTo>
                  <a:pt x="126" y="12"/>
                </a:lnTo>
                <a:lnTo>
                  <a:pt x="138" y="5"/>
                </a:lnTo>
                <a:lnTo>
                  <a:pt x="150" y="1"/>
                </a:lnTo>
                <a:lnTo>
                  <a:pt x="164" y="0"/>
                </a:lnTo>
                <a:lnTo>
                  <a:pt x="164" y="0"/>
                </a:lnTo>
                <a:lnTo>
                  <a:pt x="176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2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6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9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9" y="136"/>
                </a:lnTo>
                <a:lnTo>
                  <a:pt x="245" y="143"/>
                </a:lnTo>
                <a:lnTo>
                  <a:pt x="239" y="148"/>
                </a:lnTo>
                <a:lnTo>
                  <a:pt x="234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7" name="Freeform 397"/>
          <p:cNvSpPr/>
          <p:nvPr/>
        </p:nvSpPr>
        <p:spPr bwMode="auto">
          <a:xfrm>
            <a:off x="6198431" y="5806538"/>
            <a:ext cx="131340" cy="70039"/>
          </a:xfrm>
          <a:custGeom>
            <a:avLst/>
            <a:gdLst/>
            <a:ahLst/>
            <a:cxnLst>
              <a:cxn ang="0">
                <a:pos x="5" y="47"/>
              </a:cxn>
              <a:cxn ang="0">
                <a:pos x="0" y="42"/>
              </a:cxn>
              <a:cxn ang="0">
                <a:pos x="42" y="0"/>
              </a:cxn>
              <a:cxn ang="0">
                <a:pos x="84" y="42"/>
              </a:cxn>
              <a:cxn ang="0">
                <a:pos x="78" y="47"/>
              </a:cxn>
              <a:cxn ang="0">
                <a:pos x="42" y="11"/>
              </a:cxn>
              <a:cxn ang="0">
                <a:pos x="5" y="47"/>
              </a:cxn>
            </a:cxnLst>
            <a:rect l="0" t="0" r="r" b="b"/>
            <a:pathLst>
              <a:path w="84" h="47">
                <a:moveTo>
                  <a:pt x="5" y="47"/>
                </a:moveTo>
                <a:lnTo>
                  <a:pt x="0" y="42"/>
                </a:lnTo>
                <a:lnTo>
                  <a:pt x="42" y="0"/>
                </a:lnTo>
                <a:lnTo>
                  <a:pt x="84" y="42"/>
                </a:lnTo>
                <a:lnTo>
                  <a:pt x="78" y="47"/>
                </a:lnTo>
                <a:lnTo>
                  <a:pt x="42" y="11"/>
                </a:lnTo>
                <a:lnTo>
                  <a:pt x="5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8" name="Rectangle 398"/>
          <p:cNvSpPr>
            <a:spLocks noChangeArrowheads="1"/>
          </p:cNvSpPr>
          <p:nvPr/>
        </p:nvSpPr>
        <p:spPr bwMode="auto">
          <a:xfrm>
            <a:off x="6259410" y="5815877"/>
            <a:ext cx="14073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9" name="Freeform 399"/>
          <p:cNvSpPr/>
          <p:nvPr/>
        </p:nvSpPr>
        <p:spPr bwMode="auto">
          <a:xfrm>
            <a:off x="6873896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7" y="151"/>
              </a:cxn>
              <a:cxn ang="0">
                <a:pos x="233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3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3" y="8"/>
              </a:cxn>
              <a:cxn ang="0">
                <a:pos x="139" y="13"/>
              </a:cxn>
              <a:cxn ang="0">
                <a:pos x="117" y="34"/>
              </a:cxn>
              <a:cxn ang="0">
                <a:pos x="109" y="25"/>
              </a:cxn>
              <a:cxn ang="0">
                <a:pos x="93" y="21"/>
              </a:cxn>
              <a:cxn ang="0">
                <a:pos x="82" y="23"/>
              </a:cxn>
              <a:cxn ang="0">
                <a:pos x="69" y="34"/>
              </a:cxn>
              <a:cxn ang="0">
                <a:pos x="63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6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5" y="1"/>
              </a:cxn>
              <a:cxn ang="0">
                <a:pos x="205" y="17"/>
              </a:cxn>
              <a:cxn ang="0">
                <a:pos x="221" y="48"/>
              </a:cxn>
              <a:cxn ang="0">
                <a:pos x="223" y="71"/>
              </a:cxn>
              <a:cxn ang="0">
                <a:pos x="225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7" y="151"/>
                </a:lnTo>
                <a:lnTo>
                  <a:pt x="224" y="150"/>
                </a:lnTo>
                <a:lnTo>
                  <a:pt x="229" y="147"/>
                </a:lnTo>
                <a:lnTo>
                  <a:pt x="233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3" y="100"/>
                </a:lnTo>
                <a:lnTo>
                  <a:pt x="229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6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6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3" y="8"/>
                </a:lnTo>
                <a:lnTo>
                  <a:pt x="163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7" y="34"/>
                </a:lnTo>
                <a:lnTo>
                  <a:pt x="115" y="29"/>
                </a:lnTo>
                <a:lnTo>
                  <a:pt x="115" y="29"/>
                </a:lnTo>
                <a:lnTo>
                  <a:pt x="109" y="25"/>
                </a:lnTo>
                <a:lnTo>
                  <a:pt x="104" y="23"/>
                </a:lnTo>
                <a:lnTo>
                  <a:pt x="98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2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3" y="48"/>
                </a:lnTo>
                <a:lnTo>
                  <a:pt x="63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9" y="93"/>
                </a:lnTo>
                <a:lnTo>
                  <a:pt x="8" y="102"/>
                </a:lnTo>
                <a:lnTo>
                  <a:pt x="8" y="102"/>
                </a:lnTo>
                <a:lnTo>
                  <a:pt x="9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8" y="143"/>
                </a:lnTo>
                <a:lnTo>
                  <a:pt x="36" y="147"/>
                </a:lnTo>
                <a:lnTo>
                  <a:pt x="46" y="151"/>
                </a:lnTo>
                <a:lnTo>
                  <a:pt x="55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0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9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4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6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1" y="17"/>
                </a:lnTo>
                <a:lnTo>
                  <a:pt x="116" y="21"/>
                </a:lnTo>
                <a:lnTo>
                  <a:pt x="116" y="21"/>
                </a:lnTo>
                <a:lnTo>
                  <a:pt x="125" y="12"/>
                </a:lnTo>
                <a:lnTo>
                  <a:pt x="138" y="5"/>
                </a:lnTo>
                <a:lnTo>
                  <a:pt x="150" y="1"/>
                </a:lnTo>
                <a:lnTo>
                  <a:pt x="163" y="0"/>
                </a:lnTo>
                <a:lnTo>
                  <a:pt x="163" y="0"/>
                </a:lnTo>
                <a:lnTo>
                  <a:pt x="175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1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5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8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7" y="136"/>
                </a:lnTo>
                <a:lnTo>
                  <a:pt x="244" y="143"/>
                </a:lnTo>
                <a:lnTo>
                  <a:pt x="239" y="148"/>
                </a:lnTo>
                <a:lnTo>
                  <a:pt x="233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0" name="Freeform 400"/>
          <p:cNvSpPr/>
          <p:nvPr/>
        </p:nvSpPr>
        <p:spPr bwMode="auto">
          <a:xfrm>
            <a:off x="7005238" y="6007312"/>
            <a:ext cx="131340" cy="74707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0" y="5"/>
              </a:cxn>
              <a:cxn ang="0">
                <a:pos x="5" y="0"/>
              </a:cxn>
              <a:cxn ang="0">
                <a:pos x="41" y="35"/>
              </a:cxn>
              <a:cxn ang="0">
                <a:pos x="78" y="0"/>
              </a:cxn>
              <a:cxn ang="0">
                <a:pos x="83" y="5"/>
              </a:cxn>
              <a:cxn ang="0">
                <a:pos x="41" y="47"/>
              </a:cxn>
            </a:cxnLst>
            <a:rect l="0" t="0" r="r" b="b"/>
            <a:pathLst>
              <a:path w="83" h="47">
                <a:moveTo>
                  <a:pt x="41" y="47"/>
                </a:moveTo>
                <a:lnTo>
                  <a:pt x="0" y="5"/>
                </a:lnTo>
                <a:lnTo>
                  <a:pt x="5" y="0"/>
                </a:lnTo>
                <a:lnTo>
                  <a:pt x="41" y="35"/>
                </a:lnTo>
                <a:lnTo>
                  <a:pt x="78" y="0"/>
                </a:lnTo>
                <a:lnTo>
                  <a:pt x="83" y="5"/>
                </a:lnTo>
                <a:lnTo>
                  <a:pt x="4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1" name="Rectangle 401"/>
          <p:cNvSpPr>
            <a:spLocks noChangeArrowheads="1"/>
          </p:cNvSpPr>
          <p:nvPr/>
        </p:nvSpPr>
        <p:spPr bwMode="auto">
          <a:xfrm>
            <a:off x="7066218" y="5829884"/>
            <a:ext cx="14073" cy="238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2" name="Freeform 402"/>
          <p:cNvSpPr/>
          <p:nvPr/>
        </p:nvSpPr>
        <p:spPr bwMode="auto">
          <a:xfrm>
            <a:off x="2957131" y="5890581"/>
            <a:ext cx="131340" cy="74707"/>
          </a:xfrm>
          <a:custGeom>
            <a:avLst/>
            <a:gdLst/>
            <a:ahLst/>
            <a:cxnLst>
              <a:cxn ang="0">
                <a:pos x="42" y="49"/>
              </a:cxn>
              <a:cxn ang="0">
                <a:pos x="0" y="5"/>
              </a:cxn>
              <a:cxn ang="0">
                <a:pos x="5" y="0"/>
              </a:cxn>
              <a:cxn ang="0">
                <a:pos x="42" y="36"/>
              </a:cxn>
              <a:cxn ang="0">
                <a:pos x="78" y="0"/>
              </a:cxn>
              <a:cxn ang="0">
                <a:pos x="84" y="5"/>
              </a:cxn>
              <a:cxn ang="0">
                <a:pos x="42" y="49"/>
              </a:cxn>
            </a:cxnLst>
            <a:rect l="0" t="0" r="r" b="b"/>
            <a:pathLst>
              <a:path w="84" h="49">
                <a:moveTo>
                  <a:pt x="42" y="49"/>
                </a:moveTo>
                <a:lnTo>
                  <a:pt x="0" y="5"/>
                </a:lnTo>
                <a:lnTo>
                  <a:pt x="5" y="0"/>
                </a:lnTo>
                <a:lnTo>
                  <a:pt x="42" y="36"/>
                </a:lnTo>
                <a:lnTo>
                  <a:pt x="78" y="0"/>
                </a:lnTo>
                <a:lnTo>
                  <a:pt x="84" y="5"/>
                </a:lnTo>
                <a:lnTo>
                  <a:pt x="42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3" name="Rectangle 403"/>
          <p:cNvSpPr>
            <a:spLocks noChangeArrowheads="1"/>
          </p:cNvSpPr>
          <p:nvPr/>
        </p:nvSpPr>
        <p:spPr bwMode="auto">
          <a:xfrm>
            <a:off x="3018112" y="5708487"/>
            <a:ext cx="9381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4" name="Freeform 404"/>
          <p:cNvSpPr/>
          <p:nvPr/>
        </p:nvSpPr>
        <p:spPr bwMode="auto">
          <a:xfrm>
            <a:off x="2877390" y="5806538"/>
            <a:ext cx="290825" cy="284820"/>
          </a:xfrm>
          <a:custGeom>
            <a:avLst/>
            <a:gdLst/>
            <a:ahLst/>
            <a:cxnLst>
              <a:cxn ang="0">
                <a:pos x="184" y="184"/>
              </a:cxn>
              <a:cxn ang="0">
                <a:pos x="0" y="184"/>
              </a:cxn>
              <a:cxn ang="0">
                <a:pos x="0" y="0"/>
              </a:cxn>
              <a:cxn ang="0">
                <a:pos x="69" y="0"/>
              </a:cxn>
              <a:cxn ang="0">
                <a:pos x="69" y="8"/>
              </a:cxn>
              <a:cxn ang="0">
                <a:pos x="9" y="8"/>
              </a:cxn>
              <a:cxn ang="0">
                <a:pos x="9" y="174"/>
              </a:cxn>
              <a:cxn ang="0">
                <a:pos x="176" y="174"/>
              </a:cxn>
              <a:cxn ang="0">
                <a:pos x="176" y="8"/>
              </a:cxn>
              <a:cxn ang="0">
                <a:pos x="117" y="8"/>
              </a:cxn>
              <a:cxn ang="0">
                <a:pos x="117" y="0"/>
              </a:cxn>
              <a:cxn ang="0">
                <a:pos x="184" y="0"/>
              </a:cxn>
              <a:cxn ang="0">
                <a:pos x="184" y="184"/>
              </a:cxn>
            </a:cxnLst>
            <a:rect l="0" t="0" r="r" b="b"/>
            <a:pathLst>
              <a:path w="184" h="184">
                <a:moveTo>
                  <a:pt x="184" y="184"/>
                </a:moveTo>
                <a:lnTo>
                  <a:pt x="0" y="184"/>
                </a:lnTo>
                <a:lnTo>
                  <a:pt x="0" y="0"/>
                </a:lnTo>
                <a:lnTo>
                  <a:pt x="69" y="0"/>
                </a:lnTo>
                <a:lnTo>
                  <a:pt x="69" y="8"/>
                </a:lnTo>
                <a:lnTo>
                  <a:pt x="9" y="8"/>
                </a:lnTo>
                <a:lnTo>
                  <a:pt x="9" y="174"/>
                </a:lnTo>
                <a:lnTo>
                  <a:pt x="176" y="174"/>
                </a:lnTo>
                <a:lnTo>
                  <a:pt x="176" y="8"/>
                </a:lnTo>
                <a:lnTo>
                  <a:pt x="117" y="8"/>
                </a:lnTo>
                <a:lnTo>
                  <a:pt x="117" y="0"/>
                </a:lnTo>
                <a:lnTo>
                  <a:pt x="184" y="0"/>
                </a:lnTo>
                <a:lnTo>
                  <a:pt x="184" y="1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" name="Freeform 405"/>
          <p:cNvSpPr/>
          <p:nvPr/>
        </p:nvSpPr>
        <p:spPr bwMode="auto">
          <a:xfrm>
            <a:off x="3759248" y="5694477"/>
            <a:ext cx="136033" cy="74707"/>
          </a:xfrm>
          <a:custGeom>
            <a:avLst/>
            <a:gdLst/>
            <a:ahLst/>
            <a:cxnLst>
              <a:cxn ang="0">
                <a:pos x="7" y="50"/>
              </a:cxn>
              <a:cxn ang="0">
                <a:pos x="0" y="45"/>
              </a:cxn>
              <a:cxn ang="0">
                <a:pos x="43" y="0"/>
              </a:cxn>
              <a:cxn ang="0">
                <a:pos x="88" y="45"/>
              </a:cxn>
              <a:cxn ang="0">
                <a:pos x="81" y="50"/>
              </a:cxn>
              <a:cxn ang="0">
                <a:pos x="43" y="14"/>
              </a:cxn>
              <a:cxn ang="0">
                <a:pos x="7" y="50"/>
              </a:cxn>
            </a:cxnLst>
            <a:rect l="0" t="0" r="r" b="b"/>
            <a:pathLst>
              <a:path w="88" h="50">
                <a:moveTo>
                  <a:pt x="7" y="50"/>
                </a:moveTo>
                <a:lnTo>
                  <a:pt x="0" y="45"/>
                </a:lnTo>
                <a:lnTo>
                  <a:pt x="43" y="0"/>
                </a:lnTo>
                <a:lnTo>
                  <a:pt x="88" y="45"/>
                </a:lnTo>
                <a:lnTo>
                  <a:pt x="81" y="50"/>
                </a:lnTo>
                <a:lnTo>
                  <a:pt x="43" y="14"/>
                </a:lnTo>
                <a:lnTo>
                  <a:pt x="7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6" name="Rectangle 407"/>
          <p:cNvSpPr>
            <a:spLocks noChangeArrowheads="1"/>
          </p:cNvSpPr>
          <p:nvPr/>
        </p:nvSpPr>
        <p:spPr bwMode="auto">
          <a:xfrm>
            <a:off x="3820217" y="5708477"/>
            <a:ext cx="14073" cy="2474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7" name="Freeform 408"/>
          <p:cNvSpPr/>
          <p:nvPr/>
        </p:nvSpPr>
        <p:spPr bwMode="auto">
          <a:xfrm>
            <a:off x="3679495" y="5801861"/>
            <a:ext cx="295517" cy="294159"/>
          </a:xfrm>
          <a:custGeom>
            <a:avLst/>
            <a:gdLst/>
            <a:ahLst/>
            <a:cxnLst>
              <a:cxn ang="0">
                <a:pos x="188" y="189"/>
              </a:cxn>
              <a:cxn ang="0">
                <a:pos x="0" y="189"/>
              </a:cxn>
              <a:cxn ang="0">
                <a:pos x="0" y="0"/>
              </a:cxn>
              <a:cxn ang="0">
                <a:pos x="70" y="0"/>
              </a:cxn>
              <a:cxn ang="0">
                <a:pos x="70" y="10"/>
              </a:cxn>
              <a:cxn ang="0">
                <a:pos x="8" y="10"/>
              </a:cxn>
              <a:cxn ang="0">
                <a:pos x="8" y="181"/>
              </a:cxn>
              <a:cxn ang="0">
                <a:pos x="180" y="181"/>
              </a:cxn>
              <a:cxn ang="0">
                <a:pos x="180" y="10"/>
              </a:cxn>
              <a:cxn ang="0">
                <a:pos x="120" y="10"/>
              </a:cxn>
              <a:cxn ang="0">
                <a:pos x="120" y="0"/>
              </a:cxn>
              <a:cxn ang="0">
                <a:pos x="188" y="0"/>
              </a:cxn>
              <a:cxn ang="0">
                <a:pos x="188" y="189"/>
              </a:cxn>
            </a:cxnLst>
            <a:rect l="0" t="0" r="r" b="b"/>
            <a:pathLst>
              <a:path w="188" h="189">
                <a:moveTo>
                  <a:pt x="188" y="189"/>
                </a:moveTo>
                <a:lnTo>
                  <a:pt x="0" y="189"/>
                </a:lnTo>
                <a:lnTo>
                  <a:pt x="0" y="0"/>
                </a:lnTo>
                <a:lnTo>
                  <a:pt x="70" y="0"/>
                </a:lnTo>
                <a:lnTo>
                  <a:pt x="70" y="10"/>
                </a:lnTo>
                <a:lnTo>
                  <a:pt x="8" y="10"/>
                </a:lnTo>
                <a:lnTo>
                  <a:pt x="8" y="181"/>
                </a:lnTo>
                <a:lnTo>
                  <a:pt x="180" y="181"/>
                </a:lnTo>
                <a:lnTo>
                  <a:pt x="180" y="10"/>
                </a:lnTo>
                <a:lnTo>
                  <a:pt x="120" y="10"/>
                </a:lnTo>
                <a:lnTo>
                  <a:pt x="120" y="0"/>
                </a:lnTo>
                <a:lnTo>
                  <a:pt x="188" y="0"/>
                </a:lnTo>
                <a:lnTo>
                  <a:pt x="188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8" name="Freeform 409"/>
          <p:cNvSpPr>
            <a:spLocks noEditPoints="1"/>
          </p:cNvSpPr>
          <p:nvPr/>
        </p:nvSpPr>
        <p:spPr bwMode="auto">
          <a:xfrm>
            <a:off x="4519138" y="5689802"/>
            <a:ext cx="262681" cy="406217"/>
          </a:xfrm>
          <a:custGeom>
            <a:avLst/>
            <a:gdLst/>
            <a:ahLst/>
            <a:cxnLst>
              <a:cxn ang="0">
                <a:pos x="24" y="260"/>
              </a:cxn>
              <a:cxn ang="0">
                <a:pos x="17" y="259"/>
              </a:cxn>
              <a:cxn ang="0">
                <a:pos x="15" y="256"/>
              </a:cxn>
              <a:cxn ang="0">
                <a:pos x="11" y="248"/>
              </a:cxn>
              <a:cxn ang="0">
                <a:pos x="42" y="155"/>
              </a:cxn>
              <a:cxn ang="0">
                <a:pos x="12" y="155"/>
              </a:cxn>
              <a:cxn ang="0">
                <a:pos x="1" y="150"/>
              </a:cxn>
              <a:cxn ang="0">
                <a:pos x="0" y="144"/>
              </a:cxn>
              <a:cxn ang="0">
                <a:pos x="48" y="9"/>
              </a:cxn>
              <a:cxn ang="0">
                <a:pos x="50" y="5"/>
              </a:cxn>
              <a:cxn ang="0">
                <a:pos x="56" y="1"/>
              </a:cxn>
              <a:cxn ang="0">
                <a:pos x="155" y="0"/>
              </a:cxn>
              <a:cxn ang="0">
                <a:pos x="160" y="1"/>
              </a:cxn>
              <a:cxn ang="0">
                <a:pos x="167" y="8"/>
              </a:cxn>
              <a:cxn ang="0">
                <a:pos x="169" y="13"/>
              </a:cxn>
              <a:cxn ang="0">
                <a:pos x="166" y="20"/>
              </a:cxn>
              <a:cxn ang="0">
                <a:pos x="142" y="92"/>
              </a:cxn>
              <a:cxn ang="0">
                <a:pos x="144" y="92"/>
              </a:cxn>
              <a:cxn ang="0">
                <a:pos x="151" y="96"/>
              </a:cxn>
              <a:cxn ang="0">
                <a:pos x="152" y="100"/>
              </a:cxn>
              <a:cxn ang="0">
                <a:pos x="154" y="106"/>
              </a:cxn>
              <a:cxn ang="0">
                <a:pos x="151" y="113"/>
              </a:cxn>
              <a:cxn ang="0">
                <a:pos x="34" y="256"/>
              </a:cxn>
              <a:cxn ang="0">
                <a:pos x="24" y="260"/>
              </a:cxn>
              <a:cxn ang="0">
                <a:pos x="61" y="10"/>
              </a:cxn>
              <a:cxn ang="0">
                <a:pos x="58" y="12"/>
              </a:cxn>
              <a:cxn ang="0">
                <a:pos x="11" y="141"/>
              </a:cxn>
              <a:cxn ang="0">
                <a:pos x="11" y="143"/>
              </a:cxn>
              <a:cxn ang="0">
                <a:pos x="56" y="144"/>
              </a:cxn>
              <a:cxn ang="0">
                <a:pos x="21" y="247"/>
              </a:cxn>
              <a:cxn ang="0">
                <a:pos x="23" y="250"/>
              </a:cxn>
              <a:cxn ang="0">
                <a:pos x="24" y="250"/>
              </a:cxn>
              <a:cxn ang="0">
                <a:pos x="143" y="106"/>
              </a:cxn>
              <a:cxn ang="0">
                <a:pos x="143" y="104"/>
              </a:cxn>
              <a:cxn ang="0">
                <a:pos x="142" y="102"/>
              </a:cxn>
              <a:cxn ang="0">
                <a:pos x="156" y="15"/>
              </a:cxn>
              <a:cxn ang="0">
                <a:pos x="158" y="13"/>
              </a:cxn>
              <a:cxn ang="0">
                <a:pos x="156" y="12"/>
              </a:cxn>
              <a:cxn ang="0">
                <a:pos x="61" y="10"/>
              </a:cxn>
            </a:cxnLst>
            <a:rect l="0" t="0" r="r" b="b"/>
            <a:pathLst>
              <a:path w="169" h="260">
                <a:moveTo>
                  <a:pt x="24" y="260"/>
                </a:moveTo>
                <a:lnTo>
                  <a:pt x="24" y="260"/>
                </a:lnTo>
                <a:lnTo>
                  <a:pt x="21" y="260"/>
                </a:lnTo>
                <a:lnTo>
                  <a:pt x="17" y="259"/>
                </a:lnTo>
                <a:lnTo>
                  <a:pt x="17" y="259"/>
                </a:lnTo>
                <a:lnTo>
                  <a:pt x="15" y="256"/>
                </a:lnTo>
                <a:lnTo>
                  <a:pt x="12" y="252"/>
                </a:lnTo>
                <a:lnTo>
                  <a:pt x="11" y="248"/>
                </a:lnTo>
                <a:lnTo>
                  <a:pt x="12" y="243"/>
                </a:lnTo>
                <a:lnTo>
                  <a:pt x="42" y="155"/>
                </a:lnTo>
                <a:lnTo>
                  <a:pt x="12" y="155"/>
                </a:lnTo>
                <a:lnTo>
                  <a:pt x="12" y="155"/>
                </a:lnTo>
                <a:lnTo>
                  <a:pt x="7" y="154"/>
                </a:lnTo>
                <a:lnTo>
                  <a:pt x="1" y="150"/>
                </a:lnTo>
                <a:lnTo>
                  <a:pt x="1" y="150"/>
                </a:lnTo>
                <a:lnTo>
                  <a:pt x="0" y="144"/>
                </a:lnTo>
                <a:lnTo>
                  <a:pt x="0" y="137"/>
                </a:lnTo>
                <a:lnTo>
                  <a:pt x="48" y="9"/>
                </a:lnTo>
                <a:lnTo>
                  <a:pt x="48" y="9"/>
                </a:lnTo>
                <a:lnTo>
                  <a:pt x="50" y="5"/>
                </a:lnTo>
                <a:lnTo>
                  <a:pt x="52" y="2"/>
                </a:lnTo>
                <a:lnTo>
                  <a:pt x="56" y="1"/>
                </a:lnTo>
                <a:lnTo>
                  <a:pt x="61" y="0"/>
                </a:lnTo>
                <a:lnTo>
                  <a:pt x="155" y="0"/>
                </a:lnTo>
                <a:lnTo>
                  <a:pt x="155" y="0"/>
                </a:lnTo>
                <a:lnTo>
                  <a:pt x="160" y="1"/>
                </a:lnTo>
                <a:lnTo>
                  <a:pt x="164" y="4"/>
                </a:lnTo>
                <a:lnTo>
                  <a:pt x="167" y="8"/>
                </a:lnTo>
                <a:lnTo>
                  <a:pt x="169" y="13"/>
                </a:lnTo>
                <a:lnTo>
                  <a:pt x="169" y="13"/>
                </a:lnTo>
                <a:lnTo>
                  <a:pt x="167" y="17"/>
                </a:lnTo>
                <a:lnTo>
                  <a:pt x="166" y="20"/>
                </a:lnTo>
                <a:lnTo>
                  <a:pt x="117" y="92"/>
                </a:lnTo>
                <a:lnTo>
                  <a:pt x="142" y="92"/>
                </a:lnTo>
                <a:lnTo>
                  <a:pt x="142" y="92"/>
                </a:lnTo>
                <a:lnTo>
                  <a:pt x="144" y="92"/>
                </a:lnTo>
                <a:lnTo>
                  <a:pt x="148" y="93"/>
                </a:lnTo>
                <a:lnTo>
                  <a:pt x="151" y="96"/>
                </a:lnTo>
                <a:lnTo>
                  <a:pt x="152" y="100"/>
                </a:lnTo>
                <a:lnTo>
                  <a:pt x="152" y="100"/>
                </a:lnTo>
                <a:lnTo>
                  <a:pt x="154" y="102"/>
                </a:lnTo>
                <a:lnTo>
                  <a:pt x="154" y="106"/>
                </a:lnTo>
                <a:lnTo>
                  <a:pt x="152" y="109"/>
                </a:lnTo>
                <a:lnTo>
                  <a:pt x="151" y="113"/>
                </a:lnTo>
                <a:lnTo>
                  <a:pt x="34" y="256"/>
                </a:lnTo>
                <a:lnTo>
                  <a:pt x="34" y="256"/>
                </a:lnTo>
                <a:lnTo>
                  <a:pt x="29" y="259"/>
                </a:lnTo>
                <a:lnTo>
                  <a:pt x="24" y="260"/>
                </a:lnTo>
                <a:lnTo>
                  <a:pt x="24" y="260"/>
                </a:lnTo>
                <a:close/>
                <a:moveTo>
                  <a:pt x="61" y="10"/>
                </a:moveTo>
                <a:lnTo>
                  <a:pt x="61" y="10"/>
                </a:lnTo>
                <a:lnTo>
                  <a:pt x="58" y="12"/>
                </a:lnTo>
                <a:lnTo>
                  <a:pt x="11" y="141"/>
                </a:lnTo>
                <a:lnTo>
                  <a:pt x="11" y="141"/>
                </a:lnTo>
                <a:lnTo>
                  <a:pt x="11" y="143"/>
                </a:lnTo>
                <a:lnTo>
                  <a:pt x="11" y="143"/>
                </a:lnTo>
                <a:lnTo>
                  <a:pt x="12" y="144"/>
                </a:lnTo>
                <a:lnTo>
                  <a:pt x="56" y="144"/>
                </a:lnTo>
                <a:lnTo>
                  <a:pt x="21" y="247"/>
                </a:lnTo>
                <a:lnTo>
                  <a:pt x="21" y="247"/>
                </a:lnTo>
                <a:lnTo>
                  <a:pt x="23" y="248"/>
                </a:lnTo>
                <a:lnTo>
                  <a:pt x="23" y="250"/>
                </a:lnTo>
                <a:lnTo>
                  <a:pt x="23" y="250"/>
                </a:lnTo>
                <a:lnTo>
                  <a:pt x="24" y="250"/>
                </a:lnTo>
                <a:lnTo>
                  <a:pt x="25" y="250"/>
                </a:lnTo>
                <a:lnTo>
                  <a:pt x="143" y="106"/>
                </a:lnTo>
                <a:lnTo>
                  <a:pt x="143" y="106"/>
                </a:lnTo>
                <a:lnTo>
                  <a:pt x="143" y="104"/>
                </a:lnTo>
                <a:lnTo>
                  <a:pt x="143" y="104"/>
                </a:lnTo>
                <a:lnTo>
                  <a:pt x="142" y="102"/>
                </a:lnTo>
                <a:lnTo>
                  <a:pt x="97" y="102"/>
                </a:lnTo>
                <a:lnTo>
                  <a:pt x="156" y="15"/>
                </a:lnTo>
                <a:lnTo>
                  <a:pt x="156" y="15"/>
                </a:lnTo>
                <a:lnTo>
                  <a:pt x="158" y="13"/>
                </a:lnTo>
                <a:lnTo>
                  <a:pt x="158" y="13"/>
                </a:lnTo>
                <a:lnTo>
                  <a:pt x="156" y="12"/>
                </a:lnTo>
                <a:lnTo>
                  <a:pt x="155" y="10"/>
                </a:lnTo>
                <a:lnTo>
                  <a:pt x="6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9" name="Freeform 410"/>
          <p:cNvSpPr>
            <a:spLocks noEditPoints="1"/>
          </p:cNvSpPr>
          <p:nvPr/>
        </p:nvSpPr>
        <p:spPr bwMode="auto">
          <a:xfrm>
            <a:off x="7713525" y="5811200"/>
            <a:ext cx="112577" cy="275481"/>
          </a:xfrm>
          <a:custGeom>
            <a:avLst/>
            <a:gdLst/>
            <a:ahLst/>
            <a:cxnLst>
              <a:cxn ang="0">
                <a:pos x="52" y="178"/>
              </a:cxn>
              <a:cxn ang="0">
                <a:pos x="21" y="178"/>
              </a:cxn>
              <a:cxn ang="0">
                <a:pos x="21" y="178"/>
              </a:cxn>
              <a:cxn ang="0">
                <a:pos x="16" y="177"/>
              </a:cxn>
              <a:cxn ang="0">
                <a:pos x="12" y="175"/>
              </a:cxn>
              <a:cxn ang="0">
                <a:pos x="7" y="171"/>
              </a:cxn>
              <a:cxn ang="0">
                <a:pos x="2" y="164"/>
              </a:cxn>
              <a:cxn ang="0">
                <a:pos x="0" y="162"/>
              </a:cxn>
              <a:cxn ang="0">
                <a:pos x="0" y="156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7" y="6"/>
              </a:cxn>
              <a:cxn ang="0">
                <a:pos x="12" y="2"/>
              </a:cxn>
              <a:cxn ang="0">
                <a:pos x="16" y="1"/>
              </a:cxn>
              <a:cxn ang="0">
                <a:pos x="21" y="0"/>
              </a:cxn>
              <a:cxn ang="0">
                <a:pos x="52" y="0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6" y="6"/>
              </a:cxn>
              <a:cxn ang="0">
                <a:pos x="71" y="13"/>
              </a:cxn>
              <a:cxn ang="0">
                <a:pos x="72" y="16"/>
              </a:cxn>
              <a:cxn ang="0">
                <a:pos x="72" y="21"/>
              </a:cxn>
              <a:cxn ang="0">
                <a:pos x="72" y="156"/>
              </a:cxn>
              <a:cxn ang="0">
                <a:pos x="72" y="156"/>
              </a:cxn>
              <a:cxn ang="0">
                <a:pos x="72" y="162"/>
              </a:cxn>
              <a:cxn ang="0">
                <a:pos x="71" y="164"/>
              </a:cxn>
              <a:cxn ang="0">
                <a:pos x="66" y="171"/>
              </a:cxn>
              <a:cxn ang="0">
                <a:pos x="60" y="175"/>
              </a:cxn>
              <a:cxn ang="0">
                <a:pos x="56" y="177"/>
              </a:cxn>
              <a:cxn ang="0">
                <a:pos x="52" y="178"/>
              </a:cxn>
              <a:cxn ang="0">
                <a:pos x="52" y="178"/>
              </a:cxn>
              <a:cxn ang="0">
                <a:pos x="21" y="10"/>
              </a:cxn>
              <a:cxn ang="0">
                <a:pos x="21" y="10"/>
              </a:cxn>
              <a:cxn ang="0">
                <a:pos x="18" y="12"/>
              </a:cxn>
              <a:cxn ang="0">
                <a:pos x="14" y="13"/>
              </a:cxn>
              <a:cxn ang="0">
                <a:pos x="12" y="17"/>
              </a:cxn>
              <a:cxn ang="0">
                <a:pos x="11" y="21"/>
              </a:cxn>
              <a:cxn ang="0">
                <a:pos x="11" y="156"/>
              </a:cxn>
              <a:cxn ang="0">
                <a:pos x="11" y="156"/>
              </a:cxn>
              <a:cxn ang="0">
                <a:pos x="12" y="160"/>
              </a:cxn>
              <a:cxn ang="0">
                <a:pos x="14" y="164"/>
              </a:cxn>
              <a:cxn ang="0">
                <a:pos x="18" y="166"/>
              </a:cxn>
              <a:cxn ang="0">
                <a:pos x="21" y="167"/>
              </a:cxn>
              <a:cxn ang="0">
                <a:pos x="52" y="167"/>
              </a:cxn>
              <a:cxn ang="0">
                <a:pos x="52" y="167"/>
              </a:cxn>
              <a:cxn ang="0">
                <a:pos x="56" y="166"/>
              </a:cxn>
              <a:cxn ang="0">
                <a:pos x="58" y="164"/>
              </a:cxn>
              <a:cxn ang="0">
                <a:pos x="60" y="160"/>
              </a:cxn>
              <a:cxn ang="0">
                <a:pos x="61" y="156"/>
              </a:cxn>
              <a:cxn ang="0">
                <a:pos x="61" y="21"/>
              </a:cxn>
              <a:cxn ang="0">
                <a:pos x="61" y="21"/>
              </a:cxn>
              <a:cxn ang="0">
                <a:pos x="60" y="17"/>
              </a:cxn>
              <a:cxn ang="0">
                <a:pos x="58" y="13"/>
              </a:cxn>
              <a:cxn ang="0">
                <a:pos x="56" y="12"/>
              </a:cxn>
              <a:cxn ang="0">
                <a:pos x="52" y="10"/>
              </a:cxn>
              <a:cxn ang="0">
                <a:pos x="21" y="10"/>
              </a:cxn>
            </a:cxnLst>
            <a:rect l="0" t="0" r="r" b="b"/>
            <a:pathLst>
              <a:path w="72" h="178">
                <a:moveTo>
                  <a:pt x="52" y="178"/>
                </a:moveTo>
                <a:lnTo>
                  <a:pt x="21" y="178"/>
                </a:lnTo>
                <a:lnTo>
                  <a:pt x="21" y="178"/>
                </a:lnTo>
                <a:lnTo>
                  <a:pt x="16" y="177"/>
                </a:lnTo>
                <a:lnTo>
                  <a:pt x="12" y="175"/>
                </a:lnTo>
                <a:lnTo>
                  <a:pt x="7" y="171"/>
                </a:lnTo>
                <a:lnTo>
                  <a:pt x="2" y="164"/>
                </a:lnTo>
                <a:lnTo>
                  <a:pt x="0" y="162"/>
                </a:lnTo>
                <a:lnTo>
                  <a:pt x="0" y="156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7" y="6"/>
                </a:lnTo>
                <a:lnTo>
                  <a:pt x="12" y="2"/>
                </a:lnTo>
                <a:lnTo>
                  <a:pt x="16" y="1"/>
                </a:lnTo>
                <a:lnTo>
                  <a:pt x="21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6" y="6"/>
                </a:lnTo>
                <a:lnTo>
                  <a:pt x="71" y="13"/>
                </a:lnTo>
                <a:lnTo>
                  <a:pt x="72" y="16"/>
                </a:lnTo>
                <a:lnTo>
                  <a:pt x="72" y="21"/>
                </a:lnTo>
                <a:lnTo>
                  <a:pt x="72" y="156"/>
                </a:lnTo>
                <a:lnTo>
                  <a:pt x="72" y="156"/>
                </a:lnTo>
                <a:lnTo>
                  <a:pt x="72" y="162"/>
                </a:lnTo>
                <a:lnTo>
                  <a:pt x="71" y="164"/>
                </a:lnTo>
                <a:lnTo>
                  <a:pt x="66" y="171"/>
                </a:lnTo>
                <a:lnTo>
                  <a:pt x="60" y="175"/>
                </a:lnTo>
                <a:lnTo>
                  <a:pt x="56" y="177"/>
                </a:lnTo>
                <a:lnTo>
                  <a:pt x="52" y="178"/>
                </a:lnTo>
                <a:lnTo>
                  <a:pt x="52" y="178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18" y="12"/>
                </a:lnTo>
                <a:lnTo>
                  <a:pt x="14" y="13"/>
                </a:lnTo>
                <a:lnTo>
                  <a:pt x="12" y="17"/>
                </a:lnTo>
                <a:lnTo>
                  <a:pt x="11" y="21"/>
                </a:lnTo>
                <a:lnTo>
                  <a:pt x="11" y="156"/>
                </a:lnTo>
                <a:lnTo>
                  <a:pt x="11" y="156"/>
                </a:lnTo>
                <a:lnTo>
                  <a:pt x="12" y="160"/>
                </a:lnTo>
                <a:lnTo>
                  <a:pt x="14" y="164"/>
                </a:lnTo>
                <a:lnTo>
                  <a:pt x="18" y="166"/>
                </a:lnTo>
                <a:lnTo>
                  <a:pt x="21" y="167"/>
                </a:lnTo>
                <a:lnTo>
                  <a:pt x="52" y="167"/>
                </a:lnTo>
                <a:lnTo>
                  <a:pt x="52" y="167"/>
                </a:lnTo>
                <a:lnTo>
                  <a:pt x="56" y="166"/>
                </a:lnTo>
                <a:lnTo>
                  <a:pt x="58" y="164"/>
                </a:lnTo>
                <a:lnTo>
                  <a:pt x="60" y="160"/>
                </a:lnTo>
                <a:lnTo>
                  <a:pt x="61" y="156"/>
                </a:lnTo>
                <a:lnTo>
                  <a:pt x="61" y="21"/>
                </a:lnTo>
                <a:lnTo>
                  <a:pt x="61" y="21"/>
                </a:lnTo>
                <a:lnTo>
                  <a:pt x="60" y="17"/>
                </a:lnTo>
                <a:lnTo>
                  <a:pt x="58" y="13"/>
                </a:lnTo>
                <a:lnTo>
                  <a:pt x="56" y="12"/>
                </a:lnTo>
                <a:lnTo>
                  <a:pt x="52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0" name="Freeform 411"/>
          <p:cNvSpPr>
            <a:spLocks noEditPoints="1"/>
          </p:cNvSpPr>
          <p:nvPr/>
        </p:nvSpPr>
        <p:spPr bwMode="auto">
          <a:xfrm>
            <a:off x="7835483" y="5689801"/>
            <a:ext cx="107888" cy="396880"/>
          </a:xfrm>
          <a:custGeom>
            <a:avLst/>
            <a:gdLst/>
            <a:ahLst/>
            <a:cxnLst>
              <a:cxn ang="0">
                <a:pos x="51" y="254"/>
              </a:cxn>
              <a:cxn ang="0">
                <a:pos x="20" y="254"/>
              </a:cxn>
              <a:cxn ang="0">
                <a:pos x="20" y="254"/>
              </a:cxn>
              <a:cxn ang="0">
                <a:pos x="16" y="253"/>
              </a:cxn>
              <a:cxn ang="0">
                <a:pos x="13" y="251"/>
              </a:cxn>
              <a:cxn ang="0">
                <a:pos x="7" y="247"/>
              </a:cxn>
              <a:cxn ang="0">
                <a:pos x="1" y="240"/>
              </a:cxn>
              <a:cxn ang="0">
                <a:pos x="1" y="238"/>
              </a:cxn>
              <a:cxn ang="0">
                <a:pos x="0" y="232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4"/>
              </a:cxn>
              <a:cxn ang="0">
                <a:pos x="7" y="7"/>
              </a:cxn>
              <a:cxn ang="0">
                <a:pos x="13" y="1"/>
              </a:cxn>
              <a:cxn ang="0">
                <a:pos x="16" y="1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1"/>
              </a:cxn>
              <a:cxn ang="0">
                <a:pos x="59" y="1"/>
              </a:cxn>
              <a:cxn ang="0">
                <a:pos x="66" y="7"/>
              </a:cxn>
              <a:cxn ang="0">
                <a:pos x="70" y="14"/>
              </a:cxn>
              <a:cxn ang="0">
                <a:pos x="71" y="16"/>
              </a:cxn>
              <a:cxn ang="0">
                <a:pos x="71" y="20"/>
              </a:cxn>
              <a:cxn ang="0">
                <a:pos x="71" y="232"/>
              </a:cxn>
              <a:cxn ang="0">
                <a:pos x="71" y="232"/>
              </a:cxn>
              <a:cxn ang="0">
                <a:pos x="71" y="238"/>
              </a:cxn>
              <a:cxn ang="0">
                <a:pos x="70" y="240"/>
              </a:cxn>
              <a:cxn ang="0">
                <a:pos x="66" y="247"/>
              </a:cxn>
              <a:cxn ang="0">
                <a:pos x="59" y="251"/>
              </a:cxn>
              <a:cxn ang="0">
                <a:pos x="55" y="253"/>
              </a:cxn>
              <a:cxn ang="0">
                <a:pos x="51" y="254"/>
              </a:cxn>
              <a:cxn ang="0">
                <a:pos x="51" y="254"/>
              </a:cxn>
              <a:cxn ang="0">
                <a:pos x="20" y="11"/>
              </a:cxn>
              <a:cxn ang="0">
                <a:pos x="20" y="11"/>
              </a:cxn>
              <a:cxn ang="0">
                <a:pos x="17" y="12"/>
              </a:cxn>
              <a:cxn ang="0">
                <a:pos x="13" y="14"/>
              </a:cxn>
              <a:cxn ang="0">
                <a:pos x="12" y="18"/>
              </a:cxn>
              <a:cxn ang="0">
                <a:pos x="11" y="20"/>
              </a:cxn>
              <a:cxn ang="0">
                <a:pos x="11" y="232"/>
              </a:cxn>
              <a:cxn ang="0">
                <a:pos x="11" y="232"/>
              </a:cxn>
              <a:cxn ang="0">
                <a:pos x="12" y="236"/>
              </a:cxn>
              <a:cxn ang="0">
                <a:pos x="13" y="240"/>
              </a:cxn>
              <a:cxn ang="0">
                <a:pos x="17" y="242"/>
              </a:cxn>
              <a:cxn ang="0">
                <a:pos x="20" y="243"/>
              </a:cxn>
              <a:cxn ang="0">
                <a:pos x="51" y="243"/>
              </a:cxn>
              <a:cxn ang="0">
                <a:pos x="51" y="243"/>
              </a:cxn>
              <a:cxn ang="0">
                <a:pos x="55" y="242"/>
              </a:cxn>
              <a:cxn ang="0">
                <a:pos x="58" y="240"/>
              </a:cxn>
              <a:cxn ang="0">
                <a:pos x="59" y="236"/>
              </a:cxn>
              <a:cxn ang="0">
                <a:pos x="61" y="232"/>
              </a:cxn>
              <a:cxn ang="0">
                <a:pos x="61" y="20"/>
              </a:cxn>
              <a:cxn ang="0">
                <a:pos x="61" y="20"/>
              </a:cxn>
              <a:cxn ang="0">
                <a:pos x="59" y="18"/>
              </a:cxn>
              <a:cxn ang="0">
                <a:pos x="58" y="14"/>
              </a:cxn>
              <a:cxn ang="0">
                <a:pos x="55" y="12"/>
              </a:cxn>
              <a:cxn ang="0">
                <a:pos x="51" y="11"/>
              </a:cxn>
              <a:cxn ang="0">
                <a:pos x="20" y="11"/>
              </a:cxn>
            </a:cxnLst>
            <a:rect l="0" t="0" r="r" b="b"/>
            <a:pathLst>
              <a:path w="71" h="254">
                <a:moveTo>
                  <a:pt x="51" y="254"/>
                </a:moveTo>
                <a:lnTo>
                  <a:pt x="20" y="254"/>
                </a:lnTo>
                <a:lnTo>
                  <a:pt x="20" y="254"/>
                </a:lnTo>
                <a:lnTo>
                  <a:pt x="16" y="253"/>
                </a:lnTo>
                <a:lnTo>
                  <a:pt x="13" y="251"/>
                </a:lnTo>
                <a:lnTo>
                  <a:pt x="7" y="247"/>
                </a:lnTo>
                <a:lnTo>
                  <a:pt x="1" y="240"/>
                </a:lnTo>
                <a:lnTo>
                  <a:pt x="1" y="238"/>
                </a:lnTo>
                <a:lnTo>
                  <a:pt x="0" y="232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4"/>
                </a:lnTo>
                <a:lnTo>
                  <a:pt x="7" y="7"/>
                </a:lnTo>
                <a:lnTo>
                  <a:pt x="13" y="1"/>
                </a:lnTo>
                <a:lnTo>
                  <a:pt x="16" y="1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1"/>
                </a:lnTo>
                <a:lnTo>
                  <a:pt x="59" y="1"/>
                </a:lnTo>
                <a:lnTo>
                  <a:pt x="66" y="7"/>
                </a:lnTo>
                <a:lnTo>
                  <a:pt x="70" y="14"/>
                </a:lnTo>
                <a:lnTo>
                  <a:pt x="71" y="16"/>
                </a:lnTo>
                <a:lnTo>
                  <a:pt x="71" y="20"/>
                </a:lnTo>
                <a:lnTo>
                  <a:pt x="71" y="232"/>
                </a:lnTo>
                <a:lnTo>
                  <a:pt x="71" y="232"/>
                </a:lnTo>
                <a:lnTo>
                  <a:pt x="71" y="238"/>
                </a:lnTo>
                <a:lnTo>
                  <a:pt x="70" y="240"/>
                </a:lnTo>
                <a:lnTo>
                  <a:pt x="66" y="247"/>
                </a:lnTo>
                <a:lnTo>
                  <a:pt x="59" y="251"/>
                </a:lnTo>
                <a:lnTo>
                  <a:pt x="55" y="253"/>
                </a:lnTo>
                <a:lnTo>
                  <a:pt x="51" y="254"/>
                </a:lnTo>
                <a:lnTo>
                  <a:pt x="51" y="254"/>
                </a:lnTo>
                <a:close/>
                <a:moveTo>
                  <a:pt x="20" y="11"/>
                </a:moveTo>
                <a:lnTo>
                  <a:pt x="20" y="11"/>
                </a:lnTo>
                <a:lnTo>
                  <a:pt x="17" y="12"/>
                </a:lnTo>
                <a:lnTo>
                  <a:pt x="13" y="14"/>
                </a:lnTo>
                <a:lnTo>
                  <a:pt x="12" y="18"/>
                </a:lnTo>
                <a:lnTo>
                  <a:pt x="11" y="20"/>
                </a:lnTo>
                <a:lnTo>
                  <a:pt x="11" y="232"/>
                </a:lnTo>
                <a:lnTo>
                  <a:pt x="11" y="232"/>
                </a:lnTo>
                <a:lnTo>
                  <a:pt x="12" y="236"/>
                </a:lnTo>
                <a:lnTo>
                  <a:pt x="13" y="240"/>
                </a:lnTo>
                <a:lnTo>
                  <a:pt x="17" y="242"/>
                </a:lnTo>
                <a:lnTo>
                  <a:pt x="20" y="243"/>
                </a:lnTo>
                <a:lnTo>
                  <a:pt x="51" y="243"/>
                </a:lnTo>
                <a:lnTo>
                  <a:pt x="51" y="243"/>
                </a:lnTo>
                <a:lnTo>
                  <a:pt x="55" y="242"/>
                </a:lnTo>
                <a:lnTo>
                  <a:pt x="58" y="240"/>
                </a:lnTo>
                <a:lnTo>
                  <a:pt x="59" y="236"/>
                </a:lnTo>
                <a:lnTo>
                  <a:pt x="61" y="232"/>
                </a:lnTo>
                <a:lnTo>
                  <a:pt x="61" y="20"/>
                </a:lnTo>
                <a:lnTo>
                  <a:pt x="61" y="20"/>
                </a:lnTo>
                <a:lnTo>
                  <a:pt x="59" y="18"/>
                </a:lnTo>
                <a:lnTo>
                  <a:pt x="58" y="14"/>
                </a:lnTo>
                <a:lnTo>
                  <a:pt x="55" y="12"/>
                </a:lnTo>
                <a:lnTo>
                  <a:pt x="51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1" name="Freeform 412"/>
          <p:cNvSpPr>
            <a:spLocks noEditPoints="1"/>
          </p:cNvSpPr>
          <p:nvPr/>
        </p:nvSpPr>
        <p:spPr bwMode="auto">
          <a:xfrm>
            <a:off x="7952754" y="5881235"/>
            <a:ext cx="112577" cy="205443"/>
          </a:xfrm>
          <a:custGeom>
            <a:avLst/>
            <a:gdLst/>
            <a:ahLst/>
            <a:cxnLst>
              <a:cxn ang="0">
                <a:pos x="51" y="132"/>
              </a:cxn>
              <a:cxn ang="0">
                <a:pos x="20" y="132"/>
              </a:cxn>
              <a:cxn ang="0">
                <a:pos x="20" y="132"/>
              </a:cxn>
              <a:cxn ang="0">
                <a:pos x="16" y="131"/>
              </a:cxn>
              <a:cxn ang="0">
                <a:pos x="13" y="129"/>
              </a:cxn>
              <a:cxn ang="0">
                <a:pos x="6" y="125"/>
              </a:cxn>
              <a:cxn ang="0">
                <a:pos x="1" y="118"/>
              </a:cxn>
              <a:cxn ang="0">
                <a:pos x="1" y="116"/>
              </a:cxn>
              <a:cxn ang="0">
                <a:pos x="0" y="110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2"/>
              </a:cxn>
              <a:cxn ang="0">
                <a:pos x="6" y="5"/>
              </a:cxn>
              <a:cxn ang="0">
                <a:pos x="13" y="1"/>
              </a:cxn>
              <a:cxn ang="0">
                <a:pos x="16" y="0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0"/>
              </a:cxn>
              <a:cxn ang="0">
                <a:pos x="59" y="1"/>
              </a:cxn>
              <a:cxn ang="0">
                <a:pos x="66" y="5"/>
              </a:cxn>
              <a:cxn ang="0">
                <a:pos x="70" y="12"/>
              </a:cxn>
              <a:cxn ang="0">
                <a:pos x="71" y="16"/>
              </a:cxn>
              <a:cxn ang="0">
                <a:pos x="71" y="20"/>
              </a:cxn>
              <a:cxn ang="0">
                <a:pos x="71" y="110"/>
              </a:cxn>
              <a:cxn ang="0">
                <a:pos x="71" y="110"/>
              </a:cxn>
              <a:cxn ang="0">
                <a:pos x="71" y="116"/>
              </a:cxn>
              <a:cxn ang="0">
                <a:pos x="70" y="118"/>
              </a:cxn>
              <a:cxn ang="0">
                <a:pos x="66" y="125"/>
              </a:cxn>
              <a:cxn ang="0">
                <a:pos x="59" y="129"/>
              </a:cxn>
              <a:cxn ang="0">
                <a:pos x="55" y="131"/>
              </a:cxn>
              <a:cxn ang="0">
                <a:pos x="51" y="132"/>
              </a:cxn>
              <a:cxn ang="0">
                <a:pos x="51" y="132"/>
              </a:cxn>
              <a:cxn ang="0">
                <a:pos x="20" y="10"/>
              </a:cxn>
              <a:cxn ang="0">
                <a:pos x="20" y="10"/>
              </a:cxn>
              <a:cxn ang="0">
                <a:pos x="17" y="12"/>
              </a:cxn>
              <a:cxn ang="0">
                <a:pos x="13" y="13"/>
              </a:cxn>
              <a:cxn ang="0">
                <a:pos x="12" y="16"/>
              </a:cxn>
              <a:cxn ang="0">
                <a:pos x="10" y="20"/>
              </a:cxn>
              <a:cxn ang="0">
                <a:pos x="10" y="110"/>
              </a:cxn>
              <a:cxn ang="0">
                <a:pos x="10" y="110"/>
              </a:cxn>
              <a:cxn ang="0">
                <a:pos x="12" y="114"/>
              </a:cxn>
              <a:cxn ang="0">
                <a:pos x="13" y="118"/>
              </a:cxn>
              <a:cxn ang="0">
                <a:pos x="17" y="120"/>
              </a:cxn>
              <a:cxn ang="0">
                <a:pos x="20" y="121"/>
              </a:cxn>
              <a:cxn ang="0">
                <a:pos x="51" y="121"/>
              </a:cxn>
              <a:cxn ang="0">
                <a:pos x="51" y="121"/>
              </a:cxn>
              <a:cxn ang="0">
                <a:pos x="55" y="120"/>
              </a:cxn>
              <a:cxn ang="0">
                <a:pos x="58" y="118"/>
              </a:cxn>
              <a:cxn ang="0">
                <a:pos x="60" y="114"/>
              </a:cxn>
              <a:cxn ang="0">
                <a:pos x="60" y="110"/>
              </a:cxn>
              <a:cxn ang="0">
                <a:pos x="60" y="20"/>
              </a:cxn>
              <a:cxn ang="0">
                <a:pos x="60" y="20"/>
              </a:cxn>
              <a:cxn ang="0">
                <a:pos x="60" y="16"/>
              </a:cxn>
              <a:cxn ang="0">
                <a:pos x="58" y="13"/>
              </a:cxn>
              <a:cxn ang="0">
                <a:pos x="55" y="12"/>
              </a:cxn>
              <a:cxn ang="0">
                <a:pos x="51" y="10"/>
              </a:cxn>
              <a:cxn ang="0">
                <a:pos x="20" y="10"/>
              </a:cxn>
            </a:cxnLst>
            <a:rect l="0" t="0" r="r" b="b"/>
            <a:pathLst>
              <a:path w="71" h="132">
                <a:moveTo>
                  <a:pt x="51" y="132"/>
                </a:moveTo>
                <a:lnTo>
                  <a:pt x="20" y="132"/>
                </a:lnTo>
                <a:lnTo>
                  <a:pt x="20" y="132"/>
                </a:lnTo>
                <a:lnTo>
                  <a:pt x="16" y="131"/>
                </a:lnTo>
                <a:lnTo>
                  <a:pt x="13" y="129"/>
                </a:lnTo>
                <a:lnTo>
                  <a:pt x="6" y="125"/>
                </a:lnTo>
                <a:lnTo>
                  <a:pt x="1" y="118"/>
                </a:lnTo>
                <a:lnTo>
                  <a:pt x="1" y="116"/>
                </a:lnTo>
                <a:lnTo>
                  <a:pt x="0" y="110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2"/>
                </a:lnTo>
                <a:lnTo>
                  <a:pt x="6" y="5"/>
                </a:lnTo>
                <a:lnTo>
                  <a:pt x="13" y="1"/>
                </a:lnTo>
                <a:lnTo>
                  <a:pt x="16" y="0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0"/>
                </a:lnTo>
                <a:lnTo>
                  <a:pt x="59" y="1"/>
                </a:lnTo>
                <a:lnTo>
                  <a:pt x="66" y="5"/>
                </a:lnTo>
                <a:lnTo>
                  <a:pt x="70" y="12"/>
                </a:lnTo>
                <a:lnTo>
                  <a:pt x="71" y="16"/>
                </a:lnTo>
                <a:lnTo>
                  <a:pt x="71" y="20"/>
                </a:lnTo>
                <a:lnTo>
                  <a:pt x="71" y="110"/>
                </a:lnTo>
                <a:lnTo>
                  <a:pt x="71" y="110"/>
                </a:lnTo>
                <a:lnTo>
                  <a:pt x="71" y="116"/>
                </a:lnTo>
                <a:lnTo>
                  <a:pt x="70" y="118"/>
                </a:lnTo>
                <a:lnTo>
                  <a:pt x="66" y="125"/>
                </a:lnTo>
                <a:lnTo>
                  <a:pt x="59" y="129"/>
                </a:lnTo>
                <a:lnTo>
                  <a:pt x="55" y="131"/>
                </a:lnTo>
                <a:lnTo>
                  <a:pt x="51" y="132"/>
                </a:lnTo>
                <a:lnTo>
                  <a:pt x="51" y="132"/>
                </a:lnTo>
                <a:close/>
                <a:moveTo>
                  <a:pt x="20" y="10"/>
                </a:moveTo>
                <a:lnTo>
                  <a:pt x="20" y="10"/>
                </a:lnTo>
                <a:lnTo>
                  <a:pt x="17" y="12"/>
                </a:lnTo>
                <a:lnTo>
                  <a:pt x="13" y="13"/>
                </a:lnTo>
                <a:lnTo>
                  <a:pt x="12" y="16"/>
                </a:lnTo>
                <a:lnTo>
                  <a:pt x="10" y="20"/>
                </a:lnTo>
                <a:lnTo>
                  <a:pt x="10" y="110"/>
                </a:lnTo>
                <a:lnTo>
                  <a:pt x="10" y="110"/>
                </a:lnTo>
                <a:lnTo>
                  <a:pt x="12" y="114"/>
                </a:lnTo>
                <a:lnTo>
                  <a:pt x="13" y="118"/>
                </a:lnTo>
                <a:lnTo>
                  <a:pt x="17" y="120"/>
                </a:lnTo>
                <a:lnTo>
                  <a:pt x="20" y="121"/>
                </a:lnTo>
                <a:lnTo>
                  <a:pt x="51" y="121"/>
                </a:lnTo>
                <a:lnTo>
                  <a:pt x="51" y="121"/>
                </a:lnTo>
                <a:lnTo>
                  <a:pt x="55" y="120"/>
                </a:lnTo>
                <a:lnTo>
                  <a:pt x="58" y="118"/>
                </a:lnTo>
                <a:lnTo>
                  <a:pt x="60" y="114"/>
                </a:lnTo>
                <a:lnTo>
                  <a:pt x="60" y="110"/>
                </a:lnTo>
                <a:lnTo>
                  <a:pt x="60" y="20"/>
                </a:lnTo>
                <a:lnTo>
                  <a:pt x="60" y="20"/>
                </a:lnTo>
                <a:lnTo>
                  <a:pt x="60" y="16"/>
                </a:lnTo>
                <a:lnTo>
                  <a:pt x="58" y="13"/>
                </a:lnTo>
                <a:lnTo>
                  <a:pt x="55" y="12"/>
                </a:lnTo>
                <a:lnTo>
                  <a:pt x="51" y="10"/>
                </a:lnTo>
                <a:lnTo>
                  <a:pt x="2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2" name="Freeform 413"/>
          <p:cNvSpPr>
            <a:spLocks noEditPoints="1"/>
          </p:cNvSpPr>
          <p:nvPr/>
        </p:nvSpPr>
        <p:spPr bwMode="auto">
          <a:xfrm>
            <a:off x="2018977" y="5694469"/>
            <a:ext cx="379951" cy="392209"/>
          </a:xfrm>
          <a:custGeom>
            <a:avLst/>
            <a:gdLst/>
            <a:ahLst/>
            <a:cxnLst>
              <a:cxn ang="0">
                <a:pos x="72" y="250"/>
              </a:cxn>
              <a:cxn ang="0">
                <a:pos x="68" y="250"/>
              </a:cxn>
              <a:cxn ang="0">
                <a:pos x="57" y="244"/>
              </a:cxn>
              <a:cxn ang="0">
                <a:pos x="51" y="233"/>
              </a:cxn>
              <a:cxn ang="0">
                <a:pos x="51" y="140"/>
              </a:cxn>
              <a:cxn ang="0">
                <a:pos x="20" y="140"/>
              </a:cxn>
              <a:cxn ang="0">
                <a:pos x="10" y="136"/>
              </a:cxn>
              <a:cxn ang="0">
                <a:pos x="1" y="128"/>
              </a:cxn>
              <a:cxn ang="0">
                <a:pos x="0" y="123"/>
              </a:cxn>
              <a:cxn ang="0">
                <a:pos x="1" y="110"/>
              </a:cxn>
              <a:cxn ang="0">
                <a:pos x="108" y="6"/>
              </a:cxn>
              <a:cxn ang="0">
                <a:pos x="111" y="4"/>
              </a:cxn>
              <a:cxn ang="0">
                <a:pos x="119" y="0"/>
              </a:cxn>
              <a:cxn ang="0">
                <a:pos x="123" y="0"/>
              </a:cxn>
              <a:cxn ang="0">
                <a:pos x="131" y="1"/>
              </a:cxn>
              <a:cxn ang="0">
                <a:pos x="138" y="6"/>
              </a:cxn>
              <a:cxn ang="0">
                <a:pos x="239" y="106"/>
              </a:cxn>
              <a:cxn ang="0">
                <a:pos x="245" y="116"/>
              </a:cxn>
              <a:cxn ang="0">
                <a:pos x="243" y="128"/>
              </a:cxn>
              <a:cxn ang="0">
                <a:pos x="240" y="133"/>
              </a:cxn>
              <a:cxn ang="0">
                <a:pos x="231" y="139"/>
              </a:cxn>
              <a:cxn ang="0">
                <a:pos x="195" y="140"/>
              </a:cxn>
              <a:cxn ang="0">
                <a:pos x="195" y="229"/>
              </a:cxn>
              <a:cxn ang="0">
                <a:pos x="192" y="237"/>
              </a:cxn>
              <a:cxn ang="0">
                <a:pos x="181" y="248"/>
              </a:cxn>
              <a:cxn ang="0">
                <a:pos x="174" y="250"/>
              </a:cxn>
              <a:cxn ang="0">
                <a:pos x="123" y="11"/>
              </a:cxn>
              <a:cxn ang="0">
                <a:pos x="119" y="12"/>
              </a:cxn>
              <a:cxn ang="0">
                <a:pos x="14" y="113"/>
              </a:cxn>
              <a:cxn ang="0">
                <a:pos x="11" y="119"/>
              </a:cxn>
              <a:cxn ang="0">
                <a:pos x="11" y="124"/>
              </a:cxn>
              <a:cxn ang="0">
                <a:pos x="20" y="129"/>
              </a:cxn>
              <a:cxn ang="0">
                <a:pos x="62" y="229"/>
              </a:cxn>
              <a:cxn ang="0">
                <a:pos x="62" y="233"/>
              </a:cxn>
              <a:cxn ang="0">
                <a:pos x="68" y="239"/>
              </a:cxn>
              <a:cxn ang="0">
                <a:pos x="174" y="239"/>
              </a:cxn>
              <a:cxn ang="0">
                <a:pos x="177" y="239"/>
              </a:cxn>
              <a:cxn ang="0">
                <a:pos x="182" y="233"/>
              </a:cxn>
              <a:cxn ang="0">
                <a:pos x="184" y="129"/>
              </a:cxn>
              <a:cxn ang="0">
                <a:pos x="226" y="129"/>
              </a:cxn>
              <a:cxn ang="0">
                <a:pos x="234" y="124"/>
              </a:cxn>
              <a:cxn ang="0">
                <a:pos x="234" y="119"/>
              </a:cxn>
              <a:cxn ang="0">
                <a:pos x="130" y="13"/>
              </a:cxn>
              <a:cxn ang="0">
                <a:pos x="126" y="12"/>
              </a:cxn>
              <a:cxn ang="0">
                <a:pos x="123" y="11"/>
              </a:cxn>
            </a:cxnLst>
            <a:rect l="0" t="0" r="r" b="b"/>
            <a:pathLst>
              <a:path w="245" h="250">
                <a:moveTo>
                  <a:pt x="174" y="250"/>
                </a:moveTo>
                <a:lnTo>
                  <a:pt x="72" y="250"/>
                </a:lnTo>
                <a:lnTo>
                  <a:pt x="72" y="250"/>
                </a:lnTo>
                <a:lnTo>
                  <a:pt x="68" y="250"/>
                </a:lnTo>
                <a:lnTo>
                  <a:pt x="64" y="248"/>
                </a:lnTo>
                <a:lnTo>
                  <a:pt x="57" y="244"/>
                </a:lnTo>
                <a:lnTo>
                  <a:pt x="53" y="237"/>
                </a:lnTo>
                <a:lnTo>
                  <a:pt x="51" y="233"/>
                </a:lnTo>
                <a:lnTo>
                  <a:pt x="51" y="229"/>
                </a:lnTo>
                <a:lnTo>
                  <a:pt x="51" y="140"/>
                </a:lnTo>
                <a:lnTo>
                  <a:pt x="20" y="140"/>
                </a:lnTo>
                <a:lnTo>
                  <a:pt x="20" y="140"/>
                </a:lnTo>
                <a:lnTo>
                  <a:pt x="14" y="139"/>
                </a:lnTo>
                <a:lnTo>
                  <a:pt x="10" y="136"/>
                </a:lnTo>
                <a:lnTo>
                  <a:pt x="4" y="133"/>
                </a:lnTo>
                <a:lnTo>
                  <a:pt x="1" y="128"/>
                </a:lnTo>
                <a:lnTo>
                  <a:pt x="1" y="128"/>
                </a:lnTo>
                <a:lnTo>
                  <a:pt x="0" y="123"/>
                </a:lnTo>
                <a:lnTo>
                  <a:pt x="0" y="116"/>
                </a:lnTo>
                <a:lnTo>
                  <a:pt x="1" y="110"/>
                </a:lnTo>
                <a:lnTo>
                  <a:pt x="6" y="106"/>
                </a:lnTo>
                <a:lnTo>
                  <a:pt x="108" y="6"/>
                </a:lnTo>
                <a:lnTo>
                  <a:pt x="108" y="6"/>
                </a:lnTo>
                <a:lnTo>
                  <a:pt x="111" y="4"/>
                </a:lnTo>
                <a:lnTo>
                  <a:pt x="115" y="1"/>
                </a:lnTo>
                <a:lnTo>
                  <a:pt x="119" y="0"/>
                </a:lnTo>
                <a:lnTo>
                  <a:pt x="123" y="0"/>
                </a:lnTo>
                <a:lnTo>
                  <a:pt x="123" y="0"/>
                </a:lnTo>
                <a:lnTo>
                  <a:pt x="127" y="0"/>
                </a:lnTo>
                <a:lnTo>
                  <a:pt x="131" y="1"/>
                </a:lnTo>
                <a:lnTo>
                  <a:pt x="134" y="4"/>
                </a:lnTo>
                <a:lnTo>
                  <a:pt x="138" y="6"/>
                </a:lnTo>
                <a:lnTo>
                  <a:pt x="239" y="106"/>
                </a:lnTo>
                <a:lnTo>
                  <a:pt x="239" y="106"/>
                </a:lnTo>
                <a:lnTo>
                  <a:pt x="243" y="110"/>
                </a:lnTo>
                <a:lnTo>
                  <a:pt x="245" y="116"/>
                </a:lnTo>
                <a:lnTo>
                  <a:pt x="245" y="123"/>
                </a:lnTo>
                <a:lnTo>
                  <a:pt x="243" y="128"/>
                </a:lnTo>
                <a:lnTo>
                  <a:pt x="243" y="128"/>
                </a:lnTo>
                <a:lnTo>
                  <a:pt x="240" y="133"/>
                </a:lnTo>
                <a:lnTo>
                  <a:pt x="236" y="136"/>
                </a:lnTo>
                <a:lnTo>
                  <a:pt x="231" y="139"/>
                </a:lnTo>
                <a:lnTo>
                  <a:pt x="226" y="140"/>
                </a:lnTo>
                <a:lnTo>
                  <a:pt x="195" y="140"/>
                </a:lnTo>
                <a:lnTo>
                  <a:pt x="195" y="229"/>
                </a:lnTo>
                <a:lnTo>
                  <a:pt x="195" y="229"/>
                </a:lnTo>
                <a:lnTo>
                  <a:pt x="193" y="233"/>
                </a:lnTo>
                <a:lnTo>
                  <a:pt x="192" y="237"/>
                </a:lnTo>
                <a:lnTo>
                  <a:pt x="188" y="244"/>
                </a:lnTo>
                <a:lnTo>
                  <a:pt x="181" y="248"/>
                </a:lnTo>
                <a:lnTo>
                  <a:pt x="178" y="250"/>
                </a:lnTo>
                <a:lnTo>
                  <a:pt x="174" y="250"/>
                </a:lnTo>
                <a:lnTo>
                  <a:pt x="174" y="250"/>
                </a:lnTo>
                <a:close/>
                <a:moveTo>
                  <a:pt x="123" y="11"/>
                </a:moveTo>
                <a:lnTo>
                  <a:pt x="123" y="11"/>
                </a:lnTo>
                <a:lnTo>
                  <a:pt x="119" y="12"/>
                </a:lnTo>
                <a:lnTo>
                  <a:pt x="116" y="13"/>
                </a:lnTo>
                <a:lnTo>
                  <a:pt x="14" y="113"/>
                </a:lnTo>
                <a:lnTo>
                  <a:pt x="14" y="113"/>
                </a:lnTo>
                <a:lnTo>
                  <a:pt x="11" y="119"/>
                </a:lnTo>
                <a:lnTo>
                  <a:pt x="11" y="124"/>
                </a:lnTo>
                <a:lnTo>
                  <a:pt x="11" y="124"/>
                </a:lnTo>
                <a:lnTo>
                  <a:pt x="15" y="128"/>
                </a:lnTo>
                <a:lnTo>
                  <a:pt x="20" y="129"/>
                </a:lnTo>
                <a:lnTo>
                  <a:pt x="62" y="129"/>
                </a:lnTo>
                <a:lnTo>
                  <a:pt x="62" y="229"/>
                </a:lnTo>
                <a:lnTo>
                  <a:pt x="62" y="229"/>
                </a:lnTo>
                <a:lnTo>
                  <a:pt x="62" y="233"/>
                </a:lnTo>
                <a:lnTo>
                  <a:pt x="65" y="236"/>
                </a:lnTo>
                <a:lnTo>
                  <a:pt x="68" y="239"/>
                </a:lnTo>
                <a:lnTo>
                  <a:pt x="72" y="239"/>
                </a:lnTo>
                <a:lnTo>
                  <a:pt x="174" y="239"/>
                </a:lnTo>
                <a:lnTo>
                  <a:pt x="174" y="239"/>
                </a:lnTo>
                <a:lnTo>
                  <a:pt x="177" y="239"/>
                </a:lnTo>
                <a:lnTo>
                  <a:pt x="181" y="236"/>
                </a:lnTo>
                <a:lnTo>
                  <a:pt x="182" y="233"/>
                </a:lnTo>
                <a:lnTo>
                  <a:pt x="184" y="229"/>
                </a:lnTo>
                <a:lnTo>
                  <a:pt x="184" y="129"/>
                </a:lnTo>
                <a:lnTo>
                  <a:pt x="226" y="129"/>
                </a:lnTo>
                <a:lnTo>
                  <a:pt x="226" y="129"/>
                </a:lnTo>
                <a:lnTo>
                  <a:pt x="230" y="128"/>
                </a:lnTo>
                <a:lnTo>
                  <a:pt x="234" y="124"/>
                </a:lnTo>
                <a:lnTo>
                  <a:pt x="234" y="124"/>
                </a:lnTo>
                <a:lnTo>
                  <a:pt x="234" y="119"/>
                </a:lnTo>
                <a:lnTo>
                  <a:pt x="232" y="113"/>
                </a:lnTo>
                <a:lnTo>
                  <a:pt x="130" y="13"/>
                </a:lnTo>
                <a:lnTo>
                  <a:pt x="130" y="13"/>
                </a:lnTo>
                <a:lnTo>
                  <a:pt x="126" y="12"/>
                </a:lnTo>
                <a:lnTo>
                  <a:pt x="123" y="11"/>
                </a:lnTo>
                <a:lnTo>
                  <a:pt x="1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66750" y="952500"/>
            <a:ext cx="1047750" cy="5238750"/>
          </a:xfrm>
          <a:prstGeom prst="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6" name="TextBox 469"/>
          <p:cNvSpPr txBox="1"/>
          <p:nvPr/>
        </p:nvSpPr>
        <p:spPr>
          <a:xfrm rot="5400000">
            <a:off x="-1210983" y="3321667"/>
            <a:ext cx="4803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Click to edit the icon</a:t>
            </a:r>
            <a:endParaRPr lang="en-US" altLang="ja-JP" sz="3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4476757"/>
            <a:ext cx="12192000" cy="2381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6885" y="5111115"/>
            <a:ext cx="19888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Add  title</a:t>
            </a:r>
            <a:endParaRPr lang="zh-CN" altLang="en-US" sz="28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7146" y="5634267"/>
            <a:ext cx="1127357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199795"/>
            <a:ext cx="352568" cy="1145839"/>
          </a:xfrm>
          <a:prstGeom prst="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009934" y="3791529"/>
            <a:ext cx="13891498" cy="895900"/>
          </a:xfrm>
          <a:custGeom>
            <a:avLst/>
            <a:gdLst>
              <a:gd name="T0" fmla="*/ 651 w 1548"/>
              <a:gd name="T1" fmla="*/ 6 h 489"/>
              <a:gd name="T2" fmla="*/ 576 w 1548"/>
              <a:gd name="T3" fmla="*/ 249 h 489"/>
              <a:gd name="T4" fmla="*/ 826 w 1548"/>
              <a:gd name="T5" fmla="*/ 5 h 489"/>
              <a:gd name="T6" fmla="*/ 817 w 1548"/>
              <a:gd name="T7" fmla="*/ 50 h 489"/>
              <a:gd name="T8" fmla="*/ 800 w 1548"/>
              <a:gd name="T9" fmla="*/ 130 h 489"/>
              <a:gd name="T10" fmla="*/ 1040 w 1548"/>
              <a:gd name="T11" fmla="*/ 198 h 489"/>
              <a:gd name="T12" fmla="*/ 1089 w 1548"/>
              <a:gd name="T13" fmla="*/ 174 h 489"/>
              <a:gd name="T14" fmla="*/ 1100 w 1548"/>
              <a:gd name="T15" fmla="*/ 177 h 489"/>
              <a:gd name="T16" fmla="*/ 1512 w 1548"/>
              <a:gd name="T17" fmla="*/ 324 h 489"/>
              <a:gd name="T18" fmla="*/ 1487 w 1548"/>
              <a:gd name="T19" fmla="*/ 410 h 489"/>
              <a:gd name="T20" fmla="*/ 1530 w 1548"/>
              <a:gd name="T21" fmla="*/ 308 h 489"/>
              <a:gd name="T22" fmla="*/ 1522 w 1548"/>
              <a:gd name="T23" fmla="*/ 334 h 489"/>
              <a:gd name="T24" fmla="*/ 1481 w 1548"/>
              <a:gd name="T25" fmla="*/ 474 h 489"/>
              <a:gd name="T26" fmla="*/ 1540 w 1548"/>
              <a:gd name="T27" fmla="*/ 340 h 489"/>
              <a:gd name="T28" fmla="*/ 1491 w 1548"/>
              <a:gd name="T29" fmla="*/ 281 h 489"/>
              <a:gd name="T30" fmla="*/ 1307 w 1548"/>
              <a:gd name="T31" fmla="*/ 211 h 489"/>
              <a:gd name="T32" fmla="*/ 1110 w 1548"/>
              <a:gd name="T33" fmla="*/ 227 h 489"/>
              <a:gd name="T34" fmla="*/ 997 w 1548"/>
              <a:gd name="T35" fmla="*/ 250 h 489"/>
              <a:gd name="T36" fmla="*/ 403 w 1548"/>
              <a:gd name="T37" fmla="*/ 302 h 489"/>
              <a:gd name="T38" fmla="*/ 390 w 1548"/>
              <a:gd name="T39" fmla="*/ 308 h 489"/>
              <a:gd name="T40" fmla="*/ 659 w 1548"/>
              <a:gd name="T41" fmla="*/ 307 h 489"/>
              <a:gd name="T42" fmla="*/ 298 w 1548"/>
              <a:gd name="T43" fmla="*/ 319 h 489"/>
              <a:gd name="T44" fmla="*/ 683 w 1548"/>
              <a:gd name="T45" fmla="*/ 320 h 489"/>
              <a:gd name="T46" fmla="*/ 684 w 1548"/>
              <a:gd name="T47" fmla="*/ 332 h 489"/>
              <a:gd name="T48" fmla="*/ 614 w 1548"/>
              <a:gd name="T49" fmla="*/ 342 h 489"/>
              <a:gd name="T50" fmla="*/ 498 w 1548"/>
              <a:gd name="T51" fmla="*/ 348 h 489"/>
              <a:gd name="T52" fmla="*/ 251 w 1548"/>
              <a:gd name="T53" fmla="*/ 352 h 489"/>
              <a:gd name="T54" fmla="*/ 635 w 1548"/>
              <a:gd name="T55" fmla="*/ 363 h 489"/>
              <a:gd name="T56" fmla="*/ 697 w 1548"/>
              <a:gd name="T57" fmla="*/ 371 h 489"/>
              <a:gd name="T58" fmla="*/ 344 w 1548"/>
              <a:gd name="T59" fmla="*/ 382 h 489"/>
              <a:gd name="T60" fmla="*/ 427 w 1548"/>
              <a:gd name="T61" fmla="*/ 388 h 489"/>
              <a:gd name="T62" fmla="*/ 316 w 1548"/>
              <a:gd name="T63" fmla="*/ 385 h 489"/>
              <a:gd name="T64" fmla="*/ 291 w 1548"/>
              <a:gd name="T65" fmla="*/ 388 h 489"/>
              <a:gd name="T66" fmla="*/ 26 w 1548"/>
              <a:gd name="T67" fmla="*/ 391 h 489"/>
              <a:gd name="T68" fmla="*/ 438 w 1548"/>
              <a:gd name="T69" fmla="*/ 407 h 489"/>
              <a:gd name="T70" fmla="*/ 526 w 1548"/>
              <a:gd name="T71" fmla="*/ 405 h 489"/>
              <a:gd name="T72" fmla="*/ 533 w 1548"/>
              <a:gd name="T73" fmla="*/ 415 h 489"/>
              <a:gd name="T74" fmla="*/ 329 w 1548"/>
              <a:gd name="T75" fmla="*/ 428 h 489"/>
              <a:gd name="T76" fmla="*/ 349 w 1548"/>
              <a:gd name="T77" fmla="*/ 439 h 489"/>
              <a:gd name="T78" fmla="*/ 182 w 1548"/>
              <a:gd name="T79" fmla="*/ 449 h 489"/>
              <a:gd name="T80" fmla="*/ 571 w 1548"/>
              <a:gd name="T81" fmla="*/ 464 h 489"/>
              <a:gd name="T82" fmla="*/ 710 w 1548"/>
              <a:gd name="T83" fmla="*/ 472 h 489"/>
              <a:gd name="T84" fmla="*/ 1023 w 1548"/>
              <a:gd name="T85" fmla="*/ 470 h 489"/>
              <a:gd name="T86" fmla="*/ 1447 w 1548"/>
              <a:gd name="T87" fmla="*/ 438 h 489"/>
              <a:gd name="T88" fmla="*/ 1497 w 1548"/>
              <a:gd name="T89" fmla="*/ 365 h 489"/>
              <a:gd name="T90" fmla="*/ 1492 w 1548"/>
              <a:gd name="T91" fmla="*/ 328 h 489"/>
              <a:gd name="T92" fmla="*/ 529 w 1548"/>
              <a:gd name="T93" fmla="*/ 385 h 489"/>
              <a:gd name="T94" fmla="*/ 531 w 1548"/>
              <a:gd name="T95" fmla="*/ 385 h 489"/>
              <a:gd name="T96" fmla="*/ 416 w 1548"/>
              <a:gd name="T97" fmla="*/ 459 h 489"/>
              <a:gd name="T98" fmla="*/ 589 w 1548"/>
              <a:gd name="T99" fmla="*/ 443 h 489"/>
              <a:gd name="T100" fmla="*/ 206 w 1548"/>
              <a:gd name="T101" fmla="*/ 352 h 489"/>
              <a:gd name="T102" fmla="*/ 192 w 1548"/>
              <a:gd name="T103" fmla="*/ 472 h 489"/>
              <a:gd name="T104" fmla="*/ 236 w 1548"/>
              <a:gd name="T105" fmla="*/ 405 h 489"/>
              <a:gd name="T106" fmla="*/ 269 w 1548"/>
              <a:gd name="T107" fmla="*/ 406 h 489"/>
              <a:gd name="T108" fmla="*/ 263 w 1548"/>
              <a:gd name="T109" fmla="*/ 428 h 489"/>
              <a:gd name="T110" fmla="*/ 287 w 1548"/>
              <a:gd name="T111" fmla="*/ 427 h 489"/>
              <a:gd name="T112" fmla="*/ 308 w 1548"/>
              <a:gd name="T113" fmla="*/ 404 h 489"/>
              <a:gd name="T114" fmla="*/ 302 w 1548"/>
              <a:gd name="T115" fmla="*/ 421 h 489"/>
              <a:gd name="T116" fmla="*/ 425 w 1548"/>
              <a:gd name="T117" fmla="*/ 422 h 489"/>
              <a:gd name="T118" fmla="*/ 442 w 1548"/>
              <a:gd name="T119" fmla="*/ 329 h 489"/>
              <a:gd name="T120" fmla="*/ 483 w 1548"/>
              <a:gd name="T121" fmla="*/ 336 h 489"/>
              <a:gd name="T122" fmla="*/ 486 w 1548"/>
              <a:gd name="T123" fmla="*/ 42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8" h="489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6272" y="2514331"/>
            <a:ext cx="290496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0" dirty="0">
                <a:solidFill>
                  <a:schemeClr val="bg1"/>
                </a:solidFill>
                <a:effectLst>
                  <a:outerShdw blurRad="60007" dist="310007" dir="600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ONE</a:t>
            </a:r>
            <a:endParaRPr lang="en-US" altLang="zh-CN" sz="10000" dirty="0">
              <a:solidFill>
                <a:schemeClr val="bg1"/>
              </a:solidFill>
              <a:effectLst>
                <a:outerShdw blurRad="60007" dist="310007" dir="6000000" sy="30000" kx="1300200" algn="ctr" rotWithShape="0">
                  <a:schemeClr val="bg1">
                    <a:alpha val="32000"/>
                  </a:scheme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6270" y="4161835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19228" y="2571863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37156" y="2359407"/>
            <a:ext cx="1786597" cy="604911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6493403" y="2601396"/>
            <a:ext cx="156142" cy="125211"/>
          </a:xfrm>
          <a:prstGeom prst="triangl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11977" y="3355870"/>
            <a:ext cx="1786597" cy="604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5490377" y="3589050"/>
            <a:ext cx="154800" cy="12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11977" y="4505931"/>
            <a:ext cx="1786597" cy="604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5490377" y="4739111"/>
            <a:ext cx="154800" cy="12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32322" y="2471951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2021</a:t>
            </a:r>
            <a:endParaRPr lang="en-US" altLang="zh-CN" sz="20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5050" y="3558114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04272" y="4713579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0232" y="3468270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YuGothic Medium" panose="020B0500000000000000" charset="-128"/>
                <a:ea typeface="YuGothic Medium" panose="020B0500000000000000" charset="-128"/>
              </a:rPr>
              <a:t>2022</a:t>
            </a:r>
            <a:endParaRPr lang="en-US" altLang="zh-CN" sz="20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7533" y="4612263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YuGothic Medium" panose="020B0500000000000000" charset="-128"/>
                <a:ea typeface="YuGothic Medium" panose="020B0500000000000000" charset="-128"/>
              </a:rPr>
              <a:t>2023</a:t>
            </a:r>
            <a:endParaRPr lang="en-US" altLang="zh-CN" sz="20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28911" y="3368243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</a:t>
            </a:r>
            <a:endParaRPr lang="en-US" altLang="zh-CN" sz="11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79108" y="4512236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</a:t>
            </a:r>
            <a:endParaRPr lang="en-US" altLang="zh-CN" sz="1100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41415" y="2364154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 A designer can use default text to simulate what text would look like. If it is not real text. </a:t>
            </a:r>
            <a:endParaRPr lang="en-US" altLang="zh-CN" sz="11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4"/>
          <p:cNvGrpSpPr>
            <a:grpSpLocks noChangeAspect="1"/>
          </p:cNvGrpSpPr>
          <p:nvPr/>
        </p:nvGrpSpPr>
        <p:grpSpPr bwMode="auto">
          <a:xfrm rot="11232401">
            <a:off x="-3209354" y="4008728"/>
            <a:ext cx="10566346" cy="1558207"/>
            <a:chOff x="202" y="1359"/>
            <a:chExt cx="4251" cy="1599"/>
          </a:xfrm>
          <a:solidFill>
            <a:schemeClr val="bg1">
              <a:lumMod val="65000"/>
            </a:schemeClr>
          </a:solidFill>
        </p:grpSpPr>
        <p:sp>
          <p:nvSpPr>
            <p:cNvPr id="315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6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7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8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9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0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1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2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3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4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5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6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7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8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9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0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1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2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3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4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5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6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7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8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9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0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1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2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3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4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5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6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7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8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9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0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1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2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3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4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5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6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7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8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9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0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1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2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3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4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5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6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7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8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9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0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1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2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3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4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5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6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7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8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9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0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1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2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3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4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5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6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7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8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9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0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1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2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3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4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5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6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7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8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9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00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01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 rot="11232401">
            <a:off x="-3584183" y="1725774"/>
            <a:ext cx="10566346" cy="1558207"/>
            <a:chOff x="202" y="1359"/>
            <a:chExt cx="4251" cy="1599"/>
          </a:xfrm>
          <a:solidFill>
            <a:srgbClr val="4C365D"/>
          </a:solidFill>
        </p:grpSpPr>
        <p:sp>
          <p:nvSpPr>
            <p:cNvPr id="51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6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9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0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5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6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7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8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5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6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8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2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3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5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7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8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9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0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6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3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26" name="Group 4"/>
          <p:cNvGrpSpPr>
            <a:grpSpLocks noChangeAspect="1"/>
          </p:cNvGrpSpPr>
          <p:nvPr/>
        </p:nvGrpSpPr>
        <p:grpSpPr bwMode="auto">
          <a:xfrm rot="11232401">
            <a:off x="-3270693" y="2439157"/>
            <a:ext cx="10566346" cy="1558207"/>
            <a:chOff x="202" y="1359"/>
            <a:chExt cx="4251" cy="1599"/>
          </a:xfrm>
          <a:solidFill>
            <a:schemeClr val="bg1">
              <a:lumMod val="65000"/>
            </a:schemeClr>
          </a:solidFill>
        </p:grpSpPr>
        <p:sp>
          <p:nvSpPr>
            <p:cNvPr id="227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8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9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0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1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2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3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4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5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6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7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8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9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0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1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2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3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4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5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6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7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8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9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0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1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2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3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4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5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6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7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8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9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0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1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2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3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4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5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6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7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8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9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0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1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2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3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4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5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6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7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8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9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0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1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2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3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4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5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6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7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8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89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0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1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2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3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4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5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6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7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8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99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0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1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2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3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4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5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6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7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8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9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0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1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2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3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38" name="Group 4"/>
          <p:cNvGrpSpPr>
            <a:grpSpLocks noChangeAspect="1"/>
          </p:cNvGrpSpPr>
          <p:nvPr/>
        </p:nvGrpSpPr>
        <p:grpSpPr bwMode="auto">
          <a:xfrm rot="11232401">
            <a:off x="-3391689" y="3190526"/>
            <a:ext cx="10566346" cy="1558207"/>
            <a:chOff x="202" y="1359"/>
            <a:chExt cx="4251" cy="1599"/>
          </a:xfrm>
          <a:solidFill>
            <a:srgbClr val="4C365D"/>
          </a:solidFill>
        </p:grpSpPr>
        <p:sp>
          <p:nvSpPr>
            <p:cNvPr id="139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0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1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4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6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7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8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9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0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1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1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2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3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4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5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8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0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2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3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4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5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6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7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89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0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1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2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4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5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6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8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3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4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5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6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7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8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9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0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1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2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3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4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6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8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9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0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1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2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3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4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5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698990" y="1674429"/>
            <a:ext cx="1966555" cy="4155551"/>
            <a:chOff x="3189614" y="1562392"/>
            <a:chExt cx="1474916" cy="3116662"/>
          </a:xfrm>
          <a:effectLst/>
        </p:grpSpPr>
        <p:sp>
          <p:nvSpPr>
            <p:cNvPr id="11" name="Freeform 8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18" name="Rectangle 10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19" name="Rectangle 117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20" name="Rectangle 118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sp>
          <p:nvSpPr>
            <p:cNvPr id="13" name="Freeform 9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" name="Freeform 96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" name="Freeform 99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" name="Freeform 10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" name="Freeform 10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7993429" y="1921758"/>
            <a:ext cx="1604606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One</a:t>
            </a:r>
            <a:endParaRPr lang="en-US" sz="1865" b="1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7993430" y="2223202"/>
            <a:ext cx="3082607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7993429" y="2916816"/>
            <a:ext cx="1606722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Number Two</a:t>
            </a:r>
            <a:endParaRPr lang="en-US" sz="1865" b="1" dirty="0">
              <a:solidFill>
                <a:prstClr val="black">
                  <a:lumMod val="65000"/>
                  <a:lumOff val="35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993430" y="3218260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7993429" y="3911876"/>
            <a:ext cx="1832233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rPr>
              <a:t>Number Three</a:t>
            </a:r>
            <a:endParaRPr lang="en-US" sz="1865" b="1" dirty="0">
              <a:solidFill>
                <a:srgbClr val="4C365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7993430" y="4213320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7993429" y="4920582"/>
            <a:ext cx="1673792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Number Four</a:t>
            </a:r>
            <a:endParaRPr lang="en-US" sz="1865" b="1" dirty="0">
              <a:solidFill>
                <a:prstClr val="black">
                  <a:lumMod val="65000"/>
                  <a:lumOff val="35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7993430" y="5206762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7465230" y="214650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7465230" y="313474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7465230" y="412299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7465230" y="512488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37" name="Group 95"/>
          <p:cNvGrpSpPr/>
          <p:nvPr/>
        </p:nvGrpSpPr>
        <p:grpSpPr>
          <a:xfrm>
            <a:off x="1855160" y="2255029"/>
            <a:ext cx="1675244" cy="3025705"/>
            <a:chOff x="1624190" y="1624632"/>
            <a:chExt cx="1256433" cy="2269279"/>
          </a:xfrm>
          <a:solidFill>
            <a:schemeClr val="bg1">
              <a:lumMod val="85000"/>
            </a:schemeClr>
          </a:solidFill>
        </p:grpSpPr>
        <p:sp>
          <p:nvSpPr>
            <p:cNvPr id="38" name="Rectangle 90"/>
            <p:cNvSpPr/>
            <p:nvPr/>
          </p:nvSpPr>
          <p:spPr>
            <a:xfrm>
              <a:off x="1624190" y="1624632"/>
              <a:ext cx="1256433" cy="56732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9" name="Rectangle 91"/>
            <p:cNvSpPr/>
            <p:nvPr/>
          </p:nvSpPr>
          <p:spPr>
            <a:xfrm>
              <a:off x="1624190" y="2191952"/>
              <a:ext cx="1256433" cy="567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0" name="Rectangle 92"/>
            <p:cNvSpPr/>
            <p:nvPr/>
          </p:nvSpPr>
          <p:spPr>
            <a:xfrm>
              <a:off x="1624190" y="2759272"/>
              <a:ext cx="1256433" cy="56732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1" name="Rectangle 94"/>
            <p:cNvSpPr/>
            <p:nvPr/>
          </p:nvSpPr>
          <p:spPr>
            <a:xfrm>
              <a:off x="1624190" y="3326591"/>
              <a:ext cx="1256433" cy="567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46" name="Freeform 117"/>
          <p:cNvSpPr/>
          <p:nvPr/>
        </p:nvSpPr>
        <p:spPr bwMode="auto">
          <a:xfrm>
            <a:off x="2509909" y="2450721"/>
            <a:ext cx="360484" cy="360484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2516048" y="3198323"/>
            <a:ext cx="348207" cy="378131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8" name="Freeform 83"/>
          <p:cNvSpPr>
            <a:spLocks noEditPoints="1"/>
          </p:cNvSpPr>
          <p:nvPr/>
        </p:nvSpPr>
        <p:spPr bwMode="auto">
          <a:xfrm>
            <a:off x="2521753" y="3891222"/>
            <a:ext cx="336795" cy="50518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Freeform 63"/>
          <p:cNvSpPr>
            <a:spLocks noEditPoints="1"/>
          </p:cNvSpPr>
          <p:nvPr/>
        </p:nvSpPr>
        <p:spPr bwMode="auto">
          <a:xfrm>
            <a:off x="2442534" y="4720023"/>
            <a:ext cx="495232" cy="360436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402" name="图片 4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03" name="图片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04" name="椭圆 403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5" name="椭圆 404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6" name="椭圆 405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7" name="椭圆 406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8" name="椭圆 407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9" name="文本框 408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xagon 4"/>
          <p:cNvSpPr/>
          <p:nvPr/>
        </p:nvSpPr>
        <p:spPr>
          <a:xfrm>
            <a:off x="2053410" y="3215662"/>
            <a:ext cx="2316572" cy="1997043"/>
          </a:xfrm>
          <a:prstGeom prst="hexagon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Hexagon 6"/>
          <p:cNvSpPr/>
          <p:nvPr/>
        </p:nvSpPr>
        <p:spPr>
          <a:xfrm>
            <a:off x="7790334" y="2140331"/>
            <a:ext cx="2316572" cy="199704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Hexagon 7"/>
          <p:cNvSpPr/>
          <p:nvPr/>
        </p:nvSpPr>
        <p:spPr>
          <a:xfrm>
            <a:off x="3964597" y="2140873"/>
            <a:ext cx="2316572" cy="199704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Hexagon 10"/>
          <p:cNvSpPr/>
          <p:nvPr/>
        </p:nvSpPr>
        <p:spPr>
          <a:xfrm>
            <a:off x="5876890" y="3177494"/>
            <a:ext cx="2316572" cy="1997043"/>
          </a:xfrm>
          <a:prstGeom prst="hexagon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Freeform 83"/>
          <p:cNvSpPr/>
          <p:nvPr/>
        </p:nvSpPr>
        <p:spPr bwMode="auto">
          <a:xfrm>
            <a:off x="2925672" y="3707953"/>
            <a:ext cx="572045" cy="572045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Freeform 23"/>
          <p:cNvSpPr>
            <a:spLocks noEditPoints="1"/>
          </p:cNvSpPr>
          <p:nvPr/>
        </p:nvSpPr>
        <p:spPr bwMode="auto">
          <a:xfrm>
            <a:off x="4856513" y="2660113"/>
            <a:ext cx="532736" cy="532733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" name="Freeform 104"/>
          <p:cNvSpPr>
            <a:spLocks noEditPoints="1"/>
          </p:cNvSpPr>
          <p:nvPr/>
        </p:nvSpPr>
        <p:spPr bwMode="auto">
          <a:xfrm>
            <a:off x="8662597" y="2627239"/>
            <a:ext cx="572043" cy="572043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15" y="11"/>
              </a:cxn>
              <a:cxn ang="0">
                <a:pos x="9" y="16"/>
              </a:cxn>
              <a:cxn ang="0">
                <a:pos x="15" y="20"/>
              </a:cxn>
              <a:cxn ang="0">
                <a:pos x="15" y="20"/>
              </a:cxn>
              <a:cxn ang="0">
                <a:pos x="20" y="16"/>
              </a:cxn>
              <a:cxn ang="0">
                <a:pos x="15" y="11"/>
              </a:cxn>
              <a:cxn ang="0">
                <a:pos x="19" y="52"/>
              </a:cxn>
              <a:cxn ang="0">
                <a:pos x="19" y="24"/>
              </a:cxn>
              <a:cxn ang="0">
                <a:pos x="10" y="24"/>
              </a:cxn>
              <a:cxn ang="0">
                <a:pos x="10" y="52"/>
              </a:cxn>
              <a:cxn ang="0">
                <a:pos x="19" y="52"/>
              </a:cxn>
              <a:cxn ang="0">
                <a:pos x="53" y="52"/>
              </a:cxn>
              <a:cxn ang="0">
                <a:pos x="53" y="36"/>
              </a:cxn>
              <a:cxn ang="0">
                <a:pos x="42" y="24"/>
              </a:cxn>
              <a:cxn ang="0">
                <a:pos x="34" y="28"/>
              </a:cxn>
              <a:cxn ang="0">
                <a:pos x="34" y="28"/>
              </a:cxn>
              <a:cxn ang="0">
                <a:pos x="34" y="24"/>
              </a:cxn>
              <a:cxn ang="0">
                <a:pos x="24" y="24"/>
              </a:cxn>
              <a:cxn ang="0">
                <a:pos x="24" y="52"/>
              </a:cxn>
              <a:cxn ang="0">
                <a:pos x="34" y="52"/>
              </a:cxn>
              <a:cxn ang="0">
                <a:pos x="34" y="37"/>
              </a:cxn>
              <a:cxn ang="0">
                <a:pos x="34" y="34"/>
              </a:cxn>
              <a:cxn ang="0">
                <a:pos x="39" y="31"/>
              </a:cxn>
              <a:cxn ang="0">
                <a:pos x="43" y="37"/>
              </a:cxn>
              <a:cxn ang="0">
                <a:pos x="43" y="52"/>
              </a:cxn>
              <a:cxn ang="0">
                <a:pos x="53" y="52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15" y="11"/>
                </a:moveTo>
                <a:cubicBezTo>
                  <a:pt x="12" y="11"/>
                  <a:pt x="9" y="13"/>
                  <a:pt x="9" y="16"/>
                </a:cubicBezTo>
                <a:cubicBezTo>
                  <a:pt x="9" y="18"/>
                  <a:pt x="11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3"/>
                  <a:pt x="18" y="11"/>
                  <a:pt x="15" y="11"/>
                </a:cubicBezTo>
                <a:close/>
                <a:moveTo>
                  <a:pt x="19" y="52"/>
                </a:moveTo>
                <a:cubicBezTo>
                  <a:pt x="19" y="24"/>
                  <a:pt x="19" y="24"/>
                  <a:pt x="1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2"/>
                  <a:pt x="10" y="52"/>
                  <a:pt x="10" y="52"/>
                </a:cubicBezTo>
                <a:lnTo>
                  <a:pt x="19" y="52"/>
                </a:lnTo>
                <a:close/>
                <a:moveTo>
                  <a:pt x="53" y="52"/>
                </a:moveTo>
                <a:cubicBezTo>
                  <a:pt x="53" y="36"/>
                  <a:pt x="53" y="36"/>
                  <a:pt x="53" y="36"/>
                </a:cubicBezTo>
                <a:cubicBezTo>
                  <a:pt x="53" y="28"/>
                  <a:pt x="48" y="24"/>
                  <a:pt x="42" y="24"/>
                </a:cubicBezTo>
                <a:cubicBezTo>
                  <a:pt x="37" y="24"/>
                  <a:pt x="35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4"/>
                  <a:pt x="34" y="24"/>
                  <a:pt x="3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7"/>
                  <a:pt x="2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5" y="33"/>
                  <a:pt x="36" y="31"/>
                  <a:pt x="39" y="31"/>
                </a:cubicBezTo>
                <a:cubicBezTo>
                  <a:pt x="42" y="31"/>
                  <a:pt x="43" y="33"/>
                  <a:pt x="43" y="37"/>
                </a:cubicBezTo>
                <a:cubicBezTo>
                  <a:pt x="43" y="52"/>
                  <a:pt x="43" y="52"/>
                  <a:pt x="43" y="52"/>
                </a:cubicBezTo>
                <a:lnTo>
                  <a:pt x="53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" name="Freeform 211"/>
          <p:cNvSpPr>
            <a:spLocks noEditPoints="1"/>
          </p:cNvSpPr>
          <p:nvPr/>
        </p:nvSpPr>
        <p:spPr bwMode="auto">
          <a:xfrm>
            <a:off x="6766679" y="3703140"/>
            <a:ext cx="536992" cy="532733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2681789" y="4379688"/>
            <a:ext cx="1059815" cy="2870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Facebook</a:t>
            </a:r>
            <a:endParaRPr lang="en-US" sz="186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4732674" y="3274588"/>
            <a:ext cx="780415" cy="2870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Twitter</a:t>
            </a:r>
            <a:endParaRPr lang="en-US" sz="186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8459135" y="3282810"/>
            <a:ext cx="946150" cy="2870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LinkedIn</a:t>
            </a:r>
            <a:endParaRPr lang="en-US" sz="186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6499334" y="4322726"/>
            <a:ext cx="1096645" cy="2870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Instagram</a:t>
            </a:r>
            <a:endParaRPr lang="en-US" sz="186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46" name="Group 31"/>
          <p:cNvGrpSpPr/>
          <p:nvPr/>
        </p:nvGrpSpPr>
        <p:grpSpPr>
          <a:xfrm>
            <a:off x="1834110" y="3273642"/>
            <a:ext cx="821877" cy="821877"/>
            <a:chOff x="2138721" y="2867884"/>
            <a:chExt cx="616408" cy="616408"/>
          </a:xfrm>
        </p:grpSpPr>
        <p:grpSp>
          <p:nvGrpSpPr>
            <p:cNvPr id="47" name="Group 21"/>
            <p:cNvGrpSpPr/>
            <p:nvPr/>
          </p:nvGrpSpPr>
          <p:grpSpPr>
            <a:xfrm>
              <a:off x="2138721" y="2867884"/>
              <a:ext cx="616408" cy="616408"/>
              <a:chOff x="2786183" y="1189182"/>
              <a:chExt cx="921712" cy="921712"/>
            </a:xfrm>
          </p:grpSpPr>
          <p:sp>
            <p:nvSpPr>
              <p:cNvPr id="49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50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4C36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299058" y="2994314"/>
              <a:ext cx="284074" cy="32405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1" name="Group 32"/>
          <p:cNvGrpSpPr/>
          <p:nvPr/>
        </p:nvGrpSpPr>
        <p:grpSpPr>
          <a:xfrm>
            <a:off x="4711943" y="1756285"/>
            <a:ext cx="821877" cy="821877"/>
            <a:chOff x="6412691" y="2896967"/>
            <a:chExt cx="616408" cy="616408"/>
          </a:xfrm>
        </p:grpSpPr>
        <p:grpSp>
          <p:nvGrpSpPr>
            <p:cNvPr id="52" name="Group 25"/>
            <p:cNvGrpSpPr/>
            <p:nvPr/>
          </p:nvGrpSpPr>
          <p:grpSpPr>
            <a:xfrm>
              <a:off x="6412691" y="2896967"/>
              <a:ext cx="616408" cy="616408"/>
              <a:chOff x="2786183" y="1189182"/>
              <a:chExt cx="921712" cy="921712"/>
            </a:xfrm>
          </p:grpSpPr>
          <p:sp>
            <p:nvSpPr>
              <p:cNvPr id="56" name="Oval 2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57" name="Oval 2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grpSp>
          <p:nvGrpSpPr>
            <p:cNvPr id="53" name="Group 28"/>
            <p:cNvGrpSpPr/>
            <p:nvPr/>
          </p:nvGrpSpPr>
          <p:grpSpPr>
            <a:xfrm>
              <a:off x="6566423" y="3063819"/>
              <a:ext cx="319678" cy="300106"/>
              <a:chOff x="504825" y="971550"/>
              <a:chExt cx="1089026" cy="1022350"/>
            </a:xfrm>
            <a:solidFill>
              <a:schemeClr val="accent4"/>
            </a:solidFill>
          </p:grpSpPr>
          <p:sp>
            <p:nvSpPr>
              <p:cNvPr id="54" name="Freeform 29"/>
              <p:cNvSpPr>
                <a:spLocks noEditPoints="1"/>
              </p:cNvSpPr>
              <p:nvPr/>
            </p:nvSpPr>
            <p:spPr bwMode="auto">
              <a:xfrm>
                <a:off x="782638" y="971550"/>
                <a:ext cx="811213" cy="841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2"/>
                  </a:cxn>
                  <a:cxn ang="0">
                    <a:pos x="286" y="382"/>
                  </a:cxn>
                  <a:cxn ang="0">
                    <a:pos x="420" y="530"/>
                  </a:cxn>
                  <a:cxn ang="0">
                    <a:pos x="420" y="382"/>
                  </a:cxn>
                  <a:cxn ang="0">
                    <a:pos x="511" y="382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1" h="530">
                    <a:moveTo>
                      <a:pt x="0" y="0"/>
                    </a:moveTo>
                    <a:lnTo>
                      <a:pt x="0" y="382"/>
                    </a:lnTo>
                    <a:lnTo>
                      <a:pt x="286" y="382"/>
                    </a:lnTo>
                    <a:lnTo>
                      <a:pt x="420" y="530"/>
                    </a:lnTo>
                    <a:lnTo>
                      <a:pt x="420" y="382"/>
                    </a:lnTo>
                    <a:lnTo>
                      <a:pt x="511" y="382"/>
                    </a:lnTo>
                    <a:lnTo>
                      <a:pt x="51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55" name="Freeform 31"/>
              <p:cNvSpPr>
                <a:spLocks noEditPoints="1"/>
              </p:cNvSpPr>
              <p:nvPr/>
            </p:nvSpPr>
            <p:spPr bwMode="auto">
              <a:xfrm>
                <a:off x="504825" y="1274763"/>
                <a:ext cx="695325" cy="719137"/>
              </a:xfrm>
              <a:custGeom>
                <a:avLst/>
                <a:gdLst/>
                <a:ahLst/>
                <a:cxnLst>
                  <a:cxn ang="0">
                    <a:pos x="426" y="226"/>
                  </a:cxn>
                  <a:cxn ang="0">
                    <a:pos x="139" y="226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79" y="327"/>
                  </a:cxn>
                  <a:cxn ang="0">
                    <a:pos x="79" y="453"/>
                  </a:cxn>
                  <a:cxn ang="0">
                    <a:pos x="192" y="327"/>
                  </a:cxn>
                  <a:cxn ang="0">
                    <a:pos x="438" y="327"/>
                  </a:cxn>
                  <a:cxn ang="0">
                    <a:pos x="438" y="241"/>
                  </a:cxn>
                  <a:cxn ang="0">
                    <a:pos x="426" y="226"/>
                  </a:cxn>
                  <a:cxn ang="0">
                    <a:pos x="426" y="226"/>
                  </a:cxn>
                  <a:cxn ang="0">
                    <a:pos x="426" y="226"/>
                  </a:cxn>
                </a:cxnLst>
                <a:rect l="0" t="0" r="r" b="b"/>
                <a:pathLst>
                  <a:path w="438" h="453">
                    <a:moveTo>
                      <a:pt x="426" y="226"/>
                    </a:moveTo>
                    <a:lnTo>
                      <a:pt x="139" y="226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79" y="327"/>
                    </a:lnTo>
                    <a:lnTo>
                      <a:pt x="79" y="453"/>
                    </a:lnTo>
                    <a:lnTo>
                      <a:pt x="192" y="327"/>
                    </a:lnTo>
                    <a:lnTo>
                      <a:pt x="438" y="327"/>
                    </a:lnTo>
                    <a:lnTo>
                      <a:pt x="438" y="241"/>
                    </a:lnTo>
                    <a:lnTo>
                      <a:pt x="426" y="226"/>
                    </a:lnTo>
                    <a:close/>
                    <a:moveTo>
                      <a:pt x="426" y="226"/>
                    </a:moveTo>
                    <a:lnTo>
                      <a:pt x="426" y="2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</p:grpSp>
      <p:grpSp>
        <p:nvGrpSpPr>
          <p:cNvPr id="58" name="Group 41"/>
          <p:cNvGrpSpPr/>
          <p:nvPr/>
        </p:nvGrpSpPr>
        <p:grpSpPr>
          <a:xfrm>
            <a:off x="6624236" y="4752860"/>
            <a:ext cx="821877" cy="821877"/>
            <a:chOff x="5664096" y="2537414"/>
            <a:chExt cx="616408" cy="616408"/>
          </a:xfrm>
        </p:grpSpPr>
        <p:grpSp>
          <p:nvGrpSpPr>
            <p:cNvPr id="59" name="Group 33"/>
            <p:cNvGrpSpPr/>
            <p:nvPr/>
          </p:nvGrpSpPr>
          <p:grpSpPr>
            <a:xfrm>
              <a:off x="5664096" y="2537414"/>
              <a:ext cx="616408" cy="616408"/>
              <a:chOff x="2786183" y="1189182"/>
              <a:chExt cx="921712" cy="921712"/>
            </a:xfrm>
          </p:grpSpPr>
          <p:sp>
            <p:nvSpPr>
              <p:cNvPr id="65" name="Oval 3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6" name="Oval 3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4C36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grpSp>
          <p:nvGrpSpPr>
            <p:cNvPr id="60" name="Group 36"/>
            <p:cNvGrpSpPr/>
            <p:nvPr/>
          </p:nvGrpSpPr>
          <p:grpSpPr>
            <a:xfrm>
              <a:off x="5828448" y="2733085"/>
              <a:ext cx="308466" cy="233388"/>
              <a:chOff x="6629400" y="2008188"/>
              <a:chExt cx="600075" cy="454025"/>
            </a:xfrm>
            <a:solidFill>
              <a:schemeClr val="accent3"/>
            </a:solidFill>
          </p:grpSpPr>
          <p:sp>
            <p:nvSpPr>
              <p:cNvPr id="61" name="Freeform 17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close/>
                    <a:moveTo>
                      <a:pt x="354" y="262"/>
                    </a:moveTo>
                    <a:lnTo>
                      <a:pt x="354" y="2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moveTo>
                      <a:pt x="354" y="262"/>
                    </a:moveTo>
                    <a:lnTo>
                      <a:pt x="354" y="262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3" name="Freeform 19"/>
              <p:cNvSpPr>
                <a:spLocks noEditPoints="1"/>
              </p:cNvSpPr>
              <p:nvPr/>
            </p:nvSpPr>
            <p:spPr bwMode="auto">
              <a:xfrm>
                <a:off x="7042150" y="2084388"/>
                <a:ext cx="111125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9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64" name="Freeform 20"/>
              <p:cNvSpPr>
                <a:spLocks noEditPoints="1"/>
              </p:cNvSpPr>
              <p:nvPr/>
            </p:nvSpPr>
            <p:spPr bwMode="auto">
              <a:xfrm>
                <a:off x="6705600" y="2122488"/>
                <a:ext cx="455613" cy="266700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59" y="48"/>
                  </a:cxn>
                  <a:cxn ang="0">
                    <a:pos x="25" y="0"/>
                  </a:cxn>
                  <a:cxn ang="0">
                    <a:pos x="0" y="69"/>
                  </a:cxn>
                  <a:cxn ang="0">
                    <a:pos x="119" y="6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119" h="69">
                    <a:moveTo>
                      <a:pt x="79" y="29"/>
                    </a:moveTo>
                    <a:cubicBezTo>
                      <a:pt x="70" y="29"/>
                      <a:pt x="71" y="48"/>
                      <a:pt x="59" y="48"/>
                    </a:cubicBezTo>
                    <a:cubicBezTo>
                      <a:pt x="47" y="48"/>
                      <a:pt x="40" y="0"/>
                      <a:pt x="25" y="0"/>
                    </a:cubicBezTo>
                    <a:cubicBezTo>
                      <a:pt x="10" y="0"/>
                      <a:pt x="0" y="69"/>
                      <a:pt x="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88" y="29"/>
                      <a:pt x="79" y="29"/>
                    </a:cubicBezTo>
                    <a:close/>
                    <a:moveTo>
                      <a:pt x="79" y="29"/>
                    </a:moveTo>
                    <a:cubicBezTo>
                      <a:pt x="79" y="29"/>
                      <a:pt x="79" y="29"/>
                      <a:pt x="79" y="29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</p:grpSp>
      <p:grpSp>
        <p:nvGrpSpPr>
          <p:cNvPr id="67" name="Group 48"/>
          <p:cNvGrpSpPr/>
          <p:nvPr/>
        </p:nvGrpSpPr>
        <p:grpSpPr>
          <a:xfrm>
            <a:off x="9499899" y="2181428"/>
            <a:ext cx="842781" cy="842781"/>
            <a:chOff x="3323671" y="3667874"/>
            <a:chExt cx="632086" cy="632086"/>
          </a:xfrm>
        </p:grpSpPr>
        <p:grpSp>
          <p:nvGrpSpPr>
            <p:cNvPr id="68" name="Group 42"/>
            <p:cNvGrpSpPr/>
            <p:nvPr/>
          </p:nvGrpSpPr>
          <p:grpSpPr>
            <a:xfrm>
              <a:off x="3323671" y="3667874"/>
              <a:ext cx="632086" cy="632086"/>
              <a:chOff x="2786183" y="1189182"/>
              <a:chExt cx="921712" cy="921712"/>
            </a:xfrm>
          </p:grpSpPr>
          <p:sp>
            <p:nvSpPr>
              <p:cNvPr id="72" name="Oval 43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  <p:grpSp>
          <p:nvGrpSpPr>
            <p:cNvPr id="69" name="Group 45"/>
            <p:cNvGrpSpPr/>
            <p:nvPr/>
          </p:nvGrpSpPr>
          <p:grpSpPr>
            <a:xfrm>
              <a:off x="3534447" y="3803607"/>
              <a:ext cx="210535" cy="360620"/>
              <a:chOff x="1668463" y="3354388"/>
              <a:chExt cx="641350" cy="1098550"/>
            </a:xfrm>
            <a:solidFill>
              <a:schemeClr val="accent3"/>
            </a:solidFill>
          </p:grpSpPr>
          <p:sp>
            <p:nvSpPr>
              <p:cNvPr id="70" name="Freeform 36"/>
              <p:cNvSpPr>
                <a:spLocks noEditPoints="1"/>
              </p:cNvSpPr>
              <p:nvPr/>
            </p:nvSpPr>
            <p:spPr bwMode="auto">
              <a:xfrm>
                <a:off x="1752600" y="3438526"/>
                <a:ext cx="473075" cy="768350"/>
              </a:xfrm>
              <a:custGeom>
                <a:avLst/>
                <a:gdLst/>
                <a:ahLst/>
                <a:cxnLst>
                  <a:cxn ang="0">
                    <a:pos x="13" y="197"/>
                  </a:cxn>
                  <a:cxn ang="0">
                    <a:pos x="27" y="191"/>
                  </a:cxn>
                  <a:cxn ang="0">
                    <a:pos x="29" y="189"/>
                  </a:cxn>
                  <a:cxn ang="0">
                    <a:pos x="32" y="181"/>
                  </a:cxn>
                  <a:cxn ang="0">
                    <a:pos x="36" y="176"/>
                  </a:cxn>
                  <a:cxn ang="0">
                    <a:pos x="37" y="174"/>
                  </a:cxn>
                  <a:cxn ang="0">
                    <a:pos x="39" y="162"/>
                  </a:cxn>
                  <a:cxn ang="0">
                    <a:pos x="38" y="160"/>
                  </a:cxn>
                  <a:cxn ang="0">
                    <a:pos x="31" y="146"/>
                  </a:cxn>
                  <a:cxn ang="0">
                    <a:pos x="29" y="138"/>
                  </a:cxn>
                  <a:cxn ang="0">
                    <a:pos x="26" y="127"/>
                  </a:cxn>
                  <a:cxn ang="0">
                    <a:pos x="26" y="124"/>
                  </a:cxn>
                  <a:cxn ang="0">
                    <a:pos x="28" y="119"/>
                  </a:cxn>
                  <a:cxn ang="0">
                    <a:pos x="29" y="117"/>
                  </a:cxn>
                  <a:cxn ang="0">
                    <a:pos x="29" y="100"/>
                  </a:cxn>
                  <a:cxn ang="0">
                    <a:pos x="29" y="89"/>
                  </a:cxn>
                  <a:cxn ang="0">
                    <a:pos x="38" y="74"/>
                  </a:cxn>
                  <a:cxn ang="0">
                    <a:pos x="63" y="63"/>
                  </a:cxn>
                  <a:cxn ang="0">
                    <a:pos x="77" y="61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78" y="64"/>
                  </a:cxn>
                  <a:cxn ang="0">
                    <a:pos x="79" y="69"/>
                  </a:cxn>
                  <a:cxn ang="0">
                    <a:pos x="91" y="80"/>
                  </a:cxn>
                  <a:cxn ang="0">
                    <a:pos x="96" y="92"/>
                  </a:cxn>
                  <a:cxn ang="0">
                    <a:pos x="96" y="117"/>
                  </a:cxn>
                  <a:cxn ang="0">
                    <a:pos x="98" y="121"/>
                  </a:cxn>
                  <a:cxn ang="0">
                    <a:pos x="99" y="122"/>
                  </a:cxn>
                  <a:cxn ang="0">
                    <a:pos x="98" y="135"/>
                  </a:cxn>
                  <a:cxn ang="0">
                    <a:pos x="98" y="136"/>
                  </a:cxn>
                  <a:cxn ang="0">
                    <a:pos x="91" y="154"/>
                  </a:cxn>
                  <a:cxn ang="0">
                    <a:pos x="90" y="155"/>
                  </a:cxn>
                  <a:cxn ang="0">
                    <a:pos x="87" y="174"/>
                  </a:cxn>
                  <a:cxn ang="0">
                    <a:pos x="88" y="176"/>
                  </a:cxn>
                  <a:cxn ang="0">
                    <a:pos x="91" y="181"/>
                  </a:cxn>
                  <a:cxn ang="0">
                    <a:pos x="94" y="190"/>
                  </a:cxn>
                  <a:cxn ang="0">
                    <a:pos x="97" y="192"/>
                  </a:cxn>
                  <a:cxn ang="0">
                    <a:pos x="124" y="20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13" y="197"/>
                  </a:cxn>
                  <a:cxn ang="0">
                    <a:pos x="13" y="197"/>
                  </a:cxn>
                  <a:cxn ang="0">
                    <a:pos x="13" y="197"/>
                  </a:cxn>
                </a:cxnLst>
                <a:rect l="0" t="0" r="r" b="b"/>
                <a:pathLst>
                  <a:path w="124" h="203">
                    <a:moveTo>
                      <a:pt x="13" y="197"/>
                    </a:moveTo>
                    <a:cubicBezTo>
                      <a:pt x="17" y="195"/>
                      <a:pt x="22" y="194"/>
                      <a:pt x="27" y="191"/>
                    </a:cubicBezTo>
                    <a:cubicBezTo>
                      <a:pt x="28" y="191"/>
                      <a:pt x="29" y="190"/>
                      <a:pt x="29" y="189"/>
                    </a:cubicBezTo>
                    <a:cubicBezTo>
                      <a:pt x="30" y="187"/>
                      <a:pt x="31" y="184"/>
                      <a:pt x="32" y="181"/>
                    </a:cubicBezTo>
                    <a:cubicBezTo>
                      <a:pt x="33" y="179"/>
                      <a:pt x="33" y="177"/>
                      <a:pt x="36" y="176"/>
                    </a:cubicBezTo>
                    <a:cubicBezTo>
                      <a:pt x="36" y="176"/>
                      <a:pt x="37" y="175"/>
                      <a:pt x="37" y="174"/>
                    </a:cubicBezTo>
                    <a:cubicBezTo>
                      <a:pt x="38" y="170"/>
                      <a:pt x="38" y="166"/>
                      <a:pt x="39" y="162"/>
                    </a:cubicBezTo>
                    <a:cubicBezTo>
                      <a:pt x="39" y="161"/>
                      <a:pt x="38" y="160"/>
                      <a:pt x="38" y="160"/>
                    </a:cubicBezTo>
                    <a:cubicBezTo>
                      <a:pt x="34" y="156"/>
                      <a:pt x="32" y="151"/>
                      <a:pt x="31" y="146"/>
                    </a:cubicBezTo>
                    <a:cubicBezTo>
                      <a:pt x="31" y="143"/>
                      <a:pt x="29" y="141"/>
                      <a:pt x="29" y="138"/>
                    </a:cubicBezTo>
                    <a:cubicBezTo>
                      <a:pt x="28" y="135"/>
                      <a:pt x="27" y="131"/>
                      <a:pt x="26" y="127"/>
                    </a:cubicBezTo>
                    <a:cubicBezTo>
                      <a:pt x="26" y="126"/>
                      <a:pt x="26" y="125"/>
                      <a:pt x="26" y="124"/>
                    </a:cubicBezTo>
                    <a:cubicBezTo>
                      <a:pt x="25" y="122"/>
                      <a:pt x="25" y="120"/>
                      <a:pt x="28" y="119"/>
                    </a:cubicBezTo>
                    <a:cubicBezTo>
                      <a:pt x="28" y="119"/>
                      <a:pt x="29" y="118"/>
                      <a:pt x="29" y="117"/>
                    </a:cubicBezTo>
                    <a:cubicBezTo>
                      <a:pt x="29" y="111"/>
                      <a:pt x="29" y="105"/>
                      <a:pt x="29" y="100"/>
                    </a:cubicBezTo>
                    <a:cubicBezTo>
                      <a:pt x="29" y="96"/>
                      <a:pt x="29" y="93"/>
                      <a:pt x="29" y="89"/>
                    </a:cubicBezTo>
                    <a:cubicBezTo>
                      <a:pt x="30" y="83"/>
                      <a:pt x="34" y="78"/>
                      <a:pt x="38" y="74"/>
                    </a:cubicBezTo>
                    <a:cubicBezTo>
                      <a:pt x="46" y="68"/>
                      <a:pt x="54" y="65"/>
                      <a:pt x="63" y="63"/>
                    </a:cubicBezTo>
                    <a:cubicBezTo>
                      <a:pt x="68" y="62"/>
                      <a:pt x="72" y="62"/>
                      <a:pt x="77" y="61"/>
                    </a:cubicBezTo>
                    <a:cubicBezTo>
                      <a:pt x="78" y="61"/>
                      <a:pt x="79" y="61"/>
                      <a:pt x="81" y="61"/>
                    </a:cubicBezTo>
                    <a:cubicBezTo>
                      <a:pt x="81" y="61"/>
                      <a:pt x="81" y="61"/>
                      <a:pt x="81" y="62"/>
                    </a:cubicBezTo>
                    <a:cubicBezTo>
                      <a:pt x="80" y="62"/>
                      <a:pt x="79" y="63"/>
                      <a:pt x="78" y="64"/>
                    </a:cubicBezTo>
                    <a:cubicBezTo>
                      <a:pt x="77" y="66"/>
                      <a:pt x="77" y="67"/>
                      <a:pt x="79" y="69"/>
                    </a:cubicBezTo>
                    <a:cubicBezTo>
                      <a:pt x="83" y="72"/>
                      <a:pt x="87" y="76"/>
                      <a:pt x="91" y="80"/>
                    </a:cubicBezTo>
                    <a:cubicBezTo>
                      <a:pt x="95" y="83"/>
                      <a:pt x="96" y="87"/>
                      <a:pt x="96" y="92"/>
                    </a:cubicBezTo>
                    <a:cubicBezTo>
                      <a:pt x="96" y="100"/>
                      <a:pt x="96" y="109"/>
                      <a:pt x="96" y="117"/>
                    </a:cubicBezTo>
                    <a:cubicBezTo>
                      <a:pt x="96" y="118"/>
                      <a:pt x="96" y="120"/>
                      <a:pt x="98" y="121"/>
                    </a:cubicBezTo>
                    <a:cubicBezTo>
                      <a:pt x="99" y="121"/>
                      <a:pt x="99" y="122"/>
                      <a:pt x="99" y="122"/>
                    </a:cubicBezTo>
                    <a:cubicBezTo>
                      <a:pt x="99" y="127"/>
                      <a:pt x="98" y="131"/>
                      <a:pt x="98" y="135"/>
                    </a:cubicBezTo>
                    <a:cubicBezTo>
                      <a:pt x="98" y="135"/>
                      <a:pt x="98" y="135"/>
                      <a:pt x="98" y="136"/>
                    </a:cubicBezTo>
                    <a:cubicBezTo>
                      <a:pt x="94" y="141"/>
                      <a:pt x="93" y="148"/>
                      <a:pt x="91" y="154"/>
                    </a:cubicBezTo>
                    <a:cubicBezTo>
                      <a:pt x="91" y="154"/>
                      <a:pt x="91" y="154"/>
                      <a:pt x="90" y="155"/>
                    </a:cubicBezTo>
                    <a:cubicBezTo>
                      <a:pt x="85" y="160"/>
                      <a:pt x="87" y="168"/>
                      <a:pt x="87" y="174"/>
                    </a:cubicBezTo>
                    <a:cubicBezTo>
                      <a:pt x="87" y="175"/>
                      <a:pt x="87" y="176"/>
                      <a:pt x="88" y="176"/>
                    </a:cubicBezTo>
                    <a:cubicBezTo>
                      <a:pt x="90" y="177"/>
                      <a:pt x="91" y="179"/>
                      <a:pt x="91" y="181"/>
                    </a:cubicBezTo>
                    <a:cubicBezTo>
                      <a:pt x="92" y="184"/>
                      <a:pt x="93" y="187"/>
                      <a:pt x="94" y="190"/>
                    </a:cubicBezTo>
                    <a:cubicBezTo>
                      <a:pt x="95" y="191"/>
                      <a:pt x="96" y="191"/>
                      <a:pt x="97" y="192"/>
                    </a:cubicBezTo>
                    <a:cubicBezTo>
                      <a:pt x="106" y="195"/>
                      <a:pt x="115" y="199"/>
                      <a:pt x="124" y="20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1"/>
                      <a:pt x="8" y="199"/>
                      <a:pt x="13" y="197"/>
                    </a:cubicBezTo>
                    <a:close/>
                    <a:moveTo>
                      <a:pt x="13" y="197"/>
                    </a:moveTo>
                    <a:cubicBezTo>
                      <a:pt x="13" y="197"/>
                      <a:pt x="13" y="197"/>
                      <a:pt x="13" y="19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71" name="Freeform 37"/>
              <p:cNvSpPr>
                <a:spLocks noEditPoints="1"/>
              </p:cNvSpPr>
              <p:nvPr/>
            </p:nvSpPr>
            <p:spPr bwMode="auto">
              <a:xfrm>
                <a:off x="1668463" y="3354388"/>
                <a:ext cx="641350" cy="1098550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70"/>
                  </a:cxn>
                  <a:cxn ang="0">
                    <a:pos x="20" y="290"/>
                  </a:cxn>
                  <a:cxn ang="0">
                    <a:pos x="149" y="290"/>
                  </a:cxn>
                  <a:cxn ang="0">
                    <a:pos x="168" y="270"/>
                  </a:cxn>
                  <a:cxn ang="0">
                    <a:pos x="168" y="20"/>
                  </a:cxn>
                  <a:cxn ang="0">
                    <a:pos x="149" y="0"/>
                  </a:cxn>
                  <a:cxn ang="0">
                    <a:pos x="55" y="276"/>
                  </a:cxn>
                  <a:cxn ang="0">
                    <a:pos x="39" y="276"/>
                  </a:cxn>
                  <a:cxn ang="0">
                    <a:pos x="33" y="270"/>
                  </a:cxn>
                  <a:cxn ang="0">
                    <a:pos x="39" y="265"/>
                  </a:cxn>
                  <a:cxn ang="0">
                    <a:pos x="55" y="265"/>
                  </a:cxn>
                  <a:cxn ang="0">
                    <a:pos x="61" y="270"/>
                  </a:cxn>
                  <a:cxn ang="0">
                    <a:pos x="55" y="276"/>
                  </a:cxn>
                  <a:cxn ang="0">
                    <a:pos x="84" y="280"/>
                  </a:cxn>
                  <a:cxn ang="0">
                    <a:pos x="74" y="270"/>
                  </a:cxn>
                  <a:cxn ang="0">
                    <a:pos x="84" y="261"/>
                  </a:cxn>
                  <a:cxn ang="0">
                    <a:pos x="94" y="270"/>
                  </a:cxn>
                  <a:cxn ang="0">
                    <a:pos x="84" y="280"/>
                  </a:cxn>
                  <a:cxn ang="0">
                    <a:pos x="129" y="276"/>
                  </a:cxn>
                  <a:cxn ang="0">
                    <a:pos x="113" y="276"/>
                  </a:cxn>
                  <a:cxn ang="0">
                    <a:pos x="107" y="270"/>
                  </a:cxn>
                  <a:cxn ang="0">
                    <a:pos x="113" y="265"/>
                  </a:cxn>
                  <a:cxn ang="0">
                    <a:pos x="129" y="265"/>
                  </a:cxn>
                  <a:cxn ang="0">
                    <a:pos x="135" y="270"/>
                  </a:cxn>
                  <a:cxn ang="0">
                    <a:pos x="129" y="276"/>
                  </a:cxn>
                  <a:cxn ang="0">
                    <a:pos x="155" y="254"/>
                  </a:cxn>
                  <a:cxn ang="0">
                    <a:pos x="14" y="254"/>
                  </a:cxn>
                  <a:cxn ang="0">
                    <a:pos x="14" y="13"/>
                  </a:cxn>
                  <a:cxn ang="0">
                    <a:pos x="155" y="13"/>
                  </a:cxn>
                  <a:cxn ang="0">
                    <a:pos x="155" y="254"/>
                  </a:cxn>
                  <a:cxn ang="0">
                    <a:pos x="155" y="254"/>
                  </a:cxn>
                  <a:cxn ang="0">
                    <a:pos x="155" y="254"/>
                  </a:cxn>
                </a:cxnLst>
                <a:rect l="0" t="0" r="r" b="b"/>
                <a:pathLst>
                  <a:path w="168" h="290">
                    <a:moveTo>
                      <a:pt x="14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1"/>
                      <a:pt x="9" y="290"/>
                      <a:pt x="20" y="290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9" y="290"/>
                      <a:pt x="168" y="281"/>
                      <a:pt x="168" y="27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9"/>
                      <a:pt x="159" y="0"/>
                      <a:pt x="149" y="0"/>
                    </a:cubicBezTo>
                    <a:close/>
                    <a:moveTo>
                      <a:pt x="55" y="276"/>
                    </a:moveTo>
                    <a:cubicBezTo>
                      <a:pt x="39" y="276"/>
                      <a:pt x="39" y="276"/>
                      <a:pt x="39" y="276"/>
                    </a:cubicBezTo>
                    <a:cubicBezTo>
                      <a:pt x="36" y="276"/>
                      <a:pt x="33" y="273"/>
                      <a:pt x="33" y="270"/>
                    </a:cubicBezTo>
                    <a:cubicBezTo>
                      <a:pt x="33" y="267"/>
                      <a:pt x="36" y="265"/>
                      <a:pt x="39" y="265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8" y="265"/>
                      <a:pt x="61" y="267"/>
                      <a:pt x="61" y="270"/>
                    </a:cubicBezTo>
                    <a:cubicBezTo>
                      <a:pt x="61" y="273"/>
                      <a:pt x="58" y="276"/>
                      <a:pt x="55" y="276"/>
                    </a:cubicBezTo>
                    <a:close/>
                    <a:moveTo>
                      <a:pt x="84" y="280"/>
                    </a:moveTo>
                    <a:cubicBezTo>
                      <a:pt x="79" y="280"/>
                      <a:pt x="74" y="276"/>
                      <a:pt x="74" y="270"/>
                    </a:cubicBezTo>
                    <a:cubicBezTo>
                      <a:pt x="74" y="265"/>
                      <a:pt x="79" y="261"/>
                      <a:pt x="84" y="261"/>
                    </a:cubicBezTo>
                    <a:cubicBezTo>
                      <a:pt x="90" y="261"/>
                      <a:pt x="94" y="265"/>
                      <a:pt x="94" y="270"/>
                    </a:cubicBezTo>
                    <a:cubicBezTo>
                      <a:pt x="94" y="276"/>
                      <a:pt x="90" y="280"/>
                      <a:pt x="84" y="280"/>
                    </a:cubicBezTo>
                    <a:close/>
                    <a:moveTo>
                      <a:pt x="129" y="276"/>
                    </a:moveTo>
                    <a:cubicBezTo>
                      <a:pt x="113" y="276"/>
                      <a:pt x="113" y="276"/>
                      <a:pt x="113" y="276"/>
                    </a:cubicBezTo>
                    <a:cubicBezTo>
                      <a:pt x="110" y="276"/>
                      <a:pt x="107" y="273"/>
                      <a:pt x="107" y="270"/>
                    </a:cubicBezTo>
                    <a:cubicBezTo>
                      <a:pt x="107" y="267"/>
                      <a:pt x="110" y="265"/>
                      <a:pt x="113" y="265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2" y="265"/>
                      <a:pt x="135" y="267"/>
                      <a:pt x="135" y="270"/>
                    </a:cubicBezTo>
                    <a:cubicBezTo>
                      <a:pt x="135" y="273"/>
                      <a:pt x="132" y="276"/>
                      <a:pt x="129" y="276"/>
                    </a:cubicBezTo>
                    <a:close/>
                    <a:moveTo>
                      <a:pt x="155" y="254"/>
                    </a:moveTo>
                    <a:cubicBezTo>
                      <a:pt x="14" y="254"/>
                      <a:pt x="14" y="254"/>
                      <a:pt x="14" y="2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5" y="13"/>
                      <a:pt x="155" y="13"/>
                      <a:pt x="155" y="13"/>
                    </a:cubicBezTo>
                    <a:lnTo>
                      <a:pt x="155" y="254"/>
                    </a:lnTo>
                    <a:close/>
                    <a:moveTo>
                      <a:pt x="155" y="254"/>
                    </a:moveTo>
                    <a:cubicBezTo>
                      <a:pt x="155" y="254"/>
                      <a:pt x="155" y="254"/>
                      <a:pt x="155" y="25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</p:grpSp>
      <p:grpSp>
        <p:nvGrpSpPr>
          <p:cNvPr id="74" name="Group 25"/>
          <p:cNvGrpSpPr/>
          <p:nvPr/>
        </p:nvGrpSpPr>
        <p:grpSpPr>
          <a:xfrm>
            <a:off x="4189297" y="4411041"/>
            <a:ext cx="1972137" cy="1115846"/>
            <a:chOff x="764014" y="1584582"/>
            <a:chExt cx="1544637" cy="756081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1152875" y="1584582"/>
              <a:ext cx="766916" cy="18759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rgbClr val="4C365D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764014" y="1727533"/>
              <a:ext cx="1544637" cy="6131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6044309" y="1898451"/>
            <a:ext cx="1972137" cy="1122854"/>
            <a:chOff x="764014" y="1585818"/>
            <a:chExt cx="1544637" cy="750806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1152875" y="1585818"/>
              <a:ext cx="766916" cy="1851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rgbClr val="4C365D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764014" y="1731572"/>
              <a:ext cx="1544637" cy="60505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80" name="Group 25"/>
          <p:cNvGrpSpPr/>
          <p:nvPr/>
        </p:nvGrpSpPr>
        <p:grpSpPr>
          <a:xfrm>
            <a:off x="8068689" y="4411041"/>
            <a:ext cx="1972137" cy="1115846"/>
            <a:chOff x="764014" y="1584582"/>
            <a:chExt cx="1544637" cy="756081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1152875" y="1584582"/>
              <a:ext cx="766916" cy="18759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rgbClr val="4C365D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764014" y="1727533"/>
              <a:ext cx="1544637" cy="6131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83" name="Group 25"/>
          <p:cNvGrpSpPr/>
          <p:nvPr/>
        </p:nvGrpSpPr>
        <p:grpSpPr>
          <a:xfrm>
            <a:off x="2167180" y="1877631"/>
            <a:ext cx="2022118" cy="1142518"/>
            <a:chOff x="724868" y="1589118"/>
            <a:chExt cx="1583784" cy="736722"/>
          </a:xfrm>
        </p:grpSpPr>
        <p:sp>
          <p:nvSpPr>
            <p:cNvPr id="84" name="Text Placeholder 3"/>
            <p:cNvSpPr txBox="1"/>
            <p:nvPr/>
          </p:nvSpPr>
          <p:spPr>
            <a:xfrm>
              <a:off x="1152875" y="1589118"/>
              <a:ext cx="766916" cy="1785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rgbClr val="4C365D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459,769K</a:t>
              </a:r>
              <a:endParaRPr lang="en-US" sz="1800" dirty="0">
                <a:solidFill>
                  <a:srgbClr val="4C365D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724868" y="1742356"/>
              <a:ext cx="1583784" cy="5834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87" name="椭圆 8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1164" y="2514320"/>
            <a:ext cx="32624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YuGothic Medium" panose="020B0500000000000000" charset="-128"/>
                <a:ea typeface="YuGothic Medium" panose="020B0500000000000000" charset="-128"/>
              </a:rPr>
              <a:t>TWO</a:t>
            </a:r>
            <a:endParaRPr lang="en-US" altLang="zh-CN" sz="100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7048507" y="1714488"/>
            <a:ext cx="3905277" cy="4095779"/>
            <a:chOff x="0" y="0"/>
            <a:chExt cx="1428751" cy="1512887"/>
          </a:xfrm>
          <a:solidFill>
            <a:schemeClr val="bg1"/>
          </a:solidFill>
        </p:grpSpPr>
        <p:sp>
          <p:nvSpPr>
            <p:cNvPr id="23576" name="Freeform 139"/>
            <p:cNvSpPr>
              <a:spLocks noChangeArrowheads="1"/>
            </p:cNvSpPr>
            <p:nvPr/>
          </p:nvSpPr>
          <p:spPr bwMode="auto">
            <a:xfrm>
              <a:off x="555625" y="0"/>
              <a:ext cx="153988" cy="506412"/>
            </a:xfrm>
            <a:custGeom>
              <a:avLst/>
              <a:gdLst>
                <a:gd name="T0" fmla="*/ 1 w 41"/>
                <a:gd name="T1" fmla="*/ 77 h 134"/>
                <a:gd name="T2" fmla="*/ 33 w 41"/>
                <a:gd name="T3" fmla="*/ 134 h 134"/>
                <a:gd name="T4" fmla="*/ 32 w 41"/>
                <a:gd name="T5" fmla="*/ 74 h 134"/>
                <a:gd name="T6" fmla="*/ 41 w 41"/>
                <a:gd name="T7" fmla="*/ 0 h 134"/>
                <a:gd name="T8" fmla="*/ 1 w 41"/>
                <a:gd name="T9" fmla="*/ 7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4"/>
                <a:gd name="T17" fmla="*/ 41 w 41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4">
                  <a:moveTo>
                    <a:pt x="1" y="77"/>
                  </a:moveTo>
                  <a:cubicBezTo>
                    <a:pt x="0" y="114"/>
                    <a:pt x="25" y="130"/>
                    <a:pt x="33" y="134"/>
                  </a:cubicBezTo>
                  <a:cubicBezTo>
                    <a:pt x="36" y="126"/>
                    <a:pt x="38" y="107"/>
                    <a:pt x="32" y="74"/>
                  </a:cubicBezTo>
                  <a:cubicBezTo>
                    <a:pt x="24" y="22"/>
                    <a:pt x="41" y="0"/>
                    <a:pt x="41" y="0"/>
                  </a:cubicBezTo>
                  <a:cubicBezTo>
                    <a:pt x="24" y="13"/>
                    <a:pt x="2" y="44"/>
                    <a:pt x="1" y="7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77" name="Freeform 140"/>
            <p:cNvSpPr>
              <a:spLocks noChangeArrowheads="1"/>
            </p:cNvSpPr>
            <p:nvPr/>
          </p:nvSpPr>
          <p:spPr bwMode="auto">
            <a:xfrm>
              <a:off x="660400" y="0"/>
              <a:ext cx="150813" cy="503237"/>
            </a:xfrm>
            <a:custGeom>
              <a:avLst/>
              <a:gdLst>
                <a:gd name="T0" fmla="*/ 26 w 40"/>
                <a:gd name="T1" fmla="*/ 47 h 133"/>
                <a:gd name="T2" fmla="*/ 15 w 40"/>
                <a:gd name="T3" fmla="*/ 21 h 133"/>
                <a:gd name="T4" fmla="*/ 15 w 40"/>
                <a:gd name="T5" fmla="*/ 0 h 133"/>
                <a:gd name="T6" fmla="*/ 10 w 40"/>
                <a:gd name="T7" fmla="*/ 74 h 133"/>
                <a:gd name="T8" fmla="*/ 13 w 40"/>
                <a:gd name="T9" fmla="*/ 133 h 133"/>
                <a:gd name="T10" fmla="*/ 40 w 40"/>
                <a:gd name="T11" fmla="*/ 86 h 133"/>
                <a:gd name="T12" fmla="*/ 26 w 40"/>
                <a:gd name="T13" fmla="*/ 47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3"/>
                <a:gd name="T23" fmla="*/ 40 w 4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3">
                  <a:moveTo>
                    <a:pt x="26" y="47"/>
                  </a:moveTo>
                  <a:cubicBezTo>
                    <a:pt x="21" y="38"/>
                    <a:pt x="16" y="29"/>
                    <a:pt x="15" y="21"/>
                  </a:cubicBezTo>
                  <a:cubicBezTo>
                    <a:pt x="14" y="13"/>
                    <a:pt x="14" y="6"/>
                    <a:pt x="15" y="0"/>
                  </a:cubicBezTo>
                  <a:cubicBezTo>
                    <a:pt x="15" y="0"/>
                    <a:pt x="0" y="23"/>
                    <a:pt x="10" y="74"/>
                  </a:cubicBezTo>
                  <a:cubicBezTo>
                    <a:pt x="17" y="106"/>
                    <a:pt x="15" y="124"/>
                    <a:pt x="13" y="133"/>
                  </a:cubicBezTo>
                  <a:cubicBezTo>
                    <a:pt x="21" y="128"/>
                    <a:pt x="40" y="115"/>
                    <a:pt x="40" y="86"/>
                  </a:cubicBezTo>
                  <a:cubicBezTo>
                    <a:pt x="40" y="72"/>
                    <a:pt x="33" y="59"/>
                    <a:pt x="26" y="4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78" name="Freeform 141"/>
            <p:cNvSpPr>
              <a:spLocks noChangeArrowheads="1"/>
            </p:cNvSpPr>
            <p:nvPr/>
          </p:nvSpPr>
          <p:spPr bwMode="auto">
            <a:xfrm>
              <a:off x="180975" y="273050"/>
              <a:ext cx="347663" cy="411162"/>
            </a:xfrm>
            <a:custGeom>
              <a:avLst/>
              <a:gdLst>
                <a:gd name="T0" fmla="*/ 29 w 92"/>
                <a:gd name="T1" fmla="*/ 83 h 109"/>
                <a:gd name="T2" fmla="*/ 92 w 92"/>
                <a:gd name="T3" fmla="*/ 99 h 109"/>
                <a:gd name="T4" fmla="*/ 48 w 92"/>
                <a:gd name="T5" fmla="*/ 58 h 109"/>
                <a:gd name="T6" fmla="*/ 3 w 92"/>
                <a:gd name="T7" fmla="*/ 0 h 109"/>
                <a:gd name="T8" fmla="*/ 29 w 92"/>
                <a:gd name="T9" fmla="*/ 8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9"/>
                <a:gd name="T17" fmla="*/ 92 w 9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9">
                  <a:moveTo>
                    <a:pt x="29" y="83"/>
                  </a:moveTo>
                  <a:cubicBezTo>
                    <a:pt x="54" y="109"/>
                    <a:pt x="83" y="103"/>
                    <a:pt x="92" y="99"/>
                  </a:cubicBezTo>
                  <a:cubicBezTo>
                    <a:pt x="88" y="92"/>
                    <a:pt x="76" y="78"/>
                    <a:pt x="48" y="58"/>
                  </a:cubicBezTo>
                  <a:cubicBezTo>
                    <a:pt x="6" y="28"/>
                    <a:pt x="3" y="0"/>
                    <a:pt x="3" y="0"/>
                  </a:cubicBezTo>
                  <a:cubicBezTo>
                    <a:pt x="0" y="21"/>
                    <a:pt x="6" y="58"/>
                    <a:pt x="29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79" name="Freeform 142"/>
            <p:cNvSpPr>
              <a:spLocks noChangeArrowheads="1"/>
            </p:cNvSpPr>
            <p:nvPr/>
          </p:nvSpPr>
          <p:spPr bwMode="auto">
            <a:xfrm>
              <a:off x="195263" y="268287"/>
              <a:ext cx="374650" cy="355600"/>
            </a:xfrm>
            <a:custGeom>
              <a:avLst/>
              <a:gdLst>
                <a:gd name="T0" fmla="*/ 41 w 99"/>
                <a:gd name="T1" fmla="*/ 25 h 94"/>
                <a:gd name="T2" fmla="*/ 15 w 99"/>
                <a:gd name="T3" fmla="*/ 14 h 94"/>
                <a:gd name="T4" fmla="*/ 0 w 99"/>
                <a:gd name="T5" fmla="*/ 0 h 94"/>
                <a:gd name="T6" fmla="*/ 49 w 99"/>
                <a:gd name="T7" fmla="*/ 55 h 94"/>
                <a:gd name="T8" fmla="*/ 93 w 99"/>
                <a:gd name="T9" fmla="*/ 94 h 94"/>
                <a:gd name="T10" fmla="*/ 79 w 99"/>
                <a:gd name="T11" fmla="*/ 43 h 94"/>
                <a:gd name="T12" fmla="*/ 41 w 99"/>
                <a:gd name="T13" fmla="*/ 25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94"/>
                <a:gd name="T23" fmla="*/ 99 w 9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94">
                  <a:moveTo>
                    <a:pt x="41" y="25"/>
                  </a:moveTo>
                  <a:cubicBezTo>
                    <a:pt x="31" y="22"/>
                    <a:pt x="22" y="19"/>
                    <a:pt x="15" y="14"/>
                  </a:cubicBezTo>
                  <a:cubicBezTo>
                    <a:pt x="8" y="9"/>
                    <a:pt x="3" y="4"/>
                    <a:pt x="0" y="0"/>
                  </a:cubicBezTo>
                  <a:cubicBezTo>
                    <a:pt x="0" y="0"/>
                    <a:pt x="5" y="26"/>
                    <a:pt x="49" y="55"/>
                  </a:cubicBezTo>
                  <a:cubicBezTo>
                    <a:pt x="76" y="72"/>
                    <a:pt x="88" y="87"/>
                    <a:pt x="93" y="94"/>
                  </a:cubicBezTo>
                  <a:cubicBezTo>
                    <a:pt x="95" y="86"/>
                    <a:pt x="99" y="63"/>
                    <a:pt x="79" y="43"/>
                  </a:cubicBezTo>
                  <a:cubicBezTo>
                    <a:pt x="68" y="32"/>
                    <a:pt x="54" y="28"/>
                    <a:pt x="41" y="2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0" name="Freeform 143"/>
            <p:cNvSpPr>
              <a:spLocks noChangeArrowheads="1"/>
            </p:cNvSpPr>
            <p:nvPr/>
          </p:nvSpPr>
          <p:spPr bwMode="auto">
            <a:xfrm>
              <a:off x="17463" y="809625"/>
              <a:ext cx="508000" cy="155575"/>
            </a:xfrm>
            <a:custGeom>
              <a:avLst/>
              <a:gdLst>
                <a:gd name="T0" fmla="*/ 77 w 134"/>
                <a:gd name="T1" fmla="*/ 40 h 41"/>
                <a:gd name="T2" fmla="*/ 134 w 134"/>
                <a:gd name="T3" fmla="*/ 8 h 41"/>
                <a:gd name="T4" fmla="*/ 74 w 134"/>
                <a:gd name="T5" fmla="*/ 9 h 41"/>
                <a:gd name="T6" fmla="*/ 0 w 134"/>
                <a:gd name="T7" fmla="*/ 0 h 41"/>
                <a:gd name="T8" fmla="*/ 77 w 134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41"/>
                <a:gd name="T17" fmla="*/ 134 w 1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41">
                  <a:moveTo>
                    <a:pt x="77" y="40"/>
                  </a:moveTo>
                  <a:cubicBezTo>
                    <a:pt x="114" y="41"/>
                    <a:pt x="130" y="16"/>
                    <a:pt x="134" y="8"/>
                  </a:cubicBezTo>
                  <a:cubicBezTo>
                    <a:pt x="126" y="5"/>
                    <a:pt x="107" y="3"/>
                    <a:pt x="74" y="9"/>
                  </a:cubicBezTo>
                  <a:cubicBezTo>
                    <a:pt x="22" y="17"/>
                    <a:pt x="0" y="0"/>
                    <a:pt x="0" y="0"/>
                  </a:cubicBezTo>
                  <a:cubicBezTo>
                    <a:pt x="13" y="17"/>
                    <a:pt x="44" y="39"/>
                    <a:pt x="77" y="4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1" name="Freeform 144"/>
            <p:cNvSpPr>
              <a:spLocks noChangeArrowheads="1"/>
            </p:cNvSpPr>
            <p:nvPr/>
          </p:nvSpPr>
          <p:spPr bwMode="auto">
            <a:xfrm>
              <a:off x="17463" y="708025"/>
              <a:ext cx="503238" cy="150812"/>
            </a:xfrm>
            <a:custGeom>
              <a:avLst/>
              <a:gdLst>
                <a:gd name="T0" fmla="*/ 47 w 133"/>
                <a:gd name="T1" fmla="*/ 14 h 40"/>
                <a:gd name="T2" fmla="*/ 21 w 133"/>
                <a:gd name="T3" fmla="*/ 25 h 40"/>
                <a:gd name="T4" fmla="*/ 0 w 133"/>
                <a:gd name="T5" fmla="*/ 26 h 40"/>
                <a:gd name="T6" fmla="*/ 74 w 133"/>
                <a:gd name="T7" fmla="*/ 30 h 40"/>
                <a:gd name="T8" fmla="*/ 133 w 133"/>
                <a:gd name="T9" fmla="*/ 27 h 40"/>
                <a:gd name="T10" fmla="*/ 86 w 133"/>
                <a:gd name="T11" fmla="*/ 0 h 40"/>
                <a:gd name="T12" fmla="*/ 47 w 133"/>
                <a:gd name="T13" fmla="*/ 1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40"/>
                <a:gd name="T23" fmla="*/ 133 w 13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40">
                  <a:moveTo>
                    <a:pt x="47" y="14"/>
                  </a:moveTo>
                  <a:cubicBezTo>
                    <a:pt x="38" y="19"/>
                    <a:pt x="30" y="24"/>
                    <a:pt x="21" y="25"/>
                  </a:cubicBezTo>
                  <a:cubicBezTo>
                    <a:pt x="13" y="26"/>
                    <a:pt x="6" y="26"/>
                    <a:pt x="0" y="26"/>
                  </a:cubicBezTo>
                  <a:cubicBezTo>
                    <a:pt x="0" y="26"/>
                    <a:pt x="23" y="40"/>
                    <a:pt x="74" y="30"/>
                  </a:cubicBezTo>
                  <a:cubicBezTo>
                    <a:pt x="106" y="23"/>
                    <a:pt x="125" y="25"/>
                    <a:pt x="133" y="27"/>
                  </a:cubicBezTo>
                  <a:cubicBezTo>
                    <a:pt x="128" y="19"/>
                    <a:pt x="115" y="1"/>
                    <a:pt x="86" y="0"/>
                  </a:cubicBezTo>
                  <a:cubicBezTo>
                    <a:pt x="72" y="0"/>
                    <a:pt x="59" y="7"/>
                    <a:pt x="47" y="1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2" name="Freeform 145"/>
            <p:cNvSpPr>
              <a:spLocks noChangeArrowheads="1"/>
            </p:cNvSpPr>
            <p:nvPr/>
          </p:nvSpPr>
          <p:spPr bwMode="auto">
            <a:xfrm>
              <a:off x="838200" y="250825"/>
              <a:ext cx="415925" cy="347662"/>
            </a:xfrm>
            <a:custGeom>
              <a:avLst/>
              <a:gdLst>
                <a:gd name="T0" fmla="*/ 27 w 110"/>
                <a:gd name="T1" fmla="*/ 29 h 92"/>
                <a:gd name="T2" fmla="*/ 10 w 110"/>
                <a:gd name="T3" fmla="*/ 92 h 92"/>
                <a:gd name="T4" fmla="*/ 52 w 110"/>
                <a:gd name="T5" fmla="*/ 48 h 92"/>
                <a:gd name="T6" fmla="*/ 110 w 110"/>
                <a:gd name="T7" fmla="*/ 3 h 92"/>
                <a:gd name="T8" fmla="*/ 27 w 110"/>
                <a:gd name="T9" fmla="*/ 29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92"/>
                <a:gd name="T17" fmla="*/ 110 w 11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92">
                  <a:moveTo>
                    <a:pt x="27" y="29"/>
                  </a:moveTo>
                  <a:cubicBezTo>
                    <a:pt x="0" y="54"/>
                    <a:pt x="7" y="83"/>
                    <a:pt x="10" y="92"/>
                  </a:cubicBezTo>
                  <a:cubicBezTo>
                    <a:pt x="17" y="88"/>
                    <a:pt x="32" y="76"/>
                    <a:pt x="52" y="48"/>
                  </a:cubicBezTo>
                  <a:cubicBezTo>
                    <a:pt x="82" y="6"/>
                    <a:pt x="110" y="3"/>
                    <a:pt x="110" y="3"/>
                  </a:cubicBezTo>
                  <a:cubicBezTo>
                    <a:pt x="88" y="0"/>
                    <a:pt x="51" y="6"/>
                    <a:pt x="27" y="2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3" name="Freeform 146"/>
            <p:cNvSpPr>
              <a:spLocks noChangeArrowheads="1"/>
            </p:cNvSpPr>
            <p:nvPr/>
          </p:nvSpPr>
          <p:spPr bwMode="auto">
            <a:xfrm>
              <a:off x="898525" y="265112"/>
              <a:ext cx="358775" cy="374650"/>
            </a:xfrm>
            <a:custGeom>
              <a:avLst/>
              <a:gdLst>
                <a:gd name="T0" fmla="*/ 70 w 95"/>
                <a:gd name="T1" fmla="*/ 41 h 99"/>
                <a:gd name="T2" fmla="*/ 80 w 95"/>
                <a:gd name="T3" fmla="*/ 15 h 99"/>
                <a:gd name="T4" fmla="*/ 95 w 95"/>
                <a:gd name="T5" fmla="*/ 0 h 99"/>
                <a:gd name="T6" fmla="*/ 40 w 95"/>
                <a:gd name="T7" fmla="*/ 49 h 99"/>
                <a:gd name="T8" fmla="*/ 0 w 95"/>
                <a:gd name="T9" fmla="*/ 93 h 99"/>
                <a:gd name="T10" fmla="*/ 52 w 95"/>
                <a:gd name="T11" fmla="*/ 79 h 99"/>
                <a:gd name="T12" fmla="*/ 70 w 95"/>
                <a:gd name="T13" fmla="*/ 41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99"/>
                <a:gd name="T23" fmla="*/ 95 w 9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99">
                  <a:moveTo>
                    <a:pt x="70" y="41"/>
                  </a:moveTo>
                  <a:cubicBezTo>
                    <a:pt x="73" y="31"/>
                    <a:pt x="75" y="22"/>
                    <a:pt x="80" y="15"/>
                  </a:cubicBezTo>
                  <a:cubicBezTo>
                    <a:pt x="85" y="8"/>
                    <a:pt x="90" y="3"/>
                    <a:pt x="95" y="0"/>
                  </a:cubicBezTo>
                  <a:cubicBezTo>
                    <a:pt x="95" y="0"/>
                    <a:pt x="68" y="5"/>
                    <a:pt x="40" y="49"/>
                  </a:cubicBezTo>
                  <a:cubicBezTo>
                    <a:pt x="22" y="76"/>
                    <a:pt x="7" y="88"/>
                    <a:pt x="0" y="93"/>
                  </a:cubicBezTo>
                  <a:cubicBezTo>
                    <a:pt x="9" y="95"/>
                    <a:pt x="31" y="99"/>
                    <a:pt x="52" y="79"/>
                  </a:cubicBezTo>
                  <a:cubicBezTo>
                    <a:pt x="62" y="68"/>
                    <a:pt x="66" y="55"/>
                    <a:pt x="70" y="4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4" name="Freeform 147"/>
            <p:cNvSpPr>
              <a:spLocks noChangeArrowheads="1"/>
            </p:cNvSpPr>
            <p:nvPr/>
          </p:nvSpPr>
          <p:spPr bwMode="auto">
            <a:xfrm>
              <a:off x="895350" y="669925"/>
              <a:ext cx="506413" cy="153987"/>
            </a:xfrm>
            <a:custGeom>
              <a:avLst/>
              <a:gdLst>
                <a:gd name="T0" fmla="*/ 56 w 134"/>
                <a:gd name="T1" fmla="*/ 1 h 41"/>
                <a:gd name="T2" fmla="*/ 0 w 134"/>
                <a:gd name="T3" fmla="*/ 33 h 41"/>
                <a:gd name="T4" fmla="*/ 60 w 134"/>
                <a:gd name="T5" fmla="*/ 32 h 41"/>
                <a:gd name="T6" fmla="*/ 134 w 134"/>
                <a:gd name="T7" fmla="*/ 41 h 41"/>
                <a:gd name="T8" fmla="*/ 56 w 13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41"/>
                <a:gd name="T17" fmla="*/ 134 w 1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41">
                  <a:moveTo>
                    <a:pt x="56" y="1"/>
                  </a:moveTo>
                  <a:cubicBezTo>
                    <a:pt x="19" y="0"/>
                    <a:pt x="4" y="25"/>
                    <a:pt x="0" y="33"/>
                  </a:cubicBezTo>
                  <a:cubicBezTo>
                    <a:pt x="8" y="36"/>
                    <a:pt x="26" y="38"/>
                    <a:pt x="60" y="32"/>
                  </a:cubicBezTo>
                  <a:cubicBezTo>
                    <a:pt x="111" y="23"/>
                    <a:pt x="134" y="41"/>
                    <a:pt x="134" y="41"/>
                  </a:cubicBezTo>
                  <a:cubicBezTo>
                    <a:pt x="121" y="23"/>
                    <a:pt x="90" y="2"/>
                    <a:pt x="56" y="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5" name="Freeform 148"/>
            <p:cNvSpPr>
              <a:spLocks noChangeArrowheads="1"/>
            </p:cNvSpPr>
            <p:nvPr/>
          </p:nvSpPr>
          <p:spPr bwMode="auto">
            <a:xfrm>
              <a:off x="898525" y="771525"/>
              <a:ext cx="503238" cy="155575"/>
            </a:xfrm>
            <a:custGeom>
              <a:avLst/>
              <a:gdLst>
                <a:gd name="T0" fmla="*/ 86 w 133"/>
                <a:gd name="T1" fmla="*/ 27 h 41"/>
                <a:gd name="T2" fmla="*/ 112 w 133"/>
                <a:gd name="T3" fmla="*/ 16 h 41"/>
                <a:gd name="T4" fmla="*/ 133 w 133"/>
                <a:gd name="T5" fmla="*/ 15 h 41"/>
                <a:gd name="T6" fmla="*/ 59 w 133"/>
                <a:gd name="T7" fmla="*/ 11 h 41"/>
                <a:gd name="T8" fmla="*/ 0 w 133"/>
                <a:gd name="T9" fmla="*/ 14 h 41"/>
                <a:gd name="T10" fmla="*/ 46 w 133"/>
                <a:gd name="T11" fmla="*/ 41 h 41"/>
                <a:gd name="T12" fmla="*/ 86 w 133"/>
                <a:gd name="T13" fmla="*/ 2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41"/>
                <a:gd name="T23" fmla="*/ 133 w 13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41">
                  <a:moveTo>
                    <a:pt x="86" y="27"/>
                  </a:moveTo>
                  <a:cubicBezTo>
                    <a:pt x="95" y="22"/>
                    <a:pt x="103" y="17"/>
                    <a:pt x="112" y="16"/>
                  </a:cubicBezTo>
                  <a:cubicBezTo>
                    <a:pt x="120" y="15"/>
                    <a:pt x="127" y="15"/>
                    <a:pt x="133" y="15"/>
                  </a:cubicBezTo>
                  <a:cubicBezTo>
                    <a:pt x="133" y="15"/>
                    <a:pt x="110" y="0"/>
                    <a:pt x="59" y="11"/>
                  </a:cubicBezTo>
                  <a:cubicBezTo>
                    <a:pt x="27" y="18"/>
                    <a:pt x="8" y="16"/>
                    <a:pt x="0" y="14"/>
                  </a:cubicBezTo>
                  <a:cubicBezTo>
                    <a:pt x="4" y="22"/>
                    <a:pt x="18" y="40"/>
                    <a:pt x="46" y="41"/>
                  </a:cubicBezTo>
                  <a:cubicBezTo>
                    <a:pt x="61" y="41"/>
                    <a:pt x="73" y="34"/>
                    <a:pt x="86" y="2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6" name="Freeform 149"/>
            <p:cNvSpPr>
              <a:spLocks noChangeArrowheads="1"/>
            </p:cNvSpPr>
            <p:nvPr/>
          </p:nvSpPr>
          <p:spPr bwMode="auto">
            <a:xfrm>
              <a:off x="815975" y="68262"/>
              <a:ext cx="161925" cy="249237"/>
            </a:xfrm>
            <a:custGeom>
              <a:avLst/>
              <a:gdLst>
                <a:gd name="T0" fmla="*/ 8 w 43"/>
                <a:gd name="T1" fmla="*/ 31 h 66"/>
                <a:gd name="T2" fmla="*/ 14 w 43"/>
                <a:gd name="T3" fmla="*/ 66 h 66"/>
                <a:gd name="T4" fmla="*/ 24 w 43"/>
                <a:gd name="T5" fmla="*/ 36 h 66"/>
                <a:gd name="T6" fmla="*/ 43 w 43"/>
                <a:gd name="T7" fmla="*/ 0 h 66"/>
                <a:gd name="T8" fmla="*/ 8 w 43"/>
                <a:gd name="T9" fmla="*/ 3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66"/>
                <a:gd name="T17" fmla="*/ 43 w 4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66">
                  <a:moveTo>
                    <a:pt x="8" y="31"/>
                  </a:moveTo>
                  <a:cubicBezTo>
                    <a:pt x="0" y="50"/>
                    <a:pt x="10" y="62"/>
                    <a:pt x="14" y="66"/>
                  </a:cubicBezTo>
                  <a:cubicBezTo>
                    <a:pt x="16" y="63"/>
                    <a:pt x="21" y="54"/>
                    <a:pt x="24" y="36"/>
                  </a:cubicBezTo>
                  <a:cubicBezTo>
                    <a:pt x="30" y="8"/>
                    <a:pt x="43" y="0"/>
                    <a:pt x="43" y="0"/>
                  </a:cubicBezTo>
                  <a:cubicBezTo>
                    <a:pt x="32" y="3"/>
                    <a:pt x="15" y="15"/>
                    <a:pt x="8" y="3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7" name="Freeform 150"/>
            <p:cNvSpPr>
              <a:spLocks noChangeArrowheads="1"/>
            </p:cNvSpPr>
            <p:nvPr/>
          </p:nvSpPr>
          <p:spPr bwMode="auto">
            <a:xfrm>
              <a:off x="879475" y="73025"/>
              <a:ext cx="103188" cy="249237"/>
            </a:xfrm>
            <a:custGeom>
              <a:avLst/>
              <a:gdLst>
                <a:gd name="T0" fmla="*/ 23 w 27"/>
                <a:gd name="T1" fmla="*/ 25 h 66"/>
                <a:gd name="T2" fmla="*/ 23 w 27"/>
                <a:gd name="T3" fmla="*/ 10 h 66"/>
                <a:gd name="T4" fmla="*/ 27 w 27"/>
                <a:gd name="T5" fmla="*/ 0 h 66"/>
                <a:gd name="T6" fmla="*/ 10 w 27"/>
                <a:gd name="T7" fmla="*/ 36 h 66"/>
                <a:gd name="T8" fmla="*/ 0 w 27"/>
                <a:gd name="T9" fmla="*/ 66 h 66"/>
                <a:gd name="T10" fmla="*/ 23 w 27"/>
                <a:gd name="T11" fmla="*/ 48 h 66"/>
                <a:gd name="T12" fmla="*/ 23 w 27"/>
                <a:gd name="T13" fmla="*/ 2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66"/>
                <a:gd name="T23" fmla="*/ 27 w 27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66">
                  <a:moveTo>
                    <a:pt x="23" y="25"/>
                  </a:moveTo>
                  <a:cubicBezTo>
                    <a:pt x="23" y="20"/>
                    <a:pt x="22" y="15"/>
                    <a:pt x="23" y="10"/>
                  </a:cubicBezTo>
                  <a:cubicBezTo>
                    <a:pt x="24" y="6"/>
                    <a:pt x="25" y="2"/>
                    <a:pt x="27" y="0"/>
                  </a:cubicBezTo>
                  <a:cubicBezTo>
                    <a:pt x="27" y="0"/>
                    <a:pt x="15" y="8"/>
                    <a:pt x="10" y="36"/>
                  </a:cubicBezTo>
                  <a:cubicBezTo>
                    <a:pt x="8" y="53"/>
                    <a:pt x="3" y="62"/>
                    <a:pt x="0" y="66"/>
                  </a:cubicBezTo>
                  <a:cubicBezTo>
                    <a:pt x="5" y="65"/>
                    <a:pt x="17" y="62"/>
                    <a:pt x="23" y="48"/>
                  </a:cubicBezTo>
                  <a:cubicBezTo>
                    <a:pt x="26" y="40"/>
                    <a:pt x="25" y="33"/>
                    <a:pt x="23" y="2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8" name="Freeform 151"/>
            <p:cNvSpPr>
              <a:spLocks noChangeArrowheads="1"/>
            </p:cNvSpPr>
            <p:nvPr/>
          </p:nvSpPr>
          <p:spPr bwMode="auto">
            <a:xfrm>
              <a:off x="350838" y="60325"/>
              <a:ext cx="136525" cy="254000"/>
            </a:xfrm>
            <a:custGeom>
              <a:avLst/>
              <a:gdLst>
                <a:gd name="T0" fmla="*/ 7 w 36"/>
                <a:gd name="T1" fmla="*/ 46 h 67"/>
                <a:gd name="T2" fmla="*/ 36 w 36"/>
                <a:gd name="T3" fmla="*/ 67 h 67"/>
                <a:gd name="T4" fmla="*/ 22 w 36"/>
                <a:gd name="T5" fmla="*/ 38 h 67"/>
                <a:gd name="T6" fmla="*/ 10 w 36"/>
                <a:gd name="T7" fmla="*/ 0 h 67"/>
                <a:gd name="T8" fmla="*/ 7 w 36"/>
                <a:gd name="T9" fmla="*/ 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7"/>
                <a:gd name="T17" fmla="*/ 36 w 36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7">
                  <a:moveTo>
                    <a:pt x="7" y="46"/>
                  </a:moveTo>
                  <a:cubicBezTo>
                    <a:pt x="15" y="65"/>
                    <a:pt x="31" y="67"/>
                    <a:pt x="36" y="67"/>
                  </a:cubicBezTo>
                  <a:cubicBezTo>
                    <a:pt x="35" y="63"/>
                    <a:pt x="32" y="53"/>
                    <a:pt x="22" y="38"/>
                  </a:cubicBezTo>
                  <a:cubicBezTo>
                    <a:pt x="6" y="14"/>
                    <a:pt x="10" y="0"/>
                    <a:pt x="10" y="0"/>
                  </a:cubicBezTo>
                  <a:cubicBezTo>
                    <a:pt x="4" y="10"/>
                    <a:pt x="0" y="30"/>
                    <a:pt x="7" y="46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89" name="Freeform 152"/>
            <p:cNvSpPr>
              <a:spLocks noChangeArrowheads="1"/>
            </p:cNvSpPr>
            <p:nvPr/>
          </p:nvSpPr>
          <p:spPr bwMode="auto">
            <a:xfrm>
              <a:off x="381000" y="57150"/>
              <a:ext cx="150813" cy="249237"/>
            </a:xfrm>
            <a:custGeom>
              <a:avLst/>
              <a:gdLst>
                <a:gd name="T0" fmla="*/ 19 w 40"/>
                <a:gd name="T1" fmla="*/ 21 h 66"/>
                <a:gd name="T2" fmla="*/ 7 w 40"/>
                <a:gd name="T3" fmla="*/ 10 h 66"/>
                <a:gd name="T4" fmla="*/ 3 w 40"/>
                <a:gd name="T5" fmla="*/ 0 h 66"/>
                <a:gd name="T6" fmla="*/ 17 w 40"/>
                <a:gd name="T7" fmla="*/ 38 h 66"/>
                <a:gd name="T8" fmla="*/ 31 w 40"/>
                <a:gd name="T9" fmla="*/ 66 h 66"/>
                <a:gd name="T10" fmla="*/ 34 w 40"/>
                <a:gd name="T11" fmla="*/ 37 h 66"/>
                <a:gd name="T12" fmla="*/ 19 w 40"/>
                <a:gd name="T13" fmla="*/ 2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66"/>
                <a:gd name="T23" fmla="*/ 40 w 40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66">
                  <a:moveTo>
                    <a:pt x="19" y="21"/>
                  </a:moveTo>
                  <a:cubicBezTo>
                    <a:pt x="14" y="18"/>
                    <a:pt x="10" y="14"/>
                    <a:pt x="7" y="10"/>
                  </a:cubicBezTo>
                  <a:cubicBezTo>
                    <a:pt x="5" y="7"/>
                    <a:pt x="4" y="3"/>
                    <a:pt x="3" y="0"/>
                  </a:cubicBezTo>
                  <a:cubicBezTo>
                    <a:pt x="3" y="0"/>
                    <a:pt x="0" y="15"/>
                    <a:pt x="17" y="38"/>
                  </a:cubicBezTo>
                  <a:cubicBezTo>
                    <a:pt x="27" y="52"/>
                    <a:pt x="30" y="61"/>
                    <a:pt x="31" y="66"/>
                  </a:cubicBezTo>
                  <a:cubicBezTo>
                    <a:pt x="34" y="62"/>
                    <a:pt x="40" y="51"/>
                    <a:pt x="34" y="37"/>
                  </a:cubicBezTo>
                  <a:cubicBezTo>
                    <a:pt x="31" y="30"/>
                    <a:pt x="25" y="25"/>
                    <a:pt x="19" y="2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90" name="Freeform 153"/>
            <p:cNvSpPr>
              <a:spLocks noChangeArrowheads="1"/>
            </p:cNvSpPr>
            <p:nvPr/>
          </p:nvSpPr>
          <p:spPr bwMode="auto">
            <a:xfrm>
              <a:off x="0" y="533400"/>
              <a:ext cx="244475" cy="161925"/>
            </a:xfrm>
            <a:custGeom>
              <a:avLst/>
              <a:gdLst>
                <a:gd name="T0" fmla="*/ 31 w 65"/>
                <a:gd name="T1" fmla="*/ 35 h 43"/>
                <a:gd name="T2" fmla="*/ 65 w 65"/>
                <a:gd name="T3" fmla="*/ 30 h 43"/>
                <a:gd name="T4" fmla="*/ 35 w 65"/>
                <a:gd name="T5" fmla="*/ 19 h 43"/>
                <a:gd name="T6" fmla="*/ 0 w 65"/>
                <a:gd name="T7" fmla="*/ 0 h 43"/>
                <a:gd name="T8" fmla="*/ 31 w 65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3"/>
                <a:gd name="T17" fmla="*/ 65 w 6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3">
                  <a:moveTo>
                    <a:pt x="31" y="35"/>
                  </a:moveTo>
                  <a:cubicBezTo>
                    <a:pt x="49" y="43"/>
                    <a:pt x="62" y="33"/>
                    <a:pt x="65" y="30"/>
                  </a:cubicBezTo>
                  <a:cubicBezTo>
                    <a:pt x="62" y="27"/>
                    <a:pt x="53" y="23"/>
                    <a:pt x="35" y="19"/>
                  </a:cubicBezTo>
                  <a:cubicBezTo>
                    <a:pt x="7" y="13"/>
                    <a:pt x="0" y="0"/>
                    <a:pt x="0" y="0"/>
                  </a:cubicBezTo>
                  <a:cubicBezTo>
                    <a:pt x="3" y="12"/>
                    <a:pt x="14" y="28"/>
                    <a:pt x="31" y="3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91" name="Freeform 154"/>
            <p:cNvSpPr>
              <a:spLocks noChangeArrowheads="1"/>
            </p:cNvSpPr>
            <p:nvPr/>
          </p:nvSpPr>
          <p:spPr bwMode="auto">
            <a:xfrm>
              <a:off x="0" y="533400"/>
              <a:ext cx="249238" cy="98425"/>
            </a:xfrm>
            <a:custGeom>
              <a:avLst/>
              <a:gdLst>
                <a:gd name="T0" fmla="*/ 26 w 66"/>
                <a:gd name="T1" fmla="*/ 3 h 26"/>
                <a:gd name="T2" fmla="*/ 10 w 66"/>
                <a:gd name="T3" fmla="*/ 3 h 26"/>
                <a:gd name="T4" fmla="*/ 0 w 66"/>
                <a:gd name="T5" fmla="*/ 0 h 26"/>
                <a:gd name="T6" fmla="*/ 36 w 66"/>
                <a:gd name="T7" fmla="*/ 16 h 26"/>
                <a:gd name="T8" fmla="*/ 66 w 66"/>
                <a:gd name="T9" fmla="*/ 26 h 26"/>
                <a:gd name="T10" fmla="*/ 48 w 66"/>
                <a:gd name="T11" fmla="*/ 3 h 26"/>
                <a:gd name="T12" fmla="*/ 26 w 66"/>
                <a:gd name="T13" fmla="*/ 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6"/>
                <a:gd name="T23" fmla="*/ 66 w 66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6">
                  <a:moveTo>
                    <a:pt x="26" y="3"/>
                  </a:moveTo>
                  <a:cubicBezTo>
                    <a:pt x="20" y="4"/>
                    <a:pt x="15" y="5"/>
                    <a:pt x="10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8" y="12"/>
                    <a:pt x="36" y="16"/>
                  </a:cubicBezTo>
                  <a:cubicBezTo>
                    <a:pt x="54" y="19"/>
                    <a:pt x="63" y="23"/>
                    <a:pt x="66" y="26"/>
                  </a:cubicBezTo>
                  <a:cubicBezTo>
                    <a:pt x="66" y="21"/>
                    <a:pt x="62" y="9"/>
                    <a:pt x="48" y="3"/>
                  </a:cubicBezTo>
                  <a:cubicBezTo>
                    <a:pt x="41" y="1"/>
                    <a:pt x="33" y="2"/>
                    <a:pt x="26" y="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92" name="Freeform 155"/>
            <p:cNvSpPr>
              <a:spLocks noChangeArrowheads="1"/>
            </p:cNvSpPr>
            <p:nvPr/>
          </p:nvSpPr>
          <p:spPr bwMode="auto">
            <a:xfrm>
              <a:off x="1174750" y="473075"/>
              <a:ext cx="254000" cy="136525"/>
            </a:xfrm>
            <a:custGeom>
              <a:avLst/>
              <a:gdLst>
                <a:gd name="T0" fmla="*/ 20 w 67"/>
                <a:gd name="T1" fmla="*/ 7 h 36"/>
                <a:gd name="T2" fmla="*/ 0 w 67"/>
                <a:gd name="T3" fmla="*/ 36 h 36"/>
                <a:gd name="T4" fmla="*/ 29 w 67"/>
                <a:gd name="T5" fmla="*/ 22 h 36"/>
                <a:gd name="T6" fmla="*/ 67 w 67"/>
                <a:gd name="T7" fmla="*/ 10 h 36"/>
                <a:gd name="T8" fmla="*/ 20 w 67"/>
                <a:gd name="T9" fmla="*/ 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6"/>
                <a:gd name="T17" fmla="*/ 67 w 6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6">
                  <a:moveTo>
                    <a:pt x="20" y="7"/>
                  </a:moveTo>
                  <a:cubicBezTo>
                    <a:pt x="2" y="15"/>
                    <a:pt x="0" y="31"/>
                    <a:pt x="0" y="36"/>
                  </a:cubicBezTo>
                  <a:cubicBezTo>
                    <a:pt x="4" y="35"/>
                    <a:pt x="14" y="32"/>
                    <a:pt x="29" y="22"/>
                  </a:cubicBezTo>
                  <a:cubicBezTo>
                    <a:pt x="52" y="6"/>
                    <a:pt x="67" y="10"/>
                    <a:pt x="67" y="10"/>
                  </a:cubicBezTo>
                  <a:cubicBezTo>
                    <a:pt x="57" y="4"/>
                    <a:pt x="37" y="0"/>
                    <a:pt x="20" y="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93" name="Freeform 156"/>
            <p:cNvSpPr>
              <a:spLocks noChangeArrowheads="1"/>
            </p:cNvSpPr>
            <p:nvPr/>
          </p:nvSpPr>
          <p:spPr bwMode="auto">
            <a:xfrm>
              <a:off x="1182688" y="503237"/>
              <a:ext cx="246063" cy="150812"/>
            </a:xfrm>
            <a:custGeom>
              <a:avLst/>
              <a:gdLst>
                <a:gd name="T0" fmla="*/ 45 w 65"/>
                <a:gd name="T1" fmla="*/ 19 h 40"/>
                <a:gd name="T2" fmla="*/ 55 w 65"/>
                <a:gd name="T3" fmla="*/ 7 h 40"/>
                <a:gd name="T4" fmla="*/ 65 w 65"/>
                <a:gd name="T5" fmla="*/ 3 h 40"/>
                <a:gd name="T6" fmla="*/ 28 w 65"/>
                <a:gd name="T7" fmla="*/ 17 h 40"/>
                <a:gd name="T8" fmla="*/ 0 w 65"/>
                <a:gd name="T9" fmla="*/ 31 h 40"/>
                <a:gd name="T10" fmla="*/ 29 w 65"/>
                <a:gd name="T11" fmla="*/ 34 h 40"/>
                <a:gd name="T12" fmla="*/ 45 w 65"/>
                <a:gd name="T13" fmla="*/ 1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0"/>
                <a:gd name="T23" fmla="*/ 65 w 6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0">
                  <a:moveTo>
                    <a:pt x="45" y="19"/>
                  </a:moveTo>
                  <a:cubicBezTo>
                    <a:pt x="48" y="14"/>
                    <a:pt x="51" y="10"/>
                    <a:pt x="55" y="7"/>
                  </a:cubicBezTo>
                  <a:cubicBezTo>
                    <a:pt x="59" y="5"/>
                    <a:pt x="62" y="4"/>
                    <a:pt x="65" y="3"/>
                  </a:cubicBezTo>
                  <a:cubicBezTo>
                    <a:pt x="65" y="3"/>
                    <a:pt x="51" y="0"/>
                    <a:pt x="28" y="17"/>
                  </a:cubicBezTo>
                  <a:cubicBezTo>
                    <a:pt x="14" y="27"/>
                    <a:pt x="4" y="30"/>
                    <a:pt x="0" y="31"/>
                  </a:cubicBezTo>
                  <a:cubicBezTo>
                    <a:pt x="4" y="34"/>
                    <a:pt x="15" y="40"/>
                    <a:pt x="29" y="34"/>
                  </a:cubicBezTo>
                  <a:cubicBezTo>
                    <a:pt x="36" y="31"/>
                    <a:pt x="41" y="25"/>
                    <a:pt x="45" y="1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  <p:sp>
          <p:nvSpPr>
            <p:cNvPr id="23594" name="Freeform 157"/>
            <p:cNvSpPr>
              <a:spLocks noChangeArrowheads="1"/>
            </p:cNvSpPr>
            <p:nvPr/>
          </p:nvSpPr>
          <p:spPr bwMode="auto">
            <a:xfrm>
              <a:off x="600075" y="568325"/>
              <a:ext cx="227013" cy="944562"/>
            </a:xfrm>
            <a:custGeom>
              <a:avLst/>
              <a:gdLst>
                <a:gd name="T0" fmla="*/ 20 w 60"/>
                <a:gd name="T1" fmla="*/ 123 h 250"/>
                <a:gd name="T2" fmla="*/ 38 w 60"/>
                <a:gd name="T3" fmla="*/ 107 h 250"/>
                <a:gd name="T4" fmla="*/ 60 w 60"/>
                <a:gd name="T5" fmla="*/ 64 h 250"/>
                <a:gd name="T6" fmla="*/ 57 w 60"/>
                <a:gd name="T7" fmla="*/ 61 h 250"/>
                <a:gd name="T8" fmla="*/ 28 w 60"/>
                <a:gd name="T9" fmla="*/ 100 h 250"/>
                <a:gd name="T10" fmla="*/ 19 w 60"/>
                <a:gd name="T11" fmla="*/ 107 h 250"/>
                <a:gd name="T12" fmla="*/ 29 w 60"/>
                <a:gd name="T13" fmla="*/ 3 h 250"/>
                <a:gd name="T14" fmla="*/ 21 w 60"/>
                <a:gd name="T15" fmla="*/ 0 h 250"/>
                <a:gd name="T16" fmla="*/ 0 w 60"/>
                <a:gd name="T17" fmla="*/ 130 h 250"/>
                <a:gd name="T18" fmla="*/ 24 w 60"/>
                <a:gd name="T19" fmla="*/ 250 h 250"/>
                <a:gd name="T20" fmla="*/ 57 w 60"/>
                <a:gd name="T21" fmla="*/ 248 h 250"/>
                <a:gd name="T22" fmla="*/ 21 w 60"/>
                <a:gd name="T23" fmla="*/ 131 h 250"/>
                <a:gd name="T24" fmla="*/ 20 w 60"/>
                <a:gd name="T25" fmla="*/ 123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50"/>
                <a:gd name="T41" fmla="*/ 60 w 60"/>
                <a:gd name="T42" fmla="*/ 250 h 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50">
                  <a:moveTo>
                    <a:pt x="20" y="123"/>
                  </a:moveTo>
                  <a:cubicBezTo>
                    <a:pt x="26" y="119"/>
                    <a:pt x="32" y="113"/>
                    <a:pt x="38" y="107"/>
                  </a:cubicBezTo>
                  <a:cubicBezTo>
                    <a:pt x="53" y="90"/>
                    <a:pt x="60" y="64"/>
                    <a:pt x="60" y="64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46" y="86"/>
                    <a:pt x="28" y="100"/>
                  </a:cubicBezTo>
                  <a:cubicBezTo>
                    <a:pt x="25" y="102"/>
                    <a:pt x="22" y="105"/>
                    <a:pt x="19" y="107"/>
                  </a:cubicBezTo>
                  <a:cubicBezTo>
                    <a:pt x="17" y="53"/>
                    <a:pt x="26" y="13"/>
                    <a:pt x="2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55"/>
                    <a:pt x="0" y="130"/>
                  </a:cubicBezTo>
                  <a:cubicBezTo>
                    <a:pt x="0" y="189"/>
                    <a:pt x="24" y="250"/>
                    <a:pt x="24" y="25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57" y="248"/>
                    <a:pt x="27" y="190"/>
                    <a:pt x="21" y="131"/>
                  </a:cubicBezTo>
                  <a:cubicBezTo>
                    <a:pt x="20" y="128"/>
                    <a:pt x="20" y="126"/>
                    <a:pt x="20" y="12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SimSun" panose="02010600030101010101" charset="-122"/>
              </a:endParaRPr>
            </a:p>
          </p:txBody>
        </p:sp>
      </p:grpSp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1333468" y="1825613"/>
            <a:ext cx="4572032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66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  <a:sym typeface="Segoe UI" panose="020B0502040204020203" pitchFamily="34" charset="0"/>
              </a:rPr>
              <a:t>Business Power point</a:t>
            </a:r>
            <a:endParaRPr lang="en-US" altLang="en-US" sz="266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1333467" y="2571745"/>
            <a:ext cx="5238787" cy="23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</a:rPr>
              <a:t>A designer can use default text to simulate what text would look like. If it is not real text. If it is not real text. A designer can use default text to simulate what text would look like. If it is not real text. If it is not real text. A designer can use default text to simulate what text would look like. If it is not real text. If it is not real text. </a:t>
            </a:r>
            <a:endParaRPr lang="en-US" altLang="zh-CN" sz="1600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1333467" y="5159391"/>
            <a:ext cx="2952751" cy="420564"/>
          </a:xfrm>
          <a:prstGeom prst="rect">
            <a:avLst/>
          </a:prstGeom>
          <a:solidFill>
            <a:srgbClr val="4C365D"/>
          </a:solidFill>
          <a:ln w="952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  <a:sym typeface="Segoe UI Semilight" panose="020B0402040204020203" pitchFamily="2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671984" y="5143512"/>
            <a:ext cx="2225033" cy="42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5" dirty="0">
                <a:solidFill>
                  <a:prstClr val="white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Segoe UI Semilight" panose="020B0402040204020203" pitchFamily="2" charset="0"/>
              </a:rPr>
              <a:t>We’re the best </a:t>
            </a:r>
            <a:endParaRPr lang="en-US" sz="2135" dirty="0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Segoe UI Semilight" panose="020B04020402040202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8358</Words>
  <PresentationFormat>ワイド画面</PresentationFormat>
  <Paragraphs>415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ＭＳ Ｐゴシック</vt:lpstr>
      <vt:lpstr>Wingdings</vt:lpstr>
      <vt:lpstr>Meiryo UI</vt:lpstr>
      <vt:lpstr>冬青黑体简体中文</vt:lpstr>
      <vt:lpstr>SimSun</vt:lpstr>
      <vt:lpstr>Segoe UI</vt:lpstr>
      <vt:lpstr>Segoe UI Semilight</vt:lpstr>
      <vt:lpstr>Calibri</vt:lpstr>
      <vt:lpstr>Helvetica Neue</vt:lpstr>
      <vt:lpstr>宋体-简</vt:lpstr>
      <vt:lpstr>微软雅黑</vt:lpstr>
      <vt:lpstr>汉仪旗黑</vt:lpstr>
      <vt:lpstr>ＭＳ Ｐゴシック</vt:lpstr>
      <vt:lpstr>Arial Unicode MS</vt:lpstr>
      <vt:lpstr>Hiragino Maru Gothic ProN</vt:lpstr>
      <vt:lpstr>苹方-简</vt:lpstr>
      <vt:lpstr>Calibri Light</vt:lpstr>
      <vt:lpstr>SimSun</vt:lpstr>
      <vt:lpstr>YuGothic Medium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2021-10-11T09:51:15Z</dcterms:created>
  <dcterms:modified xsi:type="dcterms:W3CDTF">2021-10-11T09:51:15Z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1041-3.1.4.5932</vt:lpwstr>
  </property>
</Properties>
</file>