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359981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77"/>
        <p:guide pos="11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20" y="11430"/>
            <a:ext cx="3585210" cy="530352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12" y="283739"/>
            <a:ext cx="3106398" cy="1030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12" y="1418697"/>
            <a:ext cx="3106398" cy="33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11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039" y="4939525"/>
            <a:ext cx="1215545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643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60680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90170" indent="-90170" algn="l" defTabSz="360680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698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4958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2992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80962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8933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07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68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ボックス 2"/>
          <p:cNvSpPr txBox="1"/>
          <p:nvPr/>
        </p:nvSpPr>
        <p:spPr>
          <a:xfrm>
            <a:off x="245110" y="1485265"/>
            <a:ext cx="3079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charset="-128"/>
                <a:ea typeface="Meiryo UI" panose="020B0604030504040204" charset="-128"/>
              </a:rPr>
              <a:t>Happy New Year!!</a:t>
            </a:r>
            <a:endParaRPr lang="en-US" altLang="ja-JP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16</Words>
  <Application>WPS Presentation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新ゴ Min Shadow</vt:lpstr>
      <vt:lpstr>游明朝</vt:lpstr>
      <vt:lpstr>UD デジタル 教科書体 NP-B</vt:lpstr>
      <vt:lpstr>UD デジタル 教科書体 NK-R</vt:lpstr>
      <vt:lpstr>ＭＳ Ｐ明朝</vt:lpstr>
      <vt:lpstr>HGｺﾞｼｯｸE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2020-10-23T02:18:00Z</dcterms:created>
  <dcterms:modified xsi:type="dcterms:W3CDTF">2020-12-09T04:59:15Z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