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3"/>
    <p:sldId id="271" r:id="rId4"/>
    <p:sldId id="272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Hei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111111"/>
    <a:srgbClr val="0033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7"/>
        <p:guide orient="horz" pos="164"/>
        <p:guide orient="horz" pos="4110"/>
        <p:guide orient="horz" pos="709"/>
        <p:guide pos="295"/>
        <p:guide pos="546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1557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lvl="0" algn="ctr">
              <a:defRPr sz="3200"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>
            <a:spLocks noGrp="1"/>
          </p:cNvSpPr>
          <p:nvPr>
            <p:ph type="subTitle" idx="1"/>
          </p:nvPr>
        </p:nvSpPr>
        <p:spPr>
          <a:xfrm>
            <a:off x="1403350" y="3429000"/>
            <a:ext cx="6400800" cy="768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0" lvl="0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</p:spTree>
  </p:cSld>
  <p:clrMapOvr>
    <a:masterClrMapping/>
  </p:clrMapOvr>
  <p:transition>
    <p:fade/>
  </p:transition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2504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268413"/>
            <a:ext cx="4032504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Rectangle 7"/>
          <p:cNvSpPr/>
          <p:nvPr/>
        </p:nvSpPr>
        <p:spPr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dirty="0">
                <a:latin typeface="YuGothic Medium" panose="020B0500000000000000" charset="-128"/>
                <a:ea typeface="YuGothic Medium" panose="020B0500000000000000" charset="-128"/>
              </a:rPr>
              <a:t>LOGO</a:t>
            </a:r>
            <a:endParaRPr lang="de-DE" altLang="en-US" sz="1400" b="1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Hei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>
            <a:spLocks noGrp="1"/>
          </p:cNvSpPr>
          <p:nvPr>
            <p:ph type="ctrTitle"/>
          </p:nvPr>
        </p:nvSpPr>
        <p:spPr>
          <a:xfrm>
            <a:off x="684213" y="2349500"/>
            <a:ext cx="7772400" cy="938213"/>
          </a:xfrm>
          <a:ln/>
        </p:spPr>
        <p:txBody>
          <a:bodyPr wrap="square" anchor="ctr"/>
          <a:p>
            <a:pPr defTabSz="914400">
              <a:buSzPct val="100000"/>
            </a:pPr>
            <a:r>
              <a:rPr lang="en-US" altLang="ja-JP" b="1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altLang="ja-JP" b="1" kern="1200" baseline="0">
              <a:latin typeface="YuGothic Bold" panose="020B0500000000000000" charset="-128"/>
              <a:ea typeface="YuGothic Bold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>
            <a:spLocks noGrp="1"/>
          </p:cNvSpPr>
          <p:nvPr>
            <p:ph type="subTitle" idx="1"/>
          </p:nvPr>
        </p:nvSpPr>
        <p:spPr>
          <a:xfrm>
            <a:off x="1370013" y="3357563"/>
            <a:ext cx="6400800" cy="766762"/>
          </a:xfrm>
          <a:ln/>
        </p:spPr>
        <p:txBody>
          <a:bodyPr wrap="square" anchor="t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/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抽象的（015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80808"/>
      </a:hlink>
      <a:folHlink>
        <a:srgbClr val="0000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F8F8F8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80808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在屏幕上显示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4" baseType="lpstr">
      <vt:lpstr>Arial</vt:lpstr>
      <vt:lpstr>ＭＳ Ｐゴシック</vt:lpstr>
      <vt:lpstr>Wingdings</vt:lpstr>
      <vt:lpstr>SimSun</vt:lpstr>
      <vt:lpstr>SimHei</vt:lpstr>
      <vt:lpstr>华文细黑</vt:lpstr>
      <vt:lpstr>Times New Roman</vt:lpstr>
      <vt:lpstr>ＭＳ Ｐ明朝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黑体-简</vt:lpstr>
      <vt:lpstr>冬青黑体简体中文</vt:lpstr>
      <vt:lpstr>Calibri</vt:lpstr>
      <vt:lpstr>Helvetica Neue</vt:lpstr>
      <vt:lpstr>YuGothic Bold</vt:lpstr>
      <vt:lpstr>YuGothic Medium</vt:lpstr>
      <vt:lpstr>抽象的（015）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2021-10-13T06:46:53Z</cp:lastPrinted>
  <dcterms:created xsi:type="dcterms:W3CDTF">2021-10-13T06:46:53Z</dcterms:created>
  <dcterms:modified xsi:type="dcterms:W3CDTF">2021-10-13T06:46:53Z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