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57" r:id="rId3"/>
    <p:sldId id="282" r:id="rId5"/>
    <p:sldId id="283" r:id="rId6"/>
    <p:sldId id="286" r:id="rId7"/>
    <p:sldId id="284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12192000" cy="685800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D6D"/>
    <a:srgbClr val="5D6063"/>
    <a:srgbClr val="6C6F7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91244" autoAdjust="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5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1FFE2-7EEC-412C-802C-6711DEB0A98D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E365-854E-4DD7-A3B8-9E56379337CA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Meiryo UI" panose="020B0604030504040204" charset="-128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Meiryo UI" panose="020B0604030504040204" charset="-128"/>
              </a:defRPr>
            </a:lvl1pPr>
          </a:lstStyle>
          <a:p>
            <a:fld id="{88BAF574-9E5E-4479-A694-7B0504769AE1}" type="datetime1">
              <a:rPr lang="ja-JP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模板来自于 </a:t>
            </a:r>
            <a:r>
              <a:rPr lang="en-US" altLang="zh-CN" dirty="0"/>
              <a:t>http://docer.mysoeasy.com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Meiryo UI" panose="020B0604030504040204" charset="-128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Meiryo UI" panose="020B0604030504040204" charset="-128"/>
              </a:defRPr>
            </a:lvl1pPr>
          </a:lstStyle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indent="0" algn="l" defTabSz="1218565" rtl="0" eaLnBrk="1" latinLnBrk="0" hangingPunct="1">
      <a:buFont typeface="Arial" panose="020B0604020202090204" pitchFamily="34" charset="0"/>
      <a:buNone/>
      <a:defRPr sz="1865" kern="1200" baseline="0">
        <a:solidFill>
          <a:srgbClr val="FF0000"/>
        </a:solidFill>
        <a:latin typeface="+mn-lt"/>
        <a:ea typeface="+mn-ea"/>
        <a:cs typeface="Meiryo UI" panose="020B0604030504040204" charset="-128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40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9" y="2686050"/>
            <a:ext cx="2297112" cy="19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6038"/>
            <a:ext cx="176371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434975"/>
            <a:ext cx="12287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0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b="16444"/>
          <a:stretch>
            <a:fillRect/>
          </a:stretch>
        </p:blipFill>
        <p:spPr bwMode="auto">
          <a:xfrm>
            <a:off x="0" y="5359400"/>
            <a:ext cx="288814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0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4738688"/>
            <a:ext cx="12874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任意多边形 18"/>
          <p:cNvSpPr/>
          <p:nvPr/>
        </p:nvSpPr>
        <p:spPr>
          <a:xfrm>
            <a:off x="7366000" y="0"/>
            <a:ext cx="4826000" cy="4043303"/>
          </a:xfrm>
          <a:custGeom>
            <a:avLst/>
            <a:gdLst>
              <a:gd name="connsiteX0" fmla="*/ 1029709 w 4254500"/>
              <a:gd name="connsiteY0" fmla="*/ 0 h 3564491"/>
              <a:gd name="connsiteX1" fmla="*/ 4254500 w 4254500"/>
              <a:gd name="connsiteY1" fmla="*/ 0 h 3564491"/>
              <a:gd name="connsiteX2" fmla="*/ 4254500 w 4254500"/>
              <a:gd name="connsiteY2" fmla="*/ 3564491 h 3564491"/>
              <a:gd name="connsiteX3" fmla="*/ 0 w 4254500"/>
              <a:gd name="connsiteY3" fmla="*/ 1927225 h 356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0" h="3564491">
                <a:moveTo>
                  <a:pt x="1029709" y="0"/>
                </a:moveTo>
                <a:lnTo>
                  <a:pt x="4254500" y="0"/>
                </a:lnTo>
                <a:lnTo>
                  <a:pt x="4254500" y="3564491"/>
                </a:lnTo>
                <a:lnTo>
                  <a:pt x="0" y="1927225"/>
                </a:lnTo>
                <a:close/>
              </a:path>
            </a:pathLst>
          </a:custGeom>
          <a:blipFill>
            <a:blip r:embed="rId7"/>
            <a:srcRect/>
            <a:stretch>
              <a:fillRect l="15224" t="-14598" r="-15224" b="60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77640" y="4077447"/>
            <a:ext cx="70975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4731" y="2416031"/>
            <a:ext cx="8603369" cy="1463030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4400" b="1">
                <a:ln w="3175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8877" y="4237692"/>
            <a:ext cx="6375077" cy="550986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Meiryo UI" panose="020B0604030504040204" charset="-128"/>
                <a:cs typeface="Meiryo UI" panose="020B0604030504040204" charset="-128"/>
              </a:defRPr>
            </a:lvl1pPr>
          </a:lstStyle>
          <a:p>
            <a:fld id="{C9E60F58-3108-4415-857A-6D0360DF626E}" type="datetime1">
              <a:rPr lang="ja-JP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Meiryo UI" panose="020B0604030504040204" charset="-128"/>
                <a:cs typeface="Meiryo UI" panose="020B0604030504040204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Meiryo UI" panose="020B0604030504040204" charset="-128"/>
                <a:cs typeface="Meiryo UI" panose="020B0604030504040204" charset="-128"/>
              </a:defRPr>
            </a:lvl1pPr>
          </a:lstStyle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  <a:endParaRPr lang="zh-CN" altLang="en-US" sz="2000" dirty="0"/>
          </a:p>
          <a:p>
            <a:pPr lvl="2"/>
            <a:r>
              <a:rPr lang="zh-CN" altLang="en-US" sz="1800" dirty="0"/>
              <a:t>第三级</a:t>
            </a:r>
            <a:endParaRPr lang="zh-CN" altLang="en-US" sz="1800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40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276000" y="3396343"/>
            <a:ext cx="5644800" cy="1913657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  <a:endParaRPr lang="zh-CN" altLang="en-US" sz="2000" dirty="0"/>
          </a:p>
          <a:p>
            <a:pPr lvl="2"/>
            <a:r>
              <a:rPr lang="zh-CN" altLang="en-US" sz="1800" dirty="0"/>
              <a:t>第三级</a:t>
            </a:r>
            <a:endParaRPr lang="zh-CN" altLang="en-US" sz="1800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40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85487" y="1054100"/>
            <a:ext cx="7556500" cy="2637477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55319" y="3748314"/>
            <a:ext cx="7616837" cy="15094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Meiryo UI" panose="020B060403050404020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736600" y="2000250"/>
            <a:ext cx="2857500" cy="2857500"/>
            <a:chOff x="838200" y="2000250"/>
            <a:chExt cx="2857500" cy="2857500"/>
          </a:xfrm>
        </p:grpSpPr>
        <p:sp>
          <p:nvSpPr>
            <p:cNvPr id="19" name="椭圆 18"/>
            <p:cNvSpPr/>
            <p:nvPr userDrawn="1"/>
          </p:nvSpPr>
          <p:spPr>
            <a:xfrm>
              <a:off x="838200" y="2000250"/>
              <a:ext cx="2857500" cy="28575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23" name="任意多边形 22"/>
            <p:cNvSpPr/>
            <p:nvPr userDrawn="1"/>
          </p:nvSpPr>
          <p:spPr>
            <a:xfrm>
              <a:off x="2189951" y="2513486"/>
              <a:ext cx="1505749" cy="2309526"/>
            </a:xfrm>
            <a:custGeom>
              <a:avLst/>
              <a:gdLst>
                <a:gd name="connsiteX0" fmla="*/ 356323 w 1505749"/>
                <a:gd name="connsiteY0" fmla="*/ 0 h 2309526"/>
                <a:gd name="connsiteX1" fmla="*/ 384861 w 1505749"/>
                <a:gd name="connsiteY1" fmla="*/ 0 h 2309526"/>
                <a:gd name="connsiteX2" fmla="*/ 1493770 w 1505749"/>
                <a:gd name="connsiteY2" fmla="*/ 739272 h 2309526"/>
                <a:gd name="connsiteX3" fmla="*/ 1498373 w 1505749"/>
                <a:gd name="connsiteY3" fmla="*/ 769433 h 2309526"/>
                <a:gd name="connsiteX4" fmla="*/ 1505749 w 1505749"/>
                <a:gd name="connsiteY4" fmla="*/ 915515 h 2309526"/>
                <a:gd name="connsiteX5" fmla="*/ 501865 w 1505749"/>
                <a:gd name="connsiteY5" fmla="*/ 2280031 h 2309526"/>
                <a:gd name="connsiteX6" fmla="*/ 387155 w 1505749"/>
                <a:gd name="connsiteY6" fmla="*/ 2309526 h 2309526"/>
                <a:gd name="connsiteX7" fmla="*/ 0 w 1505749"/>
                <a:gd name="connsiteY7" fmla="*/ 2019160 h 230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5749" h="2309526">
                  <a:moveTo>
                    <a:pt x="356323" y="0"/>
                  </a:moveTo>
                  <a:lnTo>
                    <a:pt x="384861" y="0"/>
                  </a:lnTo>
                  <a:lnTo>
                    <a:pt x="1493770" y="739272"/>
                  </a:lnTo>
                  <a:lnTo>
                    <a:pt x="1498373" y="769433"/>
                  </a:lnTo>
                  <a:cubicBezTo>
                    <a:pt x="1503251" y="817465"/>
                    <a:pt x="1505749" y="866198"/>
                    <a:pt x="1505749" y="915515"/>
                  </a:cubicBezTo>
                  <a:cubicBezTo>
                    <a:pt x="1505749" y="1556640"/>
                    <a:pt x="1083464" y="2099135"/>
                    <a:pt x="501865" y="2280031"/>
                  </a:cubicBezTo>
                  <a:lnTo>
                    <a:pt x="387155" y="2309526"/>
                  </a:lnTo>
                  <a:lnTo>
                    <a:pt x="0" y="20191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25" name="任意多边形 24"/>
            <p:cNvSpPr/>
            <p:nvPr userDrawn="1"/>
          </p:nvSpPr>
          <p:spPr>
            <a:xfrm>
              <a:off x="1914446" y="2513486"/>
              <a:ext cx="705009" cy="2038779"/>
            </a:xfrm>
            <a:custGeom>
              <a:avLst/>
              <a:gdLst>
                <a:gd name="connsiteX0" fmla="*/ 261453 w 705009"/>
                <a:gd name="connsiteY0" fmla="*/ 1504098 h 2038779"/>
                <a:gd name="connsiteX1" fmla="*/ 436829 w 705009"/>
                <a:gd name="connsiteY1" fmla="*/ 1504934 h 2038779"/>
                <a:gd name="connsiteX2" fmla="*/ 433279 w 705009"/>
                <a:gd name="connsiteY2" fmla="*/ 2038779 h 2038779"/>
                <a:gd name="connsiteX3" fmla="*/ 257895 w 705009"/>
                <a:gd name="connsiteY3" fmla="*/ 2037559 h 2038779"/>
                <a:gd name="connsiteX4" fmla="*/ 380683 w 705009"/>
                <a:gd name="connsiteY4" fmla="*/ 209743 h 2038779"/>
                <a:gd name="connsiteX5" fmla="*/ 497603 w 705009"/>
                <a:gd name="connsiteY5" fmla="*/ 210428 h 2038779"/>
                <a:gd name="connsiteX6" fmla="*/ 497342 w 705009"/>
                <a:gd name="connsiteY6" fmla="*/ 280807 h 2038779"/>
                <a:gd name="connsiteX7" fmla="*/ 380225 w 705009"/>
                <a:gd name="connsiteY7" fmla="*/ 279935 h 2038779"/>
                <a:gd name="connsiteX8" fmla="*/ 228377 w 705009"/>
                <a:gd name="connsiteY8" fmla="*/ 208744 h 2038779"/>
                <a:gd name="connsiteX9" fmla="*/ 345493 w 705009"/>
                <a:gd name="connsiteY9" fmla="*/ 209617 h 2038779"/>
                <a:gd name="connsiteX10" fmla="*/ 345231 w 705009"/>
                <a:gd name="connsiteY10" fmla="*/ 279996 h 2038779"/>
                <a:gd name="connsiteX11" fmla="*/ 227730 w 705009"/>
                <a:gd name="connsiteY11" fmla="*/ 279132 h 2038779"/>
                <a:gd name="connsiteX12" fmla="*/ 173006 w 705009"/>
                <a:gd name="connsiteY12" fmla="*/ 111228 h 2038779"/>
                <a:gd name="connsiteX13" fmla="*/ 171355 w 705009"/>
                <a:gd name="connsiteY13" fmla="*/ 399682 h 2038779"/>
                <a:gd name="connsiteX14" fmla="*/ 544434 w 705009"/>
                <a:gd name="connsiteY14" fmla="*/ 402362 h 2038779"/>
                <a:gd name="connsiteX15" fmla="*/ 546264 w 705009"/>
                <a:gd name="connsiteY15" fmla="*/ 113326 h 2038779"/>
                <a:gd name="connsiteX16" fmla="*/ 63474 w 705009"/>
                <a:gd name="connsiteY16" fmla="*/ 0 h 2038779"/>
                <a:gd name="connsiteX17" fmla="*/ 118668 w 705009"/>
                <a:gd name="connsiteY17" fmla="*/ 420 h 2038779"/>
                <a:gd name="connsiteX18" fmla="*/ 602312 w 705009"/>
                <a:gd name="connsiteY18" fmla="*/ 3359 h 2038779"/>
                <a:gd name="connsiteX19" fmla="*/ 657506 w 705009"/>
                <a:gd name="connsiteY19" fmla="*/ 3779 h 2038779"/>
                <a:gd name="connsiteX20" fmla="*/ 657079 w 705009"/>
                <a:gd name="connsiteY20" fmla="*/ 58973 h 2038779"/>
                <a:gd name="connsiteX21" fmla="*/ 654821 w 705009"/>
                <a:gd name="connsiteY21" fmla="*/ 403203 h 2038779"/>
                <a:gd name="connsiteX22" fmla="*/ 705009 w 705009"/>
                <a:gd name="connsiteY22" fmla="*/ 403356 h 2038779"/>
                <a:gd name="connsiteX23" fmla="*/ 701222 w 705009"/>
                <a:gd name="connsiteY23" fmla="*/ 1000467 h 2038779"/>
                <a:gd name="connsiteX24" fmla="*/ 569529 w 705009"/>
                <a:gd name="connsiteY24" fmla="*/ 1286240 h 2038779"/>
                <a:gd name="connsiteX25" fmla="*/ 568567 w 705009"/>
                <a:gd name="connsiteY25" fmla="*/ 1424703 h 2038779"/>
                <a:gd name="connsiteX26" fmla="*/ 133573 w 705009"/>
                <a:gd name="connsiteY26" fmla="*/ 1421954 h 2038779"/>
                <a:gd name="connsiteX27" fmla="*/ 134759 w 705009"/>
                <a:gd name="connsiteY27" fmla="*/ 1284834 h 2038779"/>
                <a:gd name="connsiteX28" fmla="*/ 0 w 705009"/>
                <a:gd name="connsiteY28" fmla="*/ 1009039 h 2038779"/>
                <a:gd name="connsiteX29" fmla="*/ 3863 w 705009"/>
                <a:gd name="connsiteY29" fmla="*/ 398852 h 2038779"/>
                <a:gd name="connsiteX30" fmla="*/ 60978 w 705009"/>
                <a:gd name="connsiteY30" fmla="*/ 399227 h 2038779"/>
                <a:gd name="connsiteX31" fmla="*/ 63244 w 705009"/>
                <a:gd name="connsiteY31" fmla="*/ 55381 h 203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009" h="2038779">
                  <a:moveTo>
                    <a:pt x="261453" y="1504098"/>
                  </a:moveTo>
                  <a:lnTo>
                    <a:pt x="436829" y="1504934"/>
                  </a:lnTo>
                  <a:lnTo>
                    <a:pt x="433279" y="2038779"/>
                  </a:lnTo>
                  <a:lnTo>
                    <a:pt x="257895" y="2037559"/>
                  </a:lnTo>
                  <a:close/>
                  <a:moveTo>
                    <a:pt x="380683" y="209743"/>
                  </a:moveTo>
                  <a:lnTo>
                    <a:pt x="497603" y="210428"/>
                  </a:lnTo>
                  <a:lnTo>
                    <a:pt x="497342" y="280807"/>
                  </a:lnTo>
                  <a:lnTo>
                    <a:pt x="380225" y="279935"/>
                  </a:lnTo>
                  <a:close/>
                  <a:moveTo>
                    <a:pt x="228377" y="208744"/>
                  </a:moveTo>
                  <a:lnTo>
                    <a:pt x="345493" y="209617"/>
                  </a:lnTo>
                  <a:lnTo>
                    <a:pt x="345231" y="279996"/>
                  </a:lnTo>
                  <a:lnTo>
                    <a:pt x="227730" y="279132"/>
                  </a:lnTo>
                  <a:close/>
                  <a:moveTo>
                    <a:pt x="173006" y="111228"/>
                  </a:moveTo>
                  <a:lnTo>
                    <a:pt x="171355" y="399682"/>
                  </a:lnTo>
                  <a:lnTo>
                    <a:pt x="544434" y="402362"/>
                  </a:lnTo>
                  <a:lnTo>
                    <a:pt x="546264" y="113326"/>
                  </a:lnTo>
                  <a:close/>
                  <a:moveTo>
                    <a:pt x="63474" y="0"/>
                  </a:moveTo>
                  <a:lnTo>
                    <a:pt x="118668" y="420"/>
                  </a:lnTo>
                  <a:lnTo>
                    <a:pt x="602312" y="3359"/>
                  </a:lnTo>
                  <a:lnTo>
                    <a:pt x="657506" y="3779"/>
                  </a:lnTo>
                  <a:lnTo>
                    <a:pt x="657079" y="58973"/>
                  </a:lnTo>
                  <a:lnTo>
                    <a:pt x="654821" y="403203"/>
                  </a:lnTo>
                  <a:lnTo>
                    <a:pt x="705009" y="403356"/>
                  </a:lnTo>
                  <a:lnTo>
                    <a:pt x="701222" y="1000467"/>
                  </a:lnTo>
                  <a:lnTo>
                    <a:pt x="569529" y="1286240"/>
                  </a:lnTo>
                  <a:lnTo>
                    <a:pt x="568567" y="1424703"/>
                  </a:lnTo>
                  <a:lnTo>
                    <a:pt x="133573" y="1421954"/>
                  </a:lnTo>
                  <a:lnTo>
                    <a:pt x="134759" y="1284834"/>
                  </a:lnTo>
                  <a:lnTo>
                    <a:pt x="0" y="1009039"/>
                  </a:lnTo>
                  <a:lnTo>
                    <a:pt x="3863" y="398852"/>
                  </a:lnTo>
                  <a:lnTo>
                    <a:pt x="60978" y="399227"/>
                  </a:lnTo>
                  <a:lnTo>
                    <a:pt x="63244" y="5538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670800" y="3360120"/>
            <a:ext cx="3254400" cy="300240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None/>
              <a:defRPr sz="2400"/>
            </a:lvl1pPr>
            <a:lvl2pPr marL="457200" indent="0" algn="l">
              <a:buNone/>
              <a:defRPr sz="20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  <a:endParaRPr lang="zh-CN" altLang="en-US" sz="2000" dirty="0"/>
          </a:p>
          <a:p>
            <a:pPr lvl="2"/>
            <a:r>
              <a:rPr lang="zh-CN" altLang="en-US" sz="1800" dirty="0"/>
              <a:t>第三级</a:t>
            </a:r>
            <a:endParaRPr lang="zh-CN" altLang="en-US" sz="1800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3"/>
          <p:cNvSpPr>
            <a:spLocks noGrp="1"/>
          </p:cNvSpPr>
          <p:nvPr>
            <p:ph sz="half" idx="13" hasCustomPrompt="1"/>
          </p:nvPr>
        </p:nvSpPr>
        <p:spPr>
          <a:xfrm>
            <a:off x="2192400" y="3353950"/>
            <a:ext cx="3254400" cy="300240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  <a:endParaRPr lang="zh-CN" altLang="en-US" sz="2000" dirty="0"/>
          </a:p>
          <a:p>
            <a:pPr lvl="2"/>
            <a:r>
              <a:rPr lang="zh-CN" altLang="en-US" sz="1800" dirty="0"/>
              <a:t>第三级</a:t>
            </a:r>
            <a:endParaRPr lang="zh-CN" altLang="en-US" sz="1800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  <a:endParaRPr lang="zh-CN" altLang="en-US" sz="2000" dirty="0"/>
          </a:p>
          <a:p>
            <a:pPr lvl="2"/>
            <a:r>
              <a:rPr lang="zh-CN" altLang="en-US" sz="1800" dirty="0"/>
              <a:t>第三级</a:t>
            </a:r>
            <a:endParaRPr lang="zh-CN" altLang="en-US" sz="1800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  <a:endParaRPr lang="zh-CN" altLang="en-US" sz="2000" dirty="0"/>
          </a:p>
          <a:p>
            <a:pPr lvl="2"/>
            <a:r>
              <a:rPr lang="zh-CN" altLang="en-US" sz="1800" dirty="0"/>
              <a:t>第三级</a:t>
            </a:r>
            <a:endParaRPr lang="zh-CN" altLang="en-US" sz="1800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iryo UI" panose="020B0604030504040204" charset="-128"/>
                <a:cs typeface="Meiryo UI" panose="020B0604030504040204" charset="-128"/>
              </a:defRPr>
            </a:lvl1pPr>
          </a:lstStyle>
          <a:p>
            <a:fld id="{C9E60F58-3108-4415-857A-6D0360DF626E}" type="datetime1">
              <a:rPr lang="ja-JP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3935413" y="1042988"/>
            <a:ext cx="4460876" cy="4468812"/>
            <a:chOff x="3935413" y="1042988"/>
            <a:chExt cx="4460876" cy="4468812"/>
          </a:xfrm>
        </p:grpSpPr>
        <p:sp>
          <p:nvSpPr>
            <p:cNvPr id="6" name="任意多边形 5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164263" y="1836738"/>
              <a:ext cx="2228850" cy="3675062"/>
            </a:xfrm>
            <a:custGeom>
              <a:avLst/>
              <a:gdLst>
                <a:gd name="connsiteX0" fmla="*/ 2231629 w 2231629"/>
                <a:gd name="connsiteY0" fmla="*/ 0 h 4463258"/>
                <a:gd name="connsiteX1" fmla="*/ 2231629 w 2231629"/>
                <a:gd name="connsiteY1" fmla="*/ 4463258 h 4463258"/>
                <a:gd name="connsiteX2" fmla="*/ 0 w 2231629"/>
                <a:gd name="connsiteY2" fmla="*/ 2231629 h 4463258"/>
                <a:gd name="connsiteX3" fmla="*/ 2231629 w 2231629"/>
                <a:gd name="connsiteY3" fmla="*/ 0 h 4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629" h="4463258">
                  <a:moveTo>
                    <a:pt x="2231629" y="0"/>
                  </a:moveTo>
                  <a:lnTo>
                    <a:pt x="2231629" y="4463258"/>
                  </a:lnTo>
                  <a:lnTo>
                    <a:pt x="0" y="2231629"/>
                  </a:lnTo>
                  <a:lnTo>
                    <a:pt x="22316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7" name="任意多边形 6"/>
            <p:cNvSpPr/>
            <p:nvPr userDrawn="1">
              <p:custDataLst>
                <p:tags r:id="rId3"/>
              </p:custDataLst>
            </p:nvPr>
          </p:nvSpPr>
          <p:spPr>
            <a:xfrm>
              <a:off x="3935413" y="1042988"/>
              <a:ext cx="2228850" cy="3681412"/>
            </a:xfrm>
            <a:custGeom>
              <a:avLst/>
              <a:gdLst>
                <a:gd name="connsiteX0" fmla="*/ 2231629 w 2231629"/>
                <a:gd name="connsiteY0" fmla="*/ 0 h 4463258"/>
                <a:gd name="connsiteX1" fmla="*/ 2231629 w 2231629"/>
                <a:gd name="connsiteY1" fmla="*/ 4463258 h 4463258"/>
                <a:gd name="connsiteX2" fmla="*/ 0 w 2231629"/>
                <a:gd name="connsiteY2" fmla="*/ 2231629 h 4463258"/>
                <a:gd name="connsiteX3" fmla="*/ 2231629 w 2231629"/>
                <a:gd name="connsiteY3" fmla="*/ 0 h 4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629" h="4463258">
                  <a:moveTo>
                    <a:pt x="2231629" y="0"/>
                  </a:moveTo>
                  <a:lnTo>
                    <a:pt x="2231629" y="4463258"/>
                  </a:lnTo>
                  <a:lnTo>
                    <a:pt x="0" y="2231629"/>
                  </a:lnTo>
                  <a:lnTo>
                    <a:pt x="22316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8" name="任意多边形 7"/>
            <p:cNvSpPr/>
            <p:nvPr userDrawn="1">
              <p:custDataLst>
                <p:tags r:id="rId4"/>
              </p:custDataLst>
            </p:nvPr>
          </p:nvSpPr>
          <p:spPr>
            <a:xfrm>
              <a:off x="3935414" y="1049338"/>
              <a:ext cx="2232025" cy="4462462"/>
            </a:xfrm>
            <a:custGeom>
              <a:avLst/>
              <a:gdLst>
                <a:gd name="connsiteX0" fmla="*/ 2231629 w 2231629"/>
                <a:gd name="connsiteY0" fmla="*/ 0 h 4463258"/>
                <a:gd name="connsiteX1" fmla="*/ 2231629 w 2231629"/>
                <a:gd name="connsiteY1" fmla="*/ 4463258 h 4463258"/>
                <a:gd name="connsiteX2" fmla="*/ 0 w 2231629"/>
                <a:gd name="connsiteY2" fmla="*/ 2231629 h 4463258"/>
                <a:gd name="connsiteX3" fmla="*/ 2231629 w 2231629"/>
                <a:gd name="connsiteY3" fmla="*/ 0 h 4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629" h="4463258">
                  <a:moveTo>
                    <a:pt x="2231629" y="0"/>
                  </a:moveTo>
                  <a:lnTo>
                    <a:pt x="2231629" y="4463258"/>
                  </a:lnTo>
                  <a:lnTo>
                    <a:pt x="0" y="2231629"/>
                  </a:lnTo>
                  <a:lnTo>
                    <a:pt x="22316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9" name="任意多边形 8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6164264" y="1049338"/>
              <a:ext cx="2232025" cy="4462462"/>
            </a:xfrm>
            <a:custGeom>
              <a:avLst/>
              <a:gdLst>
                <a:gd name="connsiteX0" fmla="*/ 2231629 w 2231629"/>
                <a:gd name="connsiteY0" fmla="*/ 0 h 4463258"/>
                <a:gd name="connsiteX1" fmla="*/ 2231629 w 2231629"/>
                <a:gd name="connsiteY1" fmla="*/ 4463258 h 4463258"/>
                <a:gd name="connsiteX2" fmla="*/ 0 w 2231629"/>
                <a:gd name="connsiteY2" fmla="*/ 2231629 h 4463258"/>
                <a:gd name="connsiteX3" fmla="*/ 2231629 w 2231629"/>
                <a:gd name="connsiteY3" fmla="*/ 0 h 4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629" h="4463258">
                  <a:moveTo>
                    <a:pt x="2231629" y="0"/>
                  </a:moveTo>
                  <a:lnTo>
                    <a:pt x="2231629" y="4463258"/>
                  </a:lnTo>
                  <a:lnTo>
                    <a:pt x="0" y="2231629"/>
                  </a:lnTo>
                  <a:lnTo>
                    <a:pt x="22316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56800" y="2250000"/>
            <a:ext cx="1569600" cy="1753200"/>
          </a:xfrm>
          <a:noFill/>
        </p:spPr>
        <p:txBody>
          <a:bodyPr>
            <a:normAutofit/>
          </a:bodyPr>
          <a:lstStyle>
            <a:lvl1pPr algn="ctr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40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4800" y="2376000"/>
            <a:ext cx="5176800" cy="18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65600" y="2800800"/>
            <a:ext cx="5140800" cy="9576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509588" y="1925638"/>
            <a:ext cx="1113472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509588" y="4630738"/>
            <a:ext cx="1113472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6096000" y="1925638"/>
            <a:ext cx="0" cy="2705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defRPr>
            </a:lvl1pPr>
          </a:lstStyle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Meiryo UI" panose="020B060403050404020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Meiryo UI" panose="020B060403050404020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Meiryo UI" panose="020B060403050404020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Meiryo UI" panose="020B060403050404020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Meiryo UI" panose="020B060403050404020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Meiryo UI" panose="020B060403050404020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slide" Target="slide10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2" Type="http://schemas.openxmlformats.org/officeDocument/2006/relationships/notesSlide" Target="../notesSlides/notesSlide10.xml"/><Relationship Id="rId31" Type="http://schemas.openxmlformats.org/officeDocument/2006/relationships/slideLayout" Target="../slideLayouts/slideLayout8.xml"/><Relationship Id="rId30" Type="http://schemas.openxmlformats.org/officeDocument/2006/relationships/tags" Target="../tags/tag119.xml"/><Relationship Id="rId3" Type="http://schemas.openxmlformats.org/officeDocument/2006/relationships/tags" Target="../tags/tag93.xml"/><Relationship Id="rId29" Type="http://schemas.openxmlformats.org/officeDocument/2006/relationships/tags" Target="../tags/tag118.xml"/><Relationship Id="rId28" Type="http://schemas.openxmlformats.org/officeDocument/2006/relationships/tags" Target="../tags/tag117.xml"/><Relationship Id="rId27" Type="http://schemas.openxmlformats.org/officeDocument/2006/relationships/tags" Target="../tags/tag116.xml"/><Relationship Id="rId26" Type="http://schemas.openxmlformats.org/officeDocument/2006/relationships/tags" Target="../tags/tag115.xml"/><Relationship Id="rId25" Type="http://schemas.openxmlformats.org/officeDocument/2006/relationships/tags" Target="../tags/tag114.xml"/><Relationship Id="rId24" Type="http://schemas.openxmlformats.org/officeDocument/2006/relationships/tags" Target="../tags/tag113.xml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tags" Target="../tags/tag92.xml"/><Relationship Id="rId19" Type="http://schemas.openxmlformats.org/officeDocument/2006/relationships/tags" Target="../tags/tag108.xml"/><Relationship Id="rId18" Type="http://schemas.openxmlformats.org/officeDocument/2006/relationships/tags" Target="../tags/tag107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tags" Target="../tags/tag9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slide" Target="slide10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7" Type="http://schemas.openxmlformats.org/officeDocument/2006/relationships/notesSlide" Target="../notesSlides/notesSlide11.xml"/><Relationship Id="rId36" Type="http://schemas.openxmlformats.org/officeDocument/2006/relationships/slideLayout" Target="../slideLayouts/slideLayout8.xml"/><Relationship Id="rId35" Type="http://schemas.openxmlformats.org/officeDocument/2006/relationships/tags" Target="../tags/tag153.xml"/><Relationship Id="rId34" Type="http://schemas.openxmlformats.org/officeDocument/2006/relationships/tags" Target="../tags/tag152.xml"/><Relationship Id="rId33" Type="http://schemas.openxmlformats.org/officeDocument/2006/relationships/tags" Target="../tags/tag151.xml"/><Relationship Id="rId32" Type="http://schemas.openxmlformats.org/officeDocument/2006/relationships/tags" Target="../tags/tag150.xml"/><Relationship Id="rId31" Type="http://schemas.openxmlformats.org/officeDocument/2006/relationships/tags" Target="../tags/tag149.xml"/><Relationship Id="rId30" Type="http://schemas.openxmlformats.org/officeDocument/2006/relationships/tags" Target="../tags/tag148.xml"/><Relationship Id="rId3" Type="http://schemas.openxmlformats.org/officeDocument/2006/relationships/tags" Target="../tags/tag122.xml"/><Relationship Id="rId29" Type="http://schemas.openxmlformats.org/officeDocument/2006/relationships/tags" Target="../tags/tag147.xml"/><Relationship Id="rId28" Type="http://schemas.openxmlformats.org/officeDocument/2006/relationships/tags" Target="../tags/tag146.xml"/><Relationship Id="rId27" Type="http://schemas.openxmlformats.org/officeDocument/2006/relationships/tags" Target="../tags/tag145.xml"/><Relationship Id="rId26" Type="http://schemas.openxmlformats.org/officeDocument/2006/relationships/tags" Target="../tags/tag144.xml"/><Relationship Id="rId25" Type="http://schemas.openxmlformats.org/officeDocument/2006/relationships/tags" Target="../tags/tag143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tags" Target="../tags/tag121.xml"/><Relationship Id="rId19" Type="http://schemas.openxmlformats.org/officeDocument/2006/relationships/tags" Target="../tags/tag137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tags" Target="../tags/tag120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0" Type="http://schemas.openxmlformats.org/officeDocument/2006/relationships/notesSlide" Target="../notesSlides/notesSlide14.xml"/><Relationship Id="rId1" Type="http://schemas.openxmlformats.org/officeDocument/2006/relationships/tags" Target="../tags/tag16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8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tags" Target="../tags/tag17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6" Type="http://schemas.openxmlformats.org/officeDocument/2006/relationships/notesSlide" Target="../notesSlides/notesSlide16.xml"/><Relationship Id="rId15" Type="http://schemas.openxmlformats.org/officeDocument/2006/relationships/slideLayout" Target="../slideLayouts/slideLayout8.xml"/><Relationship Id="rId14" Type="http://schemas.openxmlformats.org/officeDocument/2006/relationships/tags" Target="../tags/tag194.xm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tags" Target="../tags/tag18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8" Type="http://schemas.openxmlformats.org/officeDocument/2006/relationships/notesSlide" Target="../notesSlides/notesSlide17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210.xml"/><Relationship Id="rId15" Type="http://schemas.openxmlformats.org/officeDocument/2006/relationships/tags" Target="../tags/tag209.xml"/><Relationship Id="rId14" Type="http://schemas.openxmlformats.org/officeDocument/2006/relationships/tags" Target="../tags/tag208.xml"/><Relationship Id="rId13" Type="http://schemas.openxmlformats.org/officeDocument/2006/relationships/tags" Target="../tags/tag207.xml"/><Relationship Id="rId12" Type="http://schemas.openxmlformats.org/officeDocument/2006/relationships/tags" Target="../tags/tag20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tags" Target="../tags/tag19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2" Type="http://schemas.openxmlformats.org/officeDocument/2006/relationships/notesSlide" Target="../notesSlides/notesSlide18.xml"/><Relationship Id="rId21" Type="http://schemas.openxmlformats.org/officeDocument/2006/relationships/slideLayout" Target="../slideLayouts/slideLayout8.xml"/><Relationship Id="rId20" Type="http://schemas.openxmlformats.org/officeDocument/2006/relationships/tags" Target="../tags/tag230.xml"/><Relationship Id="rId2" Type="http://schemas.openxmlformats.org/officeDocument/2006/relationships/tags" Target="../tags/tag212.xml"/><Relationship Id="rId19" Type="http://schemas.openxmlformats.org/officeDocument/2006/relationships/tags" Target="../tags/tag229.xml"/><Relationship Id="rId18" Type="http://schemas.openxmlformats.org/officeDocument/2006/relationships/tags" Target="../tags/tag228.xml"/><Relationship Id="rId17" Type="http://schemas.openxmlformats.org/officeDocument/2006/relationships/tags" Target="../tags/tag227.xml"/><Relationship Id="rId16" Type="http://schemas.openxmlformats.org/officeDocument/2006/relationships/tags" Target="../tags/tag226.xml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23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4" Type="http://schemas.openxmlformats.org/officeDocument/2006/relationships/notesSlide" Target="../notesSlides/notesSlide21.xml"/><Relationship Id="rId13" Type="http://schemas.openxmlformats.org/officeDocument/2006/relationships/slideLayout" Target="../slideLayouts/slideLayout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tags" Target="../tags/tag246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7" Type="http://schemas.openxmlformats.org/officeDocument/2006/relationships/notesSlide" Target="../notesSlides/notesSlide22.xml"/><Relationship Id="rId16" Type="http://schemas.openxmlformats.org/officeDocument/2006/relationships/slideLayout" Target="../slideLayouts/slideLayout8.xml"/><Relationship Id="rId15" Type="http://schemas.openxmlformats.org/officeDocument/2006/relationships/tags" Target="../tags/tag272.xml"/><Relationship Id="rId14" Type="http://schemas.openxmlformats.org/officeDocument/2006/relationships/tags" Target="../tags/tag271.xml"/><Relationship Id="rId13" Type="http://schemas.openxmlformats.org/officeDocument/2006/relationships/tags" Target="../tags/tag270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tags" Target="../tags/tag25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0" Type="http://schemas.openxmlformats.org/officeDocument/2006/relationships/notesSlide" Target="../notesSlides/notesSlide23.xml"/><Relationship Id="rId2" Type="http://schemas.openxmlformats.org/officeDocument/2006/relationships/tags" Target="../tags/tag274.xml"/><Relationship Id="rId19" Type="http://schemas.openxmlformats.org/officeDocument/2006/relationships/slideLayout" Target="../slideLayouts/slideLayout8.xml"/><Relationship Id="rId18" Type="http://schemas.openxmlformats.org/officeDocument/2006/relationships/tags" Target="../tags/tag290.xml"/><Relationship Id="rId17" Type="http://schemas.openxmlformats.org/officeDocument/2006/relationships/tags" Target="../tags/tag289.xml"/><Relationship Id="rId16" Type="http://schemas.openxmlformats.org/officeDocument/2006/relationships/tags" Target="../tags/tag288.xml"/><Relationship Id="rId15" Type="http://schemas.openxmlformats.org/officeDocument/2006/relationships/tags" Target="../tags/tag287.xml"/><Relationship Id="rId14" Type="http://schemas.openxmlformats.org/officeDocument/2006/relationships/tags" Target="../tags/tag286.xml"/><Relationship Id="rId13" Type="http://schemas.openxmlformats.org/officeDocument/2006/relationships/tags" Target="../tags/tag285.xml"/><Relationship Id="rId12" Type="http://schemas.openxmlformats.org/officeDocument/2006/relationships/tags" Target="../tags/tag284.xml"/><Relationship Id="rId11" Type="http://schemas.openxmlformats.org/officeDocument/2006/relationships/tags" Target="../tags/tag283.xml"/><Relationship Id="rId10" Type="http://schemas.openxmlformats.org/officeDocument/2006/relationships/tags" Target="../tags/tag282.xml"/><Relationship Id="rId1" Type="http://schemas.openxmlformats.org/officeDocument/2006/relationships/tags" Target="../tags/tag273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tags" Target="../tags/tag297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3" Type="http://schemas.openxmlformats.org/officeDocument/2006/relationships/notesSlide" Target="../notesSlides/notesSlide24.xml"/><Relationship Id="rId22" Type="http://schemas.openxmlformats.org/officeDocument/2006/relationships/slideLayout" Target="../slideLayouts/slideLayout8.xml"/><Relationship Id="rId21" Type="http://schemas.openxmlformats.org/officeDocument/2006/relationships/tags" Target="../tags/tag311.xml"/><Relationship Id="rId20" Type="http://schemas.openxmlformats.org/officeDocument/2006/relationships/tags" Target="../tags/tag310.xml"/><Relationship Id="rId2" Type="http://schemas.openxmlformats.org/officeDocument/2006/relationships/tags" Target="../tags/tag292.xml"/><Relationship Id="rId19" Type="http://schemas.openxmlformats.org/officeDocument/2006/relationships/tags" Target="../tags/tag309.xml"/><Relationship Id="rId18" Type="http://schemas.openxmlformats.org/officeDocument/2006/relationships/tags" Target="../tags/tag308.xml"/><Relationship Id="rId17" Type="http://schemas.openxmlformats.org/officeDocument/2006/relationships/tags" Target="../tags/tag307.xml"/><Relationship Id="rId16" Type="http://schemas.openxmlformats.org/officeDocument/2006/relationships/tags" Target="../tags/tag306.xml"/><Relationship Id="rId15" Type="http://schemas.openxmlformats.org/officeDocument/2006/relationships/tags" Target="../tags/tag305.xml"/><Relationship Id="rId14" Type="http://schemas.openxmlformats.org/officeDocument/2006/relationships/tags" Target="../tags/tag304.xml"/><Relationship Id="rId13" Type="http://schemas.openxmlformats.org/officeDocument/2006/relationships/tags" Target="../tags/tag303.xml"/><Relationship Id="rId12" Type="http://schemas.openxmlformats.org/officeDocument/2006/relationships/tags" Target="../tags/tag302.xml"/><Relationship Id="rId11" Type="http://schemas.openxmlformats.org/officeDocument/2006/relationships/tags" Target="../tags/tag301.xml"/><Relationship Id="rId10" Type="http://schemas.openxmlformats.org/officeDocument/2006/relationships/tags" Target="../tags/tag300.xml"/><Relationship Id="rId1" Type="http://schemas.openxmlformats.org/officeDocument/2006/relationships/tags" Target="../tags/tag29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326.xml"/><Relationship Id="rId8" Type="http://schemas.openxmlformats.org/officeDocument/2006/relationships/tags" Target="../tags/tag325.xml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2" Type="http://schemas.openxmlformats.org/officeDocument/2006/relationships/notesSlide" Target="../notesSlides/notesSlide26.xml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327.xml"/><Relationship Id="rId1" Type="http://schemas.openxmlformats.org/officeDocument/2006/relationships/tags" Target="../tags/tag318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tags" Target="../tags/tag334.xml"/><Relationship Id="rId7" Type="http://schemas.openxmlformats.org/officeDocument/2006/relationships/tags" Target="../tags/tag333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3" Type="http://schemas.openxmlformats.org/officeDocument/2006/relationships/image" Target="../media/image9.png"/><Relationship Id="rId2" Type="http://schemas.openxmlformats.org/officeDocument/2006/relationships/tags" Target="../tags/tag329.xml"/><Relationship Id="rId10" Type="http://schemas.openxmlformats.org/officeDocument/2006/relationships/notesSlide" Target="../notesSlides/notesSlide27.xml"/><Relationship Id="rId1" Type="http://schemas.openxmlformats.org/officeDocument/2006/relationships/tags" Target="../tags/tag32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image" Target="../media/image11.png"/><Relationship Id="rId6" Type="http://schemas.openxmlformats.org/officeDocument/2006/relationships/tags" Target="../tags/tag339.xml"/><Relationship Id="rId5" Type="http://schemas.openxmlformats.org/officeDocument/2006/relationships/image" Target="../media/image10.jpeg"/><Relationship Id="rId4" Type="http://schemas.openxmlformats.org/officeDocument/2006/relationships/tags" Target="../tags/tag338.xml"/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3" Type="http://schemas.openxmlformats.org/officeDocument/2006/relationships/notesSlide" Target="../notesSlides/notesSlide28.xml"/><Relationship Id="rId12" Type="http://schemas.openxmlformats.org/officeDocument/2006/relationships/slideLayout" Target="../slideLayouts/slideLayout8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tags" Target="../tags/tag335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5.xml"/><Relationship Id="rId1" Type="http://schemas.openxmlformats.org/officeDocument/2006/relationships/tags" Target="../tags/tag34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slide" Target="slide1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8.xml"/><Relationship Id="rId10" Type="http://schemas.openxmlformats.org/officeDocument/2006/relationships/tags" Target="../tags/tag33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slide" Target="slide10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slide" Target="slide10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2" Type="http://schemas.openxmlformats.org/officeDocument/2006/relationships/notesSlide" Target="../notesSlides/notesSlide8.xml"/><Relationship Id="rId21" Type="http://schemas.openxmlformats.org/officeDocument/2006/relationships/slideLayout" Target="../slideLayouts/slideLayout8.xml"/><Relationship Id="rId20" Type="http://schemas.openxmlformats.org/officeDocument/2006/relationships/tags" Target="../tags/tag66.xml"/><Relationship Id="rId2" Type="http://schemas.openxmlformats.org/officeDocument/2006/relationships/tags" Target="../tags/tag49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slide" Target="slide10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7" Type="http://schemas.openxmlformats.org/officeDocument/2006/relationships/notesSlide" Target="../notesSlides/notesSlide9.xml"/><Relationship Id="rId26" Type="http://schemas.openxmlformats.org/officeDocument/2006/relationships/slideLayout" Target="../slideLayouts/slideLayout8.xml"/><Relationship Id="rId25" Type="http://schemas.openxmlformats.org/officeDocument/2006/relationships/tags" Target="../tags/tag90.xml"/><Relationship Id="rId24" Type="http://schemas.openxmlformats.org/officeDocument/2006/relationships/tags" Target="../tags/tag89.xml"/><Relationship Id="rId23" Type="http://schemas.openxmlformats.org/officeDocument/2006/relationships/tags" Target="../tags/tag88.xml"/><Relationship Id="rId22" Type="http://schemas.openxmlformats.org/officeDocument/2006/relationships/tags" Target="../tags/tag87.xml"/><Relationship Id="rId21" Type="http://schemas.openxmlformats.org/officeDocument/2006/relationships/tags" Target="../tags/tag86.xml"/><Relationship Id="rId20" Type="http://schemas.openxmlformats.org/officeDocument/2006/relationships/tags" Target="../tags/tag85.xml"/><Relationship Id="rId2" Type="http://schemas.openxmlformats.org/officeDocument/2006/relationships/tags" Target="../tags/tag68.xml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ym typeface="+mn-lt"/>
              </a:rPr>
              <a:t>Company Report</a:t>
            </a:r>
            <a:endParaRPr lang="en-US" altLang="zh-CN" dirty="0"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>
                <a:sym typeface="+mn-lt"/>
              </a:rPr>
              <a:t>Name</a:t>
            </a:r>
            <a:endParaRPr lang="en-US" altLang="zh-CN" dirty="0"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086" y="177800"/>
            <a:ext cx="2398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Content</a:t>
            </a:r>
            <a:endParaRPr lang="en-US" altLang="zh-CN" sz="36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-12700" y="850900"/>
            <a:ext cx="240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-12700" y="927100"/>
            <a:ext cx="157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3413578" y="1625601"/>
            <a:ext cx="5364844" cy="544550"/>
            <a:chOff x="3642178" y="1625601"/>
            <a:chExt cx="5364844" cy="544550"/>
          </a:xfrm>
        </p:grpSpPr>
        <p:cxnSp>
          <p:nvCxnSpPr>
            <p:cNvPr id="12" name="MH_Others_1"/>
            <p:cNvCxnSpPr/>
            <p:nvPr>
              <p:custDataLst>
                <p:tags r:id="rId5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Entry_1">
              <a:hlinkClick r:id="rId6" action="ppaction://hlinksldjump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14" name="MH_Others_2"/>
            <p:cNvCxnSpPr/>
            <p:nvPr>
              <p:custDataLst>
                <p:tags r:id="rId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Number_1">
              <a:hlinkClick r:id="rId6" action="ppaction://hlinksldjump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1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10"/>
            </p:custDataLst>
          </p:nvPr>
        </p:nvGrpSpPr>
        <p:grpSpPr>
          <a:xfrm>
            <a:off x="3413578" y="2415541"/>
            <a:ext cx="5364844" cy="544550"/>
            <a:chOff x="3642178" y="1625601"/>
            <a:chExt cx="5364844" cy="544550"/>
          </a:xfrm>
        </p:grpSpPr>
        <p:cxnSp>
          <p:nvCxnSpPr>
            <p:cNvPr id="17" name="MH_Others_1"/>
            <p:cNvCxnSpPr/>
            <p:nvPr>
              <p:custDataLst>
                <p:tags r:id="rId11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H_Entry_1">
              <a:hlinkClick r:id="rId6" action="ppaction://hlinksldjump"/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19" name="MH_Others_2"/>
            <p:cNvCxnSpPr/>
            <p:nvPr>
              <p:custDataLst>
                <p:tags r:id="rId13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H_Number_1">
              <a:hlinkClick r:id="rId6" action="ppaction://hlinksldjump"/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2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5"/>
            </p:custDataLst>
          </p:nvPr>
        </p:nvGrpSpPr>
        <p:grpSpPr>
          <a:xfrm>
            <a:off x="3413578" y="3205481"/>
            <a:ext cx="5364844" cy="544550"/>
            <a:chOff x="3642178" y="1625601"/>
            <a:chExt cx="5364844" cy="544550"/>
          </a:xfrm>
        </p:grpSpPr>
        <p:cxnSp>
          <p:nvCxnSpPr>
            <p:cNvPr id="22" name="MH_Others_1"/>
            <p:cNvCxnSpPr/>
            <p:nvPr>
              <p:custDataLst>
                <p:tags r:id="rId16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H_Entry_1">
              <a:hlinkClick r:id="rId6" action="ppaction://hlinksldjump"/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24" name="MH_Others_2"/>
            <p:cNvCxnSpPr/>
            <p:nvPr>
              <p:custDataLst>
                <p:tags r:id="rId1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MH_Number_1">
              <a:hlinkClick r:id="rId6" action="ppaction://hlinksldjump"/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3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20"/>
            </p:custDataLst>
          </p:nvPr>
        </p:nvGrpSpPr>
        <p:grpSpPr>
          <a:xfrm>
            <a:off x="3413578" y="3995421"/>
            <a:ext cx="5364844" cy="544550"/>
            <a:chOff x="3642178" y="1625601"/>
            <a:chExt cx="5364844" cy="544550"/>
          </a:xfrm>
        </p:grpSpPr>
        <p:cxnSp>
          <p:nvCxnSpPr>
            <p:cNvPr id="30" name="MH_Others_1"/>
            <p:cNvCxnSpPr/>
            <p:nvPr>
              <p:custDataLst>
                <p:tags r:id="rId21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MH_Entry_1">
              <a:hlinkClick r:id="rId6" action="ppaction://hlinksldjump"/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33" name="MH_Others_2"/>
            <p:cNvCxnSpPr/>
            <p:nvPr>
              <p:custDataLst>
                <p:tags r:id="rId23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MH_Number_1">
              <a:hlinkClick r:id="rId6" action="ppaction://hlinksldjump"/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4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25"/>
            </p:custDataLst>
          </p:nvPr>
        </p:nvGrpSpPr>
        <p:grpSpPr>
          <a:xfrm>
            <a:off x="3413578" y="4785361"/>
            <a:ext cx="5364844" cy="544550"/>
            <a:chOff x="3642178" y="1625601"/>
            <a:chExt cx="5364844" cy="544550"/>
          </a:xfrm>
        </p:grpSpPr>
        <p:cxnSp>
          <p:nvCxnSpPr>
            <p:cNvPr id="36" name="MH_Others_1"/>
            <p:cNvCxnSpPr/>
            <p:nvPr>
              <p:custDataLst>
                <p:tags r:id="rId26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MH_Entry_1">
              <a:hlinkClick r:id="rId6" action="ppaction://hlinksldjump"/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38" name="MH_Others_2"/>
            <p:cNvCxnSpPr/>
            <p:nvPr>
              <p:custDataLst>
                <p:tags r:id="rId2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MH_Number_1">
              <a:hlinkClick r:id="rId6" action="ppaction://hlinksldjump"/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5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</p:spTree>
    <p:custDataLst>
      <p:tags r:id="rId3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086" y="177800"/>
            <a:ext cx="2398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Content</a:t>
            </a:r>
            <a:endParaRPr lang="en-US" altLang="zh-CN" sz="36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-12700" y="850900"/>
            <a:ext cx="240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-12700" y="927100"/>
            <a:ext cx="157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3413578" y="1625601"/>
            <a:ext cx="5364844" cy="544550"/>
            <a:chOff x="3642178" y="1625601"/>
            <a:chExt cx="5364844" cy="544550"/>
          </a:xfrm>
        </p:grpSpPr>
        <p:cxnSp>
          <p:nvCxnSpPr>
            <p:cNvPr id="12" name="MH_Others_1"/>
            <p:cNvCxnSpPr/>
            <p:nvPr>
              <p:custDataLst>
                <p:tags r:id="rId5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Entry_1">
              <a:hlinkClick r:id="rId6" action="ppaction://hlinksldjump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14" name="MH_Others_2"/>
            <p:cNvCxnSpPr/>
            <p:nvPr>
              <p:custDataLst>
                <p:tags r:id="rId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Number_1">
              <a:hlinkClick r:id="rId6" action="ppaction://hlinksldjump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1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10"/>
            </p:custDataLst>
          </p:nvPr>
        </p:nvGrpSpPr>
        <p:grpSpPr>
          <a:xfrm>
            <a:off x="3413578" y="2415541"/>
            <a:ext cx="5364844" cy="544550"/>
            <a:chOff x="3642178" y="1625601"/>
            <a:chExt cx="5364844" cy="544550"/>
          </a:xfrm>
        </p:grpSpPr>
        <p:cxnSp>
          <p:nvCxnSpPr>
            <p:cNvPr id="17" name="MH_Others_1"/>
            <p:cNvCxnSpPr/>
            <p:nvPr>
              <p:custDataLst>
                <p:tags r:id="rId11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H_Entry_1">
              <a:hlinkClick r:id="rId6" action="ppaction://hlinksldjump"/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19" name="MH_Others_2"/>
            <p:cNvCxnSpPr/>
            <p:nvPr>
              <p:custDataLst>
                <p:tags r:id="rId13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H_Number_1">
              <a:hlinkClick r:id="rId6" action="ppaction://hlinksldjump"/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2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5"/>
            </p:custDataLst>
          </p:nvPr>
        </p:nvGrpSpPr>
        <p:grpSpPr>
          <a:xfrm>
            <a:off x="3413578" y="3205481"/>
            <a:ext cx="5364844" cy="544550"/>
            <a:chOff x="3642178" y="1625601"/>
            <a:chExt cx="5364844" cy="544550"/>
          </a:xfrm>
        </p:grpSpPr>
        <p:cxnSp>
          <p:nvCxnSpPr>
            <p:cNvPr id="22" name="MH_Others_1"/>
            <p:cNvCxnSpPr/>
            <p:nvPr>
              <p:custDataLst>
                <p:tags r:id="rId16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H_Entry_1">
              <a:hlinkClick r:id="rId6" action="ppaction://hlinksldjump"/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24" name="MH_Others_2"/>
            <p:cNvCxnSpPr/>
            <p:nvPr>
              <p:custDataLst>
                <p:tags r:id="rId1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MH_Number_1">
              <a:hlinkClick r:id="rId6" action="ppaction://hlinksldjump"/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3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20"/>
            </p:custDataLst>
          </p:nvPr>
        </p:nvGrpSpPr>
        <p:grpSpPr>
          <a:xfrm>
            <a:off x="3413578" y="3995421"/>
            <a:ext cx="5364844" cy="544550"/>
            <a:chOff x="3642178" y="1625601"/>
            <a:chExt cx="5364844" cy="544550"/>
          </a:xfrm>
        </p:grpSpPr>
        <p:cxnSp>
          <p:nvCxnSpPr>
            <p:cNvPr id="30" name="MH_Others_1"/>
            <p:cNvCxnSpPr/>
            <p:nvPr>
              <p:custDataLst>
                <p:tags r:id="rId21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MH_Entry_1">
              <a:hlinkClick r:id="rId6" action="ppaction://hlinksldjump"/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33" name="MH_Others_2"/>
            <p:cNvCxnSpPr/>
            <p:nvPr>
              <p:custDataLst>
                <p:tags r:id="rId23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MH_Number_1">
              <a:hlinkClick r:id="rId6" action="ppaction://hlinksldjump"/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4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25"/>
            </p:custDataLst>
          </p:nvPr>
        </p:nvGrpSpPr>
        <p:grpSpPr>
          <a:xfrm>
            <a:off x="3413578" y="4785361"/>
            <a:ext cx="5364844" cy="544550"/>
            <a:chOff x="3642178" y="1625601"/>
            <a:chExt cx="5364844" cy="544550"/>
          </a:xfrm>
        </p:grpSpPr>
        <p:cxnSp>
          <p:nvCxnSpPr>
            <p:cNvPr id="36" name="MH_Others_1"/>
            <p:cNvCxnSpPr/>
            <p:nvPr>
              <p:custDataLst>
                <p:tags r:id="rId26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MH_Entry_1">
              <a:hlinkClick r:id="rId6" action="ppaction://hlinksldjump"/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38" name="MH_Others_2"/>
            <p:cNvCxnSpPr/>
            <p:nvPr>
              <p:custDataLst>
                <p:tags r:id="rId2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MH_Number_1">
              <a:hlinkClick r:id="rId6" action="ppaction://hlinksldjump"/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5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30"/>
            </p:custDataLst>
          </p:nvPr>
        </p:nvGrpSpPr>
        <p:grpSpPr>
          <a:xfrm>
            <a:off x="3413578" y="5575301"/>
            <a:ext cx="5364844" cy="544550"/>
            <a:chOff x="3642178" y="1625601"/>
            <a:chExt cx="5364844" cy="544550"/>
          </a:xfrm>
        </p:grpSpPr>
        <p:cxnSp>
          <p:nvCxnSpPr>
            <p:cNvPr id="42" name="MH_Others_1"/>
            <p:cNvCxnSpPr/>
            <p:nvPr>
              <p:custDataLst>
                <p:tags r:id="rId31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MH_Entry_1">
              <a:hlinkClick r:id="rId6" action="ppaction://hlinksldjump"/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44" name="MH_Others_2"/>
            <p:cNvCxnSpPr/>
            <p:nvPr>
              <p:custDataLst>
                <p:tags r:id="rId33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MH_Number_1">
              <a:hlinkClick r:id="rId6" action="ppaction://hlinksldjump"/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6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</p:spTree>
    <p:custDataLst>
      <p:tags r:id="rId3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Title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ヒラギノ角ゴシック" panose="020B0300000000000000" charset="-128"/>
              </a:rPr>
              <a:t>Text</a:t>
            </a:r>
            <a:endParaRPr lang="en-US" altLang="zh-CN" dirty="0">
              <a:latin typeface="ヒラギノ角ゴシック" panose="020B0300000000000000" charset="-128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4678363" y="2292559"/>
            <a:ext cx="2835275" cy="2956522"/>
            <a:chOff x="701449" y="2724359"/>
            <a:chExt cx="2317750" cy="2416866"/>
          </a:xfrm>
        </p:grpSpPr>
        <p:sp>
          <p:nvSpPr>
            <p:cNvPr id="36" name="矩形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3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01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3057525" y="2648159"/>
            <a:ext cx="2317750" cy="2416866"/>
            <a:chOff x="701449" y="2724359"/>
            <a:chExt cx="2317750" cy="2416866"/>
          </a:xfrm>
        </p:grpSpPr>
        <p:sp>
          <p:nvSpPr>
            <p:cNvPr id="36" name="矩形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3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01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57" name="组合 56"/>
          <p:cNvGrpSpPr/>
          <p:nvPr>
            <p:custDataLst>
              <p:tags r:id="rId4"/>
            </p:custDataLst>
          </p:nvPr>
        </p:nvGrpSpPr>
        <p:grpSpPr>
          <a:xfrm>
            <a:off x="6816725" y="2648159"/>
            <a:ext cx="2317750" cy="2416866"/>
            <a:chOff x="701449" y="2724359"/>
            <a:chExt cx="2317750" cy="2416866"/>
          </a:xfrm>
        </p:grpSpPr>
        <p:sp>
          <p:nvSpPr>
            <p:cNvPr id="58" name="矩形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59" name="任意多边形 58"/>
            <p:cNvSpPr/>
            <p:nvPr>
              <p:custDataLst>
                <p:tags r:id="rId6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02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68525" y="2648159"/>
            <a:ext cx="2317750" cy="2416866"/>
            <a:chOff x="701449" y="2724359"/>
            <a:chExt cx="2317750" cy="2416866"/>
          </a:xfrm>
        </p:grpSpPr>
        <p:sp>
          <p:nvSpPr>
            <p:cNvPr id="36" name="矩形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3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01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57" name="组合 56"/>
          <p:cNvGrpSpPr/>
          <p:nvPr>
            <p:custDataLst>
              <p:tags r:id="rId4"/>
            </p:custDataLst>
          </p:nvPr>
        </p:nvGrpSpPr>
        <p:grpSpPr>
          <a:xfrm>
            <a:off x="4937125" y="2648159"/>
            <a:ext cx="2317750" cy="2416866"/>
            <a:chOff x="701449" y="2724359"/>
            <a:chExt cx="2317750" cy="2416866"/>
          </a:xfrm>
        </p:grpSpPr>
        <p:sp>
          <p:nvSpPr>
            <p:cNvPr id="58" name="矩形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59" name="任意多边形 58"/>
            <p:cNvSpPr/>
            <p:nvPr>
              <p:custDataLst>
                <p:tags r:id="rId6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02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60" name="组合 59"/>
          <p:cNvGrpSpPr/>
          <p:nvPr>
            <p:custDataLst>
              <p:tags r:id="rId7"/>
            </p:custDataLst>
          </p:nvPr>
        </p:nvGrpSpPr>
        <p:grpSpPr>
          <a:xfrm>
            <a:off x="7705725" y="2648159"/>
            <a:ext cx="2317750" cy="2416866"/>
            <a:chOff x="701449" y="2724359"/>
            <a:chExt cx="2317750" cy="2416866"/>
          </a:xfrm>
        </p:grpSpPr>
        <p:sp>
          <p:nvSpPr>
            <p:cNvPr id="61" name="矩形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62" name="任意多边形 61"/>
            <p:cNvSpPr/>
            <p:nvPr>
              <p:custDataLst>
                <p:tags r:id="rId9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03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784225" y="2648159"/>
            <a:ext cx="2317750" cy="2416866"/>
            <a:chOff x="701449" y="2724359"/>
            <a:chExt cx="2317750" cy="2416866"/>
          </a:xfrm>
        </p:grpSpPr>
        <p:sp>
          <p:nvSpPr>
            <p:cNvPr id="36" name="矩形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3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01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57" name="组合 56"/>
          <p:cNvGrpSpPr/>
          <p:nvPr>
            <p:custDataLst>
              <p:tags r:id="rId4"/>
            </p:custDataLst>
          </p:nvPr>
        </p:nvGrpSpPr>
        <p:grpSpPr>
          <a:xfrm>
            <a:off x="3552825" y="2648159"/>
            <a:ext cx="2317750" cy="2416866"/>
            <a:chOff x="701449" y="2724359"/>
            <a:chExt cx="2317750" cy="2416866"/>
          </a:xfrm>
        </p:grpSpPr>
        <p:sp>
          <p:nvSpPr>
            <p:cNvPr id="58" name="矩形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59" name="任意多边形 58"/>
            <p:cNvSpPr/>
            <p:nvPr>
              <p:custDataLst>
                <p:tags r:id="rId6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02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60" name="组合 59"/>
          <p:cNvGrpSpPr/>
          <p:nvPr>
            <p:custDataLst>
              <p:tags r:id="rId7"/>
            </p:custDataLst>
          </p:nvPr>
        </p:nvGrpSpPr>
        <p:grpSpPr>
          <a:xfrm>
            <a:off x="6321425" y="2648159"/>
            <a:ext cx="2317750" cy="2416866"/>
            <a:chOff x="701449" y="2724359"/>
            <a:chExt cx="2317750" cy="2416866"/>
          </a:xfrm>
        </p:grpSpPr>
        <p:sp>
          <p:nvSpPr>
            <p:cNvPr id="61" name="矩形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62" name="任意多边形 61"/>
            <p:cNvSpPr/>
            <p:nvPr>
              <p:custDataLst>
                <p:tags r:id="rId9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03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63" name="组合 62"/>
          <p:cNvGrpSpPr/>
          <p:nvPr>
            <p:custDataLst>
              <p:tags r:id="rId10"/>
            </p:custDataLst>
          </p:nvPr>
        </p:nvGrpSpPr>
        <p:grpSpPr>
          <a:xfrm>
            <a:off x="9090025" y="2648159"/>
            <a:ext cx="2317750" cy="2416866"/>
            <a:chOff x="701449" y="2724359"/>
            <a:chExt cx="2317750" cy="2416866"/>
          </a:xfrm>
        </p:grpSpPr>
        <p:sp>
          <p:nvSpPr>
            <p:cNvPr id="64" name="矩形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65" name="任意多边形 64"/>
            <p:cNvSpPr/>
            <p:nvPr>
              <p:custDataLst>
                <p:tags r:id="rId12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04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68525" y="1568659"/>
            <a:ext cx="2317750" cy="2416866"/>
            <a:chOff x="701449" y="2724359"/>
            <a:chExt cx="2317750" cy="2416866"/>
          </a:xfrm>
        </p:grpSpPr>
        <p:sp>
          <p:nvSpPr>
            <p:cNvPr id="36" name="矩形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3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01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57" name="组合 56"/>
          <p:cNvGrpSpPr/>
          <p:nvPr>
            <p:custDataLst>
              <p:tags r:id="rId4"/>
            </p:custDataLst>
          </p:nvPr>
        </p:nvGrpSpPr>
        <p:grpSpPr>
          <a:xfrm>
            <a:off x="4937125" y="1568659"/>
            <a:ext cx="2317750" cy="2416866"/>
            <a:chOff x="701449" y="2724359"/>
            <a:chExt cx="2317750" cy="2416866"/>
          </a:xfrm>
        </p:grpSpPr>
        <p:sp>
          <p:nvSpPr>
            <p:cNvPr id="58" name="矩形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59" name="任意多边形 58"/>
            <p:cNvSpPr/>
            <p:nvPr>
              <p:custDataLst>
                <p:tags r:id="rId6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02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60" name="组合 59"/>
          <p:cNvGrpSpPr/>
          <p:nvPr>
            <p:custDataLst>
              <p:tags r:id="rId7"/>
            </p:custDataLst>
          </p:nvPr>
        </p:nvGrpSpPr>
        <p:grpSpPr>
          <a:xfrm>
            <a:off x="7705725" y="1568659"/>
            <a:ext cx="2317750" cy="2416866"/>
            <a:chOff x="701449" y="2724359"/>
            <a:chExt cx="2317750" cy="2416866"/>
          </a:xfrm>
        </p:grpSpPr>
        <p:sp>
          <p:nvSpPr>
            <p:cNvPr id="61" name="矩形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62" name="任意多边形 61"/>
            <p:cNvSpPr/>
            <p:nvPr>
              <p:custDataLst>
                <p:tags r:id="rId9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03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10"/>
            </p:custDataLst>
          </p:nvPr>
        </p:nvGrpSpPr>
        <p:grpSpPr>
          <a:xfrm>
            <a:off x="3552825" y="4098234"/>
            <a:ext cx="5086350" cy="2416866"/>
            <a:chOff x="2168525" y="4098234"/>
            <a:chExt cx="5086350" cy="2416866"/>
          </a:xfrm>
        </p:grpSpPr>
        <p:grpSp>
          <p:nvGrpSpPr>
            <p:cNvPr id="17" name="组合 16"/>
            <p:cNvGrpSpPr/>
            <p:nvPr/>
          </p:nvGrpSpPr>
          <p:grpSpPr>
            <a:xfrm>
              <a:off x="2168525" y="4098234"/>
              <a:ext cx="2317750" cy="2416866"/>
              <a:chOff x="701449" y="2724359"/>
              <a:chExt cx="2317750" cy="2416866"/>
            </a:xfrm>
          </p:grpSpPr>
          <p:sp>
            <p:nvSpPr>
              <p:cNvPr id="24" name="矩形 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01449" y="4563375"/>
                <a:ext cx="2317750" cy="57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 fontScale="92500" lnSpcReduction="100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latin typeface="ヒラギノ角ゴシック" panose="020B0300000000000000" charset="-128"/>
                    <a:ea typeface="ヒラギノ角ゴシック" panose="020B0300000000000000" charset="-128"/>
                    <a:cs typeface="Meiryo UI" panose="020B0604030504040204" charset="-128"/>
                  </a:rPr>
                  <a:t>Text</a:t>
                </a:r>
                <a:endPara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endParaRPr>
              </a:p>
            </p:txBody>
          </p:sp>
          <p:sp>
            <p:nvSpPr>
              <p:cNvPr id="25" name="任意多边形 24"/>
              <p:cNvSpPr/>
              <p:nvPr>
                <p:custDataLst>
                  <p:tags r:id="rId12"/>
                </p:custDataLst>
              </p:nvPr>
            </p:nvSpPr>
            <p:spPr>
              <a:xfrm>
                <a:off x="998525" y="2724359"/>
                <a:ext cx="1704181" cy="1704181"/>
              </a:xfrm>
              <a:custGeom>
                <a:avLst/>
                <a:gdLst>
                  <a:gd name="connsiteX0" fmla="*/ 852548 w 1704181"/>
                  <a:gd name="connsiteY0" fmla="*/ 0 h 1704181"/>
                  <a:gd name="connsiteX1" fmla="*/ 1704181 w 1704181"/>
                  <a:gd name="connsiteY1" fmla="*/ 851633 h 1704181"/>
                  <a:gd name="connsiteX2" fmla="*/ 851633 w 1704181"/>
                  <a:gd name="connsiteY2" fmla="*/ 1704181 h 1704181"/>
                  <a:gd name="connsiteX3" fmla="*/ 0 w 1704181"/>
                  <a:gd name="connsiteY3" fmla="*/ 852548 h 170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4181" h="1704181">
                    <a:moveTo>
                      <a:pt x="852548" y="0"/>
                    </a:moveTo>
                    <a:lnTo>
                      <a:pt x="1704181" y="851633"/>
                    </a:lnTo>
                    <a:lnTo>
                      <a:pt x="851633" y="1704181"/>
                    </a:lnTo>
                    <a:lnTo>
                      <a:pt x="0" y="852548"/>
                    </a:lnTo>
                    <a:close/>
                  </a:path>
                </a:pathLst>
              </a:cu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Meiryo UI" panose="020B0604030504040204" charset="-128"/>
                  </a:rPr>
                  <a:t>04</a:t>
                </a:r>
                <a:endPara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937125" y="4098234"/>
              <a:ext cx="2317750" cy="2416866"/>
              <a:chOff x="701449" y="2724359"/>
              <a:chExt cx="2317750" cy="2416866"/>
            </a:xfrm>
          </p:grpSpPr>
          <p:sp>
            <p:nvSpPr>
              <p:cNvPr id="22" name="矩形 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01449" y="4563375"/>
                <a:ext cx="2317750" cy="57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 fontScale="92500" lnSpcReduction="100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latin typeface="ヒラギノ角ゴシック" panose="020B0300000000000000" charset="-128"/>
                    <a:ea typeface="ヒラギノ角ゴシック" panose="020B0300000000000000" charset="-128"/>
                    <a:cs typeface="Meiryo UI" panose="020B0604030504040204" charset="-128"/>
                  </a:rPr>
                  <a:t>Text</a:t>
                </a:r>
                <a:endPara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endParaRPr>
              </a:p>
            </p:txBody>
          </p:sp>
          <p:sp>
            <p:nvSpPr>
              <p:cNvPr id="23" name="任意多边形 22"/>
              <p:cNvSpPr/>
              <p:nvPr>
                <p:custDataLst>
                  <p:tags r:id="rId14"/>
                </p:custDataLst>
              </p:nvPr>
            </p:nvSpPr>
            <p:spPr>
              <a:xfrm>
                <a:off x="998525" y="2724359"/>
                <a:ext cx="1704181" cy="1704181"/>
              </a:xfrm>
              <a:custGeom>
                <a:avLst/>
                <a:gdLst>
                  <a:gd name="connsiteX0" fmla="*/ 852548 w 1704181"/>
                  <a:gd name="connsiteY0" fmla="*/ 0 h 1704181"/>
                  <a:gd name="connsiteX1" fmla="*/ 1704181 w 1704181"/>
                  <a:gd name="connsiteY1" fmla="*/ 851633 h 1704181"/>
                  <a:gd name="connsiteX2" fmla="*/ 851633 w 1704181"/>
                  <a:gd name="connsiteY2" fmla="*/ 1704181 h 1704181"/>
                  <a:gd name="connsiteX3" fmla="*/ 0 w 1704181"/>
                  <a:gd name="connsiteY3" fmla="*/ 852548 h 170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4181" h="1704181">
                    <a:moveTo>
                      <a:pt x="852548" y="0"/>
                    </a:moveTo>
                    <a:lnTo>
                      <a:pt x="1704181" y="851633"/>
                    </a:lnTo>
                    <a:lnTo>
                      <a:pt x="851633" y="1704181"/>
                    </a:lnTo>
                    <a:lnTo>
                      <a:pt x="0" y="852548"/>
                    </a:lnTo>
                    <a:close/>
                  </a:path>
                </a:pathLst>
              </a:cu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Meiryo UI" panose="020B0604030504040204" charset="-128"/>
                  </a:rPr>
                  <a:t>05</a:t>
                </a:r>
                <a:endPara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68525" y="1568659"/>
            <a:ext cx="2317750" cy="2416866"/>
            <a:chOff x="701449" y="2724359"/>
            <a:chExt cx="2317750" cy="2416866"/>
          </a:xfrm>
        </p:grpSpPr>
        <p:sp>
          <p:nvSpPr>
            <p:cNvPr id="36" name="矩形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3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01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57" name="组合 56"/>
          <p:cNvGrpSpPr/>
          <p:nvPr>
            <p:custDataLst>
              <p:tags r:id="rId4"/>
            </p:custDataLst>
          </p:nvPr>
        </p:nvGrpSpPr>
        <p:grpSpPr>
          <a:xfrm>
            <a:off x="4937125" y="1568659"/>
            <a:ext cx="2317750" cy="2416866"/>
            <a:chOff x="701449" y="2724359"/>
            <a:chExt cx="2317750" cy="2416866"/>
          </a:xfrm>
        </p:grpSpPr>
        <p:sp>
          <p:nvSpPr>
            <p:cNvPr id="58" name="矩形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59" name="任意多边形 58"/>
            <p:cNvSpPr/>
            <p:nvPr>
              <p:custDataLst>
                <p:tags r:id="rId6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02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60" name="组合 59"/>
          <p:cNvGrpSpPr/>
          <p:nvPr>
            <p:custDataLst>
              <p:tags r:id="rId7"/>
            </p:custDataLst>
          </p:nvPr>
        </p:nvGrpSpPr>
        <p:grpSpPr>
          <a:xfrm>
            <a:off x="7705725" y="1568659"/>
            <a:ext cx="2317750" cy="2416866"/>
            <a:chOff x="701449" y="2724359"/>
            <a:chExt cx="2317750" cy="2416866"/>
          </a:xfrm>
        </p:grpSpPr>
        <p:sp>
          <p:nvSpPr>
            <p:cNvPr id="61" name="矩形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62" name="任意多边形 61"/>
            <p:cNvSpPr/>
            <p:nvPr>
              <p:custDataLst>
                <p:tags r:id="rId9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03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0"/>
            </p:custDataLst>
          </p:nvPr>
        </p:nvGrpSpPr>
        <p:grpSpPr>
          <a:xfrm>
            <a:off x="2168525" y="4098234"/>
            <a:ext cx="2317750" cy="2416866"/>
            <a:chOff x="701449" y="2724359"/>
            <a:chExt cx="2317750" cy="2416866"/>
          </a:xfrm>
        </p:grpSpPr>
        <p:sp>
          <p:nvSpPr>
            <p:cNvPr id="24" name="矩形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25" name="任意多边形 24"/>
            <p:cNvSpPr/>
            <p:nvPr>
              <p:custDataLst>
                <p:tags r:id="rId12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04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13"/>
            </p:custDataLst>
          </p:nvPr>
        </p:nvGrpSpPr>
        <p:grpSpPr>
          <a:xfrm>
            <a:off x="4937125" y="4098234"/>
            <a:ext cx="2317750" cy="2416866"/>
            <a:chOff x="701449" y="2724359"/>
            <a:chExt cx="2317750" cy="2416866"/>
          </a:xfrm>
        </p:grpSpPr>
        <p:sp>
          <p:nvSpPr>
            <p:cNvPr id="22" name="矩形 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15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05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6"/>
            </p:custDataLst>
          </p:nvPr>
        </p:nvGrpSpPr>
        <p:grpSpPr>
          <a:xfrm>
            <a:off x="7705725" y="4098234"/>
            <a:ext cx="2317750" cy="2416866"/>
            <a:chOff x="701449" y="2724359"/>
            <a:chExt cx="2317750" cy="2416866"/>
          </a:xfrm>
        </p:grpSpPr>
        <p:sp>
          <p:nvSpPr>
            <p:cNvPr id="20" name="矩形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21" name="任意多边形 20"/>
            <p:cNvSpPr/>
            <p:nvPr>
              <p:custDataLst>
                <p:tags r:id="rId18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06</a:t>
              </a:r>
              <a:endParaRPr lang="en-US" altLang="zh-CN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9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7390046" y="1947694"/>
            <a:ext cx="2962612" cy="2962613"/>
            <a:chOff x="8037746" y="1852812"/>
            <a:chExt cx="2134954" cy="2134954"/>
          </a:xfrm>
        </p:grpSpPr>
        <p:sp>
          <p:nvSpPr>
            <p:cNvPr id="16" name="任意多边形 15"/>
            <p:cNvSpPr/>
            <p:nvPr>
              <p:custDataLst>
                <p:tags r:id="rId2"/>
              </p:custDataLst>
            </p:nvPr>
          </p:nvSpPr>
          <p:spPr bwMode="auto">
            <a:xfrm>
              <a:off x="8037746" y="18528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>
              <a:off x="8352493" y="2166918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1263" y="2026340"/>
            <a:ext cx="4229562" cy="2805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latinLnBrk="1">
              <a:lnSpc>
                <a:spcPct val="150000"/>
              </a:lnSpc>
            </a:pP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</a:t>
            </a:r>
            <a:endParaRPr lang="en-US" altLang="zh-CN" sz="20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r>
              <a:rPr lang="en-US" altLang="zh-CN" sz="24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Text</a:t>
            </a:r>
            <a:endParaRPr lang="en-US" altLang="zh-CN" sz="24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7390046" y="1139487"/>
            <a:ext cx="2662563" cy="2662564"/>
            <a:chOff x="8037746" y="1852812"/>
            <a:chExt cx="2134954" cy="2134954"/>
          </a:xfrm>
        </p:grpSpPr>
        <p:sp>
          <p:nvSpPr>
            <p:cNvPr id="16" name="任意多边形 15"/>
            <p:cNvSpPr/>
            <p:nvPr>
              <p:custDataLst>
                <p:tags r:id="rId2"/>
              </p:custDataLst>
            </p:nvPr>
          </p:nvSpPr>
          <p:spPr bwMode="auto">
            <a:xfrm>
              <a:off x="8037746" y="18528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>
              <a:off x="8361645" y="21760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9060229" y="3055950"/>
            <a:ext cx="2662563" cy="2662564"/>
            <a:chOff x="9376968" y="3389512"/>
            <a:chExt cx="2134954" cy="2134954"/>
          </a:xfrm>
        </p:grpSpPr>
        <p:sp>
          <p:nvSpPr>
            <p:cNvPr id="29" name="任意多边形 28"/>
            <p:cNvSpPr/>
            <p:nvPr>
              <p:custDataLst>
                <p:tags r:id="rId5"/>
              </p:custDataLst>
            </p:nvPr>
          </p:nvSpPr>
          <p:spPr bwMode="auto">
            <a:xfrm>
              <a:off x="9376968" y="33895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6"/>
              </p:custDataLst>
            </p:nvPr>
          </p:nvSpPr>
          <p:spPr>
            <a:xfrm>
              <a:off x="9700867" y="37127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263" y="2026340"/>
            <a:ext cx="4229562" cy="2805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</a:t>
            </a:r>
            <a:endParaRPr lang="en-US" altLang="zh-CN" sz="20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7631346" y="1453473"/>
            <a:ext cx="2134954" cy="2134954"/>
            <a:chOff x="8037746" y="1852812"/>
            <a:chExt cx="2134954" cy="2134954"/>
          </a:xfrm>
        </p:grpSpPr>
        <p:sp>
          <p:nvSpPr>
            <p:cNvPr id="16" name="任意多边形 15"/>
            <p:cNvSpPr/>
            <p:nvPr>
              <p:custDataLst>
                <p:tags r:id="rId2"/>
              </p:custDataLst>
            </p:nvPr>
          </p:nvSpPr>
          <p:spPr bwMode="auto">
            <a:xfrm>
              <a:off x="8037746" y="18528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>
              <a:off x="8361645" y="21760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6996346" y="3409273"/>
            <a:ext cx="2134954" cy="2134954"/>
            <a:chOff x="7402746" y="3808612"/>
            <a:chExt cx="2134954" cy="2134954"/>
          </a:xfrm>
        </p:grpSpPr>
        <p:sp>
          <p:nvSpPr>
            <p:cNvPr id="26" name="任意多边形 25"/>
            <p:cNvSpPr/>
            <p:nvPr>
              <p:custDataLst>
                <p:tags r:id="rId5"/>
              </p:custDataLst>
            </p:nvPr>
          </p:nvSpPr>
          <p:spPr bwMode="auto">
            <a:xfrm>
              <a:off x="7402746" y="38086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6"/>
              </p:custDataLst>
            </p:nvPr>
          </p:nvSpPr>
          <p:spPr>
            <a:xfrm>
              <a:off x="7726645" y="41318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7"/>
            </p:custDataLst>
          </p:nvPr>
        </p:nvGrpSpPr>
        <p:grpSpPr>
          <a:xfrm>
            <a:off x="8970568" y="2990173"/>
            <a:ext cx="2134954" cy="2134954"/>
            <a:chOff x="9376968" y="3389512"/>
            <a:chExt cx="2134954" cy="2134954"/>
          </a:xfrm>
        </p:grpSpPr>
        <p:sp>
          <p:nvSpPr>
            <p:cNvPr id="29" name="任意多边形 28"/>
            <p:cNvSpPr/>
            <p:nvPr>
              <p:custDataLst>
                <p:tags r:id="rId8"/>
              </p:custDataLst>
            </p:nvPr>
          </p:nvSpPr>
          <p:spPr bwMode="auto">
            <a:xfrm>
              <a:off x="9376968" y="33895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9"/>
              </p:custDataLst>
            </p:nvPr>
          </p:nvSpPr>
          <p:spPr>
            <a:xfrm>
              <a:off x="9700867" y="37127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1263" y="2026340"/>
            <a:ext cx="4229562" cy="2805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</a:t>
            </a:r>
            <a:endParaRPr lang="en-US" altLang="zh-CN" sz="20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8037746" y="1453473"/>
            <a:ext cx="2134954" cy="2134954"/>
            <a:chOff x="8037746" y="1852812"/>
            <a:chExt cx="2134954" cy="2134954"/>
          </a:xfrm>
        </p:grpSpPr>
        <p:sp>
          <p:nvSpPr>
            <p:cNvPr id="16" name="任意多边形 15"/>
            <p:cNvSpPr/>
            <p:nvPr>
              <p:custDataLst>
                <p:tags r:id="rId2"/>
              </p:custDataLst>
            </p:nvPr>
          </p:nvSpPr>
          <p:spPr bwMode="auto">
            <a:xfrm>
              <a:off x="8037746" y="18528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>
              <a:off x="8361645" y="21760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6018446" y="1313773"/>
            <a:ext cx="2134954" cy="2134954"/>
            <a:chOff x="6018446" y="1713112"/>
            <a:chExt cx="2134954" cy="2134954"/>
          </a:xfrm>
        </p:grpSpPr>
        <p:sp>
          <p:nvSpPr>
            <p:cNvPr id="20" name="任意多边形 19"/>
            <p:cNvSpPr/>
            <p:nvPr>
              <p:custDataLst>
                <p:tags r:id="rId5"/>
              </p:custDataLst>
            </p:nvPr>
          </p:nvSpPr>
          <p:spPr bwMode="auto">
            <a:xfrm>
              <a:off x="6018446" y="17131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6"/>
              </p:custDataLst>
            </p:nvPr>
          </p:nvSpPr>
          <p:spPr>
            <a:xfrm>
              <a:off x="6342345" y="20363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7402746" y="3409273"/>
            <a:ext cx="2134954" cy="2134954"/>
            <a:chOff x="7402746" y="3808612"/>
            <a:chExt cx="2134954" cy="2134954"/>
          </a:xfrm>
        </p:grpSpPr>
        <p:sp>
          <p:nvSpPr>
            <p:cNvPr id="26" name="任意多边形 25"/>
            <p:cNvSpPr/>
            <p:nvPr>
              <p:custDataLst>
                <p:tags r:id="rId8"/>
              </p:custDataLst>
            </p:nvPr>
          </p:nvSpPr>
          <p:spPr bwMode="auto">
            <a:xfrm>
              <a:off x="7402746" y="38086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9"/>
              </p:custDataLst>
            </p:nvPr>
          </p:nvSpPr>
          <p:spPr>
            <a:xfrm>
              <a:off x="7726645" y="41318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9376968" y="2990173"/>
            <a:ext cx="2134954" cy="2134954"/>
            <a:chOff x="9376968" y="3389512"/>
            <a:chExt cx="2134954" cy="2134954"/>
          </a:xfrm>
        </p:grpSpPr>
        <p:sp>
          <p:nvSpPr>
            <p:cNvPr id="29" name="任意多边形 28"/>
            <p:cNvSpPr/>
            <p:nvPr>
              <p:custDataLst>
                <p:tags r:id="rId11"/>
              </p:custDataLst>
            </p:nvPr>
          </p:nvSpPr>
          <p:spPr bwMode="auto">
            <a:xfrm>
              <a:off x="9376968" y="33895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2"/>
              </p:custDataLst>
            </p:nvPr>
          </p:nvSpPr>
          <p:spPr>
            <a:xfrm>
              <a:off x="9700867" y="37127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1263" y="2026340"/>
            <a:ext cx="4229562" cy="2805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</a:t>
            </a:r>
            <a:endParaRPr lang="en-US" altLang="zh-CN" sz="20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8037746" y="2411612"/>
            <a:ext cx="2134954" cy="2134954"/>
            <a:chOff x="2195746" y="3186312"/>
            <a:chExt cx="1938338" cy="1938338"/>
          </a:xfrm>
        </p:grpSpPr>
        <p:sp>
          <p:nvSpPr>
            <p:cNvPr id="16" name="任意多边形 15"/>
            <p:cNvSpPr/>
            <p:nvPr>
              <p:custDataLst>
                <p:tags r:id="rId2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4"/>
            </p:custDataLst>
          </p:nvPr>
        </p:nvGrpSpPr>
        <p:grpSpPr>
          <a:xfrm>
            <a:off x="6018446" y="2271912"/>
            <a:ext cx="2134954" cy="2134954"/>
            <a:chOff x="2195746" y="3186312"/>
            <a:chExt cx="1938338" cy="1938338"/>
          </a:xfrm>
        </p:grpSpPr>
        <p:sp>
          <p:nvSpPr>
            <p:cNvPr id="20" name="任意多边形 19"/>
            <p:cNvSpPr/>
            <p:nvPr>
              <p:custDataLst>
                <p:tags r:id="rId5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6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>
            <a:off x="7402746" y="4367412"/>
            <a:ext cx="2134954" cy="2134954"/>
            <a:chOff x="2195746" y="3186312"/>
            <a:chExt cx="1938338" cy="1938338"/>
          </a:xfrm>
        </p:grpSpPr>
        <p:sp>
          <p:nvSpPr>
            <p:cNvPr id="26" name="任意多边形 25"/>
            <p:cNvSpPr/>
            <p:nvPr>
              <p:custDataLst>
                <p:tags r:id="rId8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9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10"/>
            </p:custDataLst>
          </p:nvPr>
        </p:nvGrpSpPr>
        <p:grpSpPr>
          <a:xfrm>
            <a:off x="9376968" y="3948312"/>
            <a:ext cx="2134954" cy="2134954"/>
            <a:chOff x="2195746" y="3186312"/>
            <a:chExt cx="1938338" cy="1938338"/>
          </a:xfrm>
        </p:grpSpPr>
        <p:sp>
          <p:nvSpPr>
            <p:cNvPr id="29" name="任意多边形 28"/>
            <p:cNvSpPr/>
            <p:nvPr>
              <p:custDataLst>
                <p:tags r:id="rId11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2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13"/>
            </p:custDataLst>
          </p:nvPr>
        </p:nvGrpSpPr>
        <p:grpSpPr>
          <a:xfrm>
            <a:off x="8707357" y="455812"/>
            <a:ext cx="2134954" cy="2134954"/>
            <a:chOff x="2195746" y="3186312"/>
            <a:chExt cx="1938338" cy="1938338"/>
          </a:xfrm>
        </p:grpSpPr>
        <p:sp>
          <p:nvSpPr>
            <p:cNvPr id="32" name="任意多边形 31"/>
            <p:cNvSpPr/>
            <p:nvPr>
              <p:custDataLst>
                <p:tags r:id="rId14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15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1263" y="2026340"/>
            <a:ext cx="4229562" cy="2805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</a:t>
            </a:r>
            <a:endParaRPr lang="en-US" altLang="zh-CN" sz="20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8037746" y="2411612"/>
            <a:ext cx="2134954" cy="2134954"/>
            <a:chOff x="2195746" y="3186312"/>
            <a:chExt cx="1938338" cy="1938338"/>
          </a:xfrm>
        </p:grpSpPr>
        <p:sp>
          <p:nvSpPr>
            <p:cNvPr id="16" name="任意多边形 15"/>
            <p:cNvSpPr/>
            <p:nvPr>
              <p:custDataLst>
                <p:tags r:id="rId2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4"/>
            </p:custDataLst>
          </p:nvPr>
        </p:nvGrpSpPr>
        <p:grpSpPr>
          <a:xfrm>
            <a:off x="6018446" y="2271912"/>
            <a:ext cx="2134954" cy="2134954"/>
            <a:chOff x="2195746" y="3186312"/>
            <a:chExt cx="1938338" cy="1938338"/>
          </a:xfrm>
        </p:grpSpPr>
        <p:sp>
          <p:nvSpPr>
            <p:cNvPr id="20" name="任意多边形 19"/>
            <p:cNvSpPr/>
            <p:nvPr>
              <p:custDataLst>
                <p:tags r:id="rId5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6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>
            <a:off x="7402746" y="4367412"/>
            <a:ext cx="2134954" cy="2134954"/>
            <a:chOff x="2195746" y="3186312"/>
            <a:chExt cx="1938338" cy="1938338"/>
          </a:xfrm>
        </p:grpSpPr>
        <p:sp>
          <p:nvSpPr>
            <p:cNvPr id="26" name="任意多边形 25"/>
            <p:cNvSpPr/>
            <p:nvPr>
              <p:custDataLst>
                <p:tags r:id="rId8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9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10"/>
            </p:custDataLst>
          </p:nvPr>
        </p:nvGrpSpPr>
        <p:grpSpPr>
          <a:xfrm>
            <a:off x="9376968" y="3948312"/>
            <a:ext cx="2134954" cy="2134954"/>
            <a:chOff x="2195746" y="3186312"/>
            <a:chExt cx="1938338" cy="1938338"/>
          </a:xfrm>
        </p:grpSpPr>
        <p:sp>
          <p:nvSpPr>
            <p:cNvPr id="29" name="任意多边形 28"/>
            <p:cNvSpPr/>
            <p:nvPr>
              <p:custDataLst>
                <p:tags r:id="rId11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2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13"/>
            </p:custDataLst>
          </p:nvPr>
        </p:nvGrpSpPr>
        <p:grpSpPr>
          <a:xfrm>
            <a:off x="7150739" y="626670"/>
            <a:ext cx="2134954" cy="2134954"/>
            <a:chOff x="2195746" y="3186312"/>
            <a:chExt cx="1938338" cy="1938338"/>
          </a:xfrm>
        </p:grpSpPr>
        <p:sp>
          <p:nvSpPr>
            <p:cNvPr id="32" name="任意多边形 31"/>
            <p:cNvSpPr/>
            <p:nvPr>
              <p:custDataLst>
                <p:tags r:id="rId14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15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34" name="组合 33"/>
          <p:cNvGrpSpPr/>
          <p:nvPr>
            <p:custDataLst>
              <p:tags r:id="rId16"/>
            </p:custDataLst>
          </p:nvPr>
        </p:nvGrpSpPr>
        <p:grpSpPr>
          <a:xfrm>
            <a:off x="9854621" y="1524000"/>
            <a:ext cx="2134954" cy="2134954"/>
            <a:chOff x="2195746" y="3186312"/>
            <a:chExt cx="1938338" cy="1938338"/>
          </a:xfrm>
        </p:grpSpPr>
        <p:sp>
          <p:nvSpPr>
            <p:cNvPr id="35" name="任意多边形 34"/>
            <p:cNvSpPr/>
            <p:nvPr>
              <p:custDataLst>
                <p:tags r:id="rId17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18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1263" y="2026340"/>
            <a:ext cx="4229562" cy="2805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</a:t>
            </a:r>
            <a:endParaRPr lang="en-US" altLang="zh-CN" sz="20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5" name="文本框 4"/>
          <p:cNvSpPr txBox="1"/>
          <p:nvPr>
            <p:custDataLst>
              <p:tags r:id="rId20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Title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cs typeface="Meiryo UI" panose="020B0604030504040204" charset="-128"/>
              </a:rPr>
              <a:t>Add your text</a:t>
            </a:r>
            <a:r>
              <a:rPr lang="ja-JP" altLang="en-US" sz="2400" dirty="0">
                <a:cs typeface="Meiryo UI" panose="020B0604030504040204" charset="-128"/>
              </a:rPr>
              <a:t> </a:t>
            </a:r>
            <a:r>
              <a:rPr lang="en-US" altLang="ja-JP" sz="2400" dirty="0">
                <a:cs typeface="Meiryo UI" panose="020B0604030504040204" charset="-128"/>
              </a:rPr>
              <a:t>here</a:t>
            </a:r>
            <a:r>
              <a:rPr lang="en-US" altLang="zh-CN" sz="2400" dirty="0"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cs typeface="Meiryo UI" panose="020B0604030504040204" charset="-128"/>
              </a:rPr>
              <a:t> </a:t>
            </a:r>
            <a:r>
              <a:rPr lang="en-US" altLang="ja-JP" sz="2400" dirty="0">
                <a:cs typeface="Meiryo UI" panose="020B0604030504040204" charset="-128"/>
              </a:rPr>
              <a:t>here</a:t>
            </a:r>
            <a:r>
              <a:rPr lang="en-US" altLang="zh-CN" sz="2400" dirty="0"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cs typeface="Meiryo UI" panose="020B0604030504040204" charset="-128"/>
              </a:rPr>
              <a:t> </a:t>
            </a:r>
            <a:r>
              <a:rPr lang="en-US" altLang="ja-JP" sz="2400" dirty="0">
                <a:cs typeface="Meiryo UI" panose="020B0604030504040204" charset="-128"/>
              </a:rPr>
              <a:t>here</a:t>
            </a:r>
            <a:r>
              <a:rPr lang="en-US" altLang="zh-CN" sz="2400" dirty="0"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cs typeface="Meiryo UI" panose="020B0604030504040204" charset="-128"/>
              </a:rPr>
              <a:t> </a:t>
            </a:r>
            <a:r>
              <a:rPr lang="en-US" altLang="ja-JP" sz="2400" dirty="0">
                <a:cs typeface="Meiryo UI" panose="020B0604030504040204" charset="-128"/>
              </a:rPr>
              <a:t>here</a:t>
            </a:r>
            <a:r>
              <a:rPr lang="en-US" altLang="zh-CN" sz="2400" dirty="0">
                <a:cs typeface="Meiryo UI" panose="020B0604030504040204" charset="-128"/>
              </a:rPr>
              <a:t>. 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8261350" y="1116187"/>
            <a:ext cx="2078342" cy="2313357"/>
            <a:chOff x="5480050" y="3985986"/>
            <a:chExt cx="2078342" cy="2313357"/>
          </a:xfrm>
        </p:grpSpPr>
        <p:sp>
          <p:nvSpPr>
            <p:cNvPr id="55" name="任意多边形 54"/>
            <p:cNvSpPr/>
            <p:nvPr>
              <p:custDataLst>
                <p:tags r:id="rId4"/>
              </p:custDataLst>
            </p:nvPr>
          </p:nvSpPr>
          <p:spPr>
            <a:xfrm>
              <a:off x="5480050" y="3985986"/>
              <a:ext cx="2078342" cy="2313357"/>
            </a:xfrm>
            <a:custGeom>
              <a:avLst/>
              <a:gdLst>
                <a:gd name="connsiteX0" fmla="*/ 1039171 w 2078342"/>
                <a:gd name="connsiteY0" fmla="*/ 0 h 2313357"/>
                <a:gd name="connsiteX1" fmla="*/ 2078342 w 2078342"/>
                <a:gd name="connsiteY1" fmla="*/ 1039171 h 2313357"/>
                <a:gd name="connsiteX2" fmla="*/ 1039171 w 2078342"/>
                <a:gd name="connsiteY2" fmla="*/ 2078342 h 2313357"/>
                <a:gd name="connsiteX3" fmla="*/ 829742 w 2078342"/>
                <a:gd name="connsiteY3" fmla="*/ 2057230 h 2313357"/>
                <a:gd name="connsiteX4" fmla="*/ 790233 w 2078342"/>
                <a:gd name="connsiteY4" fmla="*/ 2047071 h 2313357"/>
                <a:gd name="connsiteX5" fmla="*/ 321469 w 2078342"/>
                <a:gd name="connsiteY5" fmla="*/ 2313357 h 2313357"/>
                <a:gd name="connsiteX6" fmla="*/ 336159 w 2078342"/>
                <a:gd name="connsiteY6" fmla="*/ 2298962 h 2313357"/>
                <a:gd name="connsiteX7" fmla="*/ 350314 w 2078342"/>
                <a:gd name="connsiteY7" fmla="*/ 2284857 h 2313357"/>
                <a:gd name="connsiteX8" fmla="*/ 364108 w 2078342"/>
                <a:gd name="connsiteY8" fmla="*/ 2271189 h 2313357"/>
                <a:gd name="connsiteX9" fmla="*/ 377365 w 2078342"/>
                <a:gd name="connsiteY9" fmla="*/ 2257810 h 2313357"/>
                <a:gd name="connsiteX10" fmla="*/ 390265 w 2078342"/>
                <a:gd name="connsiteY10" fmla="*/ 2244724 h 2313357"/>
                <a:gd name="connsiteX11" fmla="*/ 402625 w 2078342"/>
                <a:gd name="connsiteY11" fmla="*/ 2231927 h 2313357"/>
                <a:gd name="connsiteX12" fmla="*/ 414270 w 2078342"/>
                <a:gd name="connsiteY12" fmla="*/ 2219568 h 2313357"/>
                <a:gd name="connsiteX13" fmla="*/ 425736 w 2078342"/>
                <a:gd name="connsiteY13" fmla="*/ 2207208 h 2313357"/>
                <a:gd name="connsiteX14" fmla="*/ 436843 w 2078342"/>
                <a:gd name="connsiteY14" fmla="*/ 2195429 h 2313357"/>
                <a:gd name="connsiteX15" fmla="*/ 447414 w 2078342"/>
                <a:gd name="connsiteY15" fmla="*/ 2183797 h 2313357"/>
                <a:gd name="connsiteX16" fmla="*/ 457627 w 2078342"/>
                <a:gd name="connsiteY16" fmla="*/ 2172600 h 2313357"/>
                <a:gd name="connsiteX17" fmla="*/ 467122 w 2078342"/>
                <a:gd name="connsiteY17" fmla="*/ 2161548 h 2313357"/>
                <a:gd name="connsiteX18" fmla="*/ 476617 w 2078342"/>
                <a:gd name="connsiteY18" fmla="*/ 2150934 h 2313357"/>
                <a:gd name="connsiteX19" fmla="*/ 485574 w 2078342"/>
                <a:gd name="connsiteY19" fmla="*/ 2140609 h 2313357"/>
                <a:gd name="connsiteX20" fmla="*/ 493994 w 2078342"/>
                <a:gd name="connsiteY20" fmla="*/ 2130431 h 2313357"/>
                <a:gd name="connsiteX21" fmla="*/ 502236 w 2078342"/>
                <a:gd name="connsiteY21" fmla="*/ 2120688 h 2313357"/>
                <a:gd name="connsiteX22" fmla="*/ 509940 w 2078342"/>
                <a:gd name="connsiteY22" fmla="*/ 2111091 h 2313357"/>
                <a:gd name="connsiteX23" fmla="*/ 517285 w 2078342"/>
                <a:gd name="connsiteY23" fmla="*/ 2101639 h 2313357"/>
                <a:gd name="connsiteX24" fmla="*/ 524270 w 2078342"/>
                <a:gd name="connsiteY24" fmla="*/ 2092624 h 2313357"/>
                <a:gd name="connsiteX25" fmla="*/ 531079 w 2078342"/>
                <a:gd name="connsiteY25" fmla="*/ 2083754 h 2313357"/>
                <a:gd name="connsiteX26" fmla="*/ 537350 w 2078342"/>
                <a:gd name="connsiteY26" fmla="*/ 2075320 h 2313357"/>
                <a:gd name="connsiteX27" fmla="*/ 543440 w 2078342"/>
                <a:gd name="connsiteY27" fmla="*/ 2067032 h 2313357"/>
                <a:gd name="connsiteX28" fmla="*/ 548994 w 2078342"/>
                <a:gd name="connsiteY28" fmla="*/ 2059035 h 2313357"/>
                <a:gd name="connsiteX29" fmla="*/ 554549 w 2078342"/>
                <a:gd name="connsiteY29" fmla="*/ 2051182 h 2313357"/>
                <a:gd name="connsiteX30" fmla="*/ 559384 w 2078342"/>
                <a:gd name="connsiteY30" fmla="*/ 2043766 h 2313357"/>
                <a:gd name="connsiteX31" fmla="*/ 564044 w 2078342"/>
                <a:gd name="connsiteY31" fmla="*/ 2036350 h 2313357"/>
                <a:gd name="connsiteX32" fmla="*/ 568702 w 2078342"/>
                <a:gd name="connsiteY32" fmla="*/ 2029370 h 2313357"/>
                <a:gd name="connsiteX33" fmla="*/ 572642 w 2078342"/>
                <a:gd name="connsiteY33" fmla="*/ 2022537 h 2313357"/>
                <a:gd name="connsiteX34" fmla="*/ 576406 w 2078342"/>
                <a:gd name="connsiteY34" fmla="*/ 2015847 h 2313357"/>
                <a:gd name="connsiteX35" fmla="*/ 580168 w 2078342"/>
                <a:gd name="connsiteY35" fmla="*/ 2009449 h 2313357"/>
                <a:gd name="connsiteX36" fmla="*/ 583392 w 2078342"/>
                <a:gd name="connsiteY36" fmla="*/ 2003196 h 2313357"/>
                <a:gd name="connsiteX37" fmla="*/ 586438 w 2078342"/>
                <a:gd name="connsiteY37" fmla="*/ 1997380 h 2313357"/>
                <a:gd name="connsiteX38" fmla="*/ 589125 w 2078342"/>
                <a:gd name="connsiteY38" fmla="*/ 1991564 h 2313357"/>
                <a:gd name="connsiteX39" fmla="*/ 591634 w 2078342"/>
                <a:gd name="connsiteY39" fmla="*/ 1986038 h 2313357"/>
                <a:gd name="connsiteX40" fmla="*/ 593962 w 2078342"/>
                <a:gd name="connsiteY40" fmla="*/ 1980659 h 2313357"/>
                <a:gd name="connsiteX41" fmla="*/ 595135 w 2078342"/>
                <a:gd name="connsiteY41" fmla="*/ 1977629 h 2313357"/>
                <a:gd name="connsiteX42" fmla="*/ 543841 w 2078342"/>
                <a:gd name="connsiteY42" fmla="*/ 1952920 h 2313357"/>
                <a:gd name="connsiteX43" fmla="*/ 0 w 2078342"/>
                <a:gd name="connsiteY43" fmla="*/ 1039171 h 2313357"/>
                <a:gd name="connsiteX44" fmla="*/ 1039171 w 2078342"/>
                <a:gd name="connsiteY44" fmla="*/ 0 h 231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8342" h="2313357">
                  <a:moveTo>
                    <a:pt x="1039171" y="0"/>
                  </a:moveTo>
                  <a:cubicBezTo>
                    <a:pt x="1613089" y="0"/>
                    <a:pt x="2078342" y="465253"/>
                    <a:pt x="2078342" y="1039171"/>
                  </a:cubicBezTo>
                  <a:cubicBezTo>
                    <a:pt x="2078342" y="1613089"/>
                    <a:pt x="1613089" y="2078342"/>
                    <a:pt x="1039171" y="2078342"/>
                  </a:cubicBezTo>
                  <a:cubicBezTo>
                    <a:pt x="967431" y="2078342"/>
                    <a:pt x="897390" y="2071073"/>
                    <a:pt x="829742" y="2057230"/>
                  </a:cubicBezTo>
                  <a:lnTo>
                    <a:pt x="790233" y="2047071"/>
                  </a:lnTo>
                  <a:lnTo>
                    <a:pt x="321469" y="2313357"/>
                  </a:lnTo>
                  <a:lnTo>
                    <a:pt x="336159" y="2298962"/>
                  </a:lnTo>
                  <a:lnTo>
                    <a:pt x="350314" y="2284857"/>
                  </a:lnTo>
                  <a:lnTo>
                    <a:pt x="364108" y="2271189"/>
                  </a:lnTo>
                  <a:lnTo>
                    <a:pt x="377365" y="2257810"/>
                  </a:lnTo>
                  <a:lnTo>
                    <a:pt x="390265" y="2244724"/>
                  </a:lnTo>
                  <a:lnTo>
                    <a:pt x="402625" y="2231927"/>
                  </a:lnTo>
                  <a:lnTo>
                    <a:pt x="414270" y="2219568"/>
                  </a:lnTo>
                  <a:lnTo>
                    <a:pt x="425736" y="2207208"/>
                  </a:lnTo>
                  <a:lnTo>
                    <a:pt x="436843" y="2195429"/>
                  </a:lnTo>
                  <a:lnTo>
                    <a:pt x="447414" y="2183797"/>
                  </a:lnTo>
                  <a:lnTo>
                    <a:pt x="457627" y="2172600"/>
                  </a:lnTo>
                  <a:lnTo>
                    <a:pt x="467122" y="2161548"/>
                  </a:lnTo>
                  <a:lnTo>
                    <a:pt x="476617" y="2150934"/>
                  </a:lnTo>
                  <a:lnTo>
                    <a:pt x="485574" y="2140609"/>
                  </a:lnTo>
                  <a:lnTo>
                    <a:pt x="493994" y="2130431"/>
                  </a:lnTo>
                  <a:lnTo>
                    <a:pt x="502236" y="2120688"/>
                  </a:lnTo>
                  <a:lnTo>
                    <a:pt x="509940" y="2111091"/>
                  </a:lnTo>
                  <a:lnTo>
                    <a:pt x="517285" y="2101639"/>
                  </a:lnTo>
                  <a:lnTo>
                    <a:pt x="524270" y="2092624"/>
                  </a:lnTo>
                  <a:lnTo>
                    <a:pt x="531079" y="2083754"/>
                  </a:lnTo>
                  <a:lnTo>
                    <a:pt x="537350" y="2075320"/>
                  </a:lnTo>
                  <a:lnTo>
                    <a:pt x="543440" y="2067032"/>
                  </a:lnTo>
                  <a:lnTo>
                    <a:pt x="548994" y="2059035"/>
                  </a:lnTo>
                  <a:lnTo>
                    <a:pt x="554549" y="2051182"/>
                  </a:lnTo>
                  <a:lnTo>
                    <a:pt x="559384" y="2043766"/>
                  </a:lnTo>
                  <a:lnTo>
                    <a:pt x="564044" y="2036350"/>
                  </a:lnTo>
                  <a:lnTo>
                    <a:pt x="568702" y="2029370"/>
                  </a:lnTo>
                  <a:lnTo>
                    <a:pt x="572642" y="2022537"/>
                  </a:lnTo>
                  <a:lnTo>
                    <a:pt x="576406" y="2015847"/>
                  </a:lnTo>
                  <a:lnTo>
                    <a:pt x="580168" y="2009449"/>
                  </a:lnTo>
                  <a:lnTo>
                    <a:pt x="583392" y="2003196"/>
                  </a:lnTo>
                  <a:lnTo>
                    <a:pt x="586438" y="1997380"/>
                  </a:lnTo>
                  <a:lnTo>
                    <a:pt x="589125" y="1991564"/>
                  </a:lnTo>
                  <a:lnTo>
                    <a:pt x="591634" y="1986038"/>
                  </a:lnTo>
                  <a:lnTo>
                    <a:pt x="593962" y="1980659"/>
                  </a:lnTo>
                  <a:lnTo>
                    <a:pt x="595135" y="1977629"/>
                  </a:lnTo>
                  <a:lnTo>
                    <a:pt x="543841" y="1952920"/>
                  </a:lnTo>
                  <a:cubicBezTo>
                    <a:pt x="219905" y="1776947"/>
                    <a:pt x="0" y="1433740"/>
                    <a:pt x="0" y="1039171"/>
                  </a:cubicBezTo>
                  <a:cubicBezTo>
                    <a:pt x="0" y="465253"/>
                    <a:pt x="465253" y="0"/>
                    <a:pt x="1039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54" name="KSO_Shape"/>
            <p:cNvSpPr/>
            <p:nvPr>
              <p:custDataLst>
                <p:tags r:id="rId5"/>
              </p:custDataLst>
            </p:nvPr>
          </p:nvSpPr>
          <p:spPr bwMode="auto">
            <a:xfrm rot="18814279">
              <a:off x="5950278" y="4391384"/>
              <a:ext cx="1137886" cy="1267547"/>
            </a:xfrm>
            <a:custGeom>
              <a:avLst/>
              <a:gdLst>
                <a:gd name="T0" fmla="*/ 686385 w 13624"/>
                <a:gd name="T1" fmla="*/ 84727 h 15172"/>
                <a:gd name="T2" fmla="*/ 669887 w 13624"/>
                <a:gd name="T3" fmla="*/ 64792 h 15172"/>
                <a:gd name="T4" fmla="*/ 653508 w 13624"/>
                <a:gd name="T5" fmla="*/ 47585 h 15172"/>
                <a:gd name="T6" fmla="*/ 637366 w 13624"/>
                <a:gd name="T7" fmla="*/ 33108 h 15172"/>
                <a:gd name="T8" fmla="*/ 621224 w 13624"/>
                <a:gd name="T9" fmla="*/ 21241 h 15172"/>
                <a:gd name="T10" fmla="*/ 605201 w 13624"/>
                <a:gd name="T11" fmla="*/ 11985 h 15172"/>
                <a:gd name="T12" fmla="*/ 589415 w 13624"/>
                <a:gd name="T13" fmla="*/ 5221 h 15172"/>
                <a:gd name="T14" fmla="*/ 573748 w 13624"/>
                <a:gd name="T15" fmla="*/ 1305 h 15172"/>
                <a:gd name="T16" fmla="*/ 558200 w 13624"/>
                <a:gd name="T17" fmla="*/ 0 h 15172"/>
                <a:gd name="T18" fmla="*/ 149431 w 13624"/>
                <a:gd name="T19" fmla="*/ 580988 h 15172"/>
                <a:gd name="T20" fmla="*/ 149668 w 13624"/>
                <a:gd name="T21" fmla="*/ 1215612 h 15172"/>
                <a:gd name="T22" fmla="*/ 558200 w 13624"/>
                <a:gd name="T23" fmla="*/ 1800397 h 15172"/>
                <a:gd name="T24" fmla="*/ 569831 w 13624"/>
                <a:gd name="T25" fmla="*/ 1799685 h 15172"/>
                <a:gd name="T26" fmla="*/ 585380 w 13624"/>
                <a:gd name="T27" fmla="*/ 1796244 h 15172"/>
                <a:gd name="T28" fmla="*/ 601165 w 13624"/>
                <a:gd name="T29" fmla="*/ 1790310 h 15172"/>
                <a:gd name="T30" fmla="*/ 617189 w 13624"/>
                <a:gd name="T31" fmla="*/ 1781766 h 15172"/>
                <a:gd name="T32" fmla="*/ 633212 w 13624"/>
                <a:gd name="T33" fmla="*/ 1770493 h 15172"/>
                <a:gd name="T34" fmla="*/ 649472 w 13624"/>
                <a:gd name="T35" fmla="*/ 1756609 h 15172"/>
                <a:gd name="T36" fmla="*/ 665733 w 13624"/>
                <a:gd name="T37" fmla="*/ 1739996 h 15172"/>
                <a:gd name="T38" fmla="*/ 682231 w 13624"/>
                <a:gd name="T39" fmla="*/ 1720772 h 15172"/>
                <a:gd name="T40" fmla="*/ 1344403 w 13624"/>
                <a:gd name="T41" fmla="*/ 1051379 h 15172"/>
                <a:gd name="T42" fmla="*/ 1414786 w 13624"/>
                <a:gd name="T43" fmla="*/ 1042360 h 15172"/>
                <a:gd name="T44" fmla="*/ 1449918 w 13624"/>
                <a:gd name="T45" fmla="*/ 1035952 h 15172"/>
                <a:gd name="T46" fmla="*/ 1481965 w 13624"/>
                <a:gd name="T47" fmla="*/ 1028358 h 15172"/>
                <a:gd name="T48" fmla="*/ 1504634 w 13624"/>
                <a:gd name="T49" fmla="*/ 1021119 h 15172"/>
                <a:gd name="T50" fmla="*/ 1527423 w 13624"/>
                <a:gd name="T51" fmla="*/ 1010795 h 15172"/>
                <a:gd name="T52" fmla="*/ 1549855 w 13624"/>
                <a:gd name="T53" fmla="*/ 997148 h 15172"/>
                <a:gd name="T54" fmla="*/ 1572407 w 13624"/>
                <a:gd name="T55" fmla="*/ 980417 h 15172"/>
                <a:gd name="T56" fmla="*/ 1587599 w 13624"/>
                <a:gd name="T57" fmla="*/ 966414 h 15172"/>
                <a:gd name="T58" fmla="*/ 1602910 w 13624"/>
                <a:gd name="T59" fmla="*/ 947071 h 15172"/>
                <a:gd name="T60" fmla="*/ 1610743 w 13624"/>
                <a:gd name="T61" fmla="*/ 931882 h 15172"/>
                <a:gd name="T62" fmla="*/ 1614304 w 13624"/>
                <a:gd name="T63" fmla="*/ 921440 h 15172"/>
                <a:gd name="T64" fmla="*/ 1616322 w 13624"/>
                <a:gd name="T65" fmla="*/ 910878 h 15172"/>
                <a:gd name="T66" fmla="*/ 1617034 w 13624"/>
                <a:gd name="T67" fmla="*/ 900080 h 15172"/>
                <a:gd name="T68" fmla="*/ 1616441 w 13624"/>
                <a:gd name="T69" fmla="*/ 888332 h 15172"/>
                <a:gd name="T70" fmla="*/ 1613711 w 13624"/>
                <a:gd name="T71" fmla="*/ 873380 h 15172"/>
                <a:gd name="T72" fmla="*/ 1609082 w 13624"/>
                <a:gd name="T73" fmla="*/ 859140 h 15172"/>
                <a:gd name="T74" fmla="*/ 1602079 w 13624"/>
                <a:gd name="T75" fmla="*/ 845850 h 15172"/>
                <a:gd name="T76" fmla="*/ 1592940 w 13624"/>
                <a:gd name="T77" fmla="*/ 833271 h 15172"/>
                <a:gd name="T78" fmla="*/ 1581902 w 13624"/>
                <a:gd name="T79" fmla="*/ 821642 h 15172"/>
                <a:gd name="T80" fmla="*/ 1568490 w 13624"/>
                <a:gd name="T81" fmla="*/ 810725 h 15172"/>
                <a:gd name="T82" fmla="*/ 1553060 w 13624"/>
                <a:gd name="T83" fmla="*/ 800638 h 15172"/>
                <a:gd name="T84" fmla="*/ 1535494 w 13624"/>
                <a:gd name="T85" fmla="*/ 791382 h 15172"/>
                <a:gd name="T86" fmla="*/ 1515791 w 13624"/>
                <a:gd name="T87" fmla="*/ 782957 h 15172"/>
                <a:gd name="T88" fmla="*/ 1493952 w 13624"/>
                <a:gd name="T89" fmla="*/ 775481 h 15172"/>
                <a:gd name="T90" fmla="*/ 1463686 w 13624"/>
                <a:gd name="T91" fmla="*/ 767056 h 15172"/>
                <a:gd name="T92" fmla="*/ 1408258 w 13624"/>
                <a:gd name="T93" fmla="*/ 756376 h 15172"/>
                <a:gd name="T94" fmla="*/ 1344403 w 13624"/>
                <a:gd name="T95" fmla="*/ 749018 h 151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624" h="15172">
                  <a:moveTo>
                    <a:pt x="11327" y="6312"/>
                  </a:moveTo>
                  <a:lnTo>
                    <a:pt x="10515" y="6254"/>
                  </a:lnTo>
                  <a:lnTo>
                    <a:pt x="5783" y="714"/>
                  </a:lnTo>
                  <a:lnTo>
                    <a:pt x="5748" y="670"/>
                  </a:lnTo>
                  <a:lnTo>
                    <a:pt x="5714" y="628"/>
                  </a:lnTo>
                  <a:lnTo>
                    <a:pt x="5679" y="586"/>
                  </a:lnTo>
                  <a:lnTo>
                    <a:pt x="5644" y="546"/>
                  </a:lnTo>
                  <a:lnTo>
                    <a:pt x="5609" y="508"/>
                  </a:lnTo>
                  <a:lnTo>
                    <a:pt x="5576" y="471"/>
                  </a:lnTo>
                  <a:lnTo>
                    <a:pt x="5541" y="436"/>
                  </a:lnTo>
                  <a:lnTo>
                    <a:pt x="5506" y="401"/>
                  </a:lnTo>
                  <a:lnTo>
                    <a:pt x="5472" y="369"/>
                  </a:lnTo>
                  <a:lnTo>
                    <a:pt x="5438" y="338"/>
                  </a:lnTo>
                  <a:lnTo>
                    <a:pt x="5403" y="308"/>
                  </a:lnTo>
                  <a:lnTo>
                    <a:pt x="5370" y="279"/>
                  </a:lnTo>
                  <a:lnTo>
                    <a:pt x="5335" y="252"/>
                  </a:lnTo>
                  <a:lnTo>
                    <a:pt x="5301" y="225"/>
                  </a:lnTo>
                  <a:lnTo>
                    <a:pt x="5268" y="201"/>
                  </a:lnTo>
                  <a:lnTo>
                    <a:pt x="5234" y="179"/>
                  </a:lnTo>
                  <a:lnTo>
                    <a:pt x="5200" y="157"/>
                  </a:lnTo>
                  <a:lnTo>
                    <a:pt x="5166" y="137"/>
                  </a:lnTo>
                  <a:lnTo>
                    <a:pt x="5132" y="117"/>
                  </a:lnTo>
                  <a:lnTo>
                    <a:pt x="5099" y="101"/>
                  </a:lnTo>
                  <a:lnTo>
                    <a:pt x="5065" y="84"/>
                  </a:lnTo>
                  <a:lnTo>
                    <a:pt x="5033" y="69"/>
                  </a:lnTo>
                  <a:lnTo>
                    <a:pt x="4999" y="56"/>
                  </a:lnTo>
                  <a:lnTo>
                    <a:pt x="4966" y="44"/>
                  </a:lnTo>
                  <a:lnTo>
                    <a:pt x="4932" y="34"/>
                  </a:lnTo>
                  <a:lnTo>
                    <a:pt x="4900" y="25"/>
                  </a:lnTo>
                  <a:lnTo>
                    <a:pt x="4866" y="17"/>
                  </a:lnTo>
                  <a:lnTo>
                    <a:pt x="4834" y="11"/>
                  </a:lnTo>
                  <a:lnTo>
                    <a:pt x="4801" y="6"/>
                  </a:lnTo>
                  <a:lnTo>
                    <a:pt x="4768" y="2"/>
                  </a:lnTo>
                  <a:lnTo>
                    <a:pt x="4736" y="0"/>
                  </a:lnTo>
                  <a:lnTo>
                    <a:pt x="4703" y="0"/>
                  </a:lnTo>
                  <a:lnTo>
                    <a:pt x="4047" y="0"/>
                  </a:lnTo>
                  <a:lnTo>
                    <a:pt x="7045" y="6405"/>
                  </a:lnTo>
                  <a:lnTo>
                    <a:pt x="2884" y="6714"/>
                  </a:lnTo>
                  <a:lnTo>
                    <a:pt x="1259" y="4896"/>
                  </a:lnTo>
                  <a:lnTo>
                    <a:pt x="0" y="4896"/>
                  </a:lnTo>
                  <a:lnTo>
                    <a:pt x="1667" y="7445"/>
                  </a:lnTo>
                  <a:lnTo>
                    <a:pt x="2" y="10244"/>
                  </a:lnTo>
                  <a:lnTo>
                    <a:pt x="1261" y="10244"/>
                  </a:lnTo>
                  <a:lnTo>
                    <a:pt x="2886" y="8425"/>
                  </a:lnTo>
                  <a:lnTo>
                    <a:pt x="7045" y="8734"/>
                  </a:lnTo>
                  <a:lnTo>
                    <a:pt x="4047" y="15172"/>
                  </a:lnTo>
                  <a:lnTo>
                    <a:pt x="4703" y="15172"/>
                  </a:lnTo>
                  <a:lnTo>
                    <a:pt x="4736" y="15171"/>
                  </a:lnTo>
                  <a:lnTo>
                    <a:pt x="4768" y="15170"/>
                  </a:lnTo>
                  <a:lnTo>
                    <a:pt x="4801" y="15166"/>
                  </a:lnTo>
                  <a:lnTo>
                    <a:pt x="4834" y="15161"/>
                  </a:lnTo>
                  <a:lnTo>
                    <a:pt x="4866" y="15154"/>
                  </a:lnTo>
                  <a:lnTo>
                    <a:pt x="4900" y="15147"/>
                  </a:lnTo>
                  <a:lnTo>
                    <a:pt x="4932" y="15137"/>
                  </a:lnTo>
                  <a:lnTo>
                    <a:pt x="4966" y="15128"/>
                  </a:lnTo>
                  <a:lnTo>
                    <a:pt x="4999" y="15116"/>
                  </a:lnTo>
                  <a:lnTo>
                    <a:pt x="5033" y="15103"/>
                  </a:lnTo>
                  <a:lnTo>
                    <a:pt x="5065" y="15087"/>
                  </a:lnTo>
                  <a:lnTo>
                    <a:pt x="5099" y="15071"/>
                  </a:lnTo>
                  <a:lnTo>
                    <a:pt x="5132" y="15053"/>
                  </a:lnTo>
                  <a:lnTo>
                    <a:pt x="5166" y="15035"/>
                  </a:lnTo>
                  <a:lnTo>
                    <a:pt x="5200" y="15015"/>
                  </a:lnTo>
                  <a:lnTo>
                    <a:pt x="5234" y="14993"/>
                  </a:lnTo>
                  <a:lnTo>
                    <a:pt x="5268" y="14971"/>
                  </a:lnTo>
                  <a:lnTo>
                    <a:pt x="5301" y="14946"/>
                  </a:lnTo>
                  <a:lnTo>
                    <a:pt x="5335" y="14920"/>
                  </a:lnTo>
                  <a:lnTo>
                    <a:pt x="5370" y="14893"/>
                  </a:lnTo>
                  <a:lnTo>
                    <a:pt x="5403" y="14864"/>
                  </a:lnTo>
                  <a:lnTo>
                    <a:pt x="5438" y="14834"/>
                  </a:lnTo>
                  <a:lnTo>
                    <a:pt x="5472" y="14803"/>
                  </a:lnTo>
                  <a:lnTo>
                    <a:pt x="5506" y="14769"/>
                  </a:lnTo>
                  <a:lnTo>
                    <a:pt x="5541" y="14736"/>
                  </a:lnTo>
                  <a:lnTo>
                    <a:pt x="5576" y="14700"/>
                  </a:lnTo>
                  <a:lnTo>
                    <a:pt x="5609" y="14663"/>
                  </a:lnTo>
                  <a:lnTo>
                    <a:pt x="5644" y="14624"/>
                  </a:lnTo>
                  <a:lnTo>
                    <a:pt x="5679" y="14585"/>
                  </a:lnTo>
                  <a:lnTo>
                    <a:pt x="5714" y="14544"/>
                  </a:lnTo>
                  <a:lnTo>
                    <a:pt x="5748" y="14501"/>
                  </a:lnTo>
                  <a:lnTo>
                    <a:pt x="5783" y="14458"/>
                  </a:lnTo>
                  <a:lnTo>
                    <a:pt x="10515" y="8918"/>
                  </a:lnTo>
                  <a:lnTo>
                    <a:pt x="11327" y="8860"/>
                  </a:lnTo>
                  <a:lnTo>
                    <a:pt x="11604" y="8823"/>
                  </a:lnTo>
                  <a:lnTo>
                    <a:pt x="11858" y="8792"/>
                  </a:lnTo>
                  <a:lnTo>
                    <a:pt x="11920" y="8784"/>
                  </a:lnTo>
                  <a:lnTo>
                    <a:pt x="11987" y="8774"/>
                  </a:lnTo>
                  <a:lnTo>
                    <a:pt x="12059" y="8761"/>
                  </a:lnTo>
                  <a:lnTo>
                    <a:pt x="12136" y="8746"/>
                  </a:lnTo>
                  <a:lnTo>
                    <a:pt x="12216" y="8730"/>
                  </a:lnTo>
                  <a:lnTo>
                    <a:pt x="12301" y="8710"/>
                  </a:lnTo>
                  <a:lnTo>
                    <a:pt x="12391" y="8690"/>
                  </a:lnTo>
                  <a:lnTo>
                    <a:pt x="12486" y="8666"/>
                  </a:lnTo>
                  <a:lnTo>
                    <a:pt x="12533" y="8654"/>
                  </a:lnTo>
                  <a:lnTo>
                    <a:pt x="12581" y="8640"/>
                  </a:lnTo>
                  <a:lnTo>
                    <a:pt x="12629" y="8623"/>
                  </a:lnTo>
                  <a:lnTo>
                    <a:pt x="12677" y="8605"/>
                  </a:lnTo>
                  <a:lnTo>
                    <a:pt x="12725" y="8586"/>
                  </a:lnTo>
                  <a:lnTo>
                    <a:pt x="12773" y="8564"/>
                  </a:lnTo>
                  <a:lnTo>
                    <a:pt x="12821" y="8542"/>
                  </a:lnTo>
                  <a:lnTo>
                    <a:pt x="12869" y="8518"/>
                  </a:lnTo>
                  <a:lnTo>
                    <a:pt x="12916" y="8491"/>
                  </a:lnTo>
                  <a:lnTo>
                    <a:pt x="12964" y="8464"/>
                  </a:lnTo>
                  <a:lnTo>
                    <a:pt x="13012" y="8434"/>
                  </a:lnTo>
                  <a:lnTo>
                    <a:pt x="13058" y="8403"/>
                  </a:lnTo>
                  <a:lnTo>
                    <a:pt x="13106" y="8370"/>
                  </a:lnTo>
                  <a:lnTo>
                    <a:pt x="13153" y="8335"/>
                  </a:lnTo>
                  <a:lnTo>
                    <a:pt x="13201" y="8299"/>
                  </a:lnTo>
                  <a:lnTo>
                    <a:pt x="13248" y="8262"/>
                  </a:lnTo>
                  <a:lnTo>
                    <a:pt x="13293" y="8223"/>
                  </a:lnTo>
                  <a:lnTo>
                    <a:pt x="13336" y="8183"/>
                  </a:lnTo>
                  <a:lnTo>
                    <a:pt x="13376" y="8144"/>
                  </a:lnTo>
                  <a:lnTo>
                    <a:pt x="13413" y="8104"/>
                  </a:lnTo>
                  <a:lnTo>
                    <a:pt x="13447" y="8063"/>
                  </a:lnTo>
                  <a:lnTo>
                    <a:pt x="13478" y="8022"/>
                  </a:lnTo>
                  <a:lnTo>
                    <a:pt x="13505" y="7981"/>
                  </a:lnTo>
                  <a:lnTo>
                    <a:pt x="13530" y="7939"/>
                  </a:lnTo>
                  <a:lnTo>
                    <a:pt x="13552" y="7896"/>
                  </a:lnTo>
                  <a:lnTo>
                    <a:pt x="13563" y="7874"/>
                  </a:lnTo>
                  <a:lnTo>
                    <a:pt x="13571" y="7853"/>
                  </a:lnTo>
                  <a:lnTo>
                    <a:pt x="13580" y="7831"/>
                  </a:lnTo>
                  <a:lnTo>
                    <a:pt x="13588" y="7809"/>
                  </a:lnTo>
                  <a:lnTo>
                    <a:pt x="13595" y="7788"/>
                  </a:lnTo>
                  <a:lnTo>
                    <a:pt x="13601" y="7765"/>
                  </a:lnTo>
                  <a:lnTo>
                    <a:pt x="13606" y="7744"/>
                  </a:lnTo>
                  <a:lnTo>
                    <a:pt x="13611" y="7721"/>
                  </a:lnTo>
                  <a:lnTo>
                    <a:pt x="13616" y="7699"/>
                  </a:lnTo>
                  <a:lnTo>
                    <a:pt x="13618" y="7676"/>
                  </a:lnTo>
                  <a:lnTo>
                    <a:pt x="13622" y="7654"/>
                  </a:lnTo>
                  <a:lnTo>
                    <a:pt x="13623" y="7631"/>
                  </a:lnTo>
                  <a:lnTo>
                    <a:pt x="13624" y="7608"/>
                  </a:lnTo>
                  <a:lnTo>
                    <a:pt x="13624" y="7585"/>
                  </a:lnTo>
                  <a:lnTo>
                    <a:pt x="13624" y="7552"/>
                  </a:lnTo>
                  <a:lnTo>
                    <a:pt x="13622" y="7520"/>
                  </a:lnTo>
                  <a:lnTo>
                    <a:pt x="13619" y="7486"/>
                  </a:lnTo>
                  <a:lnTo>
                    <a:pt x="13616" y="7454"/>
                  </a:lnTo>
                  <a:lnTo>
                    <a:pt x="13611" y="7422"/>
                  </a:lnTo>
                  <a:lnTo>
                    <a:pt x="13604" y="7391"/>
                  </a:lnTo>
                  <a:lnTo>
                    <a:pt x="13596" y="7360"/>
                  </a:lnTo>
                  <a:lnTo>
                    <a:pt x="13588" y="7329"/>
                  </a:lnTo>
                  <a:lnTo>
                    <a:pt x="13578" y="7299"/>
                  </a:lnTo>
                  <a:lnTo>
                    <a:pt x="13569" y="7270"/>
                  </a:lnTo>
                  <a:lnTo>
                    <a:pt x="13557" y="7240"/>
                  </a:lnTo>
                  <a:lnTo>
                    <a:pt x="13544" y="7212"/>
                  </a:lnTo>
                  <a:lnTo>
                    <a:pt x="13529" y="7183"/>
                  </a:lnTo>
                  <a:lnTo>
                    <a:pt x="13515" y="7155"/>
                  </a:lnTo>
                  <a:lnTo>
                    <a:pt x="13498" y="7128"/>
                  </a:lnTo>
                  <a:lnTo>
                    <a:pt x="13481" y="7101"/>
                  </a:lnTo>
                  <a:lnTo>
                    <a:pt x="13462" y="7074"/>
                  </a:lnTo>
                  <a:lnTo>
                    <a:pt x="13443" y="7049"/>
                  </a:lnTo>
                  <a:lnTo>
                    <a:pt x="13421" y="7022"/>
                  </a:lnTo>
                  <a:lnTo>
                    <a:pt x="13400" y="6997"/>
                  </a:lnTo>
                  <a:lnTo>
                    <a:pt x="13377" y="6972"/>
                  </a:lnTo>
                  <a:lnTo>
                    <a:pt x="13353" y="6948"/>
                  </a:lnTo>
                  <a:lnTo>
                    <a:pt x="13328" y="6924"/>
                  </a:lnTo>
                  <a:lnTo>
                    <a:pt x="13302" y="6900"/>
                  </a:lnTo>
                  <a:lnTo>
                    <a:pt x="13274" y="6877"/>
                  </a:lnTo>
                  <a:lnTo>
                    <a:pt x="13245" y="6855"/>
                  </a:lnTo>
                  <a:lnTo>
                    <a:pt x="13215" y="6832"/>
                  </a:lnTo>
                  <a:lnTo>
                    <a:pt x="13184" y="6810"/>
                  </a:lnTo>
                  <a:lnTo>
                    <a:pt x="13153" y="6789"/>
                  </a:lnTo>
                  <a:lnTo>
                    <a:pt x="13119" y="6768"/>
                  </a:lnTo>
                  <a:lnTo>
                    <a:pt x="13085" y="6747"/>
                  </a:lnTo>
                  <a:lnTo>
                    <a:pt x="13050" y="6728"/>
                  </a:lnTo>
                  <a:lnTo>
                    <a:pt x="13014" y="6707"/>
                  </a:lnTo>
                  <a:lnTo>
                    <a:pt x="12976" y="6688"/>
                  </a:lnTo>
                  <a:lnTo>
                    <a:pt x="12937" y="6669"/>
                  </a:lnTo>
                  <a:lnTo>
                    <a:pt x="12898" y="6651"/>
                  </a:lnTo>
                  <a:lnTo>
                    <a:pt x="12857" y="6633"/>
                  </a:lnTo>
                  <a:lnTo>
                    <a:pt x="12814" y="6615"/>
                  </a:lnTo>
                  <a:lnTo>
                    <a:pt x="12771" y="6598"/>
                  </a:lnTo>
                  <a:lnTo>
                    <a:pt x="12726" y="6581"/>
                  </a:lnTo>
                  <a:lnTo>
                    <a:pt x="12681" y="6566"/>
                  </a:lnTo>
                  <a:lnTo>
                    <a:pt x="12635" y="6549"/>
                  </a:lnTo>
                  <a:lnTo>
                    <a:pt x="12587" y="6535"/>
                  </a:lnTo>
                  <a:lnTo>
                    <a:pt x="12538" y="6519"/>
                  </a:lnTo>
                  <a:lnTo>
                    <a:pt x="12488" y="6505"/>
                  </a:lnTo>
                  <a:lnTo>
                    <a:pt x="12438" y="6490"/>
                  </a:lnTo>
                  <a:lnTo>
                    <a:pt x="12332" y="6464"/>
                  </a:lnTo>
                  <a:lnTo>
                    <a:pt x="12222" y="6439"/>
                  </a:lnTo>
                  <a:lnTo>
                    <a:pt x="12108" y="6416"/>
                  </a:lnTo>
                  <a:lnTo>
                    <a:pt x="11988" y="6393"/>
                  </a:lnTo>
                  <a:lnTo>
                    <a:pt x="11865" y="6374"/>
                  </a:lnTo>
                  <a:lnTo>
                    <a:pt x="11738" y="6356"/>
                  </a:lnTo>
                  <a:lnTo>
                    <a:pt x="11605" y="6339"/>
                  </a:lnTo>
                  <a:lnTo>
                    <a:pt x="11468" y="6325"/>
                  </a:lnTo>
                  <a:lnTo>
                    <a:pt x="11327" y="63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</p:spTree>
    <p:custDataLst>
      <p:tags r:id="rId6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Title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cs typeface="Meiryo UI" panose="020B0604030504040204" charset="-128"/>
              </a:rPr>
              <a:t>Add your text</a:t>
            </a:r>
            <a:r>
              <a:rPr lang="ja-JP" altLang="en-US" sz="2400" dirty="0">
                <a:cs typeface="Meiryo UI" panose="020B0604030504040204" charset="-128"/>
              </a:rPr>
              <a:t> </a:t>
            </a:r>
            <a:r>
              <a:rPr lang="en-US" altLang="ja-JP" sz="2400" dirty="0">
                <a:cs typeface="Meiryo UI" panose="020B0604030504040204" charset="-128"/>
              </a:rPr>
              <a:t>here</a:t>
            </a:r>
            <a:r>
              <a:rPr lang="en-US" altLang="zh-CN" sz="2400" dirty="0"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cs typeface="Meiryo UI" panose="020B0604030504040204" charset="-128"/>
              </a:rPr>
              <a:t> </a:t>
            </a:r>
            <a:r>
              <a:rPr lang="en-US" altLang="ja-JP" sz="2400" dirty="0">
                <a:cs typeface="Meiryo UI" panose="020B0604030504040204" charset="-128"/>
              </a:rPr>
              <a:t>here</a:t>
            </a:r>
            <a:r>
              <a:rPr lang="en-US" altLang="zh-CN" sz="2400" dirty="0"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cs typeface="Meiryo UI" panose="020B0604030504040204" charset="-128"/>
              </a:rPr>
              <a:t> </a:t>
            </a:r>
            <a:r>
              <a:rPr lang="en-US" altLang="ja-JP" sz="2400" dirty="0">
                <a:cs typeface="Meiryo UI" panose="020B0604030504040204" charset="-128"/>
              </a:rPr>
              <a:t>here</a:t>
            </a:r>
            <a:r>
              <a:rPr lang="en-US" altLang="zh-CN" sz="2400" dirty="0"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cs typeface="Meiryo UI" panose="020B0604030504040204" charset="-128"/>
              </a:rPr>
              <a:t> </a:t>
            </a:r>
            <a:r>
              <a:rPr lang="en-US" altLang="ja-JP" sz="2400" dirty="0">
                <a:cs typeface="Meiryo UI" panose="020B0604030504040204" charset="-128"/>
              </a:rPr>
              <a:t>here</a:t>
            </a:r>
            <a:r>
              <a:rPr lang="en-US" altLang="zh-CN" sz="2400" dirty="0">
                <a:cs typeface="Meiryo UI" panose="020B0604030504040204" charset="-128"/>
              </a:rPr>
              <a:t>.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cs typeface="Meiryo UI" panose="020B0604030504040204" charset="-128"/>
              </a:rPr>
              <a:t>Add your text</a:t>
            </a:r>
            <a:r>
              <a:rPr lang="ja-JP" altLang="en-US" sz="2400" dirty="0">
                <a:cs typeface="Meiryo UI" panose="020B0604030504040204" charset="-128"/>
              </a:rPr>
              <a:t> </a:t>
            </a:r>
            <a:r>
              <a:rPr lang="en-US" altLang="ja-JP" sz="2400" dirty="0">
                <a:cs typeface="Meiryo UI" panose="020B0604030504040204" charset="-128"/>
              </a:rPr>
              <a:t>here</a:t>
            </a:r>
            <a:r>
              <a:rPr lang="en-US" altLang="zh-CN" sz="2400" dirty="0"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cs typeface="Meiryo UI" panose="020B0604030504040204" charset="-128"/>
              </a:rPr>
              <a:t> </a:t>
            </a:r>
            <a:r>
              <a:rPr lang="en-US" altLang="ja-JP" sz="2400" dirty="0">
                <a:cs typeface="Meiryo UI" panose="020B0604030504040204" charset="-128"/>
              </a:rPr>
              <a:t>here</a:t>
            </a:r>
            <a:r>
              <a:rPr lang="en-US" altLang="zh-CN" sz="2400" dirty="0"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cs typeface="Meiryo UI" panose="020B0604030504040204" charset="-128"/>
              </a:rPr>
              <a:t> </a:t>
            </a:r>
            <a:r>
              <a:rPr lang="en-US" altLang="ja-JP" sz="2400" dirty="0">
                <a:cs typeface="Meiryo UI" panose="020B0604030504040204" charset="-128"/>
              </a:rPr>
              <a:t>here</a:t>
            </a:r>
            <a:r>
              <a:rPr lang="en-US" altLang="zh-CN" sz="2400" dirty="0"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cs typeface="Meiryo UI" panose="020B0604030504040204" charset="-128"/>
              </a:rPr>
              <a:t> </a:t>
            </a:r>
            <a:r>
              <a:rPr lang="en-US" altLang="ja-JP" sz="2400" dirty="0">
                <a:cs typeface="Meiryo UI" panose="020B0604030504040204" charset="-128"/>
              </a:rPr>
              <a:t>here</a:t>
            </a:r>
            <a:r>
              <a:rPr lang="en-US" altLang="zh-CN" sz="2400" dirty="0">
                <a:cs typeface="Meiryo UI" panose="020B0604030504040204" charset="-128"/>
              </a:rPr>
              <a:t>. 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9857429" y="1922738"/>
            <a:ext cx="2078342" cy="2313357"/>
            <a:chOff x="5480050" y="3985986"/>
            <a:chExt cx="2078342" cy="2313357"/>
          </a:xfrm>
        </p:grpSpPr>
        <p:sp>
          <p:nvSpPr>
            <p:cNvPr id="55" name="任意多边形 54"/>
            <p:cNvSpPr/>
            <p:nvPr>
              <p:custDataLst>
                <p:tags r:id="rId5"/>
              </p:custDataLst>
            </p:nvPr>
          </p:nvSpPr>
          <p:spPr>
            <a:xfrm>
              <a:off x="5480050" y="3985986"/>
              <a:ext cx="2078342" cy="2313357"/>
            </a:xfrm>
            <a:custGeom>
              <a:avLst/>
              <a:gdLst>
                <a:gd name="connsiteX0" fmla="*/ 1039171 w 2078342"/>
                <a:gd name="connsiteY0" fmla="*/ 0 h 2313357"/>
                <a:gd name="connsiteX1" fmla="*/ 2078342 w 2078342"/>
                <a:gd name="connsiteY1" fmla="*/ 1039171 h 2313357"/>
                <a:gd name="connsiteX2" fmla="*/ 1039171 w 2078342"/>
                <a:gd name="connsiteY2" fmla="*/ 2078342 h 2313357"/>
                <a:gd name="connsiteX3" fmla="*/ 829742 w 2078342"/>
                <a:gd name="connsiteY3" fmla="*/ 2057230 h 2313357"/>
                <a:gd name="connsiteX4" fmla="*/ 790233 w 2078342"/>
                <a:gd name="connsiteY4" fmla="*/ 2047071 h 2313357"/>
                <a:gd name="connsiteX5" fmla="*/ 321469 w 2078342"/>
                <a:gd name="connsiteY5" fmla="*/ 2313357 h 2313357"/>
                <a:gd name="connsiteX6" fmla="*/ 336159 w 2078342"/>
                <a:gd name="connsiteY6" fmla="*/ 2298962 h 2313357"/>
                <a:gd name="connsiteX7" fmla="*/ 350314 w 2078342"/>
                <a:gd name="connsiteY7" fmla="*/ 2284857 h 2313357"/>
                <a:gd name="connsiteX8" fmla="*/ 364108 w 2078342"/>
                <a:gd name="connsiteY8" fmla="*/ 2271189 h 2313357"/>
                <a:gd name="connsiteX9" fmla="*/ 377365 w 2078342"/>
                <a:gd name="connsiteY9" fmla="*/ 2257810 h 2313357"/>
                <a:gd name="connsiteX10" fmla="*/ 390265 w 2078342"/>
                <a:gd name="connsiteY10" fmla="*/ 2244724 h 2313357"/>
                <a:gd name="connsiteX11" fmla="*/ 402625 w 2078342"/>
                <a:gd name="connsiteY11" fmla="*/ 2231927 h 2313357"/>
                <a:gd name="connsiteX12" fmla="*/ 414270 w 2078342"/>
                <a:gd name="connsiteY12" fmla="*/ 2219568 h 2313357"/>
                <a:gd name="connsiteX13" fmla="*/ 425736 w 2078342"/>
                <a:gd name="connsiteY13" fmla="*/ 2207208 h 2313357"/>
                <a:gd name="connsiteX14" fmla="*/ 436843 w 2078342"/>
                <a:gd name="connsiteY14" fmla="*/ 2195429 h 2313357"/>
                <a:gd name="connsiteX15" fmla="*/ 447414 w 2078342"/>
                <a:gd name="connsiteY15" fmla="*/ 2183797 h 2313357"/>
                <a:gd name="connsiteX16" fmla="*/ 457627 w 2078342"/>
                <a:gd name="connsiteY16" fmla="*/ 2172600 h 2313357"/>
                <a:gd name="connsiteX17" fmla="*/ 467122 w 2078342"/>
                <a:gd name="connsiteY17" fmla="*/ 2161548 h 2313357"/>
                <a:gd name="connsiteX18" fmla="*/ 476617 w 2078342"/>
                <a:gd name="connsiteY18" fmla="*/ 2150934 h 2313357"/>
                <a:gd name="connsiteX19" fmla="*/ 485574 w 2078342"/>
                <a:gd name="connsiteY19" fmla="*/ 2140609 h 2313357"/>
                <a:gd name="connsiteX20" fmla="*/ 493994 w 2078342"/>
                <a:gd name="connsiteY20" fmla="*/ 2130431 h 2313357"/>
                <a:gd name="connsiteX21" fmla="*/ 502236 w 2078342"/>
                <a:gd name="connsiteY21" fmla="*/ 2120688 h 2313357"/>
                <a:gd name="connsiteX22" fmla="*/ 509940 w 2078342"/>
                <a:gd name="connsiteY22" fmla="*/ 2111091 h 2313357"/>
                <a:gd name="connsiteX23" fmla="*/ 517285 w 2078342"/>
                <a:gd name="connsiteY23" fmla="*/ 2101639 h 2313357"/>
                <a:gd name="connsiteX24" fmla="*/ 524270 w 2078342"/>
                <a:gd name="connsiteY24" fmla="*/ 2092624 h 2313357"/>
                <a:gd name="connsiteX25" fmla="*/ 531079 w 2078342"/>
                <a:gd name="connsiteY25" fmla="*/ 2083754 h 2313357"/>
                <a:gd name="connsiteX26" fmla="*/ 537350 w 2078342"/>
                <a:gd name="connsiteY26" fmla="*/ 2075320 h 2313357"/>
                <a:gd name="connsiteX27" fmla="*/ 543440 w 2078342"/>
                <a:gd name="connsiteY27" fmla="*/ 2067032 h 2313357"/>
                <a:gd name="connsiteX28" fmla="*/ 548994 w 2078342"/>
                <a:gd name="connsiteY28" fmla="*/ 2059035 h 2313357"/>
                <a:gd name="connsiteX29" fmla="*/ 554549 w 2078342"/>
                <a:gd name="connsiteY29" fmla="*/ 2051182 h 2313357"/>
                <a:gd name="connsiteX30" fmla="*/ 559384 w 2078342"/>
                <a:gd name="connsiteY30" fmla="*/ 2043766 h 2313357"/>
                <a:gd name="connsiteX31" fmla="*/ 564044 w 2078342"/>
                <a:gd name="connsiteY31" fmla="*/ 2036350 h 2313357"/>
                <a:gd name="connsiteX32" fmla="*/ 568702 w 2078342"/>
                <a:gd name="connsiteY32" fmla="*/ 2029370 h 2313357"/>
                <a:gd name="connsiteX33" fmla="*/ 572642 w 2078342"/>
                <a:gd name="connsiteY33" fmla="*/ 2022537 h 2313357"/>
                <a:gd name="connsiteX34" fmla="*/ 576406 w 2078342"/>
                <a:gd name="connsiteY34" fmla="*/ 2015847 h 2313357"/>
                <a:gd name="connsiteX35" fmla="*/ 580168 w 2078342"/>
                <a:gd name="connsiteY35" fmla="*/ 2009449 h 2313357"/>
                <a:gd name="connsiteX36" fmla="*/ 583392 w 2078342"/>
                <a:gd name="connsiteY36" fmla="*/ 2003196 h 2313357"/>
                <a:gd name="connsiteX37" fmla="*/ 586438 w 2078342"/>
                <a:gd name="connsiteY37" fmla="*/ 1997380 h 2313357"/>
                <a:gd name="connsiteX38" fmla="*/ 589125 w 2078342"/>
                <a:gd name="connsiteY38" fmla="*/ 1991564 h 2313357"/>
                <a:gd name="connsiteX39" fmla="*/ 591634 w 2078342"/>
                <a:gd name="connsiteY39" fmla="*/ 1986038 h 2313357"/>
                <a:gd name="connsiteX40" fmla="*/ 593962 w 2078342"/>
                <a:gd name="connsiteY40" fmla="*/ 1980659 h 2313357"/>
                <a:gd name="connsiteX41" fmla="*/ 595135 w 2078342"/>
                <a:gd name="connsiteY41" fmla="*/ 1977629 h 2313357"/>
                <a:gd name="connsiteX42" fmla="*/ 543841 w 2078342"/>
                <a:gd name="connsiteY42" fmla="*/ 1952920 h 2313357"/>
                <a:gd name="connsiteX43" fmla="*/ 0 w 2078342"/>
                <a:gd name="connsiteY43" fmla="*/ 1039171 h 2313357"/>
                <a:gd name="connsiteX44" fmla="*/ 1039171 w 2078342"/>
                <a:gd name="connsiteY44" fmla="*/ 0 h 231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8342" h="2313357">
                  <a:moveTo>
                    <a:pt x="1039171" y="0"/>
                  </a:moveTo>
                  <a:cubicBezTo>
                    <a:pt x="1613089" y="0"/>
                    <a:pt x="2078342" y="465253"/>
                    <a:pt x="2078342" y="1039171"/>
                  </a:cubicBezTo>
                  <a:cubicBezTo>
                    <a:pt x="2078342" y="1613089"/>
                    <a:pt x="1613089" y="2078342"/>
                    <a:pt x="1039171" y="2078342"/>
                  </a:cubicBezTo>
                  <a:cubicBezTo>
                    <a:pt x="967431" y="2078342"/>
                    <a:pt x="897390" y="2071073"/>
                    <a:pt x="829742" y="2057230"/>
                  </a:cubicBezTo>
                  <a:lnTo>
                    <a:pt x="790233" y="2047071"/>
                  </a:lnTo>
                  <a:lnTo>
                    <a:pt x="321469" y="2313357"/>
                  </a:lnTo>
                  <a:lnTo>
                    <a:pt x="336159" y="2298962"/>
                  </a:lnTo>
                  <a:lnTo>
                    <a:pt x="350314" y="2284857"/>
                  </a:lnTo>
                  <a:lnTo>
                    <a:pt x="364108" y="2271189"/>
                  </a:lnTo>
                  <a:lnTo>
                    <a:pt x="377365" y="2257810"/>
                  </a:lnTo>
                  <a:lnTo>
                    <a:pt x="390265" y="2244724"/>
                  </a:lnTo>
                  <a:lnTo>
                    <a:pt x="402625" y="2231927"/>
                  </a:lnTo>
                  <a:lnTo>
                    <a:pt x="414270" y="2219568"/>
                  </a:lnTo>
                  <a:lnTo>
                    <a:pt x="425736" y="2207208"/>
                  </a:lnTo>
                  <a:lnTo>
                    <a:pt x="436843" y="2195429"/>
                  </a:lnTo>
                  <a:lnTo>
                    <a:pt x="447414" y="2183797"/>
                  </a:lnTo>
                  <a:lnTo>
                    <a:pt x="457627" y="2172600"/>
                  </a:lnTo>
                  <a:lnTo>
                    <a:pt x="467122" y="2161548"/>
                  </a:lnTo>
                  <a:lnTo>
                    <a:pt x="476617" y="2150934"/>
                  </a:lnTo>
                  <a:lnTo>
                    <a:pt x="485574" y="2140609"/>
                  </a:lnTo>
                  <a:lnTo>
                    <a:pt x="493994" y="2130431"/>
                  </a:lnTo>
                  <a:lnTo>
                    <a:pt x="502236" y="2120688"/>
                  </a:lnTo>
                  <a:lnTo>
                    <a:pt x="509940" y="2111091"/>
                  </a:lnTo>
                  <a:lnTo>
                    <a:pt x="517285" y="2101639"/>
                  </a:lnTo>
                  <a:lnTo>
                    <a:pt x="524270" y="2092624"/>
                  </a:lnTo>
                  <a:lnTo>
                    <a:pt x="531079" y="2083754"/>
                  </a:lnTo>
                  <a:lnTo>
                    <a:pt x="537350" y="2075320"/>
                  </a:lnTo>
                  <a:lnTo>
                    <a:pt x="543440" y="2067032"/>
                  </a:lnTo>
                  <a:lnTo>
                    <a:pt x="548994" y="2059035"/>
                  </a:lnTo>
                  <a:lnTo>
                    <a:pt x="554549" y="2051182"/>
                  </a:lnTo>
                  <a:lnTo>
                    <a:pt x="559384" y="2043766"/>
                  </a:lnTo>
                  <a:lnTo>
                    <a:pt x="564044" y="2036350"/>
                  </a:lnTo>
                  <a:lnTo>
                    <a:pt x="568702" y="2029370"/>
                  </a:lnTo>
                  <a:lnTo>
                    <a:pt x="572642" y="2022537"/>
                  </a:lnTo>
                  <a:lnTo>
                    <a:pt x="576406" y="2015847"/>
                  </a:lnTo>
                  <a:lnTo>
                    <a:pt x="580168" y="2009449"/>
                  </a:lnTo>
                  <a:lnTo>
                    <a:pt x="583392" y="2003196"/>
                  </a:lnTo>
                  <a:lnTo>
                    <a:pt x="586438" y="1997380"/>
                  </a:lnTo>
                  <a:lnTo>
                    <a:pt x="589125" y="1991564"/>
                  </a:lnTo>
                  <a:lnTo>
                    <a:pt x="591634" y="1986038"/>
                  </a:lnTo>
                  <a:lnTo>
                    <a:pt x="593962" y="1980659"/>
                  </a:lnTo>
                  <a:lnTo>
                    <a:pt x="595135" y="1977629"/>
                  </a:lnTo>
                  <a:lnTo>
                    <a:pt x="543841" y="1952920"/>
                  </a:lnTo>
                  <a:cubicBezTo>
                    <a:pt x="219905" y="1776947"/>
                    <a:pt x="0" y="1433740"/>
                    <a:pt x="0" y="1039171"/>
                  </a:cubicBezTo>
                  <a:cubicBezTo>
                    <a:pt x="0" y="465253"/>
                    <a:pt x="465253" y="0"/>
                    <a:pt x="1039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54" name="KSO_Shape"/>
            <p:cNvSpPr/>
            <p:nvPr>
              <p:custDataLst>
                <p:tags r:id="rId6"/>
              </p:custDataLst>
            </p:nvPr>
          </p:nvSpPr>
          <p:spPr bwMode="auto">
            <a:xfrm rot="18814279">
              <a:off x="5950278" y="4391384"/>
              <a:ext cx="1137886" cy="1267547"/>
            </a:xfrm>
            <a:custGeom>
              <a:avLst/>
              <a:gdLst>
                <a:gd name="T0" fmla="*/ 686385 w 13624"/>
                <a:gd name="T1" fmla="*/ 84727 h 15172"/>
                <a:gd name="T2" fmla="*/ 669887 w 13624"/>
                <a:gd name="T3" fmla="*/ 64792 h 15172"/>
                <a:gd name="T4" fmla="*/ 653508 w 13624"/>
                <a:gd name="T5" fmla="*/ 47585 h 15172"/>
                <a:gd name="T6" fmla="*/ 637366 w 13624"/>
                <a:gd name="T7" fmla="*/ 33108 h 15172"/>
                <a:gd name="T8" fmla="*/ 621224 w 13624"/>
                <a:gd name="T9" fmla="*/ 21241 h 15172"/>
                <a:gd name="T10" fmla="*/ 605201 w 13624"/>
                <a:gd name="T11" fmla="*/ 11985 h 15172"/>
                <a:gd name="T12" fmla="*/ 589415 w 13624"/>
                <a:gd name="T13" fmla="*/ 5221 h 15172"/>
                <a:gd name="T14" fmla="*/ 573748 w 13624"/>
                <a:gd name="T15" fmla="*/ 1305 h 15172"/>
                <a:gd name="T16" fmla="*/ 558200 w 13624"/>
                <a:gd name="T17" fmla="*/ 0 h 15172"/>
                <a:gd name="T18" fmla="*/ 149431 w 13624"/>
                <a:gd name="T19" fmla="*/ 580988 h 15172"/>
                <a:gd name="T20" fmla="*/ 149668 w 13624"/>
                <a:gd name="T21" fmla="*/ 1215612 h 15172"/>
                <a:gd name="T22" fmla="*/ 558200 w 13624"/>
                <a:gd name="T23" fmla="*/ 1800397 h 15172"/>
                <a:gd name="T24" fmla="*/ 569831 w 13624"/>
                <a:gd name="T25" fmla="*/ 1799685 h 15172"/>
                <a:gd name="T26" fmla="*/ 585380 w 13624"/>
                <a:gd name="T27" fmla="*/ 1796244 h 15172"/>
                <a:gd name="T28" fmla="*/ 601165 w 13624"/>
                <a:gd name="T29" fmla="*/ 1790310 h 15172"/>
                <a:gd name="T30" fmla="*/ 617189 w 13624"/>
                <a:gd name="T31" fmla="*/ 1781766 h 15172"/>
                <a:gd name="T32" fmla="*/ 633212 w 13624"/>
                <a:gd name="T33" fmla="*/ 1770493 h 15172"/>
                <a:gd name="T34" fmla="*/ 649472 w 13624"/>
                <a:gd name="T35" fmla="*/ 1756609 h 15172"/>
                <a:gd name="T36" fmla="*/ 665733 w 13624"/>
                <a:gd name="T37" fmla="*/ 1739996 h 15172"/>
                <a:gd name="T38" fmla="*/ 682231 w 13624"/>
                <a:gd name="T39" fmla="*/ 1720772 h 15172"/>
                <a:gd name="T40" fmla="*/ 1344403 w 13624"/>
                <a:gd name="T41" fmla="*/ 1051379 h 15172"/>
                <a:gd name="T42" fmla="*/ 1414786 w 13624"/>
                <a:gd name="T43" fmla="*/ 1042360 h 15172"/>
                <a:gd name="T44" fmla="*/ 1449918 w 13624"/>
                <a:gd name="T45" fmla="*/ 1035952 h 15172"/>
                <a:gd name="T46" fmla="*/ 1481965 w 13624"/>
                <a:gd name="T47" fmla="*/ 1028358 h 15172"/>
                <a:gd name="T48" fmla="*/ 1504634 w 13624"/>
                <a:gd name="T49" fmla="*/ 1021119 h 15172"/>
                <a:gd name="T50" fmla="*/ 1527423 w 13624"/>
                <a:gd name="T51" fmla="*/ 1010795 h 15172"/>
                <a:gd name="T52" fmla="*/ 1549855 w 13624"/>
                <a:gd name="T53" fmla="*/ 997148 h 15172"/>
                <a:gd name="T54" fmla="*/ 1572407 w 13624"/>
                <a:gd name="T55" fmla="*/ 980417 h 15172"/>
                <a:gd name="T56" fmla="*/ 1587599 w 13624"/>
                <a:gd name="T57" fmla="*/ 966414 h 15172"/>
                <a:gd name="T58" fmla="*/ 1602910 w 13624"/>
                <a:gd name="T59" fmla="*/ 947071 h 15172"/>
                <a:gd name="T60" fmla="*/ 1610743 w 13624"/>
                <a:gd name="T61" fmla="*/ 931882 h 15172"/>
                <a:gd name="T62" fmla="*/ 1614304 w 13624"/>
                <a:gd name="T63" fmla="*/ 921440 h 15172"/>
                <a:gd name="T64" fmla="*/ 1616322 w 13624"/>
                <a:gd name="T65" fmla="*/ 910878 h 15172"/>
                <a:gd name="T66" fmla="*/ 1617034 w 13624"/>
                <a:gd name="T67" fmla="*/ 900080 h 15172"/>
                <a:gd name="T68" fmla="*/ 1616441 w 13624"/>
                <a:gd name="T69" fmla="*/ 888332 h 15172"/>
                <a:gd name="T70" fmla="*/ 1613711 w 13624"/>
                <a:gd name="T71" fmla="*/ 873380 h 15172"/>
                <a:gd name="T72" fmla="*/ 1609082 w 13624"/>
                <a:gd name="T73" fmla="*/ 859140 h 15172"/>
                <a:gd name="T74" fmla="*/ 1602079 w 13624"/>
                <a:gd name="T75" fmla="*/ 845850 h 15172"/>
                <a:gd name="T76" fmla="*/ 1592940 w 13624"/>
                <a:gd name="T77" fmla="*/ 833271 h 15172"/>
                <a:gd name="T78" fmla="*/ 1581902 w 13624"/>
                <a:gd name="T79" fmla="*/ 821642 h 15172"/>
                <a:gd name="T80" fmla="*/ 1568490 w 13624"/>
                <a:gd name="T81" fmla="*/ 810725 h 15172"/>
                <a:gd name="T82" fmla="*/ 1553060 w 13624"/>
                <a:gd name="T83" fmla="*/ 800638 h 15172"/>
                <a:gd name="T84" fmla="*/ 1535494 w 13624"/>
                <a:gd name="T85" fmla="*/ 791382 h 15172"/>
                <a:gd name="T86" fmla="*/ 1515791 w 13624"/>
                <a:gd name="T87" fmla="*/ 782957 h 15172"/>
                <a:gd name="T88" fmla="*/ 1493952 w 13624"/>
                <a:gd name="T89" fmla="*/ 775481 h 15172"/>
                <a:gd name="T90" fmla="*/ 1463686 w 13624"/>
                <a:gd name="T91" fmla="*/ 767056 h 15172"/>
                <a:gd name="T92" fmla="*/ 1408258 w 13624"/>
                <a:gd name="T93" fmla="*/ 756376 h 15172"/>
                <a:gd name="T94" fmla="*/ 1344403 w 13624"/>
                <a:gd name="T95" fmla="*/ 749018 h 151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624" h="15172">
                  <a:moveTo>
                    <a:pt x="11327" y="6312"/>
                  </a:moveTo>
                  <a:lnTo>
                    <a:pt x="10515" y="6254"/>
                  </a:lnTo>
                  <a:lnTo>
                    <a:pt x="5783" y="714"/>
                  </a:lnTo>
                  <a:lnTo>
                    <a:pt x="5748" y="670"/>
                  </a:lnTo>
                  <a:lnTo>
                    <a:pt x="5714" y="628"/>
                  </a:lnTo>
                  <a:lnTo>
                    <a:pt x="5679" y="586"/>
                  </a:lnTo>
                  <a:lnTo>
                    <a:pt x="5644" y="546"/>
                  </a:lnTo>
                  <a:lnTo>
                    <a:pt x="5609" y="508"/>
                  </a:lnTo>
                  <a:lnTo>
                    <a:pt x="5576" y="471"/>
                  </a:lnTo>
                  <a:lnTo>
                    <a:pt x="5541" y="436"/>
                  </a:lnTo>
                  <a:lnTo>
                    <a:pt x="5506" y="401"/>
                  </a:lnTo>
                  <a:lnTo>
                    <a:pt x="5472" y="369"/>
                  </a:lnTo>
                  <a:lnTo>
                    <a:pt x="5438" y="338"/>
                  </a:lnTo>
                  <a:lnTo>
                    <a:pt x="5403" y="308"/>
                  </a:lnTo>
                  <a:lnTo>
                    <a:pt x="5370" y="279"/>
                  </a:lnTo>
                  <a:lnTo>
                    <a:pt x="5335" y="252"/>
                  </a:lnTo>
                  <a:lnTo>
                    <a:pt x="5301" y="225"/>
                  </a:lnTo>
                  <a:lnTo>
                    <a:pt x="5268" y="201"/>
                  </a:lnTo>
                  <a:lnTo>
                    <a:pt x="5234" y="179"/>
                  </a:lnTo>
                  <a:lnTo>
                    <a:pt x="5200" y="157"/>
                  </a:lnTo>
                  <a:lnTo>
                    <a:pt x="5166" y="137"/>
                  </a:lnTo>
                  <a:lnTo>
                    <a:pt x="5132" y="117"/>
                  </a:lnTo>
                  <a:lnTo>
                    <a:pt x="5099" y="101"/>
                  </a:lnTo>
                  <a:lnTo>
                    <a:pt x="5065" y="84"/>
                  </a:lnTo>
                  <a:lnTo>
                    <a:pt x="5033" y="69"/>
                  </a:lnTo>
                  <a:lnTo>
                    <a:pt x="4999" y="56"/>
                  </a:lnTo>
                  <a:lnTo>
                    <a:pt x="4966" y="44"/>
                  </a:lnTo>
                  <a:lnTo>
                    <a:pt x="4932" y="34"/>
                  </a:lnTo>
                  <a:lnTo>
                    <a:pt x="4900" y="25"/>
                  </a:lnTo>
                  <a:lnTo>
                    <a:pt x="4866" y="17"/>
                  </a:lnTo>
                  <a:lnTo>
                    <a:pt x="4834" y="11"/>
                  </a:lnTo>
                  <a:lnTo>
                    <a:pt x="4801" y="6"/>
                  </a:lnTo>
                  <a:lnTo>
                    <a:pt x="4768" y="2"/>
                  </a:lnTo>
                  <a:lnTo>
                    <a:pt x="4736" y="0"/>
                  </a:lnTo>
                  <a:lnTo>
                    <a:pt x="4703" y="0"/>
                  </a:lnTo>
                  <a:lnTo>
                    <a:pt x="4047" y="0"/>
                  </a:lnTo>
                  <a:lnTo>
                    <a:pt x="7045" y="6405"/>
                  </a:lnTo>
                  <a:lnTo>
                    <a:pt x="2884" y="6714"/>
                  </a:lnTo>
                  <a:lnTo>
                    <a:pt x="1259" y="4896"/>
                  </a:lnTo>
                  <a:lnTo>
                    <a:pt x="0" y="4896"/>
                  </a:lnTo>
                  <a:lnTo>
                    <a:pt x="1667" y="7445"/>
                  </a:lnTo>
                  <a:lnTo>
                    <a:pt x="2" y="10244"/>
                  </a:lnTo>
                  <a:lnTo>
                    <a:pt x="1261" y="10244"/>
                  </a:lnTo>
                  <a:lnTo>
                    <a:pt x="2886" y="8425"/>
                  </a:lnTo>
                  <a:lnTo>
                    <a:pt x="7045" y="8734"/>
                  </a:lnTo>
                  <a:lnTo>
                    <a:pt x="4047" y="15172"/>
                  </a:lnTo>
                  <a:lnTo>
                    <a:pt x="4703" y="15172"/>
                  </a:lnTo>
                  <a:lnTo>
                    <a:pt x="4736" y="15171"/>
                  </a:lnTo>
                  <a:lnTo>
                    <a:pt x="4768" y="15170"/>
                  </a:lnTo>
                  <a:lnTo>
                    <a:pt x="4801" y="15166"/>
                  </a:lnTo>
                  <a:lnTo>
                    <a:pt x="4834" y="15161"/>
                  </a:lnTo>
                  <a:lnTo>
                    <a:pt x="4866" y="15154"/>
                  </a:lnTo>
                  <a:lnTo>
                    <a:pt x="4900" y="15147"/>
                  </a:lnTo>
                  <a:lnTo>
                    <a:pt x="4932" y="15137"/>
                  </a:lnTo>
                  <a:lnTo>
                    <a:pt x="4966" y="15128"/>
                  </a:lnTo>
                  <a:lnTo>
                    <a:pt x="4999" y="15116"/>
                  </a:lnTo>
                  <a:lnTo>
                    <a:pt x="5033" y="15103"/>
                  </a:lnTo>
                  <a:lnTo>
                    <a:pt x="5065" y="15087"/>
                  </a:lnTo>
                  <a:lnTo>
                    <a:pt x="5099" y="15071"/>
                  </a:lnTo>
                  <a:lnTo>
                    <a:pt x="5132" y="15053"/>
                  </a:lnTo>
                  <a:lnTo>
                    <a:pt x="5166" y="15035"/>
                  </a:lnTo>
                  <a:lnTo>
                    <a:pt x="5200" y="15015"/>
                  </a:lnTo>
                  <a:lnTo>
                    <a:pt x="5234" y="14993"/>
                  </a:lnTo>
                  <a:lnTo>
                    <a:pt x="5268" y="14971"/>
                  </a:lnTo>
                  <a:lnTo>
                    <a:pt x="5301" y="14946"/>
                  </a:lnTo>
                  <a:lnTo>
                    <a:pt x="5335" y="14920"/>
                  </a:lnTo>
                  <a:lnTo>
                    <a:pt x="5370" y="14893"/>
                  </a:lnTo>
                  <a:lnTo>
                    <a:pt x="5403" y="14864"/>
                  </a:lnTo>
                  <a:lnTo>
                    <a:pt x="5438" y="14834"/>
                  </a:lnTo>
                  <a:lnTo>
                    <a:pt x="5472" y="14803"/>
                  </a:lnTo>
                  <a:lnTo>
                    <a:pt x="5506" y="14769"/>
                  </a:lnTo>
                  <a:lnTo>
                    <a:pt x="5541" y="14736"/>
                  </a:lnTo>
                  <a:lnTo>
                    <a:pt x="5576" y="14700"/>
                  </a:lnTo>
                  <a:lnTo>
                    <a:pt x="5609" y="14663"/>
                  </a:lnTo>
                  <a:lnTo>
                    <a:pt x="5644" y="14624"/>
                  </a:lnTo>
                  <a:lnTo>
                    <a:pt x="5679" y="14585"/>
                  </a:lnTo>
                  <a:lnTo>
                    <a:pt x="5714" y="14544"/>
                  </a:lnTo>
                  <a:lnTo>
                    <a:pt x="5748" y="14501"/>
                  </a:lnTo>
                  <a:lnTo>
                    <a:pt x="5783" y="14458"/>
                  </a:lnTo>
                  <a:lnTo>
                    <a:pt x="10515" y="8918"/>
                  </a:lnTo>
                  <a:lnTo>
                    <a:pt x="11327" y="8860"/>
                  </a:lnTo>
                  <a:lnTo>
                    <a:pt x="11604" y="8823"/>
                  </a:lnTo>
                  <a:lnTo>
                    <a:pt x="11858" y="8792"/>
                  </a:lnTo>
                  <a:lnTo>
                    <a:pt x="11920" y="8784"/>
                  </a:lnTo>
                  <a:lnTo>
                    <a:pt x="11987" y="8774"/>
                  </a:lnTo>
                  <a:lnTo>
                    <a:pt x="12059" y="8761"/>
                  </a:lnTo>
                  <a:lnTo>
                    <a:pt x="12136" y="8746"/>
                  </a:lnTo>
                  <a:lnTo>
                    <a:pt x="12216" y="8730"/>
                  </a:lnTo>
                  <a:lnTo>
                    <a:pt x="12301" y="8710"/>
                  </a:lnTo>
                  <a:lnTo>
                    <a:pt x="12391" y="8690"/>
                  </a:lnTo>
                  <a:lnTo>
                    <a:pt x="12486" y="8666"/>
                  </a:lnTo>
                  <a:lnTo>
                    <a:pt x="12533" y="8654"/>
                  </a:lnTo>
                  <a:lnTo>
                    <a:pt x="12581" y="8640"/>
                  </a:lnTo>
                  <a:lnTo>
                    <a:pt x="12629" y="8623"/>
                  </a:lnTo>
                  <a:lnTo>
                    <a:pt x="12677" y="8605"/>
                  </a:lnTo>
                  <a:lnTo>
                    <a:pt x="12725" y="8586"/>
                  </a:lnTo>
                  <a:lnTo>
                    <a:pt x="12773" y="8564"/>
                  </a:lnTo>
                  <a:lnTo>
                    <a:pt x="12821" y="8542"/>
                  </a:lnTo>
                  <a:lnTo>
                    <a:pt x="12869" y="8518"/>
                  </a:lnTo>
                  <a:lnTo>
                    <a:pt x="12916" y="8491"/>
                  </a:lnTo>
                  <a:lnTo>
                    <a:pt x="12964" y="8464"/>
                  </a:lnTo>
                  <a:lnTo>
                    <a:pt x="13012" y="8434"/>
                  </a:lnTo>
                  <a:lnTo>
                    <a:pt x="13058" y="8403"/>
                  </a:lnTo>
                  <a:lnTo>
                    <a:pt x="13106" y="8370"/>
                  </a:lnTo>
                  <a:lnTo>
                    <a:pt x="13153" y="8335"/>
                  </a:lnTo>
                  <a:lnTo>
                    <a:pt x="13201" y="8299"/>
                  </a:lnTo>
                  <a:lnTo>
                    <a:pt x="13248" y="8262"/>
                  </a:lnTo>
                  <a:lnTo>
                    <a:pt x="13293" y="8223"/>
                  </a:lnTo>
                  <a:lnTo>
                    <a:pt x="13336" y="8183"/>
                  </a:lnTo>
                  <a:lnTo>
                    <a:pt x="13376" y="8144"/>
                  </a:lnTo>
                  <a:lnTo>
                    <a:pt x="13413" y="8104"/>
                  </a:lnTo>
                  <a:lnTo>
                    <a:pt x="13447" y="8063"/>
                  </a:lnTo>
                  <a:lnTo>
                    <a:pt x="13478" y="8022"/>
                  </a:lnTo>
                  <a:lnTo>
                    <a:pt x="13505" y="7981"/>
                  </a:lnTo>
                  <a:lnTo>
                    <a:pt x="13530" y="7939"/>
                  </a:lnTo>
                  <a:lnTo>
                    <a:pt x="13552" y="7896"/>
                  </a:lnTo>
                  <a:lnTo>
                    <a:pt x="13563" y="7874"/>
                  </a:lnTo>
                  <a:lnTo>
                    <a:pt x="13571" y="7853"/>
                  </a:lnTo>
                  <a:lnTo>
                    <a:pt x="13580" y="7831"/>
                  </a:lnTo>
                  <a:lnTo>
                    <a:pt x="13588" y="7809"/>
                  </a:lnTo>
                  <a:lnTo>
                    <a:pt x="13595" y="7788"/>
                  </a:lnTo>
                  <a:lnTo>
                    <a:pt x="13601" y="7765"/>
                  </a:lnTo>
                  <a:lnTo>
                    <a:pt x="13606" y="7744"/>
                  </a:lnTo>
                  <a:lnTo>
                    <a:pt x="13611" y="7721"/>
                  </a:lnTo>
                  <a:lnTo>
                    <a:pt x="13616" y="7699"/>
                  </a:lnTo>
                  <a:lnTo>
                    <a:pt x="13618" y="7676"/>
                  </a:lnTo>
                  <a:lnTo>
                    <a:pt x="13622" y="7654"/>
                  </a:lnTo>
                  <a:lnTo>
                    <a:pt x="13623" y="7631"/>
                  </a:lnTo>
                  <a:lnTo>
                    <a:pt x="13624" y="7608"/>
                  </a:lnTo>
                  <a:lnTo>
                    <a:pt x="13624" y="7585"/>
                  </a:lnTo>
                  <a:lnTo>
                    <a:pt x="13624" y="7552"/>
                  </a:lnTo>
                  <a:lnTo>
                    <a:pt x="13622" y="7520"/>
                  </a:lnTo>
                  <a:lnTo>
                    <a:pt x="13619" y="7486"/>
                  </a:lnTo>
                  <a:lnTo>
                    <a:pt x="13616" y="7454"/>
                  </a:lnTo>
                  <a:lnTo>
                    <a:pt x="13611" y="7422"/>
                  </a:lnTo>
                  <a:lnTo>
                    <a:pt x="13604" y="7391"/>
                  </a:lnTo>
                  <a:lnTo>
                    <a:pt x="13596" y="7360"/>
                  </a:lnTo>
                  <a:lnTo>
                    <a:pt x="13588" y="7329"/>
                  </a:lnTo>
                  <a:lnTo>
                    <a:pt x="13578" y="7299"/>
                  </a:lnTo>
                  <a:lnTo>
                    <a:pt x="13569" y="7270"/>
                  </a:lnTo>
                  <a:lnTo>
                    <a:pt x="13557" y="7240"/>
                  </a:lnTo>
                  <a:lnTo>
                    <a:pt x="13544" y="7212"/>
                  </a:lnTo>
                  <a:lnTo>
                    <a:pt x="13529" y="7183"/>
                  </a:lnTo>
                  <a:lnTo>
                    <a:pt x="13515" y="7155"/>
                  </a:lnTo>
                  <a:lnTo>
                    <a:pt x="13498" y="7128"/>
                  </a:lnTo>
                  <a:lnTo>
                    <a:pt x="13481" y="7101"/>
                  </a:lnTo>
                  <a:lnTo>
                    <a:pt x="13462" y="7074"/>
                  </a:lnTo>
                  <a:lnTo>
                    <a:pt x="13443" y="7049"/>
                  </a:lnTo>
                  <a:lnTo>
                    <a:pt x="13421" y="7022"/>
                  </a:lnTo>
                  <a:lnTo>
                    <a:pt x="13400" y="6997"/>
                  </a:lnTo>
                  <a:lnTo>
                    <a:pt x="13377" y="6972"/>
                  </a:lnTo>
                  <a:lnTo>
                    <a:pt x="13353" y="6948"/>
                  </a:lnTo>
                  <a:lnTo>
                    <a:pt x="13328" y="6924"/>
                  </a:lnTo>
                  <a:lnTo>
                    <a:pt x="13302" y="6900"/>
                  </a:lnTo>
                  <a:lnTo>
                    <a:pt x="13274" y="6877"/>
                  </a:lnTo>
                  <a:lnTo>
                    <a:pt x="13245" y="6855"/>
                  </a:lnTo>
                  <a:lnTo>
                    <a:pt x="13215" y="6832"/>
                  </a:lnTo>
                  <a:lnTo>
                    <a:pt x="13184" y="6810"/>
                  </a:lnTo>
                  <a:lnTo>
                    <a:pt x="13153" y="6789"/>
                  </a:lnTo>
                  <a:lnTo>
                    <a:pt x="13119" y="6768"/>
                  </a:lnTo>
                  <a:lnTo>
                    <a:pt x="13085" y="6747"/>
                  </a:lnTo>
                  <a:lnTo>
                    <a:pt x="13050" y="6728"/>
                  </a:lnTo>
                  <a:lnTo>
                    <a:pt x="13014" y="6707"/>
                  </a:lnTo>
                  <a:lnTo>
                    <a:pt x="12976" y="6688"/>
                  </a:lnTo>
                  <a:lnTo>
                    <a:pt x="12937" y="6669"/>
                  </a:lnTo>
                  <a:lnTo>
                    <a:pt x="12898" y="6651"/>
                  </a:lnTo>
                  <a:lnTo>
                    <a:pt x="12857" y="6633"/>
                  </a:lnTo>
                  <a:lnTo>
                    <a:pt x="12814" y="6615"/>
                  </a:lnTo>
                  <a:lnTo>
                    <a:pt x="12771" y="6598"/>
                  </a:lnTo>
                  <a:lnTo>
                    <a:pt x="12726" y="6581"/>
                  </a:lnTo>
                  <a:lnTo>
                    <a:pt x="12681" y="6566"/>
                  </a:lnTo>
                  <a:lnTo>
                    <a:pt x="12635" y="6549"/>
                  </a:lnTo>
                  <a:lnTo>
                    <a:pt x="12587" y="6535"/>
                  </a:lnTo>
                  <a:lnTo>
                    <a:pt x="12538" y="6519"/>
                  </a:lnTo>
                  <a:lnTo>
                    <a:pt x="12488" y="6505"/>
                  </a:lnTo>
                  <a:lnTo>
                    <a:pt x="12438" y="6490"/>
                  </a:lnTo>
                  <a:lnTo>
                    <a:pt x="12332" y="6464"/>
                  </a:lnTo>
                  <a:lnTo>
                    <a:pt x="12222" y="6439"/>
                  </a:lnTo>
                  <a:lnTo>
                    <a:pt x="12108" y="6416"/>
                  </a:lnTo>
                  <a:lnTo>
                    <a:pt x="11988" y="6393"/>
                  </a:lnTo>
                  <a:lnTo>
                    <a:pt x="11865" y="6374"/>
                  </a:lnTo>
                  <a:lnTo>
                    <a:pt x="11738" y="6356"/>
                  </a:lnTo>
                  <a:lnTo>
                    <a:pt x="11605" y="6339"/>
                  </a:lnTo>
                  <a:lnTo>
                    <a:pt x="11468" y="6325"/>
                  </a:lnTo>
                  <a:lnTo>
                    <a:pt x="11327" y="63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 flipH="1">
            <a:off x="256229" y="1922738"/>
            <a:ext cx="2078342" cy="2313357"/>
            <a:chOff x="5480050" y="3985986"/>
            <a:chExt cx="2078342" cy="2313357"/>
          </a:xfrm>
        </p:grpSpPr>
        <p:sp>
          <p:nvSpPr>
            <p:cNvPr id="10" name="任意多边形 9"/>
            <p:cNvSpPr/>
            <p:nvPr>
              <p:custDataLst>
                <p:tags r:id="rId8"/>
              </p:custDataLst>
            </p:nvPr>
          </p:nvSpPr>
          <p:spPr>
            <a:xfrm>
              <a:off x="5480050" y="3985986"/>
              <a:ext cx="2078342" cy="2313357"/>
            </a:xfrm>
            <a:custGeom>
              <a:avLst/>
              <a:gdLst>
                <a:gd name="connsiteX0" fmla="*/ 1039171 w 2078342"/>
                <a:gd name="connsiteY0" fmla="*/ 0 h 2313357"/>
                <a:gd name="connsiteX1" fmla="*/ 2078342 w 2078342"/>
                <a:gd name="connsiteY1" fmla="*/ 1039171 h 2313357"/>
                <a:gd name="connsiteX2" fmla="*/ 1039171 w 2078342"/>
                <a:gd name="connsiteY2" fmla="*/ 2078342 h 2313357"/>
                <a:gd name="connsiteX3" fmla="*/ 829742 w 2078342"/>
                <a:gd name="connsiteY3" fmla="*/ 2057230 h 2313357"/>
                <a:gd name="connsiteX4" fmla="*/ 790233 w 2078342"/>
                <a:gd name="connsiteY4" fmla="*/ 2047071 h 2313357"/>
                <a:gd name="connsiteX5" fmla="*/ 321469 w 2078342"/>
                <a:gd name="connsiteY5" fmla="*/ 2313357 h 2313357"/>
                <a:gd name="connsiteX6" fmla="*/ 336159 w 2078342"/>
                <a:gd name="connsiteY6" fmla="*/ 2298962 h 2313357"/>
                <a:gd name="connsiteX7" fmla="*/ 350314 w 2078342"/>
                <a:gd name="connsiteY7" fmla="*/ 2284857 h 2313357"/>
                <a:gd name="connsiteX8" fmla="*/ 364108 w 2078342"/>
                <a:gd name="connsiteY8" fmla="*/ 2271189 h 2313357"/>
                <a:gd name="connsiteX9" fmla="*/ 377365 w 2078342"/>
                <a:gd name="connsiteY9" fmla="*/ 2257810 h 2313357"/>
                <a:gd name="connsiteX10" fmla="*/ 390265 w 2078342"/>
                <a:gd name="connsiteY10" fmla="*/ 2244724 h 2313357"/>
                <a:gd name="connsiteX11" fmla="*/ 402625 w 2078342"/>
                <a:gd name="connsiteY11" fmla="*/ 2231927 h 2313357"/>
                <a:gd name="connsiteX12" fmla="*/ 414270 w 2078342"/>
                <a:gd name="connsiteY12" fmla="*/ 2219568 h 2313357"/>
                <a:gd name="connsiteX13" fmla="*/ 425736 w 2078342"/>
                <a:gd name="connsiteY13" fmla="*/ 2207208 h 2313357"/>
                <a:gd name="connsiteX14" fmla="*/ 436843 w 2078342"/>
                <a:gd name="connsiteY14" fmla="*/ 2195429 h 2313357"/>
                <a:gd name="connsiteX15" fmla="*/ 447414 w 2078342"/>
                <a:gd name="connsiteY15" fmla="*/ 2183797 h 2313357"/>
                <a:gd name="connsiteX16" fmla="*/ 457627 w 2078342"/>
                <a:gd name="connsiteY16" fmla="*/ 2172600 h 2313357"/>
                <a:gd name="connsiteX17" fmla="*/ 467122 w 2078342"/>
                <a:gd name="connsiteY17" fmla="*/ 2161548 h 2313357"/>
                <a:gd name="connsiteX18" fmla="*/ 476617 w 2078342"/>
                <a:gd name="connsiteY18" fmla="*/ 2150934 h 2313357"/>
                <a:gd name="connsiteX19" fmla="*/ 485574 w 2078342"/>
                <a:gd name="connsiteY19" fmla="*/ 2140609 h 2313357"/>
                <a:gd name="connsiteX20" fmla="*/ 493994 w 2078342"/>
                <a:gd name="connsiteY20" fmla="*/ 2130431 h 2313357"/>
                <a:gd name="connsiteX21" fmla="*/ 502236 w 2078342"/>
                <a:gd name="connsiteY21" fmla="*/ 2120688 h 2313357"/>
                <a:gd name="connsiteX22" fmla="*/ 509940 w 2078342"/>
                <a:gd name="connsiteY22" fmla="*/ 2111091 h 2313357"/>
                <a:gd name="connsiteX23" fmla="*/ 517285 w 2078342"/>
                <a:gd name="connsiteY23" fmla="*/ 2101639 h 2313357"/>
                <a:gd name="connsiteX24" fmla="*/ 524270 w 2078342"/>
                <a:gd name="connsiteY24" fmla="*/ 2092624 h 2313357"/>
                <a:gd name="connsiteX25" fmla="*/ 531079 w 2078342"/>
                <a:gd name="connsiteY25" fmla="*/ 2083754 h 2313357"/>
                <a:gd name="connsiteX26" fmla="*/ 537350 w 2078342"/>
                <a:gd name="connsiteY26" fmla="*/ 2075320 h 2313357"/>
                <a:gd name="connsiteX27" fmla="*/ 543440 w 2078342"/>
                <a:gd name="connsiteY27" fmla="*/ 2067032 h 2313357"/>
                <a:gd name="connsiteX28" fmla="*/ 548994 w 2078342"/>
                <a:gd name="connsiteY28" fmla="*/ 2059035 h 2313357"/>
                <a:gd name="connsiteX29" fmla="*/ 554549 w 2078342"/>
                <a:gd name="connsiteY29" fmla="*/ 2051182 h 2313357"/>
                <a:gd name="connsiteX30" fmla="*/ 559384 w 2078342"/>
                <a:gd name="connsiteY30" fmla="*/ 2043766 h 2313357"/>
                <a:gd name="connsiteX31" fmla="*/ 564044 w 2078342"/>
                <a:gd name="connsiteY31" fmla="*/ 2036350 h 2313357"/>
                <a:gd name="connsiteX32" fmla="*/ 568702 w 2078342"/>
                <a:gd name="connsiteY32" fmla="*/ 2029370 h 2313357"/>
                <a:gd name="connsiteX33" fmla="*/ 572642 w 2078342"/>
                <a:gd name="connsiteY33" fmla="*/ 2022537 h 2313357"/>
                <a:gd name="connsiteX34" fmla="*/ 576406 w 2078342"/>
                <a:gd name="connsiteY34" fmla="*/ 2015847 h 2313357"/>
                <a:gd name="connsiteX35" fmla="*/ 580168 w 2078342"/>
                <a:gd name="connsiteY35" fmla="*/ 2009449 h 2313357"/>
                <a:gd name="connsiteX36" fmla="*/ 583392 w 2078342"/>
                <a:gd name="connsiteY36" fmla="*/ 2003196 h 2313357"/>
                <a:gd name="connsiteX37" fmla="*/ 586438 w 2078342"/>
                <a:gd name="connsiteY37" fmla="*/ 1997380 h 2313357"/>
                <a:gd name="connsiteX38" fmla="*/ 589125 w 2078342"/>
                <a:gd name="connsiteY38" fmla="*/ 1991564 h 2313357"/>
                <a:gd name="connsiteX39" fmla="*/ 591634 w 2078342"/>
                <a:gd name="connsiteY39" fmla="*/ 1986038 h 2313357"/>
                <a:gd name="connsiteX40" fmla="*/ 593962 w 2078342"/>
                <a:gd name="connsiteY40" fmla="*/ 1980659 h 2313357"/>
                <a:gd name="connsiteX41" fmla="*/ 595135 w 2078342"/>
                <a:gd name="connsiteY41" fmla="*/ 1977629 h 2313357"/>
                <a:gd name="connsiteX42" fmla="*/ 543841 w 2078342"/>
                <a:gd name="connsiteY42" fmla="*/ 1952920 h 2313357"/>
                <a:gd name="connsiteX43" fmla="*/ 0 w 2078342"/>
                <a:gd name="connsiteY43" fmla="*/ 1039171 h 2313357"/>
                <a:gd name="connsiteX44" fmla="*/ 1039171 w 2078342"/>
                <a:gd name="connsiteY44" fmla="*/ 0 h 231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8342" h="2313357">
                  <a:moveTo>
                    <a:pt x="1039171" y="0"/>
                  </a:moveTo>
                  <a:cubicBezTo>
                    <a:pt x="1613089" y="0"/>
                    <a:pt x="2078342" y="465253"/>
                    <a:pt x="2078342" y="1039171"/>
                  </a:cubicBezTo>
                  <a:cubicBezTo>
                    <a:pt x="2078342" y="1613089"/>
                    <a:pt x="1613089" y="2078342"/>
                    <a:pt x="1039171" y="2078342"/>
                  </a:cubicBezTo>
                  <a:cubicBezTo>
                    <a:pt x="967431" y="2078342"/>
                    <a:pt x="897390" y="2071073"/>
                    <a:pt x="829742" y="2057230"/>
                  </a:cubicBezTo>
                  <a:lnTo>
                    <a:pt x="790233" y="2047071"/>
                  </a:lnTo>
                  <a:lnTo>
                    <a:pt x="321469" y="2313357"/>
                  </a:lnTo>
                  <a:lnTo>
                    <a:pt x="336159" y="2298962"/>
                  </a:lnTo>
                  <a:lnTo>
                    <a:pt x="350314" y="2284857"/>
                  </a:lnTo>
                  <a:lnTo>
                    <a:pt x="364108" y="2271189"/>
                  </a:lnTo>
                  <a:lnTo>
                    <a:pt x="377365" y="2257810"/>
                  </a:lnTo>
                  <a:lnTo>
                    <a:pt x="390265" y="2244724"/>
                  </a:lnTo>
                  <a:lnTo>
                    <a:pt x="402625" y="2231927"/>
                  </a:lnTo>
                  <a:lnTo>
                    <a:pt x="414270" y="2219568"/>
                  </a:lnTo>
                  <a:lnTo>
                    <a:pt x="425736" y="2207208"/>
                  </a:lnTo>
                  <a:lnTo>
                    <a:pt x="436843" y="2195429"/>
                  </a:lnTo>
                  <a:lnTo>
                    <a:pt x="447414" y="2183797"/>
                  </a:lnTo>
                  <a:lnTo>
                    <a:pt x="457627" y="2172600"/>
                  </a:lnTo>
                  <a:lnTo>
                    <a:pt x="467122" y="2161548"/>
                  </a:lnTo>
                  <a:lnTo>
                    <a:pt x="476617" y="2150934"/>
                  </a:lnTo>
                  <a:lnTo>
                    <a:pt x="485574" y="2140609"/>
                  </a:lnTo>
                  <a:lnTo>
                    <a:pt x="493994" y="2130431"/>
                  </a:lnTo>
                  <a:lnTo>
                    <a:pt x="502236" y="2120688"/>
                  </a:lnTo>
                  <a:lnTo>
                    <a:pt x="509940" y="2111091"/>
                  </a:lnTo>
                  <a:lnTo>
                    <a:pt x="517285" y="2101639"/>
                  </a:lnTo>
                  <a:lnTo>
                    <a:pt x="524270" y="2092624"/>
                  </a:lnTo>
                  <a:lnTo>
                    <a:pt x="531079" y="2083754"/>
                  </a:lnTo>
                  <a:lnTo>
                    <a:pt x="537350" y="2075320"/>
                  </a:lnTo>
                  <a:lnTo>
                    <a:pt x="543440" y="2067032"/>
                  </a:lnTo>
                  <a:lnTo>
                    <a:pt x="548994" y="2059035"/>
                  </a:lnTo>
                  <a:lnTo>
                    <a:pt x="554549" y="2051182"/>
                  </a:lnTo>
                  <a:lnTo>
                    <a:pt x="559384" y="2043766"/>
                  </a:lnTo>
                  <a:lnTo>
                    <a:pt x="564044" y="2036350"/>
                  </a:lnTo>
                  <a:lnTo>
                    <a:pt x="568702" y="2029370"/>
                  </a:lnTo>
                  <a:lnTo>
                    <a:pt x="572642" y="2022537"/>
                  </a:lnTo>
                  <a:lnTo>
                    <a:pt x="576406" y="2015847"/>
                  </a:lnTo>
                  <a:lnTo>
                    <a:pt x="580168" y="2009449"/>
                  </a:lnTo>
                  <a:lnTo>
                    <a:pt x="583392" y="2003196"/>
                  </a:lnTo>
                  <a:lnTo>
                    <a:pt x="586438" y="1997380"/>
                  </a:lnTo>
                  <a:lnTo>
                    <a:pt x="589125" y="1991564"/>
                  </a:lnTo>
                  <a:lnTo>
                    <a:pt x="591634" y="1986038"/>
                  </a:lnTo>
                  <a:lnTo>
                    <a:pt x="593962" y="1980659"/>
                  </a:lnTo>
                  <a:lnTo>
                    <a:pt x="595135" y="1977629"/>
                  </a:lnTo>
                  <a:lnTo>
                    <a:pt x="543841" y="1952920"/>
                  </a:lnTo>
                  <a:cubicBezTo>
                    <a:pt x="219905" y="1776947"/>
                    <a:pt x="0" y="1433740"/>
                    <a:pt x="0" y="1039171"/>
                  </a:cubicBezTo>
                  <a:cubicBezTo>
                    <a:pt x="0" y="465253"/>
                    <a:pt x="465253" y="0"/>
                    <a:pt x="1039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11" name="KSO_Shape"/>
            <p:cNvSpPr/>
            <p:nvPr>
              <p:custDataLst>
                <p:tags r:id="rId9"/>
              </p:custDataLst>
            </p:nvPr>
          </p:nvSpPr>
          <p:spPr bwMode="auto">
            <a:xfrm rot="18814279">
              <a:off x="5950278" y="4391384"/>
              <a:ext cx="1137886" cy="1267547"/>
            </a:xfrm>
            <a:custGeom>
              <a:avLst/>
              <a:gdLst>
                <a:gd name="T0" fmla="*/ 686385 w 13624"/>
                <a:gd name="T1" fmla="*/ 84727 h 15172"/>
                <a:gd name="T2" fmla="*/ 669887 w 13624"/>
                <a:gd name="T3" fmla="*/ 64792 h 15172"/>
                <a:gd name="T4" fmla="*/ 653508 w 13624"/>
                <a:gd name="T5" fmla="*/ 47585 h 15172"/>
                <a:gd name="T6" fmla="*/ 637366 w 13624"/>
                <a:gd name="T7" fmla="*/ 33108 h 15172"/>
                <a:gd name="T8" fmla="*/ 621224 w 13624"/>
                <a:gd name="T9" fmla="*/ 21241 h 15172"/>
                <a:gd name="T10" fmla="*/ 605201 w 13624"/>
                <a:gd name="T11" fmla="*/ 11985 h 15172"/>
                <a:gd name="T12" fmla="*/ 589415 w 13624"/>
                <a:gd name="T13" fmla="*/ 5221 h 15172"/>
                <a:gd name="T14" fmla="*/ 573748 w 13624"/>
                <a:gd name="T15" fmla="*/ 1305 h 15172"/>
                <a:gd name="T16" fmla="*/ 558200 w 13624"/>
                <a:gd name="T17" fmla="*/ 0 h 15172"/>
                <a:gd name="T18" fmla="*/ 149431 w 13624"/>
                <a:gd name="T19" fmla="*/ 580988 h 15172"/>
                <a:gd name="T20" fmla="*/ 149668 w 13624"/>
                <a:gd name="T21" fmla="*/ 1215612 h 15172"/>
                <a:gd name="T22" fmla="*/ 558200 w 13624"/>
                <a:gd name="T23" fmla="*/ 1800397 h 15172"/>
                <a:gd name="T24" fmla="*/ 569831 w 13624"/>
                <a:gd name="T25" fmla="*/ 1799685 h 15172"/>
                <a:gd name="T26" fmla="*/ 585380 w 13624"/>
                <a:gd name="T27" fmla="*/ 1796244 h 15172"/>
                <a:gd name="T28" fmla="*/ 601165 w 13624"/>
                <a:gd name="T29" fmla="*/ 1790310 h 15172"/>
                <a:gd name="T30" fmla="*/ 617189 w 13624"/>
                <a:gd name="T31" fmla="*/ 1781766 h 15172"/>
                <a:gd name="T32" fmla="*/ 633212 w 13624"/>
                <a:gd name="T33" fmla="*/ 1770493 h 15172"/>
                <a:gd name="T34" fmla="*/ 649472 w 13624"/>
                <a:gd name="T35" fmla="*/ 1756609 h 15172"/>
                <a:gd name="T36" fmla="*/ 665733 w 13624"/>
                <a:gd name="T37" fmla="*/ 1739996 h 15172"/>
                <a:gd name="T38" fmla="*/ 682231 w 13624"/>
                <a:gd name="T39" fmla="*/ 1720772 h 15172"/>
                <a:gd name="T40" fmla="*/ 1344403 w 13624"/>
                <a:gd name="T41" fmla="*/ 1051379 h 15172"/>
                <a:gd name="T42" fmla="*/ 1414786 w 13624"/>
                <a:gd name="T43" fmla="*/ 1042360 h 15172"/>
                <a:gd name="T44" fmla="*/ 1449918 w 13624"/>
                <a:gd name="T45" fmla="*/ 1035952 h 15172"/>
                <a:gd name="T46" fmla="*/ 1481965 w 13624"/>
                <a:gd name="T47" fmla="*/ 1028358 h 15172"/>
                <a:gd name="T48" fmla="*/ 1504634 w 13624"/>
                <a:gd name="T49" fmla="*/ 1021119 h 15172"/>
                <a:gd name="T50" fmla="*/ 1527423 w 13624"/>
                <a:gd name="T51" fmla="*/ 1010795 h 15172"/>
                <a:gd name="T52" fmla="*/ 1549855 w 13624"/>
                <a:gd name="T53" fmla="*/ 997148 h 15172"/>
                <a:gd name="T54" fmla="*/ 1572407 w 13624"/>
                <a:gd name="T55" fmla="*/ 980417 h 15172"/>
                <a:gd name="T56" fmla="*/ 1587599 w 13624"/>
                <a:gd name="T57" fmla="*/ 966414 h 15172"/>
                <a:gd name="T58" fmla="*/ 1602910 w 13624"/>
                <a:gd name="T59" fmla="*/ 947071 h 15172"/>
                <a:gd name="T60" fmla="*/ 1610743 w 13624"/>
                <a:gd name="T61" fmla="*/ 931882 h 15172"/>
                <a:gd name="T62" fmla="*/ 1614304 w 13624"/>
                <a:gd name="T63" fmla="*/ 921440 h 15172"/>
                <a:gd name="T64" fmla="*/ 1616322 w 13624"/>
                <a:gd name="T65" fmla="*/ 910878 h 15172"/>
                <a:gd name="T66" fmla="*/ 1617034 w 13624"/>
                <a:gd name="T67" fmla="*/ 900080 h 15172"/>
                <a:gd name="T68" fmla="*/ 1616441 w 13624"/>
                <a:gd name="T69" fmla="*/ 888332 h 15172"/>
                <a:gd name="T70" fmla="*/ 1613711 w 13624"/>
                <a:gd name="T71" fmla="*/ 873380 h 15172"/>
                <a:gd name="T72" fmla="*/ 1609082 w 13624"/>
                <a:gd name="T73" fmla="*/ 859140 h 15172"/>
                <a:gd name="T74" fmla="*/ 1602079 w 13624"/>
                <a:gd name="T75" fmla="*/ 845850 h 15172"/>
                <a:gd name="T76" fmla="*/ 1592940 w 13624"/>
                <a:gd name="T77" fmla="*/ 833271 h 15172"/>
                <a:gd name="T78" fmla="*/ 1581902 w 13624"/>
                <a:gd name="T79" fmla="*/ 821642 h 15172"/>
                <a:gd name="T80" fmla="*/ 1568490 w 13624"/>
                <a:gd name="T81" fmla="*/ 810725 h 15172"/>
                <a:gd name="T82" fmla="*/ 1553060 w 13624"/>
                <a:gd name="T83" fmla="*/ 800638 h 15172"/>
                <a:gd name="T84" fmla="*/ 1535494 w 13624"/>
                <a:gd name="T85" fmla="*/ 791382 h 15172"/>
                <a:gd name="T86" fmla="*/ 1515791 w 13624"/>
                <a:gd name="T87" fmla="*/ 782957 h 15172"/>
                <a:gd name="T88" fmla="*/ 1493952 w 13624"/>
                <a:gd name="T89" fmla="*/ 775481 h 15172"/>
                <a:gd name="T90" fmla="*/ 1463686 w 13624"/>
                <a:gd name="T91" fmla="*/ 767056 h 15172"/>
                <a:gd name="T92" fmla="*/ 1408258 w 13624"/>
                <a:gd name="T93" fmla="*/ 756376 h 15172"/>
                <a:gd name="T94" fmla="*/ 1344403 w 13624"/>
                <a:gd name="T95" fmla="*/ 749018 h 151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624" h="15172">
                  <a:moveTo>
                    <a:pt x="11327" y="6312"/>
                  </a:moveTo>
                  <a:lnTo>
                    <a:pt x="10515" y="6254"/>
                  </a:lnTo>
                  <a:lnTo>
                    <a:pt x="5783" y="714"/>
                  </a:lnTo>
                  <a:lnTo>
                    <a:pt x="5748" y="670"/>
                  </a:lnTo>
                  <a:lnTo>
                    <a:pt x="5714" y="628"/>
                  </a:lnTo>
                  <a:lnTo>
                    <a:pt x="5679" y="586"/>
                  </a:lnTo>
                  <a:lnTo>
                    <a:pt x="5644" y="546"/>
                  </a:lnTo>
                  <a:lnTo>
                    <a:pt x="5609" y="508"/>
                  </a:lnTo>
                  <a:lnTo>
                    <a:pt x="5576" y="471"/>
                  </a:lnTo>
                  <a:lnTo>
                    <a:pt x="5541" y="436"/>
                  </a:lnTo>
                  <a:lnTo>
                    <a:pt x="5506" y="401"/>
                  </a:lnTo>
                  <a:lnTo>
                    <a:pt x="5472" y="369"/>
                  </a:lnTo>
                  <a:lnTo>
                    <a:pt x="5438" y="338"/>
                  </a:lnTo>
                  <a:lnTo>
                    <a:pt x="5403" y="308"/>
                  </a:lnTo>
                  <a:lnTo>
                    <a:pt x="5370" y="279"/>
                  </a:lnTo>
                  <a:lnTo>
                    <a:pt x="5335" y="252"/>
                  </a:lnTo>
                  <a:lnTo>
                    <a:pt x="5301" y="225"/>
                  </a:lnTo>
                  <a:lnTo>
                    <a:pt x="5268" y="201"/>
                  </a:lnTo>
                  <a:lnTo>
                    <a:pt x="5234" y="179"/>
                  </a:lnTo>
                  <a:lnTo>
                    <a:pt x="5200" y="157"/>
                  </a:lnTo>
                  <a:lnTo>
                    <a:pt x="5166" y="137"/>
                  </a:lnTo>
                  <a:lnTo>
                    <a:pt x="5132" y="117"/>
                  </a:lnTo>
                  <a:lnTo>
                    <a:pt x="5099" y="101"/>
                  </a:lnTo>
                  <a:lnTo>
                    <a:pt x="5065" y="84"/>
                  </a:lnTo>
                  <a:lnTo>
                    <a:pt x="5033" y="69"/>
                  </a:lnTo>
                  <a:lnTo>
                    <a:pt x="4999" y="56"/>
                  </a:lnTo>
                  <a:lnTo>
                    <a:pt x="4966" y="44"/>
                  </a:lnTo>
                  <a:lnTo>
                    <a:pt x="4932" y="34"/>
                  </a:lnTo>
                  <a:lnTo>
                    <a:pt x="4900" y="25"/>
                  </a:lnTo>
                  <a:lnTo>
                    <a:pt x="4866" y="17"/>
                  </a:lnTo>
                  <a:lnTo>
                    <a:pt x="4834" y="11"/>
                  </a:lnTo>
                  <a:lnTo>
                    <a:pt x="4801" y="6"/>
                  </a:lnTo>
                  <a:lnTo>
                    <a:pt x="4768" y="2"/>
                  </a:lnTo>
                  <a:lnTo>
                    <a:pt x="4736" y="0"/>
                  </a:lnTo>
                  <a:lnTo>
                    <a:pt x="4703" y="0"/>
                  </a:lnTo>
                  <a:lnTo>
                    <a:pt x="4047" y="0"/>
                  </a:lnTo>
                  <a:lnTo>
                    <a:pt x="7045" y="6405"/>
                  </a:lnTo>
                  <a:lnTo>
                    <a:pt x="2884" y="6714"/>
                  </a:lnTo>
                  <a:lnTo>
                    <a:pt x="1259" y="4896"/>
                  </a:lnTo>
                  <a:lnTo>
                    <a:pt x="0" y="4896"/>
                  </a:lnTo>
                  <a:lnTo>
                    <a:pt x="1667" y="7445"/>
                  </a:lnTo>
                  <a:lnTo>
                    <a:pt x="2" y="10244"/>
                  </a:lnTo>
                  <a:lnTo>
                    <a:pt x="1261" y="10244"/>
                  </a:lnTo>
                  <a:lnTo>
                    <a:pt x="2886" y="8425"/>
                  </a:lnTo>
                  <a:lnTo>
                    <a:pt x="7045" y="8734"/>
                  </a:lnTo>
                  <a:lnTo>
                    <a:pt x="4047" y="15172"/>
                  </a:lnTo>
                  <a:lnTo>
                    <a:pt x="4703" y="15172"/>
                  </a:lnTo>
                  <a:lnTo>
                    <a:pt x="4736" y="15171"/>
                  </a:lnTo>
                  <a:lnTo>
                    <a:pt x="4768" y="15170"/>
                  </a:lnTo>
                  <a:lnTo>
                    <a:pt x="4801" y="15166"/>
                  </a:lnTo>
                  <a:lnTo>
                    <a:pt x="4834" y="15161"/>
                  </a:lnTo>
                  <a:lnTo>
                    <a:pt x="4866" y="15154"/>
                  </a:lnTo>
                  <a:lnTo>
                    <a:pt x="4900" y="15147"/>
                  </a:lnTo>
                  <a:lnTo>
                    <a:pt x="4932" y="15137"/>
                  </a:lnTo>
                  <a:lnTo>
                    <a:pt x="4966" y="15128"/>
                  </a:lnTo>
                  <a:lnTo>
                    <a:pt x="4999" y="15116"/>
                  </a:lnTo>
                  <a:lnTo>
                    <a:pt x="5033" y="15103"/>
                  </a:lnTo>
                  <a:lnTo>
                    <a:pt x="5065" y="15087"/>
                  </a:lnTo>
                  <a:lnTo>
                    <a:pt x="5099" y="15071"/>
                  </a:lnTo>
                  <a:lnTo>
                    <a:pt x="5132" y="15053"/>
                  </a:lnTo>
                  <a:lnTo>
                    <a:pt x="5166" y="15035"/>
                  </a:lnTo>
                  <a:lnTo>
                    <a:pt x="5200" y="15015"/>
                  </a:lnTo>
                  <a:lnTo>
                    <a:pt x="5234" y="14993"/>
                  </a:lnTo>
                  <a:lnTo>
                    <a:pt x="5268" y="14971"/>
                  </a:lnTo>
                  <a:lnTo>
                    <a:pt x="5301" y="14946"/>
                  </a:lnTo>
                  <a:lnTo>
                    <a:pt x="5335" y="14920"/>
                  </a:lnTo>
                  <a:lnTo>
                    <a:pt x="5370" y="14893"/>
                  </a:lnTo>
                  <a:lnTo>
                    <a:pt x="5403" y="14864"/>
                  </a:lnTo>
                  <a:lnTo>
                    <a:pt x="5438" y="14834"/>
                  </a:lnTo>
                  <a:lnTo>
                    <a:pt x="5472" y="14803"/>
                  </a:lnTo>
                  <a:lnTo>
                    <a:pt x="5506" y="14769"/>
                  </a:lnTo>
                  <a:lnTo>
                    <a:pt x="5541" y="14736"/>
                  </a:lnTo>
                  <a:lnTo>
                    <a:pt x="5576" y="14700"/>
                  </a:lnTo>
                  <a:lnTo>
                    <a:pt x="5609" y="14663"/>
                  </a:lnTo>
                  <a:lnTo>
                    <a:pt x="5644" y="14624"/>
                  </a:lnTo>
                  <a:lnTo>
                    <a:pt x="5679" y="14585"/>
                  </a:lnTo>
                  <a:lnTo>
                    <a:pt x="5714" y="14544"/>
                  </a:lnTo>
                  <a:lnTo>
                    <a:pt x="5748" y="14501"/>
                  </a:lnTo>
                  <a:lnTo>
                    <a:pt x="5783" y="14458"/>
                  </a:lnTo>
                  <a:lnTo>
                    <a:pt x="10515" y="8918"/>
                  </a:lnTo>
                  <a:lnTo>
                    <a:pt x="11327" y="8860"/>
                  </a:lnTo>
                  <a:lnTo>
                    <a:pt x="11604" y="8823"/>
                  </a:lnTo>
                  <a:lnTo>
                    <a:pt x="11858" y="8792"/>
                  </a:lnTo>
                  <a:lnTo>
                    <a:pt x="11920" y="8784"/>
                  </a:lnTo>
                  <a:lnTo>
                    <a:pt x="11987" y="8774"/>
                  </a:lnTo>
                  <a:lnTo>
                    <a:pt x="12059" y="8761"/>
                  </a:lnTo>
                  <a:lnTo>
                    <a:pt x="12136" y="8746"/>
                  </a:lnTo>
                  <a:lnTo>
                    <a:pt x="12216" y="8730"/>
                  </a:lnTo>
                  <a:lnTo>
                    <a:pt x="12301" y="8710"/>
                  </a:lnTo>
                  <a:lnTo>
                    <a:pt x="12391" y="8690"/>
                  </a:lnTo>
                  <a:lnTo>
                    <a:pt x="12486" y="8666"/>
                  </a:lnTo>
                  <a:lnTo>
                    <a:pt x="12533" y="8654"/>
                  </a:lnTo>
                  <a:lnTo>
                    <a:pt x="12581" y="8640"/>
                  </a:lnTo>
                  <a:lnTo>
                    <a:pt x="12629" y="8623"/>
                  </a:lnTo>
                  <a:lnTo>
                    <a:pt x="12677" y="8605"/>
                  </a:lnTo>
                  <a:lnTo>
                    <a:pt x="12725" y="8586"/>
                  </a:lnTo>
                  <a:lnTo>
                    <a:pt x="12773" y="8564"/>
                  </a:lnTo>
                  <a:lnTo>
                    <a:pt x="12821" y="8542"/>
                  </a:lnTo>
                  <a:lnTo>
                    <a:pt x="12869" y="8518"/>
                  </a:lnTo>
                  <a:lnTo>
                    <a:pt x="12916" y="8491"/>
                  </a:lnTo>
                  <a:lnTo>
                    <a:pt x="12964" y="8464"/>
                  </a:lnTo>
                  <a:lnTo>
                    <a:pt x="13012" y="8434"/>
                  </a:lnTo>
                  <a:lnTo>
                    <a:pt x="13058" y="8403"/>
                  </a:lnTo>
                  <a:lnTo>
                    <a:pt x="13106" y="8370"/>
                  </a:lnTo>
                  <a:lnTo>
                    <a:pt x="13153" y="8335"/>
                  </a:lnTo>
                  <a:lnTo>
                    <a:pt x="13201" y="8299"/>
                  </a:lnTo>
                  <a:lnTo>
                    <a:pt x="13248" y="8262"/>
                  </a:lnTo>
                  <a:lnTo>
                    <a:pt x="13293" y="8223"/>
                  </a:lnTo>
                  <a:lnTo>
                    <a:pt x="13336" y="8183"/>
                  </a:lnTo>
                  <a:lnTo>
                    <a:pt x="13376" y="8144"/>
                  </a:lnTo>
                  <a:lnTo>
                    <a:pt x="13413" y="8104"/>
                  </a:lnTo>
                  <a:lnTo>
                    <a:pt x="13447" y="8063"/>
                  </a:lnTo>
                  <a:lnTo>
                    <a:pt x="13478" y="8022"/>
                  </a:lnTo>
                  <a:lnTo>
                    <a:pt x="13505" y="7981"/>
                  </a:lnTo>
                  <a:lnTo>
                    <a:pt x="13530" y="7939"/>
                  </a:lnTo>
                  <a:lnTo>
                    <a:pt x="13552" y="7896"/>
                  </a:lnTo>
                  <a:lnTo>
                    <a:pt x="13563" y="7874"/>
                  </a:lnTo>
                  <a:lnTo>
                    <a:pt x="13571" y="7853"/>
                  </a:lnTo>
                  <a:lnTo>
                    <a:pt x="13580" y="7831"/>
                  </a:lnTo>
                  <a:lnTo>
                    <a:pt x="13588" y="7809"/>
                  </a:lnTo>
                  <a:lnTo>
                    <a:pt x="13595" y="7788"/>
                  </a:lnTo>
                  <a:lnTo>
                    <a:pt x="13601" y="7765"/>
                  </a:lnTo>
                  <a:lnTo>
                    <a:pt x="13606" y="7744"/>
                  </a:lnTo>
                  <a:lnTo>
                    <a:pt x="13611" y="7721"/>
                  </a:lnTo>
                  <a:lnTo>
                    <a:pt x="13616" y="7699"/>
                  </a:lnTo>
                  <a:lnTo>
                    <a:pt x="13618" y="7676"/>
                  </a:lnTo>
                  <a:lnTo>
                    <a:pt x="13622" y="7654"/>
                  </a:lnTo>
                  <a:lnTo>
                    <a:pt x="13623" y="7631"/>
                  </a:lnTo>
                  <a:lnTo>
                    <a:pt x="13624" y="7608"/>
                  </a:lnTo>
                  <a:lnTo>
                    <a:pt x="13624" y="7585"/>
                  </a:lnTo>
                  <a:lnTo>
                    <a:pt x="13624" y="7552"/>
                  </a:lnTo>
                  <a:lnTo>
                    <a:pt x="13622" y="7520"/>
                  </a:lnTo>
                  <a:lnTo>
                    <a:pt x="13619" y="7486"/>
                  </a:lnTo>
                  <a:lnTo>
                    <a:pt x="13616" y="7454"/>
                  </a:lnTo>
                  <a:lnTo>
                    <a:pt x="13611" y="7422"/>
                  </a:lnTo>
                  <a:lnTo>
                    <a:pt x="13604" y="7391"/>
                  </a:lnTo>
                  <a:lnTo>
                    <a:pt x="13596" y="7360"/>
                  </a:lnTo>
                  <a:lnTo>
                    <a:pt x="13588" y="7329"/>
                  </a:lnTo>
                  <a:lnTo>
                    <a:pt x="13578" y="7299"/>
                  </a:lnTo>
                  <a:lnTo>
                    <a:pt x="13569" y="7270"/>
                  </a:lnTo>
                  <a:lnTo>
                    <a:pt x="13557" y="7240"/>
                  </a:lnTo>
                  <a:lnTo>
                    <a:pt x="13544" y="7212"/>
                  </a:lnTo>
                  <a:lnTo>
                    <a:pt x="13529" y="7183"/>
                  </a:lnTo>
                  <a:lnTo>
                    <a:pt x="13515" y="7155"/>
                  </a:lnTo>
                  <a:lnTo>
                    <a:pt x="13498" y="7128"/>
                  </a:lnTo>
                  <a:lnTo>
                    <a:pt x="13481" y="7101"/>
                  </a:lnTo>
                  <a:lnTo>
                    <a:pt x="13462" y="7074"/>
                  </a:lnTo>
                  <a:lnTo>
                    <a:pt x="13443" y="7049"/>
                  </a:lnTo>
                  <a:lnTo>
                    <a:pt x="13421" y="7022"/>
                  </a:lnTo>
                  <a:lnTo>
                    <a:pt x="13400" y="6997"/>
                  </a:lnTo>
                  <a:lnTo>
                    <a:pt x="13377" y="6972"/>
                  </a:lnTo>
                  <a:lnTo>
                    <a:pt x="13353" y="6948"/>
                  </a:lnTo>
                  <a:lnTo>
                    <a:pt x="13328" y="6924"/>
                  </a:lnTo>
                  <a:lnTo>
                    <a:pt x="13302" y="6900"/>
                  </a:lnTo>
                  <a:lnTo>
                    <a:pt x="13274" y="6877"/>
                  </a:lnTo>
                  <a:lnTo>
                    <a:pt x="13245" y="6855"/>
                  </a:lnTo>
                  <a:lnTo>
                    <a:pt x="13215" y="6832"/>
                  </a:lnTo>
                  <a:lnTo>
                    <a:pt x="13184" y="6810"/>
                  </a:lnTo>
                  <a:lnTo>
                    <a:pt x="13153" y="6789"/>
                  </a:lnTo>
                  <a:lnTo>
                    <a:pt x="13119" y="6768"/>
                  </a:lnTo>
                  <a:lnTo>
                    <a:pt x="13085" y="6747"/>
                  </a:lnTo>
                  <a:lnTo>
                    <a:pt x="13050" y="6728"/>
                  </a:lnTo>
                  <a:lnTo>
                    <a:pt x="13014" y="6707"/>
                  </a:lnTo>
                  <a:lnTo>
                    <a:pt x="12976" y="6688"/>
                  </a:lnTo>
                  <a:lnTo>
                    <a:pt x="12937" y="6669"/>
                  </a:lnTo>
                  <a:lnTo>
                    <a:pt x="12898" y="6651"/>
                  </a:lnTo>
                  <a:lnTo>
                    <a:pt x="12857" y="6633"/>
                  </a:lnTo>
                  <a:lnTo>
                    <a:pt x="12814" y="6615"/>
                  </a:lnTo>
                  <a:lnTo>
                    <a:pt x="12771" y="6598"/>
                  </a:lnTo>
                  <a:lnTo>
                    <a:pt x="12726" y="6581"/>
                  </a:lnTo>
                  <a:lnTo>
                    <a:pt x="12681" y="6566"/>
                  </a:lnTo>
                  <a:lnTo>
                    <a:pt x="12635" y="6549"/>
                  </a:lnTo>
                  <a:lnTo>
                    <a:pt x="12587" y="6535"/>
                  </a:lnTo>
                  <a:lnTo>
                    <a:pt x="12538" y="6519"/>
                  </a:lnTo>
                  <a:lnTo>
                    <a:pt x="12488" y="6505"/>
                  </a:lnTo>
                  <a:lnTo>
                    <a:pt x="12438" y="6490"/>
                  </a:lnTo>
                  <a:lnTo>
                    <a:pt x="12332" y="6464"/>
                  </a:lnTo>
                  <a:lnTo>
                    <a:pt x="12222" y="6439"/>
                  </a:lnTo>
                  <a:lnTo>
                    <a:pt x="12108" y="6416"/>
                  </a:lnTo>
                  <a:lnTo>
                    <a:pt x="11988" y="6393"/>
                  </a:lnTo>
                  <a:lnTo>
                    <a:pt x="11865" y="6374"/>
                  </a:lnTo>
                  <a:lnTo>
                    <a:pt x="11738" y="6356"/>
                  </a:lnTo>
                  <a:lnTo>
                    <a:pt x="11605" y="6339"/>
                  </a:lnTo>
                  <a:lnTo>
                    <a:pt x="11468" y="6325"/>
                  </a:lnTo>
                  <a:lnTo>
                    <a:pt x="11327" y="63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</p:spTree>
    <p:custDataLst>
      <p:tags r:id="rId10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Title</a:t>
            </a:r>
            <a:endParaRPr lang="en-US" altLang="zh-CN" dirty="0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sp>
        <p:nvSpPr>
          <p:cNvPr id="3" name="文本占位符 2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2000" dirty="0"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cs typeface="Meiryo UI" panose="020B0604030504040204" charset="-128"/>
              </a:rPr>
              <a:t> </a:t>
            </a:r>
            <a:r>
              <a:rPr lang="en-US" altLang="ja-JP" sz="2000" dirty="0">
                <a:cs typeface="Meiryo UI" panose="020B0604030504040204" charset="-128"/>
              </a:rPr>
              <a:t>here</a:t>
            </a:r>
            <a:r>
              <a:rPr lang="en-US" altLang="zh-CN" sz="2000" dirty="0"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cs typeface="Meiryo UI" panose="020B0604030504040204" charset="-128"/>
              </a:rPr>
              <a:t> </a:t>
            </a:r>
            <a:r>
              <a:rPr lang="en-US" altLang="ja-JP" sz="2000" dirty="0">
                <a:cs typeface="Meiryo UI" panose="020B0604030504040204" charset="-128"/>
              </a:rPr>
              <a:t>here</a:t>
            </a:r>
            <a:r>
              <a:rPr lang="en-US" altLang="zh-CN" sz="2000" dirty="0"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cs typeface="Meiryo UI" panose="020B0604030504040204" charset="-128"/>
              </a:rPr>
              <a:t> </a:t>
            </a:r>
            <a:r>
              <a:rPr lang="en-US" altLang="ja-JP" sz="2000" dirty="0">
                <a:cs typeface="Meiryo UI" panose="020B0604030504040204" charset="-128"/>
              </a:rPr>
              <a:t>here</a:t>
            </a:r>
            <a:r>
              <a:rPr lang="en-US" altLang="zh-CN" sz="2000" dirty="0">
                <a:cs typeface="Meiryo UI" panose="020B0604030504040204" charset="-128"/>
              </a:rPr>
              <a:t>. </a:t>
            </a:r>
            <a:endParaRPr lang="zh-CN" altLang="en-US" dirty="0"/>
          </a:p>
        </p:txBody>
      </p:sp>
      <p:cxnSp>
        <p:nvCxnSpPr>
          <p:cNvPr id="18" name="直接连接符 17"/>
          <p:cNvCxnSpPr/>
          <p:nvPr>
            <p:custDataLst>
              <p:tags r:id="rId5"/>
            </p:custDataLst>
          </p:nvPr>
        </p:nvCxnSpPr>
        <p:spPr>
          <a:xfrm>
            <a:off x="509588" y="1925638"/>
            <a:ext cx="1113472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6"/>
            </p:custDataLst>
          </p:nvPr>
        </p:nvCxnSpPr>
        <p:spPr>
          <a:xfrm>
            <a:off x="509588" y="4630738"/>
            <a:ext cx="1113472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7"/>
            </p:custDataLst>
          </p:nvPr>
        </p:nvCxnSpPr>
        <p:spPr>
          <a:xfrm>
            <a:off x="6096000" y="1925638"/>
            <a:ext cx="0" cy="2705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>
            <p:custDataLst>
              <p:tags r:id="rId1"/>
            </p:custDataLst>
          </p:nvPr>
        </p:nvCxnSpPr>
        <p:spPr>
          <a:xfrm>
            <a:off x="509588" y="1925638"/>
            <a:ext cx="1113472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2"/>
            </p:custDataLst>
          </p:nvPr>
        </p:nvCxnSpPr>
        <p:spPr>
          <a:xfrm>
            <a:off x="509588" y="5883275"/>
            <a:ext cx="1113472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3"/>
            </p:custDataLst>
          </p:nvPr>
        </p:nvCxnSpPr>
        <p:spPr>
          <a:xfrm>
            <a:off x="6096000" y="1925638"/>
            <a:ext cx="0" cy="395763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421335"/>
            <a:ext cx="51752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2"/>
          <a:stretch>
            <a:fillRect/>
          </a:stretch>
        </p:blipFill>
        <p:spPr bwMode="auto">
          <a:xfrm>
            <a:off x="6464300" y="2421335"/>
            <a:ext cx="51800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019" y="4464248"/>
            <a:ext cx="5141912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</a:t>
            </a:r>
            <a:endParaRPr lang="en-US" altLang="zh-CN" sz="20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27" name="矩形 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64300" y="4464248"/>
            <a:ext cx="5141912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</a:t>
            </a:r>
            <a:endParaRPr lang="en-US" altLang="zh-CN" sz="20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38700" y="2464435"/>
            <a:ext cx="2690495" cy="1753235"/>
          </a:xfrm>
        </p:spPr>
        <p:txBody>
          <a:bodyPr/>
          <a:lstStyle/>
          <a:p>
            <a:r>
              <a:rPr lang="en-US" altLang="zh-CN" dirty="0"/>
              <a:t>Thanks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200" y="363600"/>
            <a:ext cx="10515600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38200" y="1825625"/>
            <a:ext cx="51804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Text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r>
              <a:rPr lang="en-US" altLang="zh-CN" sz="24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Text</a:t>
            </a:r>
            <a:endParaRPr lang="en-US" altLang="zh-CN" sz="24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 preferRelativeResize="0"/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8"/>
          <a:stretch>
            <a:fillRect/>
          </a:stretch>
        </p:blipFill>
        <p:spPr>
          <a:xfrm>
            <a:off x="5184000" y="457200"/>
            <a:ext cx="6170400" cy="54036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38200" y="457200"/>
            <a:ext cx="4165349" cy="160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06145" y="2156990"/>
            <a:ext cx="4165349" cy="381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 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 preferRelativeResize="0"/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4"/>
          <a:stretch>
            <a:fillRect/>
          </a:stretch>
        </p:blipFill>
        <p:spPr>
          <a:xfrm>
            <a:off x="1555200" y="1418400"/>
            <a:ext cx="9082800" cy="45432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554600" y="29795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6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Title</a:t>
            </a:r>
            <a:endParaRPr lang="en-US" altLang="zh-CN" sz="36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54600" y="6142412"/>
            <a:ext cx="9082800" cy="59760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r>
              <a:rPr lang="en-US" altLang="zh-CN" sz="14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Text</a:t>
            </a:r>
            <a:endParaRPr lang="en-US" altLang="zh-CN" sz="14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086" y="177800"/>
            <a:ext cx="2398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Content</a:t>
            </a:r>
            <a:endParaRPr lang="en-US" altLang="zh-CN" sz="36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-12700" y="850900"/>
            <a:ext cx="240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-12700" y="927100"/>
            <a:ext cx="157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3413578" y="2146301"/>
            <a:ext cx="5364844" cy="544550"/>
            <a:chOff x="3642178" y="1625601"/>
            <a:chExt cx="5364844" cy="544550"/>
          </a:xfrm>
        </p:grpSpPr>
        <p:cxnSp>
          <p:nvCxnSpPr>
            <p:cNvPr id="12" name="MH_Others_1"/>
            <p:cNvCxnSpPr/>
            <p:nvPr>
              <p:custDataLst>
                <p:tags r:id="rId5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Entry_1">
              <a:hlinkClick r:id="rId6" action="ppaction://hlinksldjump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da-DK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da-DK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14" name="MH_Others_2"/>
            <p:cNvCxnSpPr/>
            <p:nvPr>
              <p:custDataLst>
                <p:tags r:id="rId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Number_1">
              <a:hlinkClick r:id="rId6" action="ppaction://hlinksldjump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1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086" y="177800"/>
            <a:ext cx="2398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Content</a:t>
            </a:r>
            <a:endParaRPr lang="en-US" altLang="zh-CN" sz="36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-12700" y="850900"/>
            <a:ext cx="240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-12700" y="927100"/>
            <a:ext cx="157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3413578" y="1625601"/>
            <a:ext cx="5364844" cy="544550"/>
            <a:chOff x="3642178" y="1625601"/>
            <a:chExt cx="5364844" cy="544550"/>
          </a:xfrm>
        </p:grpSpPr>
        <p:cxnSp>
          <p:nvCxnSpPr>
            <p:cNvPr id="12" name="MH_Others_1"/>
            <p:cNvCxnSpPr/>
            <p:nvPr>
              <p:custDataLst>
                <p:tags r:id="rId5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Entry_1">
              <a:hlinkClick r:id="rId6" action="ppaction://hlinksldjump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da-DK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da-DK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14" name="MH_Others_2"/>
            <p:cNvCxnSpPr/>
            <p:nvPr>
              <p:custDataLst>
                <p:tags r:id="rId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Number_1">
              <a:hlinkClick r:id="rId6" action="ppaction://hlinksldjump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1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10"/>
            </p:custDataLst>
          </p:nvPr>
        </p:nvGrpSpPr>
        <p:grpSpPr>
          <a:xfrm>
            <a:off x="3413578" y="3205481"/>
            <a:ext cx="5364844" cy="544550"/>
            <a:chOff x="3642178" y="1625601"/>
            <a:chExt cx="5364844" cy="544550"/>
          </a:xfrm>
        </p:grpSpPr>
        <p:cxnSp>
          <p:nvCxnSpPr>
            <p:cNvPr id="17" name="MH_Others_1"/>
            <p:cNvCxnSpPr/>
            <p:nvPr>
              <p:custDataLst>
                <p:tags r:id="rId11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H_Entry_1">
              <a:hlinkClick r:id="rId6" action="ppaction://hlinksldjump"/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da-DK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da-DK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19" name="MH_Others_2"/>
            <p:cNvCxnSpPr/>
            <p:nvPr>
              <p:custDataLst>
                <p:tags r:id="rId13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H_Number_1">
              <a:hlinkClick r:id="rId6" action="ppaction://hlinksldjump"/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2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086" y="177800"/>
            <a:ext cx="2398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Content</a:t>
            </a:r>
            <a:endParaRPr lang="en-US" altLang="zh-CN" sz="36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-12700" y="850900"/>
            <a:ext cx="240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-12700" y="927100"/>
            <a:ext cx="157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3413578" y="1625601"/>
            <a:ext cx="5364844" cy="544550"/>
            <a:chOff x="3642178" y="1625601"/>
            <a:chExt cx="5364844" cy="544550"/>
          </a:xfrm>
        </p:grpSpPr>
        <p:cxnSp>
          <p:nvCxnSpPr>
            <p:cNvPr id="12" name="MH_Others_1"/>
            <p:cNvCxnSpPr/>
            <p:nvPr>
              <p:custDataLst>
                <p:tags r:id="rId5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Entry_1">
              <a:hlinkClick r:id="rId6" action="ppaction://hlinksldjump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da-DK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da-DK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14" name="MH_Others_2"/>
            <p:cNvCxnSpPr/>
            <p:nvPr>
              <p:custDataLst>
                <p:tags r:id="rId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Number_1">
              <a:hlinkClick r:id="rId6" action="ppaction://hlinksldjump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1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10"/>
            </p:custDataLst>
          </p:nvPr>
        </p:nvGrpSpPr>
        <p:grpSpPr>
          <a:xfrm>
            <a:off x="3413578" y="3205481"/>
            <a:ext cx="5364844" cy="544550"/>
            <a:chOff x="3642178" y="1625601"/>
            <a:chExt cx="5364844" cy="544550"/>
          </a:xfrm>
        </p:grpSpPr>
        <p:cxnSp>
          <p:nvCxnSpPr>
            <p:cNvPr id="17" name="MH_Others_1"/>
            <p:cNvCxnSpPr/>
            <p:nvPr>
              <p:custDataLst>
                <p:tags r:id="rId11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H_Entry_1">
              <a:hlinkClick r:id="rId6" action="ppaction://hlinksldjump"/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da-DK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da-DK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19" name="MH_Others_2"/>
            <p:cNvCxnSpPr/>
            <p:nvPr>
              <p:custDataLst>
                <p:tags r:id="rId13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H_Number_1">
              <a:hlinkClick r:id="rId6" action="ppaction://hlinksldjump"/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2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15"/>
            </p:custDataLst>
          </p:nvPr>
        </p:nvGrpSpPr>
        <p:grpSpPr>
          <a:xfrm>
            <a:off x="3413578" y="4785361"/>
            <a:ext cx="5364844" cy="544550"/>
            <a:chOff x="3642178" y="1625601"/>
            <a:chExt cx="5364844" cy="544550"/>
          </a:xfrm>
        </p:grpSpPr>
        <p:cxnSp>
          <p:nvCxnSpPr>
            <p:cNvPr id="36" name="MH_Others_1"/>
            <p:cNvCxnSpPr/>
            <p:nvPr>
              <p:custDataLst>
                <p:tags r:id="rId16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MH_Entry_1">
              <a:hlinkClick r:id="rId6" action="ppaction://hlinksldjump"/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da-DK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da-DK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38" name="MH_Others_2"/>
            <p:cNvCxnSpPr/>
            <p:nvPr>
              <p:custDataLst>
                <p:tags r:id="rId1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MH_Number_1">
              <a:hlinkClick r:id="rId6" action="ppaction://hlinksldjump"/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3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</p:spTree>
    <p:custDataLst>
      <p:tags r:id="rId2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086" y="177800"/>
            <a:ext cx="2398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Content</a:t>
            </a:r>
            <a:endParaRPr lang="en-US" altLang="zh-CN" sz="36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-12700" y="850900"/>
            <a:ext cx="240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-12700" y="927100"/>
            <a:ext cx="157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3413578" y="1625601"/>
            <a:ext cx="5364844" cy="544550"/>
            <a:chOff x="3642178" y="1625601"/>
            <a:chExt cx="5364844" cy="544550"/>
          </a:xfrm>
        </p:grpSpPr>
        <p:cxnSp>
          <p:nvCxnSpPr>
            <p:cNvPr id="12" name="MH_Others_1"/>
            <p:cNvCxnSpPr/>
            <p:nvPr>
              <p:custDataLst>
                <p:tags r:id="rId5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Entry_1">
              <a:hlinkClick r:id="rId6" action="ppaction://hlinksldjump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14" name="MH_Others_2"/>
            <p:cNvCxnSpPr/>
            <p:nvPr>
              <p:custDataLst>
                <p:tags r:id="rId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Number_1">
              <a:hlinkClick r:id="rId6" action="ppaction://hlinksldjump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1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10"/>
            </p:custDataLst>
          </p:nvPr>
        </p:nvGrpSpPr>
        <p:grpSpPr>
          <a:xfrm>
            <a:off x="3413578" y="2678854"/>
            <a:ext cx="5364844" cy="544550"/>
            <a:chOff x="3642178" y="1625601"/>
            <a:chExt cx="5364844" cy="544550"/>
          </a:xfrm>
        </p:grpSpPr>
        <p:cxnSp>
          <p:nvCxnSpPr>
            <p:cNvPr id="17" name="MH_Others_1"/>
            <p:cNvCxnSpPr/>
            <p:nvPr>
              <p:custDataLst>
                <p:tags r:id="rId11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H_Entry_1">
              <a:hlinkClick r:id="rId6" action="ppaction://hlinksldjump"/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19" name="MH_Others_2"/>
            <p:cNvCxnSpPr/>
            <p:nvPr>
              <p:custDataLst>
                <p:tags r:id="rId13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H_Number_1">
              <a:hlinkClick r:id="rId6" action="ppaction://hlinksldjump"/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2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5"/>
            </p:custDataLst>
          </p:nvPr>
        </p:nvGrpSpPr>
        <p:grpSpPr>
          <a:xfrm>
            <a:off x="3413578" y="3732107"/>
            <a:ext cx="5364844" cy="544550"/>
            <a:chOff x="3642178" y="1625601"/>
            <a:chExt cx="5364844" cy="544550"/>
          </a:xfrm>
        </p:grpSpPr>
        <p:cxnSp>
          <p:nvCxnSpPr>
            <p:cNvPr id="22" name="MH_Others_1"/>
            <p:cNvCxnSpPr/>
            <p:nvPr>
              <p:custDataLst>
                <p:tags r:id="rId16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H_Entry_1">
              <a:hlinkClick r:id="rId6" action="ppaction://hlinksldjump"/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24" name="MH_Others_2"/>
            <p:cNvCxnSpPr/>
            <p:nvPr>
              <p:custDataLst>
                <p:tags r:id="rId1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MH_Number_1">
              <a:hlinkClick r:id="rId6" action="ppaction://hlinksldjump"/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3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20"/>
            </p:custDataLst>
          </p:nvPr>
        </p:nvGrpSpPr>
        <p:grpSpPr>
          <a:xfrm>
            <a:off x="3413578" y="4785361"/>
            <a:ext cx="5364844" cy="544550"/>
            <a:chOff x="3642178" y="1625601"/>
            <a:chExt cx="5364844" cy="544550"/>
          </a:xfrm>
        </p:grpSpPr>
        <p:cxnSp>
          <p:nvCxnSpPr>
            <p:cNvPr id="36" name="MH_Others_1"/>
            <p:cNvCxnSpPr/>
            <p:nvPr>
              <p:custDataLst>
                <p:tags r:id="rId21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MH_Entry_1">
              <a:hlinkClick r:id="rId6" action="ppaction://hlinksldjump"/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Title</a:t>
              </a:r>
              <a:endParaRPr lang="en-US" altLang="zh-CN" sz="1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cxnSp>
          <p:nvCxnSpPr>
            <p:cNvPr id="38" name="MH_Others_2"/>
            <p:cNvCxnSpPr/>
            <p:nvPr>
              <p:custDataLst>
                <p:tags r:id="rId23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MH_Number_1">
              <a:hlinkClick r:id="rId6" action="ppaction://hlinksldjump"/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4</a:t>
              </a:r>
              <a:endParaRPr lang="en-US" altLang="zh-CN" sz="28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</p:spTree>
    <p:custDataLst>
      <p:tags r:id="rId25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1102154557"/>
  <p:tag name="MH_LIBRARY" val="GRAPHIC"/>
  <p:tag name="MH_ORDER" val="Freeform 36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4"/>
  <p:tag name="KSO_WM_UNIT_ID" val="custom160195_10*l_i*1_4"/>
  <p:tag name="KSO_WM_UNIT_CLEAR" val="1"/>
  <p:tag name="KSO_WM_UNIT_LAYERLEVEL" val="1_1"/>
  <p:tag name="KSO_WM_DIAGRAM_GROUP_CODE" val="l1-1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2_1"/>
  <p:tag name="KSO_WM_UNIT_ID" val="custom160195_10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5"/>
  <p:tag name="KSO_WM_UNIT_ID" val="custom160195_10*l_i*1_5"/>
  <p:tag name="KSO_WM_UNIT_CLEAR" val="1"/>
  <p:tag name="KSO_WM_UNIT_LAYERLEVEL" val="1_1"/>
  <p:tag name="KSO_WM_DIAGRAM_GROUP_CODE" val="l1-1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6"/>
  <p:tag name="KSO_WM_UNIT_ID" val="custom160195_10*l_i*1_6"/>
  <p:tag name="KSO_WM_UNIT_CLEAR" val="1"/>
  <p:tag name="KSO_WM_UNIT_LAYERLEVEL" val="1_1"/>
  <p:tag name="KSO_WM_DIAGRAM_GROUP_CODE" val="l1-1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0*i*21"/>
  <p:tag name="KSO_WM_TEMPLATE_CATEGORY" val="custom"/>
  <p:tag name="KSO_WM_TEMPLATE_INDEX" val="160195"/>
  <p:tag name="KSO_WM_UNIT_INDEX" val="21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7"/>
  <p:tag name="KSO_WM_UNIT_ID" val="custom160195_10*l_i*1_7"/>
  <p:tag name="KSO_WM_UNIT_CLEAR" val="1"/>
  <p:tag name="KSO_WM_UNIT_LAYERLEVEL" val="1_1"/>
  <p:tag name="KSO_WM_DIAGRAM_GROUP_CODE" val="l1-1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3_1"/>
  <p:tag name="KSO_WM_UNIT_ID" val="custom160195_10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8"/>
  <p:tag name="KSO_WM_UNIT_ID" val="custom160195_10*l_i*1_8"/>
  <p:tag name="KSO_WM_UNIT_CLEAR" val="1"/>
  <p:tag name="KSO_WM_UNIT_LAYERLEVEL" val="1_1"/>
  <p:tag name="KSO_WM_DIAGRAM_GROUP_CODE" val="l1-1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9"/>
  <p:tag name="KSO_WM_UNIT_ID" val="custom160195_10*l_i*1_9"/>
  <p:tag name="KSO_WM_UNIT_CLEAR" val="1"/>
  <p:tag name="KSO_WM_UNIT_LAYERLEVEL" val="1_1"/>
  <p:tag name="KSO_WM_DIAGRAM_GROUP_CODE" val="l1-1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0*i*30"/>
  <p:tag name="KSO_WM_TEMPLATE_CATEGORY" val="custom"/>
  <p:tag name="KSO_WM_TEMPLATE_INDEX" val="160195"/>
  <p:tag name="KSO_WM_UNIT_INDEX" val="3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0"/>
  <p:tag name="KSO_WM_UNIT_ID" val="custom160195_10*l_i*1_10"/>
  <p:tag name="KSO_WM_UNIT_CLEAR" val="1"/>
  <p:tag name="KSO_WM_UNIT_LAYERLEVEL" val="1_1"/>
  <p:tag name="KSO_WM_DIAGRAM_GROUP_CODE" val="l1-1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4_1"/>
  <p:tag name="KSO_WM_UNIT_ID" val="custom160195_10*l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1"/>
  <p:tag name="KSO_WM_UNIT_ID" val="custom160195_10*l_i*1_11"/>
  <p:tag name="KSO_WM_UNIT_CLEAR" val="1"/>
  <p:tag name="KSO_WM_UNIT_LAYERLEVEL" val="1_1"/>
  <p:tag name="KSO_WM_DIAGRAM_GROUP_CODE" val="l1-1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12"/>
  <p:tag name="KSO_WM_UNIT_ID" val="custom160195_10*l_i*1_12"/>
  <p:tag name="KSO_WM_UNIT_CLEAR" val="1"/>
  <p:tag name="KSO_WM_UNIT_LAYERLEVEL" val="1_1"/>
  <p:tag name="KSO_WM_DIAGRAM_GROUP_CODE" val="l1-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0*i*39"/>
  <p:tag name="KSO_WM_TEMPLATE_CATEGORY" val="custom"/>
  <p:tag name="KSO_WM_TEMPLATE_INDEX" val="160195"/>
  <p:tag name="KSO_WM_UNIT_INDEX" val="39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3"/>
  <p:tag name="KSO_WM_UNIT_ID" val="custom160195_10*l_i*1_13"/>
  <p:tag name="KSO_WM_UNIT_CLEAR" val="1"/>
  <p:tag name="KSO_WM_UNIT_LAYERLEVEL" val="1_1"/>
  <p:tag name="KSO_WM_DIAGRAM_GROUP_CODE" val="l1-1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5_1"/>
  <p:tag name="KSO_WM_UNIT_ID" val="custom160195_10*l_h_f*1_5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4"/>
  <p:tag name="KSO_WM_UNIT_ID" val="custom160195_10*l_i*1_14"/>
  <p:tag name="KSO_WM_UNIT_CLEAR" val="1"/>
  <p:tag name="KSO_WM_UNIT_LAYERLEVEL" val="1_1"/>
  <p:tag name="KSO_WM_DIAGRAM_GROUP_CODE" val="l1-1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15"/>
  <p:tag name="KSO_WM_UNIT_ID" val="custom160195_10*l_i*1_15"/>
  <p:tag name="KSO_WM_UNIT_CLEAR" val="1"/>
  <p:tag name="KSO_WM_UNIT_LAYERLEVEL" val="1_1"/>
  <p:tag name="KSO_WM_DIAGRAM_GROUP_CODE" val="l1-1"/>
</p:tagLst>
</file>

<file path=ppt/tags/tag119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2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1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PRESET_TEXT" val="Content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1*i*1"/>
  <p:tag name="KSO_WM_TEMPLATE_CATEGORY" val="custom"/>
  <p:tag name="KSO_WM_TEMPLATE_INDEX" val="160195"/>
  <p:tag name="KSO_WM_UNIT_INDEX" val="1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1*i*2"/>
  <p:tag name="KSO_WM_TEMPLATE_CATEGORY" val="custom"/>
  <p:tag name="KSO_WM_TEMPLATE_INDEX" val="160195"/>
  <p:tag name="KSO_WM_UNIT_INDEX" val="2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1*i*3"/>
  <p:tag name="KSO_WM_TEMPLATE_CATEGORY" val="custom"/>
  <p:tag name="KSO_WM_TEMPLATE_INDEX" val="160195"/>
  <p:tag name="KSO_WM_UNIT_INDEX" val="3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"/>
  <p:tag name="KSO_WM_UNIT_ID" val="custom160195_11*l_i*1_1"/>
  <p:tag name="KSO_WM_UNIT_CLEAR" val="1"/>
  <p:tag name="KSO_WM_UNIT_LAYERLEVEL" val="1_1"/>
  <p:tag name="KSO_WM_DIAGRAM_GROUP_CODE" val="l1-1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1_1"/>
  <p:tag name="KSO_WM_UNIT_ID" val="custom160195_11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2"/>
  <p:tag name="KSO_WM_UNIT_ID" val="custom160195_11*l_i*1_2"/>
  <p:tag name="KSO_WM_UNIT_CLEAR" val="1"/>
  <p:tag name="KSO_WM_UNIT_LAYERLEVEL" val="1_1"/>
  <p:tag name="KSO_WM_DIAGRAM_GROUP_CODE" val="l1-1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3"/>
  <p:tag name="KSO_WM_UNIT_ID" val="custom160195_11*l_i*1_3"/>
  <p:tag name="KSO_WM_UNIT_CLEAR" val="1"/>
  <p:tag name="KSO_WM_UNIT_LAYERLEVEL" val="1_1"/>
  <p:tag name="KSO_WM_DIAGRAM_GROUP_CODE" val="l1-1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1*i*12"/>
  <p:tag name="KSO_WM_TEMPLATE_CATEGORY" val="custom"/>
  <p:tag name="KSO_WM_TEMPLATE_INDEX" val="160195"/>
  <p:tag name="KSO_WM_UNIT_INDEX" val="12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4"/>
  <p:tag name="KSO_WM_UNIT_ID" val="custom160195_11*l_i*1_4"/>
  <p:tag name="KSO_WM_UNIT_CLEAR" val="1"/>
  <p:tag name="KSO_WM_UNIT_LAYERLEVEL" val="1_1"/>
  <p:tag name="KSO_WM_DIAGRAM_GROUP_CODE" val="l1-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3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2_1"/>
  <p:tag name="KSO_WM_UNIT_ID" val="custom160195_11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5"/>
  <p:tag name="KSO_WM_UNIT_ID" val="custom160195_11*l_i*1_5"/>
  <p:tag name="KSO_WM_UNIT_CLEAR" val="1"/>
  <p:tag name="KSO_WM_UNIT_LAYERLEVEL" val="1_1"/>
  <p:tag name="KSO_WM_DIAGRAM_GROUP_CODE" val="l1-1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6"/>
  <p:tag name="KSO_WM_UNIT_ID" val="custom160195_11*l_i*1_6"/>
  <p:tag name="KSO_WM_UNIT_CLEAR" val="1"/>
  <p:tag name="KSO_WM_UNIT_LAYERLEVEL" val="1_1"/>
  <p:tag name="KSO_WM_DIAGRAM_GROUP_CODE" val="l1-1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1*i*21"/>
  <p:tag name="KSO_WM_TEMPLATE_CATEGORY" val="custom"/>
  <p:tag name="KSO_WM_TEMPLATE_INDEX" val="160195"/>
  <p:tag name="KSO_WM_UNIT_INDEX" val="21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7"/>
  <p:tag name="KSO_WM_UNIT_ID" val="custom160195_11*l_i*1_7"/>
  <p:tag name="KSO_WM_UNIT_CLEAR" val="1"/>
  <p:tag name="KSO_WM_UNIT_LAYERLEVEL" val="1_1"/>
  <p:tag name="KSO_WM_DIAGRAM_GROUP_CODE" val="l1-1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3_1"/>
  <p:tag name="KSO_WM_UNIT_ID" val="custom160195_11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8"/>
  <p:tag name="KSO_WM_UNIT_ID" val="custom160195_11*l_i*1_8"/>
  <p:tag name="KSO_WM_UNIT_CLEAR" val="1"/>
  <p:tag name="KSO_WM_UNIT_LAYERLEVEL" val="1_1"/>
  <p:tag name="KSO_WM_DIAGRAM_GROUP_CODE" val="l1-1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9"/>
  <p:tag name="KSO_WM_UNIT_ID" val="custom160195_11*l_i*1_9"/>
  <p:tag name="KSO_WM_UNIT_CLEAR" val="1"/>
  <p:tag name="KSO_WM_UNIT_LAYERLEVEL" val="1_1"/>
  <p:tag name="KSO_WM_DIAGRAM_GROUP_CODE" val="l1-1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1*i*30"/>
  <p:tag name="KSO_WM_TEMPLATE_CATEGORY" val="custom"/>
  <p:tag name="KSO_WM_TEMPLATE_INDEX" val="160195"/>
  <p:tag name="KSO_WM_UNIT_INDEX" val="30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0"/>
  <p:tag name="KSO_WM_UNIT_ID" val="custom160195_11*l_i*1_10"/>
  <p:tag name="KSO_WM_UNIT_CLEAR" val="1"/>
  <p:tag name="KSO_WM_UNIT_LAYERLEVEL" val="1_1"/>
  <p:tag name="KSO_WM_DIAGRAM_GROUP_CODE" val="l1-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4_1"/>
  <p:tag name="KSO_WM_UNIT_ID" val="custom160195_11*l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1"/>
  <p:tag name="KSO_WM_UNIT_ID" val="custom160195_11*l_i*1_11"/>
  <p:tag name="KSO_WM_UNIT_CLEAR" val="1"/>
  <p:tag name="KSO_WM_UNIT_LAYERLEVEL" val="1_1"/>
  <p:tag name="KSO_WM_DIAGRAM_GROUP_CODE" val="l1-1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12"/>
  <p:tag name="KSO_WM_UNIT_ID" val="custom160195_11*l_i*1_12"/>
  <p:tag name="KSO_WM_UNIT_CLEAR" val="1"/>
  <p:tag name="KSO_WM_UNIT_LAYERLEVEL" val="1_1"/>
  <p:tag name="KSO_WM_DIAGRAM_GROUP_CODE" val="l1-1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1*i*39"/>
  <p:tag name="KSO_WM_TEMPLATE_CATEGORY" val="custom"/>
  <p:tag name="KSO_WM_TEMPLATE_INDEX" val="160195"/>
  <p:tag name="KSO_WM_UNIT_INDEX" val="39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3"/>
  <p:tag name="KSO_WM_UNIT_ID" val="custom160195_11*l_i*1_13"/>
  <p:tag name="KSO_WM_UNIT_CLEAR" val="1"/>
  <p:tag name="KSO_WM_UNIT_LAYERLEVEL" val="1_1"/>
  <p:tag name="KSO_WM_DIAGRAM_GROUP_CODE" val="l1-1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5_1"/>
  <p:tag name="KSO_WM_UNIT_ID" val="custom160195_11*l_h_f*1_5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4"/>
  <p:tag name="KSO_WM_UNIT_ID" val="custom160195_11*l_i*1_14"/>
  <p:tag name="KSO_WM_UNIT_CLEAR" val="1"/>
  <p:tag name="KSO_WM_UNIT_LAYERLEVEL" val="1_1"/>
  <p:tag name="KSO_WM_DIAGRAM_GROUP_CODE" val="l1-1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15"/>
  <p:tag name="KSO_WM_UNIT_ID" val="custom160195_11*l_i*1_15"/>
  <p:tag name="KSO_WM_UNIT_CLEAR" val="1"/>
  <p:tag name="KSO_WM_UNIT_LAYERLEVEL" val="1_1"/>
  <p:tag name="KSO_WM_DIAGRAM_GROUP_CODE" val="l1-1"/>
</p:tagLst>
</file>

<file path=ppt/tags/tag1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1*i*48"/>
  <p:tag name="KSO_WM_TEMPLATE_CATEGORY" val="custom"/>
  <p:tag name="KSO_WM_TEMPLATE_INDEX" val="160195"/>
  <p:tag name="KSO_WM_UNIT_INDEX" val="48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6"/>
  <p:tag name="KSO_WM_UNIT_ID" val="custom160195_11*l_i*1_16"/>
  <p:tag name="KSO_WM_UNIT_CLEAR" val="1"/>
  <p:tag name="KSO_WM_UNIT_LAYERLEVEL" val="1_1"/>
  <p:tag name="KSO_WM_DIAGRAM_GROUP_CODE" val="l1-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2"/>
  <p:tag name="KSO_WM_UNIT_ID" val="custom160195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6_1"/>
  <p:tag name="KSO_WM_UNIT_ID" val="custom160195_11*l_h_f*1_6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7"/>
  <p:tag name="KSO_WM_UNIT_ID" val="custom160195_11*l_i*1_17"/>
  <p:tag name="KSO_WM_UNIT_CLEAR" val="1"/>
  <p:tag name="KSO_WM_UNIT_LAYERLEVEL" val="1_1"/>
  <p:tag name="KSO_WM_DIAGRAM_GROUP_CODE" val="l1-1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18"/>
  <p:tag name="KSO_WM_UNIT_ID" val="custom160195_11*l_i*1_18"/>
  <p:tag name="KSO_WM_UNIT_CLEAR" val="1"/>
  <p:tag name="KSO_WM_UNIT_LAYERLEVEL" val="1_1"/>
  <p:tag name="KSO_WM_DIAGRAM_GROUP_CODE" val="l1-1"/>
</p:tagLst>
</file>

<file path=ppt/tags/tag153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2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b"/>
  <p:tag name="KSO_WM_UNIT_INDEX" val="1"/>
  <p:tag name="KSO_WM_UNIT_ID" val="custom160195_12*b*1"/>
  <p:tag name="KSO_WM_UNIT_CLEAR" val="1"/>
  <p:tag name="KSO_WM_UNIT_LAYERLEVEL" val="1"/>
  <p:tag name="KSO_WM_UNIT_VALUE" val="96"/>
  <p:tag name="KSO_WM_UNIT_ISCONTENTSTITLE" val="0"/>
  <p:tag name="KSO_WM_UNIT_HIGHLIGHT" val="0"/>
  <p:tag name="KSO_WM_UNIT_COMPATIBLE" val="0"/>
  <p:tag name="KSO_WM_UNIT_PRESET_TEXT_INDEX" val="3"/>
  <p:tag name="KSO_WM_UNIT_PRESET_TEXT_LEN" val="66"/>
</p:tagLst>
</file>

<file path=ppt/tags/tag156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3*i*0"/>
  <p:tag name="KSO_WM_TEMPLATE_CATEGORY" val="custom"/>
  <p:tag name="KSO_WM_TEMPLATE_INDEX" val="160195"/>
  <p:tag name="KSO_WM_UNIT_INDEX" val="0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3*l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3*l_i*1_1"/>
  <p:tag name="KSO_WM_UNIT_CLEAR" val="1"/>
  <p:tag name="KSO_WM_UNIT_LAYERLEVEL" val="1_1"/>
  <p:tag name="KSO_WM_DIAGRAM_GROUP_CODE" val="l1-2"/>
</p:tagLst>
</file>

<file path=ppt/tags/tag16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3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1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68*181"/>
  <p:tag name="KSO_WM_SLIDE_SIZE" val="223*233"/>
  <p:tag name="KSO_WM_DIAGRAM_GROUP_CODE" val="l1-2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4*i*0"/>
  <p:tag name="KSO_WM_TEMPLATE_CATEGORY" val="custom"/>
  <p:tag name="KSO_WM_TEMPLATE_INDEX" val="160195"/>
  <p:tag name="KSO_WM_UNIT_INDEX" val="0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4*l_h_f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4*l_i*1_1"/>
  <p:tag name="KSO_WM_UNIT_CLEAR" val="1"/>
  <p:tag name="KSO_WM_UNIT_LAYERLEVEL" val="1_1"/>
  <p:tag name="KSO_WM_DIAGRAM_GROUP_CODE" val="l1-2"/>
</p:tagLst>
</file>

<file path=ppt/tags/tag1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4*i*5"/>
  <p:tag name="KSO_WM_TEMPLATE_CATEGORY" val="custom"/>
  <p:tag name="KSO_WM_TEMPLATE_INDEX" val="160195"/>
  <p:tag name="KSO_WM_UNIT_INDEX" val="5"/>
</p:tagLst>
</file>

<file path=ppt/tags/tag1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14*l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14*l_i*1_2"/>
  <p:tag name="KSO_WM_UNIT_CLEAR" val="1"/>
  <p:tag name="KSO_WM_UNIT_LAYERLEVEL" val="1_1"/>
  <p:tag name="KSO_WM_DIAGRAM_GROUP_CODE" val="l1-2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4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9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41*209"/>
  <p:tag name="KSO_WM_SLIDE_SIZE" val="478*190"/>
  <p:tag name="KSO_WM_DIAGRAM_GROUP_CODE" val="l1-2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d"/>
  <p:tag name="KSO_WM_UNIT_INDEX" val="1"/>
  <p:tag name="KSO_WM_UNIT_ID" val="custom160195_4*d*1"/>
  <p:tag name="KSO_WM_UNIT_CLEAR" val="0"/>
  <p:tag name="KSO_WM_UNIT_LAYERLEVEL" val="1"/>
  <p:tag name="KSO_WM_UNIT_VALUE" val="1500*1713"/>
  <p:tag name="KSO_WM_UNIT_HIGHLIGHT" val="0"/>
  <p:tag name="KSO_WM_UNIT_COMPATIBLE" val="0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5*i*0"/>
  <p:tag name="KSO_WM_TEMPLATE_CATEGORY" val="custom"/>
  <p:tag name="KSO_WM_TEMPLATE_INDEX" val="160195"/>
  <p:tag name="KSO_WM_UNIT_INDEX" val="0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5*l_h_f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5*l_i*1_1"/>
  <p:tag name="KSO_WM_UNIT_CLEAR" val="1"/>
  <p:tag name="KSO_WM_UNIT_LAYERLEVEL" val="1_1"/>
  <p:tag name="KSO_WM_DIAGRAM_GROUP_CODE" val="l1-2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5*i*5"/>
  <p:tag name="KSO_WM_TEMPLATE_CATEGORY" val="custom"/>
  <p:tag name="KSO_WM_TEMPLATE_INDEX" val="160195"/>
  <p:tag name="KSO_WM_UNIT_INDEX" val="5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15*l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15*l_i*1_2"/>
  <p:tag name="KSO_WM_UNIT_CLEAR" val="1"/>
  <p:tag name="KSO_WM_UNIT_LAYERLEVEL" val="1_1"/>
  <p:tag name="KSO_WM_DIAGRAM_GROUP_CODE" val="l1-2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5*i*10"/>
  <p:tag name="KSO_WM_TEMPLATE_CATEGORY" val="custom"/>
  <p:tag name="KSO_WM_TEMPLATE_INDEX" val="160195"/>
  <p:tag name="KSO_WM_UNIT_INDEX" val="10"/>
</p:tagLst>
</file>

<file path=ppt/tags/tag1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15*l_h_f*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15*l_i*1_3"/>
  <p:tag name="KSO_WM_UNIT_CLEAR" val="1"/>
  <p:tag name="KSO_WM_UNIT_LAYERLEVEL" val="1_1"/>
  <p:tag name="KSO_WM_DIAGRAM_GROUP_CODE" val="l1-2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5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0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15"/>
  <p:tag name="KSO_WM_SLIDE_INDEX" val="15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171*209"/>
  <p:tag name="KSO_WM_SLIDE_SIZE" val="618*190"/>
  <p:tag name="KSO_WM_DIAGRAM_GROUP_CODE" val="l1-2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6*i*0"/>
  <p:tag name="KSO_WM_TEMPLATE_CATEGORY" val="custom"/>
  <p:tag name="KSO_WM_TEMPLATE_INDEX" val="160195"/>
  <p:tag name="KSO_WM_UNIT_INDEX" val="0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6*l_h_f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6*l_i*1_1"/>
  <p:tag name="KSO_WM_UNIT_CLEAR" val="1"/>
  <p:tag name="KSO_WM_UNIT_LAYERLEVEL" val="1_1"/>
  <p:tag name="KSO_WM_DIAGRAM_GROUP_CODE" val="l1-2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6*i*5"/>
  <p:tag name="KSO_WM_TEMPLATE_CATEGORY" val="custom"/>
  <p:tag name="KSO_WM_TEMPLATE_INDEX" val="160195"/>
  <p:tag name="KSO_WM_UNIT_INDEX" val="5"/>
</p:tagLst>
</file>

<file path=ppt/tags/tag1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16*l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16*l_i*1_2"/>
  <p:tag name="KSO_WM_UNIT_CLEAR" val="1"/>
  <p:tag name="KSO_WM_UNIT_LAYERLEVEL" val="1_1"/>
  <p:tag name="KSO_WM_DIAGRAM_GROUP_CODE" val="l1-2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6*i*10"/>
  <p:tag name="KSO_WM_TEMPLATE_CATEGORY" val="custom"/>
  <p:tag name="KSO_WM_TEMPLATE_INDEX" val="160195"/>
  <p:tag name="KSO_WM_UNIT_INDEX" val="10"/>
</p:tagLst>
</file>

<file path=ppt/tags/tag1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16*l_h_f*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16*l_i*1_3"/>
  <p:tag name="KSO_WM_UNIT_CLEAR" val="1"/>
  <p:tag name="KSO_WM_UNIT_LAYERLEVEL" val="1_1"/>
  <p:tag name="KSO_WM_DIAGRAM_GROUP_CODE" val="l1-2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6*i*15"/>
  <p:tag name="KSO_WM_TEMPLATE_CATEGORY" val="custom"/>
  <p:tag name="KSO_WM_TEMPLATE_INDEX" val="160195"/>
  <p:tag name="KSO_WM_UNIT_INDEX" val="15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4_1"/>
  <p:tag name="KSO_WM_UNIT_ID" val="custom160195_16*l_h_f*1_4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4"/>
  <p:tag name="KSO_WM_UNIT_ID" val="custom160195_16*l_i*1_4"/>
  <p:tag name="KSO_WM_UNIT_CLEAR" val="1"/>
  <p:tag name="KSO_WM_UNIT_LAYERLEVEL" val="1_1"/>
  <p:tag name="KSO_WM_DIAGRAM_GROUP_CODE" val="l1-2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6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4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16"/>
  <p:tag name="KSO_WM_SLIDE_INDEX" val="16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62*209"/>
  <p:tag name="KSO_WM_SLIDE_SIZE" val="836*190"/>
  <p:tag name="KSO_WM_DIAGRAM_GROUP_CODE" val="l1-2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7*i*0"/>
  <p:tag name="KSO_WM_TEMPLATE_CATEGORY" val="custom"/>
  <p:tag name="KSO_WM_TEMPLATE_INDEX" val="160195"/>
  <p:tag name="KSO_WM_UNIT_INDEX" val="0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7*l_h_f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7*l_i*1_1"/>
  <p:tag name="KSO_WM_UNIT_CLEAR" val="1"/>
  <p:tag name="KSO_WM_UNIT_LAYERLEVEL" val="1_1"/>
  <p:tag name="KSO_WM_DIAGRAM_GROUP_CODE" val="l1-2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7*i*5"/>
  <p:tag name="KSO_WM_TEMPLATE_CATEGORY" val="custom"/>
  <p:tag name="KSO_WM_TEMPLATE_INDEX" val="160195"/>
  <p:tag name="KSO_WM_UNIT_INDEX" val="5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17*l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.xml><?xml version="1.0" encoding="utf-8"?>
<p:tagLst xmlns:p="http://schemas.openxmlformats.org/presentationml/2006/main">
  <p:tag name="MH" val="20151102154557"/>
  <p:tag name="MH_LIBRARY" val="GRAPHIC"/>
  <p:tag name="MH_ORDER" val="Freeform 34"/>
</p:tagLst>
</file>

<file path=ppt/tags/tag20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2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17*l_i*1_2"/>
  <p:tag name="KSO_WM_UNIT_CLEAR" val="1"/>
  <p:tag name="KSO_WM_UNIT_LAYERLEVEL" val="1_1"/>
  <p:tag name="KSO_WM_DIAGRAM_GROUP_CODE" val="l1-2"/>
</p:tagLst>
</file>

<file path=ppt/tags/tag2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7*i*10"/>
  <p:tag name="KSO_WM_TEMPLATE_CATEGORY" val="custom"/>
  <p:tag name="KSO_WM_TEMPLATE_INDEX" val="160195"/>
  <p:tag name="KSO_WM_UNIT_INDEX" val="10"/>
</p:tagLst>
</file>

<file path=ppt/tags/tag2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17*l_h_f*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17*l_i*1_3"/>
  <p:tag name="KSO_WM_UNIT_CLEAR" val="1"/>
  <p:tag name="KSO_WM_UNIT_LAYERLEVEL" val="1_1"/>
  <p:tag name="KSO_WM_DIAGRAM_GROUP_CODE" val="l1-2"/>
</p:tagLst>
</file>

<file path=ppt/tags/tag2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7*i*15"/>
  <p:tag name="KSO_WM_TEMPLATE_CATEGORY" val="custom"/>
  <p:tag name="KSO_WM_TEMPLATE_INDEX" val="160195"/>
  <p:tag name="KSO_WM_UNIT_INDEX" val="15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4_1"/>
  <p:tag name="KSO_WM_UNIT_ID" val="custom160195_17*l_h_f*1_4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4"/>
  <p:tag name="KSO_WM_UNIT_ID" val="custom160195_17*l_i*1_4"/>
  <p:tag name="KSO_WM_UNIT_CLEAR" val="1"/>
  <p:tag name="KSO_WM_UNIT_LAYERLEVEL" val="1_1"/>
  <p:tag name="KSO_WM_DIAGRAM_GROUP_CODE" val="l1-2"/>
</p:tagLst>
</file>

<file path=ppt/tags/tag2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5_1"/>
  <p:tag name="KSO_WM_UNIT_ID" val="custom160195_17*l_h_f*1_5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5"/>
  <p:tag name="KSO_WM_UNIT_ID" val="custom160195_17*l_i*1_5"/>
  <p:tag name="KSO_WM_UNIT_CLEAR" val="1"/>
  <p:tag name="KSO_WM_UNIT_LAYERLEVEL" val="1_1"/>
  <p:tag name="KSO_WM_DIAGRAM_GROUP_CODE" val="l1-2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7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d"/>
  <p:tag name="KSO_WM_UNIT_INDEX" val="1"/>
  <p:tag name="KSO_WM_UNIT_ID" val="custom160195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210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17"/>
  <p:tag name="KSO_WM_SLIDE_INDEX" val="17"/>
  <p:tag name="KSO_WM_SLIDE_ITEM_CNT" val="5"/>
  <p:tag name="KSO_WM_SLIDE_LAYOUT" val="a_l"/>
  <p:tag name="KSO_WM_SLIDE_LAYOUT_CNT" val="1_1"/>
  <p:tag name="KSO_WM_SLIDE_TYPE" val="text"/>
  <p:tag name="KSO_WM_BEAUTIFY_FLAG" val="#wm#"/>
  <p:tag name="KSO_WM_SLIDE_POSITION" val="171*124"/>
  <p:tag name="KSO_WM_SLIDE_SIZE" val="618*390"/>
  <p:tag name="KSO_WM_DIAGRAM_GROUP_CODE" val="l1-2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8*i*0"/>
  <p:tag name="KSO_WM_TEMPLATE_CATEGORY" val="custom"/>
  <p:tag name="KSO_WM_TEMPLATE_INDEX" val="160195"/>
  <p:tag name="KSO_WM_UNIT_INDEX" val="0"/>
</p:tagLst>
</file>

<file path=ppt/tags/tag2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8*l_h_f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8*l_i*1_1"/>
  <p:tag name="KSO_WM_UNIT_CLEAR" val="1"/>
  <p:tag name="KSO_WM_UNIT_LAYERLEVEL" val="1_1"/>
  <p:tag name="KSO_WM_DIAGRAM_GROUP_CODE" val="l1-2"/>
</p:tagLst>
</file>

<file path=ppt/tags/tag2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8*i*5"/>
  <p:tag name="KSO_WM_TEMPLATE_CATEGORY" val="custom"/>
  <p:tag name="KSO_WM_TEMPLATE_INDEX" val="160195"/>
  <p:tag name="KSO_WM_UNIT_INDEX" val="5"/>
</p:tagLst>
</file>

<file path=ppt/tags/tag2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18*l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18*l_i*1_2"/>
  <p:tag name="KSO_WM_UNIT_CLEAR" val="1"/>
  <p:tag name="KSO_WM_UNIT_LAYERLEVEL" val="1_1"/>
  <p:tag name="KSO_WM_DIAGRAM_GROUP_CODE" val="l1-2"/>
</p:tagLst>
</file>

<file path=ppt/tags/tag2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8*i*10"/>
  <p:tag name="KSO_WM_TEMPLATE_CATEGORY" val="custom"/>
  <p:tag name="KSO_WM_TEMPLATE_INDEX" val="160195"/>
  <p:tag name="KSO_WM_UNIT_INDEX" val="10"/>
</p:tagLst>
</file>

<file path=ppt/tags/tag2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18*l_h_f*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18*l_i*1_3"/>
  <p:tag name="KSO_WM_UNIT_CLEAR" val="1"/>
  <p:tag name="KSO_WM_UNIT_LAYERLEVEL" val="1_1"/>
  <p:tag name="KSO_WM_DIAGRAM_GROUP_CODE" val="l1-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8*i*15"/>
  <p:tag name="KSO_WM_TEMPLATE_CATEGORY" val="custom"/>
  <p:tag name="KSO_WM_TEMPLATE_INDEX" val="160195"/>
  <p:tag name="KSO_WM_UNIT_INDEX" val="15"/>
</p:tagLst>
</file>

<file path=ppt/tags/tag2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4_1"/>
  <p:tag name="KSO_WM_UNIT_ID" val="custom160195_18*l_h_f*1_4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4"/>
  <p:tag name="KSO_WM_UNIT_ID" val="custom160195_18*l_i*1_4"/>
  <p:tag name="KSO_WM_UNIT_CLEAR" val="1"/>
  <p:tag name="KSO_WM_UNIT_LAYERLEVEL" val="1_1"/>
  <p:tag name="KSO_WM_DIAGRAM_GROUP_CODE" val="l1-2"/>
</p:tagLst>
</file>

<file path=ppt/tags/tag2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8*i*20"/>
  <p:tag name="KSO_WM_TEMPLATE_CATEGORY" val="custom"/>
  <p:tag name="KSO_WM_TEMPLATE_INDEX" val="160195"/>
  <p:tag name="KSO_WM_UNIT_INDEX" val="20"/>
</p:tagLst>
</file>

<file path=ppt/tags/tag2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5_1"/>
  <p:tag name="KSO_WM_UNIT_ID" val="custom160195_18*l_h_f*1_5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5"/>
  <p:tag name="KSO_WM_UNIT_ID" val="custom160195_18*l_i*1_5"/>
  <p:tag name="KSO_WM_UNIT_CLEAR" val="1"/>
  <p:tag name="KSO_WM_UNIT_LAYERLEVEL" val="1_1"/>
  <p:tag name="KSO_WM_DIAGRAM_GROUP_CODE" val="l1-2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8*i*25"/>
  <p:tag name="KSO_WM_TEMPLATE_CATEGORY" val="custom"/>
  <p:tag name="KSO_WM_TEMPLATE_INDEX" val="160195"/>
  <p:tag name="KSO_WM_UNIT_INDEX" val="25"/>
</p:tagLst>
</file>

<file path=ppt/tags/tag2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6_1"/>
  <p:tag name="KSO_WM_UNIT_ID" val="custom160195_18*l_h_f*1_6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6"/>
  <p:tag name="KSO_WM_UNIT_ID" val="custom160195_18*l_i*1_6"/>
  <p:tag name="KSO_WM_UNIT_CLEAR" val="1"/>
  <p:tag name="KSO_WM_UNIT_LAYERLEVEL" val="1_1"/>
  <p:tag name="KSO_WM_DIAGRAM_GROUP_CODE" val="l1-2"/>
</p:tagLst>
</file>

<file path=ppt/tags/tag2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8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230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18"/>
  <p:tag name="KSO_WM_SLIDE_INDEX" val="18"/>
  <p:tag name="KSO_WM_SLIDE_ITEM_CNT" val="6"/>
  <p:tag name="KSO_WM_SLIDE_LAYOUT" val="a_l"/>
  <p:tag name="KSO_WM_SLIDE_LAYOUT_CNT" val="1_1"/>
  <p:tag name="KSO_WM_SLIDE_TYPE" val="text"/>
  <p:tag name="KSO_WM_BEAUTIFY_FLAG" val="#wm#"/>
  <p:tag name="KSO_WM_SLIDE_POSITION" val="171*124"/>
  <p:tag name="KSO_WM_SLIDE_SIZE" val="618*390"/>
  <p:tag name="KSO_WM_DIAGRAM_GROUP_CODE" val="l1-2"/>
</p:tagLst>
</file>

<file path=ppt/tags/tag2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9*i*0"/>
  <p:tag name="KSO_WM_TEMPLATE_CATEGORY" val="custom"/>
  <p:tag name="KSO_WM_TEMPLATE_INDEX" val="160195"/>
  <p:tag name="KSO_WM_UNIT_INDEX" val="0"/>
</p:tagLst>
</file>

<file path=ppt/tags/tag2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9*l_i*1_1"/>
  <p:tag name="KSO_WM_UNIT_CLEAR" val="1"/>
  <p:tag name="KSO_WM_UNIT_LAYERLEVEL" val="1_1"/>
  <p:tag name="KSO_WM_DIAGRAM_GROUP_CODE" val="l1-3"/>
</p:tagLst>
</file>

<file path=ppt/tags/tag2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9*l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19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5"/>
  <p:tag name="KSO_WM_UNIT_PRESET_TEXT_LEN" val="232"/>
</p:tagLst>
</file>

<file path=ppt/tags/tag2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9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6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19"/>
  <p:tag name="KSO_WM_SLIDE_INDEX" val="19"/>
  <p:tag name="KSO_WM_SLIDE_ITEM_CNT" val="2"/>
  <p:tag name="KSO_WM_SLIDE_LAYOUT" val="a_f_l"/>
  <p:tag name="KSO_WM_SLIDE_LAYOUT_CNT" val="1_1_1"/>
  <p:tag name="KSO_WM_SLIDE_TYPE" val="text"/>
  <p:tag name="KSO_WM_BEAUTIFY_FLAG" val="#wm#"/>
  <p:tag name="KSO_WM_SLIDE_POSITION" val="43*153"/>
  <p:tag name="KSO_WM_SLIDE_SIZE" val="772*233"/>
  <p:tag name="KSO_WM_DIAGRAM_GROUP_CODE" val="l1-3"/>
</p:tagLst>
</file>

<file path=ppt/tags/tag2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0*i*0"/>
  <p:tag name="KSO_WM_TEMPLATE_CATEGORY" val="custom"/>
  <p:tag name="KSO_WM_TEMPLATE_INDEX" val="160195"/>
  <p:tag name="KSO_WM_UNIT_INDEX" val="0"/>
</p:tagLst>
</file>

<file path=ppt/tags/tag2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20*l_i*1_1"/>
  <p:tag name="KSO_WM_UNIT_CLEAR" val="1"/>
  <p:tag name="KSO_WM_UNIT_LAYERLEVEL" val="1_1"/>
  <p:tag name="KSO_WM_DIAGRAM_GROUP_CODE" val="l1-3"/>
</p:tagLst>
</file>

<file path=ppt/tags/tag2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20*l_h_f*1_1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4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12"/>
  <p:tag name="KSO_WM_SLIDE_SIZE" val="715*419"/>
</p:tagLst>
</file>

<file path=ppt/tags/tag2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0*i*5"/>
  <p:tag name="KSO_WM_TEMPLATE_CATEGORY" val="custom"/>
  <p:tag name="KSO_WM_TEMPLATE_INDEX" val="160195"/>
  <p:tag name="KSO_WM_UNIT_INDEX" val="5"/>
</p:tagLst>
</file>

<file path=ppt/tags/tag2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20*l_i*1_2"/>
  <p:tag name="KSO_WM_UNIT_CLEAR" val="1"/>
  <p:tag name="KSO_WM_UNIT_LAYERLEVEL" val="1_1"/>
  <p:tag name="KSO_WM_DIAGRAM_GROUP_CODE" val="l1-3"/>
</p:tagLst>
</file>

<file path=ppt/tags/tag2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20*l_h_f*1_2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0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5"/>
  <p:tag name="KSO_WM_UNIT_PRESET_TEXT_LEN" val="232"/>
</p:tagLst>
</file>

<file path=ppt/tags/tag2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0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5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20"/>
  <p:tag name="KSO_WM_SLIDE_INDEX" val="20"/>
  <p:tag name="KSO_WM_SLIDE_ITEM_CNT" val="3"/>
  <p:tag name="KSO_WM_SLIDE_LAYOUT" val="a_f_l"/>
  <p:tag name="KSO_WM_SLIDE_LAYOUT_CNT" val="1_1_1"/>
  <p:tag name="KSO_WM_SLIDE_TYPE" val="text"/>
  <p:tag name="KSO_WM_BEAUTIFY_FLAG" val="#wm#"/>
  <p:tag name="KSO_WM_SLIDE_POSITION" val="43*90"/>
  <p:tag name="KSO_WM_SLIDE_SIZE" val="880*361"/>
  <p:tag name="KSO_WM_DIAGRAM_GROUP_CODE" val="l1-3"/>
</p:tagLst>
</file>

<file path=ppt/tags/tag2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1*i*0"/>
  <p:tag name="KSO_WM_TEMPLATE_CATEGORY" val="custom"/>
  <p:tag name="KSO_WM_TEMPLATE_INDEX" val="160195"/>
  <p:tag name="KSO_WM_UNIT_INDEX" val="0"/>
</p:tagLst>
</file>

<file path=ppt/tags/tag2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21*l_i*1_1"/>
  <p:tag name="KSO_WM_UNIT_CLEAR" val="1"/>
  <p:tag name="KSO_WM_UNIT_LAYERLEVEL" val="1_1"/>
  <p:tag name="KSO_WM_DIAGRAM_GROUP_CODE" val="l1-3"/>
</p:tagLst>
</file>

<file path=ppt/tags/tag2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21*l_h_f*1_1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1*i*5"/>
  <p:tag name="KSO_WM_TEMPLATE_CATEGORY" val="custom"/>
  <p:tag name="KSO_WM_TEMPLATE_INDEX" val="160195"/>
  <p:tag name="KSO_WM_UNIT_INDEX" val="5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6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PRESET_TEXT" val="Content"/>
</p:tagLst>
</file>

<file path=ppt/tags/tag2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21*l_i*1_2"/>
  <p:tag name="KSO_WM_UNIT_CLEAR" val="1"/>
  <p:tag name="KSO_WM_UNIT_LAYERLEVEL" val="1_1"/>
  <p:tag name="KSO_WM_DIAGRAM_GROUP_CODE" val="l1-3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21*l_h_f*1_2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1*i*10"/>
  <p:tag name="KSO_WM_TEMPLATE_CATEGORY" val="custom"/>
  <p:tag name="KSO_WM_TEMPLATE_INDEX" val="160195"/>
  <p:tag name="KSO_WM_UNIT_INDEX" val="10"/>
</p:tagLst>
</file>

<file path=ppt/tags/tag2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21*l_i*1_3"/>
  <p:tag name="KSO_WM_UNIT_CLEAR" val="1"/>
  <p:tag name="KSO_WM_UNIT_LAYERLEVEL" val="1_1"/>
  <p:tag name="KSO_WM_DIAGRAM_GROUP_CODE" val="l1-3"/>
</p:tagLst>
</file>

<file path=ppt/tags/tag2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21*l_h_f*1_3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1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5"/>
  <p:tag name="KSO_WM_UNIT_PRESET_TEXT_LEN" val="232"/>
</p:tagLst>
</file>

<file path=ppt/tags/tag2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1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7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21"/>
  <p:tag name="KSO_WM_SLIDE_INDEX" val="21"/>
  <p:tag name="KSO_WM_SLIDE_ITEM_CNT" val="4"/>
  <p:tag name="KSO_WM_SLIDE_LAYOUT" val="a_f_l"/>
  <p:tag name="KSO_WM_SLIDE_LAYOUT_CNT" val="1_1_1"/>
  <p:tag name="KSO_WM_SLIDE_TYPE" val="text"/>
  <p:tag name="KSO_WM_BEAUTIFY_FLAG" val="#wm#"/>
  <p:tag name="KSO_WM_SLIDE_POSITION" val="43*114"/>
  <p:tag name="KSO_WM_SLIDE_SIZE" val="831*322"/>
  <p:tag name="KSO_WM_DIAGRAM_GROUP_CODE" val="l1-3"/>
</p:tagLst>
</file>

<file path=ppt/tags/tag2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2*i*0"/>
  <p:tag name="KSO_WM_TEMPLATE_CATEGORY" val="custom"/>
  <p:tag name="KSO_WM_TEMPLATE_INDEX" val="160195"/>
  <p:tag name="KSO_WM_UNIT_INDEX" val="0"/>
</p:tagLst>
</file>

<file path=ppt/tags/tag2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22*l_i*1_1"/>
  <p:tag name="KSO_WM_UNIT_CLEAR" val="1"/>
  <p:tag name="KSO_WM_UNIT_LAYERLEVEL" val="1_1"/>
  <p:tag name="KSO_WM_DIAGRAM_GROUP_CODE" val="l1-3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6*i*1"/>
  <p:tag name="KSO_WM_TEMPLATE_CATEGORY" val="custom"/>
  <p:tag name="KSO_WM_TEMPLATE_INDEX" val="160195"/>
  <p:tag name="KSO_WM_UNIT_INDEX" val="1"/>
</p:tagLst>
</file>

<file path=ppt/tags/tag2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22*l_h_f*1_2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2*i*5"/>
  <p:tag name="KSO_WM_TEMPLATE_CATEGORY" val="custom"/>
  <p:tag name="KSO_WM_TEMPLATE_INDEX" val="160195"/>
  <p:tag name="KSO_WM_UNIT_INDEX" val="5"/>
</p:tagLst>
</file>

<file path=ppt/tags/tag2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22*l_i*1_2"/>
  <p:tag name="KSO_WM_UNIT_CLEAR" val="1"/>
  <p:tag name="KSO_WM_UNIT_LAYERLEVEL" val="1_1"/>
  <p:tag name="KSO_WM_DIAGRAM_GROUP_CODE" val="l1-3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22*l_h_f*1_1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2*i*10"/>
  <p:tag name="KSO_WM_TEMPLATE_CATEGORY" val="custom"/>
  <p:tag name="KSO_WM_TEMPLATE_INDEX" val="160195"/>
  <p:tag name="KSO_WM_UNIT_INDEX" val="10"/>
</p:tagLst>
</file>

<file path=ppt/tags/tag2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22*l_i*1_3"/>
  <p:tag name="KSO_WM_UNIT_CLEAR" val="1"/>
  <p:tag name="KSO_WM_UNIT_LAYERLEVEL" val="1_1"/>
  <p:tag name="KSO_WM_DIAGRAM_GROUP_CODE" val="l1-3"/>
</p:tagLst>
</file>

<file path=ppt/tags/tag2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22*l_h_f*1_3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2*i*15"/>
  <p:tag name="KSO_WM_TEMPLATE_CATEGORY" val="custom"/>
  <p:tag name="KSO_WM_TEMPLATE_INDEX" val="160195"/>
  <p:tag name="KSO_WM_UNIT_INDEX" val="15"/>
</p:tagLst>
</file>

<file path=ppt/tags/tag2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4"/>
  <p:tag name="KSO_WM_UNIT_ID" val="custom160195_22*l_i*1_4"/>
  <p:tag name="KSO_WM_UNIT_CLEAR" val="1"/>
  <p:tag name="KSO_WM_UNIT_LAYERLEVEL" val="1_1"/>
  <p:tag name="KSO_WM_DIAGRAM_GROUP_CODE" val="l1-3"/>
</p:tagLst>
</file>

<file path=ppt/tags/tag2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4_1"/>
  <p:tag name="KSO_WM_UNIT_ID" val="custom160195_22*l_h_f*1_4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6*i*2"/>
  <p:tag name="KSO_WM_TEMPLATE_CATEGORY" val="custom"/>
  <p:tag name="KSO_WM_TEMPLATE_INDEX" val="160195"/>
  <p:tag name="KSO_WM_UNIT_INDEX" val="2"/>
</p:tagLst>
</file>

<file path=ppt/tags/tag2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2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5"/>
  <p:tag name="KSO_WM_UNIT_PRESET_TEXT_LEN" val="232"/>
</p:tagLst>
</file>

<file path=ppt/tags/tag2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2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2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22"/>
  <p:tag name="KSO_WM_SLIDE_INDEX" val="22"/>
  <p:tag name="KSO_WM_SLIDE_ITEM_CNT" val="5"/>
  <p:tag name="KSO_WM_SLIDE_LAYOUT" val="a_f_l"/>
  <p:tag name="KSO_WM_SLIDE_LAYOUT_CNT" val="1_1_1"/>
  <p:tag name="KSO_WM_SLIDE_TYPE" val="text"/>
  <p:tag name="KSO_WM_BEAUTIFY_FLAG" val="#wm#"/>
  <p:tag name="KSO_WM_SLIDE_POSITION" val="43*103"/>
  <p:tag name="KSO_WM_SLIDE_SIZE" val="863*333"/>
  <p:tag name="KSO_WM_DIAGRAM_GROUP_CODE" val="l1-3"/>
</p:tagLst>
</file>

<file path=ppt/tags/tag2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3*i*0"/>
  <p:tag name="KSO_WM_TEMPLATE_CATEGORY" val="custom"/>
  <p:tag name="KSO_WM_TEMPLATE_INDEX" val="160195"/>
  <p:tag name="KSO_WM_UNIT_INDEX" val="0"/>
</p:tagLst>
</file>

<file path=ppt/tags/tag2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23*l_i*1_1"/>
  <p:tag name="KSO_WM_UNIT_CLEAR" val="1"/>
  <p:tag name="KSO_WM_UNIT_LAYERLEVEL" val="1_1"/>
  <p:tag name="KSO_WM_DIAGRAM_GROUP_CODE" val="l1-3"/>
</p:tagLst>
</file>

<file path=ppt/tags/tag2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23*l_h_f*1_3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3*i*5"/>
  <p:tag name="KSO_WM_TEMPLATE_CATEGORY" val="custom"/>
  <p:tag name="KSO_WM_TEMPLATE_INDEX" val="160195"/>
  <p:tag name="KSO_WM_UNIT_INDEX" val="5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23*l_i*1_2"/>
  <p:tag name="KSO_WM_UNIT_CLEAR" val="1"/>
  <p:tag name="KSO_WM_UNIT_LAYERLEVEL" val="1_1"/>
  <p:tag name="KSO_WM_DIAGRAM_GROUP_CODE" val="l1-3"/>
</p:tagLst>
</file>

<file path=ppt/tags/tag2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23*l_h_f*1_2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3*i*10"/>
  <p:tag name="KSO_WM_TEMPLATE_CATEGORY" val="custom"/>
  <p:tag name="KSO_WM_TEMPLATE_INDEX" val="160195"/>
  <p:tag name="KSO_WM_UNIT_INDEX" val="10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6*i*3"/>
  <p:tag name="KSO_WM_TEMPLATE_CATEGORY" val="custom"/>
  <p:tag name="KSO_WM_TEMPLATE_INDEX" val="160195"/>
  <p:tag name="KSO_WM_UNIT_INDEX" val="3"/>
</p:tagLst>
</file>

<file path=ppt/tags/tag2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23*l_i*1_3"/>
  <p:tag name="KSO_WM_UNIT_CLEAR" val="1"/>
  <p:tag name="KSO_WM_UNIT_LAYERLEVEL" val="1_1"/>
  <p:tag name="KSO_WM_DIAGRAM_GROUP_CODE" val="l1-3"/>
</p:tagLst>
</file>

<file path=ppt/tags/tag2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4_1"/>
  <p:tag name="KSO_WM_UNIT_ID" val="custom160195_23*l_h_f*1_4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3*i*15"/>
  <p:tag name="KSO_WM_TEMPLATE_CATEGORY" val="custom"/>
  <p:tag name="KSO_WM_TEMPLATE_INDEX" val="160195"/>
  <p:tag name="KSO_WM_UNIT_INDEX" val="15"/>
</p:tagLst>
</file>

<file path=ppt/tags/tag2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4"/>
  <p:tag name="KSO_WM_UNIT_ID" val="custom160195_23*l_i*1_4"/>
  <p:tag name="KSO_WM_UNIT_CLEAR" val="1"/>
  <p:tag name="KSO_WM_UNIT_LAYERLEVEL" val="1_1"/>
  <p:tag name="KSO_WM_DIAGRAM_GROUP_CODE" val="l1-3"/>
</p:tagLst>
</file>

<file path=ppt/tags/tag2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5_1"/>
  <p:tag name="KSO_WM_UNIT_ID" val="custom160195_23*l_h_f*1_5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3*i*20"/>
  <p:tag name="KSO_WM_TEMPLATE_CATEGORY" val="custom"/>
  <p:tag name="KSO_WM_TEMPLATE_INDEX" val="160195"/>
  <p:tag name="KSO_WM_UNIT_INDEX" val="20"/>
</p:tagLst>
</file>

<file path=ppt/tags/tag2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5"/>
  <p:tag name="KSO_WM_UNIT_ID" val="custom160195_23*l_i*1_5"/>
  <p:tag name="KSO_WM_UNIT_CLEAR" val="1"/>
  <p:tag name="KSO_WM_UNIT_LAYERLEVEL" val="1_1"/>
  <p:tag name="KSO_WM_DIAGRAM_GROUP_CODE" val="l1-3"/>
</p:tagLst>
</file>

<file path=ppt/tags/tag2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23*l_h_f*1_1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3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5"/>
  <p:tag name="KSO_WM_UNIT_PRESET_TEXT_LEN" val="232"/>
</p:tagLst>
</file>

<file path=ppt/tags/tag2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3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"/>
  <p:tag name="KSO_WM_UNIT_ID" val="custom160195_6*l_i*1_1"/>
  <p:tag name="KSO_WM_UNIT_CLEAR" val="1"/>
  <p:tag name="KSO_WM_UNIT_LAYERLEVEL" val="1_1"/>
  <p:tag name="KSO_WM_DIAGRAM_GROUP_CODE" val="l1-1"/>
</p:tagLst>
</file>

<file path=ppt/tags/tag290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23"/>
  <p:tag name="KSO_WM_SLIDE_INDEX" val="23"/>
  <p:tag name="KSO_WM_SLIDE_ITEM_CNT" val="6"/>
  <p:tag name="KSO_WM_SLIDE_LAYOUT" val="a_f_l"/>
  <p:tag name="KSO_WM_SLIDE_LAYOUT_CNT" val="1_1_1"/>
  <p:tag name="KSO_WM_SLIDE_TYPE" val="text"/>
  <p:tag name="KSO_WM_BEAUTIFY_FLAG" val="#wm#"/>
  <p:tag name="KSO_WM_SLIDE_POSITION" val="43*36"/>
  <p:tag name="KSO_WM_SLIDE_SIZE" val="863*476"/>
  <p:tag name="KSO_WM_DIAGRAM_GROUP_CODE" val="l1-3"/>
</p:tagLst>
</file>

<file path=ppt/tags/tag2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4*i*0"/>
  <p:tag name="KSO_WM_TEMPLATE_CATEGORY" val="custom"/>
  <p:tag name="KSO_WM_TEMPLATE_INDEX" val="160195"/>
  <p:tag name="KSO_WM_UNIT_INDEX" val="0"/>
</p:tagLst>
</file>

<file path=ppt/tags/tag2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24*l_i*1_1"/>
  <p:tag name="KSO_WM_UNIT_CLEAR" val="1"/>
  <p:tag name="KSO_WM_UNIT_LAYERLEVEL" val="1_1"/>
  <p:tag name="KSO_WM_DIAGRAM_GROUP_CODE" val="l1-3"/>
</p:tagLst>
</file>

<file path=ppt/tags/tag2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24*l_h_f*1_3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4*i*5"/>
  <p:tag name="KSO_WM_TEMPLATE_CATEGORY" val="custom"/>
  <p:tag name="KSO_WM_TEMPLATE_INDEX" val="160195"/>
  <p:tag name="KSO_WM_UNIT_INDEX" val="5"/>
</p:tagLst>
</file>

<file path=ppt/tags/tag2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24*l_i*1_2"/>
  <p:tag name="KSO_WM_UNIT_CLEAR" val="1"/>
  <p:tag name="KSO_WM_UNIT_LAYERLEVEL" val="1_1"/>
  <p:tag name="KSO_WM_DIAGRAM_GROUP_CODE" val="l1-3"/>
</p:tagLst>
</file>

<file path=ppt/tags/tag2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24*l_h_f*1_2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4*i*10"/>
  <p:tag name="KSO_WM_TEMPLATE_CATEGORY" val="custom"/>
  <p:tag name="KSO_WM_TEMPLATE_INDEX" val="160195"/>
  <p:tag name="KSO_WM_UNIT_INDEX" val="10"/>
</p:tagLst>
</file>

<file path=ppt/tags/tag2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24*l_i*1_3"/>
  <p:tag name="KSO_WM_UNIT_CLEAR" val="1"/>
  <p:tag name="KSO_WM_UNIT_LAYERLEVEL" val="1_1"/>
  <p:tag name="KSO_WM_DIAGRAM_GROUP_CODE" val="l1-3"/>
</p:tagLst>
</file>

<file path=ppt/tags/tag2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5_1"/>
  <p:tag name="KSO_WM_UNIT_ID" val="custom160195_24*l_h_f*1_5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3.xml><?xml version="1.0" encoding="utf-8"?>
<p:tagLst xmlns:p="http://schemas.openxmlformats.org/presentationml/2006/main">
  <p:tag name="MH" val="20151102154557"/>
  <p:tag name="MH_LIBRARY" val="GRAPHIC"/>
  <p:tag name="MH_ORDER" val="Freeform 35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1_1"/>
  <p:tag name="KSO_WM_UNIT_ID" val="custom160195_6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4*i*15"/>
  <p:tag name="KSO_WM_TEMPLATE_CATEGORY" val="custom"/>
  <p:tag name="KSO_WM_TEMPLATE_INDEX" val="160195"/>
  <p:tag name="KSO_WM_UNIT_INDEX" val="15"/>
</p:tagLst>
</file>

<file path=ppt/tags/tag3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4"/>
  <p:tag name="KSO_WM_UNIT_ID" val="custom160195_24*l_i*1_4"/>
  <p:tag name="KSO_WM_UNIT_CLEAR" val="1"/>
  <p:tag name="KSO_WM_UNIT_LAYERLEVEL" val="1_1"/>
  <p:tag name="KSO_WM_DIAGRAM_GROUP_CODE" val="l1-3"/>
</p:tagLst>
</file>

<file path=ppt/tags/tag3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6_1"/>
  <p:tag name="KSO_WM_UNIT_ID" val="custom160195_24*l_h_f*1_6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3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4*i*20"/>
  <p:tag name="KSO_WM_TEMPLATE_CATEGORY" val="custom"/>
  <p:tag name="KSO_WM_TEMPLATE_INDEX" val="160195"/>
  <p:tag name="KSO_WM_UNIT_INDEX" val="20"/>
</p:tagLst>
</file>

<file path=ppt/tags/tag3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5"/>
  <p:tag name="KSO_WM_UNIT_ID" val="custom160195_24*l_i*1_5"/>
  <p:tag name="KSO_WM_UNIT_CLEAR" val="1"/>
  <p:tag name="KSO_WM_UNIT_LAYERLEVEL" val="1_1"/>
  <p:tag name="KSO_WM_DIAGRAM_GROUP_CODE" val="l1-3"/>
</p:tagLst>
</file>

<file path=ppt/tags/tag3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24*l_h_f*1_1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3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4*i*25"/>
  <p:tag name="KSO_WM_TEMPLATE_CATEGORY" val="custom"/>
  <p:tag name="KSO_WM_TEMPLATE_INDEX" val="160195"/>
  <p:tag name="KSO_WM_UNIT_INDEX" val="25"/>
</p:tagLst>
</file>

<file path=ppt/tags/tag3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6"/>
  <p:tag name="KSO_WM_UNIT_ID" val="custom160195_24*l_i*1_6"/>
  <p:tag name="KSO_WM_UNIT_CLEAR" val="1"/>
  <p:tag name="KSO_WM_UNIT_LAYERLEVEL" val="1_1"/>
  <p:tag name="KSO_WM_DIAGRAM_GROUP_CODE" val="l1-3"/>
</p:tagLst>
</file>

<file path=ppt/tags/tag3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4_1"/>
  <p:tag name="KSO_WM_UNIT_ID" val="custom160195_24*l_h_f*1_4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3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4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5"/>
  <p:tag name="KSO_WM_UNIT_PRESET_TEXT_LEN" val="232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2"/>
  <p:tag name="KSO_WM_UNIT_ID" val="custom160195_6*l_i*1_2"/>
  <p:tag name="KSO_WM_UNIT_CLEAR" val="1"/>
  <p:tag name="KSO_WM_UNIT_LAYERLEVEL" val="1_1"/>
  <p:tag name="KSO_WM_DIAGRAM_GROUP_CODE" val="l1-1"/>
</p:tagLst>
</file>

<file path=ppt/tags/tag3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4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1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24"/>
  <p:tag name="KSO_WM_SLIDE_INDEX" val="24"/>
  <p:tag name="KSO_WM_SLIDE_ITEM_CNT" val="7"/>
  <p:tag name="KSO_WM_SLIDE_LAYOUT" val="a_f_l"/>
  <p:tag name="KSO_WM_SLIDE_LAYOUT_CNT" val="1_1_1"/>
  <p:tag name="KSO_WM_SLIDE_TYPE" val="text"/>
  <p:tag name="KSO_WM_BEAUTIFY_FLAG" val="#wm#"/>
  <p:tag name="KSO_WM_SLIDE_POSITION" val="43*49"/>
  <p:tag name="KSO_WM_SLIDE_SIZE" val="901*463"/>
  <p:tag name="KSO_WM_DIAGRAM_GROUP_CODE" val="l1-3"/>
</p:tagLst>
</file>

<file path=ppt/tags/tag3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5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5*f*1"/>
  <p:tag name="KSO_WM_UNIT_CLEAR" val="1"/>
  <p:tag name="KSO_WM_UNIT_LAYERLEVEL" val="1"/>
  <p:tag name="KSO_WM_UNIT_VALUE" val="57"/>
  <p:tag name="KSO_WM_UNIT_HIGHLIGHT" val="0"/>
  <p:tag name="KSO_WM_UNIT_COMPATIBLE" val="0"/>
  <p:tag name="KSO_WM_UNIT_PRESET_TEXT_INDEX" val="5"/>
  <p:tag name="KSO_WM_UNIT_PRESET_TEXT_LEN" val="125"/>
</p:tagLst>
</file>

<file path=ppt/tags/tag3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5*i*2"/>
  <p:tag name="KSO_WM_TEMPLATE_CATEGORY" val="custom"/>
  <p:tag name="KSO_WM_TEMPLATE_INDEX" val="160195"/>
  <p:tag name="KSO_WM_UNIT_INDEX" val="2"/>
</p:tagLst>
</file>

<file path=ppt/tags/tag3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5*i*5"/>
  <p:tag name="KSO_WM_TEMPLATE_CATEGORY" val="custom"/>
  <p:tag name="KSO_WM_TEMPLATE_INDEX" val="160195"/>
  <p:tag name="KSO_WM_UNIT_INDEX" val="5"/>
</p:tagLst>
</file>

<file path=ppt/tags/tag3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5*i*6"/>
  <p:tag name="KSO_WM_TEMPLATE_CATEGORY" val="custom"/>
  <p:tag name="KSO_WM_TEMPLATE_INDEX" val="160195"/>
  <p:tag name="KSO_WM_UNIT_INDEX" val="6"/>
</p:tagLst>
</file>

<file path=ppt/tags/tag317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25"/>
  <p:tag name="KSO_WM_SLIDE_INDEX" val="25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258*267"/>
  <p:tag name="KSO_WM_SLIDE_SIZE" val="444*151"/>
</p:tagLst>
</file>

<file path=ppt/tags/tag3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6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2"/>
  <p:tag name="KSO_WM_UNIT_ID" val="custom160195_26*f*2"/>
  <p:tag name="KSO_WM_UNIT_CLEAR" val="1"/>
  <p:tag name="KSO_WM_UNIT_LAYERLEVEL" val="1"/>
  <p:tag name="KSO_WM_UNIT_VALUE" val="50"/>
  <p:tag name="KSO_WM_UNIT_HIGHLIGHT" val="0"/>
  <p:tag name="KSO_WM_UNIT_COMPATIBLE" val="0"/>
  <p:tag name="KSO_WM_UNIT_PRESET_TEXT_INDEX" val="5"/>
  <p:tag name="KSO_WM_UNIT_PRESET_TEXT_LEN" val="100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3"/>
  <p:tag name="KSO_WM_UNIT_ID" val="custom160195_6*l_i*1_3"/>
  <p:tag name="KSO_WM_UNIT_CLEAR" val="1"/>
  <p:tag name="KSO_WM_UNIT_LAYERLEVEL" val="1_1"/>
  <p:tag name="KSO_WM_DIAGRAM_GROUP_CODE" val="l1-1"/>
</p:tagLst>
</file>

<file path=ppt/tags/tag3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6*f*1"/>
  <p:tag name="KSO_WM_UNIT_CLEAR" val="1"/>
  <p:tag name="KSO_WM_UNIT_LAYERLEVEL" val="1"/>
  <p:tag name="KSO_WM_UNIT_VALUE" val="50"/>
  <p:tag name="KSO_WM_UNIT_HIGHLIGHT" val="0"/>
  <p:tag name="KSO_WM_UNIT_COMPATIBLE" val="0"/>
  <p:tag name="KSO_WM_UNIT_PRESET_TEXT_INDEX" val="5"/>
  <p:tag name="KSO_WM_UNIT_PRESET_TEXT_LEN" val="100"/>
</p:tagLst>
</file>

<file path=ppt/tags/tag3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6*i*3"/>
  <p:tag name="KSO_WM_TEMPLATE_CATEGORY" val="custom"/>
  <p:tag name="KSO_WM_TEMPLATE_INDEX" val="160195"/>
  <p:tag name="KSO_WM_UNIT_INDEX" val="3"/>
</p:tagLst>
</file>

<file path=ppt/tags/tag3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6*i*6"/>
  <p:tag name="KSO_WM_TEMPLATE_CATEGORY" val="custom"/>
  <p:tag name="KSO_WM_TEMPLATE_INDEX" val="160195"/>
  <p:tag name="KSO_WM_UNIT_INDEX" val="6"/>
</p:tagLst>
</file>

<file path=ppt/tags/tag3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6*i*7"/>
  <p:tag name="KSO_WM_TEMPLATE_CATEGORY" val="custom"/>
  <p:tag name="KSO_WM_TEMPLATE_INDEX" val="160195"/>
  <p:tag name="KSO_WM_UNIT_INDEX" val="7"/>
</p:tagLst>
</file>

<file path=ppt/tags/tag3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6*i*8"/>
  <p:tag name="KSO_WM_TEMPLATE_CATEGORY" val="custom"/>
  <p:tag name="KSO_WM_TEMPLATE_INDEX" val="160195"/>
  <p:tag name="KSO_WM_UNIT_INDEX" val="8"/>
</p:tagLst>
</file>

<file path=ppt/tags/tag3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6*i*11"/>
  <p:tag name="KSO_WM_TEMPLATE_CATEGORY" val="custom"/>
  <p:tag name="KSO_WM_TEMPLATE_INDEX" val="160195"/>
  <p:tag name="KSO_WM_UNIT_INDEX" val="11"/>
</p:tagLst>
</file>

<file path=ppt/tags/tag3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6*i*12"/>
  <p:tag name="KSO_WM_TEMPLATE_CATEGORY" val="custom"/>
  <p:tag name="KSO_WM_TEMPLATE_INDEX" val="160195"/>
  <p:tag name="KSO_WM_UNIT_INDEX" val="12"/>
</p:tagLst>
</file>

<file path=ppt/tags/tag327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26"/>
  <p:tag name="KSO_WM_SLIDE_INDEX" val="26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173*264"/>
  <p:tag name="KSO_WM_SLIDE_SIZE" val="608*237"/>
</p:tagLst>
</file>

<file path=ppt/tags/tag3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7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d"/>
  <p:tag name="KSO_WM_UNIT_INDEX" val="1"/>
  <p:tag name="KSO_WM_UNIT_ID" val="custom160195_27*d*1"/>
  <p:tag name="KSO_WM_UNIT_CLEAR" val="0"/>
  <p:tag name="KSO_WM_UNIT_LAYERLEVEL" val="1"/>
  <p:tag name="KSO_WM_UNIT_VALUE" val="501*1437"/>
  <p:tag name="KSO_WM_UNIT_HIGHLIGHT" val="0"/>
  <p:tag name="KSO_WM_UNIT_COMPATIBLE" val="0"/>
</p:tagLst>
</file>

<file path=ppt/tags/tag33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3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7*f*1"/>
  <p:tag name="KSO_WM_UNIT_CLEAR" val="1"/>
  <p:tag name="KSO_WM_UNIT_LAYERLEVEL" val="1"/>
  <p:tag name="KSO_WM_UNIT_VALUE" val="38"/>
  <p:tag name="KSO_WM_UNIT_HIGHLIGHT" val="0"/>
  <p:tag name="KSO_WM_UNIT_COMPATIBLE" val="0"/>
  <p:tag name="KSO_WM_UNIT_PRESET_TEXT_INDEX" val="5"/>
  <p:tag name="KSO_WM_UNIT_PRESET_TEXT_LEN" val="80"/>
</p:tagLst>
</file>

<file path=ppt/tags/tag3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7*i*3"/>
  <p:tag name="KSO_WM_TEMPLATE_CATEGORY" val="custom"/>
  <p:tag name="KSO_WM_TEMPLATE_INDEX" val="160195"/>
  <p:tag name="KSO_WM_UNIT_INDEX" val="3"/>
</p:tagLst>
</file>

<file path=ppt/tags/tag3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7*i*4"/>
  <p:tag name="KSO_WM_TEMPLATE_CATEGORY" val="custom"/>
  <p:tag name="KSO_WM_TEMPLATE_INDEX" val="160195"/>
  <p:tag name="KSO_WM_UNIT_INDEX" val="4"/>
</p:tagLst>
</file>

<file path=ppt/tags/tag3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27*i*5"/>
  <p:tag name="KSO_WM_TEMPLATE_CATEGORY" val="custom"/>
  <p:tag name="KSO_WM_TEMPLATE_INDEX" val="160195"/>
  <p:tag name="KSO_WM_UNIT_INDEX" val="5"/>
</p:tagLst>
</file>

<file path=ppt/tags/tag334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27"/>
  <p:tag name="KSO_WM_SLIDE_INDEX" val="27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41*187"/>
  <p:tag name="KSO_WM_SLIDE_SIZE" val="873*142"/>
</p:tagLst>
</file>

<file path=ppt/tags/tag3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28*l_i*1_1"/>
  <p:tag name="KSO_WM_UNIT_CLEAR" val="1"/>
  <p:tag name="KSO_WM_UNIT_LAYERLEVEL" val="1_1"/>
  <p:tag name="KSO_WM_DIAGRAM_GROUP_CODE" val="l1-4"/>
</p:tagLst>
</file>

<file path=ppt/tags/tag3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28*l_i*1_2"/>
  <p:tag name="KSO_WM_UNIT_CLEAR" val="1"/>
  <p:tag name="KSO_WM_UNIT_LAYERLEVEL" val="1_1"/>
  <p:tag name="KSO_WM_DIAGRAM_GROUP_CODE" val="l1-4"/>
</p:tagLst>
</file>

<file path=ppt/tags/tag3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28*l_i*1_3"/>
  <p:tag name="KSO_WM_UNIT_CLEAR" val="1"/>
  <p:tag name="KSO_WM_UNIT_LAYERLEVEL" val="1_1"/>
  <p:tag name="KSO_WM_DIAGRAM_GROUP_CODE" val="l1-4"/>
</p:tagLst>
</file>

<file path=ppt/tags/tag3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d"/>
  <p:tag name="KSO_WM_UNIT_INDEX" val="1_1_1"/>
  <p:tag name="KSO_WM_UNIT_ID" val="custom160195_28*l_h_d*1_1_1"/>
  <p:tag name="KSO_WM_UNIT_CLEAR" val="0"/>
  <p:tag name="KSO_WM_UNIT_LAYERLEVEL" val="1_1_1"/>
  <p:tag name="KSO_WM_UNIT_VALUE" val="501*1436"/>
  <p:tag name="KSO_WM_UNIT_HIGHLIGHT" val="0"/>
  <p:tag name="KSO_WM_UNIT_COMPATIBLE" val="0"/>
  <p:tag name="KSO_WM_DIAGRAM_GROUP_CODE" val="l1-4"/>
</p:tagLst>
</file>

<file path=ppt/tags/tag3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d"/>
  <p:tag name="KSO_WM_UNIT_INDEX" val="1_2_1"/>
  <p:tag name="KSO_WM_UNIT_ID" val="custom160195_28*l_h_d*1_2_1"/>
  <p:tag name="KSO_WM_UNIT_CLEAR" val="0"/>
  <p:tag name="KSO_WM_UNIT_LAYERLEVEL" val="1_1_1"/>
  <p:tag name="KSO_WM_UNIT_VALUE" val="501*1438"/>
  <p:tag name="KSO_WM_UNIT_HIGHLIGHT" val="0"/>
  <p:tag name="KSO_WM_UNIT_COMPATIBLE" val="0"/>
  <p:tag name="KSO_WM_DIAGRAM_GROUP_CODE" val="l1-4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7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PRESET_TEXT" val="Content"/>
</p:tagLst>
</file>

<file path=ppt/tags/tag3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28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5"/>
  <p:tag name="KSO_WM_UNIT_PRESET_TEXT_LEN" val="80"/>
  <p:tag name="KSO_WM_DIAGRAM_GROUP_CODE" val="l1-4"/>
</p:tagLst>
</file>

<file path=ppt/tags/tag3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28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5"/>
  <p:tag name="KSO_WM_UNIT_PRESET_TEXT_LEN" val="80"/>
  <p:tag name="KSO_WM_DIAGRAM_GROUP_CODE" val="l1-4"/>
</p:tagLst>
</file>

<file path=ppt/tags/tag3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8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43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28"/>
  <p:tag name="KSO_WM_SLIDE_INDEX" val="28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40*152"/>
  <p:tag name="KSO_WM_SLIDE_SIZE" val="877*312"/>
  <p:tag name="KSO_WM_DIAGRAM_GROUP_CODE" val="l1-4"/>
</p:tagLst>
</file>

<file path=ppt/tags/tag3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9*a*1"/>
  <p:tag name="KSO_WM_UNIT_CLEAR" val="1"/>
  <p:tag name="KSO_WM_UNIT_LAYERLEVEL" val="1"/>
  <p:tag name="KSO_WM_UNIT_VALUE" val="4"/>
  <p:tag name="KSO_WM_UNIT_ISCONTENTSTITLE" val="0"/>
  <p:tag name="KSO_WM_UNIT_HIGHLIGHT" val="0"/>
  <p:tag name="KSO_WM_UNIT_COMPATIBLE" val="0"/>
  <p:tag name="KSO_WM_UNIT_PRESET_TEXT" val="谢谢大家"/>
</p:tagLst>
</file>

<file path=ppt/tags/tag345.xml><?xml version="1.0" encoding="utf-8"?>
<p:tagLst xmlns:p="http://schemas.openxmlformats.org/presentationml/2006/main">
  <p:tag name="MH" val="20151102154557"/>
  <p:tag name="MH_LIBRARY" val="GRAPHIC"/>
  <p:tag name="KSO_WM_TEMPLATE_CATEGORY" val="custom"/>
  <p:tag name="KSO_WM_TEMPLATE_INDEX" val="160195"/>
  <p:tag name="KSO_WM_TAG_VERSION" val="1.0"/>
  <p:tag name="KSO_WM_SLIDE_ID" val="custom160195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7*i*1"/>
  <p:tag name="KSO_WM_TEMPLATE_CATEGORY" val="custom"/>
  <p:tag name="KSO_WM_TEMPLATE_INDEX" val="160195"/>
  <p:tag name="KSO_WM_UNIT_INDEX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7*i*2"/>
  <p:tag name="KSO_WM_TEMPLATE_CATEGORY" val="custom"/>
  <p:tag name="KSO_WM_TEMPLATE_INDEX" val="160195"/>
  <p:tag name="KSO_WM_UNIT_INDEX" val="2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7*i*3"/>
  <p:tag name="KSO_WM_TEMPLATE_CATEGORY" val="custom"/>
  <p:tag name="KSO_WM_TEMPLATE_INDEX" val="160195"/>
  <p:tag name="KSO_WM_UNIT_INDEX" val="3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"/>
  <p:tag name="KSO_WM_UNIT_ID" val="custom160195_7*l_i*1_1"/>
  <p:tag name="KSO_WM_UNIT_CLEAR" val="1"/>
  <p:tag name="KSO_WM_UNIT_LAYERLEVEL" val="1_1"/>
  <p:tag name="KSO_WM_DIAGRAM_GROUP_CODE" val="l1-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1_1"/>
  <p:tag name="KSO_WM_UNIT_ID" val="custom160195_7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.xml><?xml version="1.0" encoding="utf-8"?>
<p:tagLst xmlns:p="http://schemas.openxmlformats.org/presentationml/2006/main">
  <p:tag name="MH" val="20151102154557"/>
  <p:tag name="MH_LIBRARY" val="GRAPHIC"/>
  <p:tag name="MH_ORDER" val="Freeform 38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2"/>
  <p:tag name="KSO_WM_UNIT_ID" val="custom160195_7*l_i*1_2"/>
  <p:tag name="KSO_WM_UNIT_CLEAR" val="1"/>
  <p:tag name="KSO_WM_UNIT_LAYERLEVEL" val="1_1"/>
  <p:tag name="KSO_WM_DIAGRAM_GROUP_CODE" val="l1-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3"/>
  <p:tag name="KSO_WM_UNIT_ID" val="custom160195_7*l_i*1_3"/>
  <p:tag name="KSO_WM_UNIT_CLEAR" val="1"/>
  <p:tag name="KSO_WM_UNIT_LAYERLEVEL" val="1_1"/>
  <p:tag name="KSO_WM_DIAGRAM_GROUP_CODE" val="l1-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7*i*12"/>
  <p:tag name="KSO_WM_TEMPLATE_CATEGORY" val="custom"/>
  <p:tag name="KSO_WM_TEMPLATE_INDEX" val="160195"/>
  <p:tag name="KSO_WM_UNIT_INDEX" val="12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4"/>
  <p:tag name="KSO_WM_UNIT_ID" val="custom160195_7*l_i*1_4"/>
  <p:tag name="KSO_WM_UNIT_CLEAR" val="1"/>
  <p:tag name="KSO_WM_UNIT_LAYERLEVEL" val="1_1"/>
  <p:tag name="KSO_WM_DIAGRAM_GROUP_CODE" val="l1-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2_1"/>
  <p:tag name="KSO_WM_UNIT_ID" val="custom160195_7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5"/>
  <p:tag name="KSO_WM_UNIT_ID" val="custom160195_7*l_i*1_5"/>
  <p:tag name="KSO_WM_UNIT_CLEAR" val="1"/>
  <p:tag name="KSO_WM_UNIT_LAYERLEVEL" val="1_1"/>
  <p:tag name="KSO_WM_DIAGRAM_GROUP_CODE" val="l1-1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6"/>
  <p:tag name="KSO_WM_UNIT_ID" val="custom160195_7*l_i*1_6"/>
  <p:tag name="KSO_WM_UNIT_CLEAR" val="1"/>
  <p:tag name="KSO_WM_UNIT_LAYERLEVEL" val="1_1"/>
  <p:tag name="KSO_WM_DIAGRAM_GROUP_CODE" val="l1-1"/>
</p:tagLst>
</file>

<file path=ppt/tags/tag47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8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PRESET_TEXT" val="Content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8*i*1"/>
  <p:tag name="KSO_WM_TEMPLATE_CATEGORY" val="custom"/>
  <p:tag name="KSO_WM_TEMPLATE_INDEX" val="160195"/>
  <p:tag name="KSO_WM_UNIT_INDEX" val="1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160195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8*i*2"/>
  <p:tag name="KSO_WM_TEMPLATE_CATEGORY" val="custom"/>
  <p:tag name="KSO_WM_TEMPLATE_INDEX" val="160195"/>
  <p:tag name="KSO_WM_UNIT_INDEX" val="2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8*i*3"/>
  <p:tag name="KSO_WM_TEMPLATE_CATEGORY" val="custom"/>
  <p:tag name="KSO_WM_TEMPLATE_INDEX" val="160195"/>
  <p:tag name="KSO_WM_UNIT_INDEX" val="3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"/>
  <p:tag name="KSO_WM_UNIT_ID" val="custom160195_8*l_i*1_1"/>
  <p:tag name="KSO_WM_UNIT_CLEAR" val="1"/>
  <p:tag name="KSO_WM_UNIT_LAYERLEVEL" val="1_1"/>
  <p:tag name="KSO_WM_DIAGRAM_GROUP_CODE" val="l1-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1_1"/>
  <p:tag name="KSO_WM_UNIT_ID" val="custom160195_8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2"/>
  <p:tag name="KSO_WM_UNIT_ID" val="custom160195_8*l_i*1_2"/>
  <p:tag name="KSO_WM_UNIT_CLEAR" val="1"/>
  <p:tag name="KSO_WM_UNIT_LAYERLEVEL" val="1_1"/>
  <p:tag name="KSO_WM_DIAGRAM_GROUP_CODE" val="l1-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3"/>
  <p:tag name="KSO_WM_UNIT_ID" val="custom160195_8*l_i*1_3"/>
  <p:tag name="KSO_WM_UNIT_CLEAR" val="1"/>
  <p:tag name="KSO_WM_UNIT_LAYERLEVEL" val="1_1"/>
  <p:tag name="KSO_WM_DIAGRAM_GROUP_CODE" val="l1-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8*i*12"/>
  <p:tag name="KSO_WM_TEMPLATE_CATEGORY" val="custom"/>
  <p:tag name="KSO_WM_TEMPLATE_INDEX" val="160195"/>
  <p:tag name="KSO_WM_UNIT_INDEX" val="12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4"/>
  <p:tag name="KSO_WM_UNIT_ID" val="custom160195_8*l_i*1_4"/>
  <p:tag name="KSO_WM_UNIT_CLEAR" val="1"/>
  <p:tag name="KSO_WM_UNIT_LAYERLEVEL" val="1_1"/>
  <p:tag name="KSO_WM_DIAGRAM_GROUP_CODE" val="l1-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2_1"/>
  <p:tag name="KSO_WM_UNIT_ID" val="custom160195_8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5"/>
  <p:tag name="KSO_WM_UNIT_ID" val="custom160195_8*l_i*1_5"/>
  <p:tag name="KSO_WM_UNIT_CLEAR" val="1"/>
  <p:tag name="KSO_WM_UNIT_LAYERLEVEL" val="1_1"/>
  <p:tag name="KSO_WM_DIAGRAM_GROUP_CODE" val="l1-1"/>
</p:tagLst>
</file>

<file path=ppt/tags/tag6.xml><?xml version="1.0" encoding="utf-8"?>
<p:tagLst xmlns:p="http://schemas.openxmlformats.org/presentationml/2006/main">
  <p:tag name="KSO_WM_TAG_VERSION" val="1.0"/>
  <p:tag name="KSO_WM_TEMPLATE_CATEGORY" val="custom"/>
  <p:tag name="KSO_WM_TEMPLATE_INDEX" val="160195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6"/>
  <p:tag name="KSO_WM_UNIT_ID" val="custom160195_8*l_i*1_6"/>
  <p:tag name="KSO_WM_UNIT_CLEAR" val="1"/>
  <p:tag name="KSO_WM_UNIT_LAYERLEVEL" val="1_1"/>
  <p:tag name="KSO_WM_DIAGRAM_GROUP_CODE" val="l1-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8*i*21"/>
  <p:tag name="KSO_WM_TEMPLATE_CATEGORY" val="custom"/>
  <p:tag name="KSO_WM_TEMPLATE_INDEX" val="160195"/>
  <p:tag name="KSO_WM_UNIT_INDEX" val="2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7"/>
  <p:tag name="KSO_WM_UNIT_ID" val="custom160195_8*l_i*1_7"/>
  <p:tag name="KSO_WM_UNIT_CLEAR" val="1"/>
  <p:tag name="KSO_WM_UNIT_LAYERLEVEL" val="1_1"/>
  <p:tag name="KSO_WM_DIAGRAM_GROUP_CODE" val="l1-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3_1"/>
  <p:tag name="KSO_WM_UNIT_ID" val="custom160195_8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8"/>
  <p:tag name="KSO_WM_UNIT_ID" val="custom160195_8*l_i*1_8"/>
  <p:tag name="KSO_WM_UNIT_CLEAR" val="1"/>
  <p:tag name="KSO_WM_UNIT_LAYERLEVEL" val="1_1"/>
  <p:tag name="KSO_WM_DIAGRAM_GROUP_CODE" val="l1-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9"/>
  <p:tag name="KSO_WM_UNIT_ID" val="custom160195_8*l_i*1_9"/>
  <p:tag name="KSO_WM_UNIT_CLEAR" val="1"/>
  <p:tag name="KSO_WM_UNIT_LAYERLEVEL" val="1_1"/>
  <p:tag name="KSO_WM_DIAGRAM_GROUP_CODE" val="l1-1"/>
</p:tagLst>
</file>

<file path=ppt/tags/tag66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9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PRESET_TEXT" val="Content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9*i*1"/>
  <p:tag name="KSO_WM_TEMPLATE_CATEGORY" val="custom"/>
  <p:tag name="KSO_WM_TEMPLATE_INDEX" val="160195"/>
  <p:tag name="KSO_WM_UNIT_INDEX" val="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9*i*2"/>
  <p:tag name="KSO_WM_TEMPLATE_CATEGORY" val="custom"/>
  <p:tag name="KSO_WM_TEMPLATE_INDEX" val="160195"/>
  <p:tag name="KSO_WM_UNIT_INDEX" val="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9*i*3"/>
  <p:tag name="KSO_WM_TEMPLATE_CATEGORY" val="custom"/>
  <p:tag name="KSO_WM_TEMPLATE_INDEX" val="160195"/>
  <p:tag name="KSO_WM_UNIT_INDEX" val="3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"/>
  <p:tag name="KSO_WM_UNIT_ID" val="custom160195_9*l_i*1_1"/>
  <p:tag name="KSO_WM_UNIT_CLEAR" val="1"/>
  <p:tag name="KSO_WM_UNIT_LAYERLEVEL" val="1_1"/>
  <p:tag name="KSO_WM_DIAGRAM_GROUP_CODE" val="l1-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1_1"/>
  <p:tag name="KSO_WM_UNIT_ID" val="custom160195_9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2"/>
  <p:tag name="KSO_WM_UNIT_ID" val="custom160195_9*l_i*1_2"/>
  <p:tag name="KSO_WM_UNIT_CLEAR" val="1"/>
  <p:tag name="KSO_WM_UNIT_LAYERLEVEL" val="1_1"/>
  <p:tag name="KSO_WM_DIAGRAM_GROUP_CODE" val="l1-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3"/>
  <p:tag name="KSO_WM_UNIT_ID" val="custom160195_9*l_i*1_3"/>
  <p:tag name="KSO_WM_UNIT_CLEAR" val="1"/>
  <p:tag name="KSO_WM_UNIT_LAYERLEVEL" val="1_1"/>
  <p:tag name="KSO_WM_DIAGRAM_GROUP_CODE" val="l1-1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9*i*12"/>
  <p:tag name="KSO_WM_TEMPLATE_CATEGORY" val="custom"/>
  <p:tag name="KSO_WM_TEMPLATE_INDEX" val="160195"/>
  <p:tag name="KSO_WM_UNIT_INDEX" val="12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4"/>
  <p:tag name="KSO_WM_UNIT_ID" val="custom160195_9*l_i*1_4"/>
  <p:tag name="KSO_WM_UNIT_CLEAR" val="1"/>
  <p:tag name="KSO_WM_UNIT_LAYERLEVEL" val="1_1"/>
  <p:tag name="KSO_WM_DIAGRAM_GROUP_CODE" val="l1-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2_1"/>
  <p:tag name="KSO_WM_UNIT_ID" val="custom160195_9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5"/>
  <p:tag name="KSO_WM_UNIT_ID" val="custom160195_9*l_i*1_5"/>
  <p:tag name="KSO_WM_UNIT_CLEAR" val="1"/>
  <p:tag name="KSO_WM_UNIT_LAYERLEVEL" val="1_1"/>
  <p:tag name="KSO_WM_DIAGRAM_GROUP_CODE" val="l1-1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6"/>
  <p:tag name="KSO_WM_UNIT_ID" val="custom160195_9*l_i*1_6"/>
  <p:tag name="KSO_WM_UNIT_CLEAR" val="1"/>
  <p:tag name="KSO_WM_UNIT_LAYERLEVEL" val="1_1"/>
  <p:tag name="KSO_WM_DIAGRAM_GROUP_CODE" val="l1-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b"/>
  <p:tag name="KSO_WM_UNIT_INDEX" val="1"/>
  <p:tag name="KSO_WM_UNIT_ID" val="custom160195_1*b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9*i*21"/>
  <p:tag name="KSO_WM_TEMPLATE_CATEGORY" val="custom"/>
  <p:tag name="KSO_WM_TEMPLATE_INDEX" val="160195"/>
  <p:tag name="KSO_WM_UNIT_INDEX" val="21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7"/>
  <p:tag name="KSO_WM_UNIT_ID" val="custom160195_9*l_i*1_7"/>
  <p:tag name="KSO_WM_UNIT_CLEAR" val="1"/>
  <p:tag name="KSO_WM_UNIT_LAYERLEVEL" val="1_1"/>
  <p:tag name="KSO_WM_DIAGRAM_GROUP_CODE" val="l1-1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3_1"/>
  <p:tag name="KSO_WM_UNIT_ID" val="custom160195_9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8"/>
  <p:tag name="KSO_WM_UNIT_ID" val="custom160195_9*l_i*1_8"/>
  <p:tag name="KSO_WM_UNIT_CLEAR" val="1"/>
  <p:tag name="KSO_WM_UNIT_LAYERLEVEL" val="1_1"/>
  <p:tag name="KSO_WM_DIAGRAM_GROUP_CODE" val="l1-1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9"/>
  <p:tag name="KSO_WM_UNIT_ID" val="custom160195_9*l_i*1_9"/>
  <p:tag name="KSO_WM_UNIT_CLEAR" val="1"/>
  <p:tag name="KSO_WM_UNIT_LAYERLEVEL" val="1_1"/>
  <p:tag name="KSO_WM_DIAGRAM_GROUP_CODE" val="l1-1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9*i*30"/>
  <p:tag name="KSO_WM_TEMPLATE_CATEGORY" val="custom"/>
  <p:tag name="KSO_WM_TEMPLATE_INDEX" val="160195"/>
  <p:tag name="KSO_WM_UNIT_INDEX" val="30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0"/>
  <p:tag name="KSO_WM_UNIT_ID" val="custom160195_9*l_i*1_10"/>
  <p:tag name="KSO_WM_UNIT_CLEAR" val="1"/>
  <p:tag name="KSO_WM_UNIT_LAYERLEVEL" val="1_1"/>
  <p:tag name="KSO_WM_DIAGRAM_GROUP_CODE" val="l1-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4_1"/>
  <p:tag name="KSO_WM_UNIT_ID" val="custom160195_9*l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1"/>
  <p:tag name="KSO_WM_UNIT_ID" val="custom160195_9*l_i*1_11"/>
  <p:tag name="KSO_WM_UNIT_CLEAR" val="1"/>
  <p:tag name="KSO_WM_UNIT_LAYERLEVEL" val="1_1"/>
  <p:tag name="KSO_WM_DIAGRAM_GROUP_CODE" val="l1-1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12"/>
  <p:tag name="KSO_WM_UNIT_ID" val="custom160195_9*l_i*1_12"/>
  <p:tag name="KSO_WM_UNIT_CLEAR" val="1"/>
  <p:tag name="KSO_WM_UNIT_LAYERLEVEL" val="1_1"/>
  <p:tag name="KSO_WM_DIAGRAM_GROUP_CODE" val="l1-1"/>
</p:tagLst>
</file>

<file path=ppt/tags/tag9.xml><?xml version="1.0" encoding="utf-8"?>
<p:tagLst xmlns:p="http://schemas.openxmlformats.org/presentationml/2006/main">
  <p:tag name="KSO_WM_TEMPLATE_THUMBS_INDEX" val="1、4、5、10、12、15、22、25、27、28、29"/>
  <p:tag name="KSO_WM_TEMPLATE_CATEGORY" val="custom"/>
  <p:tag name="KSO_WM_TEMPLATE_INDEX" val="160195"/>
  <p:tag name="KSO_WM_TAG_VERSION" val="1.0"/>
  <p:tag name="KSO_WM_SLIDE_ID" val="custom16019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0.xml><?xml version="1.0" encoding="utf-8"?>
<p:tagLst xmlns:p="http://schemas.openxmlformats.org/presentationml/2006/main">
  <p:tag name="KSO_WM_TEMPLATE_CATEGORY" val="custom"/>
  <p:tag name="KSO_WM_TEMPLATE_INDEX" val="160195"/>
  <p:tag name="KSO_WM_TAG_VERSION" val="1.0"/>
  <p:tag name="KSO_WM_SLIDE_ID" val="custom160195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0*a*1"/>
  <p:tag name="KSO_WM_UNIT_CLEAR" val="1"/>
  <p:tag name="KSO_WM_UNIT_LAYERLEVEL" val="1"/>
  <p:tag name="KSO_WM_UNIT_VALUE" val="5"/>
  <p:tag name="KSO_WM_UNIT_ISCONTENTSTITLE" val="1"/>
  <p:tag name="KSO_WM_UNIT_HIGHLIGHT" val="0"/>
  <p:tag name="KSO_WM_UNIT_COMPATIBLE" val="0"/>
  <p:tag name="KSO_WM_UNIT_PRESET_TEXT" val="Content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0*i*1"/>
  <p:tag name="KSO_WM_TEMPLATE_CATEGORY" val="custom"/>
  <p:tag name="KSO_WM_TEMPLATE_INDEX" val="160195"/>
  <p:tag name="KSO_WM_UNIT_INDEX" val="1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0*i*2"/>
  <p:tag name="KSO_WM_TEMPLATE_CATEGORY" val="custom"/>
  <p:tag name="KSO_WM_TEMPLATE_INDEX" val="160195"/>
  <p:tag name="KSO_WM_UNIT_INDEX" val="2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0*i*3"/>
  <p:tag name="KSO_WM_TEMPLATE_CATEGORY" val="custom"/>
  <p:tag name="KSO_WM_TEMPLATE_INDEX" val="160195"/>
  <p:tag name="KSO_WM_UNIT_INDEX" val="3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"/>
  <p:tag name="KSO_WM_UNIT_ID" val="custom160195_10*l_i*1_1"/>
  <p:tag name="KSO_WM_UNIT_CLEAR" val="1"/>
  <p:tag name="KSO_WM_UNIT_LAYERLEVEL" val="1_1"/>
  <p:tag name="KSO_WM_DIAGRAM_GROUP_CODE" val="l1-1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1_1"/>
  <p:tag name="KSO_WM_UNIT_ID" val="custom160195_10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2"/>
  <p:tag name="KSO_WM_UNIT_ID" val="custom160195_10*l_i*1_2"/>
  <p:tag name="KSO_WM_UNIT_CLEAR" val="1"/>
  <p:tag name="KSO_WM_UNIT_LAYERLEVEL" val="1_1"/>
  <p:tag name="KSO_WM_DIAGRAM_GROUP_CODE" val="l1-1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3"/>
  <p:tag name="KSO_WM_UNIT_ID" val="custom160195_10*l_i*1_3"/>
  <p:tag name="KSO_WM_UNIT_CLEAR" val="1"/>
  <p:tag name="KSO_WM_UNIT_LAYERLEVEL" val="1_1"/>
  <p:tag name="KSO_WM_DIAGRAM_GROUP_CODE" val="l1-1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5_10*i*12"/>
  <p:tag name="KSO_WM_TEMPLATE_CATEGORY" val="custom"/>
  <p:tag name="KSO_WM_TEMPLATE_INDEX" val="160195"/>
  <p:tag name="KSO_WM_UNIT_INDEX" val="12"/>
</p:tagLst>
</file>

<file path=ppt/theme/theme1.xml><?xml version="1.0" encoding="utf-8"?>
<a:theme xmlns:a="http://schemas.openxmlformats.org/drawingml/2006/main" name="向天歌稻壳儿模板23XIN - 副本">
  <a:themeElements>
    <a:clrScheme name="自定义 4">
      <a:dk1>
        <a:srgbClr val="FFFFFF"/>
      </a:dk1>
      <a:lt1>
        <a:srgbClr val="262626"/>
      </a:lt1>
      <a:dk2>
        <a:srgbClr val="FFFFFF"/>
      </a:dk2>
      <a:lt2>
        <a:srgbClr val="262626"/>
      </a:lt2>
      <a:accent1>
        <a:srgbClr val="0B6983"/>
      </a:accent1>
      <a:accent2>
        <a:srgbClr val="496764"/>
      </a:accent2>
      <a:accent3>
        <a:srgbClr val="B97247"/>
      </a:accent3>
      <a:accent4>
        <a:srgbClr val="94526E"/>
      </a:accent4>
      <a:accent5>
        <a:srgbClr val="9CC34C"/>
      </a:accent5>
      <a:accent6>
        <a:srgbClr val="D93F60"/>
      </a:accent6>
      <a:hlink>
        <a:srgbClr val="7F7FB7"/>
      </a:hlink>
      <a:folHlink>
        <a:srgbClr val="5081BC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向天歌稻壳儿模板25XIN</Template>
  <TotalTime>0</TotalTime>
  <Words>2041</Words>
  <Application>WPS Writer</Application>
  <PresentationFormat>ワイド画面</PresentationFormat>
  <Paragraphs>306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</vt:lpstr>
      <vt:lpstr>ＭＳ Ｐゴシック</vt:lpstr>
      <vt:lpstr>Wingdings</vt:lpstr>
      <vt:lpstr>Meiryo UI</vt:lpstr>
      <vt:lpstr>Calibri</vt:lpstr>
      <vt:lpstr>SimSun</vt:lpstr>
      <vt:lpstr>ヒラギノ角ゴシック</vt:lpstr>
      <vt:lpstr>微软雅黑</vt:lpstr>
      <vt:lpstr>HYQiHeiKW</vt:lpstr>
      <vt:lpstr>ＭＳ Ｐゴシック</vt:lpstr>
      <vt:lpstr>Arial Unicode MS</vt:lpstr>
      <vt:lpstr>SimSun</vt:lpstr>
      <vt:lpstr>HYShuSongErKW</vt:lpstr>
      <vt:lpstr>Helvetica Neue</vt:lpstr>
      <vt:lpstr>ヒラギノ丸ゴ ProN</vt:lpstr>
      <vt:lpstr>向天歌稻壳儿模板23XIN - 副本</vt:lpstr>
      <vt:lpstr>Company Report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Title</vt:lpstr>
      <vt:lpstr>Title</vt:lpstr>
      <vt:lpstr>Title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Report</dc:title>
  <dc:creator/>
  <cp:lastModifiedBy>KINGSOFT</cp:lastModifiedBy>
  <cp:revision>2</cp:revision>
  <dcterms:created xsi:type="dcterms:W3CDTF">2020-12-03T02:43:45Z</dcterms:created>
  <dcterms:modified xsi:type="dcterms:W3CDTF">2020-12-03T02:43:45Z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</Properties>
</file>