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ＭＳ Ｐゴシック" panose="020B0600070205080204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4213" y="1917700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3789363"/>
            <a:ext cx="6400800" cy="115093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solidFill>
                  <a:schemeClr val="bg1"/>
                </a:solidFill>
                <a:ea typeface="SimSun" panose="02010600030101010101" charset="-122"/>
              </a:defRPr>
            </a:lvl2pPr>
            <a:lvl3pPr marL="914400" lvl="2" indent="0" algn="ctr">
              <a:buNone/>
              <a:defRPr>
                <a:solidFill>
                  <a:schemeClr val="bg1"/>
                </a:solidFill>
                <a:ea typeface="SimSun" panose="02010600030101010101" charset="-122"/>
              </a:defRPr>
            </a:lvl3pPr>
            <a:lvl4pPr marL="1371600" lvl="3" indent="0" algn="ctr">
              <a:buNone/>
              <a:defRPr>
                <a:solidFill>
                  <a:schemeClr val="bg1"/>
                </a:solidFill>
                <a:ea typeface="SimSun" panose="02010600030101010101" charset="-122"/>
              </a:defRPr>
            </a:lvl4pPr>
            <a:lvl5pPr marL="1828800" lvl="4" indent="0" algn="ctr">
              <a:buNone/>
              <a:defRPr>
                <a:solidFill>
                  <a:schemeClr val="bg1"/>
                </a:solidFill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lang="zh-CN" altLang="en-US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1806" y="0"/>
            <a:ext cx="2277269" cy="612616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699791" cy="612616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6875" y="1268413"/>
            <a:ext cx="4062063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4737" y="1268413"/>
            <a:ext cx="4062063" cy="48577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0" y="0"/>
            <a:ext cx="9109075" cy="836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396875" y="1268413"/>
            <a:ext cx="8289925" cy="4857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altLang="ja-JP">
                <a:ea typeface="YuGothic Medium" panose="020B0500000000000000" charset="-128"/>
                <a:sym typeface="+mn-ea"/>
              </a:rPr>
              <a:t>PRESENTATION TEMPLATE</a:t>
            </a:r>
            <a:endParaRPr lang="en-US" altLang="ja-JP" kern="1200" baseline="0">
              <a:ea typeface="YuGothic Medium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1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ＭＳ Ｐゴシック</vt:lpstr>
      <vt:lpstr>Wingdings</vt:lpstr>
      <vt:lpstr>YuGothic Medium</vt:lpstr>
      <vt:lpstr>Yu Gothic UI</vt:lpstr>
      <vt:lpstr>SimSun</vt:lpstr>
      <vt:lpstr>Microsoft YaHei</vt:lpstr>
      <vt:lpstr>ＭＳ Ｐゴシック</vt:lpstr>
      <vt:lpstr>Arial Unicode MS</vt:lpstr>
      <vt:lpstr>Calibri</vt:lpstr>
      <vt:lpstr>Meiryo UI</vt:lpstr>
      <vt:lpstr>抽象的（011）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2021-10-19T07:12:00Z</cp:lastPrinted>
  <dcterms:created xsi:type="dcterms:W3CDTF">2021-10-19T07:19:59Z</dcterms:created>
  <dcterms:modified xsi:type="dcterms:W3CDTF">2021-10-19T07:19:59Z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