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8" r:id="rId3"/>
  </p:sldIdLst>
  <p:sldSz cx="3455670" cy="529145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66"/>
        <p:guide pos="10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21294" y="1143000"/>
            <a:ext cx="2015412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685" y="281793"/>
            <a:ext cx="2981857" cy="10230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685" y="1408966"/>
            <a:ext cx="2981857" cy="3358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684" y="4905645"/>
            <a:ext cx="777877" cy="28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5208" y="4905645"/>
            <a:ext cx="1166812" cy="28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41664" y="4905645"/>
            <a:ext cx="777877" cy="28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346075" rtl="0" eaLnBrk="1" latinLnBrk="0" hangingPunct="1">
        <a:lnSpc>
          <a:spcPct val="90000"/>
        </a:lnSpc>
        <a:spcBef>
          <a:spcPct val="0"/>
        </a:spcBef>
        <a:buNone/>
        <a:defRPr kumimoji="1" sz="166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86360" indent="-86360" algn="l" defTabSz="346075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kumimoji="1" sz="106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5908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9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3180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75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0452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77724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4996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6pPr>
      <a:lvl7pPr marL="112268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7pPr>
      <a:lvl8pPr marL="129540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8pPr>
      <a:lvl9pPr marL="146812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1pPr>
      <a:lvl2pPr marL="172085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2pPr>
      <a:lvl3pPr marL="346075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3pPr>
      <a:lvl4pPr marL="51816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4pPr>
      <a:lvl5pPr marL="69088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5pPr>
      <a:lvl6pPr marL="86360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6pPr>
      <a:lvl7pPr marL="103632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7pPr>
      <a:lvl8pPr marL="120904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8pPr>
      <a:lvl9pPr marL="138176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図形 241" descr="年賀状テンプレート_アートボード 1 のコピー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43" y="635"/>
            <a:ext cx="3453485" cy="5290954"/>
          </a:xfrm>
          <a:prstGeom prst="rect">
            <a:avLst/>
          </a:prstGeom>
        </p:spPr>
      </p:pic>
      <p:pic>
        <p:nvPicPr>
          <p:cNvPr id="241" name="図形 240" descr="年賀状テンプレート-0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26" y="221787"/>
            <a:ext cx="2795646" cy="1297961"/>
          </a:xfrm>
          <a:prstGeom prst="rect">
            <a:avLst/>
          </a:prstGeom>
        </p:spPr>
      </p:pic>
      <p:sp>
        <p:nvSpPr>
          <p:cNvPr id="236" name="object 236"/>
          <p:cNvSpPr txBox="1"/>
          <p:nvPr/>
        </p:nvSpPr>
        <p:spPr>
          <a:xfrm>
            <a:off x="831260" y="4418978"/>
            <a:ext cx="1864544" cy="443230"/>
          </a:xfrm>
          <a:prstGeom prst="rect">
            <a:avLst/>
          </a:prstGeom>
        </p:spPr>
        <p:txBody>
          <a:bodyPr vert="horz" wrap="square" lIns="0" tIns="8858" rIns="0" bIns="0" rtlCol="0">
            <a:spAutoFit/>
          </a:bodyPr>
          <a:lstStyle/>
          <a:p>
            <a:pPr marL="233045" marR="5080" indent="-220980">
              <a:lnSpc>
                <a:spcPct val="150000"/>
              </a:lnSpc>
              <a:spcBef>
                <a:spcPts val="265"/>
              </a:spcBef>
            </a:pPr>
            <a:r>
              <a:rPr sz="870" spc="170" dirty="0">
                <a:solidFill>
                  <a:srgbClr val="FFFFFF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旧年中は大変お世話になりました。 </a:t>
            </a:r>
            <a:endParaRPr sz="870" spc="17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  <a:p>
            <a:pPr marL="233045" marR="5080" indent="-220980">
              <a:lnSpc>
                <a:spcPct val="150000"/>
              </a:lnSpc>
              <a:spcBef>
                <a:spcPts val="265"/>
              </a:spcBef>
            </a:pPr>
            <a:r>
              <a:rPr sz="870" spc="170" dirty="0">
                <a:solidFill>
                  <a:srgbClr val="FFFFFF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本年もよろしくお願い致します。</a:t>
            </a:r>
            <a:endParaRPr sz="870" spc="17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1343" y="0"/>
            <a:ext cx="3453652" cy="5291455"/>
          </a:xfrm>
          <a:custGeom>
            <a:avLst/>
            <a:gdLst/>
            <a:ahLst/>
            <a:cxnLst/>
            <a:rect l="l" t="t" r="r" b="b"/>
            <a:pathLst>
              <a:path w="13121640" h="20104100">
                <a:moveTo>
                  <a:pt x="0" y="0"/>
                </a:moveTo>
                <a:lnTo>
                  <a:pt x="0" y="20104100"/>
                </a:lnTo>
                <a:lnTo>
                  <a:pt x="13121458" y="20104100"/>
                </a:lnTo>
                <a:lnTo>
                  <a:pt x="0" y="20104100"/>
                </a:lnTo>
                <a:lnTo>
                  <a:pt x="0" y="0"/>
                </a:lnTo>
                <a:close/>
              </a:path>
            </a:pathLst>
          </a:custGeom>
          <a:solidFill>
            <a:srgbClr val="616264"/>
          </a:solidFill>
        </p:spPr>
        <p:txBody>
          <a:bodyPr wrap="square" lIns="0" tIns="0" rIns="0" bIns="0" rtlCol="0"/>
          <a:lstStyle/>
          <a:p>
            <a:endParaRPr sz="475"/>
          </a:p>
        </p:txBody>
      </p:sp>
      <p:pic>
        <p:nvPicPr>
          <p:cNvPr id="2" name="図形 1" descr="japan-1820127_12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70" y="1691005"/>
            <a:ext cx="2795270" cy="1827530"/>
          </a:xfrm>
          <a:prstGeom prst="rect">
            <a:avLst/>
          </a:prstGeom>
        </p:spPr>
      </p:pic>
      <p:pic>
        <p:nvPicPr>
          <p:cNvPr id="239" name="図形 238" descr="年賀状テンプレート-05"/>
          <p:cNvPicPr>
            <a:picLocks noChangeAspect="1"/>
          </p:cNvPicPr>
          <p:nvPr/>
        </p:nvPicPr>
        <p:blipFill>
          <a:blip r:embed="rId4"/>
          <a:srcRect r="20732"/>
          <a:stretch>
            <a:fillRect/>
          </a:stretch>
        </p:blipFill>
        <p:spPr>
          <a:xfrm>
            <a:off x="2408069" y="2775423"/>
            <a:ext cx="1046090" cy="2165218"/>
          </a:xfrm>
          <a:prstGeom prst="rect">
            <a:avLst/>
          </a:prstGeom>
        </p:spPr>
      </p:pic>
      <p:pic>
        <p:nvPicPr>
          <p:cNvPr id="238" name="図形 237" descr="年賀状テンプレート-05"/>
          <p:cNvPicPr>
            <a:picLocks noChangeAspect="1"/>
          </p:cNvPicPr>
          <p:nvPr/>
        </p:nvPicPr>
        <p:blipFill>
          <a:blip r:embed="rId4"/>
          <a:srcRect l="21137"/>
          <a:stretch>
            <a:fillRect/>
          </a:stretch>
        </p:blipFill>
        <p:spPr>
          <a:xfrm>
            <a:off x="1009" y="2775423"/>
            <a:ext cx="1040742" cy="2165218"/>
          </a:xfrm>
          <a:prstGeom prst="rect">
            <a:avLst/>
          </a:prstGeom>
        </p:spPr>
      </p:pic>
      <p:sp>
        <p:nvSpPr>
          <p:cNvPr id="3" name="テキストボックス 2"/>
          <p:cNvSpPr txBox="1"/>
          <p:nvPr/>
        </p:nvSpPr>
        <p:spPr>
          <a:xfrm>
            <a:off x="408305" y="1772285"/>
            <a:ext cx="703580" cy="275590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en-US" altLang="ja-JP" sz="1200">
                <a:solidFill>
                  <a:schemeClr val="bg1">
                    <a:lumMod val="95000"/>
                  </a:schemeClr>
                </a:solidFill>
              </a:rPr>
              <a:t>SAMPLE</a:t>
            </a:r>
            <a:endParaRPr lang="en-US" altLang="ja-JP" sz="12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テキストボックス 3"/>
          <p:cNvSpPr txBox="1"/>
          <p:nvPr/>
        </p:nvSpPr>
        <p:spPr>
          <a:xfrm>
            <a:off x="611505" y="2106930"/>
            <a:ext cx="2209800" cy="2298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9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※</a:t>
            </a:r>
            <a:r>
              <a:rPr lang="ja-JP" altLang="en-US" sz="9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お好きな画像に差し替えてご利用ください。</a:t>
            </a:r>
            <a:endParaRPr lang="ja-JP" altLang="en-US" sz="90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59</Words>
  <Application>WPS Presentation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PMingLiU</vt:lpstr>
      <vt:lpstr>Segoe Print</vt:lpstr>
      <vt:lpstr>SimSun</vt:lpstr>
      <vt:lpstr>HGS教科書体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2020-10-23T02:18:00Z</dcterms:created>
  <dcterms:modified xsi:type="dcterms:W3CDTF">2020-11-27T08:14:08Z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