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4"/>
  </p:notesMasterIdLst>
  <p:sldIdLst>
    <p:sldId id="258" r:id="rId3"/>
  </p:sldIdLst>
  <p:sldSz cx="3455670" cy="529145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021" autoAdjust="0"/>
    <p:restoredTop sz="94660"/>
  </p:normalViewPr>
  <p:slideViewPr>
    <p:cSldViewPr snapToGrid="0">
      <p:cViewPr varScale="1">
        <p:scale>
          <a:sx n="131" d="100"/>
          <a:sy n="131" d="100"/>
        </p:scale>
        <p:origin x="2028" y="114"/>
      </p:cViewPr>
      <p:guideLst>
        <p:guide orient="horz" pos="1666"/>
        <p:guide pos="108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935BD8-B1A2-4DFA-A3C0-ABAF6995292E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421294" y="1143000"/>
            <a:ext cx="2015412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  <a:endParaRPr kumimoji="1" lang="ja-JP" altLang="en-US"/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  <a:endParaRPr kumimoji="1" lang="ja-JP" altLang="en-US"/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  <a:endParaRPr kumimoji="1" lang="ja-JP" altLang="en-US"/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  <a:endParaRPr kumimoji="1" lang="ja-JP" altLang="en-US"/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DFE7DE-3B39-42D0-84B2-824701069ECA}" type="slidenum">
              <a:rPr kumimoji="1" lang="ja-JP" altLang="en-US" smtClean="0"/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s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7685" y="281793"/>
            <a:ext cx="2981857" cy="10230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7685" y="1408966"/>
            <a:ext cx="2981857" cy="33582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  <a:endParaRPr lang="ja-JP" altLang="en-US"/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  <a:endParaRPr lang="ja-JP" altLang="en-US"/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  <a:endParaRPr lang="ja-JP" altLang="en-US"/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  <a:endParaRPr lang="ja-JP" altLang="en-US"/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37684" y="4905645"/>
            <a:ext cx="777877" cy="2817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55">
                <a:solidFill>
                  <a:schemeClr val="tx1">
                    <a:tint val="75000"/>
                  </a:schemeClr>
                </a:solidFill>
                <a:latin typeface="Meiryo UI" panose="020B0604030504040204" charset="-128"/>
                <a:ea typeface="Meiryo UI" panose="020B0604030504040204" charset="-128"/>
              </a:defRPr>
            </a:lvl1pPr>
          </a:lstStyle>
          <a:p>
            <a:fld id="{45DDE446-867D-4B69-A6F3-BD3D91AE7B0C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5208" y="4905645"/>
            <a:ext cx="1166812" cy="2817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55">
                <a:solidFill>
                  <a:schemeClr val="tx1">
                    <a:tint val="75000"/>
                  </a:schemeClr>
                </a:solidFill>
                <a:latin typeface="Meiryo UI" panose="020B0604030504040204" charset="-128"/>
                <a:ea typeface="Meiryo UI" panose="020B0604030504040204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441664" y="4905645"/>
            <a:ext cx="777877" cy="2817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55">
                <a:solidFill>
                  <a:schemeClr val="tx1">
                    <a:tint val="75000"/>
                  </a:schemeClr>
                </a:solidFill>
                <a:latin typeface="Meiryo UI" panose="020B0604030504040204" charset="-128"/>
                <a:ea typeface="Meiryo UI" panose="020B0604030504040204" charset="-128"/>
              </a:defRPr>
            </a:lvl1pPr>
          </a:lstStyle>
          <a:p>
            <a:fld id="{7EEACE19-5ABA-43A7-920B-63F4F5105C8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346075" rtl="0" eaLnBrk="1" latinLnBrk="0" hangingPunct="1">
        <a:lnSpc>
          <a:spcPct val="90000"/>
        </a:lnSpc>
        <a:spcBef>
          <a:spcPct val="0"/>
        </a:spcBef>
        <a:buNone/>
        <a:defRPr kumimoji="1" sz="1660" kern="1200">
          <a:solidFill>
            <a:schemeClr val="tx1"/>
          </a:solidFill>
          <a:latin typeface="Meiryo UI" panose="020B0604030504040204" charset="-128"/>
          <a:ea typeface="Meiryo UI" panose="020B0604030504040204" charset="-128"/>
          <a:cs typeface="Meiryo UI" panose="020B0604030504040204" charset="-128"/>
        </a:defRPr>
      </a:lvl1pPr>
    </p:titleStyle>
    <p:bodyStyle>
      <a:lvl1pPr marL="86360" indent="-86360" algn="l" defTabSz="346075" rtl="0" eaLnBrk="1" latinLnBrk="0" hangingPunct="1">
        <a:lnSpc>
          <a:spcPct val="90000"/>
        </a:lnSpc>
        <a:spcBef>
          <a:spcPts val="380"/>
        </a:spcBef>
        <a:buFont typeface="Arial" panose="020B0604020202020204" pitchFamily="34" charset="0"/>
        <a:buChar char="•"/>
        <a:defRPr kumimoji="1" sz="1060" kern="1200">
          <a:solidFill>
            <a:schemeClr val="tx1"/>
          </a:solidFill>
          <a:latin typeface="Meiryo UI" panose="020B0604030504040204" charset="-128"/>
          <a:ea typeface="Meiryo UI" panose="020B0604030504040204" charset="-128"/>
          <a:cs typeface="Meiryo UI" panose="020B0604030504040204" charset="-128"/>
        </a:defRPr>
      </a:lvl1pPr>
      <a:lvl2pPr marL="259080" indent="-86360" algn="l" defTabSz="346075" rtl="0" eaLnBrk="1" latinLnBrk="0" hangingPunct="1">
        <a:lnSpc>
          <a:spcPct val="90000"/>
        </a:lnSpc>
        <a:spcBef>
          <a:spcPct val="38000"/>
        </a:spcBef>
        <a:buFont typeface="Arial" panose="020B0604020202020204" pitchFamily="34" charset="0"/>
        <a:buChar char="•"/>
        <a:defRPr kumimoji="1" sz="905" kern="1200">
          <a:solidFill>
            <a:schemeClr val="tx1"/>
          </a:solidFill>
          <a:latin typeface="Meiryo UI" panose="020B0604030504040204" charset="-128"/>
          <a:ea typeface="Meiryo UI" panose="020B0604030504040204" charset="-128"/>
          <a:cs typeface="Meiryo UI" panose="020B0604030504040204" charset="-128"/>
        </a:defRPr>
      </a:lvl2pPr>
      <a:lvl3pPr marL="431800" indent="-86360" algn="l" defTabSz="346075" rtl="0" eaLnBrk="1" latinLnBrk="0" hangingPunct="1">
        <a:lnSpc>
          <a:spcPct val="90000"/>
        </a:lnSpc>
        <a:spcBef>
          <a:spcPct val="38000"/>
        </a:spcBef>
        <a:buFont typeface="Arial" panose="020B0604020202020204" pitchFamily="34" charset="0"/>
        <a:buChar char="•"/>
        <a:defRPr kumimoji="1" sz="755" kern="1200">
          <a:solidFill>
            <a:schemeClr val="tx1"/>
          </a:solidFill>
          <a:latin typeface="Meiryo UI" panose="020B0604030504040204" charset="-128"/>
          <a:ea typeface="Meiryo UI" panose="020B0604030504040204" charset="-128"/>
          <a:cs typeface="Meiryo UI" panose="020B0604030504040204" charset="-128"/>
        </a:defRPr>
      </a:lvl3pPr>
      <a:lvl4pPr marL="604520" indent="-86360" algn="l" defTabSz="346075" rtl="0" eaLnBrk="1" latinLnBrk="0" hangingPunct="1">
        <a:lnSpc>
          <a:spcPct val="90000"/>
        </a:lnSpc>
        <a:spcBef>
          <a:spcPct val="38000"/>
        </a:spcBef>
        <a:buFont typeface="Arial" panose="020B0604020202020204" pitchFamily="34" charset="0"/>
        <a:buChar char="•"/>
        <a:defRPr kumimoji="1" sz="680" kern="1200">
          <a:solidFill>
            <a:schemeClr val="tx1"/>
          </a:solidFill>
          <a:latin typeface="Meiryo UI" panose="020B0604030504040204" charset="-128"/>
          <a:ea typeface="Meiryo UI" panose="020B0604030504040204" charset="-128"/>
          <a:cs typeface="Meiryo UI" panose="020B0604030504040204" charset="-128"/>
        </a:defRPr>
      </a:lvl4pPr>
      <a:lvl5pPr marL="777240" indent="-86360" algn="l" defTabSz="346075" rtl="0" eaLnBrk="1" latinLnBrk="0" hangingPunct="1">
        <a:lnSpc>
          <a:spcPct val="90000"/>
        </a:lnSpc>
        <a:spcBef>
          <a:spcPct val="38000"/>
        </a:spcBef>
        <a:buFont typeface="Arial" panose="020B0604020202020204" pitchFamily="34" charset="0"/>
        <a:buChar char="•"/>
        <a:defRPr kumimoji="1" sz="680" kern="1200">
          <a:solidFill>
            <a:schemeClr val="tx1"/>
          </a:solidFill>
          <a:latin typeface="Meiryo UI" panose="020B0604030504040204" charset="-128"/>
          <a:ea typeface="Meiryo UI" panose="020B0604030504040204" charset="-128"/>
          <a:cs typeface="Meiryo UI" panose="020B0604030504040204" charset="-128"/>
        </a:defRPr>
      </a:lvl5pPr>
      <a:lvl6pPr marL="949960" indent="-86360" algn="l" defTabSz="346075" rtl="0" eaLnBrk="1" latinLnBrk="0" hangingPunct="1">
        <a:lnSpc>
          <a:spcPct val="90000"/>
        </a:lnSpc>
        <a:spcBef>
          <a:spcPct val="38000"/>
        </a:spcBef>
        <a:buFont typeface="Arial" panose="020B0604020202020204" pitchFamily="34" charset="0"/>
        <a:buChar char="•"/>
        <a:defRPr kumimoji="1" sz="680" kern="1200">
          <a:solidFill>
            <a:schemeClr val="tx1"/>
          </a:solidFill>
          <a:latin typeface="+mn-lt"/>
          <a:ea typeface="+mn-ea"/>
          <a:cs typeface="+mn-cs"/>
        </a:defRPr>
      </a:lvl6pPr>
      <a:lvl7pPr marL="1122680" indent="-86360" algn="l" defTabSz="346075" rtl="0" eaLnBrk="1" latinLnBrk="0" hangingPunct="1">
        <a:lnSpc>
          <a:spcPct val="90000"/>
        </a:lnSpc>
        <a:spcBef>
          <a:spcPct val="38000"/>
        </a:spcBef>
        <a:buFont typeface="Arial" panose="020B0604020202020204" pitchFamily="34" charset="0"/>
        <a:buChar char="•"/>
        <a:defRPr kumimoji="1" sz="680" kern="1200">
          <a:solidFill>
            <a:schemeClr val="tx1"/>
          </a:solidFill>
          <a:latin typeface="+mn-lt"/>
          <a:ea typeface="+mn-ea"/>
          <a:cs typeface="+mn-cs"/>
        </a:defRPr>
      </a:lvl7pPr>
      <a:lvl8pPr marL="1295400" indent="-86360" algn="l" defTabSz="346075" rtl="0" eaLnBrk="1" latinLnBrk="0" hangingPunct="1">
        <a:lnSpc>
          <a:spcPct val="90000"/>
        </a:lnSpc>
        <a:spcBef>
          <a:spcPct val="38000"/>
        </a:spcBef>
        <a:buFont typeface="Arial" panose="020B0604020202020204" pitchFamily="34" charset="0"/>
        <a:buChar char="•"/>
        <a:defRPr kumimoji="1" sz="680" kern="1200">
          <a:solidFill>
            <a:schemeClr val="tx1"/>
          </a:solidFill>
          <a:latin typeface="+mn-lt"/>
          <a:ea typeface="+mn-ea"/>
          <a:cs typeface="+mn-cs"/>
        </a:defRPr>
      </a:lvl8pPr>
      <a:lvl9pPr marL="1468120" indent="-86360" algn="l" defTabSz="346075" rtl="0" eaLnBrk="1" latinLnBrk="0" hangingPunct="1">
        <a:lnSpc>
          <a:spcPct val="90000"/>
        </a:lnSpc>
        <a:spcBef>
          <a:spcPct val="38000"/>
        </a:spcBef>
        <a:buFont typeface="Arial" panose="020B0604020202020204" pitchFamily="34" charset="0"/>
        <a:buChar char="•"/>
        <a:defRPr kumimoji="1" sz="6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6075" rtl="0" eaLnBrk="1" latinLnBrk="0" hangingPunct="1">
        <a:defRPr kumimoji="1" sz="680" kern="1200">
          <a:solidFill>
            <a:schemeClr val="tx1"/>
          </a:solidFill>
          <a:latin typeface="+mn-lt"/>
          <a:ea typeface="+mn-ea"/>
          <a:cs typeface="+mn-cs"/>
        </a:defRPr>
      </a:lvl1pPr>
      <a:lvl2pPr marL="172085" algn="l" defTabSz="346075" rtl="0" eaLnBrk="1" latinLnBrk="0" hangingPunct="1">
        <a:defRPr kumimoji="1" sz="680" kern="1200">
          <a:solidFill>
            <a:schemeClr val="tx1"/>
          </a:solidFill>
          <a:latin typeface="+mn-lt"/>
          <a:ea typeface="+mn-ea"/>
          <a:cs typeface="+mn-cs"/>
        </a:defRPr>
      </a:lvl2pPr>
      <a:lvl3pPr marL="346075" algn="l" defTabSz="346075" rtl="0" eaLnBrk="1" latinLnBrk="0" hangingPunct="1">
        <a:defRPr kumimoji="1" sz="680" kern="1200">
          <a:solidFill>
            <a:schemeClr val="tx1"/>
          </a:solidFill>
          <a:latin typeface="+mn-lt"/>
          <a:ea typeface="+mn-ea"/>
          <a:cs typeface="+mn-cs"/>
        </a:defRPr>
      </a:lvl3pPr>
      <a:lvl4pPr marL="518160" algn="l" defTabSz="346075" rtl="0" eaLnBrk="1" latinLnBrk="0" hangingPunct="1">
        <a:defRPr kumimoji="1" sz="680" kern="1200">
          <a:solidFill>
            <a:schemeClr val="tx1"/>
          </a:solidFill>
          <a:latin typeface="+mn-lt"/>
          <a:ea typeface="+mn-ea"/>
          <a:cs typeface="+mn-cs"/>
        </a:defRPr>
      </a:lvl4pPr>
      <a:lvl5pPr marL="690880" algn="l" defTabSz="346075" rtl="0" eaLnBrk="1" latinLnBrk="0" hangingPunct="1">
        <a:defRPr kumimoji="1" sz="680" kern="1200">
          <a:solidFill>
            <a:schemeClr val="tx1"/>
          </a:solidFill>
          <a:latin typeface="+mn-lt"/>
          <a:ea typeface="+mn-ea"/>
          <a:cs typeface="+mn-cs"/>
        </a:defRPr>
      </a:lvl5pPr>
      <a:lvl6pPr marL="863600" algn="l" defTabSz="346075" rtl="0" eaLnBrk="1" latinLnBrk="0" hangingPunct="1">
        <a:defRPr kumimoji="1" sz="680" kern="1200">
          <a:solidFill>
            <a:schemeClr val="tx1"/>
          </a:solidFill>
          <a:latin typeface="+mn-lt"/>
          <a:ea typeface="+mn-ea"/>
          <a:cs typeface="+mn-cs"/>
        </a:defRPr>
      </a:lvl6pPr>
      <a:lvl7pPr marL="1036320" algn="l" defTabSz="346075" rtl="0" eaLnBrk="1" latinLnBrk="0" hangingPunct="1">
        <a:defRPr kumimoji="1" sz="680" kern="1200">
          <a:solidFill>
            <a:schemeClr val="tx1"/>
          </a:solidFill>
          <a:latin typeface="+mn-lt"/>
          <a:ea typeface="+mn-ea"/>
          <a:cs typeface="+mn-cs"/>
        </a:defRPr>
      </a:lvl7pPr>
      <a:lvl8pPr marL="1209040" algn="l" defTabSz="346075" rtl="0" eaLnBrk="1" latinLnBrk="0" hangingPunct="1">
        <a:defRPr kumimoji="1" sz="680" kern="1200">
          <a:solidFill>
            <a:schemeClr val="tx1"/>
          </a:solidFill>
          <a:latin typeface="+mn-lt"/>
          <a:ea typeface="+mn-ea"/>
          <a:cs typeface="+mn-cs"/>
        </a:defRPr>
      </a:lvl8pPr>
      <a:lvl9pPr marL="1381760" algn="l" defTabSz="346075" rtl="0" eaLnBrk="1" latinLnBrk="0" hangingPunct="1">
        <a:defRPr kumimoji="1" sz="6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4.png"/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2" name="図形 241" descr="年賀状テンプレート_アートボード 1 のコピー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343" y="635"/>
            <a:ext cx="3453485" cy="5290954"/>
          </a:xfrm>
          <a:prstGeom prst="rect">
            <a:avLst/>
          </a:prstGeom>
        </p:spPr>
      </p:pic>
      <p:pic>
        <p:nvPicPr>
          <p:cNvPr id="241" name="図形 240" descr="年賀状テンプレート-0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026" y="221787"/>
            <a:ext cx="2795646" cy="1297961"/>
          </a:xfrm>
          <a:prstGeom prst="rect">
            <a:avLst/>
          </a:prstGeom>
        </p:spPr>
      </p:pic>
      <p:sp>
        <p:nvSpPr>
          <p:cNvPr id="236" name="object 236"/>
          <p:cNvSpPr txBox="1"/>
          <p:nvPr/>
        </p:nvSpPr>
        <p:spPr>
          <a:xfrm>
            <a:off x="831260" y="4418978"/>
            <a:ext cx="1864544" cy="443230"/>
          </a:xfrm>
          <a:prstGeom prst="rect">
            <a:avLst/>
          </a:prstGeom>
        </p:spPr>
        <p:txBody>
          <a:bodyPr vert="horz" wrap="square" lIns="0" tIns="8858" rIns="0" bIns="0" rtlCol="0">
            <a:spAutoFit/>
          </a:bodyPr>
          <a:lstStyle/>
          <a:p>
            <a:pPr marL="233045" marR="5080" indent="-220980">
              <a:lnSpc>
                <a:spcPct val="150000"/>
              </a:lnSpc>
              <a:spcBef>
                <a:spcPts val="265"/>
              </a:spcBef>
            </a:pPr>
            <a:r>
              <a:rPr sz="870" spc="170" dirty="0">
                <a:solidFill>
                  <a:srgbClr val="FFFFFF"/>
                </a:solidFill>
                <a:latin typeface="Meiryo UI" panose="020B0604030504040204" charset="-128"/>
                <a:ea typeface="Meiryo UI" panose="020B0604030504040204" charset="-128"/>
                <a:cs typeface="Meiryo UI" panose="020B0604030504040204" charset="-128"/>
              </a:rPr>
              <a:t>旧年中は大変お世話になりました。 </a:t>
            </a:r>
            <a:endParaRPr sz="870" spc="170" dirty="0">
              <a:solidFill>
                <a:srgbClr val="FFFFFF"/>
              </a:solidFill>
              <a:latin typeface="Meiryo UI" panose="020B0604030504040204" charset="-128"/>
              <a:ea typeface="Meiryo UI" panose="020B0604030504040204" charset="-128"/>
              <a:cs typeface="Meiryo UI" panose="020B0604030504040204" charset="-128"/>
            </a:endParaRPr>
          </a:p>
          <a:p>
            <a:pPr marL="233045" marR="5080" indent="-220980">
              <a:lnSpc>
                <a:spcPct val="150000"/>
              </a:lnSpc>
              <a:spcBef>
                <a:spcPts val="265"/>
              </a:spcBef>
            </a:pPr>
            <a:r>
              <a:rPr sz="870" spc="170" dirty="0">
                <a:solidFill>
                  <a:srgbClr val="FFFFFF"/>
                </a:solidFill>
                <a:latin typeface="Meiryo UI" panose="020B0604030504040204" charset="-128"/>
                <a:ea typeface="Meiryo UI" panose="020B0604030504040204" charset="-128"/>
                <a:cs typeface="Meiryo UI" panose="020B0604030504040204" charset="-128"/>
              </a:rPr>
              <a:t>本年もよろしくお願い致します。</a:t>
            </a:r>
            <a:endParaRPr sz="870" spc="170" dirty="0">
              <a:solidFill>
                <a:srgbClr val="FFFFFF"/>
              </a:solidFill>
              <a:latin typeface="Meiryo UI" panose="020B0604030504040204" charset="-128"/>
              <a:ea typeface="Meiryo UI" panose="020B0604030504040204" charset="-128"/>
              <a:cs typeface="Meiryo UI" panose="020B0604030504040204" charset="-128"/>
            </a:endParaRPr>
          </a:p>
        </p:txBody>
      </p:sp>
      <p:sp>
        <p:nvSpPr>
          <p:cNvPr id="237" name="object 237"/>
          <p:cNvSpPr/>
          <p:nvPr/>
        </p:nvSpPr>
        <p:spPr>
          <a:xfrm>
            <a:off x="1343" y="0"/>
            <a:ext cx="3453652" cy="5291455"/>
          </a:xfrm>
          <a:custGeom>
            <a:avLst/>
            <a:gdLst/>
            <a:ahLst/>
            <a:cxnLst/>
            <a:rect l="l" t="t" r="r" b="b"/>
            <a:pathLst>
              <a:path w="13121640" h="20104100">
                <a:moveTo>
                  <a:pt x="0" y="0"/>
                </a:moveTo>
                <a:lnTo>
                  <a:pt x="0" y="20104100"/>
                </a:lnTo>
                <a:lnTo>
                  <a:pt x="13121458" y="20104100"/>
                </a:lnTo>
                <a:lnTo>
                  <a:pt x="0" y="20104100"/>
                </a:lnTo>
                <a:lnTo>
                  <a:pt x="0" y="0"/>
                </a:lnTo>
                <a:close/>
              </a:path>
            </a:pathLst>
          </a:custGeom>
          <a:solidFill>
            <a:srgbClr val="616264"/>
          </a:solidFill>
        </p:spPr>
        <p:txBody>
          <a:bodyPr wrap="square" lIns="0" tIns="0" rIns="0" bIns="0" rtlCol="0"/>
          <a:lstStyle/>
          <a:p>
            <a:endParaRPr sz="475"/>
          </a:p>
        </p:txBody>
      </p:sp>
      <p:pic>
        <p:nvPicPr>
          <p:cNvPr id="2" name="図形 1" descr="japan-1820127_128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6070" y="1691005"/>
            <a:ext cx="2795270" cy="1827530"/>
          </a:xfrm>
          <a:prstGeom prst="rect">
            <a:avLst/>
          </a:prstGeom>
        </p:spPr>
      </p:pic>
      <p:pic>
        <p:nvPicPr>
          <p:cNvPr id="239" name="図形 238" descr="年賀状テンプレート-05"/>
          <p:cNvPicPr>
            <a:picLocks noChangeAspect="1"/>
          </p:cNvPicPr>
          <p:nvPr/>
        </p:nvPicPr>
        <p:blipFill>
          <a:blip r:embed="rId4"/>
          <a:srcRect r="20732"/>
          <a:stretch>
            <a:fillRect/>
          </a:stretch>
        </p:blipFill>
        <p:spPr>
          <a:xfrm>
            <a:off x="2408069" y="2775423"/>
            <a:ext cx="1046090" cy="2165218"/>
          </a:xfrm>
          <a:prstGeom prst="rect">
            <a:avLst/>
          </a:prstGeom>
        </p:spPr>
      </p:pic>
      <p:pic>
        <p:nvPicPr>
          <p:cNvPr id="238" name="図形 237" descr="年賀状テンプレート-05"/>
          <p:cNvPicPr>
            <a:picLocks noChangeAspect="1"/>
          </p:cNvPicPr>
          <p:nvPr/>
        </p:nvPicPr>
        <p:blipFill>
          <a:blip r:embed="rId4"/>
          <a:srcRect l="21137"/>
          <a:stretch>
            <a:fillRect/>
          </a:stretch>
        </p:blipFill>
        <p:spPr>
          <a:xfrm>
            <a:off x="1009" y="2775423"/>
            <a:ext cx="1040742" cy="2165218"/>
          </a:xfrm>
          <a:prstGeom prst="rect">
            <a:avLst/>
          </a:prstGeom>
        </p:spPr>
      </p:pic>
      <p:sp>
        <p:nvSpPr>
          <p:cNvPr id="3" name="テキストボックス 2"/>
          <p:cNvSpPr txBox="1"/>
          <p:nvPr/>
        </p:nvSpPr>
        <p:spPr>
          <a:xfrm>
            <a:off x="408305" y="1772285"/>
            <a:ext cx="703580" cy="275590"/>
          </a:xfrm>
          <a:prstGeom prst="rect">
            <a:avLst/>
          </a:prstGeom>
          <a:noFill/>
          <a:ln w="15875">
            <a:solidFill>
              <a:schemeClr val="bg1"/>
            </a:solidFill>
          </a:ln>
        </p:spPr>
        <p:txBody>
          <a:bodyPr wrap="square" rtlCol="0">
            <a:spAutoFit/>
          </a:bodyPr>
          <a:p>
            <a:r>
              <a:rPr lang="en-US" altLang="ja-JP" sz="1200">
                <a:solidFill>
                  <a:schemeClr val="bg1">
                    <a:lumMod val="95000"/>
                  </a:schemeClr>
                </a:solidFill>
              </a:rPr>
              <a:t>SAMPLE</a:t>
            </a:r>
            <a:endParaRPr lang="en-US" altLang="ja-JP" sz="120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4" name="テキストボックス 3"/>
          <p:cNvSpPr txBox="1"/>
          <p:nvPr/>
        </p:nvSpPr>
        <p:spPr>
          <a:xfrm>
            <a:off x="611505" y="2106930"/>
            <a:ext cx="2209800" cy="2298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altLang="ja-JP" sz="900">
                <a:solidFill>
                  <a:schemeClr val="bg1"/>
                </a:solidFill>
                <a:latin typeface="Meiryo UI" panose="020B0604030504040204" charset="-128"/>
                <a:ea typeface="Meiryo UI" panose="020B0604030504040204" charset="-128"/>
                <a:cs typeface="Meiryo UI" panose="020B0604030504040204" charset="-128"/>
              </a:rPr>
              <a:t>※</a:t>
            </a:r>
            <a:r>
              <a:rPr lang="ja-JP" altLang="en-US" sz="900">
                <a:solidFill>
                  <a:schemeClr val="bg1"/>
                </a:solidFill>
                <a:latin typeface="Meiryo UI" panose="020B0604030504040204" charset="-128"/>
                <a:ea typeface="Meiryo UI" panose="020B0604030504040204" charset="-128"/>
                <a:cs typeface="Meiryo UI" panose="020B0604030504040204" charset="-128"/>
              </a:rPr>
              <a:t>お好きな画像に差し替えてご利用ください。</a:t>
            </a:r>
            <a:endParaRPr lang="ja-JP" altLang="en-US" sz="900">
              <a:solidFill>
                <a:schemeClr val="bg1"/>
              </a:solidFill>
              <a:latin typeface="Meiryo UI" panose="020B0604030504040204" charset="-128"/>
              <a:ea typeface="Meiryo UI" panose="020B0604030504040204" charset="-128"/>
              <a:cs typeface="Meiryo UI" panose="020B0604030504040204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GFP_vba</Template>
  <TotalTime>0</TotalTime>
  <Words>59</Words>
  <Application>WPS Presentation</Application>
  <PresentationFormat>ユーザー設定</PresentationFormat>
  <Paragraphs>7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5" baseType="lpstr">
      <vt:lpstr>Arial</vt:lpstr>
      <vt:lpstr>ＭＳ Ｐゴシック</vt:lpstr>
      <vt:lpstr>Wingdings</vt:lpstr>
      <vt:lpstr>Meiryo UI</vt:lpstr>
      <vt:lpstr>Microsoft YaHei</vt:lpstr>
      <vt:lpstr>ＭＳ Ｐゴシック</vt:lpstr>
      <vt:lpstr>Arial Unicode MS</vt:lpstr>
      <vt:lpstr>游ゴシック</vt:lpstr>
      <vt:lpstr>Calibri</vt:lpstr>
      <vt:lpstr>PMingLiU</vt:lpstr>
      <vt:lpstr>Segoe Print</vt:lpstr>
      <vt:lpstr>SimSun</vt:lpstr>
      <vt:lpstr>HGS教科書体</vt:lpstr>
      <vt:lpstr>Office テーマ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terms:created xsi:type="dcterms:W3CDTF">2020-10-23T02:18:00Z</dcterms:created>
  <dcterms:modified xsi:type="dcterms:W3CDTF">2020-11-27T08:14:08Z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1041-11.8.2.8500</vt:lpwstr>
  </property>
</Properties>
</file>