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050" name="図形 2049" descr="1"/>
          <p:cNvPicPr>
            <a:picLocks noChangeAspect="1"/>
          </p:cNvPicPr>
          <p:nvPr/>
        </p:nvPicPr>
        <p:blipFill>
          <a:blip r:embed="rId2"/>
          <a:srcRect t="4869" b="63942"/>
          <a:stretch>
            <a:fillRect/>
          </a:stretch>
        </p:blipFill>
        <p:spPr>
          <a:xfrm>
            <a:off x="1588" y="-9525"/>
            <a:ext cx="9144000" cy="68961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タイトル 2050"/>
          <p:cNvSpPr/>
          <p:nvPr>
            <p:ph type="ctrTitle" hasCustomPrompt="1"/>
          </p:nvPr>
        </p:nvSpPr>
        <p:spPr>
          <a:xfrm>
            <a:off x="684213" y="909638"/>
            <a:ext cx="7772400" cy="14700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>
              <a:defRPr>
                <a:ea typeface="ＭＳ Ｐゴシック" panose="020B0600070205080204" pitchFamily="2" charset="-122"/>
              </a:defRPr>
            </a:lvl1pPr>
          </a:lstStyle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2052" name="サブタイトル 2051"/>
          <p:cNvSpPr/>
          <p:nvPr>
            <p:ph type="subTitle" idx="1" hasCustomPrompt="1"/>
          </p:nvPr>
        </p:nvSpPr>
        <p:spPr>
          <a:xfrm>
            <a:off x="1476375" y="2492375"/>
            <a:ext cx="6400800" cy="9366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>
              <a:buNone/>
              <a:defRPr>
                <a:ea typeface="ＭＳ Ｐゴシック" panose="020B0600070205080204" pitchFamily="2" charset="-122"/>
              </a:defRPr>
            </a:lvl1pPr>
            <a:lvl2pPr marL="457200" lvl="1" indent="0" algn="ctr">
              <a:buNone/>
              <a:defRPr>
                <a:ea typeface="SimSun" panose="02010600030101010101" charset="-122"/>
              </a:defRPr>
            </a:lvl2pPr>
            <a:lvl3pPr marL="914400" lvl="2" indent="0" algn="ctr">
              <a:buNone/>
              <a:defRPr>
                <a:ea typeface="SimSun" panose="02010600030101010101" charset="-122"/>
              </a:defRPr>
            </a:lvl3pPr>
            <a:lvl4pPr marL="1371600" lvl="3" indent="0" algn="ctr">
              <a:buNone/>
              <a:defRPr>
                <a:ea typeface="SimSun" panose="02010600030101010101" charset="-122"/>
              </a:defRPr>
            </a:lvl4pPr>
            <a:lvl5pPr marL="1828800" lvl="4" indent="0" algn="ctr">
              <a:buNone/>
              <a:defRPr>
                <a:ea typeface="SimSun" panose="02010600030101010101" charset="-122"/>
              </a:defRPr>
            </a:lvl5pPr>
          </a:lstStyle>
          <a:p>
            <a:pPr lvl="0"/>
            <a:r>
              <a:rPr lang="zh-CN" altLang="en-US"/>
              <a:t>マスタ　サブタイトルの書式設定</a:t>
            </a:r>
            <a:endParaRPr lang="zh-CN" altLang="en-US"/>
          </a:p>
        </p:txBody>
      </p:sp>
      <p:sp>
        <p:nvSpPr>
          <p:cNvPr id="2053" name="日付プレースホルダ 2052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400">
                <a:latin typeface="ＭＳ Ｐゴシック" panose="020B0600070205080204" pitchFamily="2" charset="-122"/>
                <a:ea typeface="ＭＳ Ｐゴシック" panose="020B0600070205080204" pitchFamily="2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2054" name="フッタープレースホルダ 2053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400">
                <a:latin typeface="ＭＳ Ｐゴシック" panose="020B0600070205080204" pitchFamily="2" charset="-122"/>
                <a:ea typeface="ＭＳ Ｐゴシック" panose="020B0600070205080204" pitchFamily="2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2055" name="スライド番号プレースホルダ 2054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400">
                <a:latin typeface="ＭＳ Ｐゴシック" panose="020B0600070205080204" pitchFamily="2" charset="-122"/>
                <a:ea typeface="ＭＳ Ｐゴシック" panose="020B0600070205080204" pitchFamily="2" charset="-122"/>
              </a:defRPr>
            </a:lvl1pPr>
          </a:lstStyle>
          <a:p>
            <a:fld id="{9A0DB2DC-4C9A-4742-B13C-FB6460FD3503}" type="slidenum">
              <a:rPr lang="zh-CN" altLang="en-US"/>
            </a:fld>
            <a:endParaRPr lang="zh-CN" altLang="en-US"/>
          </a:p>
        </p:txBody>
      </p:sp>
      <p:pic>
        <p:nvPicPr>
          <p:cNvPr id="2056" name="図形 2055" descr="1"/>
          <p:cNvPicPr>
            <a:picLocks noChangeAspect="1"/>
          </p:cNvPicPr>
          <p:nvPr/>
        </p:nvPicPr>
        <p:blipFill>
          <a:blip r:embed="rId2"/>
          <a:srcRect t="34319" b="4158"/>
          <a:stretch>
            <a:fillRect/>
          </a:stretch>
        </p:blipFill>
        <p:spPr>
          <a:xfrm>
            <a:off x="34925" y="4365625"/>
            <a:ext cx="9074150" cy="249713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図形 1025" descr="1"/>
          <p:cNvPicPr>
            <a:picLocks noChangeAspect="1"/>
          </p:cNvPicPr>
          <p:nvPr/>
        </p:nvPicPr>
        <p:blipFill>
          <a:blip r:embed="rId12"/>
          <a:srcRect t="4869" b="63942"/>
          <a:stretch>
            <a:fillRect/>
          </a:stretch>
        </p:blipFill>
        <p:spPr>
          <a:xfrm>
            <a:off x="1588" y="-9525"/>
            <a:ext cx="9144000" cy="68961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タイトル 1026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1028" name="文字列プレースホルダ 1027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</a:t>
            </a:r>
            <a:endParaRPr lang="zh-CN" altLang="en-US"/>
          </a:p>
          <a:p>
            <a:pPr lvl="4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</p:txBody>
      </p:sp>
      <p:sp>
        <p:nvSpPr>
          <p:cNvPr id="1029" name="日付プレースホルダ 1028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30" name="フッタープレースホルダ 1029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31" name="スライド番号プレースホルダ 1030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  <p:pic>
        <p:nvPicPr>
          <p:cNvPr id="1032" name="図形 1031" descr="1"/>
          <p:cNvPicPr>
            <a:picLocks noChangeAspect="1"/>
          </p:cNvPicPr>
          <p:nvPr/>
        </p:nvPicPr>
        <p:blipFill>
          <a:blip r:embed="rId12"/>
          <a:srcRect t="34319" b="29381"/>
          <a:stretch>
            <a:fillRect/>
          </a:stretch>
        </p:blipFill>
        <p:spPr>
          <a:xfrm>
            <a:off x="34925" y="5411788"/>
            <a:ext cx="9074150" cy="1473200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Meiryo UI" panose="020B0604030504040204" charset="-128"/>
          <a:ea typeface="Meiryo UI" panose="020B0604030504040204" charset="-128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タイトル 4097"/>
          <p:cNvSpPr/>
          <p:nvPr>
            <p:ph type="ctrTitle"/>
          </p:nvPr>
        </p:nvSpPr>
        <p:spPr>
          <a:xfrm>
            <a:off x="607060" y="909955"/>
            <a:ext cx="7929245" cy="1470025"/>
          </a:xfrm>
        </p:spPr>
        <p:txBody>
          <a:bodyPr anchor="ctr"/>
          <a:p>
            <a:pPr defTabSz="914400">
              <a:buSzPct val="100000"/>
            </a:pPr>
            <a:r>
              <a:rPr lang="en-US" altLang="ja-JP" b="1">
                <a:ea typeface="Meiryo UI" panose="020B0604030504040204" charset="-128"/>
                <a:sym typeface="+mn-ea"/>
              </a:rPr>
              <a:t>PRESENTATION TEMPLATE</a:t>
            </a:r>
            <a:endParaRPr lang="en-US" altLang="ja-JP" b="1" kern="1200" baseline="0">
              <a:ea typeface="Meiryo UI" panose="020B0604030504040204" charset="-128"/>
              <a:sym typeface="+mn-ea"/>
            </a:endParaRPr>
          </a:p>
        </p:txBody>
      </p:sp>
      <p:sp>
        <p:nvSpPr>
          <p:cNvPr id="4099" name="サブタイトル 4098"/>
          <p:cNvSpPr/>
          <p:nvPr>
            <p:ph type="subTitle" idx="1"/>
          </p:nvPr>
        </p:nvSpPr>
        <p:spPr>
          <a:xfrm>
            <a:off x="1476375" y="2492375"/>
            <a:ext cx="6400800" cy="936625"/>
          </a:xfrm>
        </p:spPr>
        <p:txBody>
          <a:bodyPr anchor="ctr"/>
          <a:p>
            <a:pPr defTabSz="914400">
              <a:buSzPct val="100000"/>
            </a:pPr>
            <a:r>
              <a:rPr lang="en-US" kern="1200" baseline="0">
                <a:ea typeface="Meiryo UI" panose="020B0604030504040204" charset="-128"/>
              </a:rPr>
              <a:t>Subtitle</a:t>
            </a:r>
            <a:endParaRPr lang="en-US" kern="1200" baseline="0">
              <a:ea typeface="Meiryo UI" panose="020B060403050404020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/>
          <p:nvPr>
            <p:ph type="title"/>
          </p:nvPr>
        </p:nvSpPr>
        <p:spPr/>
        <p:txBody>
          <a:bodyPr anchor="ctr"/>
          <a:p>
            <a:r>
              <a:rPr lang="ja-JP"/>
              <a:t>タイトルを入力</a:t>
            </a:r>
            <a:endParaRPr lang="ja-JP"/>
          </a:p>
        </p:txBody>
      </p:sp>
      <p:sp>
        <p:nvSpPr>
          <p:cNvPr id="5123" name="文字列プレースホルダ 5122"/>
          <p:cNvSpPr/>
          <p:nvPr>
            <p:ph type="body" idx="1"/>
          </p:nvPr>
        </p:nvSpPr>
        <p:spPr/>
        <p:txBody>
          <a:bodyPr/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 altLang="en-US"/>
              <a:t>タイトルを入力</a:t>
            </a:r>
            <a:endParaRPr lang="ja-JP" altLang="en-US"/>
          </a:p>
        </p:txBody>
      </p:sp>
      <p:sp>
        <p:nvSpPr>
          <p:cNvPr id="5" name="コンテンツプレースホルダ 4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ja-JP" altLang="en-US">
                <a:sym typeface="+mn-ea"/>
              </a:rPr>
              <a:t>テキストを入力</a:t>
            </a:r>
            <a:endParaRPr lang="ja-JP" altLang="en-US">
              <a:sym typeface="+mn-ea"/>
            </a:endParaRPr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endParaRPr lang="ja-JP" altLang="en-US"/>
          </a:p>
        </p:txBody>
      </p:sp>
      <p:sp>
        <p:nvSpPr>
          <p:cNvPr id="6" name="コンテンツプレースホルダ 5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ja-JP" altLang="en-US">
                <a:sym typeface="+mn-ea"/>
              </a:rPr>
              <a:t>テキストを入力</a:t>
            </a:r>
            <a:endParaRPr lang="ja-JP" altLang="en-US">
              <a:sym typeface="+mn-ea"/>
            </a:endParaRPr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抽象的（018）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PresentationFormat/>
  <Paragraphs>23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7" baseType="lpstr">
      <vt:lpstr>Arial</vt:lpstr>
      <vt:lpstr>ＭＳ Ｐゴシック</vt:lpstr>
      <vt:lpstr>Wingdings</vt:lpstr>
      <vt:lpstr>SimSun</vt:lpstr>
      <vt:lpstr>YuGothic Medium</vt:lpstr>
      <vt:lpstr>Yu Gothic UI</vt:lpstr>
      <vt:lpstr>YuGothic Bold</vt:lpstr>
      <vt:lpstr>Microsoft YaHei</vt:lpstr>
      <vt:lpstr>ＭＳ Ｐゴシック</vt:lpstr>
      <vt:lpstr>Arial Unicode MS</vt:lpstr>
      <vt:lpstr>Calibri</vt:lpstr>
      <vt:lpstr>Meiryo UI</vt:lpstr>
      <vt:lpstr>HGP行書体</vt:lpstr>
      <vt:lpstr>抽象的（018）</vt:lpstr>
      <vt:lpstr>PRESENTATION TEMPLATE</vt:lpstr>
      <vt:lpstr>タイトルを入力</vt:lpstr>
      <vt:lpstr>タイトルを入力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Printed>2021-10-13T06:54:00Z</cp:lastPrinted>
  <dcterms:created xsi:type="dcterms:W3CDTF">2021-10-20T09:43:55Z</dcterms:created>
  <dcterms:modified xsi:type="dcterms:W3CDTF">2021-10-20T09:43:55Z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1041-11.2.0.10263</vt:lpwstr>
  </property>
</Properties>
</file>