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66" r:id="rId3"/>
    <p:sldId id="267" r:id="rId4"/>
  </p:sldIdLst>
  <p:sldSz cx="10691495" cy="7559675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5F93F1-D337-477A-B98A-83DE47DDB92A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09348" y="1279287"/>
            <a:ext cx="4885048" cy="345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375" y="4925254"/>
            <a:ext cx="5682996" cy="40297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2EF2D7-A99A-4AC5-BC01-384F23EAC7CE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336640" y="1237362"/>
            <a:ext cx="8019839" cy="2632238"/>
          </a:xfrm>
        </p:spPr>
        <p:txBody>
          <a:bodyPr anchor="b"/>
          <a:lstStyle>
            <a:lvl1pPr algn="ctr">
              <a:defRPr sz="6615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36640" y="3971110"/>
            <a:ext cx="8019839" cy="1825415"/>
          </a:xfrm>
        </p:spPr>
        <p:txBody>
          <a:bodyPr/>
          <a:lstStyle>
            <a:lvl1pPr marL="0" indent="0" algn="ctr">
              <a:buNone/>
              <a:defRPr sz="2645"/>
            </a:lvl1pPr>
            <a:lvl2pPr marL="503555" indent="0" algn="ctr">
              <a:buNone/>
              <a:defRPr sz="2205"/>
            </a:lvl2pPr>
            <a:lvl3pPr marL="1009015" indent="0" algn="ctr">
              <a:buNone/>
              <a:defRPr sz="1985"/>
            </a:lvl3pPr>
            <a:lvl4pPr marL="1511935" indent="0" algn="ctr">
              <a:buNone/>
              <a:defRPr sz="1765"/>
            </a:lvl4pPr>
            <a:lvl5pPr marL="2016125" indent="0" algn="ctr">
              <a:buNone/>
              <a:defRPr sz="1765"/>
            </a:lvl5pPr>
            <a:lvl6pPr marL="2520315" indent="0" algn="ctr">
              <a:buNone/>
              <a:defRPr sz="1765"/>
            </a:lvl6pPr>
            <a:lvl7pPr marL="3024505" indent="0" algn="ctr">
              <a:buNone/>
              <a:defRPr sz="1765"/>
            </a:lvl7pPr>
            <a:lvl8pPr marL="3528060" indent="0" algn="ctr">
              <a:buNone/>
              <a:defRPr sz="1765"/>
            </a:lvl8pPr>
            <a:lvl9pPr marL="4032885" indent="0" algn="ctr">
              <a:buNone/>
              <a:defRPr sz="1765"/>
            </a:lvl9pPr>
          </a:lstStyle>
          <a:p>
            <a:r>
              <a:rPr kumimoji="1" lang="ja-JP" altLang="en-US" dirty="0" smtClean="0"/>
              <a:t>マスタ サブタイトルの書式設定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コンテンツ プレースホルダー 1"/>
          <p:cNvSpPr>
            <a:spLocks noGrp="1"/>
          </p:cNvSpPr>
          <p:nvPr>
            <p:ph/>
          </p:nvPr>
        </p:nvSpPr>
        <p:spPr>
          <a:xfrm>
            <a:off x="735152" y="402536"/>
            <a:ext cx="9222815" cy="6407330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9583" y="1884921"/>
            <a:ext cx="9222815" cy="3145034"/>
          </a:xfrm>
        </p:spPr>
        <p:txBody>
          <a:bodyPr anchor="b"/>
          <a:lstStyle>
            <a:lvl1pPr>
              <a:defRPr sz="6615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9583" y="5059708"/>
            <a:ext cx="9222815" cy="1653899"/>
          </a:xfrm>
        </p:spPr>
        <p:txBody>
          <a:bodyPr/>
          <a:lstStyle>
            <a:lvl1pPr marL="0" indent="0">
              <a:buNone/>
              <a:defRPr sz="2645">
                <a:solidFill>
                  <a:schemeClr val="tx1">
                    <a:tint val="75000"/>
                  </a:schemeClr>
                </a:solidFill>
              </a:defRPr>
            </a:lvl1pPr>
            <a:lvl2pPr marL="503555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9015" indent="0">
              <a:buNone/>
              <a:defRPr sz="1985">
                <a:solidFill>
                  <a:schemeClr val="tx1">
                    <a:tint val="75000"/>
                  </a:schemeClr>
                </a:solidFill>
              </a:defRPr>
            </a:lvl3pPr>
            <a:lvl4pPr marL="1511935" indent="0">
              <a:buNone/>
              <a:defRPr sz="1765">
                <a:solidFill>
                  <a:schemeClr val="tx1">
                    <a:tint val="75000"/>
                  </a:schemeClr>
                </a:solidFill>
              </a:defRPr>
            </a:lvl4pPr>
            <a:lvl5pPr marL="2016125" indent="0">
              <a:buNone/>
              <a:defRPr sz="1765">
                <a:solidFill>
                  <a:schemeClr val="tx1">
                    <a:tint val="75000"/>
                  </a:schemeClr>
                </a:solidFill>
              </a:defRPr>
            </a:lvl5pPr>
            <a:lvl6pPr marL="2520315" indent="0">
              <a:buNone/>
              <a:defRPr sz="1765">
                <a:solidFill>
                  <a:schemeClr val="tx1">
                    <a:tint val="75000"/>
                  </a:schemeClr>
                </a:solidFill>
              </a:defRPr>
            </a:lvl6pPr>
            <a:lvl7pPr marL="3024505" indent="0">
              <a:buNone/>
              <a:defRPr sz="1765">
                <a:solidFill>
                  <a:schemeClr val="tx1">
                    <a:tint val="75000"/>
                  </a:schemeClr>
                </a:solidFill>
              </a:defRPr>
            </a:lvl7pPr>
            <a:lvl8pPr marL="3528060" indent="0">
              <a:buNone/>
              <a:defRPr sz="1765">
                <a:solidFill>
                  <a:schemeClr val="tx1">
                    <a:tint val="75000"/>
                  </a:schemeClr>
                </a:solidFill>
              </a:defRPr>
            </a:lvl8pPr>
            <a:lvl9pPr marL="4032885" indent="0">
              <a:buNone/>
              <a:defRPr sz="176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735152" y="2012682"/>
            <a:ext cx="4544576" cy="4797185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413391" y="2012682"/>
            <a:ext cx="4544576" cy="4797185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36545" y="402536"/>
            <a:ext cx="9222815" cy="1461383"/>
          </a:xfrm>
        </p:spPr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36545" y="1853418"/>
            <a:ext cx="4523690" cy="908332"/>
          </a:xfrm>
        </p:spPr>
        <p:txBody>
          <a:bodyPr anchor="b"/>
          <a:lstStyle>
            <a:lvl1pPr marL="0" indent="0">
              <a:buNone/>
              <a:defRPr sz="2645" b="1"/>
            </a:lvl1pPr>
            <a:lvl2pPr marL="503555" indent="0">
              <a:buNone/>
              <a:defRPr sz="2205" b="1"/>
            </a:lvl2pPr>
            <a:lvl3pPr marL="1009015" indent="0">
              <a:buNone/>
              <a:defRPr sz="1985" b="1"/>
            </a:lvl3pPr>
            <a:lvl4pPr marL="1511935" indent="0">
              <a:buNone/>
              <a:defRPr sz="1765" b="1"/>
            </a:lvl4pPr>
            <a:lvl5pPr marL="2016125" indent="0">
              <a:buNone/>
              <a:defRPr sz="1765" b="1"/>
            </a:lvl5pPr>
            <a:lvl6pPr marL="2520315" indent="0">
              <a:buNone/>
              <a:defRPr sz="1765" b="1"/>
            </a:lvl6pPr>
            <a:lvl7pPr marL="3024505" indent="0">
              <a:buNone/>
              <a:defRPr sz="1765" b="1"/>
            </a:lvl7pPr>
            <a:lvl8pPr marL="3528060" indent="0">
              <a:buNone/>
              <a:defRPr sz="1765" b="1"/>
            </a:lvl8pPr>
            <a:lvl9pPr marL="4032885" indent="0">
              <a:buNone/>
              <a:defRPr sz="1765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736545" y="2761750"/>
            <a:ext cx="4523690" cy="406211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413391" y="1853418"/>
            <a:ext cx="4545968" cy="908332"/>
          </a:xfrm>
        </p:spPr>
        <p:txBody>
          <a:bodyPr anchor="b"/>
          <a:lstStyle>
            <a:lvl1pPr marL="0" indent="0">
              <a:buNone/>
              <a:defRPr sz="2645" b="1"/>
            </a:lvl1pPr>
            <a:lvl2pPr marL="503555" indent="0">
              <a:buNone/>
              <a:defRPr sz="2205" b="1"/>
            </a:lvl2pPr>
            <a:lvl3pPr marL="1009015" indent="0">
              <a:buNone/>
              <a:defRPr sz="1985" b="1"/>
            </a:lvl3pPr>
            <a:lvl4pPr marL="1511935" indent="0">
              <a:buNone/>
              <a:defRPr sz="1765" b="1"/>
            </a:lvl4pPr>
            <a:lvl5pPr marL="2016125" indent="0">
              <a:buNone/>
              <a:defRPr sz="1765" b="1"/>
            </a:lvl5pPr>
            <a:lvl6pPr marL="2520315" indent="0">
              <a:buNone/>
              <a:defRPr sz="1765" b="1"/>
            </a:lvl6pPr>
            <a:lvl7pPr marL="3024505" indent="0">
              <a:buNone/>
              <a:defRPr sz="1765" b="1"/>
            </a:lvl7pPr>
            <a:lvl8pPr marL="3528060" indent="0">
              <a:buNone/>
              <a:defRPr sz="1765" b="1"/>
            </a:lvl8pPr>
            <a:lvl9pPr marL="4032885" indent="0">
              <a:buNone/>
              <a:defRPr sz="1765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413391" y="2761750"/>
            <a:ext cx="4545968" cy="406211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36545" y="504046"/>
            <a:ext cx="3448809" cy="1764160"/>
          </a:xfrm>
        </p:spPr>
        <p:txBody>
          <a:bodyPr anchor="b"/>
          <a:lstStyle>
            <a:lvl1pPr>
              <a:defRPr sz="353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545968" y="1088598"/>
            <a:ext cx="5413391" cy="5372986"/>
          </a:xfrm>
        </p:spPr>
        <p:txBody>
          <a:bodyPr/>
          <a:lstStyle>
            <a:lvl1pPr marL="0" indent="0">
              <a:buNone/>
              <a:defRPr sz="3530"/>
            </a:lvl1pPr>
            <a:lvl2pPr marL="503555" indent="0">
              <a:buNone/>
              <a:defRPr sz="3085"/>
            </a:lvl2pPr>
            <a:lvl3pPr marL="1009015" indent="0">
              <a:buNone/>
              <a:defRPr sz="2645"/>
            </a:lvl3pPr>
            <a:lvl4pPr marL="1511935" indent="0">
              <a:buNone/>
              <a:defRPr sz="2205"/>
            </a:lvl4pPr>
            <a:lvl5pPr marL="2016125" indent="0">
              <a:buNone/>
              <a:defRPr sz="2205"/>
            </a:lvl5pPr>
            <a:lvl6pPr marL="2520315" indent="0">
              <a:buNone/>
              <a:defRPr sz="2205"/>
            </a:lvl6pPr>
            <a:lvl7pPr marL="3024505" indent="0">
              <a:buNone/>
              <a:defRPr sz="2205"/>
            </a:lvl7pPr>
            <a:lvl8pPr marL="3528060" indent="0">
              <a:buNone/>
              <a:defRPr sz="2205"/>
            </a:lvl8pPr>
            <a:lvl9pPr marL="4032885" indent="0">
              <a:buNone/>
              <a:defRPr sz="220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736545" y="2268205"/>
            <a:ext cx="3448809" cy="4202131"/>
          </a:xfrm>
        </p:spPr>
        <p:txBody>
          <a:bodyPr/>
          <a:lstStyle>
            <a:lvl1pPr marL="0" indent="0">
              <a:buNone/>
              <a:defRPr sz="1765"/>
            </a:lvl1pPr>
            <a:lvl2pPr marL="503555" indent="0">
              <a:buNone/>
              <a:defRPr sz="1540"/>
            </a:lvl2pPr>
            <a:lvl3pPr marL="1009015" indent="0">
              <a:buNone/>
              <a:defRPr sz="1315"/>
            </a:lvl3pPr>
            <a:lvl4pPr marL="1511935" indent="0">
              <a:buNone/>
              <a:defRPr sz="1100"/>
            </a:lvl4pPr>
            <a:lvl5pPr marL="2016125" indent="0">
              <a:buNone/>
              <a:defRPr sz="1100"/>
            </a:lvl5pPr>
            <a:lvl6pPr marL="2520315" indent="0">
              <a:buNone/>
              <a:defRPr sz="1100"/>
            </a:lvl6pPr>
            <a:lvl7pPr marL="3024505" indent="0">
              <a:buNone/>
              <a:defRPr sz="1100"/>
            </a:lvl7pPr>
            <a:lvl8pPr marL="3528060" indent="0">
              <a:buNone/>
              <a:defRPr sz="1100"/>
            </a:lvl8pPr>
            <a:lvl9pPr marL="4032885" indent="0">
              <a:buNone/>
              <a:defRPr sz="110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652263" y="402536"/>
            <a:ext cx="2305704" cy="6407330"/>
          </a:xfrm>
        </p:spPr>
        <p:txBody>
          <a:bodyPr vert="eaVert"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735152" y="402536"/>
            <a:ext cx="6783447" cy="6407330"/>
          </a:xfrm>
        </p:spPr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735152" y="402536"/>
            <a:ext cx="9222815" cy="14613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35152" y="2012682"/>
            <a:ext cx="9222815" cy="4797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735152" y="7007634"/>
            <a:ext cx="2405952" cy="4025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1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F8725A-28AD-45F8-B362-09C8E353BCD4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542096" y="7007634"/>
            <a:ext cx="3608928" cy="4025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1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552015" y="7007634"/>
            <a:ext cx="2405952" cy="4025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1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D8928E-AA9A-4D89-BC1F-A2C05AB4BD92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iming>
    <p:tnLst>
      <p:par>
        <p:cTn id="1" dur="indefinite" restart="never" nodeType="tmRoot"/>
      </p:par>
    </p:tnLst>
  </p:timing>
  <p:txStyles>
    <p:titleStyle>
      <a:lvl1pPr algn="l" defTabSz="1009015" rtl="0" eaLnBrk="1" latinLnBrk="0" hangingPunct="1">
        <a:lnSpc>
          <a:spcPct val="90000"/>
        </a:lnSpc>
        <a:spcBef>
          <a:spcPct val="0"/>
        </a:spcBef>
        <a:buNone/>
        <a:defRPr kumimoji="1" sz="48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2095" indent="-252095" algn="l" defTabSz="1009015" rtl="0" eaLnBrk="1" latinLnBrk="0" hangingPunct="1">
        <a:lnSpc>
          <a:spcPct val="90000"/>
        </a:lnSpc>
        <a:spcBef>
          <a:spcPct val="221000"/>
        </a:spcBef>
        <a:buFont typeface="Arial" panose="020B0604020202090204" pitchFamily="34" charset="0"/>
        <a:buChar char="•"/>
        <a:defRPr kumimoji="1" sz="3085" kern="1200">
          <a:solidFill>
            <a:schemeClr val="tx1"/>
          </a:solidFill>
          <a:latin typeface="+mn-lt"/>
          <a:ea typeface="+mn-ea"/>
          <a:cs typeface="+mn-cs"/>
        </a:defRPr>
      </a:lvl1pPr>
      <a:lvl2pPr marL="756285" indent="-252095" algn="l" defTabSz="1009015" rtl="0" eaLnBrk="1" latinLnBrk="0" hangingPunct="1">
        <a:lnSpc>
          <a:spcPct val="90000"/>
        </a:lnSpc>
        <a:spcBef>
          <a:spcPts val="550"/>
        </a:spcBef>
        <a:buFont typeface="Arial" panose="020B0604020202090204" pitchFamily="34" charset="0"/>
        <a:buChar char="•"/>
        <a:defRPr kumimoji="1" sz="2645" kern="1200">
          <a:solidFill>
            <a:schemeClr val="tx1"/>
          </a:solidFill>
          <a:latin typeface="+mn-lt"/>
          <a:ea typeface="+mn-ea"/>
          <a:cs typeface="+mn-cs"/>
        </a:defRPr>
      </a:lvl2pPr>
      <a:lvl3pPr marL="1259840" indent="-252095" algn="l" defTabSz="1009015" rtl="0" eaLnBrk="1" latinLnBrk="0" hangingPunct="1">
        <a:lnSpc>
          <a:spcPct val="90000"/>
        </a:lnSpc>
        <a:spcBef>
          <a:spcPts val="550"/>
        </a:spcBef>
        <a:buFont typeface="Arial" panose="020B0604020202090204" pitchFamily="34" charset="0"/>
        <a:buChar char="•"/>
        <a:defRPr kumimoji="1"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395" indent="-252095" algn="l" defTabSz="1009015" rtl="0" eaLnBrk="1" latinLnBrk="0" hangingPunct="1">
        <a:lnSpc>
          <a:spcPct val="90000"/>
        </a:lnSpc>
        <a:spcBef>
          <a:spcPts val="550"/>
        </a:spcBef>
        <a:buFont typeface="Arial" panose="020B0604020202090204" pitchFamily="34" charset="0"/>
        <a:buChar char="•"/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4pPr>
      <a:lvl5pPr marL="2268220" indent="-252095" algn="l" defTabSz="1009015" rtl="0" eaLnBrk="1" latinLnBrk="0" hangingPunct="1">
        <a:lnSpc>
          <a:spcPct val="90000"/>
        </a:lnSpc>
        <a:spcBef>
          <a:spcPts val="550"/>
        </a:spcBef>
        <a:buFont typeface="Arial" panose="020B0604020202090204" pitchFamily="34" charset="0"/>
        <a:buChar char="•"/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5pPr>
      <a:lvl6pPr marL="2772410" indent="-252095" algn="l" defTabSz="1009015" rtl="0" eaLnBrk="1" latinLnBrk="0" hangingPunct="1">
        <a:lnSpc>
          <a:spcPct val="90000"/>
        </a:lnSpc>
        <a:spcBef>
          <a:spcPts val="550"/>
        </a:spcBef>
        <a:buFont typeface="Arial" panose="020B0604020202090204" pitchFamily="34" charset="0"/>
        <a:buChar char="•"/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6pPr>
      <a:lvl7pPr marL="3275965" indent="-252095" algn="l" defTabSz="1009015" rtl="0" eaLnBrk="1" latinLnBrk="0" hangingPunct="1">
        <a:lnSpc>
          <a:spcPct val="90000"/>
        </a:lnSpc>
        <a:spcBef>
          <a:spcPts val="550"/>
        </a:spcBef>
        <a:buFont typeface="Arial" panose="020B0604020202090204" pitchFamily="34" charset="0"/>
        <a:buChar char="•"/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7pPr>
      <a:lvl8pPr marL="3780790" indent="-252095" algn="l" defTabSz="1009015" rtl="0" eaLnBrk="1" latinLnBrk="0" hangingPunct="1">
        <a:lnSpc>
          <a:spcPct val="90000"/>
        </a:lnSpc>
        <a:spcBef>
          <a:spcPts val="550"/>
        </a:spcBef>
        <a:buFont typeface="Arial" panose="020B0604020202090204" pitchFamily="34" charset="0"/>
        <a:buChar char="•"/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8pPr>
      <a:lvl9pPr marL="4284980" indent="-252095" algn="l" defTabSz="1009015" rtl="0" eaLnBrk="1" latinLnBrk="0" hangingPunct="1">
        <a:lnSpc>
          <a:spcPct val="90000"/>
        </a:lnSpc>
        <a:spcBef>
          <a:spcPts val="550"/>
        </a:spcBef>
        <a:buFont typeface="Arial" panose="020B0604020202090204" pitchFamily="34" charset="0"/>
        <a:buChar char="•"/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009015" rtl="0" eaLnBrk="1" latinLnBrk="0" hangingPunct="1"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1pPr>
      <a:lvl2pPr marL="503555" algn="l" defTabSz="1009015" rtl="0" eaLnBrk="1" latinLnBrk="0" hangingPunct="1"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2pPr>
      <a:lvl3pPr marL="1009015" algn="l" defTabSz="1009015" rtl="0" eaLnBrk="1" latinLnBrk="0" hangingPunct="1"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3pPr>
      <a:lvl4pPr marL="1511935" algn="l" defTabSz="1009015" rtl="0" eaLnBrk="1" latinLnBrk="0" hangingPunct="1"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4pPr>
      <a:lvl5pPr marL="2016125" algn="l" defTabSz="1009015" rtl="0" eaLnBrk="1" latinLnBrk="0" hangingPunct="1"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5pPr>
      <a:lvl6pPr marL="2520315" algn="l" defTabSz="1009015" rtl="0" eaLnBrk="1" latinLnBrk="0" hangingPunct="1"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6pPr>
      <a:lvl7pPr marL="3024505" algn="l" defTabSz="1009015" rtl="0" eaLnBrk="1" latinLnBrk="0" hangingPunct="1"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7pPr>
      <a:lvl8pPr marL="3528060" algn="l" defTabSz="1009015" rtl="0" eaLnBrk="1" latinLnBrk="0" hangingPunct="1"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8pPr>
      <a:lvl9pPr marL="4032885" algn="l" defTabSz="1009015" rtl="0" eaLnBrk="1" latinLnBrk="0" hangingPunct="1">
        <a:defRPr kumimoji="1" sz="198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image" Target="../media/image10.png"/><Relationship Id="rId8" Type="http://schemas.openxmlformats.org/officeDocument/2006/relationships/image" Target="../media/image9.png"/><Relationship Id="rId7" Type="http://schemas.openxmlformats.org/officeDocument/2006/relationships/image" Target="../media/image8.png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0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図形 3" descr="popテンプレート-0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230" y="289560"/>
            <a:ext cx="10058400" cy="711136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図形 3" descr="popテンプレート-4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5585" y="285750"/>
            <a:ext cx="3429000" cy="2380615"/>
          </a:xfrm>
          <a:prstGeom prst="rect">
            <a:avLst/>
          </a:prstGeom>
        </p:spPr>
      </p:pic>
      <p:pic>
        <p:nvPicPr>
          <p:cNvPr id="5" name="図形 4" descr="popテンプレート-4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4255" y="256540"/>
            <a:ext cx="3532505" cy="2438400"/>
          </a:xfrm>
          <a:prstGeom prst="rect">
            <a:avLst/>
          </a:prstGeom>
        </p:spPr>
      </p:pic>
      <p:pic>
        <p:nvPicPr>
          <p:cNvPr id="6" name="図形 5" descr="popテンプレート-4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21830" y="305435"/>
            <a:ext cx="3432175" cy="2389505"/>
          </a:xfrm>
          <a:prstGeom prst="rect">
            <a:avLst/>
          </a:prstGeom>
        </p:spPr>
      </p:pic>
      <p:pic>
        <p:nvPicPr>
          <p:cNvPr id="7" name="図形 6" descr="popテンプレート-4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5585" y="2700655"/>
            <a:ext cx="3420110" cy="2301240"/>
          </a:xfrm>
          <a:prstGeom prst="rect">
            <a:avLst/>
          </a:prstGeom>
        </p:spPr>
      </p:pic>
      <p:pic>
        <p:nvPicPr>
          <p:cNvPr id="8" name="図形 7" descr="popテンプレート-4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40455" y="2694940"/>
            <a:ext cx="3456305" cy="2313305"/>
          </a:xfrm>
          <a:prstGeom prst="rect">
            <a:avLst/>
          </a:prstGeom>
        </p:spPr>
      </p:pic>
      <p:pic>
        <p:nvPicPr>
          <p:cNvPr id="9" name="図形 8" descr="popテンプレート-4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033895" y="2670810"/>
            <a:ext cx="3420110" cy="2325370"/>
          </a:xfrm>
          <a:prstGeom prst="rect">
            <a:avLst/>
          </a:prstGeom>
        </p:spPr>
      </p:pic>
      <p:pic>
        <p:nvPicPr>
          <p:cNvPr id="10" name="図形 9" descr="popテンプレート-5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17170" y="4995545"/>
            <a:ext cx="3456305" cy="2340610"/>
          </a:xfrm>
          <a:prstGeom prst="rect">
            <a:avLst/>
          </a:prstGeom>
        </p:spPr>
      </p:pic>
      <p:pic>
        <p:nvPicPr>
          <p:cNvPr id="11" name="図形 10" descr="popテンプレート-5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652520" y="5001895"/>
            <a:ext cx="3432175" cy="2340610"/>
          </a:xfrm>
          <a:prstGeom prst="rect">
            <a:avLst/>
          </a:prstGeom>
        </p:spPr>
      </p:pic>
      <p:pic>
        <p:nvPicPr>
          <p:cNvPr id="12" name="図形 11" descr="popテンプレート-5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033895" y="4995545"/>
            <a:ext cx="3432175" cy="234061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PresentationFormat>宽屏</PresentationFormat>
  <Paragraphs>0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4" baseType="lpstr">
      <vt:lpstr>Arial</vt:lpstr>
      <vt:lpstr>ＭＳ Ｐゴシック</vt:lpstr>
      <vt:lpstr>Wingdings</vt:lpstr>
      <vt:lpstr>微软雅黑</vt:lpstr>
      <vt:lpstr>HYQiHeiKW</vt:lpstr>
      <vt:lpstr>ＭＳ Ｐゴシック</vt:lpstr>
      <vt:lpstr>Arial Unicode MS</vt:lpstr>
      <vt:lpstr>Hiragino Maru Gothic ProN</vt:lpstr>
      <vt:lpstr>Calibri Light</vt:lpstr>
      <vt:lpstr>Helvetica Neue</vt:lpstr>
      <vt:lpstr>Calibri</vt:lpstr>
      <vt:lpstr>Office テーマ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2021-07-08T08:03:42Z</dcterms:created>
  <dcterms:modified xsi:type="dcterms:W3CDTF">2021-07-08T08:03:42Z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1041-1.1.0.1599</vt:lpwstr>
  </property>
</Properties>
</file>