
<file path=[Content_Types].xml><?xml version="1.0" encoding="utf-8"?>
<Types xmlns="http://schemas.openxmlformats.org/package/2006/content-types">
  <Default Extension="jpeg" ContentType="image/jpeg"/>
  <Default Extension="JPG" ContentType="image/.jp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2"/>
  </p:handoutMasterIdLst>
  <p:sldIdLst>
    <p:sldId id="4931" r:id="rId3"/>
    <p:sldId id="4932" r:id="rId5"/>
    <p:sldId id="521" r:id="rId6"/>
    <p:sldId id="1702" r:id="rId7"/>
    <p:sldId id="4933" r:id="rId8"/>
    <p:sldId id="575" r:id="rId9"/>
    <p:sldId id="598" r:id="rId10"/>
    <p:sldId id="4934" r:id="rId11"/>
    <p:sldId id="366" r:id="rId12"/>
    <p:sldId id="582" r:id="rId13"/>
    <p:sldId id="4935" r:id="rId14"/>
    <p:sldId id="545" r:id="rId15"/>
    <p:sldId id="4840" r:id="rId16"/>
    <p:sldId id="4936" r:id="rId17"/>
    <p:sldId id="404" r:id="rId18"/>
    <p:sldId id="259" r:id="rId19"/>
    <p:sldId id="1155" r:id="rId20"/>
    <p:sldId id="4937"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E6E7"/>
    <a:srgbClr val="7DBE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31" autoAdjust="0"/>
    <p:restoredTop sz="94660"/>
  </p:normalViewPr>
  <p:slideViewPr>
    <p:cSldViewPr snapToGrid="0">
      <p:cViewPr varScale="1">
        <p:scale>
          <a:sx n="94" d="100"/>
          <a:sy n="94" d="100"/>
        </p:scale>
        <p:origin x="13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ea typeface="Arial" panose="020B0604020202020204" pitchFamily="34"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ea typeface="Arial" panose="020B0604020202020204" pitchFamily="34" charset="0"/>
              </a:defRPr>
            </a:lvl1pPr>
          </a:lstStyle>
          <a:p>
            <a:fld id="{0B6D1123-D895-4A88-94F1-21C9E919240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ea typeface="Arial" panose="020B0604020202020204" pitchFamily="34"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ea typeface="Arial" panose="020B0604020202020204" pitchFamily="34" charset="0"/>
              </a:defRPr>
            </a:lvl1pPr>
          </a:lstStyle>
          <a:p>
            <a:fld id="{10737924-F7CE-4C45-8EA6-806836CB19E8}"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1pPr>
    <a:lvl2pPr marL="4572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2pPr>
    <a:lvl3pPr marL="9144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3pPr>
    <a:lvl4pPr marL="13716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4pPr>
    <a:lvl5pPr marL="18288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B963944-84AD-4C31-99FF-18D9B5868545}"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9EC33DA8-0B69-49B1-903C-807367A02778}" type="slidenum">
              <a:rPr lang="id-ID" smtClean="0"/>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24D6F74-634D-4233-BDBC-8BE3983B5CCB}"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CE94A7-C4C0-4312-9A43-1209F3AEDD1F}" type="slidenum">
              <a:rPr lang="en-US" smtClean="0"/>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904"/>
        <p:cNvGrpSpPr/>
        <p:nvPr/>
      </p:nvGrpSpPr>
      <p:grpSpPr>
        <a:xfrm>
          <a:off x="0" y="0"/>
          <a:ext cx="0" cy="0"/>
          <a:chOff x="0" y="0"/>
          <a:chExt cx="0" cy="0"/>
        </a:xfrm>
      </p:grpSpPr>
      <p:sp>
        <p:nvSpPr>
          <p:cNvPr id="3905" name="Shape 3905"/>
          <p:cNvSpPr txBox="1">
            <a:spLocks noGrp="1"/>
          </p:cNvSpPr>
          <p:nvPr>
            <p:ph type="body" idx="1"/>
          </p:nvPr>
        </p:nvSpPr>
        <p:spPr>
          <a:xfrm>
            <a:off x="685800" y="4400550"/>
            <a:ext cx="5486399" cy="3600450"/>
          </a:xfrm>
          <a:prstGeom prst="rect">
            <a:avLst/>
          </a:prstGeom>
        </p:spPr>
        <p:txBody>
          <a:bodyPr lIns="91425" tIns="91425" rIns="91425" bIns="91425" anchor="t" anchorCtr="0">
            <a:noAutofit/>
          </a:bodyPr>
          <a:lstStyle/>
          <a:p>
            <a:pPr lvl="0">
              <a:spcBef>
                <a:spcPts val="0"/>
              </a:spcBef>
              <a:buNone/>
            </a:pPr>
          </a:p>
        </p:txBody>
      </p:sp>
      <p:sp>
        <p:nvSpPr>
          <p:cNvPr id="3906" name="Shape 3906"/>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8401050" y="1905000"/>
            <a:ext cx="2552700" cy="3028950"/>
          </a:xfrm>
          <a:prstGeom prst="rect">
            <a:avLst/>
          </a:prstGeom>
          <a:solidFill>
            <a:schemeClr val="bg1">
              <a:lumMod val="85000"/>
            </a:schemeClr>
          </a:solidFill>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Custom Layout">
    <p:spTree>
      <p:nvGrpSpPr>
        <p:cNvPr id="1" name="Shape 12"/>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2000">
        <p:random/>
      </p:transition>
    </mc:Choice>
    <mc:Fallback>
      <p:transition spd="slow" advTm="2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defRPr>
            </a:lvl1pPr>
          </a:lstStyle>
          <a:p>
            <a:fld id="{26A1959C-0B26-4F60-A29B-1E9F503F603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fld id="{D3C4E7E0-8E82-45AB-BE08-A42F34245F8F}" type="slidenum">
              <a:rPr lang="zh-CN" altLang="en-US" smtClean="0"/>
            </a:fld>
            <a:endParaRPr lang="zh-CN" altLang="en-US"/>
          </a:p>
        </p:txBody>
      </p:sp>
      <p:grpSp>
        <p:nvGrpSpPr>
          <p:cNvPr id="7" name="组合 6"/>
          <p:cNvGrpSpPr/>
          <p:nvPr userDrawn="1"/>
        </p:nvGrpSpPr>
        <p:grpSpPr>
          <a:xfrm flipH="1" flipV="1">
            <a:off x="0" y="-2448"/>
            <a:ext cx="12192000" cy="6858000"/>
            <a:chOff x="0" y="-2448"/>
            <a:chExt cx="12192000" cy="6858000"/>
          </a:xfrm>
        </p:grpSpPr>
        <p:sp>
          <p:nvSpPr>
            <p:cNvPr id="8" name="矩形 7"/>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9" name="矩形 8"/>
            <p:cNvSpPr/>
            <p:nvPr/>
          </p:nvSpPr>
          <p:spPr>
            <a:xfrm>
              <a:off x="9298820" y="-2448"/>
              <a:ext cx="289318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0" name="矩形 9"/>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microsoft.com/office/2007/relationships/hdphoto" Target="../media/image8.wdp"/><Relationship Id="rId7" Type="http://schemas.openxmlformats.org/officeDocument/2006/relationships/image" Target="../media/image7.png"/><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microsoft.com/office/2007/relationships/hdphoto" Target="../media/image2.wdp"/><Relationship Id="rId10" Type="http://schemas.openxmlformats.org/officeDocument/2006/relationships/notesSlide" Target="../notesSlides/notesSlide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13.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9" Type="http://schemas.openxmlformats.org/officeDocument/2006/relationships/notesSlide" Target="../notesSlides/notesSlide9.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slideLayout" Target="../slideLayouts/slideLayout14.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7.xml"/><Relationship Id="rId4" Type="http://schemas.openxmlformats.org/officeDocument/2006/relationships/image" Target="../media/image9.jpeg"/><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9" Type="http://schemas.openxmlformats.org/officeDocument/2006/relationships/notesSlide" Target="../notesSlides/notesSlide12.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4.xml"/><Relationship Id="rId5" Type="http://schemas.openxmlformats.org/officeDocument/2006/relationships/slideLayout" Target="../slideLayouts/slideLayout7.xml"/><Relationship Id="rId4" Type="http://schemas.openxmlformats.org/officeDocument/2006/relationships/image" Target="../media/image10.png"/><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microsoft.com/office/2007/relationships/hdphoto" Target="../media/image8.wdp"/><Relationship Id="rId7" Type="http://schemas.openxmlformats.org/officeDocument/2006/relationships/image" Target="../media/image7.png"/><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microsoft.com/office/2007/relationships/hdphoto" Target="../media/image2.wdp"/><Relationship Id="rId10" Type="http://schemas.openxmlformats.org/officeDocument/2006/relationships/notesSlide" Target="../notesSlides/notesSlide15.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9" Type="http://schemas.openxmlformats.org/officeDocument/2006/relationships/notesSlide" Target="../notesSlides/notesSlide3.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9" Type="http://schemas.openxmlformats.org/officeDocument/2006/relationships/notesSlide" Target="../notesSlides/notesSlide6.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24" name="稻壳天启设计原创模板"/>
          <p:cNvGrpSpPr/>
          <p:nvPr/>
        </p:nvGrpSpPr>
        <p:grpSpPr>
          <a:xfrm>
            <a:off x="0" y="2032000"/>
            <a:ext cx="7730690" cy="3124198"/>
            <a:chOff x="0" y="2032000"/>
            <a:chExt cx="7568505" cy="3124198"/>
          </a:xfrm>
        </p:grpSpPr>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368152" y="955846"/>
              <a:ext cx="832201" cy="7568504"/>
            </a:xfrm>
            <a:prstGeom prst="rect">
              <a:avLst/>
            </a:prstGeom>
          </p:spPr>
        </p:pic>
        <p:pic>
          <p:nvPicPr>
            <p:cNvPr id="18" name="图片 1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2836" b="28269"/>
            <a:stretch>
              <a:fillRect/>
            </a:stretch>
          </p:blipFill>
          <p:spPr>
            <a:xfrm>
              <a:off x="0" y="2032000"/>
              <a:ext cx="7568504" cy="2514600"/>
            </a:xfrm>
            <a:prstGeom prst="rect">
              <a:avLst/>
            </a:prstGeom>
          </p:spPr>
        </p:pic>
      </p:grpSp>
      <p:sp>
        <p:nvSpPr>
          <p:cNvPr id="21" name="稻壳天启设计原创模板"/>
          <p:cNvSpPr txBox="1"/>
          <p:nvPr/>
        </p:nvSpPr>
        <p:spPr>
          <a:xfrm>
            <a:off x="440715" y="2693103"/>
            <a:ext cx="6070893" cy="830997"/>
          </a:xfrm>
          <a:prstGeom prst="rect">
            <a:avLst/>
          </a:prstGeom>
          <a:noFill/>
          <a:ln w="9525">
            <a:noFill/>
          </a:ln>
          <a:effectLst>
            <a:outerShdw blurRad="50800" dist="50800" dir="5400000" sx="1000" sy="1000" algn="ctr" rotWithShape="0">
              <a:srgbClr val="000000"/>
            </a:outerShdw>
          </a:effectLst>
        </p:spPr>
        <p:txBody>
          <a:bodyPr wrap="none" anchor="t">
            <a:spAutoFit/>
          </a:bodyPr>
          <a:lstStyle/>
          <a:p>
            <a:pPr>
              <a:buFont typeface="Arial" panose="020B0604020202020204" pitchFamily="34" charset="0"/>
            </a:pPr>
            <a:r>
              <a:rPr lang="ja-JP" altLang="en-US" sz="4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下期プロモーション計画</a:t>
            </a:r>
            <a:endParaRPr lang="en-US" altLang="zh-CN" sz="4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22" name="稻壳天启设计原创模板"/>
          <p:cNvSpPr/>
          <p:nvPr/>
        </p:nvSpPr>
        <p:spPr>
          <a:xfrm>
            <a:off x="494690" y="3437843"/>
            <a:ext cx="7073814" cy="546496"/>
          </a:xfrm>
          <a:prstGeom prst="rect">
            <a:avLst/>
          </a:prstGeom>
        </p:spPr>
        <p:txBody>
          <a:bodyPr wrap="square">
            <a:spAutoFit/>
          </a:bodyPr>
          <a:lstStyle/>
          <a:p>
            <a:pPr>
              <a:lnSpc>
                <a:spcPct val="200000"/>
              </a:lnSpc>
            </a:pPr>
            <a:r>
              <a:rPr lang="en-US" altLang="zh-CN" sz="800" dirty="0">
                <a:solidFill>
                  <a:schemeClr val="bg1">
                    <a:lumMod val="65000"/>
                  </a:schemeClr>
                </a:solidFill>
                <a:latin typeface="Meiryo UI" panose="020B0604030504040204" pitchFamily="50" charset="-128"/>
                <a:ea typeface="Meiryo UI" panose="020B0604030504040204" pitchFamily="50" charset="-128"/>
                <a:cs typeface="Arial" panose="020B0604020202020204" pitchFamily="34" charset="0"/>
              </a:rPr>
              <a:t>space. It is the most common in minimalist design. Keeping white space sounds and then use it properly most common in minimalist design. Keeping white space sounds very simple and then use it properly space. It is the most common in minimalist design. Keeping</a:t>
            </a:r>
            <a:endParaRPr lang="zh-CN" altLang="en-US" sz="800" dirty="0">
              <a:solidFill>
                <a:schemeClr val="bg1">
                  <a:lumMod val="65000"/>
                </a:schemeClr>
              </a:solidFill>
              <a:latin typeface="Meiryo UI" panose="020B0604030504040204" pitchFamily="50" charset="-128"/>
              <a:ea typeface="Meiryo UI" panose="020B0604030504040204" pitchFamily="50" charset="-128"/>
              <a:cs typeface="Arial" panose="020B0604020202020204" pitchFamily="34" charset="0"/>
            </a:endParaRPr>
          </a:p>
        </p:txBody>
      </p:sp>
      <p:pic>
        <p:nvPicPr>
          <p:cNvPr id="26" name="稻壳天启设计原创模板"/>
          <p:cNvPicPr>
            <a:picLocks noChangeAspect="1"/>
          </p:cNvPicPr>
          <p:nvPr/>
        </p:nvPicPr>
        <p:blipFill rotWithShape="1">
          <a:blip r:embed="rId4"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5">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29" name="图片 28"/>
          <p:cNvPicPr>
            <a:picLocks noChangeAspect="1"/>
          </p:cNvPicPr>
          <p:nvPr/>
        </p:nvPicPr>
        <p:blipFill rotWithShape="1">
          <a:blip r:embed="rId6" cstate="print">
            <a:biLevel thresh="25000"/>
            <a:extLst>
              <a:ext uri="{28A0092B-C50C-407E-A947-70E740481C1C}">
                <a14:useLocalDpi xmlns:a14="http://schemas.microsoft.com/office/drawing/2010/main" val="0"/>
              </a:ext>
            </a:extLst>
          </a:blip>
          <a:srcRect/>
          <a:stretch>
            <a:fillRect/>
          </a:stretch>
        </p:blipFill>
        <p:spPr>
          <a:xfrm rot="17099196">
            <a:off x="3977485" y="4379746"/>
            <a:ext cx="1821651" cy="2005264"/>
          </a:xfrm>
          <a:prstGeom prst="rect">
            <a:avLst/>
          </a:prstGeom>
        </p:spPr>
      </p:pic>
      <p:pic>
        <p:nvPicPr>
          <p:cNvPr id="30" name="图片 29"/>
          <p:cNvPicPr>
            <a:picLocks noChangeAspect="1"/>
          </p:cNvPicPr>
          <p:nvPr/>
        </p:nvPicPr>
        <p:blipFill rotWithShape="1">
          <a:blip r:embed="rId7" cstate="screen">
            <a:biLevel thresh="25000"/>
            <a:extLst>
              <a:ext uri="{BEBA8EAE-BF5A-486C-A8C5-ECC9F3942E4B}">
                <a14:imgProps xmlns:a14="http://schemas.microsoft.com/office/drawing/2010/main">
                  <a14:imgLayer r:embed="rId8">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907"/>
        <p:cNvGrpSpPr/>
        <p:nvPr/>
      </p:nvGrpSpPr>
      <p:grpSpPr>
        <a:xfrm>
          <a:off x="0" y="0"/>
          <a:ext cx="0" cy="0"/>
          <a:chOff x="0" y="0"/>
          <a:chExt cx="0" cy="0"/>
        </a:xfrm>
      </p:grpSpPr>
      <p:sp>
        <p:nvSpPr>
          <p:cNvPr id="56" name="矩形 55"/>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38" name="组合 37"/>
          <p:cNvGrpSpPr/>
          <p:nvPr/>
        </p:nvGrpSpPr>
        <p:grpSpPr>
          <a:xfrm>
            <a:off x="-47205" y="457200"/>
            <a:ext cx="12239205" cy="6349994"/>
            <a:chOff x="-47205" y="1894374"/>
            <a:chExt cx="8886406" cy="3287327"/>
          </a:xfrm>
        </p:grpSpPr>
        <p:pic>
          <p:nvPicPr>
            <p:cNvPr id="39"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0" name="图片 39"/>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3915" name="Sh稻壳天启设计原创模板"/>
          <p:cNvSpPr txBox="1"/>
          <p:nvPr/>
        </p:nvSpPr>
        <p:spPr>
          <a:xfrm>
            <a:off x="8637490"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Meiryo UI" panose="020B0604030504040204" pitchFamily="50" charset="-128"/>
                <a:ea typeface="Meiryo UI" panose="020B0604030504040204" pitchFamily="50" charset="-128"/>
                <a:sym typeface="Arial" panose="020B0604020202020204"/>
              </a:rPr>
              <a:t>2023</a:t>
            </a:r>
            <a:endParaRPr lang="en-US" sz="2665" dirty="0">
              <a:solidFill>
                <a:srgbClr val="677E6E"/>
              </a:solidFill>
              <a:latin typeface="Meiryo UI" panose="020B0604030504040204" pitchFamily="50" charset="-128"/>
              <a:ea typeface="Meiryo UI" panose="020B0604030504040204" pitchFamily="50" charset="-128"/>
              <a:sym typeface="Arial" panose="020B0604020202020204"/>
            </a:endParaRPr>
          </a:p>
        </p:txBody>
      </p:sp>
      <p:sp>
        <p:nvSpPr>
          <p:cNvPr id="3908" name="稻壳天启设计原创模板"/>
          <p:cNvSpPr/>
          <p:nvPr/>
        </p:nvSpPr>
        <p:spPr>
          <a:xfrm>
            <a:off x="178042" y="2699244"/>
            <a:ext cx="2334100" cy="367315"/>
          </a:xfrm>
          <a:custGeom>
            <a:avLst/>
            <a:gdLst/>
            <a:ahLst/>
            <a:cxnLst/>
            <a:rect l="0" t="0" r="0" b="0"/>
            <a:pathLst>
              <a:path w="120000" h="120000" extrusionOk="0">
                <a:moveTo>
                  <a:pt x="110159" y="120000"/>
                </a:moveTo>
                <a:lnTo>
                  <a:pt x="120000" y="59586"/>
                </a:lnTo>
                <a:lnTo>
                  <a:pt x="110159" y="0"/>
                </a:lnTo>
                <a:lnTo>
                  <a:pt x="102505" y="48000"/>
                </a:lnTo>
                <a:lnTo>
                  <a:pt x="17494" y="48000"/>
                </a:lnTo>
                <a:lnTo>
                  <a:pt x="9840" y="0"/>
                </a:lnTo>
                <a:lnTo>
                  <a:pt x="0" y="59586"/>
                </a:lnTo>
                <a:lnTo>
                  <a:pt x="9840" y="120000"/>
                </a:lnTo>
                <a:lnTo>
                  <a:pt x="17494" y="73655"/>
                </a:lnTo>
                <a:lnTo>
                  <a:pt x="102505" y="73655"/>
                </a:lnTo>
                <a:lnTo>
                  <a:pt x="110159" y="12000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Arial" panose="020B0604020202020204"/>
            </a:endParaRPr>
          </a:p>
        </p:txBody>
      </p:sp>
      <p:sp>
        <p:nvSpPr>
          <p:cNvPr id="3911" name="稻壳天启设计原创模板"/>
          <p:cNvSpPr/>
          <p:nvPr/>
        </p:nvSpPr>
        <p:spPr>
          <a:xfrm>
            <a:off x="2666331" y="2699244"/>
            <a:ext cx="2158643" cy="367315"/>
          </a:xfrm>
          <a:custGeom>
            <a:avLst/>
            <a:gdLst/>
            <a:ahLst/>
            <a:cxnLst/>
            <a:rect l="0" t="0" r="0" b="0"/>
            <a:pathLst>
              <a:path w="120000" h="120000" extrusionOk="0">
                <a:moveTo>
                  <a:pt x="109359" y="0"/>
                </a:moveTo>
                <a:lnTo>
                  <a:pt x="100788" y="48000"/>
                </a:lnTo>
                <a:lnTo>
                  <a:pt x="0" y="48000"/>
                </a:lnTo>
                <a:lnTo>
                  <a:pt x="0" y="73655"/>
                </a:lnTo>
                <a:lnTo>
                  <a:pt x="100788"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Arial" panose="020B0604020202020204"/>
            </a:endParaRPr>
          </a:p>
        </p:txBody>
      </p:sp>
      <p:sp>
        <p:nvSpPr>
          <p:cNvPr id="3913" name="稻壳天启设计原创模板"/>
          <p:cNvSpPr/>
          <p:nvPr/>
        </p:nvSpPr>
        <p:spPr>
          <a:xfrm>
            <a:off x="5064233" y="2699244"/>
            <a:ext cx="2158643" cy="367315"/>
          </a:xfrm>
          <a:custGeom>
            <a:avLst/>
            <a:gdLst/>
            <a:ahLst/>
            <a:cxnLst/>
            <a:rect l="0" t="0" r="0" b="0"/>
            <a:pathLst>
              <a:path w="120000" h="120000" extrusionOk="0">
                <a:moveTo>
                  <a:pt x="109359" y="0"/>
                </a:moveTo>
                <a:lnTo>
                  <a:pt x="100788" y="48000"/>
                </a:lnTo>
                <a:lnTo>
                  <a:pt x="0" y="48000"/>
                </a:lnTo>
                <a:lnTo>
                  <a:pt x="0" y="73655"/>
                </a:lnTo>
                <a:lnTo>
                  <a:pt x="100788"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Arial" panose="020B0604020202020204"/>
            </a:endParaRPr>
          </a:p>
        </p:txBody>
      </p:sp>
      <p:sp>
        <p:nvSpPr>
          <p:cNvPr id="3914" name="稻壳天启设计原创模板"/>
          <p:cNvSpPr/>
          <p:nvPr/>
        </p:nvSpPr>
        <p:spPr>
          <a:xfrm>
            <a:off x="7462139" y="2696677"/>
            <a:ext cx="2158643" cy="367315"/>
          </a:xfrm>
          <a:custGeom>
            <a:avLst/>
            <a:gdLst/>
            <a:ahLst/>
            <a:cxnLst/>
            <a:rect l="0" t="0" r="0" b="0"/>
            <a:pathLst>
              <a:path w="120000" h="120000" extrusionOk="0">
                <a:moveTo>
                  <a:pt x="109359" y="0"/>
                </a:moveTo>
                <a:lnTo>
                  <a:pt x="101083" y="48000"/>
                </a:lnTo>
                <a:lnTo>
                  <a:pt x="0" y="48000"/>
                </a:lnTo>
                <a:lnTo>
                  <a:pt x="0" y="73655"/>
                </a:lnTo>
                <a:lnTo>
                  <a:pt x="101083"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Arial" panose="020B0604020202020204"/>
            </a:endParaRPr>
          </a:p>
        </p:txBody>
      </p:sp>
      <p:sp>
        <p:nvSpPr>
          <p:cNvPr id="23" name="稻壳天启设计原创模板"/>
          <p:cNvSpPr/>
          <p:nvPr/>
        </p:nvSpPr>
        <p:spPr>
          <a:xfrm>
            <a:off x="9855317" y="2696677"/>
            <a:ext cx="2158643" cy="367315"/>
          </a:xfrm>
          <a:custGeom>
            <a:avLst/>
            <a:gdLst/>
            <a:ahLst/>
            <a:cxnLst/>
            <a:rect l="0" t="0" r="0" b="0"/>
            <a:pathLst>
              <a:path w="120000" h="120000" extrusionOk="0">
                <a:moveTo>
                  <a:pt x="109359" y="0"/>
                </a:moveTo>
                <a:lnTo>
                  <a:pt x="101083" y="48000"/>
                </a:lnTo>
                <a:lnTo>
                  <a:pt x="0" y="48000"/>
                </a:lnTo>
                <a:lnTo>
                  <a:pt x="0" y="73655"/>
                </a:lnTo>
                <a:lnTo>
                  <a:pt x="101083"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Arial" panose="020B0604020202020204"/>
            </a:endParaRPr>
          </a:p>
        </p:txBody>
      </p:sp>
      <p:sp>
        <p:nvSpPr>
          <p:cNvPr id="3909" name="稻壳天启设计原创模板"/>
          <p:cNvSpPr/>
          <p:nvPr/>
        </p:nvSpPr>
        <p:spPr>
          <a:xfrm>
            <a:off x="2090818" y="2567538"/>
            <a:ext cx="572678" cy="630726"/>
          </a:xfrm>
          <a:custGeom>
            <a:avLst/>
            <a:gdLst/>
            <a:ahLst/>
            <a:cxnLst/>
            <a:rect l="0" t="0" r="0" b="0"/>
            <a:pathLst>
              <a:path w="120000" h="120000" extrusionOk="0">
                <a:moveTo>
                  <a:pt x="51428" y="0"/>
                </a:moveTo>
                <a:lnTo>
                  <a:pt x="0" y="44490"/>
                </a:lnTo>
                <a:lnTo>
                  <a:pt x="20714" y="44490"/>
                </a:lnTo>
                <a:lnTo>
                  <a:pt x="51428" y="17545"/>
                </a:lnTo>
                <a:lnTo>
                  <a:pt x="100000" y="59530"/>
                </a:lnTo>
                <a:lnTo>
                  <a:pt x="51428" y="102454"/>
                </a:lnTo>
                <a:lnTo>
                  <a:pt x="20714" y="74882"/>
                </a:lnTo>
                <a:lnTo>
                  <a:pt x="0" y="74882"/>
                </a:lnTo>
                <a:lnTo>
                  <a:pt x="51428" y="120000"/>
                </a:lnTo>
                <a:lnTo>
                  <a:pt x="120000" y="59530"/>
                </a:lnTo>
                <a:lnTo>
                  <a:pt x="51428"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Meiryo UI" panose="020B0604030504040204" pitchFamily="50" charset="-128"/>
              <a:ea typeface="Meiryo UI" panose="020B0604030504040204" pitchFamily="50" charset="-128"/>
              <a:cs typeface="Arial" panose="020B0604020202020204"/>
              <a:sym typeface="Arial" panose="020B0604020202020204"/>
            </a:endParaRPr>
          </a:p>
        </p:txBody>
      </p:sp>
      <p:sp>
        <p:nvSpPr>
          <p:cNvPr id="3910" name="稻壳天启设计原创模板"/>
          <p:cNvSpPr/>
          <p:nvPr/>
        </p:nvSpPr>
        <p:spPr>
          <a:xfrm>
            <a:off x="4415396" y="2567538"/>
            <a:ext cx="569270" cy="630726"/>
          </a:xfrm>
          <a:custGeom>
            <a:avLst/>
            <a:gdLst/>
            <a:ahLst/>
            <a:cxnLst/>
            <a:rect l="0" t="0" r="0" b="0"/>
            <a:pathLst>
              <a:path w="120000" h="120000" extrusionOk="0">
                <a:moveTo>
                  <a:pt x="51736" y="0"/>
                </a:moveTo>
                <a:lnTo>
                  <a:pt x="0" y="44490"/>
                </a:lnTo>
                <a:lnTo>
                  <a:pt x="20119" y="44490"/>
                </a:lnTo>
                <a:lnTo>
                  <a:pt x="51736" y="17545"/>
                </a:lnTo>
                <a:lnTo>
                  <a:pt x="99880" y="59530"/>
                </a:lnTo>
                <a:lnTo>
                  <a:pt x="51736" y="102454"/>
                </a:lnTo>
                <a:lnTo>
                  <a:pt x="20119" y="74882"/>
                </a:lnTo>
                <a:lnTo>
                  <a:pt x="0" y="74882"/>
                </a:lnTo>
                <a:lnTo>
                  <a:pt x="51736" y="120000"/>
                </a:lnTo>
                <a:lnTo>
                  <a:pt x="120000" y="59530"/>
                </a:lnTo>
                <a:lnTo>
                  <a:pt x="51736"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Meiryo UI" panose="020B0604030504040204" pitchFamily="50" charset="-128"/>
              <a:ea typeface="Meiryo UI" panose="020B0604030504040204" pitchFamily="50" charset="-128"/>
              <a:cs typeface="Arial" panose="020B0604020202020204"/>
              <a:sym typeface="Arial" panose="020B0604020202020204"/>
            </a:endParaRPr>
          </a:p>
        </p:txBody>
      </p:sp>
      <p:sp>
        <p:nvSpPr>
          <p:cNvPr id="3912" name="稻壳天启设计原创模板"/>
          <p:cNvSpPr/>
          <p:nvPr/>
        </p:nvSpPr>
        <p:spPr>
          <a:xfrm>
            <a:off x="6814252" y="2567538"/>
            <a:ext cx="572678" cy="630726"/>
          </a:xfrm>
          <a:custGeom>
            <a:avLst/>
            <a:gdLst/>
            <a:ahLst/>
            <a:cxnLst/>
            <a:rect l="0" t="0" r="0" b="0"/>
            <a:pathLst>
              <a:path w="120000" h="120000" extrusionOk="0">
                <a:moveTo>
                  <a:pt x="51428" y="0"/>
                </a:moveTo>
                <a:lnTo>
                  <a:pt x="0" y="44490"/>
                </a:lnTo>
                <a:lnTo>
                  <a:pt x="20714" y="44490"/>
                </a:lnTo>
                <a:lnTo>
                  <a:pt x="51428" y="17545"/>
                </a:lnTo>
                <a:lnTo>
                  <a:pt x="99285" y="59530"/>
                </a:lnTo>
                <a:lnTo>
                  <a:pt x="51428" y="102454"/>
                </a:lnTo>
                <a:lnTo>
                  <a:pt x="20714" y="74882"/>
                </a:lnTo>
                <a:lnTo>
                  <a:pt x="0" y="74882"/>
                </a:lnTo>
                <a:lnTo>
                  <a:pt x="51428" y="120000"/>
                </a:lnTo>
                <a:lnTo>
                  <a:pt x="120000" y="59530"/>
                </a:lnTo>
                <a:lnTo>
                  <a:pt x="51428"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Meiryo UI" panose="020B0604030504040204" pitchFamily="50" charset="-128"/>
              <a:ea typeface="Meiryo UI" panose="020B0604030504040204" pitchFamily="50" charset="-128"/>
              <a:cs typeface="Arial" panose="020B0604020202020204"/>
              <a:sym typeface="Arial" panose="020B0604020202020204"/>
            </a:endParaRPr>
          </a:p>
        </p:txBody>
      </p:sp>
      <p:sp>
        <p:nvSpPr>
          <p:cNvPr id="22" name="稻壳天启设计原创模板"/>
          <p:cNvSpPr/>
          <p:nvPr/>
        </p:nvSpPr>
        <p:spPr>
          <a:xfrm>
            <a:off x="9207431" y="2567538"/>
            <a:ext cx="572678" cy="630726"/>
          </a:xfrm>
          <a:custGeom>
            <a:avLst/>
            <a:gdLst/>
            <a:ahLst/>
            <a:cxnLst/>
            <a:rect l="0" t="0" r="0" b="0"/>
            <a:pathLst>
              <a:path w="120000" h="120000" extrusionOk="0">
                <a:moveTo>
                  <a:pt x="51428" y="0"/>
                </a:moveTo>
                <a:lnTo>
                  <a:pt x="0" y="44490"/>
                </a:lnTo>
                <a:lnTo>
                  <a:pt x="20714" y="44490"/>
                </a:lnTo>
                <a:lnTo>
                  <a:pt x="51428" y="17545"/>
                </a:lnTo>
                <a:lnTo>
                  <a:pt x="99285" y="59530"/>
                </a:lnTo>
                <a:lnTo>
                  <a:pt x="51428" y="102454"/>
                </a:lnTo>
                <a:lnTo>
                  <a:pt x="20714" y="74882"/>
                </a:lnTo>
                <a:lnTo>
                  <a:pt x="0" y="74882"/>
                </a:lnTo>
                <a:lnTo>
                  <a:pt x="51428" y="120000"/>
                </a:lnTo>
                <a:lnTo>
                  <a:pt x="120000" y="59530"/>
                </a:lnTo>
                <a:lnTo>
                  <a:pt x="51428"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Meiryo UI" panose="020B0604030504040204" pitchFamily="50" charset="-128"/>
              <a:ea typeface="Meiryo UI" panose="020B0604030504040204" pitchFamily="50" charset="-128"/>
              <a:cs typeface="Arial" panose="020B0604020202020204"/>
              <a:sym typeface="Arial" panose="020B0604020202020204"/>
            </a:endParaRPr>
          </a:p>
        </p:txBody>
      </p:sp>
      <p:sp>
        <p:nvSpPr>
          <p:cNvPr id="25" name="稻壳天启设计原创模板"/>
          <p:cNvSpPr txBox="1"/>
          <p:nvPr/>
        </p:nvSpPr>
        <p:spPr>
          <a:xfrm>
            <a:off x="6263906"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Meiryo UI" panose="020B0604030504040204" pitchFamily="50" charset="-128"/>
                <a:ea typeface="Meiryo UI" panose="020B0604030504040204" pitchFamily="50" charset="-128"/>
                <a:sym typeface="Arial" panose="020B0604020202020204"/>
              </a:rPr>
              <a:t>2022</a:t>
            </a:r>
            <a:endParaRPr lang="en-US" sz="2665" dirty="0">
              <a:solidFill>
                <a:srgbClr val="677E6E"/>
              </a:solidFill>
              <a:latin typeface="Meiryo UI" panose="020B0604030504040204" pitchFamily="50" charset="-128"/>
              <a:ea typeface="Meiryo UI" panose="020B0604030504040204" pitchFamily="50" charset="-128"/>
              <a:sym typeface="Arial" panose="020B0604020202020204"/>
            </a:endParaRPr>
          </a:p>
        </p:txBody>
      </p:sp>
      <p:sp>
        <p:nvSpPr>
          <p:cNvPr id="26" name="稻壳天启设计原创模板"/>
          <p:cNvSpPr txBox="1"/>
          <p:nvPr/>
        </p:nvSpPr>
        <p:spPr>
          <a:xfrm>
            <a:off x="3890322"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Meiryo UI" panose="020B0604030504040204" pitchFamily="50" charset="-128"/>
                <a:ea typeface="Meiryo UI" panose="020B0604030504040204" pitchFamily="50" charset="-128"/>
                <a:sym typeface="Arial" panose="020B0604020202020204"/>
              </a:rPr>
              <a:t>2021</a:t>
            </a:r>
            <a:endParaRPr lang="en-US" sz="2665" dirty="0">
              <a:solidFill>
                <a:srgbClr val="677E6E"/>
              </a:solidFill>
              <a:latin typeface="Meiryo UI" panose="020B0604030504040204" pitchFamily="50" charset="-128"/>
              <a:ea typeface="Meiryo UI" panose="020B0604030504040204" pitchFamily="50" charset="-128"/>
              <a:sym typeface="Arial" panose="020B0604020202020204"/>
            </a:endParaRPr>
          </a:p>
        </p:txBody>
      </p:sp>
      <p:sp>
        <p:nvSpPr>
          <p:cNvPr id="27" name="稻壳天启设计原创模板"/>
          <p:cNvSpPr txBox="1"/>
          <p:nvPr/>
        </p:nvSpPr>
        <p:spPr>
          <a:xfrm>
            <a:off x="1516738"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Meiryo UI" panose="020B0604030504040204" pitchFamily="50" charset="-128"/>
                <a:ea typeface="Meiryo UI" panose="020B0604030504040204" pitchFamily="50" charset="-128"/>
                <a:sym typeface="Arial" panose="020B0604020202020204"/>
              </a:rPr>
              <a:t>2020</a:t>
            </a:r>
            <a:endParaRPr lang="en-US" sz="2665" dirty="0">
              <a:solidFill>
                <a:srgbClr val="677E6E"/>
              </a:solidFill>
              <a:latin typeface="Meiryo UI" panose="020B0604030504040204" pitchFamily="50" charset="-128"/>
              <a:ea typeface="Meiryo UI" panose="020B0604030504040204" pitchFamily="50" charset="-128"/>
              <a:sym typeface="Arial" panose="020B0604020202020204"/>
            </a:endParaRPr>
          </a:p>
        </p:txBody>
      </p:sp>
      <p:grpSp>
        <p:nvGrpSpPr>
          <p:cNvPr id="2" name="组合 1"/>
          <p:cNvGrpSpPr/>
          <p:nvPr/>
        </p:nvGrpSpPr>
        <p:grpSpPr>
          <a:xfrm>
            <a:off x="1326250" y="3340685"/>
            <a:ext cx="1992246" cy="1452703"/>
            <a:chOff x="2071754" y="3237444"/>
            <a:chExt cx="1992246" cy="1452703"/>
          </a:xfrm>
        </p:grpSpPr>
        <p:sp>
          <p:nvSpPr>
            <p:cNvPr id="41" name="文本框 40"/>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2" name="文本框 41"/>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47" name="组合 46"/>
          <p:cNvGrpSpPr/>
          <p:nvPr/>
        </p:nvGrpSpPr>
        <p:grpSpPr>
          <a:xfrm>
            <a:off x="3745652" y="3340685"/>
            <a:ext cx="1992246" cy="1452703"/>
            <a:chOff x="2071754" y="3237444"/>
            <a:chExt cx="1992246" cy="1452703"/>
          </a:xfrm>
        </p:grpSpPr>
        <p:sp>
          <p:nvSpPr>
            <p:cNvPr id="48" name="文本框 47"/>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9" name="文本框 48"/>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50" name="组合 49"/>
          <p:cNvGrpSpPr/>
          <p:nvPr/>
        </p:nvGrpSpPr>
        <p:grpSpPr>
          <a:xfrm>
            <a:off x="6165054" y="3340685"/>
            <a:ext cx="1992246" cy="1452703"/>
            <a:chOff x="2071754" y="3237444"/>
            <a:chExt cx="1992246" cy="1452703"/>
          </a:xfrm>
        </p:grpSpPr>
        <p:sp>
          <p:nvSpPr>
            <p:cNvPr id="51" name="文本框 50"/>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2" name="文本框 51"/>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53" name="组合 52"/>
          <p:cNvGrpSpPr/>
          <p:nvPr/>
        </p:nvGrpSpPr>
        <p:grpSpPr>
          <a:xfrm>
            <a:off x="8584456" y="3340685"/>
            <a:ext cx="1992246" cy="1452703"/>
            <a:chOff x="2071754" y="3237444"/>
            <a:chExt cx="1992246" cy="1452703"/>
          </a:xfrm>
        </p:grpSpPr>
        <p:sp>
          <p:nvSpPr>
            <p:cNvPr id="54" name="文本框 53"/>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5" name="文本框 54"/>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423146" y="2238392"/>
            <a:ext cx="2426050" cy="52322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20204" pitchFamily="34" charset="0"/>
            </a:pPr>
            <a:r>
              <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DIRECTORY</a:t>
            </a:r>
            <a:endPar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17" name="文本框 17"/>
          <p:cNvSpPr txBox="1"/>
          <p:nvPr/>
        </p:nvSpPr>
        <p:spPr>
          <a:xfrm>
            <a:off x="1908916"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25" name="文本框 26"/>
          <p:cNvSpPr txBox="1"/>
          <p:nvPr/>
        </p:nvSpPr>
        <p:spPr>
          <a:xfrm>
            <a:off x="453133"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1" name="文本框 17"/>
          <p:cNvSpPr txBox="1"/>
          <p:nvPr/>
        </p:nvSpPr>
        <p:spPr>
          <a:xfrm>
            <a:off x="1908916"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3" name="文本框 26"/>
          <p:cNvSpPr txBox="1"/>
          <p:nvPr/>
        </p:nvSpPr>
        <p:spPr>
          <a:xfrm>
            <a:off x="453133"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5" name="文本框 17"/>
          <p:cNvSpPr txBox="1"/>
          <p:nvPr/>
        </p:nvSpPr>
        <p:spPr>
          <a:xfrm>
            <a:off x="6056299"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9" name="文本框 17"/>
          <p:cNvSpPr txBox="1"/>
          <p:nvPr/>
        </p:nvSpPr>
        <p:spPr>
          <a:xfrm>
            <a:off x="6056299"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7" name="文本框 26"/>
          <p:cNvSpPr txBox="1"/>
          <p:nvPr/>
        </p:nvSpPr>
        <p:spPr>
          <a:xfrm>
            <a:off x="4600516"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41" name="文本框 26"/>
          <p:cNvSpPr txBox="1"/>
          <p:nvPr/>
        </p:nvSpPr>
        <p:spPr>
          <a:xfrm>
            <a:off x="4600516"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矩形 53"/>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pic>
        <p:nvPicPr>
          <p:cNvPr id="39"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5795684" y="410877"/>
            <a:ext cx="553428" cy="12239204"/>
          </a:xfrm>
          <a:prstGeom prst="rect">
            <a:avLst/>
          </a:prstGeom>
        </p:spPr>
      </p:pic>
      <p:pic>
        <p:nvPicPr>
          <p:cNvPr id="40" name="图片 39"/>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7812" y="457200"/>
            <a:ext cx="12174188" cy="5928749"/>
          </a:xfrm>
          <a:prstGeom prst="rect">
            <a:avLst/>
          </a:prstGeom>
        </p:spPr>
      </p:pic>
      <p:sp>
        <p:nvSpPr>
          <p:cNvPr id="4" name="稻壳天启设计原创模板"/>
          <p:cNvSpPr>
            <a:spLocks noChangeAspect="1" noChangeArrowheads="1" noTextEdit="1"/>
          </p:cNvSpPr>
          <p:nvPr/>
        </p:nvSpPr>
        <p:spPr bwMode="auto">
          <a:xfrm>
            <a:off x="241300" y="839289"/>
            <a:ext cx="11707542" cy="517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en-US">
              <a:latin typeface="Meiryo UI" panose="020B0604030504040204" pitchFamily="50" charset="-128"/>
              <a:ea typeface="Meiryo UI" panose="020B0604030504040204" pitchFamily="50" charset="-128"/>
            </a:endParaRPr>
          </a:p>
        </p:txBody>
      </p:sp>
      <p:sp>
        <p:nvSpPr>
          <p:cNvPr id="5" name="稻壳天启设计原创模板"/>
          <p:cNvSpPr/>
          <p:nvPr/>
        </p:nvSpPr>
        <p:spPr bwMode="auto">
          <a:xfrm>
            <a:off x="2547500" y="839289"/>
            <a:ext cx="9644500" cy="1294856"/>
          </a:xfrm>
          <a:custGeom>
            <a:avLst/>
            <a:gdLst>
              <a:gd name="T0" fmla="*/ 5060 w 5060"/>
              <a:gd name="T1" fmla="*/ 1080 h 1080"/>
              <a:gd name="T2" fmla="*/ 5060 w 5060"/>
              <a:gd name="T3" fmla="*/ 0 h 1080"/>
              <a:gd name="T4" fmla="*/ 0 w 5060"/>
              <a:gd name="T5" fmla="*/ 0 h 1080"/>
              <a:gd name="T6" fmla="*/ 624 w 5060"/>
              <a:gd name="T7" fmla="*/ 1080 h 1080"/>
              <a:gd name="T8" fmla="*/ 5060 w 5060"/>
              <a:gd name="T9" fmla="*/ 1080 h 1080"/>
            </a:gdLst>
            <a:ahLst/>
            <a:cxnLst>
              <a:cxn ang="0">
                <a:pos x="T0" y="T1"/>
              </a:cxn>
              <a:cxn ang="0">
                <a:pos x="T2" y="T3"/>
              </a:cxn>
              <a:cxn ang="0">
                <a:pos x="T4" y="T5"/>
              </a:cxn>
              <a:cxn ang="0">
                <a:pos x="T6" y="T7"/>
              </a:cxn>
              <a:cxn ang="0">
                <a:pos x="T8" y="T9"/>
              </a:cxn>
            </a:cxnLst>
            <a:rect l="0" t="0" r="r" b="b"/>
            <a:pathLst>
              <a:path w="5060" h="1080">
                <a:moveTo>
                  <a:pt x="5060" y="1080"/>
                </a:moveTo>
                <a:lnTo>
                  <a:pt x="5060" y="0"/>
                </a:lnTo>
                <a:lnTo>
                  <a:pt x="0" y="0"/>
                </a:lnTo>
                <a:lnTo>
                  <a:pt x="624" y="1080"/>
                </a:lnTo>
                <a:lnTo>
                  <a:pt x="5060" y="1080"/>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Meiryo UI" panose="020B0604030504040204" pitchFamily="50" charset="-128"/>
              <a:ea typeface="Meiryo UI" panose="020B0604030504040204" pitchFamily="50" charset="-128"/>
            </a:endParaRPr>
          </a:p>
        </p:txBody>
      </p:sp>
      <p:sp>
        <p:nvSpPr>
          <p:cNvPr id="6" name="稻壳天启设计原创模板"/>
          <p:cNvSpPr/>
          <p:nvPr/>
        </p:nvSpPr>
        <p:spPr bwMode="auto">
          <a:xfrm>
            <a:off x="4866708" y="3429001"/>
            <a:ext cx="7343104" cy="1293657"/>
          </a:xfrm>
          <a:custGeom>
            <a:avLst/>
            <a:gdLst>
              <a:gd name="T0" fmla="*/ 3812 w 3812"/>
              <a:gd name="T1" fmla="*/ 1079 h 1079"/>
              <a:gd name="T2" fmla="*/ 3812 w 3812"/>
              <a:gd name="T3" fmla="*/ 0 h 1079"/>
              <a:gd name="T4" fmla="*/ 0 w 3812"/>
              <a:gd name="T5" fmla="*/ 0 h 1079"/>
              <a:gd name="T6" fmla="*/ 624 w 3812"/>
              <a:gd name="T7" fmla="*/ 1079 h 1079"/>
              <a:gd name="T8" fmla="*/ 3812 w 3812"/>
              <a:gd name="T9" fmla="*/ 1079 h 1079"/>
            </a:gdLst>
            <a:ahLst/>
            <a:cxnLst>
              <a:cxn ang="0">
                <a:pos x="T0" y="T1"/>
              </a:cxn>
              <a:cxn ang="0">
                <a:pos x="T2" y="T3"/>
              </a:cxn>
              <a:cxn ang="0">
                <a:pos x="T4" y="T5"/>
              </a:cxn>
              <a:cxn ang="0">
                <a:pos x="T6" y="T7"/>
              </a:cxn>
              <a:cxn ang="0">
                <a:pos x="T8" y="T9"/>
              </a:cxn>
            </a:cxnLst>
            <a:rect l="0" t="0" r="r" b="b"/>
            <a:pathLst>
              <a:path w="3812" h="1079">
                <a:moveTo>
                  <a:pt x="3812" y="1079"/>
                </a:moveTo>
                <a:lnTo>
                  <a:pt x="3812" y="0"/>
                </a:lnTo>
                <a:lnTo>
                  <a:pt x="0" y="0"/>
                </a:lnTo>
                <a:lnTo>
                  <a:pt x="624" y="1079"/>
                </a:lnTo>
                <a:lnTo>
                  <a:pt x="3812" y="1079"/>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Meiryo UI" panose="020B0604030504040204" pitchFamily="50" charset="-128"/>
              <a:ea typeface="Meiryo UI" panose="020B0604030504040204" pitchFamily="50" charset="-128"/>
            </a:endParaRPr>
          </a:p>
        </p:txBody>
      </p:sp>
      <p:sp>
        <p:nvSpPr>
          <p:cNvPr id="7" name="稻壳天启设计原创模板"/>
          <p:cNvSpPr/>
          <p:nvPr/>
        </p:nvSpPr>
        <p:spPr bwMode="auto">
          <a:xfrm>
            <a:off x="-1858" y="2134145"/>
            <a:ext cx="7327150" cy="1294856"/>
          </a:xfrm>
          <a:custGeom>
            <a:avLst/>
            <a:gdLst>
              <a:gd name="T0" fmla="*/ 0 w 3812"/>
              <a:gd name="T1" fmla="*/ 0 h 1080"/>
              <a:gd name="T2" fmla="*/ 0 w 3812"/>
              <a:gd name="T3" fmla="*/ 1080 h 1080"/>
              <a:gd name="T4" fmla="*/ 3812 w 3812"/>
              <a:gd name="T5" fmla="*/ 1080 h 1080"/>
              <a:gd name="T6" fmla="*/ 3187 w 3812"/>
              <a:gd name="T7" fmla="*/ 0 h 1080"/>
              <a:gd name="T8" fmla="*/ 0 w 3812"/>
              <a:gd name="T9" fmla="*/ 0 h 1080"/>
            </a:gdLst>
            <a:ahLst/>
            <a:cxnLst>
              <a:cxn ang="0">
                <a:pos x="T0" y="T1"/>
              </a:cxn>
              <a:cxn ang="0">
                <a:pos x="T2" y="T3"/>
              </a:cxn>
              <a:cxn ang="0">
                <a:pos x="T4" y="T5"/>
              </a:cxn>
              <a:cxn ang="0">
                <a:pos x="T6" y="T7"/>
              </a:cxn>
              <a:cxn ang="0">
                <a:pos x="T8" y="T9"/>
              </a:cxn>
            </a:cxnLst>
            <a:rect l="0" t="0" r="r" b="b"/>
            <a:pathLst>
              <a:path w="3812" h="1080">
                <a:moveTo>
                  <a:pt x="0" y="0"/>
                </a:moveTo>
                <a:lnTo>
                  <a:pt x="0" y="1080"/>
                </a:lnTo>
                <a:lnTo>
                  <a:pt x="3812" y="1080"/>
                </a:lnTo>
                <a:lnTo>
                  <a:pt x="3187" y="0"/>
                </a:lnTo>
                <a:lnTo>
                  <a:pt x="0" y="0"/>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Meiryo UI" panose="020B0604030504040204" pitchFamily="50" charset="-128"/>
              <a:ea typeface="Meiryo UI" panose="020B0604030504040204" pitchFamily="50" charset="-128"/>
            </a:endParaRPr>
          </a:p>
        </p:txBody>
      </p:sp>
      <p:sp>
        <p:nvSpPr>
          <p:cNvPr id="8" name="稻壳天启设计原创模板"/>
          <p:cNvSpPr/>
          <p:nvPr/>
        </p:nvSpPr>
        <p:spPr bwMode="auto">
          <a:xfrm>
            <a:off x="0" y="4722657"/>
            <a:ext cx="9644500" cy="1294856"/>
          </a:xfrm>
          <a:custGeom>
            <a:avLst/>
            <a:gdLst>
              <a:gd name="T0" fmla="*/ 0 w 5060"/>
              <a:gd name="T1" fmla="*/ 0 h 1080"/>
              <a:gd name="T2" fmla="*/ 0 w 5060"/>
              <a:gd name="T3" fmla="*/ 1080 h 1080"/>
              <a:gd name="T4" fmla="*/ 5060 w 5060"/>
              <a:gd name="T5" fmla="*/ 1080 h 1080"/>
              <a:gd name="T6" fmla="*/ 4436 w 5060"/>
              <a:gd name="T7" fmla="*/ 0 h 1080"/>
              <a:gd name="T8" fmla="*/ 0 w 5060"/>
              <a:gd name="T9" fmla="*/ 0 h 1080"/>
            </a:gdLst>
            <a:ahLst/>
            <a:cxnLst>
              <a:cxn ang="0">
                <a:pos x="T0" y="T1"/>
              </a:cxn>
              <a:cxn ang="0">
                <a:pos x="T2" y="T3"/>
              </a:cxn>
              <a:cxn ang="0">
                <a:pos x="T4" y="T5"/>
              </a:cxn>
              <a:cxn ang="0">
                <a:pos x="T6" y="T7"/>
              </a:cxn>
              <a:cxn ang="0">
                <a:pos x="T8" y="T9"/>
              </a:cxn>
            </a:cxnLst>
            <a:rect l="0" t="0" r="r" b="b"/>
            <a:pathLst>
              <a:path w="5060" h="1080">
                <a:moveTo>
                  <a:pt x="0" y="0"/>
                </a:moveTo>
                <a:lnTo>
                  <a:pt x="0" y="1080"/>
                </a:lnTo>
                <a:lnTo>
                  <a:pt x="5060" y="1080"/>
                </a:lnTo>
                <a:lnTo>
                  <a:pt x="4436" y="0"/>
                </a:lnTo>
                <a:lnTo>
                  <a:pt x="0" y="0"/>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Meiryo UI" panose="020B0604030504040204" pitchFamily="50" charset="-128"/>
              <a:ea typeface="Meiryo UI" panose="020B0604030504040204" pitchFamily="50" charset="-128"/>
            </a:endParaRPr>
          </a:p>
        </p:txBody>
      </p:sp>
      <p:sp>
        <p:nvSpPr>
          <p:cNvPr id="9" name="稻壳天启设计原创模板"/>
          <p:cNvSpPr>
            <a:spLocks noEditPoints="1"/>
          </p:cNvSpPr>
          <p:nvPr/>
        </p:nvSpPr>
        <p:spPr bwMode="auto">
          <a:xfrm>
            <a:off x="7461390" y="5096435"/>
            <a:ext cx="617454" cy="617454"/>
          </a:xfrm>
          <a:custGeom>
            <a:avLst/>
            <a:gdLst>
              <a:gd name="T0" fmla="*/ 279 w 557"/>
              <a:gd name="T1" fmla="*/ 0 h 558"/>
              <a:gd name="T2" fmla="*/ 0 w 557"/>
              <a:gd name="T3" fmla="*/ 279 h 558"/>
              <a:gd name="T4" fmla="*/ 279 w 557"/>
              <a:gd name="T5" fmla="*/ 558 h 558"/>
              <a:gd name="T6" fmla="*/ 557 w 557"/>
              <a:gd name="T7" fmla="*/ 279 h 558"/>
              <a:gd name="T8" fmla="*/ 279 w 557"/>
              <a:gd name="T9" fmla="*/ 0 h 558"/>
              <a:gd name="T10" fmla="*/ 279 w 557"/>
              <a:gd name="T11" fmla="*/ 520 h 558"/>
              <a:gd name="T12" fmla="*/ 38 w 557"/>
              <a:gd name="T13" fmla="*/ 279 h 558"/>
              <a:gd name="T14" fmla="*/ 279 w 557"/>
              <a:gd name="T15" fmla="*/ 38 h 558"/>
              <a:gd name="T16" fmla="*/ 520 w 557"/>
              <a:gd name="T17" fmla="*/ 279 h 558"/>
              <a:gd name="T18" fmla="*/ 279 w 557"/>
              <a:gd name="T19" fmla="*/ 52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558">
                <a:moveTo>
                  <a:pt x="279" y="0"/>
                </a:moveTo>
                <a:cubicBezTo>
                  <a:pt x="125" y="0"/>
                  <a:pt x="0" y="125"/>
                  <a:pt x="0" y="279"/>
                </a:cubicBezTo>
                <a:cubicBezTo>
                  <a:pt x="0" y="433"/>
                  <a:pt x="125" y="558"/>
                  <a:pt x="279" y="558"/>
                </a:cubicBezTo>
                <a:cubicBezTo>
                  <a:pt x="433" y="558"/>
                  <a:pt x="557" y="433"/>
                  <a:pt x="557" y="279"/>
                </a:cubicBezTo>
                <a:cubicBezTo>
                  <a:pt x="557" y="125"/>
                  <a:pt x="433" y="0"/>
                  <a:pt x="279" y="0"/>
                </a:cubicBezTo>
                <a:close/>
                <a:moveTo>
                  <a:pt x="279" y="520"/>
                </a:moveTo>
                <a:cubicBezTo>
                  <a:pt x="146" y="520"/>
                  <a:pt x="38" y="412"/>
                  <a:pt x="38" y="279"/>
                </a:cubicBezTo>
                <a:cubicBezTo>
                  <a:pt x="38" y="146"/>
                  <a:pt x="146"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0" name="稻壳天启设计原创模板"/>
          <p:cNvSpPr>
            <a:spLocks noChangeArrowheads="1"/>
          </p:cNvSpPr>
          <p:nvPr/>
        </p:nvSpPr>
        <p:spPr bwMode="auto">
          <a:xfrm>
            <a:off x="7660414" y="5374589"/>
            <a:ext cx="50356" cy="109104"/>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1" name="稻壳天启设计原创模板"/>
          <p:cNvSpPr>
            <a:spLocks noChangeArrowheads="1"/>
          </p:cNvSpPr>
          <p:nvPr/>
        </p:nvSpPr>
        <p:spPr bwMode="auto">
          <a:xfrm>
            <a:off x="7735948" y="5350610"/>
            <a:ext cx="51554" cy="133082"/>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2" name="稻壳天启设计原创模板"/>
          <p:cNvSpPr>
            <a:spLocks noChangeArrowheads="1"/>
          </p:cNvSpPr>
          <p:nvPr/>
        </p:nvSpPr>
        <p:spPr bwMode="auto">
          <a:xfrm>
            <a:off x="7812680" y="5327830"/>
            <a:ext cx="51554" cy="155862"/>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3" name="稻壳天启设计原创模板"/>
          <p:cNvSpPr>
            <a:spLocks noEditPoints="1"/>
          </p:cNvSpPr>
          <p:nvPr/>
        </p:nvSpPr>
        <p:spPr bwMode="auto">
          <a:xfrm>
            <a:off x="4158654" y="1184558"/>
            <a:ext cx="618653" cy="617454"/>
          </a:xfrm>
          <a:custGeom>
            <a:avLst/>
            <a:gdLst>
              <a:gd name="T0" fmla="*/ 279 w 557"/>
              <a:gd name="T1" fmla="*/ 0 h 558"/>
              <a:gd name="T2" fmla="*/ 0 w 557"/>
              <a:gd name="T3" fmla="*/ 279 h 558"/>
              <a:gd name="T4" fmla="*/ 279 w 557"/>
              <a:gd name="T5" fmla="*/ 558 h 558"/>
              <a:gd name="T6" fmla="*/ 557 w 557"/>
              <a:gd name="T7" fmla="*/ 279 h 558"/>
              <a:gd name="T8" fmla="*/ 279 w 557"/>
              <a:gd name="T9" fmla="*/ 0 h 558"/>
              <a:gd name="T10" fmla="*/ 279 w 557"/>
              <a:gd name="T11" fmla="*/ 520 h 558"/>
              <a:gd name="T12" fmla="*/ 38 w 557"/>
              <a:gd name="T13" fmla="*/ 279 h 558"/>
              <a:gd name="T14" fmla="*/ 279 w 557"/>
              <a:gd name="T15" fmla="*/ 38 h 558"/>
              <a:gd name="T16" fmla="*/ 520 w 557"/>
              <a:gd name="T17" fmla="*/ 279 h 558"/>
              <a:gd name="T18" fmla="*/ 279 w 557"/>
              <a:gd name="T19" fmla="*/ 52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558">
                <a:moveTo>
                  <a:pt x="279" y="0"/>
                </a:moveTo>
                <a:cubicBezTo>
                  <a:pt x="125" y="0"/>
                  <a:pt x="0" y="125"/>
                  <a:pt x="0" y="279"/>
                </a:cubicBezTo>
                <a:cubicBezTo>
                  <a:pt x="0" y="433"/>
                  <a:pt x="125" y="558"/>
                  <a:pt x="279" y="558"/>
                </a:cubicBezTo>
                <a:cubicBezTo>
                  <a:pt x="433" y="558"/>
                  <a:pt x="557" y="433"/>
                  <a:pt x="557" y="279"/>
                </a:cubicBezTo>
                <a:cubicBezTo>
                  <a:pt x="557" y="125"/>
                  <a:pt x="433" y="0"/>
                  <a:pt x="279" y="0"/>
                </a:cubicBezTo>
                <a:close/>
                <a:moveTo>
                  <a:pt x="279" y="520"/>
                </a:moveTo>
                <a:cubicBezTo>
                  <a:pt x="145" y="520"/>
                  <a:pt x="38" y="412"/>
                  <a:pt x="38" y="279"/>
                </a:cubicBezTo>
                <a:cubicBezTo>
                  <a:pt x="38" y="146"/>
                  <a:pt x="145"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4" name="稻壳天启设计原创模板"/>
          <p:cNvSpPr>
            <a:spLocks noChangeArrowheads="1"/>
          </p:cNvSpPr>
          <p:nvPr/>
        </p:nvSpPr>
        <p:spPr bwMode="auto">
          <a:xfrm>
            <a:off x="4428415" y="1408760"/>
            <a:ext cx="87523" cy="8632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5" name="稻壳天启设计原创模板"/>
          <p:cNvSpPr/>
          <p:nvPr/>
        </p:nvSpPr>
        <p:spPr bwMode="auto">
          <a:xfrm>
            <a:off x="4366071" y="1481895"/>
            <a:ext cx="212212" cy="98313"/>
          </a:xfrm>
          <a:custGeom>
            <a:avLst/>
            <a:gdLst>
              <a:gd name="T0" fmla="*/ 162 w 191"/>
              <a:gd name="T1" fmla="*/ 0 h 89"/>
              <a:gd name="T2" fmla="*/ 144 w 191"/>
              <a:gd name="T3" fmla="*/ 0 h 89"/>
              <a:gd name="T4" fmla="*/ 95 w 191"/>
              <a:gd name="T5" fmla="*/ 29 h 89"/>
              <a:gd name="T6" fmla="*/ 47 w 191"/>
              <a:gd name="T7" fmla="*/ 0 h 89"/>
              <a:gd name="T8" fmla="*/ 29 w 191"/>
              <a:gd name="T9" fmla="*/ 0 h 89"/>
              <a:gd name="T10" fmla="*/ 4 w 191"/>
              <a:gd name="T11" fmla="*/ 89 h 89"/>
              <a:gd name="T12" fmla="*/ 187 w 191"/>
              <a:gd name="T13" fmla="*/ 89 h 89"/>
              <a:gd name="T14" fmla="*/ 162 w 191"/>
              <a:gd name="T15" fmla="*/ 0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1" h="89">
                <a:moveTo>
                  <a:pt x="162" y="0"/>
                </a:moveTo>
                <a:cubicBezTo>
                  <a:pt x="144" y="0"/>
                  <a:pt x="144" y="0"/>
                  <a:pt x="144" y="0"/>
                </a:cubicBezTo>
                <a:cubicBezTo>
                  <a:pt x="134" y="17"/>
                  <a:pt x="116" y="29"/>
                  <a:pt x="95" y="29"/>
                </a:cubicBezTo>
                <a:cubicBezTo>
                  <a:pt x="75" y="29"/>
                  <a:pt x="57" y="17"/>
                  <a:pt x="47" y="0"/>
                </a:cubicBezTo>
                <a:cubicBezTo>
                  <a:pt x="29" y="0"/>
                  <a:pt x="29" y="0"/>
                  <a:pt x="29" y="0"/>
                </a:cubicBezTo>
                <a:cubicBezTo>
                  <a:pt x="0" y="0"/>
                  <a:pt x="4" y="60"/>
                  <a:pt x="4" y="89"/>
                </a:cubicBezTo>
                <a:cubicBezTo>
                  <a:pt x="187" y="89"/>
                  <a:pt x="187" y="89"/>
                  <a:pt x="187" y="89"/>
                </a:cubicBezTo>
                <a:cubicBezTo>
                  <a:pt x="187" y="60"/>
                  <a:pt x="191" y="0"/>
                  <a:pt x="162" y="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6" name="稻壳天启设计原创模板"/>
          <p:cNvSpPr>
            <a:spLocks noEditPoints="1"/>
          </p:cNvSpPr>
          <p:nvPr/>
        </p:nvSpPr>
        <p:spPr bwMode="auto">
          <a:xfrm>
            <a:off x="5504550" y="2677239"/>
            <a:ext cx="171448" cy="171448"/>
          </a:xfrm>
          <a:custGeom>
            <a:avLst/>
            <a:gdLst>
              <a:gd name="T0" fmla="*/ 127 w 154"/>
              <a:gd name="T1" fmla="*/ 28 h 155"/>
              <a:gd name="T2" fmla="*/ 27 w 154"/>
              <a:gd name="T3" fmla="*/ 28 h 155"/>
              <a:gd name="T4" fmla="*/ 27 w 154"/>
              <a:gd name="T5" fmla="*/ 127 h 155"/>
              <a:gd name="T6" fmla="*/ 127 w 154"/>
              <a:gd name="T7" fmla="*/ 127 h 155"/>
              <a:gd name="T8" fmla="*/ 127 w 154"/>
              <a:gd name="T9" fmla="*/ 28 h 155"/>
              <a:gd name="T10" fmla="*/ 42 w 154"/>
              <a:gd name="T11" fmla="*/ 113 h 155"/>
              <a:gd name="T12" fmla="*/ 42 w 154"/>
              <a:gd name="T13" fmla="*/ 42 h 155"/>
              <a:gd name="T14" fmla="*/ 112 w 154"/>
              <a:gd name="T15" fmla="*/ 42 h 155"/>
              <a:gd name="T16" fmla="*/ 112 w 154"/>
              <a:gd name="T17" fmla="*/ 113 h 155"/>
              <a:gd name="T18" fmla="*/ 42 w 154"/>
              <a:gd name="T19" fmla="*/ 113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155">
                <a:moveTo>
                  <a:pt x="127" y="28"/>
                </a:moveTo>
                <a:cubicBezTo>
                  <a:pt x="99" y="0"/>
                  <a:pt x="55" y="0"/>
                  <a:pt x="27" y="28"/>
                </a:cubicBezTo>
                <a:cubicBezTo>
                  <a:pt x="0" y="55"/>
                  <a:pt x="0" y="100"/>
                  <a:pt x="27" y="127"/>
                </a:cubicBezTo>
                <a:cubicBezTo>
                  <a:pt x="55" y="155"/>
                  <a:pt x="99" y="155"/>
                  <a:pt x="127" y="127"/>
                </a:cubicBezTo>
                <a:cubicBezTo>
                  <a:pt x="154" y="100"/>
                  <a:pt x="154" y="55"/>
                  <a:pt x="127" y="28"/>
                </a:cubicBezTo>
                <a:close/>
                <a:moveTo>
                  <a:pt x="42" y="113"/>
                </a:moveTo>
                <a:cubicBezTo>
                  <a:pt x="23" y="93"/>
                  <a:pt x="23" y="62"/>
                  <a:pt x="42" y="42"/>
                </a:cubicBezTo>
                <a:cubicBezTo>
                  <a:pt x="61" y="23"/>
                  <a:pt x="93" y="23"/>
                  <a:pt x="112" y="42"/>
                </a:cubicBezTo>
                <a:cubicBezTo>
                  <a:pt x="132" y="62"/>
                  <a:pt x="132" y="93"/>
                  <a:pt x="112" y="113"/>
                </a:cubicBezTo>
                <a:cubicBezTo>
                  <a:pt x="93" y="132"/>
                  <a:pt x="61" y="132"/>
                  <a:pt x="42" y="113"/>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7" name="稻壳天启设计原创模板"/>
          <p:cNvSpPr/>
          <p:nvPr/>
        </p:nvSpPr>
        <p:spPr bwMode="auto">
          <a:xfrm>
            <a:off x="5468582" y="2794735"/>
            <a:ext cx="89921" cy="89921"/>
          </a:xfrm>
          <a:custGeom>
            <a:avLst/>
            <a:gdLst>
              <a:gd name="T0" fmla="*/ 8 w 81"/>
              <a:gd name="T1" fmla="*/ 76 h 81"/>
              <a:gd name="T2" fmla="*/ 6 w 81"/>
              <a:gd name="T3" fmla="*/ 74 h 81"/>
              <a:gd name="T4" fmla="*/ 6 w 81"/>
              <a:gd name="T5" fmla="*/ 55 h 81"/>
              <a:gd name="T6" fmla="*/ 55 w 81"/>
              <a:gd name="T7" fmla="*/ 6 h 81"/>
              <a:gd name="T8" fmla="*/ 74 w 81"/>
              <a:gd name="T9" fmla="*/ 6 h 81"/>
              <a:gd name="T10" fmla="*/ 76 w 81"/>
              <a:gd name="T11" fmla="*/ 8 h 81"/>
              <a:gd name="T12" fmla="*/ 76 w 81"/>
              <a:gd name="T13" fmla="*/ 27 h 81"/>
              <a:gd name="T14" fmla="*/ 27 w 81"/>
              <a:gd name="T15" fmla="*/ 76 h 81"/>
              <a:gd name="T16" fmla="*/ 8 w 81"/>
              <a:gd name="T17" fmla="*/ 76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81">
                <a:moveTo>
                  <a:pt x="8" y="76"/>
                </a:moveTo>
                <a:cubicBezTo>
                  <a:pt x="6" y="74"/>
                  <a:pt x="6" y="74"/>
                  <a:pt x="6" y="74"/>
                </a:cubicBezTo>
                <a:cubicBezTo>
                  <a:pt x="0" y="69"/>
                  <a:pt x="0" y="60"/>
                  <a:pt x="6" y="55"/>
                </a:cubicBezTo>
                <a:cubicBezTo>
                  <a:pt x="55" y="6"/>
                  <a:pt x="55" y="6"/>
                  <a:pt x="55" y="6"/>
                </a:cubicBezTo>
                <a:cubicBezTo>
                  <a:pt x="60" y="0"/>
                  <a:pt x="69" y="0"/>
                  <a:pt x="74" y="6"/>
                </a:cubicBezTo>
                <a:cubicBezTo>
                  <a:pt x="76" y="8"/>
                  <a:pt x="76" y="8"/>
                  <a:pt x="76" y="8"/>
                </a:cubicBezTo>
                <a:cubicBezTo>
                  <a:pt x="81" y="13"/>
                  <a:pt x="81" y="22"/>
                  <a:pt x="76" y="27"/>
                </a:cubicBezTo>
                <a:cubicBezTo>
                  <a:pt x="27" y="76"/>
                  <a:pt x="27" y="76"/>
                  <a:pt x="27" y="76"/>
                </a:cubicBezTo>
                <a:cubicBezTo>
                  <a:pt x="22" y="81"/>
                  <a:pt x="13" y="81"/>
                  <a:pt x="8" y="76"/>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8" name="稻壳天启设计原创模板"/>
          <p:cNvSpPr>
            <a:spLocks noEditPoints="1"/>
          </p:cNvSpPr>
          <p:nvPr/>
        </p:nvSpPr>
        <p:spPr bwMode="auto">
          <a:xfrm>
            <a:off x="5259966" y="2475817"/>
            <a:ext cx="618653" cy="616255"/>
          </a:xfrm>
          <a:custGeom>
            <a:avLst/>
            <a:gdLst>
              <a:gd name="T0" fmla="*/ 279 w 558"/>
              <a:gd name="T1" fmla="*/ 0 h 557"/>
              <a:gd name="T2" fmla="*/ 0 w 558"/>
              <a:gd name="T3" fmla="*/ 279 h 557"/>
              <a:gd name="T4" fmla="*/ 279 w 558"/>
              <a:gd name="T5" fmla="*/ 557 h 557"/>
              <a:gd name="T6" fmla="*/ 558 w 558"/>
              <a:gd name="T7" fmla="*/ 279 h 557"/>
              <a:gd name="T8" fmla="*/ 279 w 558"/>
              <a:gd name="T9" fmla="*/ 0 h 557"/>
              <a:gd name="T10" fmla="*/ 279 w 558"/>
              <a:gd name="T11" fmla="*/ 520 h 557"/>
              <a:gd name="T12" fmla="*/ 38 w 558"/>
              <a:gd name="T13" fmla="*/ 279 h 557"/>
              <a:gd name="T14" fmla="*/ 279 w 558"/>
              <a:gd name="T15" fmla="*/ 38 h 557"/>
              <a:gd name="T16" fmla="*/ 520 w 558"/>
              <a:gd name="T17" fmla="*/ 279 h 557"/>
              <a:gd name="T18" fmla="*/ 279 w 558"/>
              <a:gd name="T19" fmla="*/ 520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8" h="557">
                <a:moveTo>
                  <a:pt x="279" y="0"/>
                </a:moveTo>
                <a:cubicBezTo>
                  <a:pt x="125" y="0"/>
                  <a:pt x="0" y="125"/>
                  <a:pt x="0" y="279"/>
                </a:cubicBezTo>
                <a:cubicBezTo>
                  <a:pt x="0" y="433"/>
                  <a:pt x="125" y="557"/>
                  <a:pt x="279" y="557"/>
                </a:cubicBezTo>
                <a:cubicBezTo>
                  <a:pt x="433" y="557"/>
                  <a:pt x="558" y="433"/>
                  <a:pt x="558" y="279"/>
                </a:cubicBezTo>
                <a:cubicBezTo>
                  <a:pt x="558" y="125"/>
                  <a:pt x="433" y="0"/>
                  <a:pt x="279" y="0"/>
                </a:cubicBezTo>
                <a:close/>
                <a:moveTo>
                  <a:pt x="279" y="520"/>
                </a:moveTo>
                <a:cubicBezTo>
                  <a:pt x="146" y="520"/>
                  <a:pt x="38" y="412"/>
                  <a:pt x="38" y="279"/>
                </a:cubicBezTo>
                <a:cubicBezTo>
                  <a:pt x="38" y="146"/>
                  <a:pt x="146"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9" name="稻壳天启设计原创模板"/>
          <p:cNvSpPr/>
          <p:nvPr/>
        </p:nvSpPr>
        <p:spPr bwMode="auto">
          <a:xfrm>
            <a:off x="6605862" y="4104911"/>
            <a:ext cx="127088" cy="101910"/>
          </a:xfrm>
          <a:custGeom>
            <a:avLst/>
            <a:gdLst>
              <a:gd name="T0" fmla="*/ 0 w 106"/>
              <a:gd name="T1" fmla="*/ 0 h 85"/>
              <a:gd name="T2" fmla="*/ 0 w 106"/>
              <a:gd name="T3" fmla="*/ 85 h 85"/>
              <a:gd name="T4" fmla="*/ 36 w 106"/>
              <a:gd name="T5" fmla="*/ 85 h 85"/>
              <a:gd name="T6" fmla="*/ 36 w 106"/>
              <a:gd name="T7" fmla="*/ 24 h 85"/>
              <a:gd name="T8" fmla="*/ 70 w 106"/>
              <a:gd name="T9" fmla="*/ 24 h 85"/>
              <a:gd name="T10" fmla="*/ 70 w 106"/>
              <a:gd name="T11" fmla="*/ 85 h 85"/>
              <a:gd name="T12" fmla="*/ 106 w 106"/>
              <a:gd name="T13" fmla="*/ 85 h 85"/>
              <a:gd name="T14" fmla="*/ 106 w 106"/>
              <a:gd name="T15" fmla="*/ 0 h 85"/>
              <a:gd name="T16" fmla="*/ 0 w 106"/>
              <a:gd name="T1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85">
                <a:moveTo>
                  <a:pt x="0" y="0"/>
                </a:moveTo>
                <a:lnTo>
                  <a:pt x="0" y="85"/>
                </a:lnTo>
                <a:lnTo>
                  <a:pt x="36" y="85"/>
                </a:lnTo>
                <a:lnTo>
                  <a:pt x="36" y="24"/>
                </a:lnTo>
                <a:lnTo>
                  <a:pt x="70" y="24"/>
                </a:lnTo>
                <a:lnTo>
                  <a:pt x="70" y="85"/>
                </a:lnTo>
                <a:lnTo>
                  <a:pt x="106" y="85"/>
                </a:lnTo>
                <a:lnTo>
                  <a:pt x="106" y="0"/>
                </a:lnTo>
                <a:lnTo>
                  <a:pt x="0"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 name="稻壳天启设计原创模板"/>
          <p:cNvSpPr/>
          <p:nvPr/>
        </p:nvSpPr>
        <p:spPr bwMode="auto">
          <a:xfrm>
            <a:off x="6575888" y="4019786"/>
            <a:ext cx="187035" cy="87523"/>
          </a:xfrm>
          <a:custGeom>
            <a:avLst/>
            <a:gdLst>
              <a:gd name="T0" fmla="*/ 79 w 156"/>
              <a:gd name="T1" fmla="*/ 0 h 73"/>
              <a:gd name="T2" fmla="*/ 0 w 156"/>
              <a:gd name="T3" fmla="*/ 73 h 73"/>
              <a:gd name="T4" fmla="*/ 156 w 156"/>
              <a:gd name="T5" fmla="*/ 73 h 73"/>
              <a:gd name="T6" fmla="*/ 79 w 156"/>
              <a:gd name="T7" fmla="*/ 0 h 73"/>
            </a:gdLst>
            <a:ahLst/>
            <a:cxnLst>
              <a:cxn ang="0">
                <a:pos x="T0" y="T1"/>
              </a:cxn>
              <a:cxn ang="0">
                <a:pos x="T2" y="T3"/>
              </a:cxn>
              <a:cxn ang="0">
                <a:pos x="T4" y="T5"/>
              </a:cxn>
              <a:cxn ang="0">
                <a:pos x="T6" y="T7"/>
              </a:cxn>
            </a:cxnLst>
            <a:rect l="0" t="0" r="r" b="b"/>
            <a:pathLst>
              <a:path w="156" h="73">
                <a:moveTo>
                  <a:pt x="79" y="0"/>
                </a:moveTo>
                <a:lnTo>
                  <a:pt x="0" y="73"/>
                </a:lnTo>
                <a:lnTo>
                  <a:pt x="156" y="73"/>
                </a:lnTo>
                <a:lnTo>
                  <a:pt x="79"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1" name="稻壳天启设计原创模板"/>
          <p:cNvSpPr>
            <a:spLocks noEditPoints="1"/>
          </p:cNvSpPr>
          <p:nvPr/>
        </p:nvSpPr>
        <p:spPr bwMode="auto">
          <a:xfrm>
            <a:off x="6361278" y="3803977"/>
            <a:ext cx="617454" cy="618653"/>
          </a:xfrm>
          <a:custGeom>
            <a:avLst/>
            <a:gdLst>
              <a:gd name="T0" fmla="*/ 279 w 557"/>
              <a:gd name="T1" fmla="*/ 0 h 558"/>
              <a:gd name="T2" fmla="*/ 0 w 557"/>
              <a:gd name="T3" fmla="*/ 279 h 558"/>
              <a:gd name="T4" fmla="*/ 279 w 557"/>
              <a:gd name="T5" fmla="*/ 558 h 558"/>
              <a:gd name="T6" fmla="*/ 557 w 557"/>
              <a:gd name="T7" fmla="*/ 279 h 558"/>
              <a:gd name="T8" fmla="*/ 279 w 557"/>
              <a:gd name="T9" fmla="*/ 0 h 558"/>
              <a:gd name="T10" fmla="*/ 279 w 557"/>
              <a:gd name="T11" fmla="*/ 520 h 558"/>
              <a:gd name="T12" fmla="*/ 38 w 557"/>
              <a:gd name="T13" fmla="*/ 279 h 558"/>
              <a:gd name="T14" fmla="*/ 279 w 557"/>
              <a:gd name="T15" fmla="*/ 38 h 558"/>
              <a:gd name="T16" fmla="*/ 520 w 557"/>
              <a:gd name="T17" fmla="*/ 279 h 558"/>
              <a:gd name="T18" fmla="*/ 279 w 557"/>
              <a:gd name="T19" fmla="*/ 52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558">
                <a:moveTo>
                  <a:pt x="279" y="0"/>
                </a:moveTo>
                <a:cubicBezTo>
                  <a:pt x="125" y="0"/>
                  <a:pt x="0" y="125"/>
                  <a:pt x="0" y="279"/>
                </a:cubicBezTo>
                <a:cubicBezTo>
                  <a:pt x="0" y="433"/>
                  <a:pt x="125" y="558"/>
                  <a:pt x="279" y="558"/>
                </a:cubicBezTo>
                <a:cubicBezTo>
                  <a:pt x="433" y="558"/>
                  <a:pt x="557" y="433"/>
                  <a:pt x="557" y="279"/>
                </a:cubicBezTo>
                <a:cubicBezTo>
                  <a:pt x="557" y="125"/>
                  <a:pt x="433" y="0"/>
                  <a:pt x="279" y="0"/>
                </a:cubicBezTo>
                <a:close/>
                <a:moveTo>
                  <a:pt x="279" y="520"/>
                </a:moveTo>
                <a:cubicBezTo>
                  <a:pt x="145" y="520"/>
                  <a:pt x="38" y="412"/>
                  <a:pt x="38" y="279"/>
                </a:cubicBezTo>
                <a:cubicBezTo>
                  <a:pt x="38" y="146"/>
                  <a:pt x="145"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nvGrpSpPr>
          <p:cNvPr id="3" name="组合 2"/>
          <p:cNvGrpSpPr/>
          <p:nvPr/>
        </p:nvGrpSpPr>
        <p:grpSpPr>
          <a:xfrm>
            <a:off x="4925008" y="972695"/>
            <a:ext cx="6606592" cy="1210329"/>
            <a:chOff x="4925008" y="972695"/>
            <a:chExt cx="6606592" cy="1210329"/>
          </a:xfrm>
        </p:grpSpPr>
        <p:sp>
          <p:nvSpPr>
            <p:cNvPr id="41" name="文本框 40"/>
            <p:cNvSpPr txBox="1"/>
            <p:nvPr/>
          </p:nvSpPr>
          <p:spPr>
            <a:xfrm>
              <a:off x="4925008" y="1392102"/>
              <a:ext cx="6606592"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2" name="文本框 41"/>
            <p:cNvSpPr txBox="1"/>
            <p:nvPr/>
          </p:nvSpPr>
          <p:spPr>
            <a:xfrm rot="16200000">
              <a:off x="5639729" y="266858"/>
              <a:ext cx="553998" cy="1965672"/>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45" name="组合 44"/>
          <p:cNvGrpSpPr/>
          <p:nvPr/>
        </p:nvGrpSpPr>
        <p:grpSpPr>
          <a:xfrm>
            <a:off x="372140" y="2281002"/>
            <a:ext cx="4494568" cy="967955"/>
            <a:chOff x="4925008" y="972695"/>
            <a:chExt cx="4494568" cy="967955"/>
          </a:xfrm>
        </p:grpSpPr>
        <p:sp>
          <p:nvSpPr>
            <p:cNvPr id="46" name="文本框 45"/>
            <p:cNvSpPr txBox="1"/>
            <p:nvPr/>
          </p:nvSpPr>
          <p:spPr>
            <a:xfrm>
              <a:off x="4925008" y="1392102"/>
              <a:ext cx="4494568" cy="548548"/>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7" name="文本框 46"/>
            <p:cNvSpPr txBox="1"/>
            <p:nvPr/>
          </p:nvSpPr>
          <p:spPr>
            <a:xfrm rot="16200000">
              <a:off x="5571973" y="334613"/>
              <a:ext cx="553998" cy="1830161"/>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48" name="组合 47"/>
          <p:cNvGrpSpPr/>
          <p:nvPr/>
        </p:nvGrpSpPr>
        <p:grpSpPr>
          <a:xfrm>
            <a:off x="7202220" y="3579569"/>
            <a:ext cx="4494568" cy="967955"/>
            <a:chOff x="4925008" y="972695"/>
            <a:chExt cx="4494568" cy="967955"/>
          </a:xfrm>
        </p:grpSpPr>
        <p:sp>
          <p:nvSpPr>
            <p:cNvPr id="49" name="文本框 48"/>
            <p:cNvSpPr txBox="1"/>
            <p:nvPr/>
          </p:nvSpPr>
          <p:spPr>
            <a:xfrm>
              <a:off x="4925008" y="1392102"/>
              <a:ext cx="4494568" cy="548548"/>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0" name="文本框 49"/>
            <p:cNvSpPr txBox="1"/>
            <p:nvPr/>
          </p:nvSpPr>
          <p:spPr>
            <a:xfrm rot="16200000">
              <a:off x="5569308" y="337278"/>
              <a:ext cx="553998" cy="1824831"/>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51" name="组合 50"/>
          <p:cNvGrpSpPr/>
          <p:nvPr/>
        </p:nvGrpSpPr>
        <p:grpSpPr>
          <a:xfrm>
            <a:off x="372140" y="4844075"/>
            <a:ext cx="6606592" cy="1210329"/>
            <a:chOff x="4925008" y="972695"/>
            <a:chExt cx="6606592" cy="1210329"/>
          </a:xfrm>
        </p:grpSpPr>
        <p:sp>
          <p:nvSpPr>
            <p:cNvPr id="52" name="文本框 51"/>
            <p:cNvSpPr txBox="1"/>
            <p:nvPr/>
          </p:nvSpPr>
          <p:spPr>
            <a:xfrm>
              <a:off x="4925008" y="1392102"/>
              <a:ext cx="6606592"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3" name="文本框 52"/>
            <p:cNvSpPr txBox="1"/>
            <p:nvPr/>
          </p:nvSpPr>
          <p:spPr>
            <a:xfrm rot="16200000">
              <a:off x="5680039" y="226548"/>
              <a:ext cx="553998" cy="2046292"/>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矩形 36"/>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23" name="组合 22"/>
          <p:cNvGrpSpPr/>
          <p:nvPr/>
        </p:nvGrpSpPr>
        <p:grpSpPr>
          <a:xfrm>
            <a:off x="-47205" y="457199"/>
            <a:ext cx="12239205" cy="6349994"/>
            <a:chOff x="-47205" y="1894374"/>
            <a:chExt cx="8886406" cy="3287327"/>
          </a:xfrm>
        </p:grpSpPr>
        <p:pic>
          <p:nvPicPr>
            <p:cNvPr id="24"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27" name="图片 26"/>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grpSp>
        <p:nvGrpSpPr>
          <p:cNvPr id="5" name="组合 4"/>
          <p:cNvGrpSpPr/>
          <p:nvPr/>
        </p:nvGrpSpPr>
        <p:grpSpPr>
          <a:xfrm>
            <a:off x="6227882" y="1679573"/>
            <a:ext cx="4306743" cy="2498863"/>
            <a:chOff x="6641243" y="1704341"/>
            <a:chExt cx="4542268" cy="2635516"/>
          </a:xfrm>
        </p:grpSpPr>
        <p:sp>
          <p:nvSpPr>
            <p:cNvPr id="12" name="圆角矩形 11"/>
            <p:cNvSpPr/>
            <p:nvPr/>
          </p:nvSpPr>
          <p:spPr>
            <a:xfrm>
              <a:off x="6645400" y="1704341"/>
              <a:ext cx="4538111" cy="681640"/>
            </a:xfrm>
            <a:prstGeom prst="roundRect">
              <a:avLst>
                <a:gd name="adj" fmla="val 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zh-CN" alt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Arial" panose="020B0604020202020204" pitchFamily="34" charset="0"/>
              </a:endParaRPr>
            </a:p>
          </p:txBody>
        </p:sp>
        <p:sp>
          <p:nvSpPr>
            <p:cNvPr id="13" name="圆角矩形 12"/>
            <p:cNvSpPr/>
            <p:nvPr/>
          </p:nvSpPr>
          <p:spPr>
            <a:xfrm>
              <a:off x="6641243" y="3658217"/>
              <a:ext cx="4542147" cy="681640"/>
            </a:xfrm>
            <a:prstGeom prst="roundRect">
              <a:avLst>
                <a:gd name="adj" fmla="val 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zh-CN" altLang="en-US"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Arial" panose="020B0604020202020204" pitchFamily="34" charset="0"/>
              </a:endParaRPr>
            </a:p>
          </p:txBody>
        </p:sp>
      </p:grpSp>
      <p:grpSp>
        <p:nvGrpSpPr>
          <p:cNvPr id="8" name="组合 7"/>
          <p:cNvGrpSpPr/>
          <p:nvPr/>
        </p:nvGrpSpPr>
        <p:grpSpPr>
          <a:xfrm>
            <a:off x="1259064" y="1621517"/>
            <a:ext cx="4940998" cy="3676916"/>
            <a:chOff x="520700" y="1038923"/>
            <a:chExt cx="4924987" cy="5194337"/>
          </a:xfrm>
        </p:grpSpPr>
        <p:pic>
          <p:nvPicPr>
            <p:cNvPr id="3" name="图片 2"/>
            <p:cNvPicPr>
              <a:picLocks noChangeAspect="1"/>
            </p:cNvPicPr>
            <p:nvPr/>
          </p:nvPicPr>
          <p:blipFill rotWithShape="1">
            <a:blip r:embed="rId4" cstate="print">
              <a:extLst>
                <a:ext uri="{28A0092B-C50C-407E-A947-70E740481C1C}">
                  <a14:useLocalDpi xmlns:a14="http://schemas.microsoft.com/office/drawing/2010/main" val="0"/>
                </a:ext>
              </a:extLst>
            </a:blip>
            <a:srcRect/>
            <a:stretch>
              <a:fillRect/>
            </a:stretch>
          </p:blipFill>
          <p:spPr>
            <a:xfrm>
              <a:off x="658957" y="1122945"/>
              <a:ext cx="4542609" cy="5067301"/>
            </a:xfrm>
            <a:prstGeom prst="rect">
              <a:avLst/>
            </a:prstGeom>
          </p:spPr>
        </p:pic>
        <p:sp>
          <p:nvSpPr>
            <p:cNvPr id="6" name="矩形 5"/>
            <p:cNvSpPr/>
            <p:nvPr/>
          </p:nvSpPr>
          <p:spPr>
            <a:xfrm>
              <a:off x="520700" y="1038923"/>
              <a:ext cx="4924987" cy="5194337"/>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grpSp>
        <p:nvGrpSpPr>
          <p:cNvPr id="9" name="组合 8"/>
          <p:cNvGrpSpPr/>
          <p:nvPr/>
        </p:nvGrpSpPr>
        <p:grpSpPr>
          <a:xfrm>
            <a:off x="6200061" y="1757054"/>
            <a:ext cx="4582239" cy="1974307"/>
            <a:chOff x="5806361" y="1626426"/>
            <a:chExt cx="4582239" cy="1974307"/>
          </a:xfrm>
        </p:grpSpPr>
        <p:sp>
          <p:nvSpPr>
            <p:cNvPr id="32" name="文本框 31"/>
            <p:cNvSpPr txBox="1"/>
            <p:nvPr/>
          </p:nvSpPr>
          <p:spPr>
            <a:xfrm>
              <a:off x="5806361" y="2264470"/>
              <a:ext cx="4582239" cy="1336263"/>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20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20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3" name="文本框 32"/>
            <p:cNvSpPr txBox="1"/>
            <p:nvPr/>
          </p:nvSpPr>
          <p:spPr>
            <a:xfrm rot="16200000">
              <a:off x="6580326" y="1001047"/>
              <a:ext cx="553998" cy="1804756"/>
            </a:xfrm>
            <a:prstGeom prst="rect">
              <a:avLst/>
            </a:prstGeom>
            <a:noFill/>
          </p:spPr>
          <p:txBody>
            <a:bodyPr vert="eaVert" wrap="square" rtlCol="0">
              <a:spAutoFit/>
            </a:bodyPr>
            <a:lstStyle/>
            <a:p>
              <a:r>
                <a:rPr lang="en-US" altLang="zh-CN" sz="2400" b="1" dirty="0">
                  <a:solidFill>
                    <a:schemeClr val="bg1"/>
                  </a:solidFill>
                  <a:latin typeface="Meiryo UI" panose="020B0604030504040204" pitchFamily="50" charset="-128"/>
                  <a:ea typeface="Meiryo UI" panose="020B0604030504040204" pitchFamily="50" charset="-128"/>
                </a:rPr>
                <a:t>BUSINESS</a:t>
              </a:r>
              <a:endParaRPr lang="en-US" altLang="zh-CN" sz="2400" b="1" dirty="0">
                <a:solidFill>
                  <a:schemeClr val="bg1"/>
                </a:solidFill>
                <a:latin typeface="Meiryo UI" panose="020B0604030504040204" pitchFamily="50" charset="-128"/>
                <a:ea typeface="Meiryo UI" panose="020B0604030504040204" pitchFamily="50" charset="-128"/>
              </a:endParaRPr>
            </a:p>
          </p:txBody>
        </p:sp>
      </p:grpSp>
      <p:grpSp>
        <p:nvGrpSpPr>
          <p:cNvPr id="34" name="组合 33"/>
          <p:cNvGrpSpPr/>
          <p:nvPr/>
        </p:nvGrpSpPr>
        <p:grpSpPr>
          <a:xfrm>
            <a:off x="6200061" y="3612527"/>
            <a:ext cx="4582239" cy="1974307"/>
            <a:chOff x="5806361" y="1626426"/>
            <a:chExt cx="4582239" cy="1974307"/>
          </a:xfrm>
        </p:grpSpPr>
        <p:sp>
          <p:nvSpPr>
            <p:cNvPr id="35" name="文本框 34"/>
            <p:cNvSpPr txBox="1"/>
            <p:nvPr/>
          </p:nvSpPr>
          <p:spPr>
            <a:xfrm>
              <a:off x="5806361" y="2264470"/>
              <a:ext cx="4582239" cy="1336263"/>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20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20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6" name="文本框 35"/>
            <p:cNvSpPr txBox="1"/>
            <p:nvPr/>
          </p:nvSpPr>
          <p:spPr>
            <a:xfrm rot="16200000">
              <a:off x="6580326" y="1001047"/>
              <a:ext cx="553998" cy="1804756"/>
            </a:xfrm>
            <a:prstGeom prst="rect">
              <a:avLst/>
            </a:prstGeom>
            <a:noFill/>
          </p:spPr>
          <p:txBody>
            <a:bodyPr vert="eaVert" wrap="square" rtlCol="0">
              <a:spAutoFit/>
            </a:bodyPr>
            <a:lstStyle/>
            <a:p>
              <a:r>
                <a:rPr lang="en-US" altLang="zh-CN" sz="2400" b="1" dirty="0">
                  <a:solidFill>
                    <a:schemeClr val="bg1"/>
                  </a:solidFill>
                  <a:latin typeface="Meiryo UI" panose="020B0604030504040204" pitchFamily="50" charset="-128"/>
                  <a:ea typeface="Meiryo UI" panose="020B0604030504040204" pitchFamily="50" charset="-128"/>
                </a:rPr>
                <a:t>BUSINESS</a:t>
              </a:r>
              <a:endParaRPr lang="en-US" altLang="zh-CN" sz="2400" b="1" dirty="0">
                <a:solidFill>
                  <a:schemeClr val="bg1"/>
                </a:solidFill>
                <a:latin typeface="Meiryo UI" panose="020B0604030504040204" pitchFamily="50" charset="-128"/>
                <a:ea typeface="Meiryo UI" panose="020B0604030504040204" pitchFamily="5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250" advTm="0">
        <p14:switch dir="r"/>
      </p:transition>
    </mc:Choice>
    <mc:Fallback>
      <p:transition spd="slow" advTm="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423146" y="2238392"/>
            <a:ext cx="2426050" cy="52322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20204" pitchFamily="34" charset="0"/>
            </a:pPr>
            <a:r>
              <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DIRECTORY</a:t>
            </a:r>
            <a:endPar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17" name="文本框 17"/>
          <p:cNvSpPr txBox="1"/>
          <p:nvPr/>
        </p:nvSpPr>
        <p:spPr>
          <a:xfrm>
            <a:off x="1908916"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25" name="文本框 26"/>
          <p:cNvSpPr txBox="1"/>
          <p:nvPr/>
        </p:nvSpPr>
        <p:spPr>
          <a:xfrm>
            <a:off x="453133"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1" name="文本框 17"/>
          <p:cNvSpPr txBox="1"/>
          <p:nvPr/>
        </p:nvSpPr>
        <p:spPr>
          <a:xfrm>
            <a:off x="1908916"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3" name="文本框 26"/>
          <p:cNvSpPr txBox="1"/>
          <p:nvPr/>
        </p:nvSpPr>
        <p:spPr>
          <a:xfrm>
            <a:off x="453133"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5" name="文本框 17"/>
          <p:cNvSpPr txBox="1"/>
          <p:nvPr/>
        </p:nvSpPr>
        <p:spPr>
          <a:xfrm>
            <a:off x="6056299"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9" name="文本框 17"/>
          <p:cNvSpPr txBox="1"/>
          <p:nvPr/>
        </p:nvSpPr>
        <p:spPr>
          <a:xfrm>
            <a:off x="6056299"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7" name="文本框 26"/>
          <p:cNvSpPr txBox="1"/>
          <p:nvPr/>
        </p:nvSpPr>
        <p:spPr>
          <a:xfrm>
            <a:off x="4600516"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41" name="文本框 26"/>
          <p:cNvSpPr txBox="1"/>
          <p:nvPr/>
        </p:nvSpPr>
        <p:spPr>
          <a:xfrm>
            <a:off x="4600516"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矩形 41"/>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39" name="组合 38"/>
          <p:cNvGrpSpPr/>
          <p:nvPr/>
        </p:nvGrpSpPr>
        <p:grpSpPr>
          <a:xfrm>
            <a:off x="-47205" y="457199"/>
            <a:ext cx="12239205" cy="6349994"/>
            <a:chOff x="-47205" y="1894374"/>
            <a:chExt cx="8886406" cy="3287327"/>
          </a:xfrm>
        </p:grpSpPr>
        <p:pic>
          <p:nvPicPr>
            <p:cNvPr id="4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1" name="图片 40"/>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sp>
        <p:nvSpPr>
          <p:cNvPr id="178" name="稻壳天启设计原创模板"/>
          <p:cNvSpPr/>
          <p:nvPr/>
        </p:nvSpPr>
        <p:spPr bwMode="auto">
          <a:xfrm>
            <a:off x="3794597" y="1947406"/>
            <a:ext cx="745640" cy="3053668"/>
          </a:xfrm>
          <a:custGeom>
            <a:avLst/>
            <a:gdLst>
              <a:gd name="T0" fmla="*/ 584 w 592"/>
              <a:gd name="T1" fmla="*/ 1136 h 2205"/>
              <a:gd name="T2" fmla="*/ 555 w 592"/>
              <a:gd name="T3" fmla="*/ 1149 h 2205"/>
              <a:gd name="T4" fmla="*/ 407 w 592"/>
              <a:gd name="T5" fmla="*/ 1274 h 2205"/>
              <a:gd name="T6" fmla="*/ 370 w 592"/>
              <a:gd name="T7" fmla="*/ 1463 h 2205"/>
              <a:gd name="T8" fmla="*/ 370 w 592"/>
              <a:gd name="T9" fmla="*/ 1854 h 2205"/>
              <a:gd name="T10" fmla="*/ 304 w 592"/>
              <a:gd name="T11" fmla="*/ 2124 h 2205"/>
              <a:gd name="T12" fmla="*/ 63 w 592"/>
              <a:gd name="T13" fmla="*/ 2203 h 2205"/>
              <a:gd name="T14" fmla="*/ 18 w 592"/>
              <a:gd name="T15" fmla="*/ 2203 h 2205"/>
              <a:gd name="T16" fmla="*/ 0 w 592"/>
              <a:gd name="T17" fmla="*/ 2184 h 2205"/>
              <a:gd name="T18" fmla="*/ 0 w 592"/>
              <a:gd name="T19" fmla="*/ 2124 h 2205"/>
              <a:gd name="T20" fmla="*/ 15 w 592"/>
              <a:gd name="T21" fmla="*/ 2105 h 2205"/>
              <a:gd name="T22" fmla="*/ 68 w 592"/>
              <a:gd name="T23" fmla="*/ 2105 h 2205"/>
              <a:gd name="T24" fmla="*/ 163 w 592"/>
              <a:gd name="T25" fmla="*/ 2093 h 2205"/>
              <a:gd name="T26" fmla="*/ 223 w 592"/>
              <a:gd name="T27" fmla="*/ 2054 h 2205"/>
              <a:gd name="T28" fmla="*/ 253 w 592"/>
              <a:gd name="T29" fmla="*/ 1983 h 2205"/>
              <a:gd name="T30" fmla="*/ 261 w 592"/>
              <a:gd name="T31" fmla="*/ 1873 h 2205"/>
              <a:gd name="T32" fmla="*/ 261 w 592"/>
              <a:gd name="T33" fmla="*/ 1432 h 2205"/>
              <a:gd name="T34" fmla="*/ 310 w 592"/>
              <a:gd name="T35" fmla="*/ 1223 h 2205"/>
              <a:gd name="T36" fmla="*/ 454 w 592"/>
              <a:gd name="T37" fmla="*/ 1092 h 2205"/>
              <a:gd name="T38" fmla="*/ 454 w 592"/>
              <a:gd name="T39" fmla="*/ 1074 h 2205"/>
              <a:gd name="T40" fmla="*/ 309 w 592"/>
              <a:gd name="T41" fmla="*/ 939 h 2205"/>
              <a:gd name="T42" fmla="*/ 261 w 592"/>
              <a:gd name="T43" fmla="*/ 754 h 2205"/>
              <a:gd name="T44" fmla="*/ 261 w 592"/>
              <a:gd name="T45" fmla="*/ 327 h 2205"/>
              <a:gd name="T46" fmla="*/ 223 w 592"/>
              <a:gd name="T47" fmla="*/ 146 h 2205"/>
              <a:gd name="T48" fmla="*/ 68 w 592"/>
              <a:gd name="T49" fmla="*/ 95 h 2205"/>
              <a:gd name="T50" fmla="*/ 15 w 592"/>
              <a:gd name="T51" fmla="*/ 95 h 2205"/>
              <a:gd name="T52" fmla="*/ 0 w 592"/>
              <a:gd name="T53" fmla="*/ 79 h 2205"/>
              <a:gd name="T54" fmla="*/ 0 w 592"/>
              <a:gd name="T55" fmla="*/ 21 h 2205"/>
              <a:gd name="T56" fmla="*/ 18 w 592"/>
              <a:gd name="T57" fmla="*/ 2 h 2205"/>
              <a:gd name="T58" fmla="*/ 63 w 592"/>
              <a:gd name="T59" fmla="*/ 2 h 2205"/>
              <a:gd name="T60" fmla="*/ 305 w 592"/>
              <a:gd name="T61" fmla="*/ 81 h 2205"/>
              <a:gd name="T62" fmla="*/ 372 w 592"/>
              <a:gd name="T63" fmla="*/ 351 h 2205"/>
              <a:gd name="T64" fmla="*/ 372 w 592"/>
              <a:gd name="T65" fmla="*/ 708 h 2205"/>
              <a:gd name="T66" fmla="*/ 411 w 592"/>
              <a:gd name="T67" fmla="*/ 898 h 2205"/>
              <a:gd name="T68" fmla="*/ 560 w 592"/>
              <a:gd name="T69" fmla="*/ 1025 h 2205"/>
              <a:gd name="T70" fmla="*/ 582 w 592"/>
              <a:gd name="T71" fmla="*/ 1035 h 2205"/>
              <a:gd name="T72" fmla="*/ 592 w 592"/>
              <a:gd name="T73" fmla="*/ 1062 h 2205"/>
              <a:gd name="T74" fmla="*/ 592 w 592"/>
              <a:gd name="T75" fmla="*/ 1117 h 2205"/>
              <a:gd name="T76" fmla="*/ 584 w 592"/>
              <a:gd name="T77" fmla="*/ 1136 h 2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92" h="2205">
                <a:moveTo>
                  <a:pt x="584" y="1136"/>
                </a:moveTo>
                <a:cubicBezTo>
                  <a:pt x="578" y="1139"/>
                  <a:pt x="569" y="1144"/>
                  <a:pt x="555" y="1149"/>
                </a:cubicBezTo>
                <a:cubicBezTo>
                  <a:pt x="481" y="1179"/>
                  <a:pt x="431" y="1221"/>
                  <a:pt x="407" y="1274"/>
                </a:cubicBezTo>
                <a:cubicBezTo>
                  <a:pt x="382" y="1328"/>
                  <a:pt x="370" y="1391"/>
                  <a:pt x="370" y="1463"/>
                </a:cubicBezTo>
                <a:cubicBezTo>
                  <a:pt x="370" y="1854"/>
                  <a:pt x="370" y="1854"/>
                  <a:pt x="370" y="1854"/>
                </a:cubicBezTo>
                <a:cubicBezTo>
                  <a:pt x="370" y="1979"/>
                  <a:pt x="348" y="2069"/>
                  <a:pt x="304" y="2124"/>
                </a:cubicBezTo>
                <a:cubicBezTo>
                  <a:pt x="260" y="2178"/>
                  <a:pt x="179" y="2205"/>
                  <a:pt x="63" y="2203"/>
                </a:cubicBezTo>
                <a:cubicBezTo>
                  <a:pt x="18" y="2203"/>
                  <a:pt x="18" y="2203"/>
                  <a:pt x="18" y="2203"/>
                </a:cubicBezTo>
                <a:cubicBezTo>
                  <a:pt x="6" y="2203"/>
                  <a:pt x="0" y="2197"/>
                  <a:pt x="0" y="2184"/>
                </a:cubicBezTo>
                <a:cubicBezTo>
                  <a:pt x="0" y="2124"/>
                  <a:pt x="0" y="2124"/>
                  <a:pt x="0" y="2124"/>
                </a:cubicBezTo>
                <a:cubicBezTo>
                  <a:pt x="0" y="2112"/>
                  <a:pt x="5" y="2105"/>
                  <a:pt x="15" y="2105"/>
                </a:cubicBezTo>
                <a:cubicBezTo>
                  <a:pt x="68" y="2105"/>
                  <a:pt x="68" y="2105"/>
                  <a:pt x="68" y="2105"/>
                </a:cubicBezTo>
                <a:cubicBezTo>
                  <a:pt x="106" y="2105"/>
                  <a:pt x="138" y="2101"/>
                  <a:pt x="163" y="2093"/>
                </a:cubicBezTo>
                <a:cubicBezTo>
                  <a:pt x="189" y="2086"/>
                  <a:pt x="209" y="2072"/>
                  <a:pt x="223" y="2054"/>
                </a:cubicBezTo>
                <a:cubicBezTo>
                  <a:pt x="238" y="2035"/>
                  <a:pt x="248" y="2012"/>
                  <a:pt x="253" y="1983"/>
                </a:cubicBezTo>
                <a:cubicBezTo>
                  <a:pt x="259" y="1954"/>
                  <a:pt x="261" y="1917"/>
                  <a:pt x="261" y="1873"/>
                </a:cubicBezTo>
                <a:cubicBezTo>
                  <a:pt x="261" y="1432"/>
                  <a:pt x="261" y="1432"/>
                  <a:pt x="261" y="1432"/>
                </a:cubicBezTo>
                <a:cubicBezTo>
                  <a:pt x="261" y="1355"/>
                  <a:pt x="278" y="1285"/>
                  <a:pt x="310" y="1223"/>
                </a:cubicBezTo>
                <a:cubicBezTo>
                  <a:pt x="343" y="1160"/>
                  <a:pt x="391" y="1117"/>
                  <a:pt x="454" y="1092"/>
                </a:cubicBezTo>
                <a:cubicBezTo>
                  <a:pt x="468" y="1088"/>
                  <a:pt x="468" y="1082"/>
                  <a:pt x="454" y="1074"/>
                </a:cubicBezTo>
                <a:cubicBezTo>
                  <a:pt x="389" y="1045"/>
                  <a:pt x="341" y="1001"/>
                  <a:pt x="309" y="939"/>
                </a:cubicBezTo>
                <a:cubicBezTo>
                  <a:pt x="277" y="877"/>
                  <a:pt x="261" y="816"/>
                  <a:pt x="261" y="754"/>
                </a:cubicBezTo>
                <a:cubicBezTo>
                  <a:pt x="261" y="327"/>
                  <a:pt x="261" y="327"/>
                  <a:pt x="261" y="327"/>
                </a:cubicBezTo>
                <a:cubicBezTo>
                  <a:pt x="261" y="241"/>
                  <a:pt x="249" y="180"/>
                  <a:pt x="223" y="146"/>
                </a:cubicBezTo>
                <a:cubicBezTo>
                  <a:pt x="198" y="112"/>
                  <a:pt x="146" y="95"/>
                  <a:pt x="68" y="95"/>
                </a:cubicBezTo>
                <a:cubicBezTo>
                  <a:pt x="15" y="95"/>
                  <a:pt x="15" y="95"/>
                  <a:pt x="15" y="95"/>
                </a:cubicBezTo>
                <a:cubicBezTo>
                  <a:pt x="5" y="95"/>
                  <a:pt x="0" y="89"/>
                  <a:pt x="0" y="79"/>
                </a:cubicBezTo>
                <a:cubicBezTo>
                  <a:pt x="0" y="21"/>
                  <a:pt x="0" y="21"/>
                  <a:pt x="0" y="21"/>
                </a:cubicBezTo>
                <a:cubicBezTo>
                  <a:pt x="0" y="8"/>
                  <a:pt x="6" y="2"/>
                  <a:pt x="18" y="2"/>
                </a:cubicBezTo>
                <a:cubicBezTo>
                  <a:pt x="63" y="2"/>
                  <a:pt x="63" y="2"/>
                  <a:pt x="63" y="2"/>
                </a:cubicBezTo>
                <a:cubicBezTo>
                  <a:pt x="179" y="0"/>
                  <a:pt x="260" y="27"/>
                  <a:pt x="305" y="81"/>
                </a:cubicBezTo>
                <a:cubicBezTo>
                  <a:pt x="350" y="136"/>
                  <a:pt x="372" y="226"/>
                  <a:pt x="372" y="351"/>
                </a:cubicBezTo>
                <a:cubicBezTo>
                  <a:pt x="372" y="708"/>
                  <a:pt x="372" y="708"/>
                  <a:pt x="372" y="708"/>
                </a:cubicBezTo>
                <a:cubicBezTo>
                  <a:pt x="372" y="782"/>
                  <a:pt x="385" y="845"/>
                  <a:pt x="411" y="898"/>
                </a:cubicBezTo>
                <a:cubicBezTo>
                  <a:pt x="436" y="951"/>
                  <a:pt x="486" y="993"/>
                  <a:pt x="560" y="1025"/>
                </a:cubicBezTo>
                <a:cubicBezTo>
                  <a:pt x="569" y="1028"/>
                  <a:pt x="576" y="1032"/>
                  <a:pt x="582" y="1035"/>
                </a:cubicBezTo>
                <a:cubicBezTo>
                  <a:pt x="589" y="1039"/>
                  <a:pt x="592" y="1048"/>
                  <a:pt x="592" y="1062"/>
                </a:cubicBezTo>
                <a:cubicBezTo>
                  <a:pt x="592" y="1117"/>
                  <a:pt x="592" y="1117"/>
                  <a:pt x="592" y="1117"/>
                </a:cubicBezTo>
                <a:cubicBezTo>
                  <a:pt x="592" y="1126"/>
                  <a:pt x="589" y="1132"/>
                  <a:pt x="584" y="1136"/>
                </a:cubicBezTo>
                <a:close/>
              </a:path>
            </a:pathLst>
          </a:custGeom>
          <a:solidFill>
            <a:srgbClr val="7DBEC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nvGrpSpPr>
          <p:cNvPr id="64" name="稻壳天启设计原创模板"/>
          <p:cNvGrpSpPr/>
          <p:nvPr/>
        </p:nvGrpSpPr>
        <p:grpSpPr>
          <a:xfrm>
            <a:off x="4805104" y="1852146"/>
            <a:ext cx="2721330" cy="3108855"/>
            <a:chOff x="7471601" y="7420209"/>
            <a:chExt cx="9959975" cy="8548689"/>
          </a:xfrm>
        </p:grpSpPr>
        <p:sp>
          <p:nvSpPr>
            <p:cNvPr id="68" name="稻壳天启设计原创模板"/>
            <p:cNvSpPr/>
            <p:nvPr/>
          </p:nvSpPr>
          <p:spPr bwMode="auto">
            <a:xfrm>
              <a:off x="7471601" y="7420209"/>
              <a:ext cx="8383588" cy="3841750"/>
            </a:xfrm>
            <a:custGeom>
              <a:avLst/>
              <a:gdLst>
                <a:gd name="T0" fmla="*/ 643 w 2233"/>
                <a:gd name="T1" fmla="*/ 785 h 1023"/>
                <a:gd name="T2" fmla="*/ 1163 w 2233"/>
                <a:gd name="T3" fmla="*/ 785 h 1023"/>
                <a:gd name="T4" fmla="*/ 1311 w 2233"/>
                <a:gd name="T5" fmla="*/ 785 h 1023"/>
                <a:gd name="T6" fmla="*/ 1453 w 2233"/>
                <a:gd name="T7" fmla="*/ 785 h 1023"/>
                <a:gd name="T8" fmla="*/ 2233 w 2233"/>
                <a:gd name="T9" fmla="*/ 785 h 1023"/>
                <a:gd name="T10" fmla="*/ 1260 w 2233"/>
                <a:gd name="T11" fmla="*/ 32 h 1023"/>
                <a:gd name="T12" fmla="*/ 1163 w 2233"/>
                <a:gd name="T13" fmla="*/ 79 h 1023"/>
                <a:gd name="T14" fmla="*/ 1163 w 2233"/>
                <a:gd name="T15" fmla="*/ 349 h 1023"/>
                <a:gd name="T16" fmla="*/ 769 w 2233"/>
                <a:gd name="T17" fmla="*/ 349 h 1023"/>
                <a:gd name="T18" fmla="*/ 0 w 2233"/>
                <a:gd name="T19" fmla="*/ 1023 h 1023"/>
                <a:gd name="T20" fmla="*/ 643 w 2233"/>
                <a:gd name="T21" fmla="*/ 785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33" h="1023">
                  <a:moveTo>
                    <a:pt x="643" y="785"/>
                  </a:moveTo>
                  <a:cubicBezTo>
                    <a:pt x="871" y="785"/>
                    <a:pt x="1040" y="785"/>
                    <a:pt x="1163" y="785"/>
                  </a:cubicBezTo>
                  <a:cubicBezTo>
                    <a:pt x="1223" y="785"/>
                    <a:pt x="1272" y="785"/>
                    <a:pt x="1311" y="785"/>
                  </a:cubicBezTo>
                  <a:cubicBezTo>
                    <a:pt x="1414" y="785"/>
                    <a:pt x="1452" y="785"/>
                    <a:pt x="1453" y="785"/>
                  </a:cubicBezTo>
                  <a:cubicBezTo>
                    <a:pt x="2233" y="785"/>
                    <a:pt x="2233" y="785"/>
                    <a:pt x="2233" y="785"/>
                  </a:cubicBezTo>
                  <a:cubicBezTo>
                    <a:pt x="1260" y="32"/>
                    <a:pt x="1260" y="32"/>
                    <a:pt x="1260" y="32"/>
                  </a:cubicBezTo>
                  <a:cubicBezTo>
                    <a:pt x="1221" y="0"/>
                    <a:pt x="1163" y="29"/>
                    <a:pt x="1163" y="79"/>
                  </a:cubicBezTo>
                  <a:cubicBezTo>
                    <a:pt x="1163" y="349"/>
                    <a:pt x="1163" y="349"/>
                    <a:pt x="1163" y="349"/>
                  </a:cubicBezTo>
                  <a:cubicBezTo>
                    <a:pt x="999" y="349"/>
                    <a:pt x="869" y="349"/>
                    <a:pt x="769" y="349"/>
                  </a:cubicBezTo>
                  <a:cubicBezTo>
                    <a:pt x="445" y="349"/>
                    <a:pt x="22" y="706"/>
                    <a:pt x="0" y="1023"/>
                  </a:cubicBezTo>
                  <a:cubicBezTo>
                    <a:pt x="112" y="879"/>
                    <a:pt x="448" y="785"/>
                    <a:pt x="643" y="785"/>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69" name="稻壳天启设计原创模板"/>
            <p:cNvSpPr/>
            <p:nvPr/>
          </p:nvSpPr>
          <p:spPr bwMode="auto">
            <a:xfrm>
              <a:off x="7471601" y="12125560"/>
              <a:ext cx="8383588" cy="3843338"/>
            </a:xfrm>
            <a:custGeom>
              <a:avLst/>
              <a:gdLst>
                <a:gd name="T0" fmla="*/ 1163 w 2233"/>
                <a:gd name="T1" fmla="*/ 238 h 1024"/>
                <a:gd name="T2" fmla="*/ 643 w 2233"/>
                <a:gd name="T3" fmla="*/ 238 h 1024"/>
                <a:gd name="T4" fmla="*/ 0 w 2233"/>
                <a:gd name="T5" fmla="*/ 0 h 1024"/>
                <a:gd name="T6" fmla="*/ 769 w 2233"/>
                <a:gd name="T7" fmla="*/ 674 h 1024"/>
                <a:gd name="T8" fmla="*/ 1163 w 2233"/>
                <a:gd name="T9" fmla="*/ 674 h 1024"/>
                <a:gd name="T10" fmla="*/ 1163 w 2233"/>
                <a:gd name="T11" fmla="*/ 945 h 1024"/>
                <a:gd name="T12" fmla="*/ 1260 w 2233"/>
                <a:gd name="T13" fmla="*/ 992 h 1024"/>
                <a:gd name="T14" fmla="*/ 2233 w 2233"/>
                <a:gd name="T15" fmla="*/ 238 h 1024"/>
                <a:gd name="T16" fmla="*/ 1311 w 2233"/>
                <a:gd name="T17" fmla="*/ 238 h 1024"/>
                <a:gd name="T18" fmla="*/ 1163 w 2233"/>
                <a:gd name="T19" fmla="*/ 238 h 1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33" h="1024">
                  <a:moveTo>
                    <a:pt x="1163" y="238"/>
                  </a:moveTo>
                  <a:cubicBezTo>
                    <a:pt x="935" y="238"/>
                    <a:pt x="765" y="238"/>
                    <a:pt x="643" y="238"/>
                  </a:cubicBezTo>
                  <a:cubicBezTo>
                    <a:pt x="448" y="238"/>
                    <a:pt x="112" y="144"/>
                    <a:pt x="0" y="0"/>
                  </a:cubicBezTo>
                  <a:cubicBezTo>
                    <a:pt x="22" y="321"/>
                    <a:pt x="445" y="674"/>
                    <a:pt x="769" y="674"/>
                  </a:cubicBezTo>
                  <a:cubicBezTo>
                    <a:pt x="933" y="674"/>
                    <a:pt x="1063" y="674"/>
                    <a:pt x="1163" y="674"/>
                  </a:cubicBezTo>
                  <a:cubicBezTo>
                    <a:pt x="1163" y="945"/>
                    <a:pt x="1163" y="945"/>
                    <a:pt x="1163" y="945"/>
                  </a:cubicBezTo>
                  <a:cubicBezTo>
                    <a:pt x="1163" y="995"/>
                    <a:pt x="1221" y="1024"/>
                    <a:pt x="1260" y="992"/>
                  </a:cubicBezTo>
                  <a:cubicBezTo>
                    <a:pt x="2233" y="238"/>
                    <a:pt x="2233" y="238"/>
                    <a:pt x="2233" y="238"/>
                  </a:cubicBezTo>
                  <a:cubicBezTo>
                    <a:pt x="1311" y="238"/>
                    <a:pt x="1311" y="238"/>
                    <a:pt x="1311" y="238"/>
                  </a:cubicBezTo>
                  <a:cubicBezTo>
                    <a:pt x="1163" y="238"/>
                    <a:pt x="1163" y="238"/>
                    <a:pt x="1163" y="238"/>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70" name="稻壳天启设计原创模板"/>
            <p:cNvSpPr/>
            <p:nvPr/>
          </p:nvSpPr>
          <p:spPr bwMode="auto">
            <a:xfrm>
              <a:off x="7512876" y="10799997"/>
              <a:ext cx="9918700" cy="1790700"/>
            </a:xfrm>
            <a:custGeom>
              <a:avLst/>
              <a:gdLst>
                <a:gd name="T0" fmla="*/ 2610 w 2642"/>
                <a:gd name="T1" fmla="*/ 191 h 477"/>
                <a:gd name="T2" fmla="*/ 2369 w 2642"/>
                <a:gd name="T3" fmla="*/ 0 h 477"/>
                <a:gd name="T4" fmla="*/ 1299 w 2642"/>
                <a:gd name="T5" fmla="*/ 0 h 477"/>
                <a:gd name="T6" fmla="*/ 1152 w 2642"/>
                <a:gd name="T7" fmla="*/ 0 h 477"/>
                <a:gd name="T8" fmla="*/ 631 w 2642"/>
                <a:gd name="T9" fmla="*/ 0 h 477"/>
                <a:gd name="T10" fmla="*/ 10 w 2642"/>
                <a:gd name="T11" fmla="*/ 213 h 477"/>
                <a:gd name="T12" fmla="*/ 10 w 2642"/>
                <a:gd name="T13" fmla="*/ 264 h 477"/>
                <a:gd name="T14" fmla="*/ 631 w 2642"/>
                <a:gd name="T15" fmla="*/ 477 h 477"/>
                <a:gd name="T16" fmla="*/ 1152 w 2642"/>
                <a:gd name="T17" fmla="*/ 477 h 477"/>
                <a:gd name="T18" fmla="*/ 1299 w 2642"/>
                <a:gd name="T19" fmla="*/ 477 h 477"/>
                <a:gd name="T20" fmla="*/ 1441 w 2642"/>
                <a:gd name="T21" fmla="*/ 477 h 477"/>
                <a:gd name="T22" fmla="*/ 2369 w 2642"/>
                <a:gd name="T23" fmla="*/ 477 h 477"/>
                <a:gd name="T24" fmla="*/ 2610 w 2642"/>
                <a:gd name="T25" fmla="*/ 285 h 477"/>
                <a:gd name="T26" fmla="*/ 2610 w 2642"/>
                <a:gd name="T27" fmla="*/ 191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42" h="477">
                  <a:moveTo>
                    <a:pt x="2610" y="191"/>
                  </a:moveTo>
                  <a:cubicBezTo>
                    <a:pt x="2369" y="0"/>
                    <a:pt x="2369" y="0"/>
                    <a:pt x="2369" y="0"/>
                  </a:cubicBezTo>
                  <a:cubicBezTo>
                    <a:pt x="1299" y="0"/>
                    <a:pt x="1299" y="0"/>
                    <a:pt x="1299" y="0"/>
                  </a:cubicBezTo>
                  <a:cubicBezTo>
                    <a:pt x="1152" y="0"/>
                    <a:pt x="1152" y="0"/>
                    <a:pt x="1152" y="0"/>
                  </a:cubicBezTo>
                  <a:cubicBezTo>
                    <a:pt x="923" y="0"/>
                    <a:pt x="754" y="0"/>
                    <a:pt x="631" y="0"/>
                  </a:cubicBezTo>
                  <a:cubicBezTo>
                    <a:pt x="448" y="0"/>
                    <a:pt x="126" y="83"/>
                    <a:pt x="10" y="213"/>
                  </a:cubicBezTo>
                  <a:cubicBezTo>
                    <a:pt x="0" y="227"/>
                    <a:pt x="0" y="249"/>
                    <a:pt x="10" y="264"/>
                  </a:cubicBezTo>
                  <a:cubicBezTo>
                    <a:pt x="126" y="394"/>
                    <a:pt x="448" y="477"/>
                    <a:pt x="631" y="477"/>
                  </a:cubicBezTo>
                  <a:cubicBezTo>
                    <a:pt x="860" y="477"/>
                    <a:pt x="1029" y="477"/>
                    <a:pt x="1152" y="477"/>
                  </a:cubicBezTo>
                  <a:cubicBezTo>
                    <a:pt x="1211" y="477"/>
                    <a:pt x="1260" y="477"/>
                    <a:pt x="1299" y="477"/>
                  </a:cubicBezTo>
                  <a:cubicBezTo>
                    <a:pt x="1402" y="477"/>
                    <a:pt x="1440" y="477"/>
                    <a:pt x="1441" y="477"/>
                  </a:cubicBezTo>
                  <a:cubicBezTo>
                    <a:pt x="2369" y="477"/>
                    <a:pt x="2369" y="477"/>
                    <a:pt x="2369" y="477"/>
                  </a:cubicBezTo>
                  <a:cubicBezTo>
                    <a:pt x="2610" y="285"/>
                    <a:pt x="2610" y="285"/>
                    <a:pt x="2610" y="285"/>
                  </a:cubicBezTo>
                  <a:cubicBezTo>
                    <a:pt x="2642" y="264"/>
                    <a:pt x="2642" y="213"/>
                    <a:pt x="2610" y="191"/>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sp>
        <p:nvSpPr>
          <p:cNvPr id="114" name="稻壳天启设计原创模板"/>
          <p:cNvSpPr/>
          <p:nvPr/>
        </p:nvSpPr>
        <p:spPr>
          <a:xfrm>
            <a:off x="7989498" y="1903495"/>
            <a:ext cx="686214" cy="68621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nvGrpSpPr>
          <p:cNvPr id="115" name="稻壳天启设计原创模板"/>
          <p:cNvGrpSpPr/>
          <p:nvPr/>
        </p:nvGrpSpPr>
        <p:grpSpPr>
          <a:xfrm>
            <a:off x="8122237" y="2036977"/>
            <a:ext cx="420735" cy="419248"/>
            <a:chOff x="8052863" y="1251103"/>
            <a:chExt cx="291403" cy="290373"/>
          </a:xfrm>
          <a:noFill/>
        </p:grpSpPr>
        <p:sp>
          <p:nvSpPr>
            <p:cNvPr id="116" name="稻壳天启设计原创模板"/>
            <p:cNvSpPr>
              <a:spLocks noEditPoints="1"/>
            </p:cNvSpPr>
            <p:nvPr/>
          </p:nvSpPr>
          <p:spPr bwMode="auto">
            <a:xfrm>
              <a:off x="8052863" y="1251103"/>
              <a:ext cx="291403" cy="290373"/>
            </a:xfrm>
            <a:custGeom>
              <a:avLst/>
              <a:gdLst>
                <a:gd name="T0" fmla="*/ 137 w 141"/>
                <a:gd name="T1" fmla="*/ 122 h 141"/>
                <a:gd name="T2" fmla="*/ 117 w 141"/>
                <a:gd name="T3" fmla="*/ 101 h 141"/>
                <a:gd name="T4" fmla="*/ 110 w 141"/>
                <a:gd name="T5" fmla="*/ 23 h 141"/>
                <a:gd name="T6" fmla="*/ 24 w 141"/>
                <a:gd name="T7" fmla="*/ 23 h 141"/>
                <a:gd name="T8" fmla="*/ 24 w 141"/>
                <a:gd name="T9" fmla="*/ 109 h 141"/>
                <a:gd name="T10" fmla="*/ 102 w 141"/>
                <a:gd name="T11" fmla="*/ 116 h 141"/>
                <a:gd name="T12" fmla="*/ 122 w 141"/>
                <a:gd name="T13" fmla="*/ 137 h 141"/>
                <a:gd name="T14" fmla="*/ 137 w 141"/>
                <a:gd name="T15" fmla="*/ 137 h 141"/>
                <a:gd name="T16" fmla="*/ 137 w 141"/>
                <a:gd name="T17" fmla="*/ 122 h 141"/>
                <a:gd name="T18" fmla="*/ 37 w 141"/>
                <a:gd name="T19" fmla="*/ 96 h 141"/>
                <a:gd name="T20" fmla="*/ 37 w 141"/>
                <a:gd name="T21" fmla="*/ 37 h 141"/>
                <a:gd name="T22" fmla="*/ 97 w 141"/>
                <a:gd name="T23" fmla="*/ 37 h 141"/>
                <a:gd name="T24" fmla="*/ 97 w 141"/>
                <a:gd name="T25" fmla="*/ 96 h 141"/>
                <a:gd name="T26" fmla="*/ 37 w 141"/>
                <a:gd name="T27" fmla="*/ 96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1" h="141">
                  <a:moveTo>
                    <a:pt x="137" y="122"/>
                  </a:moveTo>
                  <a:cubicBezTo>
                    <a:pt x="117" y="101"/>
                    <a:pt x="117" y="101"/>
                    <a:pt x="117" y="101"/>
                  </a:cubicBezTo>
                  <a:cubicBezTo>
                    <a:pt x="133" y="78"/>
                    <a:pt x="131" y="45"/>
                    <a:pt x="110" y="23"/>
                  </a:cubicBezTo>
                  <a:cubicBezTo>
                    <a:pt x="86" y="0"/>
                    <a:pt x="48" y="0"/>
                    <a:pt x="24" y="23"/>
                  </a:cubicBezTo>
                  <a:cubicBezTo>
                    <a:pt x="0" y="47"/>
                    <a:pt x="0" y="86"/>
                    <a:pt x="24" y="109"/>
                  </a:cubicBezTo>
                  <a:cubicBezTo>
                    <a:pt x="45" y="131"/>
                    <a:pt x="78" y="133"/>
                    <a:pt x="102" y="116"/>
                  </a:cubicBezTo>
                  <a:cubicBezTo>
                    <a:pt x="122" y="137"/>
                    <a:pt x="122" y="137"/>
                    <a:pt x="122" y="137"/>
                  </a:cubicBezTo>
                  <a:cubicBezTo>
                    <a:pt x="126" y="141"/>
                    <a:pt x="133" y="141"/>
                    <a:pt x="137" y="137"/>
                  </a:cubicBezTo>
                  <a:cubicBezTo>
                    <a:pt x="141" y="132"/>
                    <a:pt x="141" y="126"/>
                    <a:pt x="137" y="122"/>
                  </a:cubicBezTo>
                  <a:close/>
                  <a:moveTo>
                    <a:pt x="37" y="96"/>
                  </a:moveTo>
                  <a:cubicBezTo>
                    <a:pt x="20" y="80"/>
                    <a:pt x="20" y="53"/>
                    <a:pt x="37" y="37"/>
                  </a:cubicBezTo>
                  <a:cubicBezTo>
                    <a:pt x="53" y="20"/>
                    <a:pt x="80" y="20"/>
                    <a:pt x="97" y="37"/>
                  </a:cubicBezTo>
                  <a:cubicBezTo>
                    <a:pt x="113" y="53"/>
                    <a:pt x="113" y="80"/>
                    <a:pt x="97" y="96"/>
                  </a:cubicBezTo>
                  <a:cubicBezTo>
                    <a:pt x="80" y="113"/>
                    <a:pt x="53" y="113"/>
                    <a:pt x="37" y="96"/>
                  </a:cubicBez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17" name="稻壳天启设计原创模板"/>
            <p:cNvSpPr/>
            <p:nvPr/>
          </p:nvSpPr>
          <p:spPr bwMode="auto">
            <a:xfrm>
              <a:off x="8191871" y="1331419"/>
              <a:ext cx="53544" cy="55603"/>
            </a:xfrm>
            <a:custGeom>
              <a:avLst/>
              <a:gdLst>
                <a:gd name="T0" fmla="*/ 0 w 26"/>
                <a:gd name="T1" fmla="*/ 0 h 27"/>
                <a:gd name="T2" fmla="*/ 26 w 26"/>
                <a:gd name="T3" fmla="*/ 27 h 27"/>
              </a:gdLst>
              <a:ahLst/>
              <a:cxnLst>
                <a:cxn ang="0">
                  <a:pos x="T0" y="T1"/>
                </a:cxn>
                <a:cxn ang="0">
                  <a:pos x="T2" y="T3"/>
                </a:cxn>
              </a:cxnLst>
              <a:rect l="0" t="0" r="r" b="b"/>
              <a:pathLst>
                <a:path w="26" h="27">
                  <a:moveTo>
                    <a:pt x="0" y="0"/>
                  </a:moveTo>
                  <a:cubicBezTo>
                    <a:pt x="14" y="0"/>
                    <a:pt x="26" y="12"/>
                    <a:pt x="26" y="27"/>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grpSp>
      <p:sp>
        <p:nvSpPr>
          <p:cNvPr id="121" name="稻壳天启设计原创模板"/>
          <p:cNvSpPr/>
          <p:nvPr/>
        </p:nvSpPr>
        <p:spPr>
          <a:xfrm>
            <a:off x="7989498" y="4268293"/>
            <a:ext cx="686214" cy="68621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nvGrpSpPr>
          <p:cNvPr id="122" name="稻壳天启设计原创模板"/>
          <p:cNvGrpSpPr/>
          <p:nvPr/>
        </p:nvGrpSpPr>
        <p:grpSpPr>
          <a:xfrm>
            <a:off x="8131900" y="4400240"/>
            <a:ext cx="401408" cy="381133"/>
            <a:chOff x="1726435" y="577684"/>
            <a:chExt cx="305819" cy="290372"/>
          </a:xfrm>
          <a:noFill/>
        </p:grpSpPr>
        <p:sp>
          <p:nvSpPr>
            <p:cNvPr id="123" name="稻壳天启设计原创模板"/>
            <p:cNvSpPr/>
            <p:nvPr/>
          </p:nvSpPr>
          <p:spPr bwMode="auto">
            <a:xfrm>
              <a:off x="1726435" y="672415"/>
              <a:ext cx="305819" cy="195641"/>
            </a:xfrm>
            <a:custGeom>
              <a:avLst/>
              <a:gdLst>
                <a:gd name="T0" fmla="*/ 131 w 148"/>
                <a:gd name="T1" fmla="*/ 28 h 95"/>
                <a:gd name="T2" fmla="*/ 97 w 148"/>
                <a:gd name="T3" fmla="*/ 0 h 95"/>
                <a:gd name="T4" fmla="*/ 80 w 148"/>
                <a:gd name="T5" fmla="*/ 0 h 95"/>
                <a:gd name="T6" fmla="*/ 75 w 148"/>
                <a:gd name="T7" fmla="*/ 0 h 95"/>
                <a:gd name="T8" fmla="*/ 50 w 148"/>
                <a:gd name="T9" fmla="*/ 0 h 95"/>
                <a:gd name="T10" fmla="*/ 17 w 148"/>
                <a:gd name="T11" fmla="*/ 28 h 95"/>
                <a:gd name="T12" fmla="*/ 48 w 148"/>
                <a:gd name="T13" fmla="*/ 95 h 95"/>
                <a:gd name="T14" fmla="*/ 48 w 148"/>
                <a:gd name="T15" fmla="*/ 95 h 95"/>
                <a:gd name="T16" fmla="*/ 49 w 148"/>
                <a:gd name="T17" fmla="*/ 95 h 95"/>
                <a:gd name="T18" fmla="*/ 99 w 148"/>
                <a:gd name="T19" fmla="*/ 95 h 95"/>
                <a:gd name="T20" fmla="*/ 99 w 148"/>
                <a:gd name="T21" fmla="*/ 95 h 95"/>
                <a:gd name="T22" fmla="*/ 99 w 148"/>
                <a:gd name="T23" fmla="*/ 95 h 95"/>
                <a:gd name="T24" fmla="*/ 131 w 148"/>
                <a:gd name="T25" fmla="*/ 2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8" h="95">
                  <a:moveTo>
                    <a:pt x="131" y="28"/>
                  </a:moveTo>
                  <a:cubicBezTo>
                    <a:pt x="117" y="1"/>
                    <a:pt x="97" y="0"/>
                    <a:pt x="97" y="0"/>
                  </a:cubicBezTo>
                  <a:cubicBezTo>
                    <a:pt x="80" y="0"/>
                    <a:pt x="80" y="0"/>
                    <a:pt x="80" y="0"/>
                  </a:cubicBezTo>
                  <a:cubicBezTo>
                    <a:pt x="75" y="0"/>
                    <a:pt x="75" y="0"/>
                    <a:pt x="75" y="0"/>
                  </a:cubicBezTo>
                  <a:cubicBezTo>
                    <a:pt x="50" y="0"/>
                    <a:pt x="50" y="0"/>
                    <a:pt x="50" y="0"/>
                  </a:cubicBezTo>
                  <a:cubicBezTo>
                    <a:pt x="50" y="0"/>
                    <a:pt x="31" y="1"/>
                    <a:pt x="17" y="28"/>
                  </a:cubicBezTo>
                  <a:cubicBezTo>
                    <a:pt x="2" y="55"/>
                    <a:pt x="0" y="95"/>
                    <a:pt x="48" y="95"/>
                  </a:cubicBezTo>
                  <a:cubicBezTo>
                    <a:pt x="48" y="95"/>
                    <a:pt x="48" y="95"/>
                    <a:pt x="48" y="95"/>
                  </a:cubicBezTo>
                  <a:cubicBezTo>
                    <a:pt x="49" y="95"/>
                    <a:pt x="49" y="95"/>
                    <a:pt x="49" y="95"/>
                  </a:cubicBezTo>
                  <a:cubicBezTo>
                    <a:pt x="50" y="95"/>
                    <a:pt x="65" y="95"/>
                    <a:pt x="99" y="95"/>
                  </a:cubicBezTo>
                  <a:cubicBezTo>
                    <a:pt x="99" y="95"/>
                    <a:pt x="99" y="95"/>
                    <a:pt x="99" y="95"/>
                  </a:cubicBezTo>
                  <a:cubicBezTo>
                    <a:pt x="99" y="95"/>
                    <a:pt x="99" y="95"/>
                    <a:pt x="99" y="95"/>
                  </a:cubicBezTo>
                  <a:cubicBezTo>
                    <a:pt x="148" y="95"/>
                    <a:pt x="146" y="55"/>
                    <a:pt x="131" y="28"/>
                  </a:cubicBez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24" name="稻壳天启设计原创模板"/>
            <p:cNvSpPr/>
            <p:nvPr/>
          </p:nvSpPr>
          <p:spPr bwMode="auto">
            <a:xfrm>
              <a:off x="1740851" y="645643"/>
              <a:ext cx="276987" cy="80316"/>
            </a:xfrm>
            <a:custGeom>
              <a:avLst/>
              <a:gdLst>
                <a:gd name="T0" fmla="*/ 123 w 134"/>
                <a:gd name="T1" fmla="*/ 39 h 39"/>
                <a:gd name="T2" fmla="*/ 134 w 134"/>
                <a:gd name="T3" fmla="*/ 32 h 39"/>
                <a:gd name="T4" fmla="*/ 91 w 134"/>
                <a:gd name="T5" fmla="*/ 0 h 39"/>
                <a:gd name="T6" fmla="*/ 43 w 134"/>
                <a:gd name="T7" fmla="*/ 0 h 39"/>
                <a:gd name="T8" fmla="*/ 0 w 134"/>
                <a:gd name="T9" fmla="*/ 32 h 39"/>
                <a:gd name="T10" fmla="*/ 11 w 134"/>
                <a:gd name="T11" fmla="*/ 39 h 39"/>
              </a:gdLst>
              <a:ahLst/>
              <a:cxnLst>
                <a:cxn ang="0">
                  <a:pos x="T0" y="T1"/>
                </a:cxn>
                <a:cxn ang="0">
                  <a:pos x="T2" y="T3"/>
                </a:cxn>
                <a:cxn ang="0">
                  <a:pos x="T4" y="T5"/>
                </a:cxn>
                <a:cxn ang="0">
                  <a:pos x="T6" y="T7"/>
                </a:cxn>
                <a:cxn ang="0">
                  <a:pos x="T8" y="T9"/>
                </a:cxn>
                <a:cxn ang="0">
                  <a:pos x="T10" y="T11"/>
                </a:cxn>
              </a:cxnLst>
              <a:rect l="0" t="0" r="r" b="b"/>
              <a:pathLst>
                <a:path w="134" h="39">
                  <a:moveTo>
                    <a:pt x="123" y="39"/>
                  </a:moveTo>
                  <a:cubicBezTo>
                    <a:pt x="134" y="32"/>
                    <a:pt x="134" y="32"/>
                    <a:pt x="134" y="32"/>
                  </a:cubicBezTo>
                  <a:cubicBezTo>
                    <a:pt x="117" y="2"/>
                    <a:pt x="94" y="0"/>
                    <a:pt x="91" y="0"/>
                  </a:cubicBezTo>
                  <a:cubicBezTo>
                    <a:pt x="91" y="0"/>
                    <a:pt x="43" y="0"/>
                    <a:pt x="43" y="0"/>
                  </a:cubicBezTo>
                  <a:cubicBezTo>
                    <a:pt x="40" y="0"/>
                    <a:pt x="17" y="2"/>
                    <a:pt x="0" y="32"/>
                  </a:cubicBezTo>
                  <a:cubicBezTo>
                    <a:pt x="11" y="39"/>
                    <a:pt x="11" y="39"/>
                    <a:pt x="11" y="39"/>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25" name="稻壳天启设计原创模板"/>
            <p:cNvSpPr>
              <a:spLocks noChangeArrowheads="1"/>
            </p:cNvSpPr>
            <p:nvPr/>
          </p:nvSpPr>
          <p:spPr bwMode="auto">
            <a:xfrm>
              <a:off x="1842790" y="577684"/>
              <a:ext cx="37069" cy="37069"/>
            </a:xfrm>
            <a:prstGeom prst="ellips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26" name="稻壳天启设计原创模板"/>
            <p:cNvSpPr>
              <a:spLocks noChangeArrowheads="1"/>
            </p:cNvSpPr>
            <p:nvPr/>
          </p:nvSpPr>
          <p:spPr bwMode="auto">
            <a:xfrm>
              <a:off x="1879859" y="577684"/>
              <a:ext cx="37069" cy="37069"/>
            </a:xfrm>
            <a:prstGeom prst="ellips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27" name="稻壳天启设计原创模板"/>
            <p:cNvSpPr>
              <a:spLocks noChangeShapeType="1"/>
            </p:cNvSpPr>
            <p:nvPr/>
          </p:nvSpPr>
          <p:spPr bwMode="auto">
            <a:xfrm>
              <a:off x="1898393" y="614753"/>
              <a:ext cx="14416" cy="24713"/>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28" name="稻壳天启设计原创模板"/>
            <p:cNvSpPr>
              <a:spLocks noChangeShapeType="1"/>
            </p:cNvSpPr>
            <p:nvPr/>
          </p:nvSpPr>
          <p:spPr bwMode="auto">
            <a:xfrm flipH="1">
              <a:off x="1846909" y="614753"/>
              <a:ext cx="14416" cy="24713"/>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grpSp>
      <p:sp>
        <p:nvSpPr>
          <p:cNvPr id="130" name="稻壳天启设计原创模板"/>
          <p:cNvSpPr/>
          <p:nvPr/>
        </p:nvSpPr>
        <p:spPr>
          <a:xfrm>
            <a:off x="7989498" y="3091472"/>
            <a:ext cx="686214" cy="68621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nvGrpSpPr>
          <p:cNvPr id="131" name="稻壳天启设计原创模板"/>
          <p:cNvGrpSpPr/>
          <p:nvPr/>
        </p:nvGrpSpPr>
        <p:grpSpPr>
          <a:xfrm>
            <a:off x="8108924" y="3249790"/>
            <a:ext cx="447360" cy="370321"/>
            <a:chOff x="7238358" y="585924"/>
            <a:chExt cx="340827" cy="282135"/>
          </a:xfrm>
          <a:noFill/>
        </p:grpSpPr>
        <p:sp>
          <p:nvSpPr>
            <p:cNvPr id="132" name="稻壳天启设计原创模板"/>
            <p:cNvSpPr/>
            <p:nvPr/>
          </p:nvSpPr>
          <p:spPr bwMode="auto">
            <a:xfrm>
              <a:off x="7238358" y="633288"/>
              <a:ext cx="340827" cy="234771"/>
            </a:xfrm>
            <a:custGeom>
              <a:avLst/>
              <a:gdLst>
                <a:gd name="T0" fmla="*/ 165 w 165"/>
                <a:gd name="T1" fmla="*/ 93 h 114"/>
                <a:gd name="T2" fmla="*/ 144 w 165"/>
                <a:gd name="T3" fmla="*/ 114 h 114"/>
                <a:gd name="T4" fmla="*/ 21 w 165"/>
                <a:gd name="T5" fmla="*/ 114 h 114"/>
                <a:gd name="T6" fmla="*/ 0 w 165"/>
                <a:gd name="T7" fmla="*/ 93 h 114"/>
                <a:gd name="T8" fmla="*/ 0 w 165"/>
                <a:gd name="T9" fmla="*/ 21 h 114"/>
                <a:gd name="T10" fmla="*/ 21 w 165"/>
                <a:gd name="T11" fmla="*/ 0 h 114"/>
                <a:gd name="T12" fmla="*/ 144 w 165"/>
                <a:gd name="T13" fmla="*/ 0 h 114"/>
                <a:gd name="T14" fmla="*/ 165 w 165"/>
                <a:gd name="T15" fmla="*/ 21 h 114"/>
                <a:gd name="T16" fmla="*/ 165 w 165"/>
                <a:gd name="T17" fmla="*/ 9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5" h="114">
                  <a:moveTo>
                    <a:pt x="165" y="93"/>
                  </a:moveTo>
                  <a:cubicBezTo>
                    <a:pt x="165" y="104"/>
                    <a:pt x="156" y="114"/>
                    <a:pt x="144" y="114"/>
                  </a:cubicBezTo>
                  <a:cubicBezTo>
                    <a:pt x="21" y="114"/>
                    <a:pt x="21" y="114"/>
                    <a:pt x="21" y="114"/>
                  </a:cubicBezTo>
                  <a:cubicBezTo>
                    <a:pt x="9" y="114"/>
                    <a:pt x="0" y="104"/>
                    <a:pt x="0" y="93"/>
                  </a:cubicBezTo>
                  <a:cubicBezTo>
                    <a:pt x="0" y="21"/>
                    <a:pt x="0" y="21"/>
                    <a:pt x="0" y="21"/>
                  </a:cubicBezTo>
                  <a:cubicBezTo>
                    <a:pt x="0" y="10"/>
                    <a:pt x="9" y="0"/>
                    <a:pt x="21" y="0"/>
                  </a:cubicBezTo>
                  <a:cubicBezTo>
                    <a:pt x="144" y="0"/>
                    <a:pt x="144" y="0"/>
                    <a:pt x="144" y="0"/>
                  </a:cubicBezTo>
                  <a:cubicBezTo>
                    <a:pt x="156" y="0"/>
                    <a:pt x="165" y="10"/>
                    <a:pt x="165" y="21"/>
                  </a:cubicBezTo>
                  <a:lnTo>
                    <a:pt x="165" y="93"/>
                  </a:ln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33" name="稻壳天启设计原创模板"/>
            <p:cNvSpPr/>
            <p:nvPr/>
          </p:nvSpPr>
          <p:spPr bwMode="auto">
            <a:xfrm>
              <a:off x="7353683" y="585924"/>
              <a:ext cx="109147" cy="47366"/>
            </a:xfrm>
            <a:custGeom>
              <a:avLst/>
              <a:gdLst>
                <a:gd name="T0" fmla="*/ 0 w 53"/>
                <a:gd name="T1" fmla="*/ 23 h 23"/>
                <a:gd name="T2" fmla="*/ 0 w 53"/>
                <a:gd name="T3" fmla="*/ 11 h 23"/>
                <a:gd name="T4" fmla="*/ 11 w 53"/>
                <a:gd name="T5" fmla="*/ 0 h 23"/>
                <a:gd name="T6" fmla="*/ 42 w 53"/>
                <a:gd name="T7" fmla="*/ 0 h 23"/>
                <a:gd name="T8" fmla="*/ 53 w 53"/>
                <a:gd name="T9" fmla="*/ 11 h 23"/>
                <a:gd name="T10" fmla="*/ 53 w 53"/>
                <a:gd name="T11" fmla="*/ 23 h 23"/>
              </a:gdLst>
              <a:ahLst/>
              <a:cxnLst>
                <a:cxn ang="0">
                  <a:pos x="T0" y="T1"/>
                </a:cxn>
                <a:cxn ang="0">
                  <a:pos x="T2" y="T3"/>
                </a:cxn>
                <a:cxn ang="0">
                  <a:pos x="T4" y="T5"/>
                </a:cxn>
                <a:cxn ang="0">
                  <a:pos x="T6" y="T7"/>
                </a:cxn>
                <a:cxn ang="0">
                  <a:pos x="T8" y="T9"/>
                </a:cxn>
                <a:cxn ang="0">
                  <a:pos x="T10" y="T11"/>
                </a:cxn>
              </a:cxnLst>
              <a:rect l="0" t="0" r="r" b="b"/>
              <a:pathLst>
                <a:path w="53" h="23">
                  <a:moveTo>
                    <a:pt x="0" y="23"/>
                  </a:moveTo>
                  <a:cubicBezTo>
                    <a:pt x="0" y="11"/>
                    <a:pt x="0" y="11"/>
                    <a:pt x="0" y="11"/>
                  </a:cubicBezTo>
                  <a:cubicBezTo>
                    <a:pt x="0" y="5"/>
                    <a:pt x="5" y="0"/>
                    <a:pt x="11" y="0"/>
                  </a:cubicBezTo>
                  <a:cubicBezTo>
                    <a:pt x="42" y="0"/>
                    <a:pt x="42" y="0"/>
                    <a:pt x="42" y="0"/>
                  </a:cubicBezTo>
                  <a:cubicBezTo>
                    <a:pt x="48" y="0"/>
                    <a:pt x="53" y="5"/>
                    <a:pt x="53" y="11"/>
                  </a:cubicBezTo>
                  <a:cubicBezTo>
                    <a:pt x="53" y="23"/>
                    <a:pt x="53" y="23"/>
                    <a:pt x="53" y="23"/>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34" name="稻壳天启设计原创模板"/>
            <p:cNvSpPr>
              <a:spLocks noChangeShapeType="1"/>
            </p:cNvSpPr>
            <p:nvPr/>
          </p:nvSpPr>
          <p:spPr bwMode="auto">
            <a:xfrm>
              <a:off x="7511231" y="725963"/>
              <a:ext cx="61782" cy="0"/>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35" name="稻壳天启设计原创模板"/>
            <p:cNvSpPr>
              <a:spLocks noChangeShapeType="1"/>
            </p:cNvSpPr>
            <p:nvPr/>
          </p:nvSpPr>
          <p:spPr bwMode="auto">
            <a:xfrm>
              <a:off x="7357808" y="725963"/>
              <a:ext cx="100910" cy="0"/>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36" name="稻壳天启设计原创模板"/>
            <p:cNvSpPr>
              <a:spLocks noChangeShapeType="1"/>
            </p:cNvSpPr>
            <p:nvPr/>
          </p:nvSpPr>
          <p:spPr bwMode="auto">
            <a:xfrm>
              <a:off x="7240430" y="725963"/>
              <a:ext cx="67960" cy="0"/>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37" name="稻壳天启设计原创模板"/>
            <p:cNvSpPr/>
            <p:nvPr/>
          </p:nvSpPr>
          <p:spPr bwMode="auto">
            <a:xfrm>
              <a:off x="7314568" y="707428"/>
              <a:ext cx="37069" cy="37069"/>
            </a:xfrm>
            <a:custGeom>
              <a:avLst/>
              <a:gdLst>
                <a:gd name="T0" fmla="*/ 18 w 18"/>
                <a:gd name="T1" fmla="*/ 13 h 18"/>
                <a:gd name="T2" fmla="*/ 12 w 18"/>
                <a:gd name="T3" fmla="*/ 18 h 18"/>
                <a:gd name="T4" fmla="*/ 5 w 18"/>
                <a:gd name="T5" fmla="*/ 18 h 18"/>
                <a:gd name="T6" fmla="*/ 0 w 18"/>
                <a:gd name="T7" fmla="*/ 13 h 18"/>
                <a:gd name="T8" fmla="*/ 0 w 18"/>
                <a:gd name="T9" fmla="*/ 6 h 18"/>
                <a:gd name="T10" fmla="*/ 5 w 18"/>
                <a:gd name="T11" fmla="*/ 0 h 18"/>
                <a:gd name="T12" fmla="*/ 12 w 18"/>
                <a:gd name="T13" fmla="*/ 0 h 18"/>
                <a:gd name="T14" fmla="*/ 18 w 18"/>
                <a:gd name="T15" fmla="*/ 6 h 18"/>
                <a:gd name="T16" fmla="*/ 18 w 18"/>
                <a:gd name="T17"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8">
                  <a:moveTo>
                    <a:pt x="18" y="13"/>
                  </a:moveTo>
                  <a:cubicBezTo>
                    <a:pt x="18" y="16"/>
                    <a:pt x="15" y="18"/>
                    <a:pt x="12" y="18"/>
                  </a:cubicBezTo>
                  <a:cubicBezTo>
                    <a:pt x="5" y="18"/>
                    <a:pt x="5" y="18"/>
                    <a:pt x="5" y="18"/>
                  </a:cubicBezTo>
                  <a:cubicBezTo>
                    <a:pt x="2" y="18"/>
                    <a:pt x="0" y="16"/>
                    <a:pt x="0" y="13"/>
                  </a:cubicBezTo>
                  <a:cubicBezTo>
                    <a:pt x="0" y="6"/>
                    <a:pt x="0" y="6"/>
                    <a:pt x="0" y="6"/>
                  </a:cubicBezTo>
                  <a:cubicBezTo>
                    <a:pt x="0" y="3"/>
                    <a:pt x="2" y="0"/>
                    <a:pt x="5" y="0"/>
                  </a:cubicBezTo>
                  <a:cubicBezTo>
                    <a:pt x="12" y="0"/>
                    <a:pt x="12" y="0"/>
                    <a:pt x="12" y="0"/>
                  </a:cubicBezTo>
                  <a:cubicBezTo>
                    <a:pt x="15" y="0"/>
                    <a:pt x="18" y="3"/>
                    <a:pt x="18" y="6"/>
                  </a:cubicBezTo>
                  <a:lnTo>
                    <a:pt x="18" y="13"/>
                  </a:ln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38" name="稻壳天启设计原创模板"/>
            <p:cNvSpPr/>
            <p:nvPr/>
          </p:nvSpPr>
          <p:spPr bwMode="auto">
            <a:xfrm>
              <a:off x="7273375" y="728020"/>
              <a:ext cx="117385" cy="102969"/>
            </a:xfrm>
            <a:custGeom>
              <a:avLst/>
              <a:gdLst>
                <a:gd name="T0" fmla="*/ 57 w 57"/>
                <a:gd name="T1" fmla="*/ 0 h 50"/>
                <a:gd name="T2" fmla="*/ 57 w 57"/>
                <a:gd name="T3" fmla="*/ 34 h 50"/>
                <a:gd name="T4" fmla="*/ 41 w 57"/>
                <a:gd name="T5" fmla="*/ 50 h 50"/>
                <a:gd name="T6" fmla="*/ 16 w 57"/>
                <a:gd name="T7" fmla="*/ 50 h 50"/>
                <a:gd name="T8" fmla="*/ 0 w 57"/>
                <a:gd name="T9" fmla="*/ 34 h 50"/>
                <a:gd name="T10" fmla="*/ 0 w 57"/>
                <a:gd name="T11" fmla="*/ 0 h 50"/>
              </a:gdLst>
              <a:ahLst/>
              <a:cxnLst>
                <a:cxn ang="0">
                  <a:pos x="T0" y="T1"/>
                </a:cxn>
                <a:cxn ang="0">
                  <a:pos x="T2" y="T3"/>
                </a:cxn>
                <a:cxn ang="0">
                  <a:pos x="T4" y="T5"/>
                </a:cxn>
                <a:cxn ang="0">
                  <a:pos x="T6" y="T7"/>
                </a:cxn>
                <a:cxn ang="0">
                  <a:pos x="T8" y="T9"/>
                </a:cxn>
                <a:cxn ang="0">
                  <a:pos x="T10" y="T11"/>
                </a:cxn>
              </a:cxnLst>
              <a:rect l="0" t="0" r="r" b="b"/>
              <a:pathLst>
                <a:path w="57" h="50">
                  <a:moveTo>
                    <a:pt x="57" y="0"/>
                  </a:moveTo>
                  <a:cubicBezTo>
                    <a:pt x="57" y="34"/>
                    <a:pt x="57" y="34"/>
                    <a:pt x="57" y="34"/>
                  </a:cubicBezTo>
                  <a:cubicBezTo>
                    <a:pt x="57" y="41"/>
                    <a:pt x="48" y="50"/>
                    <a:pt x="41" y="50"/>
                  </a:cubicBezTo>
                  <a:cubicBezTo>
                    <a:pt x="16" y="50"/>
                    <a:pt x="16" y="50"/>
                    <a:pt x="16" y="50"/>
                  </a:cubicBezTo>
                  <a:cubicBezTo>
                    <a:pt x="10" y="50"/>
                    <a:pt x="0" y="41"/>
                    <a:pt x="0" y="34"/>
                  </a:cubicBezTo>
                  <a:cubicBezTo>
                    <a:pt x="0" y="0"/>
                    <a:pt x="0" y="0"/>
                    <a:pt x="0" y="0"/>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39" name="稻壳天启设计原创模板"/>
            <p:cNvSpPr/>
            <p:nvPr/>
          </p:nvSpPr>
          <p:spPr bwMode="auto">
            <a:xfrm>
              <a:off x="7464898" y="707424"/>
              <a:ext cx="38099" cy="37069"/>
            </a:xfrm>
            <a:custGeom>
              <a:avLst/>
              <a:gdLst>
                <a:gd name="T0" fmla="*/ 18 w 18"/>
                <a:gd name="T1" fmla="*/ 13 h 18"/>
                <a:gd name="T2" fmla="*/ 13 w 18"/>
                <a:gd name="T3" fmla="*/ 18 h 18"/>
                <a:gd name="T4" fmla="*/ 5 w 18"/>
                <a:gd name="T5" fmla="*/ 18 h 18"/>
                <a:gd name="T6" fmla="*/ 0 w 18"/>
                <a:gd name="T7" fmla="*/ 13 h 18"/>
                <a:gd name="T8" fmla="*/ 0 w 18"/>
                <a:gd name="T9" fmla="*/ 6 h 18"/>
                <a:gd name="T10" fmla="*/ 5 w 18"/>
                <a:gd name="T11" fmla="*/ 0 h 18"/>
                <a:gd name="T12" fmla="*/ 13 w 18"/>
                <a:gd name="T13" fmla="*/ 0 h 18"/>
                <a:gd name="T14" fmla="*/ 18 w 18"/>
                <a:gd name="T15" fmla="*/ 6 h 18"/>
                <a:gd name="T16" fmla="*/ 18 w 18"/>
                <a:gd name="T17"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8">
                  <a:moveTo>
                    <a:pt x="18" y="13"/>
                  </a:moveTo>
                  <a:cubicBezTo>
                    <a:pt x="18" y="16"/>
                    <a:pt x="16" y="18"/>
                    <a:pt x="13" y="18"/>
                  </a:cubicBezTo>
                  <a:cubicBezTo>
                    <a:pt x="5" y="18"/>
                    <a:pt x="5" y="18"/>
                    <a:pt x="5" y="18"/>
                  </a:cubicBezTo>
                  <a:cubicBezTo>
                    <a:pt x="3" y="18"/>
                    <a:pt x="0" y="16"/>
                    <a:pt x="0" y="13"/>
                  </a:cubicBezTo>
                  <a:cubicBezTo>
                    <a:pt x="0" y="6"/>
                    <a:pt x="0" y="6"/>
                    <a:pt x="0" y="6"/>
                  </a:cubicBezTo>
                  <a:cubicBezTo>
                    <a:pt x="0" y="3"/>
                    <a:pt x="3" y="0"/>
                    <a:pt x="5" y="0"/>
                  </a:cubicBezTo>
                  <a:cubicBezTo>
                    <a:pt x="13" y="0"/>
                    <a:pt x="13" y="0"/>
                    <a:pt x="13" y="0"/>
                  </a:cubicBezTo>
                  <a:cubicBezTo>
                    <a:pt x="16" y="0"/>
                    <a:pt x="18" y="3"/>
                    <a:pt x="18" y="6"/>
                  </a:cubicBezTo>
                  <a:lnTo>
                    <a:pt x="18" y="13"/>
                  </a:ln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sp>
          <p:nvSpPr>
            <p:cNvPr id="140" name="稻壳天启设计原创模板"/>
            <p:cNvSpPr/>
            <p:nvPr/>
          </p:nvSpPr>
          <p:spPr bwMode="auto">
            <a:xfrm>
              <a:off x="7425780" y="728019"/>
              <a:ext cx="118415" cy="102969"/>
            </a:xfrm>
            <a:custGeom>
              <a:avLst/>
              <a:gdLst>
                <a:gd name="T0" fmla="*/ 57 w 57"/>
                <a:gd name="T1" fmla="*/ 0 h 50"/>
                <a:gd name="T2" fmla="*/ 57 w 57"/>
                <a:gd name="T3" fmla="*/ 34 h 50"/>
                <a:gd name="T4" fmla="*/ 45 w 57"/>
                <a:gd name="T5" fmla="*/ 50 h 50"/>
                <a:gd name="T6" fmla="*/ 12 w 57"/>
                <a:gd name="T7" fmla="*/ 50 h 50"/>
                <a:gd name="T8" fmla="*/ 0 w 57"/>
                <a:gd name="T9" fmla="*/ 34 h 50"/>
                <a:gd name="T10" fmla="*/ 0 w 57"/>
                <a:gd name="T11" fmla="*/ 0 h 50"/>
              </a:gdLst>
              <a:ahLst/>
              <a:cxnLst>
                <a:cxn ang="0">
                  <a:pos x="T0" y="T1"/>
                </a:cxn>
                <a:cxn ang="0">
                  <a:pos x="T2" y="T3"/>
                </a:cxn>
                <a:cxn ang="0">
                  <a:pos x="T4" y="T5"/>
                </a:cxn>
                <a:cxn ang="0">
                  <a:pos x="T6" y="T7"/>
                </a:cxn>
                <a:cxn ang="0">
                  <a:pos x="T8" y="T9"/>
                </a:cxn>
                <a:cxn ang="0">
                  <a:pos x="T10" y="T11"/>
                </a:cxn>
              </a:cxnLst>
              <a:rect l="0" t="0" r="r" b="b"/>
              <a:pathLst>
                <a:path w="57" h="50">
                  <a:moveTo>
                    <a:pt x="57" y="0"/>
                  </a:moveTo>
                  <a:cubicBezTo>
                    <a:pt x="57" y="34"/>
                    <a:pt x="57" y="34"/>
                    <a:pt x="57" y="34"/>
                  </a:cubicBezTo>
                  <a:cubicBezTo>
                    <a:pt x="57" y="41"/>
                    <a:pt x="51" y="50"/>
                    <a:pt x="45" y="50"/>
                  </a:cubicBezTo>
                  <a:cubicBezTo>
                    <a:pt x="12" y="50"/>
                    <a:pt x="12" y="50"/>
                    <a:pt x="12" y="50"/>
                  </a:cubicBezTo>
                  <a:cubicBezTo>
                    <a:pt x="5" y="50"/>
                    <a:pt x="0" y="41"/>
                    <a:pt x="0" y="34"/>
                  </a:cubicBezTo>
                  <a:cubicBezTo>
                    <a:pt x="0" y="0"/>
                    <a:pt x="0" y="0"/>
                    <a:pt x="0" y="0"/>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20204" pitchFamily="34" charset="0"/>
              </a:endParaRPr>
            </a:p>
          </p:txBody>
        </p:sp>
      </p:grpSp>
      <p:grpSp>
        <p:nvGrpSpPr>
          <p:cNvPr id="3" name="组合 2"/>
          <p:cNvGrpSpPr/>
          <p:nvPr/>
        </p:nvGrpSpPr>
        <p:grpSpPr>
          <a:xfrm>
            <a:off x="731976" y="1942365"/>
            <a:ext cx="2902922" cy="3710270"/>
            <a:chOff x="223832" y="1598942"/>
            <a:chExt cx="2902922" cy="3710270"/>
          </a:xfrm>
        </p:grpSpPr>
        <p:sp>
          <p:nvSpPr>
            <p:cNvPr id="44" name="文本框 43"/>
            <p:cNvSpPr txBox="1"/>
            <p:nvPr/>
          </p:nvSpPr>
          <p:spPr>
            <a:xfrm>
              <a:off x="223832" y="2094549"/>
              <a:ext cx="2902922" cy="3214663"/>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5" name="文本框 44"/>
            <p:cNvSpPr txBox="1"/>
            <p:nvPr/>
          </p:nvSpPr>
          <p:spPr>
            <a:xfrm rot="16200000">
              <a:off x="930579" y="930106"/>
              <a:ext cx="553998" cy="1891670"/>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sp>
        <p:nvSpPr>
          <p:cNvPr id="47" name="文本框 46"/>
          <p:cNvSpPr txBox="1"/>
          <p:nvPr/>
        </p:nvSpPr>
        <p:spPr>
          <a:xfrm>
            <a:off x="8773929" y="1798785"/>
            <a:ext cx="2686096"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8" name="文本框 47"/>
          <p:cNvSpPr txBox="1"/>
          <p:nvPr/>
        </p:nvSpPr>
        <p:spPr>
          <a:xfrm rot="16200000">
            <a:off x="6093350" y="1729613"/>
            <a:ext cx="430887" cy="1750116"/>
          </a:xfrm>
          <a:prstGeom prst="rect">
            <a:avLst/>
          </a:prstGeom>
          <a:noFill/>
        </p:spPr>
        <p:txBody>
          <a:bodyPr vert="eaVert" wrap="square" rtlCol="0">
            <a:spAutoFit/>
          </a:bodyPr>
          <a:lstStyle/>
          <a:p>
            <a:r>
              <a:rPr lang="en-US" altLang="zh-CN" sz="1600" dirty="0">
                <a:solidFill>
                  <a:schemeClr val="bg1"/>
                </a:solidFill>
                <a:latin typeface="Meiryo UI" panose="020B0604030504040204" pitchFamily="50" charset="-128"/>
                <a:ea typeface="Meiryo UI" panose="020B0604030504040204" pitchFamily="50" charset="-128"/>
              </a:rPr>
              <a:t>BUSINESS</a:t>
            </a:r>
            <a:endParaRPr lang="en-US" altLang="zh-CN" sz="1600" dirty="0">
              <a:solidFill>
                <a:schemeClr val="bg1"/>
              </a:solidFill>
              <a:latin typeface="Meiryo UI" panose="020B0604030504040204" pitchFamily="50" charset="-128"/>
              <a:ea typeface="Meiryo UI" panose="020B0604030504040204" pitchFamily="50" charset="-128"/>
            </a:endParaRPr>
          </a:p>
        </p:txBody>
      </p:sp>
      <p:sp>
        <p:nvSpPr>
          <p:cNvPr id="49" name="文本框 48"/>
          <p:cNvSpPr txBox="1"/>
          <p:nvPr/>
        </p:nvSpPr>
        <p:spPr>
          <a:xfrm rot="16200000">
            <a:off x="6093350" y="2504766"/>
            <a:ext cx="430887" cy="1750116"/>
          </a:xfrm>
          <a:prstGeom prst="rect">
            <a:avLst/>
          </a:prstGeom>
          <a:noFill/>
        </p:spPr>
        <p:txBody>
          <a:bodyPr vert="eaVert" wrap="square" rtlCol="0">
            <a:spAutoFit/>
          </a:bodyPr>
          <a:lstStyle/>
          <a:p>
            <a:r>
              <a:rPr lang="en-US" altLang="zh-CN" sz="1600" dirty="0">
                <a:solidFill>
                  <a:schemeClr val="bg1"/>
                </a:solidFill>
                <a:latin typeface="Meiryo UI" panose="020B0604030504040204" pitchFamily="50" charset="-128"/>
                <a:ea typeface="Meiryo UI" panose="020B0604030504040204" pitchFamily="50" charset="-128"/>
              </a:rPr>
              <a:t>BUSINESS</a:t>
            </a:r>
            <a:endParaRPr lang="en-US" altLang="zh-CN" sz="1600" dirty="0">
              <a:solidFill>
                <a:schemeClr val="bg1"/>
              </a:solidFill>
              <a:latin typeface="Meiryo UI" panose="020B0604030504040204" pitchFamily="50" charset="-128"/>
              <a:ea typeface="Meiryo UI" panose="020B0604030504040204" pitchFamily="50" charset="-128"/>
            </a:endParaRPr>
          </a:p>
        </p:txBody>
      </p:sp>
      <p:sp>
        <p:nvSpPr>
          <p:cNvPr id="50" name="文本框 49"/>
          <p:cNvSpPr txBox="1"/>
          <p:nvPr/>
        </p:nvSpPr>
        <p:spPr>
          <a:xfrm rot="16200000">
            <a:off x="6093350" y="3279919"/>
            <a:ext cx="430887" cy="1750116"/>
          </a:xfrm>
          <a:prstGeom prst="rect">
            <a:avLst/>
          </a:prstGeom>
          <a:noFill/>
        </p:spPr>
        <p:txBody>
          <a:bodyPr vert="eaVert" wrap="square" rtlCol="0">
            <a:spAutoFit/>
          </a:bodyPr>
          <a:lstStyle/>
          <a:p>
            <a:r>
              <a:rPr lang="en-US" altLang="zh-CN" sz="1600" dirty="0">
                <a:solidFill>
                  <a:schemeClr val="bg1"/>
                </a:solidFill>
                <a:latin typeface="Meiryo UI" panose="020B0604030504040204" pitchFamily="50" charset="-128"/>
                <a:ea typeface="Meiryo UI" panose="020B0604030504040204" pitchFamily="50" charset="-128"/>
              </a:rPr>
              <a:t>BUSINESS</a:t>
            </a:r>
            <a:endParaRPr lang="en-US" altLang="zh-CN" sz="1600" dirty="0">
              <a:solidFill>
                <a:schemeClr val="bg1"/>
              </a:solidFill>
              <a:latin typeface="Meiryo UI" panose="020B0604030504040204" pitchFamily="50" charset="-128"/>
              <a:ea typeface="Meiryo UI" panose="020B0604030504040204" pitchFamily="50" charset="-128"/>
            </a:endParaRPr>
          </a:p>
        </p:txBody>
      </p:sp>
      <p:sp>
        <p:nvSpPr>
          <p:cNvPr id="51" name="文本框 50"/>
          <p:cNvSpPr txBox="1"/>
          <p:nvPr/>
        </p:nvSpPr>
        <p:spPr>
          <a:xfrm>
            <a:off x="8773929" y="2995438"/>
            <a:ext cx="2686096"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2" name="文本框 51"/>
          <p:cNvSpPr txBox="1"/>
          <p:nvPr/>
        </p:nvSpPr>
        <p:spPr>
          <a:xfrm>
            <a:off x="8773929" y="4192091"/>
            <a:ext cx="2686096"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矩形 21"/>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19" name="组合 18"/>
          <p:cNvGrpSpPr/>
          <p:nvPr/>
        </p:nvGrpSpPr>
        <p:grpSpPr>
          <a:xfrm>
            <a:off x="-47205" y="457199"/>
            <a:ext cx="12239205" cy="6349994"/>
            <a:chOff x="-47205" y="1894374"/>
            <a:chExt cx="8886406" cy="3287327"/>
          </a:xfrm>
        </p:grpSpPr>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21" name="图片 20"/>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sp>
        <p:nvSpPr>
          <p:cNvPr id="6" name="稻壳天启设计原创模板"/>
          <p:cNvSpPr/>
          <p:nvPr/>
        </p:nvSpPr>
        <p:spPr>
          <a:xfrm>
            <a:off x="3125165" y="2442258"/>
            <a:ext cx="9074551" cy="2407534"/>
          </a:xfrm>
          <a:custGeom>
            <a:avLst/>
            <a:gdLst>
              <a:gd name="connsiteX0" fmla="*/ 0 w 9074551"/>
              <a:gd name="connsiteY0" fmla="*/ 2407534 h 2407534"/>
              <a:gd name="connsiteX1" fmla="*/ 3773346 w 9074551"/>
              <a:gd name="connsiteY1" fmla="*/ 2407534 h 2407534"/>
              <a:gd name="connsiteX2" fmla="*/ 3773346 w 9074551"/>
              <a:gd name="connsiteY2" fmla="*/ 2222339 h 2407534"/>
              <a:gd name="connsiteX3" fmla="*/ 3773346 w 9074551"/>
              <a:gd name="connsiteY3" fmla="*/ 0 h 2407534"/>
              <a:gd name="connsiteX4" fmla="*/ 9074551 w 9074551"/>
              <a:gd name="connsiteY4" fmla="*/ 0 h 2407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4551" h="2407534">
                <a:moveTo>
                  <a:pt x="0" y="2407534"/>
                </a:moveTo>
                <a:lnTo>
                  <a:pt x="3773346" y="2407534"/>
                </a:lnTo>
                <a:lnTo>
                  <a:pt x="3773346" y="2222339"/>
                </a:lnTo>
                <a:lnTo>
                  <a:pt x="3773346" y="0"/>
                </a:lnTo>
                <a:lnTo>
                  <a:pt x="9074551" y="0"/>
                </a:lnTo>
              </a:path>
            </a:pathLst>
          </a:custGeom>
          <a:noFill/>
          <a:ln w="254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7" name="稻壳天启设计原创模板"/>
          <p:cNvSpPr/>
          <p:nvPr/>
        </p:nvSpPr>
        <p:spPr>
          <a:xfrm>
            <a:off x="4085863" y="4317356"/>
            <a:ext cx="1064872" cy="106487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8" name="稻壳天启设计原创模板"/>
          <p:cNvSpPr/>
          <p:nvPr/>
        </p:nvSpPr>
        <p:spPr>
          <a:xfrm>
            <a:off x="6574421" y="4525701"/>
            <a:ext cx="648182" cy="64818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9" name="稻壳天启设计原创模板"/>
          <p:cNvSpPr/>
          <p:nvPr/>
        </p:nvSpPr>
        <p:spPr>
          <a:xfrm>
            <a:off x="6366076" y="1979270"/>
            <a:ext cx="1064872" cy="106487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nvGrpSpPr>
          <p:cNvPr id="12" name="组合 11"/>
          <p:cNvGrpSpPr/>
          <p:nvPr/>
        </p:nvGrpSpPr>
        <p:grpSpPr>
          <a:xfrm>
            <a:off x="474439" y="4151113"/>
            <a:ext cx="2686096" cy="1286529"/>
            <a:chOff x="474439" y="4095699"/>
            <a:chExt cx="2686096" cy="1286529"/>
          </a:xfrm>
        </p:grpSpPr>
        <p:sp>
          <p:nvSpPr>
            <p:cNvPr id="27" name="文本框 26"/>
            <p:cNvSpPr txBox="1"/>
            <p:nvPr/>
          </p:nvSpPr>
          <p:spPr>
            <a:xfrm>
              <a:off x="474439" y="4591306"/>
              <a:ext cx="2686096"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28" name="文本框 27"/>
            <p:cNvSpPr txBox="1"/>
            <p:nvPr/>
          </p:nvSpPr>
          <p:spPr>
            <a:xfrm rot="16200000">
              <a:off x="1158915" y="3449133"/>
              <a:ext cx="553998" cy="1847129"/>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29" name="组合 28"/>
          <p:cNvGrpSpPr/>
          <p:nvPr/>
        </p:nvGrpSpPr>
        <p:grpSpPr>
          <a:xfrm>
            <a:off x="7580649" y="4151113"/>
            <a:ext cx="2686096" cy="1286529"/>
            <a:chOff x="474439" y="4095699"/>
            <a:chExt cx="2686096" cy="1286529"/>
          </a:xfrm>
        </p:grpSpPr>
        <p:sp>
          <p:nvSpPr>
            <p:cNvPr id="30" name="文本框 29"/>
            <p:cNvSpPr txBox="1"/>
            <p:nvPr/>
          </p:nvSpPr>
          <p:spPr>
            <a:xfrm>
              <a:off x="474439" y="4591306"/>
              <a:ext cx="2686096"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1" name="文本框 30"/>
            <p:cNvSpPr txBox="1"/>
            <p:nvPr/>
          </p:nvSpPr>
          <p:spPr>
            <a:xfrm rot="16200000">
              <a:off x="1157274" y="3450774"/>
              <a:ext cx="553998" cy="1843847"/>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32" name="组合 31"/>
          <p:cNvGrpSpPr/>
          <p:nvPr/>
        </p:nvGrpSpPr>
        <p:grpSpPr>
          <a:xfrm>
            <a:off x="3275251" y="1941669"/>
            <a:ext cx="2686096" cy="1286529"/>
            <a:chOff x="474439" y="4095699"/>
            <a:chExt cx="2686096" cy="1286529"/>
          </a:xfrm>
        </p:grpSpPr>
        <p:sp>
          <p:nvSpPr>
            <p:cNvPr id="33" name="文本框 32"/>
            <p:cNvSpPr txBox="1"/>
            <p:nvPr/>
          </p:nvSpPr>
          <p:spPr>
            <a:xfrm>
              <a:off x="474439" y="4591306"/>
              <a:ext cx="2686096"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4" name="文本框 33"/>
            <p:cNvSpPr txBox="1"/>
            <p:nvPr/>
          </p:nvSpPr>
          <p:spPr>
            <a:xfrm rot="16200000">
              <a:off x="1154137" y="3453911"/>
              <a:ext cx="553998" cy="1837573"/>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36" name="组合 35"/>
          <p:cNvGrpSpPr/>
          <p:nvPr/>
        </p:nvGrpSpPr>
        <p:grpSpPr>
          <a:xfrm>
            <a:off x="9158867" y="1941669"/>
            <a:ext cx="2686096" cy="1286529"/>
            <a:chOff x="474439" y="4095699"/>
            <a:chExt cx="2686096" cy="1286529"/>
          </a:xfrm>
        </p:grpSpPr>
        <p:sp>
          <p:nvSpPr>
            <p:cNvPr id="37" name="文本框 36"/>
            <p:cNvSpPr txBox="1"/>
            <p:nvPr/>
          </p:nvSpPr>
          <p:spPr>
            <a:xfrm>
              <a:off x="474439" y="4591306"/>
              <a:ext cx="2686096"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8" name="文本框 37"/>
            <p:cNvSpPr txBox="1"/>
            <p:nvPr/>
          </p:nvSpPr>
          <p:spPr>
            <a:xfrm rot="16200000">
              <a:off x="1213169" y="3394880"/>
              <a:ext cx="553998" cy="1955636"/>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2"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p:tgtEl>
                                          <p:spTgt spid="9"/>
                                        </p:tgtEl>
                                        <p:attrNameLst>
                                          <p:attrName>ppt_x</p:attrName>
                                        </p:attrNameLst>
                                      </p:cBhvr>
                                      <p:tavLst>
                                        <p:tav tm="0">
                                          <p:val>
                                            <p:strVal val="#ppt_x+#ppt_w*1.125000"/>
                                          </p:val>
                                        </p:tav>
                                        <p:tav tm="100000">
                                          <p:val>
                                            <p:strVal val="#ppt_x"/>
                                          </p:val>
                                        </p:tav>
                                      </p:tavLst>
                                    </p:anim>
                                    <p:animEffect transition="in" filter="wipe(left)">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8"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p:tgtEl>
                                          <p:spTgt spid="8"/>
                                        </p:tgtEl>
                                        <p:attrNameLst>
                                          <p:attrName>ppt_x</p:attrName>
                                        </p:attrNameLst>
                                      </p:cBhvr>
                                      <p:tavLst>
                                        <p:tav tm="0">
                                          <p:val>
                                            <p:strVal val="#ppt_x-#ppt_w*1.125000"/>
                                          </p:val>
                                        </p:tav>
                                        <p:tav tm="100000">
                                          <p:val>
                                            <p:strVal val="#ppt_x"/>
                                          </p:val>
                                        </p:tav>
                                      </p:tavLst>
                                    </p:anim>
                                    <p:animEffect transition="in" filter="wipe(right)">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18" name="组合 17"/>
          <p:cNvGrpSpPr/>
          <p:nvPr/>
        </p:nvGrpSpPr>
        <p:grpSpPr>
          <a:xfrm>
            <a:off x="-47205" y="457199"/>
            <a:ext cx="12239205" cy="6349994"/>
            <a:chOff x="-47205" y="1894374"/>
            <a:chExt cx="8886406" cy="3287327"/>
          </a:xfrm>
        </p:grpSpPr>
        <p:pic>
          <p:nvPicPr>
            <p:cNvPr id="19"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20" name="图片 19"/>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grpSp>
        <p:nvGrpSpPr>
          <p:cNvPr id="13" name="组合 12"/>
          <p:cNvGrpSpPr/>
          <p:nvPr/>
        </p:nvGrpSpPr>
        <p:grpSpPr>
          <a:xfrm>
            <a:off x="1173150" y="1515167"/>
            <a:ext cx="9845701" cy="4819460"/>
            <a:chOff x="1282281" y="1669143"/>
            <a:chExt cx="9845701" cy="4819460"/>
          </a:xfrm>
        </p:grpSpPr>
        <p:grpSp>
          <p:nvGrpSpPr>
            <p:cNvPr id="3" name="组合 2"/>
            <p:cNvGrpSpPr/>
            <p:nvPr/>
          </p:nvGrpSpPr>
          <p:grpSpPr>
            <a:xfrm>
              <a:off x="1282281" y="1669143"/>
              <a:ext cx="9845701" cy="1769918"/>
              <a:chOff x="1533499" y="1669143"/>
              <a:chExt cx="9845701" cy="1769918"/>
            </a:xfrm>
          </p:grpSpPr>
          <p:grpSp>
            <p:nvGrpSpPr>
              <p:cNvPr id="9" name="Group 8"/>
              <p:cNvGrpSpPr/>
              <p:nvPr/>
            </p:nvGrpSpPr>
            <p:grpSpPr>
              <a:xfrm>
                <a:off x="1533499" y="1669143"/>
                <a:ext cx="3975147" cy="825545"/>
                <a:chOff x="411163" y="1100138"/>
                <a:chExt cx="8834437" cy="2357437"/>
              </a:xfrm>
            </p:grpSpPr>
            <p:sp>
              <p:nvSpPr>
                <p:cNvPr id="5" name="稻壳天启设计原创模板"/>
                <p:cNvSpPr>
                  <a:spLocks noChangeArrowheads="1"/>
                </p:cNvSpPr>
                <p:nvPr/>
              </p:nvSpPr>
              <p:spPr bwMode="auto">
                <a:xfrm>
                  <a:off x="847725" y="1100138"/>
                  <a:ext cx="8397875" cy="2357437"/>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6" name="稻壳天启设计原创模板"/>
                <p:cNvSpPr/>
                <p:nvPr/>
              </p:nvSpPr>
              <p:spPr bwMode="auto">
                <a:xfrm>
                  <a:off x="411163" y="1519238"/>
                  <a:ext cx="2173287" cy="1519237"/>
                </a:xfrm>
                <a:custGeom>
                  <a:avLst/>
                  <a:gdLst>
                    <a:gd name="T0" fmla="*/ 1369 w 1369"/>
                    <a:gd name="T1" fmla="*/ 957 h 957"/>
                    <a:gd name="T2" fmla="*/ 0 w 1369"/>
                    <a:gd name="T3" fmla="*/ 957 h 957"/>
                    <a:gd name="T4" fmla="*/ 275 w 1369"/>
                    <a:gd name="T5" fmla="*/ 0 h 957"/>
                    <a:gd name="T6" fmla="*/ 1369 w 1369"/>
                    <a:gd name="T7" fmla="*/ 0 h 957"/>
                    <a:gd name="T8" fmla="*/ 1369 w 1369"/>
                    <a:gd name="T9" fmla="*/ 957 h 957"/>
                  </a:gdLst>
                  <a:ahLst/>
                  <a:cxnLst>
                    <a:cxn ang="0">
                      <a:pos x="T0" y="T1"/>
                    </a:cxn>
                    <a:cxn ang="0">
                      <a:pos x="T2" y="T3"/>
                    </a:cxn>
                    <a:cxn ang="0">
                      <a:pos x="T4" y="T5"/>
                    </a:cxn>
                    <a:cxn ang="0">
                      <a:pos x="T6" y="T7"/>
                    </a:cxn>
                    <a:cxn ang="0">
                      <a:pos x="T8" y="T9"/>
                    </a:cxn>
                  </a:cxnLst>
                  <a:rect l="0" t="0" r="r" b="b"/>
                  <a:pathLst>
                    <a:path w="1369" h="957">
                      <a:moveTo>
                        <a:pt x="1369" y="957"/>
                      </a:moveTo>
                      <a:lnTo>
                        <a:pt x="0" y="957"/>
                      </a:lnTo>
                      <a:lnTo>
                        <a:pt x="275" y="0"/>
                      </a:lnTo>
                      <a:lnTo>
                        <a:pt x="1369" y="0"/>
                      </a:lnTo>
                      <a:lnTo>
                        <a:pt x="1369" y="957"/>
                      </a:lnTo>
                      <a:close/>
                    </a:path>
                  </a:pathLst>
                </a:custGeom>
                <a:solidFill>
                  <a:srgbClr val="D2E6E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solidFill>
                        <a:schemeClr val="bg1"/>
                      </a:solidFill>
                      <a:latin typeface="Meiryo UI" panose="020B0604030504040204" pitchFamily="50" charset="-128"/>
                      <a:ea typeface="Meiryo UI" panose="020B0604030504040204" pitchFamily="50" charset="-128"/>
                    </a:rPr>
                    <a:t>01</a:t>
                  </a:r>
                  <a:endParaRPr lang="en-US" sz="2000" dirty="0">
                    <a:solidFill>
                      <a:schemeClr val="bg1"/>
                    </a:solidFill>
                    <a:latin typeface="Meiryo UI" panose="020B0604030504040204" pitchFamily="50" charset="-128"/>
                    <a:ea typeface="Meiryo UI" panose="020B0604030504040204" pitchFamily="50" charset="-128"/>
                  </a:endParaRPr>
                </a:p>
              </p:txBody>
            </p:sp>
            <p:sp>
              <p:nvSpPr>
                <p:cNvPr id="8" name="稻壳天启设计原创模板"/>
                <p:cNvSpPr/>
                <p:nvPr/>
              </p:nvSpPr>
              <p:spPr bwMode="auto">
                <a:xfrm>
                  <a:off x="411163" y="3038475"/>
                  <a:ext cx="436562" cy="271462"/>
                </a:xfrm>
                <a:custGeom>
                  <a:avLst/>
                  <a:gdLst>
                    <a:gd name="T0" fmla="*/ 275 w 275"/>
                    <a:gd name="T1" fmla="*/ 0 h 171"/>
                    <a:gd name="T2" fmla="*/ 0 w 275"/>
                    <a:gd name="T3" fmla="*/ 0 h 171"/>
                    <a:gd name="T4" fmla="*/ 275 w 275"/>
                    <a:gd name="T5" fmla="*/ 171 h 171"/>
                    <a:gd name="T6" fmla="*/ 275 w 275"/>
                    <a:gd name="T7" fmla="*/ 0 h 171"/>
                  </a:gdLst>
                  <a:ahLst/>
                  <a:cxnLst>
                    <a:cxn ang="0">
                      <a:pos x="T0" y="T1"/>
                    </a:cxn>
                    <a:cxn ang="0">
                      <a:pos x="T2" y="T3"/>
                    </a:cxn>
                    <a:cxn ang="0">
                      <a:pos x="T4" y="T5"/>
                    </a:cxn>
                    <a:cxn ang="0">
                      <a:pos x="T6" y="T7"/>
                    </a:cxn>
                  </a:cxnLst>
                  <a:rect l="0" t="0" r="r" b="b"/>
                  <a:pathLst>
                    <a:path w="275" h="171">
                      <a:moveTo>
                        <a:pt x="275" y="0"/>
                      </a:moveTo>
                      <a:lnTo>
                        <a:pt x="0" y="0"/>
                      </a:lnTo>
                      <a:lnTo>
                        <a:pt x="275" y="171"/>
                      </a:lnTo>
                      <a:lnTo>
                        <a:pt x="275" y="0"/>
                      </a:lnTo>
                      <a:close/>
                    </a:path>
                  </a:pathLst>
                </a:custGeom>
                <a:solidFill>
                  <a:schemeClr val="bg1">
                    <a:lumMod val="65000"/>
                  </a:schemeClr>
                </a:solidFill>
                <a:ln>
                  <a:noFill/>
                </a:ln>
              </p:spPr>
              <p:txBody>
                <a:bodyPr vert="horz" wrap="square" lIns="91440" tIns="45720" rIns="91440" bIns="45720" numCol="1" anchor="t" anchorCtr="0" compatLnSpc="1">
                  <a:noAutofit/>
                </a:bodyPr>
                <a:lstStyle/>
                <a:p>
                  <a:endParaRPr lang="en-US" sz="1600">
                    <a:latin typeface="Meiryo UI" panose="020B0604030504040204" pitchFamily="50" charset="-128"/>
                    <a:ea typeface="Meiryo UI" panose="020B0604030504040204" pitchFamily="50" charset="-128"/>
                  </a:endParaRPr>
                </a:p>
              </p:txBody>
            </p:sp>
          </p:grpSp>
          <p:sp>
            <p:nvSpPr>
              <p:cNvPr id="31" name="文本框 30"/>
              <p:cNvSpPr txBox="1"/>
              <p:nvPr/>
            </p:nvSpPr>
            <p:spPr>
              <a:xfrm>
                <a:off x="5567249" y="1683965"/>
                <a:ext cx="5811951" cy="17550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2" name="文本框 31"/>
              <p:cNvSpPr txBox="1"/>
              <p:nvPr/>
            </p:nvSpPr>
            <p:spPr>
              <a:xfrm rot="16200000">
                <a:off x="3654452" y="1197488"/>
                <a:ext cx="553998" cy="1750116"/>
              </a:xfrm>
              <a:prstGeom prst="rect">
                <a:avLst/>
              </a:prstGeom>
              <a:noFill/>
            </p:spPr>
            <p:txBody>
              <a:bodyPr vert="eaVert" wrap="square" rtlCol="0">
                <a:spAutoFit/>
              </a:bodyPr>
              <a:lstStyle/>
              <a:p>
                <a:r>
                  <a:rPr lang="en-US" altLang="zh-CN" sz="2400" dirty="0">
                    <a:solidFill>
                      <a:schemeClr val="bg1"/>
                    </a:solidFill>
                    <a:latin typeface="Meiryo UI" panose="020B0604030504040204" pitchFamily="50" charset="-128"/>
                    <a:ea typeface="Meiryo UI" panose="020B0604030504040204" pitchFamily="50" charset="-128"/>
                  </a:rPr>
                  <a:t>BUSINESS</a:t>
                </a:r>
                <a:endParaRPr lang="en-US" altLang="zh-CN" sz="2400" dirty="0">
                  <a:solidFill>
                    <a:schemeClr val="bg1"/>
                  </a:solidFill>
                  <a:latin typeface="Meiryo UI" panose="020B0604030504040204" pitchFamily="50" charset="-128"/>
                  <a:ea typeface="Meiryo UI" panose="020B0604030504040204" pitchFamily="50" charset="-128"/>
                </a:endParaRPr>
              </a:p>
            </p:txBody>
          </p:sp>
        </p:grpSp>
        <p:grpSp>
          <p:nvGrpSpPr>
            <p:cNvPr id="7" name="组合 6"/>
            <p:cNvGrpSpPr/>
            <p:nvPr/>
          </p:nvGrpSpPr>
          <p:grpSpPr>
            <a:xfrm>
              <a:off x="1311582" y="4733507"/>
              <a:ext cx="9787098" cy="1755096"/>
              <a:chOff x="1031062" y="4733507"/>
              <a:chExt cx="9787098" cy="1755096"/>
            </a:xfrm>
          </p:grpSpPr>
          <p:grpSp>
            <p:nvGrpSpPr>
              <p:cNvPr id="2" name="组合 1"/>
              <p:cNvGrpSpPr/>
              <p:nvPr/>
            </p:nvGrpSpPr>
            <p:grpSpPr>
              <a:xfrm>
                <a:off x="6843013" y="4766216"/>
                <a:ext cx="3975147" cy="825545"/>
                <a:chOff x="6683355" y="3195694"/>
                <a:chExt cx="3975147" cy="1060753"/>
              </a:xfrm>
            </p:grpSpPr>
            <p:sp>
              <p:nvSpPr>
                <p:cNvPr id="11" name="稻壳天启设计原创模板"/>
                <p:cNvSpPr>
                  <a:spLocks noChangeArrowheads="1"/>
                </p:cNvSpPr>
                <p:nvPr/>
              </p:nvSpPr>
              <p:spPr bwMode="auto">
                <a:xfrm flipH="1">
                  <a:off x="6683355" y="3195694"/>
                  <a:ext cx="3778711" cy="1060753"/>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2" name="稻壳天启设计原创模板"/>
                <p:cNvSpPr/>
                <p:nvPr/>
              </p:nvSpPr>
              <p:spPr bwMode="auto">
                <a:xfrm flipH="1">
                  <a:off x="9680609" y="3384272"/>
                  <a:ext cx="977893" cy="683596"/>
                </a:xfrm>
                <a:custGeom>
                  <a:avLst/>
                  <a:gdLst>
                    <a:gd name="T0" fmla="*/ 1369 w 1369"/>
                    <a:gd name="T1" fmla="*/ 957 h 957"/>
                    <a:gd name="T2" fmla="*/ 0 w 1369"/>
                    <a:gd name="T3" fmla="*/ 957 h 957"/>
                    <a:gd name="T4" fmla="*/ 275 w 1369"/>
                    <a:gd name="T5" fmla="*/ 0 h 957"/>
                    <a:gd name="T6" fmla="*/ 1369 w 1369"/>
                    <a:gd name="T7" fmla="*/ 0 h 957"/>
                    <a:gd name="T8" fmla="*/ 1369 w 1369"/>
                    <a:gd name="T9" fmla="*/ 957 h 957"/>
                  </a:gdLst>
                  <a:ahLst/>
                  <a:cxnLst>
                    <a:cxn ang="0">
                      <a:pos x="T0" y="T1"/>
                    </a:cxn>
                    <a:cxn ang="0">
                      <a:pos x="T2" y="T3"/>
                    </a:cxn>
                    <a:cxn ang="0">
                      <a:pos x="T4" y="T5"/>
                    </a:cxn>
                    <a:cxn ang="0">
                      <a:pos x="T6" y="T7"/>
                    </a:cxn>
                    <a:cxn ang="0">
                      <a:pos x="T8" y="T9"/>
                    </a:cxn>
                  </a:cxnLst>
                  <a:rect l="0" t="0" r="r" b="b"/>
                  <a:pathLst>
                    <a:path w="1369" h="957">
                      <a:moveTo>
                        <a:pt x="1369" y="957"/>
                      </a:moveTo>
                      <a:lnTo>
                        <a:pt x="0" y="957"/>
                      </a:lnTo>
                      <a:lnTo>
                        <a:pt x="275" y="0"/>
                      </a:lnTo>
                      <a:lnTo>
                        <a:pt x="1369" y="0"/>
                      </a:lnTo>
                      <a:lnTo>
                        <a:pt x="1369" y="957"/>
                      </a:lnTo>
                      <a:close/>
                    </a:path>
                  </a:pathLst>
                </a:custGeom>
                <a:solidFill>
                  <a:srgbClr val="D2E6E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solidFill>
                        <a:schemeClr val="bg1"/>
                      </a:solidFill>
                      <a:latin typeface="Meiryo UI" panose="020B0604030504040204" pitchFamily="50" charset="-128"/>
                      <a:ea typeface="Meiryo UI" panose="020B0604030504040204" pitchFamily="50" charset="-128"/>
                    </a:rPr>
                    <a:t>02</a:t>
                  </a:r>
                  <a:endParaRPr lang="en-US" sz="2000" dirty="0">
                    <a:solidFill>
                      <a:schemeClr val="bg1"/>
                    </a:solidFill>
                    <a:latin typeface="Meiryo UI" panose="020B0604030504040204" pitchFamily="50" charset="-128"/>
                    <a:ea typeface="Meiryo UI" panose="020B0604030504040204" pitchFamily="50" charset="-128"/>
                  </a:endParaRPr>
                </a:p>
              </p:txBody>
            </p:sp>
            <p:sp>
              <p:nvSpPr>
                <p:cNvPr id="14" name="稻壳天启设计原创模板"/>
                <p:cNvSpPr/>
                <p:nvPr/>
              </p:nvSpPr>
              <p:spPr bwMode="auto">
                <a:xfrm flipH="1">
                  <a:off x="10462066" y="4067869"/>
                  <a:ext cx="196436" cy="122147"/>
                </a:xfrm>
                <a:custGeom>
                  <a:avLst/>
                  <a:gdLst>
                    <a:gd name="T0" fmla="*/ 275 w 275"/>
                    <a:gd name="T1" fmla="*/ 0 h 171"/>
                    <a:gd name="T2" fmla="*/ 0 w 275"/>
                    <a:gd name="T3" fmla="*/ 0 h 171"/>
                    <a:gd name="T4" fmla="*/ 275 w 275"/>
                    <a:gd name="T5" fmla="*/ 171 h 171"/>
                    <a:gd name="T6" fmla="*/ 275 w 275"/>
                    <a:gd name="T7" fmla="*/ 0 h 171"/>
                  </a:gdLst>
                  <a:ahLst/>
                  <a:cxnLst>
                    <a:cxn ang="0">
                      <a:pos x="T0" y="T1"/>
                    </a:cxn>
                    <a:cxn ang="0">
                      <a:pos x="T2" y="T3"/>
                    </a:cxn>
                    <a:cxn ang="0">
                      <a:pos x="T4" y="T5"/>
                    </a:cxn>
                    <a:cxn ang="0">
                      <a:pos x="T6" y="T7"/>
                    </a:cxn>
                  </a:cxnLst>
                  <a:rect l="0" t="0" r="r" b="b"/>
                  <a:pathLst>
                    <a:path w="275" h="171">
                      <a:moveTo>
                        <a:pt x="275" y="0"/>
                      </a:moveTo>
                      <a:lnTo>
                        <a:pt x="0" y="0"/>
                      </a:lnTo>
                      <a:lnTo>
                        <a:pt x="275" y="171"/>
                      </a:lnTo>
                      <a:lnTo>
                        <a:pt x="275" y="0"/>
                      </a:lnTo>
                      <a:close/>
                    </a:path>
                  </a:pathLst>
                </a:custGeom>
                <a:solidFill>
                  <a:schemeClr val="bg1">
                    <a:lumMod val="65000"/>
                  </a:schemeClr>
                </a:solidFill>
                <a:ln>
                  <a:noFill/>
                </a:ln>
              </p:spPr>
              <p:txBody>
                <a:bodyPr vert="horz" wrap="square" lIns="91440" tIns="45720" rIns="91440" bIns="45720" numCol="1" anchor="t" anchorCtr="0" compatLnSpc="1">
                  <a:noAutofit/>
                </a:bodyPr>
                <a:lstStyle/>
                <a:p>
                  <a:endParaRPr lang="en-US" sz="1600">
                    <a:latin typeface="Meiryo UI" panose="020B0604030504040204" pitchFamily="50" charset="-128"/>
                    <a:ea typeface="Meiryo UI" panose="020B0604030504040204" pitchFamily="50" charset="-128"/>
                  </a:endParaRPr>
                </a:p>
              </p:txBody>
            </p:sp>
          </p:grpSp>
          <p:sp>
            <p:nvSpPr>
              <p:cNvPr id="33" name="文本框 32"/>
              <p:cNvSpPr txBox="1"/>
              <p:nvPr/>
            </p:nvSpPr>
            <p:spPr>
              <a:xfrm rot="16200000">
                <a:off x="7849081" y="4314920"/>
                <a:ext cx="553998" cy="1750116"/>
              </a:xfrm>
              <a:prstGeom prst="rect">
                <a:avLst/>
              </a:prstGeom>
              <a:noFill/>
            </p:spPr>
            <p:txBody>
              <a:bodyPr vert="eaVert" wrap="square" rtlCol="0">
                <a:spAutoFit/>
              </a:bodyPr>
              <a:lstStyle/>
              <a:p>
                <a:r>
                  <a:rPr lang="en-US" altLang="zh-CN" sz="2400" dirty="0">
                    <a:solidFill>
                      <a:schemeClr val="bg1"/>
                    </a:solidFill>
                    <a:latin typeface="Meiryo UI" panose="020B0604030504040204" pitchFamily="50" charset="-128"/>
                    <a:ea typeface="Meiryo UI" panose="020B0604030504040204" pitchFamily="50" charset="-128"/>
                  </a:rPr>
                  <a:t>BUSINESS</a:t>
                </a:r>
                <a:endParaRPr lang="en-US" altLang="zh-CN" sz="2400" dirty="0">
                  <a:solidFill>
                    <a:schemeClr val="bg1"/>
                  </a:solidFill>
                  <a:latin typeface="Meiryo UI" panose="020B0604030504040204" pitchFamily="50" charset="-128"/>
                  <a:ea typeface="Meiryo UI" panose="020B0604030504040204" pitchFamily="50" charset="-128"/>
                </a:endParaRPr>
              </a:p>
            </p:txBody>
          </p:sp>
          <p:sp>
            <p:nvSpPr>
              <p:cNvPr id="34" name="文本框 33"/>
              <p:cNvSpPr txBox="1"/>
              <p:nvPr/>
            </p:nvSpPr>
            <p:spPr>
              <a:xfrm>
                <a:off x="1031062" y="4733507"/>
                <a:ext cx="5811951" cy="17550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gn="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gn="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gn="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grpSp>
      </p:grpSp>
      <p:pic>
        <p:nvPicPr>
          <p:cNvPr id="10" name="图片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1208" y="2365342"/>
            <a:ext cx="11118184" cy="227971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24" name="稻壳天启设计原创模板"/>
          <p:cNvGrpSpPr/>
          <p:nvPr/>
        </p:nvGrpSpPr>
        <p:grpSpPr>
          <a:xfrm>
            <a:off x="0" y="2032000"/>
            <a:ext cx="7730690" cy="3124198"/>
            <a:chOff x="0" y="2032000"/>
            <a:chExt cx="7568505" cy="3124198"/>
          </a:xfrm>
        </p:grpSpPr>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368152" y="955846"/>
              <a:ext cx="832201" cy="7568504"/>
            </a:xfrm>
            <a:prstGeom prst="rect">
              <a:avLst/>
            </a:prstGeom>
          </p:spPr>
        </p:pic>
        <p:pic>
          <p:nvPicPr>
            <p:cNvPr id="18" name="图片 1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2836" b="28269"/>
            <a:stretch>
              <a:fillRect/>
            </a:stretch>
          </p:blipFill>
          <p:spPr>
            <a:xfrm>
              <a:off x="0" y="2032000"/>
              <a:ext cx="7568504" cy="2514600"/>
            </a:xfrm>
            <a:prstGeom prst="rect">
              <a:avLst/>
            </a:prstGeom>
          </p:spPr>
        </p:pic>
      </p:grpSp>
      <p:sp>
        <p:nvSpPr>
          <p:cNvPr id="21" name="稻壳天启设计原创模板"/>
          <p:cNvSpPr txBox="1"/>
          <p:nvPr/>
        </p:nvSpPr>
        <p:spPr>
          <a:xfrm>
            <a:off x="332505" y="2705731"/>
            <a:ext cx="3124573" cy="830997"/>
          </a:xfrm>
          <a:prstGeom prst="rect">
            <a:avLst/>
          </a:prstGeom>
          <a:noFill/>
          <a:ln w="9525">
            <a:noFill/>
          </a:ln>
          <a:effectLst>
            <a:outerShdw blurRad="50800" dist="50800" dir="5400000" sx="1000" sy="1000" algn="ctr" rotWithShape="0">
              <a:srgbClr val="000000"/>
            </a:outerShdw>
          </a:effectLst>
        </p:spPr>
        <p:txBody>
          <a:bodyPr wrap="none" anchor="t">
            <a:spAutoFit/>
          </a:bodyPr>
          <a:lstStyle/>
          <a:p>
            <a:pPr>
              <a:buFont typeface="Arial" panose="020B0604020202020204" pitchFamily="34" charset="0"/>
            </a:pPr>
            <a:r>
              <a:rPr lang="en-US" altLang="zh-CN" sz="48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 </a:t>
            </a:r>
            <a:r>
              <a:rPr lang="en-US" altLang="zh-CN" sz="4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THANKS</a:t>
            </a:r>
            <a:endParaRPr lang="en-US" altLang="zh-CN" sz="4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22" name="稻壳天启设计原创模板"/>
          <p:cNvSpPr/>
          <p:nvPr/>
        </p:nvSpPr>
        <p:spPr>
          <a:xfrm>
            <a:off x="494690" y="3437843"/>
            <a:ext cx="7073814" cy="546496"/>
          </a:xfrm>
          <a:prstGeom prst="rect">
            <a:avLst/>
          </a:prstGeom>
        </p:spPr>
        <p:txBody>
          <a:bodyPr wrap="square">
            <a:spAutoFit/>
          </a:bodyPr>
          <a:lstStyle/>
          <a:p>
            <a:pPr>
              <a:lnSpc>
                <a:spcPct val="200000"/>
              </a:lnSpc>
            </a:pPr>
            <a:r>
              <a:rPr lang="en-US" altLang="zh-CN" sz="800" dirty="0">
                <a:solidFill>
                  <a:schemeClr val="bg1">
                    <a:lumMod val="65000"/>
                  </a:schemeClr>
                </a:solidFill>
                <a:latin typeface="Meiryo UI" panose="020B0604030504040204" pitchFamily="50" charset="-128"/>
                <a:ea typeface="Meiryo UI" panose="020B0604030504040204" pitchFamily="50" charset="-128"/>
                <a:cs typeface="Arial" panose="020B0604020202020204" pitchFamily="34" charset="0"/>
              </a:rPr>
              <a:t>space. It is the most common in minimalist design. Keeping white space sounds and then use it properly most common in minimalist design. Keeping white space sounds very simple and then use it properly space. It is the most common in minimalist design. Keeping</a:t>
            </a:r>
            <a:endParaRPr lang="zh-CN" altLang="en-US" sz="800" dirty="0">
              <a:solidFill>
                <a:schemeClr val="bg1">
                  <a:lumMod val="65000"/>
                </a:schemeClr>
              </a:solidFill>
              <a:latin typeface="Meiryo UI" panose="020B0604030504040204" pitchFamily="50" charset="-128"/>
              <a:ea typeface="Meiryo UI" panose="020B0604030504040204" pitchFamily="50" charset="-128"/>
              <a:cs typeface="Arial" panose="020B0604020202020204" pitchFamily="34" charset="0"/>
            </a:endParaRPr>
          </a:p>
        </p:txBody>
      </p:sp>
      <p:pic>
        <p:nvPicPr>
          <p:cNvPr id="26" name="稻壳天启设计原创模板"/>
          <p:cNvPicPr>
            <a:picLocks noChangeAspect="1"/>
          </p:cNvPicPr>
          <p:nvPr/>
        </p:nvPicPr>
        <p:blipFill rotWithShape="1">
          <a:blip r:embed="rId4"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5">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29" name="图片 28"/>
          <p:cNvPicPr>
            <a:picLocks noChangeAspect="1"/>
          </p:cNvPicPr>
          <p:nvPr/>
        </p:nvPicPr>
        <p:blipFill rotWithShape="1">
          <a:blip r:embed="rId6" cstate="print">
            <a:biLevel thresh="25000"/>
            <a:extLst>
              <a:ext uri="{28A0092B-C50C-407E-A947-70E740481C1C}">
                <a14:useLocalDpi xmlns:a14="http://schemas.microsoft.com/office/drawing/2010/main" val="0"/>
              </a:ext>
            </a:extLst>
          </a:blip>
          <a:srcRect/>
          <a:stretch>
            <a:fillRect/>
          </a:stretch>
        </p:blipFill>
        <p:spPr>
          <a:xfrm rot="17099196">
            <a:off x="3977485" y="4379746"/>
            <a:ext cx="1821651" cy="2005264"/>
          </a:xfrm>
          <a:prstGeom prst="rect">
            <a:avLst/>
          </a:prstGeom>
        </p:spPr>
      </p:pic>
      <p:pic>
        <p:nvPicPr>
          <p:cNvPr id="30" name="图片 29"/>
          <p:cNvPicPr>
            <a:picLocks noChangeAspect="1"/>
          </p:cNvPicPr>
          <p:nvPr/>
        </p:nvPicPr>
        <p:blipFill rotWithShape="1">
          <a:blip r:embed="rId7" cstate="screen">
            <a:biLevel thresh="25000"/>
            <a:extLst>
              <a:ext uri="{BEBA8EAE-BF5A-486C-A8C5-ECC9F3942E4B}">
                <a14:imgProps xmlns:a14="http://schemas.microsoft.com/office/drawing/2010/main">
                  <a14:imgLayer r:embed="rId8">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423146" y="2238392"/>
            <a:ext cx="2426050" cy="52322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20204" pitchFamily="34" charset="0"/>
            </a:pPr>
            <a:r>
              <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DIRECTORY</a:t>
            </a:r>
            <a:endPar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17" name="文本框 17"/>
          <p:cNvSpPr txBox="1"/>
          <p:nvPr/>
        </p:nvSpPr>
        <p:spPr>
          <a:xfrm>
            <a:off x="1908916"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25" name="文本框 26"/>
          <p:cNvSpPr txBox="1"/>
          <p:nvPr/>
        </p:nvSpPr>
        <p:spPr>
          <a:xfrm>
            <a:off x="453133"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1" name="文本框 17"/>
          <p:cNvSpPr txBox="1"/>
          <p:nvPr/>
        </p:nvSpPr>
        <p:spPr>
          <a:xfrm>
            <a:off x="1908916"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3" name="文本框 26"/>
          <p:cNvSpPr txBox="1"/>
          <p:nvPr/>
        </p:nvSpPr>
        <p:spPr>
          <a:xfrm>
            <a:off x="453133"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03</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5" name="文本框 17"/>
          <p:cNvSpPr txBox="1"/>
          <p:nvPr/>
        </p:nvSpPr>
        <p:spPr>
          <a:xfrm>
            <a:off x="6056299"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9" name="文本框 17"/>
          <p:cNvSpPr txBox="1"/>
          <p:nvPr/>
        </p:nvSpPr>
        <p:spPr>
          <a:xfrm>
            <a:off x="6056299"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7" name="文本框 26"/>
          <p:cNvSpPr txBox="1"/>
          <p:nvPr/>
        </p:nvSpPr>
        <p:spPr>
          <a:xfrm>
            <a:off x="4600516"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02</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41" name="文本框 26"/>
          <p:cNvSpPr txBox="1"/>
          <p:nvPr/>
        </p:nvSpPr>
        <p:spPr>
          <a:xfrm>
            <a:off x="4600516"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04</a:t>
            </a:r>
            <a:endParaRPr lang="en-US" altLang="zh-CN" dirty="0">
              <a:solidFill>
                <a:srgbClr val="FFFFFF"/>
              </a:solidFill>
              <a:latin typeface="Meiryo UI" panose="020B0604030504040204" pitchFamily="50" charset="-128"/>
              <a:ea typeface="Meiryo UI" panose="020B0604030504040204" pitchFamily="5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矩形 70"/>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34" name="组合 33"/>
          <p:cNvGrpSpPr/>
          <p:nvPr/>
        </p:nvGrpSpPr>
        <p:grpSpPr>
          <a:xfrm flipH="1" flipV="1">
            <a:off x="3099606" y="-2448"/>
            <a:ext cx="9092394" cy="6858000"/>
            <a:chOff x="0" y="-2448"/>
            <a:chExt cx="9092394" cy="6858000"/>
          </a:xfrm>
        </p:grpSpPr>
        <p:sp>
          <p:nvSpPr>
            <p:cNvPr id="37" name="矩形 36"/>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44" name="矩形 4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45" name="矩形 44"/>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grpSp>
        <p:nvGrpSpPr>
          <p:cNvPr id="2" name="组合 1"/>
          <p:cNvGrpSpPr/>
          <p:nvPr/>
        </p:nvGrpSpPr>
        <p:grpSpPr>
          <a:xfrm>
            <a:off x="-47205" y="457200"/>
            <a:ext cx="12239205" cy="6349994"/>
            <a:chOff x="-47205" y="1894374"/>
            <a:chExt cx="8886406" cy="3287327"/>
          </a:xfrm>
        </p:grpSpPr>
        <p:pic>
          <p:nvPicPr>
            <p:cNvPr id="46"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7" name="图片 46"/>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26" name="稻壳天启设计原创模板"/>
          <p:cNvSpPr/>
          <p:nvPr/>
        </p:nvSpPr>
        <p:spPr>
          <a:xfrm>
            <a:off x="1432193" y="1545351"/>
            <a:ext cx="699076" cy="69907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27" name="稻壳天启设计原创模板"/>
          <p:cNvSpPr>
            <a:spLocks noEditPoints="1" noChangeArrowheads="1"/>
          </p:cNvSpPr>
          <p:nvPr/>
        </p:nvSpPr>
        <p:spPr bwMode="auto">
          <a:xfrm>
            <a:off x="1633183" y="1746353"/>
            <a:ext cx="297096" cy="297071"/>
          </a:xfrm>
          <a:custGeom>
            <a:avLst/>
            <a:gdLst>
              <a:gd name="T0" fmla="*/ 3 w 47"/>
              <a:gd name="T1" fmla="*/ 0 h 47"/>
              <a:gd name="T2" fmla="*/ 21 w 47"/>
              <a:gd name="T3" fmla="*/ 0 h 47"/>
              <a:gd name="T4" fmla="*/ 21 w 47"/>
              <a:gd name="T5" fmla="*/ 3 h 47"/>
              <a:gd name="T6" fmla="*/ 3 w 47"/>
              <a:gd name="T7" fmla="*/ 3 h 47"/>
              <a:gd name="T8" fmla="*/ 3 w 47"/>
              <a:gd name="T9" fmla="*/ 0 h 47"/>
              <a:gd name="T10" fmla="*/ 26 w 47"/>
              <a:gd name="T11" fmla="*/ 0 h 47"/>
              <a:gd name="T12" fmla="*/ 44 w 47"/>
              <a:gd name="T13" fmla="*/ 0 h 47"/>
              <a:gd name="T14" fmla="*/ 44 w 47"/>
              <a:gd name="T15" fmla="*/ 3 h 47"/>
              <a:gd name="T16" fmla="*/ 26 w 47"/>
              <a:gd name="T17" fmla="*/ 3 h 47"/>
              <a:gd name="T18" fmla="*/ 26 w 47"/>
              <a:gd name="T19" fmla="*/ 0 h 47"/>
              <a:gd name="T20" fmla="*/ 43 w 47"/>
              <a:gd name="T21" fmla="*/ 15 h 47"/>
              <a:gd name="T22" fmla="*/ 41 w 47"/>
              <a:gd name="T23" fmla="*/ 15 h 47"/>
              <a:gd name="T24" fmla="*/ 41 w 47"/>
              <a:gd name="T25" fmla="*/ 3 h 47"/>
              <a:gd name="T26" fmla="*/ 29 w 47"/>
              <a:gd name="T27" fmla="*/ 3 h 47"/>
              <a:gd name="T28" fmla="*/ 29 w 47"/>
              <a:gd name="T29" fmla="*/ 15 h 47"/>
              <a:gd name="T30" fmla="*/ 18 w 47"/>
              <a:gd name="T31" fmla="*/ 15 h 47"/>
              <a:gd name="T32" fmla="*/ 18 w 47"/>
              <a:gd name="T33" fmla="*/ 3 h 47"/>
              <a:gd name="T34" fmla="*/ 6 w 47"/>
              <a:gd name="T35" fmla="*/ 3 h 47"/>
              <a:gd name="T36" fmla="*/ 6 w 47"/>
              <a:gd name="T37" fmla="*/ 15 h 47"/>
              <a:gd name="T38" fmla="*/ 4 w 47"/>
              <a:gd name="T39" fmla="*/ 15 h 47"/>
              <a:gd name="T40" fmla="*/ 0 w 47"/>
              <a:gd name="T41" fmla="*/ 18 h 47"/>
              <a:gd name="T42" fmla="*/ 0 w 47"/>
              <a:gd name="T43" fmla="*/ 44 h 47"/>
              <a:gd name="T44" fmla="*/ 4 w 47"/>
              <a:gd name="T45" fmla="*/ 47 h 47"/>
              <a:gd name="T46" fmla="*/ 17 w 47"/>
              <a:gd name="T47" fmla="*/ 47 h 47"/>
              <a:gd name="T48" fmla="*/ 21 w 47"/>
              <a:gd name="T49" fmla="*/ 44 h 47"/>
              <a:gd name="T50" fmla="*/ 21 w 47"/>
              <a:gd name="T51" fmla="*/ 27 h 47"/>
              <a:gd name="T52" fmla="*/ 26 w 47"/>
              <a:gd name="T53" fmla="*/ 27 h 47"/>
              <a:gd name="T54" fmla="*/ 26 w 47"/>
              <a:gd name="T55" fmla="*/ 44 h 47"/>
              <a:gd name="T56" fmla="*/ 30 w 47"/>
              <a:gd name="T57" fmla="*/ 47 h 47"/>
              <a:gd name="T58" fmla="*/ 43 w 47"/>
              <a:gd name="T59" fmla="*/ 47 h 47"/>
              <a:gd name="T60" fmla="*/ 47 w 47"/>
              <a:gd name="T61" fmla="*/ 44 h 47"/>
              <a:gd name="T62" fmla="*/ 47 w 47"/>
              <a:gd name="T63" fmla="*/ 18 h 47"/>
              <a:gd name="T64" fmla="*/ 43 w 47"/>
              <a:gd name="T65" fmla="*/ 15 h 47"/>
              <a:gd name="T66" fmla="*/ 16 w 47"/>
              <a:gd name="T67" fmla="*/ 44 h 47"/>
              <a:gd name="T68" fmla="*/ 5 w 47"/>
              <a:gd name="T69" fmla="*/ 44 h 47"/>
              <a:gd name="T70" fmla="*/ 3 w 47"/>
              <a:gd name="T71" fmla="*/ 42 h 47"/>
              <a:gd name="T72" fmla="*/ 5 w 47"/>
              <a:gd name="T73" fmla="*/ 41 h 47"/>
              <a:gd name="T74" fmla="*/ 16 w 47"/>
              <a:gd name="T75" fmla="*/ 41 h 47"/>
              <a:gd name="T76" fmla="*/ 18 w 47"/>
              <a:gd name="T77" fmla="*/ 42 h 47"/>
              <a:gd name="T78" fmla="*/ 16 w 47"/>
              <a:gd name="T79" fmla="*/ 44 h 47"/>
              <a:gd name="T80" fmla="*/ 25 w 47"/>
              <a:gd name="T81" fmla="*/ 24 h 47"/>
              <a:gd name="T82" fmla="*/ 22 w 47"/>
              <a:gd name="T83" fmla="*/ 24 h 47"/>
              <a:gd name="T84" fmla="*/ 21 w 47"/>
              <a:gd name="T85" fmla="*/ 22 h 47"/>
              <a:gd name="T86" fmla="*/ 22 w 47"/>
              <a:gd name="T87" fmla="*/ 21 h 47"/>
              <a:gd name="T88" fmla="*/ 25 w 47"/>
              <a:gd name="T89" fmla="*/ 21 h 47"/>
              <a:gd name="T90" fmla="*/ 26 w 47"/>
              <a:gd name="T91" fmla="*/ 22 h 47"/>
              <a:gd name="T92" fmla="*/ 25 w 47"/>
              <a:gd name="T93" fmla="*/ 24 h 47"/>
              <a:gd name="T94" fmla="*/ 42 w 47"/>
              <a:gd name="T95" fmla="*/ 44 h 47"/>
              <a:gd name="T96" fmla="*/ 31 w 47"/>
              <a:gd name="T97" fmla="*/ 44 h 47"/>
              <a:gd name="T98" fmla="*/ 29 w 47"/>
              <a:gd name="T99" fmla="*/ 42 h 47"/>
              <a:gd name="T100" fmla="*/ 31 w 47"/>
              <a:gd name="T101" fmla="*/ 41 h 47"/>
              <a:gd name="T102" fmla="*/ 42 w 47"/>
              <a:gd name="T103" fmla="*/ 41 h 47"/>
              <a:gd name="T104" fmla="*/ 44 w 47"/>
              <a:gd name="T105" fmla="*/ 42 h 47"/>
              <a:gd name="T106" fmla="*/ 42 w 47"/>
              <a:gd name="T107" fmla="*/ 44 h 4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7"/>
              <a:gd name="T163" fmla="*/ 0 h 47"/>
              <a:gd name="T164" fmla="*/ 47 w 47"/>
              <a:gd name="T165" fmla="*/ 47 h 4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7" h="47">
                <a:moveTo>
                  <a:pt x="3" y="0"/>
                </a:moveTo>
                <a:cubicBezTo>
                  <a:pt x="21" y="0"/>
                  <a:pt x="21" y="0"/>
                  <a:pt x="21" y="0"/>
                </a:cubicBezTo>
                <a:cubicBezTo>
                  <a:pt x="21" y="3"/>
                  <a:pt x="21" y="3"/>
                  <a:pt x="21" y="3"/>
                </a:cubicBezTo>
                <a:cubicBezTo>
                  <a:pt x="3" y="3"/>
                  <a:pt x="3" y="3"/>
                  <a:pt x="3" y="3"/>
                </a:cubicBezTo>
                <a:lnTo>
                  <a:pt x="3" y="0"/>
                </a:lnTo>
                <a:close/>
                <a:moveTo>
                  <a:pt x="26" y="0"/>
                </a:moveTo>
                <a:cubicBezTo>
                  <a:pt x="44" y="0"/>
                  <a:pt x="44" y="0"/>
                  <a:pt x="44" y="0"/>
                </a:cubicBezTo>
                <a:cubicBezTo>
                  <a:pt x="44" y="3"/>
                  <a:pt x="44" y="3"/>
                  <a:pt x="44" y="3"/>
                </a:cubicBezTo>
                <a:cubicBezTo>
                  <a:pt x="26" y="3"/>
                  <a:pt x="26" y="3"/>
                  <a:pt x="26" y="3"/>
                </a:cubicBezTo>
                <a:lnTo>
                  <a:pt x="26" y="0"/>
                </a:lnTo>
                <a:close/>
                <a:moveTo>
                  <a:pt x="43" y="15"/>
                </a:moveTo>
                <a:cubicBezTo>
                  <a:pt x="41" y="15"/>
                  <a:pt x="41" y="15"/>
                  <a:pt x="41" y="15"/>
                </a:cubicBezTo>
                <a:cubicBezTo>
                  <a:pt x="41" y="3"/>
                  <a:pt x="41" y="3"/>
                  <a:pt x="41" y="3"/>
                </a:cubicBezTo>
                <a:cubicBezTo>
                  <a:pt x="29" y="3"/>
                  <a:pt x="29" y="3"/>
                  <a:pt x="29" y="3"/>
                </a:cubicBezTo>
                <a:cubicBezTo>
                  <a:pt x="29" y="15"/>
                  <a:pt x="29" y="15"/>
                  <a:pt x="29" y="15"/>
                </a:cubicBezTo>
                <a:cubicBezTo>
                  <a:pt x="18" y="15"/>
                  <a:pt x="18" y="15"/>
                  <a:pt x="18" y="15"/>
                </a:cubicBezTo>
                <a:cubicBezTo>
                  <a:pt x="18" y="3"/>
                  <a:pt x="18" y="3"/>
                  <a:pt x="18" y="3"/>
                </a:cubicBezTo>
                <a:cubicBezTo>
                  <a:pt x="6" y="3"/>
                  <a:pt x="6" y="3"/>
                  <a:pt x="6" y="3"/>
                </a:cubicBezTo>
                <a:cubicBezTo>
                  <a:pt x="6" y="15"/>
                  <a:pt x="6" y="15"/>
                  <a:pt x="6" y="15"/>
                </a:cubicBezTo>
                <a:cubicBezTo>
                  <a:pt x="4" y="15"/>
                  <a:pt x="4" y="15"/>
                  <a:pt x="4" y="15"/>
                </a:cubicBezTo>
                <a:cubicBezTo>
                  <a:pt x="2" y="15"/>
                  <a:pt x="0" y="16"/>
                  <a:pt x="0" y="18"/>
                </a:cubicBezTo>
                <a:cubicBezTo>
                  <a:pt x="0" y="44"/>
                  <a:pt x="0" y="44"/>
                  <a:pt x="0" y="44"/>
                </a:cubicBezTo>
                <a:cubicBezTo>
                  <a:pt x="0" y="45"/>
                  <a:pt x="2" y="47"/>
                  <a:pt x="4" y="47"/>
                </a:cubicBezTo>
                <a:cubicBezTo>
                  <a:pt x="17" y="47"/>
                  <a:pt x="17" y="47"/>
                  <a:pt x="17" y="47"/>
                </a:cubicBezTo>
                <a:cubicBezTo>
                  <a:pt x="19" y="47"/>
                  <a:pt x="21" y="45"/>
                  <a:pt x="21" y="44"/>
                </a:cubicBezTo>
                <a:cubicBezTo>
                  <a:pt x="21" y="27"/>
                  <a:pt x="21" y="27"/>
                  <a:pt x="21" y="27"/>
                </a:cubicBezTo>
                <a:cubicBezTo>
                  <a:pt x="26" y="27"/>
                  <a:pt x="26" y="27"/>
                  <a:pt x="26" y="27"/>
                </a:cubicBezTo>
                <a:cubicBezTo>
                  <a:pt x="26" y="44"/>
                  <a:pt x="26" y="44"/>
                  <a:pt x="26" y="44"/>
                </a:cubicBezTo>
                <a:cubicBezTo>
                  <a:pt x="26" y="45"/>
                  <a:pt x="28" y="47"/>
                  <a:pt x="30" y="47"/>
                </a:cubicBezTo>
                <a:cubicBezTo>
                  <a:pt x="43" y="47"/>
                  <a:pt x="43" y="47"/>
                  <a:pt x="43" y="47"/>
                </a:cubicBezTo>
                <a:cubicBezTo>
                  <a:pt x="45" y="47"/>
                  <a:pt x="47" y="45"/>
                  <a:pt x="47" y="44"/>
                </a:cubicBezTo>
                <a:cubicBezTo>
                  <a:pt x="47" y="18"/>
                  <a:pt x="47" y="18"/>
                  <a:pt x="47" y="18"/>
                </a:cubicBezTo>
                <a:cubicBezTo>
                  <a:pt x="47" y="16"/>
                  <a:pt x="45" y="15"/>
                  <a:pt x="43" y="15"/>
                </a:cubicBezTo>
                <a:close/>
                <a:moveTo>
                  <a:pt x="16" y="44"/>
                </a:moveTo>
                <a:cubicBezTo>
                  <a:pt x="5" y="44"/>
                  <a:pt x="5" y="44"/>
                  <a:pt x="5" y="44"/>
                </a:cubicBezTo>
                <a:cubicBezTo>
                  <a:pt x="4" y="44"/>
                  <a:pt x="3" y="43"/>
                  <a:pt x="3" y="42"/>
                </a:cubicBezTo>
                <a:cubicBezTo>
                  <a:pt x="3" y="42"/>
                  <a:pt x="4" y="41"/>
                  <a:pt x="5" y="41"/>
                </a:cubicBezTo>
                <a:cubicBezTo>
                  <a:pt x="16" y="41"/>
                  <a:pt x="16" y="41"/>
                  <a:pt x="16" y="41"/>
                </a:cubicBezTo>
                <a:cubicBezTo>
                  <a:pt x="17" y="41"/>
                  <a:pt x="18" y="42"/>
                  <a:pt x="18" y="42"/>
                </a:cubicBezTo>
                <a:cubicBezTo>
                  <a:pt x="18" y="43"/>
                  <a:pt x="17" y="44"/>
                  <a:pt x="16" y="44"/>
                </a:cubicBezTo>
                <a:close/>
                <a:moveTo>
                  <a:pt x="25" y="24"/>
                </a:moveTo>
                <a:cubicBezTo>
                  <a:pt x="22" y="24"/>
                  <a:pt x="22" y="24"/>
                  <a:pt x="22" y="24"/>
                </a:cubicBezTo>
                <a:cubicBezTo>
                  <a:pt x="21" y="24"/>
                  <a:pt x="21" y="23"/>
                  <a:pt x="21" y="22"/>
                </a:cubicBezTo>
                <a:cubicBezTo>
                  <a:pt x="21" y="21"/>
                  <a:pt x="21" y="21"/>
                  <a:pt x="22" y="21"/>
                </a:cubicBezTo>
                <a:cubicBezTo>
                  <a:pt x="25" y="21"/>
                  <a:pt x="25" y="21"/>
                  <a:pt x="25" y="21"/>
                </a:cubicBezTo>
                <a:cubicBezTo>
                  <a:pt x="26" y="21"/>
                  <a:pt x="26" y="21"/>
                  <a:pt x="26" y="22"/>
                </a:cubicBezTo>
                <a:cubicBezTo>
                  <a:pt x="26" y="23"/>
                  <a:pt x="26" y="24"/>
                  <a:pt x="25" y="24"/>
                </a:cubicBezTo>
                <a:close/>
                <a:moveTo>
                  <a:pt x="42" y="44"/>
                </a:moveTo>
                <a:cubicBezTo>
                  <a:pt x="31" y="44"/>
                  <a:pt x="31" y="44"/>
                  <a:pt x="31" y="44"/>
                </a:cubicBezTo>
                <a:cubicBezTo>
                  <a:pt x="30" y="44"/>
                  <a:pt x="29" y="43"/>
                  <a:pt x="29" y="42"/>
                </a:cubicBezTo>
                <a:cubicBezTo>
                  <a:pt x="29" y="42"/>
                  <a:pt x="30" y="41"/>
                  <a:pt x="31" y="41"/>
                </a:cubicBezTo>
                <a:cubicBezTo>
                  <a:pt x="42" y="41"/>
                  <a:pt x="42" y="41"/>
                  <a:pt x="42" y="41"/>
                </a:cubicBezTo>
                <a:cubicBezTo>
                  <a:pt x="43" y="41"/>
                  <a:pt x="44" y="42"/>
                  <a:pt x="44" y="42"/>
                </a:cubicBezTo>
                <a:cubicBezTo>
                  <a:pt x="44" y="43"/>
                  <a:pt x="43" y="44"/>
                  <a:pt x="42" y="44"/>
                </a:cubicBezTo>
                <a:close/>
              </a:path>
            </a:pathLst>
          </a:custGeom>
          <a:solidFill>
            <a:schemeClr val="bg1"/>
          </a:solidFill>
          <a:ln>
            <a:noFill/>
          </a:ln>
        </p:spPr>
        <p:txBody>
          <a:bodyPr/>
          <a:lstStyle/>
          <a:p>
            <a:endParaRPr lang="zh-CN" altLang="zh-CN">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38" name="稻壳天启设计原创模板"/>
          <p:cNvSpPr/>
          <p:nvPr/>
        </p:nvSpPr>
        <p:spPr>
          <a:xfrm>
            <a:off x="6181615" y="1545351"/>
            <a:ext cx="699076" cy="69907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39" name="任意多边形 38"/>
          <p:cNvSpPr/>
          <p:nvPr/>
        </p:nvSpPr>
        <p:spPr>
          <a:xfrm>
            <a:off x="6398966" y="1769849"/>
            <a:ext cx="264374" cy="250079"/>
          </a:xfrm>
          <a:custGeom>
            <a:avLst/>
            <a:gdLst/>
            <a:ahLst/>
            <a:cxnLst/>
            <a:rect l="l" t="t" r="r" b="b"/>
            <a:pathLst>
              <a:path w="214695" h="203086">
                <a:moveTo>
                  <a:pt x="81643" y="24493"/>
                </a:moveTo>
                <a:cubicBezTo>
                  <a:pt x="74839" y="24493"/>
                  <a:pt x="69056" y="26874"/>
                  <a:pt x="64294" y="31636"/>
                </a:cubicBezTo>
                <a:cubicBezTo>
                  <a:pt x="59531" y="36399"/>
                  <a:pt x="57150" y="42182"/>
                  <a:pt x="57150" y="48986"/>
                </a:cubicBezTo>
                <a:cubicBezTo>
                  <a:pt x="57150" y="52557"/>
                  <a:pt x="57958" y="56087"/>
                  <a:pt x="59574" y="59574"/>
                </a:cubicBezTo>
                <a:cubicBezTo>
                  <a:pt x="56087" y="57958"/>
                  <a:pt x="52558" y="57150"/>
                  <a:pt x="48986" y="57150"/>
                </a:cubicBezTo>
                <a:cubicBezTo>
                  <a:pt x="42182" y="57150"/>
                  <a:pt x="36399" y="59531"/>
                  <a:pt x="31637" y="64294"/>
                </a:cubicBezTo>
                <a:cubicBezTo>
                  <a:pt x="26874" y="69056"/>
                  <a:pt x="24493" y="74839"/>
                  <a:pt x="24493" y="81643"/>
                </a:cubicBezTo>
                <a:cubicBezTo>
                  <a:pt x="24493" y="88446"/>
                  <a:pt x="26874" y="94229"/>
                  <a:pt x="31637" y="98992"/>
                </a:cubicBezTo>
                <a:cubicBezTo>
                  <a:pt x="36399" y="103754"/>
                  <a:pt x="42182" y="106136"/>
                  <a:pt x="48986" y="106136"/>
                </a:cubicBezTo>
                <a:cubicBezTo>
                  <a:pt x="55789" y="106136"/>
                  <a:pt x="61572" y="103754"/>
                  <a:pt x="66335" y="98992"/>
                </a:cubicBezTo>
                <a:cubicBezTo>
                  <a:pt x="71097" y="94229"/>
                  <a:pt x="73479" y="88446"/>
                  <a:pt x="73479" y="81643"/>
                </a:cubicBezTo>
                <a:cubicBezTo>
                  <a:pt x="73479" y="78071"/>
                  <a:pt x="72671" y="74541"/>
                  <a:pt x="71055" y="71055"/>
                </a:cubicBezTo>
                <a:cubicBezTo>
                  <a:pt x="74542" y="72670"/>
                  <a:pt x="78071" y="73478"/>
                  <a:pt x="81643" y="73478"/>
                </a:cubicBezTo>
                <a:cubicBezTo>
                  <a:pt x="88446" y="73478"/>
                  <a:pt x="94229" y="71097"/>
                  <a:pt x="98992" y="66335"/>
                </a:cubicBezTo>
                <a:cubicBezTo>
                  <a:pt x="103754" y="61572"/>
                  <a:pt x="106136" y="55789"/>
                  <a:pt x="106136" y="48986"/>
                </a:cubicBezTo>
                <a:cubicBezTo>
                  <a:pt x="106136" y="42182"/>
                  <a:pt x="103754" y="36399"/>
                  <a:pt x="98992" y="31636"/>
                </a:cubicBezTo>
                <a:cubicBezTo>
                  <a:pt x="94229" y="26874"/>
                  <a:pt x="88446" y="24493"/>
                  <a:pt x="81643" y="24493"/>
                </a:cubicBezTo>
                <a:close/>
                <a:moveTo>
                  <a:pt x="83684" y="0"/>
                </a:moveTo>
                <a:cubicBezTo>
                  <a:pt x="97546" y="0"/>
                  <a:pt x="108836" y="4358"/>
                  <a:pt x="117553" y="13075"/>
                </a:cubicBezTo>
                <a:cubicBezTo>
                  <a:pt x="126270" y="21793"/>
                  <a:pt x="130629" y="33082"/>
                  <a:pt x="130629" y="46944"/>
                </a:cubicBezTo>
                <a:cubicBezTo>
                  <a:pt x="130629" y="63018"/>
                  <a:pt x="125058" y="78539"/>
                  <a:pt x="113917" y="93506"/>
                </a:cubicBezTo>
                <a:lnTo>
                  <a:pt x="159204" y="138793"/>
                </a:lnTo>
                <a:lnTo>
                  <a:pt x="171450" y="126546"/>
                </a:lnTo>
                <a:cubicBezTo>
                  <a:pt x="171195" y="126291"/>
                  <a:pt x="170089" y="125249"/>
                  <a:pt x="168133" y="123421"/>
                </a:cubicBezTo>
                <a:cubicBezTo>
                  <a:pt x="166177" y="121592"/>
                  <a:pt x="164476" y="119955"/>
                  <a:pt x="163031" y="118510"/>
                </a:cubicBezTo>
                <a:cubicBezTo>
                  <a:pt x="161585" y="117064"/>
                  <a:pt x="160182" y="115512"/>
                  <a:pt x="158821" y="113853"/>
                </a:cubicBezTo>
                <a:cubicBezTo>
                  <a:pt x="157460" y="112195"/>
                  <a:pt x="156780" y="110983"/>
                  <a:pt x="156780" y="110218"/>
                </a:cubicBezTo>
                <a:cubicBezTo>
                  <a:pt x="156780" y="108772"/>
                  <a:pt x="158863" y="105965"/>
                  <a:pt x="163031" y="101798"/>
                </a:cubicBezTo>
                <a:cubicBezTo>
                  <a:pt x="167198" y="97631"/>
                  <a:pt x="170004" y="95548"/>
                  <a:pt x="171450" y="95548"/>
                </a:cubicBezTo>
                <a:cubicBezTo>
                  <a:pt x="172556" y="95548"/>
                  <a:pt x="173534" y="95973"/>
                  <a:pt x="174384" y="96823"/>
                </a:cubicBezTo>
                <a:cubicBezTo>
                  <a:pt x="174894" y="97333"/>
                  <a:pt x="176850" y="99226"/>
                  <a:pt x="180252" y="102500"/>
                </a:cubicBezTo>
                <a:cubicBezTo>
                  <a:pt x="183654" y="105774"/>
                  <a:pt x="187141" y="109155"/>
                  <a:pt x="190713" y="112641"/>
                </a:cubicBezTo>
                <a:cubicBezTo>
                  <a:pt x="194285" y="116128"/>
                  <a:pt x="197963" y="119785"/>
                  <a:pt x="201747" y="123612"/>
                </a:cubicBezTo>
                <a:cubicBezTo>
                  <a:pt x="205532" y="127439"/>
                  <a:pt x="208636" y="130756"/>
                  <a:pt x="211060" y="133562"/>
                </a:cubicBezTo>
                <a:cubicBezTo>
                  <a:pt x="213483" y="136369"/>
                  <a:pt x="214695" y="138112"/>
                  <a:pt x="214695" y="138793"/>
                </a:cubicBezTo>
                <a:cubicBezTo>
                  <a:pt x="214695" y="140238"/>
                  <a:pt x="212612" y="143045"/>
                  <a:pt x="208444" y="147212"/>
                </a:cubicBezTo>
                <a:cubicBezTo>
                  <a:pt x="204277" y="151379"/>
                  <a:pt x="201471" y="153463"/>
                  <a:pt x="200025" y="153463"/>
                </a:cubicBezTo>
                <a:cubicBezTo>
                  <a:pt x="199260" y="153463"/>
                  <a:pt x="198048" y="152783"/>
                  <a:pt x="196389" y="151422"/>
                </a:cubicBezTo>
                <a:cubicBezTo>
                  <a:pt x="194731" y="150061"/>
                  <a:pt x="193179" y="148658"/>
                  <a:pt x="191733" y="147212"/>
                </a:cubicBezTo>
                <a:cubicBezTo>
                  <a:pt x="190287" y="145766"/>
                  <a:pt x="188650" y="144065"/>
                  <a:pt x="186822" y="142109"/>
                </a:cubicBezTo>
                <a:cubicBezTo>
                  <a:pt x="184993" y="140153"/>
                  <a:pt x="183952" y="139048"/>
                  <a:pt x="183696" y="138793"/>
                </a:cubicBezTo>
                <a:lnTo>
                  <a:pt x="171450" y="151039"/>
                </a:lnTo>
                <a:lnTo>
                  <a:pt x="199515" y="179104"/>
                </a:lnTo>
                <a:cubicBezTo>
                  <a:pt x="201896" y="181485"/>
                  <a:pt x="203087" y="184377"/>
                  <a:pt x="203087" y="187778"/>
                </a:cubicBezTo>
                <a:cubicBezTo>
                  <a:pt x="203087" y="191350"/>
                  <a:pt x="201428" y="194795"/>
                  <a:pt x="198111" y="198111"/>
                </a:cubicBezTo>
                <a:cubicBezTo>
                  <a:pt x="194795" y="201428"/>
                  <a:pt x="191350" y="203086"/>
                  <a:pt x="187779" y="203086"/>
                </a:cubicBezTo>
                <a:cubicBezTo>
                  <a:pt x="184377" y="203086"/>
                  <a:pt x="181485" y="201896"/>
                  <a:pt x="179104" y="199515"/>
                </a:cubicBezTo>
                <a:lnTo>
                  <a:pt x="93507" y="113917"/>
                </a:lnTo>
                <a:cubicBezTo>
                  <a:pt x="78539" y="125058"/>
                  <a:pt x="63018" y="130628"/>
                  <a:pt x="46945" y="130628"/>
                </a:cubicBezTo>
                <a:cubicBezTo>
                  <a:pt x="33082" y="130628"/>
                  <a:pt x="21793" y="126270"/>
                  <a:pt x="13076" y="117553"/>
                </a:cubicBezTo>
                <a:cubicBezTo>
                  <a:pt x="4359" y="108836"/>
                  <a:pt x="0" y="97546"/>
                  <a:pt x="0" y="83684"/>
                </a:cubicBezTo>
                <a:cubicBezTo>
                  <a:pt x="0" y="70077"/>
                  <a:pt x="4040" y="56767"/>
                  <a:pt x="12119" y="43755"/>
                </a:cubicBezTo>
                <a:cubicBezTo>
                  <a:pt x="20198" y="30743"/>
                  <a:pt x="30744" y="20198"/>
                  <a:pt x="43755" y="12119"/>
                </a:cubicBezTo>
                <a:cubicBezTo>
                  <a:pt x="56767" y="4039"/>
                  <a:pt x="70077" y="0"/>
                  <a:pt x="83684"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ctr"/>
            <a:endParaRPr lang="en-AU" altLang="zh-CN"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23" name="稻壳天启设计原创模板"/>
          <p:cNvSpPr/>
          <p:nvPr/>
        </p:nvSpPr>
        <p:spPr>
          <a:xfrm>
            <a:off x="6181615" y="3076182"/>
            <a:ext cx="699076" cy="69907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32" name="稻壳天启设计原创模板"/>
          <p:cNvSpPr/>
          <p:nvPr/>
        </p:nvSpPr>
        <p:spPr>
          <a:xfrm>
            <a:off x="1432193" y="3076182"/>
            <a:ext cx="699076" cy="69907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24" name="任意多边形 23"/>
          <p:cNvSpPr/>
          <p:nvPr/>
        </p:nvSpPr>
        <p:spPr>
          <a:xfrm>
            <a:off x="6354737" y="3262874"/>
            <a:ext cx="352832" cy="325691"/>
          </a:xfrm>
          <a:custGeom>
            <a:avLst/>
            <a:gdLst/>
            <a:ahLst/>
            <a:cxnLst/>
            <a:rect l="l" t="t" r="r" b="b"/>
            <a:pathLst>
              <a:path w="566057" h="522514">
                <a:moveTo>
                  <a:pt x="435429" y="130628"/>
                </a:moveTo>
                <a:cubicBezTo>
                  <a:pt x="435429" y="178026"/>
                  <a:pt x="427038" y="220095"/>
                  <a:pt x="410255" y="256835"/>
                </a:cubicBezTo>
                <a:cubicBezTo>
                  <a:pt x="442232" y="250258"/>
                  <a:pt x="468936" y="237444"/>
                  <a:pt x="490367" y="218394"/>
                </a:cubicBezTo>
                <a:cubicBezTo>
                  <a:pt x="511799" y="199344"/>
                  <a:pt x="522514" y="180975"/>
                  <a:pt x="522514" y="163285"/>
                </a:cubicBezTo>
                <a:lnTo>
                  <a:pt x="522514" y="130628"/>
                </a:lnTo>
                <a:close/>
                <a:moveTo>
                  <a:pt x="43543" y="130628"/>
                </a:moveTo>
                <a:lnTo>
                  <a:pt x="43543" y="163285"/>
                </a:lnTo>
                <a:cubicBezTo>
                  <a:pt x="43543" y="180975"/>
                  <a:pt x="54258" y="199344"/>
                  <a:pt x="75690" y="218394"/>
                </a:cubicBezTo>
                <a:cubicBezTo>
                  <a:pt x="97121" y="237444"/>
                  <a:pt x="123825" y="250258"/>
                  <a:pt x="155802" y="256835"/>
                </a:cubicBezTo>
                <a:cubicBezTo>
                  <a:pt x="139020" y="220095"/>
                  <a:pt x="130629" y="178026"/>
                  <a:pt x="130629" y="130628"/>
                </a:cubicBezTo>
                <a:close/>
                <a:moveTo>
                  <a:pt x="185057" y="0"/>
                </a:moveTo>
                <a:lnTo>
                  <a:pt x="381000" y="0"/>
                </a:lnTo>
                <a:cubicBezTo>
                  <a:pt x="395968" y="0"/>
                  <a:pt x="408781" y="5329"/>
                  <a:pt x="419440" y="15988"/>
                </a:cubicBezTo>
                <a:cubicBezTo>
                  <a:pt x="430099" y="26647"/>
                  <a:pt x="435429" y="39460"/>
                  <a:pt x="435429" y="54428"/>
                </a:cubicBezTo>
                <a:lnTo>
                  <a:pt x="435429" y="87085"/>
                </a:lnTo>
                <a:lnTo>
                  <a:pt x="533400" y="87085"/>
                </a:lnTo>
                <a:cubicBezTo>
                  <a:pt x="542471" y="87085"/>
                  <a:pt x="550182" y="90260"/>
                  <a:pt x="556532" y="96610"/>
                </a:cubicBezTo>
                <a:cubicBezTo>
                  <a:pt x="562882" y="102960"/>
                  <a:pt x="566057" y="110671"/>
                  <a:pt x="566057" y="119743"/>
                </a:cubicBezTo>
                <a:lnTo>
                  <a:pt x="566057" y="163285"/>
                </a:lnTo>
                <a:cubicBezTo>
                  <a:pt x="566057" y="179387"/>
                  <a:pt x="561351" y="195602"/>
                  <a:pt x="551940" y="211931"/>
                </a:cubicBezTo>
                <a:cubicBezTo>
                  <a:pt x="542528" y="228260"/>
                  <a:pt x="529828" y="243001"/>
                  <a:pt x="513840" y="256154"/>
                </a:cubicBezTo>
                <a:cubicBezTo>
                  <a:pt x="497851" y="269308"/>
                  <a:pt x="478234" y="280364"/>
                  <a:pt x="454989" y="289322"/>
                </a:cubicBezTo>
                <a:cubicBezTo>
                  <a:pt x="431743" y="298280"/>
                  <a:pt x="407307" y="303326"/>
                  <a:pt x="381680" y="304460"/>
                </a:cubicBezTo>
                <a:cubicBezTo>
                  <a:pt x="372155" y="316706"/>
                  <a:pt x="361383" y="327478"/>
                  <a:pt x="349363" y="336777"/>
                </a:cubicBezTo>
                <a:cubicBezTo>
                  <a:pt x="340746" y="344487"/>
                  <a:pt x="334792" y="352708"/>
                  <a:pt x="331504" y="361439"/>
                </a:cubicBezTo>
                <a:cubicBezTo>
                  <a:pt x="328216" y="370171"/>
                  <a:pt x="326571" y="380319"/>
                  <a:pt x="326571" y="391885"/>
                </a:cubicBezTo>
                <a:cubicBezTo>
                  <a:pt x="326571" y="404132"/>
                  <a:pt x="330030" y="414451"/>
                  <a:pt x="336947" y="422842"/>
                </a:cubicBezTo>
                <a:cubicBezTo>
                  <a:pt x="343864" y="431233"/>
                  <a:pt x="354920" y="435428"/>
                  <a:pt x="370114" y="435428"/>
                </a:cubicBezTo>
                <a:cubicBezTo>
                  <a:pt x="387123" y="435428"/>
                  <a:pt x="402261" y="440588"/>
                  <a:pt x="415528" y="450906"/>
                </a:cubicBezTo>
                <a:cubicBezTo>
                  <a:pt x="428795" y="461225"/>
                  <a:pt x="435429" y="474209"/>
                  <a:pt x="435429" y="489857"/>
                </a:cubicBezTo>
                <a:lnTo>
                  <a:pt x="435429" y="511628"/>
                </a:lnTo>
                <a:cubicBezTo>
                  <a:pt x="435429" y="514803"/>
                  <a:pt x="434408" y="517411"/>
                  <a:pt x="432367" y="519452"/>
                </a:cubicBezTo>
                <a:cubicBezTo>
                  <a:pt x="430326" y="521494"/>
                  <a:pt x="427718" y="522514"/>
                  <a:pt x="424543" y="522514"/>
                </a:cubicBezTo>
                <a:lnTo>
                  <a:pt x="141514" y="522514"/>
                </a:lnTo>
                <a:cubicBezTo>
                  <a:pt x="138339" y="522514"/>
                  <a:pt x="135731" y="521494"/>
                  <a:pt x="133690" y="519452"/>
                </a:cubicBezTo>
                <a:cubicBezTo>
                  <a:pt x="131649" y="517411"/>
                  <a:pt x="130629" y="514803"/>
                  <a:pt x="130629" y="511628"/>
                </a:cubicBezTo>
                <a:lnTo>
                  <a:pt x="130629" y="489857"/>
                </a:lnTo>
                <a:cubicBezTo>
                  <a:pt x="130629" y="474209"/>
                  <a:pt x="137262" y="461225"/>
                  <a:pt x="150529" y="450906"/>
                </a:cubicBezTo>
                <a:cubicBezTo>
                  <a:pt x="163796" y="440588"/>
                  <a:pt x="178934" y="435428"/>
                  <a:pt x="195943" y="435428"/>
                </a:cubicBezTo>
                <a:cubicBezTo>
                  <a:pt x="211138" y="435428"/>
                  <a:pt x="222193" y="431233"/>
                  <a:pt x="229110" y="422842"/>
                </a:cubicBezTo>
                <a:cubicBezTo>
                  <a:pt x="236027" y="414451"/>
                  <a:pt x="239486" y="404132"/>
                  <a:pt x="239486" y="391885"/>
                </a:cubicBezTo>
                <a:cubicBezTo>
                  <a:pt x="239486" y="380319"/>
                  <a:pt x="237842" y="370171"/>
                  <a:pt x="234553" y="361439"/>
                </a:cubicBezTo>
                <a:cubicBezTo>
                  <a:pt x="231265" y="352708"/>
                  <a:pt x="225312" y="344487"/>
                  <a:pt x="216694" y="336777"/>
                </a:cubicBezTo>
                <a:cubicBezTo>
                  <a:pt x="204674" y="327478"/>
                  <a:pt x="193902" y="316706"/>
                  <a:pt x="184377" y="304460"/>
                </a:cubicBezTo>
                <a:cubicBezTo>
                  <a:pt x="158750" y="303326"/>
                  <a:pt x="134314" y="298280"/>
                  <a:pt x="111068" y="289322"/>
                </a:cubicBezTo>
                <a:cubicBezTo>
                  <a:pt x="87823" y="280364"/>
                  <a:pt x="68206" y="269308"/>
                  <a:pt x="52217" y="256154"/>
                </a:cubicBezTo>
                <a:cubicBezTo>
                  <a:pt x="36229" y="243001"/>
                  <a:pt x="23529" y="228260"/>
                  <a:pt x="14117" y="211931"/>
                </a:cubicBezTo>
                <a:cubicBezTo>
                  <a:pt x="4706" y="195602"/>
                  <a:pt x="0" y="179387"/>
                  <a:pt x="0" y="163285"/>
                </a:cubicBezTo>
                <a:lnTo>
                  <a:pt x="0" y="119743"/>
                </a:lnTo>
                <a:cubicBezTo>
                  <a:pt x="0" y="110671"/>
                  <a:pt x="3175" y="102960"/>
                  <a:pt x="9525" y="96610"/>
                </a:cubicBezTo>
                <a:cubicBezTo>
                  <a:pt x="15875" y="90260"/>
                  <a:pt x="23586" y="87085"/>
                  <a:pt x="32657" y="87085"/>
                </a:cubicBezTo>
                <a:lnTo>
                  <a:pt x="130629" y="87085"/>
                </a:lnTo>
                <a:lnTo>
                  <a:pt x="130629" y="54428"/>
                </a:lnTo>
                <a:cubicBezTo>
                  <a:pt x="130629" y="39460"/>
                  <a:pt x="135958" y="26647"/>
                  <a:pt x="146617" y="15988"/>
                </a:cubicBezTo>
                <a:cubicBezTo>
                  <a:pt x="157276" y="5329"/>
                  <a:pt x="170089" y="0"/>
                  <a:pt x="185057"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ctr"/>
            <a:endParaRPr lang="en-US" altLang="zh-CN" sz="48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33" name="稻壳天启设计原创模板"/>
          <p:cNvSpPr>
            <a:spLocks noEditPoints="1" noChangeArrowheads="1"/>
          </p:cNvSpPr>
          <p:nvPr/>
        </p:nvSpPr>
        <p:spPr bwMode="auto">
          <a:xfrm>
            <a:off x="1617697" y="3242953"/>
            <a:ext cx="328069" cy="365533"/>
          </a:xfrm>
          <a:custGeom>
            <a:avLst/>
            <a:gdLst>
              <a:gd name="T0" fmla="*/ 34 w 43"/>
              <a:gd name="T1" fmla="*/ 15 h 48"/>
              <a:gd name="T2" fmla="*/ 36 w 43"/>
              <a:gd name="T3" fmla="*/ 12 h 48"/>
              <a:gd name="T4" fmla="*/ 39 w 43"/>
              <a:gd name="T5" fmla="*/ 7 h 48"/>
              <a:gd name="T6" fmla="*/ 38 w 43"/>
              <a:gd name="T7" fmla="*/ 1 h 48"/>
              <a:gd name="T8" fmla="*/ 34 w 43"/>
              <a:gd name="T9" fmla="*/ 0 h 48"/>
              <a:gd name="T10" fmla="*/ 27 w 43"/>
              <a:gd name="T11" fmla="*/ 3 h 48"/>
              <a:gd name="T12" fmla="*/ 21 w 43"/>
              <a:gd name="T13" fmla="*/ 14 h 48"/>
              <a:gd name="T14" fmla="*/ 16 w 43"/>
              <a:gd name="T15" fmla="*/ 3 h 48"/>
              <a:gd name="T16" fmla="*/ 10 w 43"/>
              <a:gd name="T17" fmla="*/ 1 h 48"/>
              <a:gd name="T18" fmla="*/ 6 w 43"/>
              <a:gd name="T19" fmla="*/ 3 h 48"/>
              <a:gd name="T20" fmla="*/ 7 w 43"/>
              <a:gd name="T21" fmla="*/ 12 h 48"/>
              <a:gd name="T22" fmla="*/ 10 w 43"/>
              <a:gd name="T23" fmla="*/ 15 h 48"/>
              <a:gd name="T24" fmla="*/ 0 w 43"/>
              <a:gd name="T25" fmla="*/ 15 h 48"/>
              <a:gd name="T26" fmla="*/ 0 w 43"/>
              <a:gd name="T27" fmla="*/ 27 h 48"/>
              <a:gd name="T28" fmla="*/ 3 w 43"/>
              <a:gd name="T29" fmla="*/ 27 h 48"/>
              <a:gd name="T30" fmla="*/ 3 w 43"/>
              <a:gd name="T31" fmla="*/ 48 h 48"/>
              <a:gd name="T32" fmla="*/ 40 w 43"/>
              <a:gd name="T33" fmla="*/ 48 h 48"/>
              <a:gd name="T34" fmla="*/ 40 w 43"/>
              <a:gd name="T35" fmla="*/ 27 h 48"/>
              <a:gd name="T36" fmla="*/ 43 w 43"/>
              <a:gd name="T37" fmla="*/ 27 h 48"/>
              <a:gd name="T38" fmla="*/ 43 w 43"/>
              <a:gd name="T39" fmla="*/ 15 h 48"/>
              <a:gd name="T40" fmla="*/ 34 w 43"/>
              <a:gd name="T41" fmla="*/ 15 h 48"/>
              <a:gd name="T42" fmla="*/ 29 w 43"/>
              <a:gd name="T43" fmla="*/ 5 h 48"/>
              <a:gd name="T44" fmla="*/ 34 w 43"/>
              <a:gd name="T45" fmla="*/ 3 h 48"/>
              <a:gd name="T46" fmla="*/ 35 w 43"/>
              <a:gd name="T47" fmla="*/ 4 h 48"/>
              <a:gd name="T48" fmla="*/ 34 w 43"/>
              <a:gd name="T49" fmla="*/ 10 h 48"/>
              <a:gd name="T50" fmla="*/ 27 w 43"/>
              <a:gd name="T51" fmla="*/ 15 h 48"/>
              <a:gd name="T52" fmla="*/ 24 w 43"/>
              <a:gd name="T53" fmla="*/ 15 h 48"/>
              <a:gd name="T54" fmla="*/ 29 w 43"/>
              <a:gd name="T55" fmla="*/ 5 h 48"/>
              <a:gd name="T56" fmla="*/ 8 w 43"/>
              <a:gd name="T57" fmla="*/ 7 h 48"/>
              <a:gd name="T58" fmla="*/ 9 w 43"/>
              <a:gd name="T59" fmla="*/ 5 h 48"/>
              <a:gd name="T60" fmla="*/ 10 w 43"/>
              <a:gd name="T61" fmla="*/ 4 h 48"/>
              <a:gd name="T62" fmla="*/ 10 w 43"/>
              <a:gd name="T63" fmla="*/ 4 h 48"/>
              <a:gd name="T64" fmla="*/ 13 w 43"/>
              <a:gd name="T65" fmla="*/ 6 h 48"/>
              <a:gd name="T66" fmla="*/ 17 w 43"/>
              <a:gd name="T67" fmla="*/ 13 h 48"/>
              <a:gd name="T68" fmla="*/ 17 w 43"/>
              <a:gd name="T69" fmla="*/ 13 h 48"/>
              <a:gd name="T70" fmla="*/ 17 w 43"/>
              <a:gd name="T71" fmla="*/ 13 h 48"/>
              <a:gd name="T72" fmla="*/ 9 w 43"/>
              <a:gd name="T73" fmla="*/ 10 h 48"/>
              <a:gd name="T74" fmla="*/ 8 w 43"/>
              <a:gd name="T75" fmla="*/ 7 h 48"/>
              <a:gd name="T76" fmla="*/ 18 w 43"/>
              <a:gd name="T77" fmla="*/ 45 h 48"/>
              <a:gd name="T78" fmla="*/ 6 w 43"/>
              <a:gd name="T79" fmla="*/ 45 h 48"/>
              <a:gd name="T80" fmla="*/ 6 w 43"/>
              <a:gd name="T81" fmla="*/ 25 h 48"/>
              <a:gd name="T82" fmla="*/ 18 w 43"/>
              <a:gd name="T83" fmla="*/ 25 h 48"/>
              <a:gd name="T84" fmla="*/ 18 w 43"/>
              <a:gd name="T85" fmla="*/ 45 h 48"/>
              <a:gd name="T86" fmla="*/ 18 w 43"/>
              <a:gd name="T87" fmla="*/ 24 h 48"/>
              <a:gd name="T88" fmla="*/ 3 w 43"/>
              <a:gd name="T89" fmla="*/ 24 h 48"/>
              <a:gd name="T90" fmla="*/ 3 w 43"/>
              <a:gd name="T91" fmla="*/ 18 h 48"/>
              <a:gd name="T92" fmla="*/ 18 w 43"/>
              <a:gd name="T93" fmla="*/ 18 h 48"/>
              <a:gd name="T94" fmla="*/ 18 w 43"/>
              <a:gd name="T95" fmla="*/ 24 h 48"/>
              <a:gd name="T96" fmla="*/ 37 w 43"/>
              <a:gd name="T97" fmla="*/ 45 h 48"/>
              <a:gd name="T98" fmla="*/ 25 w 43"/>
              <a:gd name="T99" fmla="*/ 45 h 48"/>
              <a:gd name="T100" fmla="*/ 25 w 43"/>
              <a:gd name="T101" fmla="*/ 25 h 48"/>
              <a:gd name="T102" fmla="*/ 37 w 43"/>
              <a:gd name="T103" fmla="*/ 25 h 48"/>
              <a:gd name="T104" fmla="*/ 37 w 43"/>
              <a:gd name="T105" fmla="*/ 45 h 48"/>
              <a:gd name="T106" fmla="*/ 40 w 43"/>
              <a:gd name="T107" fmla="*/ 24 h 48"/>
              <a:gd name="T108" fmla="*/ 25 w 43"/>
              <a:gd name="T109" fmla="*/ 24 h 48"/>
              <a:gd name="T110" fmla="*/ 25 w 43"/>
              <a:gd name="T111" fmla="*/ 18 h 48"/>
              <a:gd name="T112" fmla="*/ 40 w 43"/>
              <a:gd name="T113" fmla="*/ 18 h 48"/>
              <a:gd name="T114" fmla="*/ 40 w 43"/>
              <a:gd name="T115" fmla="*/ 24 h 4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
              <a:gd name="T175" fmla="*/ 0 h 48"/>
              <a:gd name="T176" fmla="*/ 43 w 43"/>
              <a:gd name="T177" fmla="*/ 48 h 4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 h="48">
                <a:moveTo>
                  <a:pt x="34" y="15"/>
                </a:moveTo>
                <a:cubicBezTo>
                  <a:pt x="35" y="14"/>
                  <a:pt x="36" y="13"/>
                  <a:pt x="36" y="12"/>
                </a:cubicBezTo>
                <a:cubicBezTo>
                  <a:pt x="38" y="11"/>
                  <a:pt x="39" y="9"/>
                  <a:pt x="39" y="7"/>
                </a:cubicBezTo>
                <a:cubicBezTo>
                  <a:pt x="40" y="5"/>
                  <a:pt x="39" y="3"/>
                  <a:pt x="38" y="1"/>
                </a:cubicBezTo>
                <a:cubicBezTo>
                  <a:pt x="37" y="0"/>
                  <a:pt x="35" y="0"/>
                  <a:pt x="34" y="0"/>
                </a:cubicBezTo>
                <a:cubicBezTo>
                  <a:pt x="31" y="0"/>
                  <a:pt x="29" y="1"/>
                  <a:pt x="27" y="3"/>
                </a:cubicBezTo>
                <a:cubicBezTo>
                  <a:pt x="24" y="6"/>
                  <a:pt x="22" y="10"/>
                  <a:pt x="21" y="14"/>
                </a:cubicBezTo>
                <a:cubicBezTo>
                  <a:pt x="20" y="10"/>
                  <a:pt x="19" y="6"/>
                  <a:pt x="16" y="3"/>
                </a:cubicBezTo>
                <a:cubicBezTo>
                  <a:pt x="14" y="2"/>
                  <a:pt x="12" y="1"/>
                  <a:pt x="10" y="1"/>
                </a:cubicBezTo>
                <a:cubicBezTo>
                  <a:pt x="9" y="1"/>
                  <a:pt x="7" y="1"/>
                  <a:pt x="6" y="3"/>
                </a:cubicBezTo>
                <a:cubicBezTo>
                  <a:pt x="4" y="5"/>
                  <a:pt x="4" y="9"/>
                  <a:pt x="7" y="12"/>
                </a:cubicBezTo>
                <a:cubicBezTo>
                  <a:pt x="8" y="13"/>
                  <a:pt x="9" y="14"/>
                  <a:pt x="10" y="15"/>
                </a:cubicBezTo>
                <a:cubicBezTo>
                  <a:pt x="0" y="15"/>
                  <a:pt x="0" y="15"/>
                  <a:pt x="0" y="15"/>
                </a:cubicBezTo>
                <a:cubicBezTo>
                  <a:pt x="0" y="27"/>
                  <a:pt x="0" y="27"/>
                  <a:pt x="0" y="27"/>
                </a:cubicBezTo>
                <a:cubicBezTo>
                  <a:pt x="3" y="27"/>
                  <a:pt x="3" y="27"/>
                  <a:pt x="3" y="27"/>
                </a:cubicBezTo>
                <a:cubicBezTo>
                  <a:pt x="3" y="48"/>
                  <a:pt x="3" y="48"/>
                  <a:pt x="3" y="48"/>
                </a:cubicBezTo>
                <a:cubicBezTo>
                  <a:pt x="40" y="48"/>
                  <a:pt x="40" y="48"/>
                  <a:pt x="40" y="48"/>
                </a:cubicBezTo>
                <a:cubicBezTo>
                  <a:pt x="40" y="27"/>
                  <a:pt x="40" y="27"/>
                  <a:pt x="40" y="27"/>
                </a:cubicBezTo>
                <a:cubicBezTo>
                  <a:pt x="43" y="27"/>
                  <a:pt x="43" y="27"/>
                  <a:pt x="43" y="27"/>
                </a:cubicBezTo>
                <a:cubicBezTo>
                  <a:pt x="43" y="15"/>
                  <a:pt x="43" y="15"/>
                  <a:pt x="43" y="15"/>
                </a:cubicBezTo>
                <a:lnTo>
                  <a:pt x="34" y="15"/>
                </a:lnTo>
                <a:close/>
                <a:moveTo>
                  <a:pt x="29" y="5"/>
                </a:moveTo>
                <a:cubicBezTo>
                  <a:pt x="31" y="4"/>
                  <a:pt x="32" y="3"/>
                  <a:pt x="34" y="3"/>
                </a:cubicBezTo>
                <a:cubicBezTo>
                  <a:pt x="34" y="3"/>
                  <a:pt x="35" y="3"/>
                  <a:pt x="35" y="4"/>
                </a:cubicBezTo>
                <a:cubicBezTo>
                  <a:pt x="37" y="5"/>
                  <a:pt x="36" y="8"/>
                  <a:pt x="34" y="10"/>
                </a:cubicBezTo>
                <a:cubicBezTo>
                  <a:pt x="32" y="12"/>
                  <a:pt x="29" y="14"/>
                  <a:pt x="27" y="15"/>
                </a:cubicBezTo>
                <a:cubicBezTo>
                  <a:pt x="24" y="15"/>
                  <a:pt x="24" y="15"/>
                  <a:pt x="24" y="15"/>
                </a:cubicBezTo>
                <a:cubicBezTo>
                  <a:pt x="25" y="12"/>
                  <a:pt x="27" y="8"/>
                  <a:pt x="29" y="5"/>
                </a:cubicBezTo>
                <a:close/>
                <a:moveTo>
                  <a:pt x="8" y="7"/>
                </a:moveTo>
                <a:cubicBezTo>
                  <a:pt x="8" y="6"/>
                  <a:pt x="8" y="6"/>
                  <a:pt x="9" y="5"/>
                </a:cubicBezTo>
                <a:cubicBezTo>
                  <a:pt x="9" y="5"/>
                  <a:pt x="10" y="4"/>
                  <a:pt x="10" y="4"/>
                </a:cubicBezTo>
                <a:cubicBezTo>
                  <a:pt x="10" y="4"/>
                  <a:pt x="10" y="4"/>
                  <a:pt x="10" y="4"/>
                </a:cubicBezTo>
                <a:cubicBezTo>
                  <a:pt x="11" y="4"/>
                  <a:pt x="12" y="5"/>
                  <a:pt x="13" y="6"/>
                </a:cubicBezTo>
                <a:cubicBezTo>
                  <a:pt x="15" y="7"/>
                  <a:pt x="16" y="10"/>
                  <a:pt x="17" y="13"/>
                </a:cubicBezTo>
                <a:cubicBezTo>
                  <a:pt x="17" y="13"/>
                  <a:pt x="17" y="13"/>
                  <a:pt x="17" y="13"/>
                </a:cubicBezTo>
                <a:cubicBezTo>
                  <a:pt x="17" y="13"/>
                  <a:pt x="17" y="13"/>
                  <a:pt x="17" y="13"/>
                </a:cubicBezTo>
                <a:cubicBezTo>
                  <a:pt x="14" y="13"/>
                  <a:pt x="11" y="11"/>
                  <a:pt x="9" y="10"/>
                </a:cubicBezTo>
                <a:cubicBezTo>
                  <a:pt x="9" y="9"/>
                  <a:pt x="8" y="8"/>
                  <a:pt x="8" y="7"/>
                </a:cubicBezTo>
                <a:close/>
                <a:moveTo>
                  <a:pt x="18" y="45"/>
                </a:moveTo>
                <a:cubicBezTo>
                  <a:pt x="6" y="45"/>
                  <a:pt x="6" y="45"/>
                  <a:pt x="6" y="45"/>
                </a:cubicBezTo>
                <a:cubicBezTo>
                  <a:pt x="6" y="25"/>
                  <a:pt x="6" y="25"/>
                  <a:pt x="6" y="25"/>
                </a:cubicBezTo>
                <a:cubicBezTo>
                  <a:pt x="18" y="25"/>
                  <a:pt x="18" y="25"/>
                  <a:pt x="18" y="25"/>
                </a:cubicBezTo>
                <a:lnTo>
                  <a:pt x="18" y="45"/>
                </a:lnTo>
                <a:close/>
                <a:moveTo>
                  <a:pt x="18" y="24"/>
                </a:moveTo>
                <a:cubicBezTo>
                  <a:pt x="3" y="24"/>
                  <a:pt x="3" y="24"/>
                  <a:pt x="3" y="24"/>
                </a:cubicBezTo>
                <a:cubicBezTo>
                  <a:pt x="3" y="18"/>
                  <a:pt x="3" y="18"/>
                  <a:pt x="3" y="18"/>
                </a:cubicBezTo>
                <a:cubicBezTo>
                  <a:pt x="18" y="18"/>
                  <a:pt x="18" y="18"/>
                  <a:pt x="18" y="18"/>
                </a:cubicBezTo>
                <a:lnTo>
                  <a:pt x="18" y="24"/>
                </a:lnTo>
                <a:close/>
                <a:moveTo>
                  <a:pt x="37" y="45"/>
                </a:moveTo>
                <a:cubicBezTo>
                  <a:pt x="25" y="45"/>
                  <a:pt x="25" y="45"/>
                  <a:pt x="25" y="45"/>
                </a:cubicBezTo>
                <a:cubicBezTo>
                  <a:pt x="25" y="25"/>
                  <a:pt x="25" y="25"/>
                  <a:pt x="25" y="25"/>
                </a:cubicBezTo>
                <a:cubicBezTo>
                  <a:pt x="37" y="25"/>
                  <a:pt x="37" y="25"/>
                  <a:pt x="37" y="25"/>
                </a:cubicBezTo>
                <a:lnTo>
                  <a:pt x="37" y="45"/>
                </a:lnTo>
                <a:close/>
                <a:moveTo>
                  <a:pt x="40" y="24"/>
                </a:moveTo>
                <a:cubicBezTo>
                  <a:pt x="25" y="24"/>
                  <a:pt x="25" y="24"/>
                  <a:pt x="25" y="24"/>
                </a:cubicBezTo>
                <a:cubicBezTo>
                  <a:pt x="25" y="18"/>
                  <a:pt x="25" y="18"/>
                  <a:pt x="25" y="18"/>
                </a:cubicBezTo>
                <a:cubicBezTo>
                  <a:pt x="40" y="18"/>
                  <a:pt x="40" y="18"/>
                  <a:pt x="40" y="18"/>
                </a:cubicBezTo>
                <a:lnTo>
                  <a:pt x="40" y="24"/>
                </a:lnTo>
                <a:close/>
              </a:path>
            </a:pathLst>
          </a:custGeom>
          <a:solidFill>
            <a:schemeClr val="bg1"/>
          </a:solidFill>
          <a:ln>
            <a:noFill/>
          </a:ln>
        </p:spPr>
        <p:txBody>
          <a:bodyPr/>
          <a:lstStyle/>
          <a:p>
            <a:endParaRPr lang="zh-CN" altLang="zh-CN">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29" name="稻壳天启设计原创模板"/>
          <p:cNvSpPr/>
          <p:nvPr/>
        </p:nvSpPr>
        <p:spPr>
          <a:xfrm>
            <a:off x="6181615" y="4548257"/>
            <a:ext cx="699076" cy="69907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30" name="稻壳天启设计原创模板"/>
          <p:cNvSpPr>
            <a:spLocks noEditPoints="1" noChangeArrowheads="1"/>
          </p:cNvSpPr>
          <p:nvPr/>
        </p:nvSpPr>
        <p:spPr bwMode="auto">
          <a:xfrm>
            <a:off x="6367089" y="4725385"/>
            <a:ext cx="328128" cy="344819"/>
          </a:xfrm>
          <a:custGeom>
            <a:avLst/>
            <a:gdLst>
              <a:gd name="T0" fmla="*/ 41 w 96"/>
              <a:gd name="T1" fmla="*/ 6 h 101"/>
              <a:gd name="T2" fmla="*/ 42 w 96"/>
              <a:gd name="T3" fmla="*/ 2 h 101"/>
              <a:gd name="T4" fmla="*/ 36 w 96"/>
              <a:gd name="T5" fmla="*/ 0 h 101"/>
              <a:gd name="T6" fmla="*/ 35 w 96"/>
              <a:gd name="T7" fmla="*/ 7 h 101"/>
              <a:gd name="T8" fmla="*/ 0 w 96"/>
              <a:gd name="T9" fmla="*/ 54 h 101"/>
              <a:gd name="T10" fmla="*/ 96 w 96"/>
              <a:gd name="T11" fmla="*/ 54 h 101"/>
              <a:gd name="T12" fmla="*/ 33 w 96"/>
              <a:gd name="T13" fmla="*/ 4 h 101"/>
              <a:gd name="T14" fmla="*/ 38 w 96"/>
              <a:gd name="T15" fmla="*/ 1 h 101"/>
              <a:gd name="T16" fmla="*/ 40 w 96"/>
              <a:gd name="T17" fmla="*/ 5 h 101"/>
              <a:gd name="T18" fmla="*/ 35 w 96"/>
              <a:gd name="T19" fmla="*/ 6 h 101"/>
              <a:gd name="T20" fmla="*/ 73 w 96"/>
              <a:gd name="T21" fmla="*/ 79 h 101"/>
              <a:gd name="T22" fmla="*/ 54 w 96"/>
              <a:gd name="T23" fmla="*/ 81 h 101"/>
              <a:gd name="T24" fmla="*/ 48 w 96"/>
              <a:gd name="T25" fmla="*/ 90 h 101"/>
              <a:gd name="T26" fmla="*/ 13 w 96"/>
              <a:gd name="T27" fmla="*/ 64 h 101"/>
              <a:gd name="T28" fmla="*/ 12 w 96"/>
              <a:gd name="T29" fmla="*/ 58 h 101"/>
              <a:gd name="T30" fmla="*/ 22 w 96"/>
              <a:gd name="T31" fmla="*/ 28 h 101"/>
              <a:gd name="T32" fmla="*/ 42 w 96"/>
              <a:gd name="T33" fmla="*/ 26 h 101"/>
              <a:gd name="T34" fmla="*/ 48 w 96"/>
              <a:gd name="T35" fmla="*/ 17 h 101"/>
              <a:gd name="T36" fmla="*/ 83 w 96"/>
              <a:gd name="T37" fmla="*/ 43 h 101"/>
              <a:gd name="T38" fmla="*/ 84 w 96"/>
              <a:gd name="T39" fmla="*/ 49 h 101"/>
              <a:gd name="T40" fmla="*/ 73 w 96"/>
              <a:gd name="T41" fmla="*/ 79 h 101"/>
              <a:gd name="T42" fmla="*/ 53 w 96"/>
              <a:gd name="T43" fmla="*/ 44 h 101"/>
              <a:gd name="T44" fmla="*/ 43 w 96"/>
              <a:gd name="T45" fmla="*/ 32 h 101"/>
              <a:gd name="T46" fmla="*/ 40 w 96"/>
              <a:gd name="T47" fmla="*/ 46 h 101"/>
              <a:gd name="T48" fmla="*/ 38 w 96"/>
              <a:gd name="T49" fmla="*/ 49 h 101"/>
              <a:gd name="T50" fmla="*/ 26 w 96"/>
              <a:gd name="T51" fmla="*/ 58 h 101"/>
              <a:gd name="T52" fmla="*/ 38 w 96"/>
              <a:gd name="T53" fmla="*/ 59 h 101"/>
              <a:gd name="T54" fmla="*/ 43 w 96"/>
              <a:gd name="T55" fmla="*/ 63 h 101"/>
              <a:gd name="T56" fmla="*/ 53 w 96"/>
              <a:gd name="T57" fmla="*/ 75 h 101"/>
              <a:gd name="T58" fmla="*/ 56 w 96"/>
              <a:gd name="T59" fmla="*/ 61 h 101"/>
              <a:gd name="T60" fmla="*/ 58 w 96"/>
              <a:gd name="T61" fmla="*/ 58 h 101"/>
              <a:gd name="T62" fmla="*/ 70 w 96"/>
              <a:gd name="T63" fmla="*/ 49 h 101"/>
              <a:gd name="T64" fmla="*/ 58 w 96"/>
              <a:gd name="T65" fmla="*/ 48 h 101"/>
              <a:gd name="T66" fmla="*/ 48 w 96"/>
              <a:gd name="T67" fmla="*/ 44 h 101"/>
              <a:gd name="T68" fmla="*/ 48 w 96"/>
              <a:gd name="T69" fmla="*/ 44 h 101"/>
              <a:gd name="T70" fmla="*/ 48 w 96"/>
              <a:gd name="T71" fmla="*/ 44 h 101"/>
              <a:gd name="T72" fmla="*/ 49 w 96"/>
              <a:gd name="T73" fmla="*/ 44 h 101"/>
              <a:gd name="T74" fmla="*/ 52 w 96"/>
              <a:gd name="T75" fmla="*/ 45 h 101"/>
              <a:gd name="T76" fmla="*/ 39 w 96"/>
              <a:gd name="T77" fmla="*/ 57 h 101"/>
              <a:gd name="T78" fmla="*/ 46 w 96"/>
              <a:gd name="T79" fmla="*/ 44 h 101"/>
              <a:gd name="T80" fmla="*/ 53 w 96"/>
              <a:gd name="T81" fmla="*/ 62 h 101"/>
              <a:gd name="T82" fmla="*/ 50 w 96"/>
              <a:gd name="T83" fmla="*/ 63 h 101"/>
              <a:gd name="T84" fmla="*/ 47 w 96"/>
              <a:gd name="T85" fmla="*/ 63 h 101"/>
              <a:gd name="T86" fmla="*/ 47 w 96"/>
              <a:gd name="T87" fmla="*/ 63 h 101"/>
              <a:gd name="T88" fmla="*/ 51 w 96"/>
              <a:gd name="T89" fmla="*/ 57 h 101"/>
              <a:gd name="T90" fmla="*/ 57 w 96"/>
              <a:gd name="T91" fmla="*/ 52 h 10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96"/>
              <a:gd name="T139" fmla="*/ 0 h 101"/>
              <a:gd name="T140" fmla="*/ 96 w 96"/>
              <a:gd name="T141" fmla="*/ 101 h 10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96" h="101">
                <a:moveTo>
                  <a:pt x="48" y="6"/>
                </a:moveTo>
                <a:cubicBezTo>
                  <a:pt x="46" y="6"/>
                  <a:pt x="43" y="6"/>
                  <a:pt x="41" y="6"/>
                </a:cubicBezTo>
                <a:cubicBezTo>
                  <a:pt x="41" y="6"/>
                  <a:pt x="41" y="6"/>
                  <a:pt x="41" y="6"/>
                </a:cubicBezTo>
                <a:cubicBezTo>
                  <a:pt x="42" y="5"/>
                  <a:pt x="43" y="4"/>
                  <a:pt x="42" y="2"/>
                </a:cubicBezTo>
                <a:cubicBezTo>
                  <a:pt x="42" y="1"/>
                  <a:pt x="40" y="0"/>
                  <a:pt x="38" y="0"/>
                </a:cubicBezTo>
                <a:cubicBezTo>
                  <a:pt x="37" y="0"/>
                  <a:pt x="37" y="0"/>
                  <a:pt x="36" y="0"/>
                </a:cubicBezTo>
                <a:cubicBezTo>
                  <a:pt x="33" y="0"/>
                  <a:pt x="31" y="3"/>
                  <a:pt x="32" y="5"/>
                </a:cubicBezTo>
                <a:cubicBezTo>
                  <a:pt x="32" y="6"/>
                  <a:pt x="33" y="7"/>
                  <a:pt x="35" y="7"/>
                </a:cubicBezTo>
                <a:cubicBezTo>
                  <a:pt x="35" y="8"/>
                  <a:pt x="35" y="8"/>
                  <a:pt x="35" y="8"/>
                </a:cubicBezTo>
                <a:cubicBezTo>
                  <a:pt x="15" y="13"/>
                  <a:pt x="0" y="32"/>
                  <a:pt x="0" y="54"/>
                </a:cubicBezTo>
                <a:cubicBezTo>
                  <a:pt x="0" y="80"/>
                  <a:pt x="22" y="101"/>
                  <a:pt x="48" y="101"/>
                </a:cubicBezTo>
                <a:cubicBezTo>
                  <a:pt x="74" y="101"/>
                  <a:pt x="96" y="80"/>
                  <a:pt x="96" y="54"/>
                </a:cubicBezTo>
                <a:cubicBezTo>
                  <a:pt x="96" y="27"/>
                  <a:pt x="74" y="6"/>
                  <a:pt x="48" y="6"/>
                </a:cubicBezTo>
                <a:close/>
                <a:moveTo>
                  <a:pt x="33" y="4"/>
                </a:moveTo>
                <a:cubicBezTo>
                  <a:pt x="33" y="3"/>
                  <a:pt x="35" y="2"/>
                  <a:pt x="37" y="1"/>
                </a:cubicBezTo>
                <a:cubicBezTo>
                  <a:pt x="37" y="1"/>
                  <a:pt x="37" y="1"/>
                  <a:pt x="38" y="1"/>
                </a:cubicBezTo>
                <a:cubicBezTo>
                  <a:pt x="39" y="1"/>
                  <a:pt x="41" y="2"/>
                  <a:pt x="41" y="3"/>
                </a:cubicBezTo>
                <a:cubicBezTo>
                  <a:pt x="41" y="4"/>
                  <a:pt x="41" y="4"/>
                  <a:pt x="40" y="5"/>
                </a:cubicBezTo>
                <a:cubicBezTo>
                  <a:pt x="39" y="4"/>
                  <a:pt x="38" y="4"/>
                  <a:pt x="37" y="4"/>
                </a:cubicBezTo>
                <a:cubicBezTo>
                  <a:pt x="36" y="5"/>
                  <a:pt x="36" y="5"/>
                  <a:pt x="35" y="6"/>
                </a:cubicBezTo>
                <a:cubicBezTo>
                  <a:pt x="34" y="6"/>
                  <a:pt x="33" y="5"/>
                  <a:pt x="33" y="4"/>
                </a:cubicBezTo>
                <a:close/>
                <a:moveTo>
                  <a:pt x="73" y="79"/>
                </a:moveTo>
                <a:cubicBezTo>
                  <a:pt x="69" y="84"/>
                  <a:pt x="64" y="87"/>
                  <a:pt x="58" y="88"/>
                </a:cubicBezTo>
                <a:cubicBezTo>
                  <a:pt x="54" y="81"/>
                  <a:pt x="54" y="81"/>
                  <a:pt x="54" y="81"/>
                </a:cubicBezTo>
                <a:cubicBezTo>
                  <a:pt x="53" y="89"/>
                  <a:pt x="53" y="89"/>
                  <a:pt x="53" y="89"/>
                </a:cubicBezTo>
                <a:cubicBezTo>
                  <a:pt x="51" y="90"/>
                  <a:pt x="50" y="90"/>
                  <a:pt x="48" y="90"/>
                </a:cubicBezTo>
                <a:cubicBezTo>
                  <a:pt x="38" y="90"/>
                  <a:pt x="29" y="86"/>
                  <a:pt x="22" y="79"/>
                </a:cubicBezTo>
                <a:cubicBezTo>
                  <a:pt x="18" y="75"/>
                  <a:pt x="15" y="70"/>
                  <a:pt x="13" y="64"/>
                </a:cubicBezTo>
                <a:cubicBezTo>
                  <a:pt x="20" y="60"/>
                  <a:pt x="20" y="60"/>
                  <a:pt x="20" y="60"/>
                </a:cubicBezTo>
                <a:cubicBezTo>
                  <a:pt x="12" y="58"/>
                  <a:pt x="12" y="58"/>
                  <a:pt x="12" y="58"/>
                </a:cubicBezTo>
                <a:cubicBezTo>
                  <a:pt x="12" y="57"/>
                  <a:pt x="12" y="55"/>
                  <a:pt x="12" y="54"/>
                </a:cubicBezTo>
                <a:cubicBezTo>
                  <a:pt x="12" y="44"/>
                  <a:pt x="15" y="35"/>
                  <a:pt x="22" y="28"/>
                </a:cubicBezTo>
                <a:cubicBezTo>
                  <a:pt x="27" y="24"/>
                  <a:pt x="32" y="21"/>
                  <a:pt x="38" y="19"/>
                </a:cubicBezTo>
                <a:cubicBezTo>
                  <a:pt x="42" y="26"/>
                  <a:pt x="42" y="26"/>
                  <a:pt x="42" y="26"/>
                </a:cubicBezTo>
                <a:cubicBezTo>
                  <a:pt x="43" y="18"/>
                  <a:pt x="43" y="18"/>
                  <a:pt x="43" y="18"/>
                </a:cubicBezTo>
                <a:cubicBezTo>
                  <a:pt x="45" y="18"/>
                  <a:pt x="46" y="17"/>
                  <a:pt x="48" y="17"/>
                </a:cubicBezTo>
                <a:cubicBezTo>
                  <a:pt x="58" y="17"/>
                  <a:pt x="67" y="21"/>
                  <a:pt x="73" y="28"/>
                </a:cubicBezTo>
                <a:cubicBezTo>
                  <a:pt x="78" y="32"/>
                  <a:pt x="81" y="38"/>
                  <a:pt x="83" y="43"/>
                </a:cubicBezTo>
                <a:cubicBezTo>
                  <a:pt x="76" y="48"/>
                  <a:pt x="76" y="48"/>
                  <a:pt x="76" y="48"/>
                </a:cubicBezTo>
                <a:cubicBezTo>
                  <a:pt x="84" y="49"/>
                  <a:pt x="84" y="49"/>
                  <a:pt x="84" y="49"/>
                </a:cubicBezTo>
                <a:cubicBezTo>
                  <a:pt x="84" y="50"/>
                  <a:pt x="84" y="52"/>
                  <a:pt x="84" y="54"/>
                </a:cubicBezTo>
                <a:cubicBezTo>
                  <a:pt x="84" y="63"/>
                  <a:pt x="80" y="72"/>
                  <a:pt x="73" y="79"/>
                </a:cubicBezTo>
                <a:close/>
                <a:moveTo>
                  <a:pt x="73" y="29"/>
                </a:moveTo>
                <a:cubicBezTo>
                  <a:pt x="53" y="44"/>
                  <a:pt x="53" y="44"/>
                  <a:pt x="53" y="44"/>
                </a:cubicBezTo>
                <a:cubicBezTo>
                  <a:pt x="52" y="43"/>
                  <a:pt x="50" y="43"/>
                  <a:pt x="48" y="42"/>
                </a:cubicBezTo>
                <a:cubicBezTo>
                  <a:pt x="43" y="32"/>
                  <a:pt x="43" y="32"/>
                  <a:pt x="43" y="32"/>
                </a:cubicBezTo>
                <a:cubicBezTo>
                  <a:pt x="43" y="44"/>
                  <a:pt x="43" y="44"/>
                  <a:pt x="43" y="44"/>
                </a:cubicBezTo>
                <a:cubicBezTo>
                  <a:pt x="42" y="44"/>
                  <a:pt x="40" y="45"/>
                  <a:pt x="40" y="46"/>
                </a:cubicBezTo>
                <a:cubicBezTo>
                  <a:pt x="33" y="44"/>
                  <a:pt x="33" y="44"/>
                  <a:pt x="33" y="44"/>
                </a:cubicBezTo>
                <a:cubicBezTo>
                  <a:pt x="38" y="49"/>
                  <a:pt x="38" y="49"/>
                  <a:pt x="38" y="49"/>
                </a:cubicBezTo>
                <a:cubicBezTo>
                  <a:pt x="37" y="50"/>
                  <a:pt x="37" y="52"/>
                  <a:pt x="37" y="53"/>
                </a:cubicBezTo>
                <a:cubicBezTo>
                  <a:pt x="26" y="58"/>
                  <a:pt x="26" y="58"/>
                  <a:pt x="26" y="58"/>
                </a:cubicBezTo>
                <a:cubicBezTo>
                  <a:pt x="38" y="59"/>
                  <a:pt x="38" y="59"/>
                  <a:pt x="38" y="59"/>
                </a:cubicBezTo>
                <a:cubicBezTo>
                  <a:pt x="38" y="59"/>
                  <a:pt x="38" y="59"/>
                  <a:pt x="38" y="59"/>
                </a:cubicBezTo>
                <a:cubicBezTo>
                  <a:pt x="23" y="78"/>
                  <a:pt x="23" y="78"/>
                  <a:pt x="23" y="78"/>
                </a:cubicBezTo>
                <a:cubicBezTo>
                  <a:pt x="43" y="63"/>
                  <a:pt x="43" y="63"/>
                  <a:pt x="43" y="63"/>
                </a:cubicBezTo>
                <a:cubicBezTo>
                  <a:pt x="44" y="64"/>
                  <a:pt x="46" y="65"/>
                  <a:pt x="47" y="65"/>
                </a:cubicBezTo>
                <a:cubicBezTo>
                  <a:pt x="53" y="75"/>
                  <a:pt x="53" y="75"/>
                  <a:pt x="53" y="75"/>
                </a:cubicBezTo>
                <a:cubicBezTo>
                  <a:pt x="53" y="64"/>
                  <a:pt x="53" y="64"/>
                  <a:pt x="53" y="64"/>
                </a:cubicBezTo>
                <a:cubicBezTo>
                  <a:pt x="54" y="63"/>
                  <a:pt x="55" y="62"/>
                  <a:pt x="56" y="61"/>
                </a:cubicBezTo>
                <a:cubicBezTo>
                  <a:pt x="63" y="63"/>
                  <a:pt x="63" y="63"/>
                  <a:pt x="63" y="63"/>
                </a:cubicBezTo>
                <a:cubicBezTo>
                  <a:pt x="58" y="58"/>
                  <a:pt x="58" y="58"/>
                  <a:pt x="58" y="58"/>
                </a:cubicBezTo>
                <a:cubicBezTo>
                  <a:pt x="59" y="57"/>
                  <a:pt x="59" y="56"/>
                  <a:pt x="59" y="54"/>
                </a:cubicBezTo>
                <a:cubicBezTo>
                  <a:pt x="70" y="49"/>
                  <a:pt x="70" y="49"/>
                  <a:pt x="70" y="49"/>
                </a:cubicBezTo>
                <a:cubicBezTo>
                  <a:pt x="58" y="49"/>
                  <a:pt x="58" y="49"/>
                  <a:pt x="58" y="49"/>
                </a:cubicBezTo>
                <a:cubicBezTo>
                  <a:pt x="58" y="49"/>
                  <a:pt x="58" y="49"/>
                  <a:pt x="58" y="48"/>
                </a:cubicBezTo>
                <a:lnTo>
                  <a:pt x="73" y="29"/>
                </a:lnTo>
                <a:close/>
                <a:moveTo>
                  <a:pt x="48" y="44"/>
                </a:moveTo>
                <a:cubicBezTo>
                  <a:pt x="48" y="44"/>
                  <a:pt x="48" y="44"/>
                  <a:pt x="48" y="44"/>
                </a:cubicBezTo>
                <a:cubicBezTo>
                  <a:pt x="48" y="44"/>
                  <a:pt x="48" y="44"/>
                  <a:pt x="48" y="44"/>
                </a:cubicBezTo>
                <a:close/>
                <a:moveTo>
                  <a:pt x="46" y="44"/>
                </a:moveTo>
                <a:cubicBezTo>
                  <a:pt x="47" y="44"/>
                  <a:pt x="47" y="44"/>
                  <a:pt x="48" y="44"/>
                </a:cubicBezTo>
                <a:cubicBezTo>
                  <a:pt x="48" y="44"/>
                  <a:pt x="49" y="44"/>
                  <a:pt x="49" y="44"/>
                </a:cubicBezTo>
                <a:cubicBezTo>
                  <a:pt x="49" y="44"/>
                  <a:pt x="49" y="44"/>
                  <a:pt x="49" y="44"/>
                </a:cubicBezTo>
                <a:cubicBezTo>
                  <a:pt x="49" y="44"/>
                  <a:pt x="49" y="44"/>
                  <a:pt x="49" y="44"/>
                </a:cubicBezTo>
                <a:cubicBezTo>
                  <a:pt x="50" y="44"/>
                  <a:pt x="51" y="44"/>
                  <a:pt x="52" y="45"/>
                </a:cubicBezTo>
                <a:cubicBezTo>
                  <a:pt x="45" y="50"/>
                  <a:pt x="45" y="50"/>
                  <a:pt x="45" y="50"/>
                </a:cubicBezTo>
                <a:cubicBezTo>
                  <a:pt x="39" y="57"/>
                  <a:pt x="39" y="57"/>
                  <a:pt x="39" y="57"/>
                </a:cubicBezTo>
                <a:cubicBezTo>
                  <a:pt x="39" y="57"/>
                  <a:pt x="39" y="56"/>
                  <a:pt x="39" y="56"/>
                </a:cubicBezTo>
                <a:cubicBezTo>
                  <a:pt x="37" y="50"/>
                  <a:pt x="41" y="45"/>
                  <a:pt x="46" y="44"/>
                </a:cubicBezTo>
                <a:close/>
                <a:moveTo>
                  <a:pt x="53" y="62"/>
                </a:moveTo>
                <a:cubicBezTo>
                  <a:pt x="53" y="62"/>
                  <a:pt x="53" y="62"/>
                  <a:pt x="53" y="62"/>
                </a:cubicBezTo>
                <a:cubicBezTo>
                  <a:pt x="53" y="62"/>
                  <a:pt x="53" y="62"/>
                  <a:pt x="53" y="62"/>
                </a:cubicBezTo>
                <a:cubicBezTo>
                  <a:pt x="52" y="62"/>
                  <a:pt x="51" y="63"/>
                  <a:pt x="50" y="63"/>
                </a:cubicBezTo>
                <a:cubicBezTo>
                  <a:pt x="49" y="63"/>
                  <a:pt x="49" y="63"/>
                  <a:pt x="48" y="63"/>
                </a:cubicBezTo>
                <a:cubicBezTo>
                  <a:pt x="47" y="63"/>
                  <a:pt x="47" y="63"/>
                  <a:pt x="47" y="63"/>
                </a:cubicBezTo>
                <a:cubicBezTo>
                  <a:pt x="47" y="63"/>
                  <a:pt x="47" y="63"/>
                  <a:pt x="47" y="63"/>
                </a:cubicBezTo>
                <a:cubicBezTo>
                  <a:pt x="47" y="63"/>
                  <a:pt x="47" y="63"/>
                  <a:pt x="47" y="63"/>
                </a:cubicBezTo>
                <a:cubicBezTo>
                  <a:pt x="46" y="63"/>
                  <a:pt x="45" y="63"/>
                  <a:pt x="44" y="62"/>
                </a:cubicBezTo>
                <a:cubicBezTo>
                  <a:pt x="51" y="57"/>
                  <a:pt x="51" y="57"/>
                  <a:pt x="51" y="57"/>
                </a:cubicBezTo>
                <a:cubicBezTo>
                  <a:pt x="57" y="50"/>
                  <a:pt x="57" y="50"/>
                  <a:pt x="57" y="50"/>
                </a:cubicBezTo>
                <a:cubicBezTo>
                  <a:pt x="57" y="50"/>
                  <a:pt x="57" y="51"/>
                  <a:pt x="57" y="52"/>
                </a:cubicBezTo>
                <a:cubicBezTo>
                  <a:pt x="58" y="56"/>
                  <a:pt x="56" y="60"/>
                  <a:pt x="53" y="62"/>
                </a:cubicBezTo>
                <a:close/>
              </a:path>
            </a:pathLst>
          </a:custGeom>
          <a:solidFill>
            <a:schemeClr val="bg1"/>
          </a:solidFill>
          <a:ln>
            <a:noFill/>
          </a:ln>
        </p:spPr>
        <p:txBody>
          <a:bodyPr/>
          <a:lstStyle/>
          <a:p>
            <a:endParaRPr lang="zh-CN" altLang="zh-CN">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35" name="稻壳天启设计原创模板"/>
          <p:cNvSpPr/>
          <p:nvPr/>
        </p:nvSpPr>
        <p:spPr>
          <a:xfrm>
            <a:off x="1432193" y="4548257"/>
            <a:ext cx="699076" cy="69907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36" name="稻壳天启设计原创模板"/>
          <p:cNvSpPr>
            <a:spLocks noEditPoints="1" noChangeArrowheads="1"/>
          </p:cNvSpPr>
          <p:nvPr/>
        </p:nvSpPr>
        <p:spPr bwMode="auto">
          <a:xfrm>
            <a:off x="1563513" y="4803220"/>
            <a:ext cx="436437" cy="189148"/>
          </a:xfrm>
          <a:custGeom>
            <a:avLst/>
            <a:gdLst>
              <a:gd name="T0" fmla="*/ 188 w 216"/>
              <a:gd name="T1" fmla="*/ 41 h 94"/>
              <a:gd name="T2" fmla="*/ 178 w 216"/>
              <a:gd name="T3" fmla="*/ 43 h 94"/>
              <a:gd name="T4" fmla="*/ 129 w 216"/>
              <a:gd name="T5" fmla="*/ 0 h 94"/>
              <a:gd name="T6" fmla="*/ 111 w 216"/>
              <a:gd name="T7" fmla="*/ 3 h 94"/>
              <a:gd name="T8" fmla="*/ 108 w 216"/>
              <a:gd name="T9" fmla="*/ 6 h 94"/>
              <a:gd name="T10" fmla="*/ 108 w 216"/>
              <a:gd name="T11" fmla="*/ 91 h 94"/>
              <a:gd name="T12" fmla="*/ 111 w 216"/>
              <a:gd name="T13" fmla="*/ 94 h 94"/>
              <a:gd name="T14" fmla="*/ 188 w 216"/>
              <a:gd name="T15" fmla="*/ 94 h 94"/>
              <a:gd name="T16" fmla="*/ 216 w 216"/>
              <a:gd name="T17" fmla="*/ 68 h 94"/>
              <a:gd name="T18" fmla="*/ 188 w 216"/>
              <a:gd name="T19" fmla="*/ 41 h 94"/>
              <a:gd name="T20" fmla="*/ 85 w 216"/>
              <a:gd name="T21" fmla="*/ 94 h 94"/>
              <a:gd name="T22" fmla="*/ 91 w 216"/>
              <a:gd name="T23" fmla="*/ 94 h 94"/>
              <a:gd name="T24" fmla="*/ 95 w 216"/>
              <a:gd name="T25" fmla="*/ 47 h 94"/>
              <a:gd name="T26" fmla="*/ 91 w 216"/>
              <a:gd name="T27" fmla="*/ 0 h 94"/>
              <a:gd name="T28" fmla="*/ 85 w 216"/>
              <a:gd name="T29" fmla="*/ 0 h 94"/>
              <a:gd name="T30" fmla="*/ 81 w 216"/>
              <a:gd name="T31" fmla="*/ 47 h 94"/>
              <a:gd name="T32" fmla="*/ 85 w 216"/>
              <a:gd name="T33" fmla="*/ 94 h 94"/>
              <a:gd name="T34" fmla="*/ 64 w 216"/>
              <a:gd name="T35" fmla="*/ 94 h 94"/>
              <a:gd name="T36" fmla="*/ 58 w 216"/>
              <a:gd name="T37" fmla="*/ 94 h 94"/>
              <a:gd name="T38" fmla="*/ 54 w 216"/>
              <a:gd name="T39" fmla="*/ 60 h 94"/>
              <a:gd name="T40" fmla="*/ 58 w 216"/>
              <a:gd name="T41" fmla="*/ 27 h 94"/>
              <a:gd name="T42" fmla="*/ 64 w 216"/>
              <a:gd name="T43" fmla="*/ 27 h 94"/>
              <a:gd name="T44" fmla="*/ 68 w 216"/>
              <a:gd name="T45" fmla="*/ 61 h 94"/>
              <a:gd name="T46" fmla="*/ 64 w 216"/>
              <a:gd name="T47" fmla="*/ 94 h 94"/>
              <a:gd name="T48" fmla="*/ 31 w 216"/>
              <a:gd name="T49" fmla="*/ 94 h 94"/>
              <a:gd name="T50" fmla="*/ 37 w 216"/>
              <a:gd name="T51" fmla="*/ 94 h 94"/>
              <a:gd name="T52" fmla="*/ 41 w 216"/>
              <a:gd name="T53" fmla="*/ 67 h 94"/>
              <a:gd name="T54" fmla="*/ 37 w 216"/>
              <a:gd name="T55" fmla="*/ 40 h 94"/>
              <a:gd name="T56" fmla="*/ 31 w 216"/>
              <a:gd name="T57" fmla="*/ 40 h 94"/>
              <a:gd name="T58" fmla="*/ 27 w 216"/>
              <a:gd name="T59" fmla="*/ 67 h 94"/>
              <a:gd name="T60" fmla="*/ 31 w 216"/>
              <a:gd name="T61" fmla="*/ 94 h 94"/>
              <a:gd name="T62" fmla="*/ 4 w 216"/>
              <a:gd name="T63" fmla="*/ 81 h 94"/>
              <a:gd name="T64" fmla="*/ 10 w 216"/>
              <a:gd name="T65" fmla="*/ 81 h 94"/>
              <a:gd name="T66" fmla="*/ 14 w 216"/>
              <a:gd name="T67" fmla="*/ 67 h 94"/>
              <a:gd name="T68" fmla="*/ 10 w 216"/>
              <a:gd name="T69" fmla="*/ 54 h 94"/>
              <a:gd name="T70" fmla="*/ 4 w 216"/>
              <a:gd name="T71" fmla="*/ 54 h 94"/>
              <a:gd name="T72" fmla="*/ 0 w 216"/>
              <a:gd name="T73" fmla="*/ 67 h 94"/>
              <a:gd name="T74" fmla="*/ 4 w 216"/>
              <a:gd name="T75" fmla="*/ 81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6"/>
              <a:gd name="T115" fmla="*/ 0 h 94"/>
              <a:gd name="T116" fmla="*/ 216 w 216"/>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chemeClr val="bg1"/>
          </a:solidFill>
          <a:ln>
            <a:noFill/>
          </a:ln>
        </p:spPr>
        <p:txBody>
          <a:bodyPr/>
          <a:lstStyle/>
          <a:p>
            <a:endParaRPr lang="zh-CN" altLang="zh-CN">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sym typeface="+mn-lt"/>
            </a:endParaRPr>
          </a:p>
        </p:txBody>
      </p:sp>
      <p:sp>
        <p:nvSpPr>
          <p:cNvPr id="49" name="文本框 48"/>
          <p:cNvSpPr txBox="1"/>
          <p:nvPr/>
        </p:nvSpPr>
        <p:spPr>
          <a:xfrm>
            <a:off x="224057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0" name="文本框 49"/>
          <p:cNvSpPr txBox="1"/>
          <p:nvPr/>
        </p:nvSpPr>
        <p:spPr>
          <a:xfrm rot="16200000">
            <a:off x="3162300" y="663575"/>
            <a:ext cx="551815" cy="2005965"/>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53" name="文本框 52"/>
          <p:cNvSpPr txBox="1"/>
          <p:nvPr/>
        </p:nvSpPr>
        <p:spPr>
          <a:xfrm>
            <a:off x="2240573" y="3326329"/>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4" name="文本框 53"/>
          <p:cNvSpPr txBox="1"/>
          <p:nvPr/>
        </p:nvSpPr>
        <p:spPr>
          <a:xfrm rot="16200000">
            <a:off x="3128645" y="2214245"/>
            <a:ext cx="551815" cy="1939290"/>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56" name="文本框 55"/>
          <p:cNvSpPr txBox="1"/>
          <p:nvPr/>
        </p:nvSpPr>
        <p:spPr>
          <a:xfrm>
            <a:off x="2240573" y="4843521"/>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7" name="文本框 56"/>
          <p:cNvSpPr txBox="1"/>
          <p:nvPr/>
        </p:nvSpPr>
        <p:spPr>
          <a:xfrm rot="16200000">
            <a:off x="3112770" y="3747135"/>
            <a:ext cx="551815" cy="1907540"/>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69" name="文本框 68"/>
          <p:cNvSpPr txBox="1"/>
          <p:nvPr/>
        </p:nvSpPr>
        <p:spPr>
          <a:xfrm>
            <a:off x="701001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70" name="文本框 69"/>
          <p:cNvSpPr txBox="1"/>
          <p:nvPr/>
        </p:nvSpPr>
        <p:spPr>
          <a:xfrm rot="16200000">
            <a:off x="7891145" y="704215"/>
            <a:ext cx="551815" cy="1924685"/>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67" name="文本框 66"/>
          <p:cNvSpPr txBox="1"/>
          <p:nvPr/>
        </p:nvSpPr>
        <p:spPr>
          <a:xfrm>
            <a:off x="7010013" y="3326329"/>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68" name="文本框 67"/>
          <p:cNvSpPr txBox="1"/>
          <p:nvPr/>
        </p:nvSpPr>
        <p:spPr>
          <a:xfrm rot="16200000">
            <a:off x="7882255" y="2230120"/>
            <a:ext cx="551815" cy="1907540"/>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65" name="文本框 64"/>
          <p:cNvSpPr txBox="1"/>
          <p:nvPr/>
        </p:nvSpPr>
        <p:spPr>
          <a:xfrm>
            <a:off x="7010013" y="4843521"/>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66" name="文本框 65"/>
          <p:cNvSpPr txBox="1"/>
          <p:nvPr/>
        </p:nvSpPr>
        <p:spPr>
          <a:xfrm rot="16200000">
            <a:off x="7874000" y="3755390"/>
            <a:ext cx="551815" cy="1891030"/>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矩形 57"/>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30" name="组合 29"/>
          <p:cNvGrpSpPr/>
          <p:nvPr/>
        </p:nvGrpSpPr>
        <p:grpSpPr>
          <a:xfrm flipH="1" flipV="1">
            <a:off x="3099606" y="-2448"/>
            <a:ext cx="9092394" cy="6858000"/>
            <a:chOff x="0" y="-2448"/>
            <a:chExt cx="9092394" cy="6858000"/>
          </a:xfrm>
        </p:grpSpPr>
        <p:sp>
          <p:nvSpPr>
            <p:cNvPr id="31" name="矩形 30"/>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5" name="矩形 34"/>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6" name="矩形 35"/>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grpSp>
        <p:nvGrpSpPr>
          <p:cNvPr id="37" name="组合 36"/>
          <p:cNvGrpSpPr/>
          <p:nvPr/>
        </p:nvGrpSpPr>
        <p:grpSpPr>
          <a:xfrm>
            <a:off x="-47205" y="457200"/>
            <a:ext cx="12239205" cy="6349994"/>
            <a:chOff x="-47205" y="1894374"/>
            <a:chExt cx="8886406" cy="3287327"/>
          </a:xfrm>
        </p:grpSpPr>
        <p:pic>
          <p:nvPicPr>
            <p:cNvPr id="47"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8" name="图片 4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8" name="稻壳天启设计原创模板"/>
          <p:cNvSpPr/>
          <p:nvPr/>
        </p:nvSpPr>
        <p:spPr>
          <a:xfrm>
            <a:off x="1672829" y="2402576"/>
            <a:ext cx="1293018" cy="253521"/>
          </a:xfrm>
          <a:prstGeom prst="trapezoid">
            <a:avLst>
              <a:gd name="adj" fmla="val 46991"/>
            </a:avLst>
          </a:prstGeom>
          <a:solidFill>
            <a:srgbClr val="119C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10" name="稻壳天启设计原创模板"/>
          <p:cNvSpPr/>
          <p:nvPr/>
        </p:nvSpPr>
        <p:spPr>
          <a:xfrm>
            <a:off x="766828" y="2655109"/>
            <a:ext cx="3289170" cy="3186330"/>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altLang="zh-CN" sz="1800" dirty="0">
              <a:solidFill>
                <a:schemeClr val="tx1"/>
              </a:solidFill>
              <a:latin typeface="Meiryo UI" panose="020B0604030504040204" pitchFamily="50" charset="-128"/>
              <a:ea typeface="Meiryo UI" panose="020B0604030504040204" pitchFamily="50" charset="-128"/>
            </a:endParaRPr>
          </a:p>
        </p:txBody>
      </p:sp>
      <p:sp>
        <p:nvSpPr>
          <p:cNvPr id="16" name="稻壳天启设计原创模板Rounded 47"/>
          <p:cNvSpPr/>
          <p:nvPr/>
        </p:nvSpPr>
        <p:spPr>
          <a:xfrm>
            <a:off x="1804988" y="2402576"/>
            <a:ext cx="1028700" cy="926355"/>
          </a:xfrm>
          <a:prstGeom prst="round2SameRect">
            <a:avLst>
              <a:gd name="adj1" fmla="val 0"/>
              <a:gd name="adj2" fmla="val 5000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eiryo UI" panose="020B0604030504040204" pitchFamily="50" charset="-128"/>
              <a:ea typeface="Meiryo UI" panose="020B0604030504040204" pitchFamily="50" charset="-128"/>
              <a:cs typeface="Arial" panose="020B0604020202020204" pitchFamily="34" charset="0"/>
            </a:endParaRPr>
          </a:p>
        </p:txBody>
      </p:sp>
      <p:sp>
        <p:nvSpPr>
          <p:cNvPr id="2" name="文本框 1"/>
          <p:cNvSpPr txBox="1"/>
          <p:nvPr/>
        </p:nvSpPr>
        <p:spPr>
          <a:xfrm>
            <a:off x="2106779" y="2556956"/>
            <a:ext cx="425116" cy="523220"/>
          </a:xfrm>
          <a:prstGeom prst="rect">
            <a:avLst/>
          </a:prstGeom>
          <a:noFill/>
        </p:spPr>
        <p:txBody>
          <a:bodyPr wrap="square" rtlCol="0">
            <a:spAutoFit/>
          </a:bodyPr>
          <a:lstStyle/>
          <a:p>
            <a:r>
              <a:rPr lang="en-US" altLang="zh-CN" sz="2800" b="1" dirty="0">
                <a:solidFill>
                  <a:schemeClr val="bg1"/>
                </a:solidFill>
                <a:latin typeface="Meiryo UI" panose="020B0604030504040204" pitchFamily="50" charset="-128"/>
                <a:ea typeface="Meiryo UI" panose="020B0604030504040204" pitchFamily="50" charset="-128"/>
              </a:rPr>
              <a:t>B</a:t>
            </a:r>
            <a:endParaRPr lang="zh-CN" altLang="en-US" sz="2800" b="1" dirty="0">
              <a:solidFill>
                <a:schemeClr val="bg1"/>
              </a:solidFill>
              <a:latin typeface="Meiryo UI" panose="020B0604030504040204" pitchFamily="50" charset="-128"/>
              <a:ea typeface="Meiryo UI" panose="020B0604030504040204" pitchFamily="50" charset="-128"/>
            </a:endParaRPr>
          </a:p>
        </p:txBody>
      </p:sp>
      <p:sp>
        <p:nvSpPr>
          <p:cNvPr id="6" name="稻壳天启设计原创模板"/>
          <p:cNvSpPr/>
          <p:nvPr/>
        </p:nvSpPr>
        <p:spPr>
          <a:xfrm>
            <a:off x="5448301" y="1326203"/>
            <a:ext cx="1293018" cy="253521"/>
          </a:xfrm>
          <a:prstGeom prst="trapezoid">
            <a:avLst>
              <a:gd name="adj" fmla="val 46991"/>
            </a:avLst>
          </a:prstGeom>
          <a:solidFill>
            <a:srgbClr val="119C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11" name="稻壳天启设计原创模板"/>
          <p:cNvSpPr/>
          <p:nvPr/>
        </p:nvSpPr>
        <p:spPr>
          <a:xfrm>
            <a:off x="4162425" y="1579723"/>
            <a:ext cx="3867150" cy="4261716"/>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dirty="0">
              <a:solidFill>
                <a:schemeClr val="tx1"/>
              </a:solidFill>
              <a:latin typeface="Meiryo UI" panose="020B0604030504040204" pitchFamily="50" charset="-128"/>
              <a:ea typeface="Meiryo UI" panose="020B0604030504040204" pitchFamily="50" charset="-128"/>
            </a:endParaRPr>
          </a:p>
        </p:txBody>
      </p:sp>
      <p:sp>
        <p:nvSpPr>
          <p:cNvPr id="12" name="稻壳天启设计原创模板"/>
          <p:cNvSpPr/>
          <p:nvPr/>
        </p:nvSpPr>
        <p:spPr>
          <a:xfrm>
            <a:off x="5581650" y="1326203"/>
            <a:ext cx="1028700" cy="926355"/>
          </a:xfrm>
          <a:prstGeom prst="round2SameRect">
            <a:avLst>
              <a:gd name="adj1" fmla="val 0"/>
              <a:gd name="adj2" fmla="val 5000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eiryo UI" panose="020B0604030504040204" pitchFamily="50" charset="-128"/>
              <a:ea typeface="Meiryo UI" panose="020B0604030504040204" pitchFamily="50" charset="-128"/>
              <a:cs typeface="Arial" panose="020B0604020202020204" pitchFamily="34" charset="0"/>
            </a:endParaRPr>
          </a:p>
        </p:txBody>
      </p:sp>
      <p:sp>
        <p:nvSpPr>
          <p:cNvPr id="32" name="文本框 31"/>
          <p:cNvSpPr txBox="1"/>
          <p:nvPr/>
        </p:nvSpPr>
        <p:spPr>
          <a:xfrm>
            <a:off x="5882252" y="1418788"/>
            <a:ext cx="425116" cy="523220"/>
          </a:xfrm>
          <a:prstGeom prst="rect">
            <a:avLst/>
          </a:prstGeom>
          <a:noFill/>
        </p:spPr>
        <p:txBody>
          <a:bodyPr wrap="square" rtlCol="0">
            <a:spAutoFit/>
          </a:bodyPr>
          <a:lstStyle/>
          <a:p>
            <a:r>
              <a:rPr lang="en-US" altLang="zh-CN" sz="2800" b="1" dirty="0">
                <a:solidFill>
                  <a:schemeClr val="bg1"/>
                </a:solidFill>
                <a:latin typeface="Meiryo UI" panose="020B0604030504040204" pitchFamily="50" charset="-128"/>
                <a:ea typeface="Meiryo UI" panose="020B0604030504040204" pitchFamily="50" charset="-128"/>
              </a:rPr>
              <a:t>A</a:t>
            </a:r>
            <a:endParaRPr lang="zh-CN" altLang="en-US" sz="2800" b="1" dirty="0">
              <a:solidFill>
                <a:schemeClr val="bg1"/>
              </a:solidFill>
              <a:latin typeface="Meiryo UI" panose="020B0604030504040204" pitchFamily="50" charset="-128"/>
              <a:ea typeface="Meiryo UI" panose="020B0604030504040204" pitchFamily="50" charset="-128"/>
            </a:endParaRPr>
          </a:p>
        </p:txBody>
      </p:sp>
      <p:sp>
        <p:nvSpPr>
          <p:cNvPr id="7" name="稻壳天启设计原创模板"/>
          <p:cNvSpPr/>
          <p:nvPr/>
        </p:nvSpPr>
        <p:spPr>
          <a:xfrm>
            <a:off x="9226153" y="2402576"/>
            <a:ext cx="1293018" cy="253521"/>
          </a:xfrm>
          <a:prstGeom prst="trapezoid">
            <a:avLst>
              <a:gd name="adj" fmla="val 46991"/>
            </a:avLst>
          </a:prstGeom>
          <a:solidFill>
            <a:srgbClr val="119C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9" name="稻壳天启设计原创模板"/>
          <p:cNvSpPr/>
          <p:nvPr/>
        </p:nvSpPr>
        <p:spPr>
          <a:xfrm>
            <a:off x="8162925" y="2655109"/>
            <a:ext cx="3209926" cy="3186330"/>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altLang="zh-CN" sz="1800" dirty="0">
              <a:solidFill>
                <a:schemeClr val="tx1"/>
              </a:solidFill>
              <a:latin typeface="Meiryo UI" panose="020B0604030504040204" pitchFamily="50" charset="-128"/>
              <a:ea typeface="Meiryo UI" panose="020B0604030504040204" pitchFamily="50" charset="-128"/>
            </a:endParaRPr>
          </a:p>
        </p:txBody>
      </p:sp>
      <p:sp>
        <p:nvSpPr>
          <p:cNvPr id="14" name="稻壳天启设计原创模板"/>
          <p:cNvSpPr/>
          <p:nvPr/>
        </p:nvSpPr>
        <p:spPr>
          <a:xfrm>
            <a:off x="9358312" y="2402576"/>
            <a:ext cx="1028700" cy="926355"/>
          </a:xfrm>
          <a:prstGeom prst="round2SameRect">
            <a:avLst>
              <a:gd name="adj1" fmla="val 0"/>
              <a:gd name="adj2" fmla="val 5000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eiryo UI" panose="020B0604030504040204" pitchFamily="50" charset="-128"/>
              <a:ea typeface="Meiryo UI" panose="020B0604030504040204" pitchFamily="50" charset="-128"/>
              <a:cs typeface="Arial" panose="020B0604020202020204" pitchFamily="34" charset="0"/>
            </a:endParaRPr>
          </a:p>
        </p:txBody>
      </p:sp>
      <p:sp>
        <p:nvSpPr>
          <p:cNvPr id="33" name="文本框 32"/>
          <p:cNvSpPr txBox="1"/>
          <p:nvPr/>
        </p:nvSpPr>
        <p:spPr>
          <a:xfrm>
            <a:off x="9660103" y="2572760"/>
            <a:ext cx="425116" cy="523220"/>
          </a:xfrm>
          <a:prstGeom prst="rect">
            <a:avLst/>
          </a:prstGeom>
          <a:noFill/>
        </p:spPr>
        <p:txBody>
          <a:bodyPr wrap="square" rtlCol="0">
            <a:spAutoFit/>
          </a:bodyPr>
          <a:lstStyle/>
          <a:p>
            <a:r>
              <a:rPr lang="en-US" altLang="zh-CN" sz="2800" b="1" dirty="0">
                <a:solidFill>
                  <a:schemeClr val="bg1"/>
                </a:solidFill>
                <a:latin typeface="Meiryo UI" panose="020B0604030504040204" pitchFamily="50" charset="-128"/>
                <a:ea typeface="Meiryo UI" panose="020B0604030504040204" pitchFamily="50" charset="-128"/>
              </a:rPr>
              <a:t>C</a:t>
            </a:r>
            <a:endParaRPr lang="zh-CN" altLang="en-US" sz="2800" b="1" dirty="0">
              <a:solidFill>
                <a:schemeClr val="bg1"/>
              </a:solidFill>
              <a:latin typeface="Meiryo UI" panose="020B0604030504040204" pitchFamily="50" charset="-128"/>
              <a:ea typeface="Meiryo UI" panose="020B0604030504040204" pitchFamily="50" charset="-128"/>
            </a:endParaRPr>
          </a:p>
        </p:txBody>
      </p:sp>
      <p:grpSp>
        <p:nvGrpSpPr>
          <p:cNvPr id="13" name="组合 12"/>
          <p:cNvGrpSpPr/>
          <p:nvPr/>
        </p:nvGrpSpPr>
        <p:grpSpPr>
          <a:xfrm>
            <a:off x="1476402" y="3589533"/>
            <a:ext cx="1977998" cy="1452703"/>
            <a:chOff x="1476402" y="3492502"/>
            <a:chExt cx="1977998" cy="1452703"/>
          </a:xfrm>
        </p:grpSpPr>
        <p:sp>
          <p:nvSpPr>
            <p:cNvPr id="49" name="文本框 48"/>
            <p:cNvSpPr txBox="1"/>
            <p:nvPr/>
          </p:nvSpPr>
          <p:spPr>
            <a:xfrm>
              <a:off x="1476402" y="3911909"/>
              <a:ext cx="1977998"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0" name="文本框 49"/>
            <p:cNvSpPr txBox="1"/>
            <p:nvPr/>
          </p:nvSpPr>
          <p:spPr>
            <a:xfrm rot="16200000">
              <a:off x="2118912" y="2858876"/>
              <a:ext cx="553998" cy="1821250"/>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52" name="组合 51"/>
          <p:cNvGrpSpPr/>
          <p:nvPr/>
        </p:nvGrpSpPr>
        <p:grpSpPr>
          <a:xfrm>
            <a:off x="5224810" y="2748295"/>
            <a:ext cx="1977998" cy="2664573"/>
            <a:chOff x="1476402" y="3492502"/>
            <a:chExt cx="1977998" cy="2664573"/>
          </a:xfrm>
        </p:grpSpPr>
        <p:sp>
          <p:nvSpPr>
            <p:cNvPr id="53" name="文本框 52"/>
            <p:cNvSpPr txBox="1"/>
            <p:nvPr/>
          </p:nvSpPr>
          <p:spPr>
            <a:xfrm>
              <a:off x="1476402" y="3911909"/>
              <a:ext cx="1977998" cy="224516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4" name="文本框 53"/>
            <p:cNvSpPr txBox="1"/>
            <p:nvPr/>
          </p:nvSpPr>
          <p:spPr>
            <a:xfrm rot="16200000">
              <a:off x="2130658" y="2847130"/>
              <a:ext cx="553998" cy="1844742"/>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55" name="组合 54"/>
          <p:cNvGrpSpPr/>
          <p:nvPr/>
        </p:nvGrpSpPr>
        <p:grpSpPr>
          <a:xfrm>
            <a:off x="8883662" y="3589533"/>
            <a:ext cx="1977998" cy="1452703"/>
            <a:chOff x="1476402" y="3492502"/>
            <a:chExt cx="1977998" cy="1452703"/>
          </a:xfrm>
        </p:grpSpPr>
        <p:sp>
          <p:nvSpPr>
            <p:cNvPr id="56" name="文本框 55"/>
            <p:cNvSpPr txBox="1"/>
            <p:nvPr/>
          </p:nvSpPr>
          <p:spPr>
            <a:xfrm>
              <a:off x="1476402" y="3911909"/>
              <a:ext cx="1977998"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7" name="文本框 56"/>
            <p:cNvSpPr txBox="1"/>
            <p:nvPr/>
          </p:nvSpPr>
          <p:spPr>
            <a:xfrm rot="16200000">
              <a:off x="2119813" y="2857975"/>
              <a:ext cx="553998" cy="1823052"/>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423146" y="2238392"/>
            <a:ext cx="2426050" cy="52322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20204" pitchFamily="34" charset="0"/>
            </a:pPr>
            <a:r>
              <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DIRECTORY</a:t>
            </a:r>
            <a:endPar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17" name="文本框 17"/>
          <p:cNvSpPr txBox="1"/>
          <p:nvPr/>
        </p:nvSpPr>
        <p:spPr>
          <a:xfrm>
            <a:off x="1908916"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25" name="文本框 26"/>
          <p:cNvSpPr txBox="1"/>
          <p:nvPr/>
        </p:nvSpPr>
        <p:spPr>
          <a:xfrm>
            <a:off x="453133"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1" name="文本框 17"/>
          <p:cNvSpPr txBox="1"/>
          <p:nvPr/>
        </p:nvSpPr>
        <p:spPr>
          <a:xfrm>
            <a:off x="1908916"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3" name="文本框 26"/>
          <p:cNvSpPr txBox="1"/>
          <p:nvPr/>
        </p:nvSpPr>
        <p:spPr>
          <a:xfrm>
            <a:off x="453133"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5" name="文本框 17"/>
          <p:cNvSpPr txBox="1"/>
          <p:nvPr/>
        </p:nvSpPr>
        <p:spPr>
          <a:xfrm>
            <a:off x="6056299"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9" name="文本框 17"/>
          <p:cNvSpPr txBox="1"/>
          <p:nvPr/>
        </p:nvSpPr>
        <p:spPr>
          <a:xfrm>
            <a:off x="6056299"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7" name="文本框 26"/>
          <p:cNvSpPr txBox="1"/>
          <p:nvPr/>
        </p:nvSpPr>
        <p:spPr>
          <a:xfrm>
            <a:off x="4600516"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41" name="文本框 26"/>
          <p:cNvSpPr txBox="1"/>
          <p:nvPr/>
        </p:nvSpPr>
        <p:spPr>
          <a:xfrm>
            <a:off x="4600516"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矩形 62"/>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29" name="组合 28"/>
          <p:cNvGrpSpPr/>
          <p:nvPr/>
        </p:nvGrpSpPr>
        <p:grpSpPr>
          <a:xfrm>
            <a:off x="-47205" y="457200"/>
            <a:ext cx="12239205" cy="6349994"/>
            <a:chOff x="-47205" y="1894374"/>
            <a:chExt cx="8886406" cy="3287327"/>
          </a:xfrm>
        </p:grpSpPr>
        <p:pic>
          <p:nvPicPr>
            <p:cNvPr id="3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31" name="图片 30"/>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grpSp>
        <p:nvGrpSpPr>
          <p:cNvPr id="17" name="组合 16"/>
          <p:cNvGrpSpPr/>
          <p:nvPr/>
        </p:nvGrpSpPr>
        <p:grpSpPr>
          <a:xfrm>
            <a:off x="678984" y="1722816"/>
            <a:ext cx="7635356" cy="3362168"/>
            <a:chOff x="557240" y="1437922"/>
            <a:chExt cx="5726517" cy="2521626"/>
          </a:xfrm>
        </p:grpSpPr>
        <p:sp>
          <p:nvSpPr>
            <p:cNvPr id="23" name="稻壳天启设计原创模板"/>
            <p:cNvSpPr/>
            <p:nvPr/>
          </p:nvSpPr>
          <p:spPr>
            <a:xfrm>
              <a:off x="5829215" y="1437922"/>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40" name="稻壳天启设计原创模板"/>
            <p:cNvSpPr/>
            <p:nvPr/>
          </p:nvSpPr>
          <p:spPr>
            <a:xfrm>
              <a:off x="557240" y="1437922"/>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47" name="稻壳天启设计原创模板"/>
            <p:cNvSpPr/>
            <p:nvPr/>
          </p:nvSpPr>
          <p:spPr>
            <a:xfrm>
              <a:off x="5829215" y="3505006"/>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45" name="稻壳天启设计原创模板"/>
            <p:cNvSpPr/>
            <p:nvPr/>
          </p:nvSpPr>
          <p:spPr>
            <a:xfrm>
              <a:off x="557240" y="3505006"/>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 name="矩形 1"/>
            <p:cNvSpPr/>
            <p:nvPr/>
          </p:nvSpPr>
          <p:spPr>
            <a:xfrm>
              <a:off x="603127" y="1494487"/>
              <a:ext cx="393377" cy="315663"/>
            </a:xfrm>
            <a:prstGeom prst="rect">
              <a:avLst/>
            </a:prstGeom>
          </p:spPr>
          <p:txBody>
            <a:bodyPr wrap="none">
              <a:spAutoFit/>
            </a:bodyPr>
            <a:lstStyle/>
            <a:p>
              <a:pPr algn="r">
                <a:defRPr/>
              </a:pPr>
              <a:r>
                <a:rPr lang="en-US" altLang="zh-CN" sz="2135" dirty="0">
                  <a:solidFill>
                    <a:schemeClr val="bg1"/>
                  </a:solidFill>
                  <a:latin typeface="Meiryo UI" panose="020B0604030504040204" pitchFamily="50" charset="-128"/>
                  <a:ea typeface="Meiryo UI" panose="020B0604030504040204" pitchFamily="50" charset="-128"/>
                </a:rPr>
                <a:t>01</a:t>
              </a:r>
              <a:endParaRPr lang="en-US" altLang="zh-CN" sz="2135" dirty="0">
                <a:solidFill>
                  <a:schemeClr val="bg1"/>
                </a:solidFill>
                <a:latin typeface="Meiryo UI" panose="020B0604030504040204" pitchFamily="50" charset="-128"/>
                <a:ea typeface="Meiryo UI" panose="020B0604030504040204" pitchFamily="50" charset="-128"/>
              </a:endParaRPr>
            </a:p>
          </p:txBody>
        </p:sp>
        <p:sp>
          <p:nvSpPr>
            <p:cNvPr id="38" name="矩形 37"/>
            <p:cNvSpPr/>
            <p:nvPr/>
          </p:nvSpPr>
          <p:spPr>
            <a:xfrm>
              <a:off x="5847912" y="1494487"/>
              <a:ext cx="393377" cy="315663"/>
            </a:xfrm>
            <a:prstGeom prst="rect">
              <a:avLst/>
            </a:prstGeom>
          </p:spPr>
          <p:txBody>
            <a:bodyPr wrap="none">
              <a:spAutoFit/>
            </a:bodyPr>
            <a:lstStyle/>
            <a:p>
              <a:pPr algn="r">
                <a:defRPr/>
              </a:pPr>
              <a:r>
                <a:rPr lang="en-US" altLang="zh-CN" sz="2135" dirty="0">
                  <a:solidFill>
                    <a:schemeClr val="bg1"/>
                  </a:solidFill>
                  <a:latin typeface="Meiryo UI" panose="020B0604030504040204" pitchFamily="50" charset="-128"/>
                  <a:ea typeface="Meiryo UI" panose="020B0604030504040204" pitchFamily="50" charset="-128"/>
                </a:rPr>
                <a:t>02</a:t>
              </a:r>
              <a:endParaRPr lang="en-US" altLang="zh-CN" sz="2135" dirty="0">
                <a:solidFill>
                  <a:schemeClr val="bg1"/>
                </a:solidFill>
                <a:latin typeface="Meiryo UI" panose="020B0604030504040204" pitchFamily="50" charset="-128"/>
                <a:ea typeface="Meiryo UI" panose="020B0604030504040204" pitchFamily="50" charset="-128"/>
              </a:endParaRPr>
            </a:p>
          </p:txBody>
        </p:sp>
        <p:sp>
          <p:nvSpPr>
            <p:cNvPr id="51" name="矩形 50"/>
            <p:cNvSpPr/>
            <p:nvPr/>
          </p:nvSpPr>
          <p:spPr>
            <a:xfrm>
              <a:off x="587887" y="3571768"/>
              <a:ext cx="393377" cy="315663"/>
            </a:xfrm>
            <a:prstGeom prst="rect">
              <a:avLst/>
            </a:prstGeom>
          </p:spPr>
          <p:txBody>
            <a:bodyPr wrap="none">
              <a:spAutoFit/>
            </a:bodyPr>
            <a:lstStyle/>
            <a:p>
              <a:pPr algn="r">
                <a:defRPr/>
              </a:pPr>
              <a:r>
                <a:rPr lang="en-US" altLang="zh-CN" sz="2135" dirty="0">
                  <a:solidFill>
                    <a:schemeClr val="bg1"/>
                  </a:solidFill>
                  <a:latin typeface="Meiryo UI" panose="020B0604030504040204" pitchFamily="50" charset="-128"/>
                  <a:ea typeface="Meiryo UI" panose="020B0604030504040204" pitchFamily="50" charset="-128"/>
                </a:rPr>
                <a:t>03</a:t>
              </a:r>
              <a:endParaRPr lang="en-US" altLang="zh-CN" sz="2135" dirty="0">
                <a:solidFill>
                  <a:schemeClr val="bg1"/>
                </a:solidFill>
                <a:latin typeface="Meiryo UI" panose="020B0604030504040204" pitchFamily="50" charset="-128"/>
                <a:ea typeface="Meiryo UI" panose="020B0604030504040204" pitchFamily="50" charset="-128"/>
              </a:endParaRPr>
            </a:p>
          </p:txBody>
        </p:sp>
        <p:sp>
          <p:nvSpPr>
            <p:cNvPr id="52" name="矩形 51"/>
            <p:cNvSpPr/>
            <p:nvPr/>
          </p:nvSpPr>
          <p:spPr>
            <a:xfrm>
              <a:off x="5847912" y="3571768"/>
              <a:ext cx="393377" cy="315663"/>
            </a:xfrm>
            <a:prstGeom prst="rect">
              <a:avLst/>
            </a:prstGeom>
          </p:spPr>
          <p:txBody>
            <a:bodyPr wrap="none">
              <a:spAutoFit/>
            </a:bodyPr>
            <a:lstStyle/>
            <a:p>
              <a:pPr algn="r">
                <a:defRPr/>
              </a:pPr>
              <a:r>
                <a:rPr lang="en-US" altLang="zh-CN" sz="2135" dirty="0">
                  <a:solidFill>
                    <a:schemeClr val="bg1"/>
                  </a:solidFill>
                  <a:latin typeface="Meiryo UI" panose="020B0604030504040204" pitchFamily="50" charset="-128"/>
                  <a:ea typeface="Meiryo UI" panose="020B0604030504040204" pitchFamily="50" charset="-128"/>
                </a:rPr>
                <a:t>04</a:t>
              </a:r>
              <a:endParaRPr lang="en-US" altLang="zh-CN" sz="2135" dirty="0">
                <a:solidFill>
                  <a:schemeClr val="bg1"/>
                </a:solidFill>
                <a:latin typeface="Meiryo UI" panose="020B0604030504040204" pitchFamily="50" charset="-128"/>
                <a:ea typeface="Meiryo UI" panose="020B0604030504040204" pitchFamily="50" charset="-128"/>
              </a:endParaRPr>
            </a:p>
          </p:txBody>
        </p:sp>
      </p:grpSp>
      <p:sp>
        <p:nvSpPr>
          <p:cNvPr id="8" name="稻壳天启设计原创模板"/>
          <p:cNvSpPr/>
          <p:nvPr/>
        </p:nvSpPr>
        <p:spPr bwMode="auto">
          <a:xfrm>
            <a:off x="6634688" y="2913048"/>
            <a:ext cx="1224941" cy="1222445"/>
          </a:xfrm>
          <a:custGeom>
            <a:avLst/>
            <a:gdLst>
              <a:gd name="T0" fmla="*/ 510 w 892"/>
              <a:gd name="T1" fmla="*/ 891 h 891"/>
              <a:gd name="T2" fmla="*/ 469 w 892"/>
              <a:gd name="T3" fmla="*/ 850 h 891"/>
              <a:gd name="T4" fmla="*/ 510 w 892"/>
              <a:gd name="T5" fmla="*/ 809 h 891"/>
              <a:gd name="T6" fmla="*/ 0 w 892"/>
              <a:gd name="T7" fmla="*/ 300 h 891"/>
              <a:gd name="T8" fmla="*/ 0 w 892"/>
              <a:gd name="T9" fmla="*/ 300 h 891"/>
              <a:gd name="T10" fmla="*/ 301 w 892"/>
              <a:gd name="T11" fmla="*/ 0 h 891"/>
              <a:gd name="T12" fmla="*/ 301 w 892"/>
              <a:gd name="T13" fmla="*/ 0 h 891"/>
              <a:gd name="T14" fmla="*/ 810 w 892"/>
              <a:gd name="T15" fmla="*/ 509 h 891"/>
              <a:gd name="T16" fmla="*/ 851 w 892"/>
              <a:gd name="T17" fmla="*/ 468 h 891"/>
              <a:gd name="T18" fmla="*/ 892 w 892"/>
              <a:gd name="T19" fmla="*/ 509 h 891"/>
              <a:gd name="T20" fmla="*/ 892 w 892"/>
              <a:gd name="T21" fmla="*/ 891 h 891"/>
              <a:gd name="T22" fmla="*/ 510 w 892"/>
              <a:gd name="T23" fmla="*/ 89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2" h="891">
                <a:moveTo>
                  <a:pt x="510" y="891"/>
                </a:moveTo>
                <a:cubicBezTo>
                  <a:pt x="487" y="891"/>
                  <a:pt x="469" y="872"/>
                  <a:pt x="469" y="850"/>
                </a:cubicBezTo>
                <a:cubicBezTo>
                  <a:pt x="469" y="827"/>
                  <a:pt x="487" y="809"/>
                  <a:pt x="510" y="809"/>
                </a:cubicBezTo>
                <a:cubicBezTo>
                  <a:pt x="0" y="300"/>
                  <a:pt x="0" y="300"/>
                  <a:pt x="0" y="300"/>
                </a:cubicBezTo>
                <a:cubicBezTo>
                  <a:pt x="0" y="300"/>
                  <a:pt x="0" y="300"/>
                  <a:pt x="0" y="300"/>
                </a:cubicBezTo>
                <a:cubicBezTo>
                  <a:pt x="301" y="0"/>
                  <a:pt x="301" y="0"/>
                  <a:pt x="301" y="0"/>
                </a:cubicBezTo>
                <a:cubicBezTo>
                  <a:pt x="301" y="0"/>
                  <a:pt x="301" y="0"/>
                  <a:pt x="301" y="0"/>
                </a:cubicBezTo>
                <a:cubicBezTo>
                  <a:pt x="810" y="509"/>
                  <a:pt x="810" y="509"/>
                  <a:pt x="810" y="509"/>
                </a:cubicBezTo>
                <a:cubicBezTo>
                  <a:pt x="810" y="486"/>
                  <a:pt x="828" y="468"/>
                  <a:pt x="851" y="468"/>
                </a:cubicBezTo>
                <a:cubicBezTo>
                  <a:pt x="873" y="468"/>
                  <a:pt x="892" y="486"/>
                  <a:pt x="892" y="509"/>
                </a:cubicBezTo>
                <a:cubicBezTo>
                  <a:pt x="892" y="891"/>
                  <a:pt x="892" y="891"/>
                  <a:pt x="892" y="891"/>
                </a:cubicBezTo>
                <a:lnTo>
                  <a:pt x="510" y="891"/>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11" name="稻壳天启设计原创模板"/>
          <p:cNvSpPr/>
          <p:nvPr/>
        </p:nvSpPr>
        <p:spPr bwMode="auto">
          <a:xfrm>
            <a:off x="5646909" y="2421240"/>
            <a:ext cx="1481248" cy="1048524"/>
          </a:xfrm>
          <a:custGeom>
            <a:avLst/>
            <a:gdLst>
              <a:gd name="T0" fmla="*/ 1019 w 1079"/>
              <a:gd name="T1" fmla="*/ 571 h 764"/>
              <a:gd name="T2" fmla="*/ 1019 w 1079"/>
              <a:gd name="T3" fmla="*/ 571 h 764"/>
              <a:gd name="T4" fmla="*/ 1019 w 1079"/>
              <a:gd name="T5" fmla="*/ 356 h 764"/>
              <a:gd name="T6" fmla="*/ 1019 w 1079"/>
              <a:gd name="T7" fmla="*/ 356 h 764"/>
              <a:gd name="T8" fmla="*/ 1019 w 1079"/>
              <a:gd name="T9" fmla="*/ 356 h 764"/>
              <a:gd name="T10" fmla="*/ 708 w 1079"/>
              <a:gd name="T11" fmla="*/ 45 h 764"/>
              <a:gd name="T12" fmla="*/ 600 w 1079"/>
              <a:gd name="T13" fmla="*/ 0 h 764"/>
              <a:gd name="T14" fmla="*/ 63 w 1079"/>
              <a:gd name="T15" fmla="*/ 0 h 764"/>
              <a:gd name="T16" fmla="*/ 0 w 1079"/>
              <a:gd name="T17" fmla="*/ 0 h 764"/>
              <a:gd name="T18" fmla="*/ 109 w 1079"/>
              <a:gd name="T19" fmla="*/ 47 h 764"/>
              <a:gd name="T20" fmla="*/ 826 w 1079"/>
              <a:gd name="T21" fmla="*/ 764 h 764"/>
              <a:gd name="T22" fmla="*/ 1019 w 1079"/>
              <a:gd name="T23" fmla="*/ 571 h 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9" h="764">
                <a:moveTo>
                  <a:pt x="1019" y="571"/>
                </a:moveTo>
                <a:cubicBezTo>
                  <a:pt x="1019" y="571"/>
                  <a:pt x="1019" y="571"/>
                  <a:pt x="1019" y="571"/>
                </a:cubicBezTo>
                <a:cubicBezTo>
                  <a:pt x="1079" y="512"/>
                  <a:pt x="1079" y="415"/>
                  <a:pt x="1019" y="356"/>
                </a:cubicBezTo>
                <a:cubicBezTo>
                  <a:pt x="1019" y="356"/>
                  <a:pt x="1019" y="356"/>
                  <a:pt x="1019" y="356"/>
                </a:cubicBezTo>
                <a:cubicBezTo>
                  <a:pt x="1019" y="356"/>
                  <a:pt x="1019" y="356"/>
                  <a:pt x="1019" y="356"/>
                </a:cubicBezTo>
                <a:cubicBezTo>
                  <a:pt x="708" y="45"/>
                  <a:pt x="708" y="45"/>
                  <a:pt x="708" y="45"/>
                </a:cubicBezTo>
                <a:cubicBezTo>
                  <a:pt x="681" y="17"/>
                  <a:pt x="642" y="0"/>
                  <a:pt x="600" y="0"/>
                </a:cubicBezTo>
                <a:cubicBezTo>
                  <a:pt x="63" y="0"/>
                  <a:pt x="63" y="0"/>
                  <a:pt x="63" y="0"/>
                </a:cubicBezTo>
                <a:cubicBezTo>
                  <a:pt x="0" y="0"/>
                  <a:pt x="0" y="0"/>
                  <a:pt x="0" y="0"/>
                </a:cubicBezTo>
                <a:cubicBezTo>
                  <a:pt x="43" y="0"/>
                  <a:pt x="82" y="18"/>
                  <a:pt x="109" y="47"/>
                </a:cubicBezTo>
                <a:cubicBezTo>
                  <a:pt x="826" y="764"/>
                  <a:pt x="826" y="764"/>
                  <a:pt x="826" y="764"/>
                </a:cubicBezTo>
                <a:lnTo>
                  <a:pt x="1019" y="571"/>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6" name="稻壳天启设计原创模板"/>
          <p:cNvSpPr/>
          <p:nvPr/>
        </p:nvSpPr>
        <p:spPr bwMode="auto">
          <a:xfrm>
            <a:off x="4359950" y="2707112"/>
            <a:ext cx="1224111" cy="1223277"/>
          </a:xfrm>
          <a:custGeom>
            <a:avLst/>
            <a:gdLst>
              <a:gd name="T0" fmla="*/ 383 w 892"/>
              <a:gd name="T1" fmla="*/ 0 h 891"/>
              <a:gd name="T2" fmla="*/ 423 w 892"/>
              <a:gd name="T3" fmla="*/ 41 h 891"/>
              <a:gd name="T4" fmla="*/ 383 w 892"/>
              <a:gd name="T5" fmla="*/ 81 h 891"/>
              <a:gd name="T6" fmla="*/ 892 w 892"/>
              <a:gd name="T7" fmla="*/ 591 h 891"/>
              <a:gd name="T8" fmla="*/ 892 w 892"/>
              <a:gd name="T9" fmla="*/ 591 h 891"/>
              <a:gd name="T10" fmla="*/ 591 w 892"/>
              <a:gd name="T11" fmla="*/ 891 h 891"/>
              <a:gd name="T12" fmla="*/ 591 w 892"/>
              <a:gd name="T13" fmla="*/ 891 h 891"/>
              <a:gd name="T14" fmla="*/ 82 w 892"/>
              <a:gd name="T15" fmla="*/ 382 h 891"/>
              <a:gd name="T16" fmla="*/ 41 w 892"/>
              <a:gd name="T17" fmla="*/ 423 h 891"/>
              <a:gd name="T18" fmla="*/ 0 w 892"/>
              <a:gd name="T19" fmla="*/ 382 h 891"/>
              <a:gd name="T20" fmla="*/ 0 w 892"/>
              <a:gd name="T21" fmla="*/ 0 h 891"/>
              <a:gd name="T22" fmla="*/ 383 w 892"/>
              <a:gd name="T23" fmla="*/ 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2" h="891">
                <a:moveTo>
                  <a:pt x="383" y="0"/>
                </a:moveTo>
                <a:cubicBezTo>
                  <a:pt x="405" y="0"/>
                  <a:pt x="423" y="18"/>
                  <a:pt x="423" y="41"/>
                </a:cubicBezTo>
                <a:cubicBezTo>
                  <a:pt x="423" y="63"/>
                  <a:pt x="405" y="81"/>
                  <a:pt x="383" y="81"/>
                </a:cubicBezTo>
                <a:cubicBezTo>
                  <a:pt x="892" y="591"/>
                  <a:pt x="892" y="591"/>
                  <a:pt x="892" y="591"/>
                </a:cubicBezTo>
                <a:cubicBezTo>
                  <a:pt x="892" y="591"/>
                  <a:pt x="892" y="591"/>
                  <a:pt x="892" y="591"/>
                </a:cubicBezTo>
                <a:cubicBezTo>
                  <a:pt x="591" y="891"/>
                  <a:pt x="591" y="891"/>
                  <a:pt x="591" y="891"/>
                </a:cubicBezTo>
                <a:cubicBezTo>
                  <a:pt x="591" y="891"/>
                  <a:pt x="591" y="891"/>
                  <a:pt x="591" y="891"/>
                </a:cubicBezTo>
                <a:cubicBezTo>
                  <a:pt x="82" y="382"/>
                  <a:pt x="82" y="382"/>
                  <a:pt x="82" y="382"/>
                </a:cubicBezTo>
                <a:cubicBezTo>
                  <a:pt x="82" y="404"/>
                  <a:pt x="64" y="423"/>
                  <a:pt x="41" y="423"/>
                </a:cubicBezTo>
                <a:cubicBezTo>
                  <a:pt x="19" y="423"/>
                  <a:pt x="0" y="404"/>
                  <a:pt x="0" y="382"/>
                </a:cubicBezTo>
                <a:cubicBezTo>
                  <a:pt x="0" y="0"/>
                  <a:pt x="0" y="0"/>
                  <a:pt x="0" y="0"/>
                </a:cubicBezTo>
                <a:lnTo>
                  <a:pt x="383" y="0"/>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13" name="稻壳天启设计原创模板"/>
          <p:cNvSpPr/>
          <p:nvPr/>
        </p:nvSpPr>
        <p:spPr bwMode="auto">
          <a:xfrm>
            <a:off x="5089756" y="3370343"/>
            <a:ext cx="1481248" cy="1047692"/>
          </a:xfrm>
          <a:custGeom>
            <a:avLst/>
            <a:gdLst>
              <a:gd name="T0" fmla="*/ 59 w 1079"/>
              <a:gd name="T1" fmla="*/ 192 h 763"/>
              <a:gd name="T2" fmla="*/ 59 w 1079"/>
              <a:gd name="T3" fmla="*/ 192 h 763"/>
              <a:gd name="T4" fmla="*/ 59 w 1079"/>
              <a:gd name="T5" fmla="*/ 408 h 763"/>
              <a:gd name="T6" fmla="*/ 59 w 1079"/>
              <a:gd name="T7" fmla="*/ 408 h 763"/>
              <a:gd name="T8" fmla="*/ 59 w 1079"/>
              <a:gd name="T9" fmla="*/ 408 h 763"/>
              <a:gd name="T10" fmla="*/ 370 w 1079"/>
              <a:gd name="T11" fmla="*/ 719 h 763"/>
              <a:gd name="T12" fmla="*/ 478 w 1079"/>
              <a:gd name="T13" fmla="*/ 763 h 763"/>
              <a:gd name="T14" fmla="*/ 1016 w 1079"/>
              <a:gd name="T15" fmla="*/ 763 h 763"/>
              <a:gd name="T16" fmla="*/ 1079 w 1079"/>
              <a:gd name="T17" fmla="*/ 763 h 763"/>
              <a:gd name="T18" fmla="*/ 969 w 1079"/>
              <a:gd name="T19" fmla="*/ 717 h 763"/>
              <a:gd name="T20" fmla="*/ 252 w 1079"/>
              <a:gd name="T21" fmla="*/ 0 h 763"/>
              <a:gd name="T22" fmla="*/ 59 w 1079"/>
              <a:gd name="T23" fmla="*/ 192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9" h="763">
                <a:moveTo>
                  <a:pt x="59" y="192"/>
                </a:moveTo>
                <a:cubicBezTo>
                  <a:pt x="59" y="192"/>
                  <a:pt x="59" y="192"/>
                  <a:pt x="59" y="192"/>
                </a:cubicBezTo>
                <a:cubicBezTo>
                  <a:pt x="0" y="252"/>
                  <a:pt x="0" y="348"/>
                  <a:pt x="59" y="408"/>
                </a:cubicBezTo>
                <a:cubicBezTo>
                  <a:pt x="59" y="408"/>
                  <a:pt x="59" y="408"/>
                  <a:pt x="59" y="408"/>
                </a:cubicBezTo>
                <a:cubicBezTo>
                  <a:pt x="59" y="408"/>
                  <a:pt x="59" y="408"/>
                  <a:pt x="59" y="408"/>
                </a:cubicBezTo>
                <a:cubicBezTo>
                  <a:pt x="370" y="719"/>
                  <a:pt x="370" y="719"/>
                  <a:pt x="370" y="719"/>
                </a:cubicBezTo>
                <a:cubicBezTo>
                  <a:pt x="398" y="746"/>
                  <a:pt x="436" y="763"/>
                  <a:pt x="478" y="763"/>
                </a:cubicBezTo>
                <a:cubicBezTo>
                  <a:pt x="1016" y="763"/>
                  <a:pt x="1016" y="763"/>
                  <a:pt x="1016" y="763"/>
                </a:cubicBezTo>
                <a:cubicBezTo>
                  <a:pt x="1079" y="763"/>
                  <a:pt x="1079" y="763"/>
                  <a:pt x="1079" y="763"/>
                </a:cubicBezTo>
                <a:cubicBezTo>
                  <a:pt x="1036" y="763"/>
                  <a:pt x="997" y="745"/>
                  <a:pt x="969" y="717"/>
                </a:cubicBezTo>
                <a:cubicBezTo>
                  <a:pt x="252" y="0"/>
                  <a:pt x="252" y="0"/>
                  <a:pt x="252" y="0"/>
                </a:cubicBezTo>
                <a:lnTo>
                  <a:pt x="59" y="192"/>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10" name="稻壳天启设计原创模板"/>
          <p:cNvSpPr/>
          <p:nvPr/>
        </p:nvSpPr>
        <p:spPr bwMode="auto">
          <a:xfrm>
            <a:off x="5090241" y="2409360"/>
            <a:ext cx="1047692" cy="1479583"/>
          </a:xfrm>
          <a:custGeom>
            <a:avLst/>
            <a:gdLst>
              <a:gd name="T0" fmla="*/ 571 w 763"/>
              <a:gd name="T1" fmla="*/ 59 h 1078"/>
              <a:gd name="T2" fmla="*/ 571 w 763"/>
              <a:gd name="T3" fmla="*/ 59 h 1078"/>
              <a:gd name="T4" fmla="*/ 355 w 763"/>
              <a:gd name="T5" fmla="*/ 59 h 1078"/>
              <a:gd name="T6" fmla="*/ 355 w 763"/>
              <a:gd name="T7" fmla="*/ 59 h 1078"/>
              <a:gd name="T8" fmla="*/ 355 w 763"/>
              <a:gd name="T9" fmla="*/ 59 h 1078"/>
              <a:gd name="T10" fmla="*/ 44 w 763"/>
              <a:gd name="T11" fmla="*/ 370 h 1078"/>
              <a:gd name="T12" fmla="*/ 0 w 763"/>
              <a:gd name="T13" fmla="*/ 478 h 1078"/>
              <a:gd name="T14" fmla="*/ 0 w 763"/>
              <a:gd name="T15" fmla="*/ 1015 h 1078"/>
              <a:gd name="T16" fmla="*/ 0 w 763"/>
              <a:gd name="T17" fmla="*/ 1078 h 1078"/>
              <a:gd name="T18" fmla="*/ 46 w 763"/>
              <a:gd name="T19" fmla="*/ 969 h 1078"/>
              <a:gd name="T20" fmla="*/ 763 w 763"/>
              <a:gd name="T21" fmla="*/ 252 h 1078"/>
              <a:gd name="T22" fmla="*/ 571 w 763"/>
              <a:gd name="T23" fmla="*/ 59 h 1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3" h="1078">
                <a:moveTo>
                  <a:pt x="571" y="59"/>
                </a:moveTo>
                <a:cubicBezTo>
                  <a:pt x="571" y="59"/>
                  <a:pt x="571" y="59"/>
                  <a:pt x="571" y="59"/>
                </a:cubicBezTo>
                <a:cubicBezTo>
                  <a:pt x="511" y="0"/>
                  <a:pt x="415" y="0"/>
                  <a:pt x="355" y="59"/>
                </a:cubicBezTo>
                <a:cubicBezTo>
                  <a:pt x="355" y="59"/>
                  <a:pt x="355" y="59"/>
                  <a:pt x="355" y="59"/>
                </a:cubicBezTo>
                <a:cubicBezTo>
                  <a:pt x="355" y="59"/>
                  <a:pt x="355" y="59"/>
                  <a:pt x="355" y="59"/>
                </a:cubicBezTo>
                <a:cubicBezTo>
                  <a:pt x="44" y="370"/>
                  <a:pt x="44" y="370"/>
                  <a:pt x="44" y="370"/>
                </a:cubicBezTo>
                <a:cubicBezTo>
                  <a:pt x="17" y="398"/>
                  <a:pt x="0" y="436"/>
                  <a:pt x="0" y="478"/>
                </a:cubicBezTo>
                <a:cubicBezTo>
                  <a:pt x="0" y="1015"/>
                  <a:pt x="0" y="1015"/>
                  <a:pt x="0" y="1015"/>
                </a:cubicBezTo>
                <a:cubicBezTo>
                  <a:pt x="0" y="1078"/>
                  <a:pt x="0" y="1078"/>
                  <a:pt x="0" y="1078"/>
                </a:cubicBezTo>
                <a:cubicBezTo>
                  <a:pt x="0" y="1035"/>
                  <a:pt x="18" y="997"/>
                  <a:pt x="46" y="969"/>
                </a:cubicBezTo>
                <a:cubicBezTo>
                  <a:pt x="763" y="252"/>
                  <a:pt x="763" y="252"/>
                  <a:pt x="763" y="252"/>
                </a:cubicBezTo>
                <a:lnTo>
                  <a:pt x="571" y="59"/>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7" name="稻壳天启设计原创模板"/>
          <p:cNvSpPr/>
          <p:nvPr/>
        </p:nvSpPr>
        <p:spPr bwMode="auto">
          <a:xfrm>
            <a:off x="5577887" y="1678721"/>
            <a:ext cx="1222447" cy="1223277"/>
          </a:xfrm>
          <a:custGeom>
            <a:avLst/>
            <a:gdLst>
              <a:gd name="T0" fmla="*/ 891 w 891"/>
              <a:gd name="T1" fmla="*/ 382 h 891"/>
              <a:gd name="T2" fmla="*/ 850 w 891"/>
              <a:gd name="T3" fmla="*/ 423 h 891"/>
              <a:gd name="T4" fmla="*/ 809 w 891"/>
              <a:gd name="T5" fmla="*/ 382 h 891"/>
              <a:gd name="T6" fmla="*/ 300 w 891"/>
              <a:gd name="T7" fmla="*/ 891 h 891"/>
              <a:gd name="T8" fmla="*/ 300 w 891"/>
              <a:gd name="T9" fmla="*/ 891 h 891"/>
              <a:gd name="T10" fmla="*/ 0 w 891"/>
              <a:gd name="T11" fmla="*/ 591 h 891"/>
              <a:gd name="T12" fmla="*/ 0 w 891"/>
              <a:gd name="T13" fmla="*/ 591 h 891"/>
              <a:gd name="T14" fmla="*/ 509 w 891"/>
              <a:gd name="T15" fmla="*/ 82 h 891"/>
              <a:gd name="T16" fmla="*/ 468 w 891"/>
              <a:gd name="T17" fmla="*/ 41 h 891"/>
              <a:gd name="T18" fmla="*/ 509 w 891"/>
              <a:gd name="T19" fmla="*/ 0 h 891"/>
              <a:gd name="T20" fmla="*/ 891 w 891"/>
              <a:gd name="T21" fmla="*/ 0 h 891"/>
              <a:gd name="T22" fmla="*/ 891 w 891"/>
              <a:gd name="T23" fmla="*/ 382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1" h="891">
                <a:moveTo>
                  <a:pt x="891" y="382"/>
                </a:moveTo>
                <a:cubicBezTo>
                  <a:pt x="891" y="405"/>
                  <a:pt x="873" y="423"/>
                  <a:pt x="850" y="423"/>
                </a:cubicBezTo>
                <a:cubicBezTo>
                  <a:pt x="828" y="423"/>
                  <a:pt x="809" y="405"/>
                  <a:pt x="809" y="382"/>
                </a:cubicBezTo>
                <a:cubicBezTo>
                  <a:pt x="300" y="891"/>
                  <a:pt x="300" y="891"/>
                  <a:pt x="300" y="891"/>
                </a:cubicBezTo>
                <a:cubicBezTo>
                  <a:pt x="300" y="891"/>
                  <a:pt x="300" y="891"/>
                  <a:pt x="300" y="891"/>
                </a:cubicBezTo>
                <a:cubicBezTo>
                  <a:pt x="0" y="591"/>
                  <a:pt x="0" y="591"/>
                  <a:pt x="0" y="591"/>
                </a:cubicBezTo>
                <a:cubicBezTo>
                  <a:pt x="0" y="591"/>
                  <a:pt x="0" y="591"/>
                  <a:pt x="0" y="591"/>
                </a:cubicBezTo>
                <a:cubicBezTo>
                  <a:pt x="509" y="82"/>
                  <a:pt x="509" y="82"/>
                  <a:pt x="509" y="82"/>
                </a:cubicBezTo>
                <a:cubicBezTo>
                  <a:pt x="487" y="82"/>
                  <a:pt x="468" y="64"/>
                  <a:pt x="468" y="41"/>
                </a:cubicBezTo>
                <a:cubicBezTo>
                  <a:pt x="468" y="18"/>
                  <a:pt x="487" y="0"/>
                  <a:pt x="509" y="0"/>
                </a:cubicBezTo>
                <a:cubicBezTo>
                  <a:pt x="891" y="0"/>
                  <a:pt x="891" y="0"/>
                  <a:pt x="891" y="0"/>
                </a:cubicBezTo>
                <a:lnTo>
                  <a:pt x="891" y="382"/>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2" name="稻壳天启设计原创模板"/>
          <p:cNvSpPr/>
          <p:nvPr/>
        </p:nvSpPr>
        <p:spPr bwMode="auto">
          <a:xfrm>
            <a:off x="6085599" y="3022754"/>
            <a:ext cx="1048524" cy="1481248"/>
          </a:xfrm>
          <a:custGeom>
            <a:avLst/>
            <a:gdLst>
              <a:gd name="T0" fmla="*/ 193 w 764"/>
              <a:gd name="T1" fmla="*/ 1020 h 1079"/>
              <a:gd name="T2" fmla="*/ 193 w 764"/>
              <a:gd name="T3" fmla="*/ 1020 h 1079"/>
              <a:gd name="T4" fmla="*/ 408 w 764"/>
              <a:gd name="T5" fmla="*/ 1020 h 1079"/>
              <a:gd name="T6" fmla="*/ 408 w 764"/>
              <a:gd name="T7" fmla="*/ 1020 h 1079"/>
              <a:gd name="T8" fmla="*/ 408 w 764"/>
              <a:gd name="T9" fmla="*/ 1020 h 1079"/>
              <a:gd name="T10" fmla="*/ 719 w 764"/>
              <a:gd name="T11" fmla="*/ 709 h 1079"/>
              <a:gd name="T12" fmla="*/ 764 w 764"/>
              <a:gd name="T13" fmla="*/ 601 h 1079"/>
              <a:gd name="T14" fmla="*/ 764 w 764"/>
              <a:gd name="T15" fmla="*/ 63 h 1079"/>
              <a:gd name="T16" fmla="*/ 764 w 764"/>
              <a:gd name="T17" fmla="*/ 0 h 1079"/>
              <a:gd name="T18" fmla="*/ 717 w 764"/>
              <a:gd name="T19" fmla="*/ 110 h 1079"/>
              <a:gd name="T20" fmla="*/ 0 w 764"/>
              <a:gd name="T21" fmla="*/ 827 h 1079"/>
              <a:gd name="T22" fmla="*/ 193 w 764"/>
              <a:gd name="T23" fmla="*/ 1020 h 1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4" h="1079">
                <a:moveTo>
                  <a:pt x="193" y="1020"/>
                </a:moveTo>
                <a:cubicBezTo>
                  <a:pt x="193" y="1020"/>
                  <a:pt x="193" y="1020"/>
                  <a:pt x="193" y="1020"/>
                </a:cubicBezTo>
                <a:cubicBezTo>
                  <a:pt x="252" y="1079"/>
                  <a:pt x="349" y="1079"/>
                  <a:pt x="408" y="1020"/>
                </a:cubicBezTo>
                <a:cubicBezTo>
                  <a:pt x="408" y="1020"/>
                  <a:pt x="408" y="1020"/>
                  <a:pt x="408" y="1020"/>
                </a:cubicBezTo>
                <a:cubicBezTo>
                  <a:pt x="408" y="1020"/>
                  <a:pt x="408" y="1020"/>
                  <a:pt x="408" y="1020"/>
                </a:cubicBezTo>
                <a:cubicBezTo>
                  <a:pt x="719" y="709"/>
                  <a:pt x="719" y="709"/>
                  <a:pt x="719" y="709"/>
                </a:cubicBezTo>
                <a:cubicBezTo>
                  <a:pt x="747" y="681"/>
                  <a:pt x="764" y="643"/>
                  <a:pt x="764" y="601"/>
                </a:cubicBezTo>
                <a:cubicBezTo>
                  <a:pt x="764" y="63"/>
                  <a:pt x="764" y="63"/>
                  <a:pt x="764" y="63"/>
                </a:cubicBezTo>
                <a:cubicBezTo>
                  <a:pt x="764" y="0"/>
                  <a:pt x="764" y="0"/>
                  <a:pt x="764" y="0"/>
                </a:cubicBezTo>
                <a:cubicBezTo>
                  <a:pt x="764" y="43"/>
                  <a:pt x="746" y="82"/>
                  <a:pt x="717" y="110"/>
                </a:cubicBezTo>
                <a:cubicBezTo>
                  <a:pt x="0" y="827"/>
                  <a:pt x="0" y="827"/>
                  <a:pt x="0" y="827"/>
                </a:cubicBezTo>
                <a:lnTo>
                  <a:pt x="193" y="102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9" name="稻壳天启设计原创模板"/>
          <p:cNvSpPr/>
          <p:nvPr/>
        </p:nvSpPr>
        <p:spPr bwMode="auto">
          <a:xfrm>
            <a:off x="5431521" y="4008033"/>
            <a:ext cx="1223279" cy="1224111"/>
          </a:xfrm>
          <a:custGeom>
            <a:avLst/>
            <a:gdLst>
              <a:gd name="T0" fmla="*/ 0 w 891"/>
              <a:gd name="T1" fmla="*/ 509 h 892"/>
              <a:gd name="T2" fmla="*/ 41 w 891"/>
              <a:gd name="T3" fmla="*/ 469 h 892"/>
              <a:gd name="T4" fmla="*/ 82 w 891"/>
              <a:gd name="T5" fmla="*/ 509 h 892"/>
              <a:gd name="T6" fmla="*/ 591 w 891"/>
              <a:gd name="T7" fmla="*/ 0 h 892"/>
              <a:gd name="T8" fmla="*/ 591 w 891"/>
              <a:gd name="T9" fmla="*/ 0 h 892"/>
              <a:gd name="T10" fmla="*/ 891 w 891"/>
              <a:gd name="T11" fmla="*/ 301 h 892"/>
              <a:gd name="T12" fmla="*/ 891 w 891"/>
              <a:gd name="T13" fmla="*/ 301 h 892"/>
              <a:gd name="T14" fmla="*/ 382 w 891"/>
              <a:gd name="T15" fmla="*/ 810 h 892"/>
              <a:gd name="T16" fmla="*/ 423 w 891"/>
              <a:gd name="T17" fmla="*/ 851 h 892"/>
              <a:gd name="T18" fmla="*/ 382 w 891"/>
              <a:gd name="T19" fmla="*/ 892 h 892"/>
              <a:gd name="T20" fmla="*/ 0 w 891"/>
              <a:gd name="T21" fmla="*/ 892 h 892"/>
              <a:gd name="T22" fmla="*/ 0 w 891"/>
              <a:gd name="T23" fmla="*/ 509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1" h="892">
                <a:moveTo>
                  <a:pt x="0" y="509"/>
                </a:moveTo>
                <a:cubicBezTo>
                  <a:pt x="0" y="487"/>
                  <a:pt x="18" y="469"/>
                  <a:pt x="41" y="469"/>
                </a:cubicBezTo>
                <a:cubicBezTo>
                  <a:pt x="64" y="469"/>
                  <a:pt x="82" y="487"/>
                  <a:pt x="82" y="509"/>
                </a:cubicBezTo>
                <a:cubicBezTo>
                  <a:pt x="591" y="0"/>
                  <a:pt x="591" y="0"/>
                  <a:pt x="591" y="0"/>
                </a:cubicBezTo>
                <a:cubicBezTo>
                  <a:pt x="591" y="0"/>
                  <a:pt x="591" y="0"/>
                  <a:pt x="591" y="0"/>
                </a:cubicBezTo>
                <a:cubicBezTo>
                  <a:pt x="891" y="301"/>
                  <a:pt x="891" y="301"/>
                  <a:pt x="891" y="301"/>
                </a:cubicBezTo>
                <a:cubicBezTo>
                  <a:pt x="891" y="301"/>
                  <a:pt x="891" y="301"/>
                  <a:pt x="891" y="301"/>
                </a:cubicBezTo>
                <a:cubicBezTo>
                  <a:pt x="382" y="810"/>
                  <a:pt x="382" y="810"/>
                  <a:pt x="382" y="810"/>
                </a:cubicBezTo>
                <a:cubicBezTo>
                  <a:pt x="405" y="810"/>
                  <a:pt x="423" y="828"/>
                  <a:pt x="423" y="851"/>
                </a:cubicBezTo>
                <a:cubicBezTo>
                  <a:pt x="423" y="873"/>
                  <a:pt x="405" y="892"/>
                  <a:pt x="382" y="892"/>
                </a:cubicBezTo>
                <a:cubicBezTo>
                  <a:pt x="0" y="892"/>
                  <a:pt x="0" y="892"/>
                  <a:pt x="0" y="892"/>
                </a:cubicBezTo>
                <a:lnTo>
                  <a:pt x="0" y="509"/>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nvGrpSpPr>
          <p:cNvPr id="14" name="组合 13"/>
          <p:cNvGrpSpPr/>
          <p:nvPr/>
        </p:nvGrpSpPr>
        <p:grpSpPr>
          <a:xfrm>
            <a:off x="1407568" y="1524540"/>
            <a:ext cx="3397736" cy="3997052"/>
            <a:chOff x="1407568" y="1713226"/>
            <a:chExt cx="3397736" cy="3997052"/>
          </a:xfrm>
        </p:grpSpPr>
        <p:grpSp>
          <p:nvGrpSpPr>
            <p:cNvPr id="5" name="组合 4"/>
            <p:cNvGrpSpPr/>
            <p:nvPr/>
          </p:nvGrpSpPr>
          <p:grpSpPr>
            <a:xfrm>
              <a:off x="1407568" y="1713226"/>
              <a:ext cx="3397736" cy="1205007"/>
              <a:chOff x="2240573" y="1389730"/>
              <a:chExt cx="3397736" cy="1205007"/>
            </a:xfrm>
          </p:grpSpPr>
          <p:sp>
            <p:nvSpPr>
              <p:cNvPr id="33" name="文本框 32"/>
              <p:cNvSpPr txBox="1"/>
              <p:nvPr/>
            </p:nvSpPr>
            <p:spPr>
              <a:xfrm>
                <a:off x="224057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4" name="文本框 33"/>
              <p:cNvSpPr txBox="1"/>
              <p:nvPr/>
            </p:nvSpPr>
            <p:spPr>
              <a:xfrm rot="16200000">
                <a:off x="2847516" y="79167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36" name="组合 35"/>
            <p:cNvGrpSpPr/>
            <p:nvPr/>
          </p:nvGrpSpPr>
          <p:grpSpPr>
            <a:xfrm>
              <a:off x="1407568" y="4505271"/>
              <a:ext cx="3397736" cy="1205007"/>
              <a:chOff x="2240573" y="1389730"/>
              <a:chExt cx="3397736" cy="1205007"/>
            </a:xfrm>
          </p:grpSpPr>
          <p:sp>
            <p:nvSpPr>
              <p:cNvPr id="37" name="文本框 36"/>
              <p:cNvSpPr txBox="1"/>
              <p:nvPr/>
            </p:nvSpPr>
            <p:spPr>
              <a:xfrm>
                <a:off x="224057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9" name="文本框 38"/>
              <p:cNvSpPr txBox="1"/>
              <p:nvPr/>
            </p:nvSpPr>
            <p:spPr>
              <a:xfrm rot="16200000">
                <a:off x="2847516" y="79167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sp>
        <p:nvSpPr>
          <p:cNvPr id="49" name="文本框 48"/>
          <p:cNvSpPr txBox="1"/>
          <p:nvPr/>
        </p:nvSpPr>
        <p:spPr>
          <a:xfrm>
            <a:off x="8433790" y="194394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4" name="文本框 53"/>
          <p:cNvSpPr txBox="1"/>
          <p:nvPr/>
        </p:nvSpPr>
        <p:spPr>
          <a:xfrm rot="16200000">
            <a:off x="9040733" y="92648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57" name="文本框 56"/>
          <p:cNvSpPr txBox="1"/>
          <p:nvPr/>
        </p:nvSpPr>
        <p:spPr>
          <a:xfrm rot="13500000">
            <a:off x="5884584" y="1508029"/>
            <a:ext cx="461665" cy="1750116"/>
          </a:xfrm>
          <a:prstGeom prst="rect">
            <a:avLst/>
          </a:prstGeom>
          <a:noFill/>
        </p:spPr>
        <p:txBody>
          <a:bodyPr vert="eaVert" wrap="square" rtlCol="0">
            <a:spAutoFit/>
          </a:bodyPr>
          <a:lstStyle/>
          <a:p>
            <a:r>
              <a:rPr lang="en-US" altLang="zh-CN" dirty="0">
                <a:solidFill>
                  <a:schemeClr val="bg1"/>
                </a:solidFill>
                <a:latin typeface="Meiryo UI" panose="020B0604030504040204" pitchFamily="50" charset="-128"/>
                <a:ea typeface="Meiryo UI" panose="020B0604030504040204" pitchFamily="50" charset="-128"/>
              </a:rPr>
              <a:t>BUSINESS</a:t>
            </a:r>
            <a:endParaRPr lang="en-US" altLang="zh-CN" dirty="0">
              <a:solidFill>
                <a:schemeClr val="bg1"/>
              </a:solidFill>
              <a:latin typeface="Meiryo UI" panose="020B0604030504040204" pitchFamily="50" charset="-128"/>
              <a:ea typeface="Meiryo UI" panose="020B0604030504040204" pitchFamily="50" charset="-128"/>
            </a:endParaRPr>
          </a:p>
        </p:txBody>
      </p:sp>
      <p:grpSp>
        <p:nvGrpSpPr>
          <p:cNvPr id="43" name="组合 42"/>
          <p:cNvGrpSpPr/>
          <p:nvPr/>
        </p:nvGrpSpPr>
        <p:grpSpPr>
          <a:xfrm>
            <a:off x="8433790" y="4316585"/>
            <a:ext cx="3397736" cy="1205007"/>
            <a:chOff x="2240573" y="1389730"/>
            <a:chExt cx="3397736" cy="1205007"/>
          </a:xfrm>
        </p:grpSpPr>
        <p:sp>
          <p:nvSpPr>
            <p:cNvPr id="44" name="文本框 43"/>
            <p:cNvSpPr txBox="1"/>
            <p:nvPr/>
          </p:nvSpPr>
          <p:spPr>
            <a:xfrm>
              <a:off x="224057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6" name="文本框 45"/>
            <p:cNvSpPr txBox="1"/>
            <p:nvPr/>
          </p:nvSpPr>
          <p:spPr>
            <a:xfrm rot="16200000">
              <a:off x="2847516" y="79167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sp>
        <p:nvSpPr>
          <p:cNvPr id="60" name="文本框 59"/>
          <p:cNvSpPr txBox="1"/>
          <p:nvPr/>
        </p:nvSpPr>
        <p:spPr>
          <a:xfrm rot="13500000">
            <a:off x="6203747" y="3337225"/>
            <a:ext cx="461665" cy="1750116"/>
          </a:xfrm>
          <a:prstGeom prst="rect">
            <a:avLst/>
          </a:prstGeom>
          <a:noFill/>
        </p:spPr>
        <p:txBody>
          <a:bodyPr vert="eaVert" wrap="square" rtlCol="0">
            <a:spAutoFit/>
          </a:bodyPr>
          <a:lstStyle/>
          <a:p>
            <a:r>
              <a:rPr lang="en-US" altLang="zh-CN" dirty="0">
                <a:solidFill>
                  <a:schemeClr val="bg1"/>
                </a:solidFill>
                <a:latin typeface="Meiryo UI" panose="020B0604030504040204" pitchFamily="50" charset="-128"/>
                <a:ea typeface="Meiryo UI" panose="020B0604030504040204" pitchFamily="50" charset="-128"/>
              </a:rPr>
              <a:t>BUSINESS</a:t>
            </a:r>
            <a:endParaRPr lang="en-US" altLang="zh-CN" dirty="0">
              <a:solidFill>
                <a:schemeClr val="bg1"/>
              </a:solidFill>
              <a:latin typeface="Meiryo UI" panose="020B0604030504040204" pitchFamily="50" charset="-128"/>
              <a:ea typeface="Meiryo UI" panose="020B0604030504040204" pitchFamily="5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26" name="组合 25"/>
          <p:cNvGrpSpPr/>
          <p:nvPr/>
        </p:nvGrpSpPr>
        <p:grpSpPr>
          <a:xfrm>
            <a:off x="-47205" y="457200"/>
            <a:ext cx="12239205" cy="6349994"/>
            <a:chOff x="-47205" y="1894374"/>
            <a:chExt cx="8886406" cy="3287327"/>
          </a:xfrm>
        </p:grpSpPr>
        <p:pic>
          <p:nvPicPr>
            <p:cNvPr id="27"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28" name="图片 2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grpSp>
        <p:nvGrpSpPr>
          <p:cNvPr id="4" name="组合 3"/>
          <p:cNvGrpSpPr/>
          <p:nvPr/>
        </p:nvGrpSpPr>
        <p:grpSpPr>
          <a:xfrm>
            <a:off x="860747" y="1270679"/>
            <a:ext cx="10470507" cy="4316643"/>
            <a:chOff x="857923" y="1515877"/>
            <a:chExt cx="10470507" cy="4316643"/>
          </a:xfrm>
        </p:grpSpPr>
        <p:sp>
          <p:nvSpPr>
            <p:cNvPr id="41" name="稻壳天启设计原创模板"/>
            <p:cNvSpPr>
              <a:spLocks noChangeArrowheads="1"/>
            </p:cNvSpPr>
            <p:nvPr/>
          </p:nvSpPr>
          <p:spPr bwMode="auto">
            <a:xfrm rot="16200000">
              <a:off x="5804799" y="-2860148"/>
              <a:ext cx="1147605" cy="9899655"/>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42" name="稻壳天启设计原创模板"/>
            <p:cNvSpPr/>
            <p:nvPr/>
          </p:nvSpPr>
          <p:spPr bwMode="auto">
            <a:xfrm rot="16200000">
              <a:off x="1140399" y="1804257"/>
              <a:ext cx="1147605" cy="570852"/>
            </a:xfrm>
            <a:custGeom>
              <a:avLst/>
              <a:gdLst>
                <a:gd name="T0" fmla="*/ 795 w 795"/>
                <a:gd name="T1" fmla="*/ 0 h 397"/>
                <a:gd name="T2" fmla="*/ 0 w 795"/>
                <a:gd name="T3" fmla="*/ 0 h 397"/>
                <a:gd name="T4" fmla="*/ 0 w 795"/>
                <a:gd name="T5" fmla="*/ 162 h 397"/>
                <a:gd name="T6" fmla="*/ 397 w 795"/>
                <a:gd name="T7" fmla="*/ 397 h 397"/>
                <a:gd name="T8" fmla="*/ 795 w 795"/>
                <a:gd name="T9" fmla="*/ 162 h 397"/>
                <a:gd name="T10" fmla="*/ 795 w 795"/>
                <a:gd name="T11" fmla="*/ 0 h 397"/>
              </a:gdLst>
              <a:ahLst/>
              <a:cxnLst>
                <a:cxn ang="0">
                  <a:pos x="T0" y="T1"/>
                </a:cxn>
                <a:cxn ang="0">
                  <a:pos x="T2" y="T3"/>
                </a:cxn>
                <a:cxn ang="0">
                  <a:pos x="T4" y="T5"/>
                </a:cxn>
                <a:cxn ang="0">
                  <a:pos x="T6" y="T7"/>
                </a:cxn>
                <a:cxn ang="0">
                  <a:pos x="T8" y="T9"/>
                </a:cxn>
                <a:cxn ang="0">
                  <a:pos x="T10" y="T11"/>
                </a:cxn>
              </a:cxnLst>
              <a:rect l="0" t="0" r="r" b="b"/>
              <a:pathLst>
                <a:path w="795" h="397">
                  <a:moveTo>
                    <a:pt x="795" y="0"/>
                  </a:moveTo>
                  <a:cubicBezTo>
                    <a:pt x="0" y="0"/>
                    <a:pt x="0" y="0"/>
                    <a:pt x="0" y="0"/>
                  </a:cubicBezTo>
                  <a:cubicBezTo>
                    <a:pt x="0" y="162"/>
                    <a:pt x="0" y="162"/>
                    <a:pt x="0" y="162"/>
                  </a:cubicBezTo>
                  <a:cubicBezTo>
                    <a:pt x="77" y="302"/>
                    <a:pt x="226" y="397"/>
                    <a:pt x="397" y="397"/>
                  </a:cubicBezTo>
                  <a:cubicBezTo>
                    <a:pt x="569" y="397"/>
                    <a:pt x="718" y="302"/>
                    <a:pt x="795" y="162"/>
                  </a:cubicBezTo>
                  <a:lnTo>
                    <a:pt x="795" y="0"/>
                  </a:lnTo>
                  <a:close/>
                </a:path>
              </a:pathLst>
            </a:custGeom>
            <a:solidFill>
              <a:srgbClr val="4D6A61"/>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43" name="稻壳天启设计原创模板"/>
            <p:cNvSpPr>
              <a:spLocks noChangeArrowheads="1"/>
            </p:cNvSpPr>
            <p:nvPr/>
          </p:nvSpPr>
          <p:spPr bwMode="auto">
            <a:xfrm rot="16200000">
              <a:off x="854972" y="1518831"/>
              <a:ext cx="1147605" cy="1141703"/>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44" name="稻壳天启设计原创模板"/>
            <p:cNvSpPr>
              <a:spLocks noChangeArrowheads="1"/>
            </p:cNvSpPr>
            <p:nvPr/>
          </p:nvSpPr>
          <p:spPr bwMode="auto">
            <a:xfrm rot="16200000">
              <a:off x="938449" y="1600621"/>
              <a:ext cx="980651" cy="978120"/>
            </a:xfrm>
            <a:prstGeom prst="ellipse">
              <a:avLst/>
            </a:prstGeom>
            <a:solidFill>
              <a:srgbClr val="FFFFFF"/>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62" name="稻壳天启设计原创模板"/>
            <p:cNvSpPr/>
            <p:nvPr/>
          </p:nvSpPr>
          <p:spPr bwMode="auto">
            <a:xfrm rot="900000">
              <a:off x="1322910" y="2003038"/>
              <a:ext cx="238305" cy="178711"/>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tx1">
                <a:lumMod val="65000"/>
                <a:lumOff val="35000"/>
              </a:schemeClr>
            </a:solidFill>
            <a:ln w="0">
              <a:noFill/>
              <a:prstDash val="solid"/>
              <a:round/>
            </a:ln>
          </p:spPr>
          <p:txBody>
            <a:bodyPr vert="horz" wrap="square" lIns="91299" tIns="45649" rIns="91299" bIns="45649" numCol="1" anchor="t" anchorCtr="0" compatLnSpc="1"/>
            <a:lstStyle/>
            <a:p>
              <a:pPr algn="r"/>
              <a:endParaRPr lang="en-US" sz="1800">
                <a:solidFill>
                  <a:schemeClr val="bg1"/>
                </a:solidFill>
                <a:latin typeface="Meiryo UI" panose="020B0604030504040204" pitchFamily="50" charset="-128"/>
                <a:ea typeface="Meiryo UI" panose="020B0604030504040204" pitchFamily="50" charset="-128"/>
              </a:endParaRPr>
            </a:p>
          </p:txBody>
        </p:sp>
        <p:sp>
          <p:nvSpPr>
            <p:cNvPr id="75" name="稻壳天启设计原创模板"/>
            <p:cNvSpPr>
              <a:spLocks noChangeArrowheads="1"/>
            </p:cNvSpPr>
            <p:nvPr/>
          </p:nvSpPr>
          <p:spPr bwMode="auto">
            <a:xfrm rot="5400000" flipH="1">
              <a:off x="5233950" y="-1359498"/>
              <a:ext cx="1147605" cy="9899655"/>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76" name="稻壳天启设计原创模板"/>
            <p:cNvSpPr/>
            <p:nvPr/>
          </p:nvSpPr>
          <p:spPr bwMode="auto">
            <a:xfrm rot="5400000" flipH="1">
              <a:off x="9898350" y="3304906"/>
              <a:ext cx="1147605" cy="570852"/>
            </a:xfrm>
            <a:custGeom>
              <a:avLst/>
              <a:gdLst>
                <a:gd name="T0" fmla="*/ 795 w 795"/>
                <a:gd name="T1" fmla="*/ 0 h 397"/>
                <a:gd name="T2" fmla="*/ 0 w 795"/>
                <a:gd name="T3" fmla="*/ 0 h 397"/>
                <a:gd name="T4" fmla="*/ 0 w 795"/>
                <a:gd name="T5" fmla="*/ 162 h 397"/>
                <a:gd name="T6" fmla="*/ 397 w 795"/>
                <a:gd name="T7" fmla="*/ 397 h 397"/>
                <a:gd name="T8" fmla="*/ 795 w 795"/>
                <a:gd name="T9" fmla="*/ 162 h 397"/>
                <a:gd name="T10" fmla="*/ 795 w 795"/>
                <a:gd name="T11" fmla="*/ 0 h 397"/>
              </a:gdLst>
              <a:ahLst/>
              <a:cxnLst>
                <a:cxn ang="0">
                  <a:pos x="T0" y="T1"/>
                </a:cxn>
                <a:cxn ang="0">
                  <a:pos x="T2" y="T3"/>
                </a:cxn>
                <a:cxn ang="0">
                  <a:pos x="T4" y="T5"/>
                </a:cxn>
                <a:cxn ang="0">
                  <a:pos x="T6" y="T7"/>
                </a:cxn>
                <a:cxn ang="0">
                  <a:pos x="T8" y="T9"/>
                </a:cxn>
                <a:cxn ang="0">
                  <a:pos x="T10" y="T11"/>
                </a:cxn>
              </a:cxnLst>
              <a:rect l="0" t="0" r="r" b="b"/>
              <a:pathLst>
                <a:path w="795" h="397">
                  <a:moveTo>
                    <a:pt x="795" y="0"/>
                  </a:moveTo>
                  <a:cubicBezTo>
                    <a:pt x="0" y="0"/>
                    <a:pt x="0" y="0"/>
                    <a:pt x="0" y="0"/>
                  </a:cubicBezTo>
                  <a:cubicBezTo>
                    <a:pt x="0" y="162"/>
                    <a:pt x="0" y="162"/>
                    <a:pt x="0" y="162"/>
                  </a:cubicBezTo>
                  <a:cubicBezTo>
                    <a:pt x="77" y="302"/>
                    <a:pt x="226" y="397"/>
                    <a:pt x="397" y="397"/>
                  </a:cubicBezTo>
                  <a:cubicBezTo>
                    <a:pt x="569" y="397"/>
                    <a:pt x="718" y="302"/>
                    <a:pt x="795" y="162"/>
                  </a:cubicBezTo>
                  <a:lnTo>
                    <a:pt x="795" y="0"/>
                  </a:lnTo>
                  <a:close/>
                </a:path>
              </a:pathLst>
            </a:custGeom>
            <a:solidFill>
              <a:srgbClr val="4D6A61"/>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77" name="稻壳天启设计原创模板"/>
            <p:cNvSpPr>
              <a:spLocks noChangeArrowheads="1"/>
            </p:cNvSpPr>
            <p:nvPr/>
          </p:nvSpPr>
          <p:spPr bwMode="auto">
            <a:xfrm rot="5400000" flipH="1">
              <a:off x="10183776" y="3019481"/>
              <a:ext cx="1147605" cy="1141703"/>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78" name="稻壳天启设计原创模板"/>
            <p:cNvSpPr>
              <a:spLocks noChangeArrowheads="1"/>
            </p:cNvSpPr>
            <p:nvPr/>
          </p:nvSpPr>
          <p:spPr bwMode="auto">
            <a:xfrm rot="5400000" flipH="1">
              <a:off x="10267253" y="3101271"/>
              <a:ext cx="980651" cy="978120"/>
            </a:xfrm>
            <a:prstGeom prst="ellipse">
              <a:avLst/>
            </a:prstGeom>
            <a:solidFill>
              <a:srgbClr val="FFFFFF"/>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79" name="稻壳天启设计原创模板"/>
            <p:cNvSpPr/>
            <p:nvPr/>
          </p:nvSpPr>
          <p:spPr bwMode="auto">
            <a:xfrm rot="900000">
              <a:off x="10625140" y="3503687"/>
              <a:ext cx="238305" cy="178711"/>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tx1">
                <a:lumMod val="65000"/>
                <a:lumOff val="35000"/>
              </a:schemeClr>
            </a:solidFill>
            <a:ln w="0">
              <a:noFill/>
              <a:prstDash val="solid"/>
              <a:round/>
            </a:ln>
          </p:spPr>
          <p:txBody>
            <a:bodyPr vert="horz" wrap="square" lIns="91299" tIns="45649" rIns="91299" bIns="45649" numCol="1" anchor="t" anchorCtr="0" compatLnSpc="1"/>
            <a:lstStyle/>
            <a:p>
              <a:pPr algn="r"/>
              <a:endParaRPr lang="en-US" sz="1800">
                <a:solidFill>
                  <a:schemeClr val="bg1"/>
                </a:solidFill>
                <a:latin typeface="Meiryo UI" panose="020B0604030504040204" pitchFamily="50" charset="-128"/>
                <a:ea typeface="Meiryo UI" panose="020B0604030504040204" pitchFamily="50" charset="-128"/>
              </a:endParaRPr>
            </a:p>
          </p:txBody>
        </p:sp>
        <p:sp>
          <p:nvSpPr>
            <p:cNvPr id="81" name="稻壳天启设计原创模板"/>
            <p:cNvSpPr>
              <a:spLocks noChangeArrowheads="1"/>
            </p:cNvSpPr>
            <p:nvPr/>
          </p:nvSpPr>
          <p:spPr bwMode="auto">
            <a:xfrm rot="16200000">
              <a:off x="5804799" y="141151"/>
              <a:ext cx="1147605" cy="9899655"/>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82" name="稻壳天启设计原创模板"/>
            <p:cNvSpPr/>
            <p:nvPr/>
          </p:nvSpPr>
          <p:spPr bwMode="auto">
            <a:xfrm rot="16200000">
              <a:off x="1140399" y="4805555"/>
              <a:ext cx="1147605" cy="570852"/>
            </a:xfrm>
            <a:custGeom>
              <a:avLst/>
              <a:gdLst>
                <a:gd name="T0" fmla="*/ 795 w 795"/>
                <a:gd name="T1" fmla="*/ 0 h 397"/>
                <a:gd name="T2" fmla="*/ 0 w 795"/>
                <a:gd name="T3" fmla="*/ 0 h 397"/>
                <a:gd name="T4" fmla="*/ 0 w 795"/>
                <a:gd name="T5" fmla="*/ 162 h 397"/>
                <a:gd name="T6" fmla="*/ 397 w 795"/>
                <a:gd name="T7" fmla="*/ 397 h 397"/>
                <a:gd name="T8" fmla="*/ 795 w 795"/>
                <a:gd name="T9" fmla="*/ 162 h 397"/>
                <a:gd name="T10" fmla="*/ 795 w 795"/>
                <a:gd name="T11" fmla="*/ 0 h 397"/>
              </a:gdLst>
              <a:ahLst/>
              <a:cxnLst>
                <a:cxn ang="0">
                  <a:pos x="T0" y="T1"/>
                </a:cxn>
                <a:cxn ang="0">
                  <a:pos x="T2" y="T3"/>
                </a:cxn>
                <a:cxn ang="0">
                  <a:pos x="T4" y="T5"/>
                </a:cxn>
                <a:cxn ang="0">
                  <a:pos x="T6" y="T7"/>
                </a:cxn>
                <a:cxn ang="0">
                  <a:pos x="T8" y="T9"/>
                </a:cxn>
                <a:cxn ang="0">
                  <a:pos x="T10" y="T11"/>
                </a:cxn>
              </a:cxnLst>
              <a:rect l="0" t="0" r="r" b="b"/>
              <a:pathLst>
                <a:path w="795" h="397">
                  <a:moveTo>
                    <a:pt x="795" y="0"/>
                  </a:moveTo>
                  <a:cubicBezTo>
                    <a:pt x="0" y="0"/>
                    <a:pt x="0" y="0"/>
                    <a:pt x="0" y="0"/>
                  </a:cubicBezTo>
                  <a:cubicBezTo>
                    <a:pt x="0" y="162"/>
                    <a:pt x="0" y="162"/>
                    <a:pt x="0" y="162"/>
                  </a:cubicBezTo>
                  <a:cubicBezTo>
                    <a:pt x="77" y="302"/>
                    <a:pt x="226" y="397"/>
                    <a:pt x="397" y="397"/>
                  </a:cubicBezTo>
                  <a:cubicBezTo>
                    <a:pt x="569" y="397"/>
                    <a:pt x="718" y="302"/>
                    <a:pt x="795" y="162"/>
                  </a:cubicBezTo>
                  <a:lnTo>
                    <a:pt x="795" y="0"/>
                  </a:lnTo>
                  <a:close/>
                </a:path>
              </a:pathLst>
            </a:custGeom>
            <a:solidFill>
              <a:srgbClr val="4D6A61"/>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83" name="稻壳天启设计原创模板"/>
            <p:cNvSpPr>
              <a:spLocks noChangeArrowheads="1"/>
            </p:cNvSpPr>
            <p:nvPr/>
          </p:nvSpPr>
          <p:spPr bwMode="auto">
            <a:xfrm rot="16200000">
              <a:off x="854972" y="4520130"/>
              <a:ext cx="1147605" cy="1141703"/>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84" name="稻壳天启设计原创模板"/>
            <p:cNvSpPr>
              <a:spLocks noChangeArrowheads="1"/>
            </p:cNvSpPr>
            <p:nvPr/>
          </p:nvSpPr>
          <p:spPr bwMode="auto">
            <a:xfrm rot="16200000">
              <a:off x="938449" y="4601920"/>
              <a:ext cx="980651" cy="978120"/>
            </a:xfrm>
            <a:prstGeom prst="ellipse">
              <a:avLst/>
            </a:prstGeom>
            <a:solidFill>
              <a:srgbClr val="FFFFFF"/>
            </a:solidFill>
            <a:ln w="3175" cap="flat">
              <a:noFill/>
              <a:prstDash val="solid"/>
              <a:miter lim="800000"/>
            </a:ln>
          </p:spPr>
          <p:txBody>
            <a:bodyPr vert="horz" wrap="square" lIns="91299" tIns="45649" rIns="91299" bIns="45649" numCol="1" anchor="t" anchorCtr="0" compatLnSpc="1"/>
            <a:lstStyle/>
            <a:p>
              <a:endParaRPr lang="en-US" sz="1800">
                <a:latin typeface="Meiryo UI" panose="020B0604030504040204" pitchFamily="50" charset="-128"/>
                <a:ea typeface="Meiryo UI" panose="020B0604030504040204" pitchFamily="50" charset="-128"/>
              </a:endParaRPr>
            </a:p>
          </p:txBody>
        </p:sp>
        <p:sp>
          <p:nvSpPr>
            <p:cNvPr id="85" name="稻壳天启设计原创模板"/>
            <p:cNvSpPr/>
            <p:nvPr/>
          </p:nvSpPr>
          <p:spPr bwMode="auto">
            <a:xfrm rot="900000">
              <a:off x="1322910" y="5004337"/>
              <a:ext cx="238305" cy="178711"/>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tx1">
                <a:lumMod val="65000"/>
                <a:lumOff val="35000"/>
              </a:schemeClr>
            </a:solidFill>
            <a:ln w="0">
              <a:noFill/>
              <a:prstDash val="solid"/>
              <a:round/>
            </a:ln>
          </p:spPr>
          <p:txBody>
            <a:bodyPr vert="horz" wrap="square" lIns="91299" tIns="45649" rIns="91299" bIns="45649" numCol="1" anchor="t" anchorCtr="0" compatLnSpc="1"/>
            <a:lstStyle/>
            <a:p>
              <a:pPr algn="r"/>
              <a:endParaRPr lang="en-US" sz="1800">
                <a:solidFill>
                  <a:schemeClr val="bg1"/>
                </a:solidFill>
                <a:latin typeface="Meiryo UI" panose="020B0604030504040204" pitchFamily="50" charset="-128"/>
                <a:ea typeface="Meiryo UI" panose="020B0604030504040204" pitchFamily="50" charset="-128"/>
              </a:endParaRPr>
            </a:p>
          </p:txBody>
        </p:sp>
        <p:grpSp>
          <p:nvGrpSpPr>
            <p:cNvPr id="2" name="组合 1"/>
            <p:cNvGrpSpPr/>
            <p:nvPr/>
          </p:nvGrpSpPr>
          <p:grpSpPr>
            <a:xfrm>
              <a:off x="2076093" y="1557047"/>
              <a:ext cx="7839748" cy="1210329"/>
              <a:chOff x="2064643" y="1586075"/>
              <a:chExt cx="7839748" cy="1210329"/>
            </a:xfrm>
          </p:grpSpPr>
          <p:sp>
            <p:nvSpPr>
              <p:cNvPr id="29" name="文本框 28"/>
              <p:cNvSpPr txBox="1"/>
              <p:nvPr/>
            </p:nvSpPr>
            <p:spPr>
              <a:xfrm>
                <a:off x="2064643" y="2005482"/>
                <a:ext cx="7839748"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0" name="文本框 29"/>
              <p:cNvSpPr txBox="1"/>
              <p:nvPr/>
            </p:nvSpPr>
            <p:spPr>
              <a:xfrm rot="16200000">
                <a:off x="2740631" y="918971"/>
                <a:ext cx="553998" cy="1888206"/>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32" name="组合 31"/>
            <p:cNvGrpSpPr/>
            <p:nvPr/>
          </p:nvGrpSpPr>
          <p:grpSpPr>
            <a:xfrm>
              <a:off x="2076093" y="4622191"/>
              <a:ext cx="7839748" cy="1210329"/>
              <a:chOff x="2064643" y="1586075"/>
              <a:chExt cx="7839748" cy="1210329"/>
            </a:xfrm>
          </p:grpSpPr>
          <p:sp>
            <p:nvSpPr>
              <p:cNvPr id="33" name="文本框 32"/>
              <p:cNvSpPr txBox="1"/>
              <p:nvPr/>
            </p:nvSpPr>
            <p:spPr>
              <a:xfrm>
                <a:off x="2064643" y="2005482"/>
                <a:ext cx="7839748"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4" name="文本框 33"/>
              <p:cNvSpPr txBox="1"/>
              <p:nvPr/>
            </p:nvSpPr>
            <p:spPr>
              <a:xfrm rot="16200000">
                <a:off x="2740631" y="918971"/>
                <a:ext cx="553998" cy="1888206"/>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3" name="组合 2"/>
            <p:cNvGrpSpPr/>
            <p:nvPr/>
          </p:nvGrpSpPr>
          <p:grpSpPr>
            <a:xfrm>
              <a:off x="2076093" y="3058820"/>
              <a:ext cx="7839748" cy="1210329"/>
              <a:chOff x="2064643" y="3058820"/>
              <a:chExt cx="7839748" cy="1210329"/>
            </a:xfrm>
          </p:grpSpPr>
          <p:sp>
            <p:nvSpPr>
              <p:cNvPr id="36" name="文本框 35"/>
              <p:cNvSpPr txBox="1"/>
              <p:nvPr/>
            </p:nvSpPr>
            <p:spPr>
              <a:xfrm>
                <a:off x="2064643" y="3478227"/>
                <a:ext cx="7839748" cy="790922"/>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gn="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37" name="文本框 36"/>
              <p:cNvSpPr txBox="1"/>
              <p:nvPr/>
            </p:nvSpPr>
            <p:spPr>
              <a:xfrm rot="16200000">
                <a:off x="8709381" y="2417808"/>
                <a:ext cx="553998" cy="1836022"/>
              </a:xfrm>
              <a:prstGeom prst="rect">
                <a:avLst/>
              </a:prstGeom>
              <a:noFill/>
            </p:spPr>
            <p:txBody>
              <a:bodyPr vert="eaVert" wrap="square" rtlCol="0">
                <a:spAutoFit/>
              </a:bodyPr>
              <a:lstStyle/>
              <a:p>
                <a:pPr algn="r"/>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041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423146" y="2238392"/>
            <a:ext cx="2426050" cy="52322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20204" pitchFamily="34" charset="0"/>
            </a:pPr>
            <a:r>
              <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DIRECTORY</a:t>
            </a:r>
            <a:endParaRPr lang="en-US" sz="28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sp>
        <p:nvSpPr>
          <p:cNvPr id="17" name="文本框 17"/>
          <p:cNvSpPr txBox="1"/>
          <p:nvPr/>
        </p:nvSpPr>
        <p:spPr>
          <a:xfrm>
            <a:off x="1908916"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25" name="文本框 26"/>
          <p:cNvSpPr txBox="1"/>
          <p:nvPr/>
        </p:nvSpPr>
        <p:spPr>
          <a:xfrm>
            <a:off x="453133"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1" name="文本框 17"/>
          <p:cNvSpPr txBox="1"/>
          <p:nvPr/>
        </p:nvSpPr>
        <p:spPr>
          <a:xfrm>
            <a:off x="1908916"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3" name="文本框 26"/>
          <p:cNvSpPr txBox="1"/>
          <p:nvPr/>
        </p:nvSpPr>
        <p:spPr>
          <a:xfrm>
            <a:off x="453133"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35" name="文本框 17"/>
          <p:cNvSpPr txBox="1"/>
          <p:nvPr/>
        </p:nvSpPr>
        <p:spPr>
          <a:xfrm>
            <a:off x="6056299"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39" name="文本框 17"/>
          <p:cNvSpPr txBox="1"/>
          <p:nvPr/>
        </p:nvSpPr>
        <p:spPr>
          <a:xfrm>
            <a:off x="6056299"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Meiryo UI" panose="020B0604030504040204" pitchFamily="50" charset="-128"/>
                <a:ea typeface="Meiryo UI" panose="020B0604030504040204" pitchFamily="50" charset="-128"/>
              </a:rPr>
              <a:t>Add  your title here</a:t>
            </a:r>
            <a:endParaRPr lang="zh-CN" altLang="en-US" sz="20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7" name="文本框 26"/>
          <p:cNvSpPr txBox="1"/>
          <p:nvPr/>
        </p:nvSpPr>
        <p:spPr>
          <a:xfrm>
            <a:off x="4600516" y="3119055"/>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eiryo UI" panose="020B0604030504040204" pitchFamily="50" charset="-128"/>
              <a:ea typeface="Meiryo UI" panose="020B0604030504040204" pitchFamily="50" charset="-128"/>
            </a:endParaRPr>
          </a:p>
        </p:txBody>
      </p:sp>
      <p:sp>
        <p:nvSpPr>
          <p:cNvPr id="41" name="文本框 26"/>
          <p:cNvSpPr txBox="1"/>
          <p:nvPr/>
        </p:nvSpPr>
        <p:spPr>
          <a:xfrm>
            <a:off x="4600516" y="4002010"/>
            <a:ext cx="1493837" cy="369332"/>
          </a:xfrm>
          <a:prstGeom prst="rect">
            <a:avLst/>
          </a:prstGeom>
          <a:noFill/>
          <a:ln w="9525">
            <a:noFill/>
          </a:ln>
        </p:spPr>
        <p:txBody>
          <a:bodyPr anchor="t">
            <a:spAutoFit/>
          </a:bodyPr>
          <a:lstStyle/>
          <a:p>
            <a:pPr algn="ctr"/>
            <a:r>
              <a:rPr lang="en-US" altLang="zh-CN" dirty="0">
                <a:solidFill>
                  <a:schemeClr val="bg1"/>
                </a:solidFill>
                <a:latin typeface="Meiryo UI" panose="020B0604030504040204" pitchFamily="50" charset="-128"/>
                <a:ea typeface="Meiryo UI" panose="020B0604030504040204" pitchFamily="50" charset="-128"/>
              </a:rPr>
              <a:t>Part </a:t>
            </a:r>
            <a:r>
              <a:rPr lang="en-US" altLang="zh-CN" dirty="0">
                <a:solidFill>
                  <a:srgbClr val="FFFFFF"/>
                </a:solidFill>
                <a:latin typeface="Meiryo UI" panose="020B0604030504040204" pitchFamily="50" charset="-128"/>
                <a:ea typeface="Meiryo UI" panose="020B0604030504040204" pitchFamily="50" charset="-128"/>
              </a:rPr>
              <a:t>01</a:t>
            </a:r>
            <a:endParaRPr lang="en-US" altLang="zh-CN" dirty="0">
              <a:solidFill>
                <a:srgbClr val="FFFFFF"/>
              </a:solidFill>
              <a:latin typeface="Meiryo UI" panose="020B0604030504040204" pitchFamily="50" charset="-128"/>
              <a:ea typeface="Meiryo UI" panose="020B0604030504040204" pitchFamily="5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矩形 56"/>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Meiryo UI" panose="020B0604030504040204" pitchFamily="50" charset="-128"/>
              <a:ea typeface="Meiryo UI" panose="020B0604030504040204" pitchFamily="50" charset="-128"/>
            </a:endParaRPr>
          </a:p>
        </p:txBody>
      </p:sp>
      <p:grpSp>
        <p:nvGrpSpPr>
          <p:cNvPr id="25" name="组合 24"/>
          <p:cNvGrpSpPr/>
          <p:nvPr/>
        </p:nvGrpSpPr>
        <p:grpSpPr>
          <a:xfrm>
            <a:off x="-47205" y="457200"/>
            <a:ext cx="12239205" cy="6349994"/>
            <a:chOff x="-47205" y="1894374"/>
            <a:chExt cx="8886406" cy="3287327"/>
          </a:xfrm>
        </p:grpSpPr>
        <p:pic>
          <p:nvPicPr>
            <p:cNvPr id="26"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5" name="图片 44"/>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4" name="稻壳天启设计原创模板"/>
          <p:cNvSpPr/>
          <p:nvPr/>
        </p:nvSpPr>
        <p:spPr>
          <a:xfrm>
            <a:off x="4342736" y="2063761"/>
            <a:ext cx="1697160" cy="135527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lnTo>
                  <a:pt x="21600" y="21600"/>
                </a:lnTo>
                <a:lnTo>
                  <a:pt x="21600"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9pPr>
          </a:lstStyle>
          <a:p>
            <a:endParaRPr sz="16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5" name="稻壳天启设计原创模板"/>
          <p:cNvSpPr/>
          <p:nvPr/>
        </p:nvSpPr>
        <p:spPr>
          <a:xfrm>
            <a:off x="6152104" y="2063761"/>
            <a:ext cx="1697160" cy="135527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9523" y="9522"/>
                </a:lnTo>
                <a:lnTo>
                  <a:pt x="9523" y="2648"/>
                </a:lnTo>
                <a:lnTo>
                  <a:pt x="5316" y="2648"/>
                </a:lnTo>
                <a:lnTo>
                  <a:pt x="5316" y="5316"/>
                </a:lnTo>
                <a:lnTo>
                  <a:pt x="0"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9pPr>
          </a:lstStyle>
          <a:p>
            <a:endParaRPr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6" name="稻壳天启设计原创模板"/>
          <p:cNvSpPr/>
          <p:nvPr/>
        </p:nvSpPr>
        <p:spPr>
          <a:xfrm>
            <a:off x="4831408" y="3538150"/>
            <a:ext cx="1208437" cy="122435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6288" y="21600"/>
                </a:lnTo>
                <a:lnTo>
                  <a:pt x="16288" y="13235"/>
                </a:lnTo>
                <a:lnTo>
                  <a:pt x="21600" y="13235"/>
                </a:lnTo>
                <a:lnTo>
                  <a:pt x="21600" y="0"/>
                </a:lnTo>
                <a:lnTo>
                  <a:pt x="0" y="0"/>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9pPr>
          </a:lstStyle>
          <a:p>
            <a:endParaRPr sz="1800">
              <a:solidFill>
                <a:schemeClr val="tx1"/>
              </a:solidFill>
              <a:latin typeface="Meiryo UI" panose="020B0604030504040204" pitchFamily="50" charset="-128"/>
              <a:ea typeface="Meiryo UI" panose="020B0604030504040204" pitchFamily="50" charset="-128"/>
            </a:endParaRPr>
          </a:p>
        </p:txBody>
      </p:sp>
      <p:sp>
        <p:nvSpPr>
          <p:cNvPr id="7" name="稻壳天启设计原创模板"/>
          <p:cNvSpPr/>
          <p:nvPr/>
        </p:nvSpPr>
        <p:spPr>
          <a:xfrm flipH="1">
            <a:off x="6152104" y="3538150"/>
            <a:ext cx="1208439" cy="122435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6288" y="21600"/>
                </a:lnTo>
                <a:lnTo>
                  <a:pt x="16288" y="13235"/>
                </a:lnTo>
                <a:lnTo>
                  <a:pt x="21600" y="13235"/>
                </a:lnTo>
                <a:lnTo>
                  <a:pt x="21600" y="0"/>
                </a:lnTo>
                <a:lnTo>
                  <a:pt x="0" y="0"/>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a:defRPr>
            </a:lvl9pPr>
          </a:lstStyle>
          <a:p>
            <a:endParaRPr sz="1800">
              <a:solidFill>
                <a:schemeClr val="tx1"/>
              </a:solidFill>
              <a:latin typeface="Meiryo UI" panose="020B0604030504040204" pitchFamily="50" charset="-128"/>
              <a:ea typeface="Meiryo UI" panose="020B0604030504040204" pitchFamily="50" charset="-128"/>
            </a:endParaRPr>
          </a:p>
        </p:txBody>
      </p:sp>
      <p:grpSp>
        <p:nvGrpSpPr>
          <p:cNvPr id="8" name="组合 7"/>
          <p:cNvGrpSpPr/>
          <p:nvPr/>
        </p:nvGrpSpPr>
        <p:grpSpPr>
          <a:xfrm>
            <a:off x="1115454" y="2378182"/>
            <a:ext cx="9961092" cy="2664573"/>
            <a:chOff x="1048539" y="2378182"/>
            <a:chExt cx="9961092" cy="2664573"/>
          </a:xfrm>
        </p:grpSpPr>
        <p:grpSp>
          <p:nvGrpSpPr>
            <p:cNvPr id="2" name="组合 1"/>
            <p:cNvGrpSpPr/>
            <p:nvPr/>
          </p:nvGrpSpPr>
          <p:grpSpPr>
            <a:xfrm>
              <a:off x="1048539" y="2378182"/>
              <a:ext cx="1977998" cy="2664573"/>
              <a:chOff x="946939" y="2356410"/>
              <a:chExt cx="1977998" cy="2664573"/>
            </a:xfrm>
          </p:grpSpPr>
          <p:sp>
            <p:nvSpPr>
              <p:cNvPr id="48" name="文本框 47"/>
              <p:cNvSpPr txBox="1"/>
              <p:nvPr/>
            </p:nvSpPr>
            <p:spPr>
              <a:xfrm>
                <a:off x="946939" y="2775817"/>
                <a:ext cx="1977998" cy="224516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49" name="文本框 48"/>
              <p:cNvSpPr txBox="1"/>
              <p:nvPr/>
            </p:nvSpPr>
            <p:spPr>
              <a:xfrm rot="16200000">
                <a:off x="1598473" y="1713760"/>
                <a:ext cx="553998" cy="1839298"/>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nvGrpSpPr>
            <p:cNvPr id="50" name="组合 49"/>
            <p:cNvGrpSpPr/>
            <p:nvPr/>
          </p:nvGrpSpPr>
          <p:grpSpPr>
            <a:xfrm>
              <a:off x="9031633" y="2378182"/>
              <a:ext cx="1977998" cy="2664573"/>
              <a:chOff x="946939" y="2356410"/>
              <a:chExt cx="1977998" cy="2664573"/>
            </a:xfrm>
          </p:grpSpPr>
          <p:sp>
            <p:nvSpPr>
              <p:cNvPr id="51" name="文本框 50"/>
              <p:cNvSpPr txBox="1"/>
              <p:nvPr/>
            </p:nvSpPr>
            <p:spPr>
              <a:xfrm>
                <a:off x="946939" y="2775817"/>
                <a:ext cx="1977998" cy="224516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rPr>
                  <a:t>here.</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a:t>
                </a:r>
                <a:r>
                  <a:rPr lang="en-US" altLang="zh-CN" sz="1050" dirty="0" err="1">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here.Please</a:t>
                </a:r>
                <a:r>
                  <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rPr>
                  <a:t> enter text here</a:t>
                </a: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a:p>
                <a:pPr>
                  <a:lnSpc>
                    <a:spcPct val="150000"/>
                  </a:lnSpc>
                </a:pPr>
                <a:endParaRPr lang="en-US" altLang="zh-CN" sz="1050" dirty="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n-ea"/>
                </a:endParaRPr>
              </a:p>
            </p:txBody>
          </p:sp>
          <p:sp>
            <p:nvSpPr>
              <p:cNvPr id="52" name="文本框 51"/>
              <p:cNvSpPr txBox="1"/>
              <p:nvPr/>
            </p:nvSpPr>
            <p:spPr>
              <a:xfrm rot="16200000">
                <a:off x="1615590" y="1696643"/>
                <a:ext cx="553998" cy="1873532"/>
              </a:xfrm>
              <a:prstGeom prst="rect">
                <a:avLst/>
              </a:prstGeom>
              <a:noFill/>
            </p:spPr>
            <p:txBody>
              <a:bodyPr vert="eaVert" wrap="square" rtlCol="0">
                <a:spAutoFit/>
              </a:bodyPr>
              <a:lstStyle/>
              <a:p>
                <a:r>
                  <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rPr>
                  <a:t>BUSINESS</a:t>
                </a:r>
                <a:endParaRPr lang="en-US" altLang="zh-CN" sz="2400" b="1" dirty="0">
                  <a:gradFill>
                    <a:gsLst>
                      <a:gs pos="58000">
                        <a:srgbClr val="8CD5DB"/>
                      </a:gs>
                      <a:gs pos="0">
                        <a:srgbClr val="7EBDA8"/>
                      </a:gs>
                      <a:gs pos="100000">
                        <a:srgbClr val="F6957C"/>
                      </a:gs>
                    </a:gsLst>
                    <a:lin ang="10800000" scaled="0"/>
                  </a:gradFill>
                  <a:latin typeface="Meiryo UI" panose="020B0604030504040204" pitchFamily="50" charset="-128"/>
                  <a:ea typeface="Meiryo UI" panose="020B0604030504040204" pitchFamily="50" charset="-128"/>
                </a:endParaRPr>
              </a:p>
            </p:txBody>
          </p:sp>
        </p:grpSp>
      </p:grpSp>
      <p:grpSp>
        <p:nvGrpSpPr>
          <p:cNvPr id="9" name="组合 8"/>
          <p:cNvGrpSpPr/>
          <p:nvPr/>
        </p:nvGrpSpPr>
        <p:grpSpPr>
          <a:xfrm>
            <a:off x="5293642" y="2880636"/>
            <a:ext cx="283968" cy="229420"/>
            <a:chOff x="4366071" y="1408760"/>
            <a:chExt cx="212212" cy="171448"/>
          </a:xfrm>
          <a:solidFill>
            <a:schemeClr val="bg1"/>
          </a:solidFill>
        </p:grpSpPr>
        <p:sp>
          <p:nvSpPr>
            <p:cNvPr id="53" name="稻壳天启设计原创模板"/>
            <p:cNvSpPr>
              <a:spLocks noChangeArrowheads="1"/>
            </p:cNvSpPr>
            <p:nvPr/>
          </p:nvSpPr>
          <p:spPr bwMode="auto">
            <a:xfrm>
              <a:off x="4428415" y="1408760"/>
              <a:ext cx="87523" cy="863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54" name="稻壳天启设计原创模板"/>
            <p:cNvSpPr/>
            <p:nvPr/>
          </p:nvSpPr>
          <p:spPr bwMode="auto">
            <a:xfrm>
              <a:off x="4366071" y="1481895"/>
              <a:ext cx="212212" cy="98313"/>
            </a:xfrm>
            <a:custGeom>
              <a:avLst/>
              <a:gdLst>
                <a:gd name="T0" fmla="*/ 162 w 191"/>
                <a:gd name="T1" fmla="*/ 0 h 89"/>
                <a:gd name="T2" fmla="*/ 144 w 191"/>
                <a:gd name="T3" fmla="*/ 0 h 89"/>
                <a:gd name="T4" fmla="*/ 95 w 191"/>
                <a:gd name="T5" fmla="*/ 29 h 89"/>
                <a:gd name="T6" fmla="*/ 47 w 191"/>
                <a:gd name="T7" fmla="*/ 0 h 89"/>
                <a:gd name="T8" fmla="*/ 29 w 191"/>
                <a:gd name="T9" fmla="*/ 0 h 89"/>
                <a:gd name="T10" fmla="*/ 4 w 191"/>
                <a:gd name="T11" fmla="*/ 89 h 89"/>
                <a:gd name="T12" fmla="*/ 187 w 191"/>
                <a:gd name="T13" fmla="*/ 89 h 89"/>
                <a:gd name="T14" fmla="*/ 162 w 191"/>
                <a:gd name="T15" fmla="*/ 0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1" h="89">
                  <a:moveTo>
                    <a:pt x="162" y="0"/>
                  </a:moveTo>
                  <a:cubicBezTo>
                    <a:pt x="144" y="0"/>
                    <a:pt x="144" y="0"/>
                    <a:pt x="144" y="0"/>
                  </a:cubicBezTo>
                  <a:cubicBezTo>
                    <a:pt x="134" y="17"/>
                    <a:pt x="116" y="29"/>
                    <a:pt x="95" y="29"/>
                  </a:cubicBezTo>
                  <a:cubicBezTo>
                    <a:pt x="75" y="29"/>
                    <a:pt x="57" y="17"/>
                    <a:pt x="47" y="0"/>
                  </a:cubicBezTo>
                  <a:cubicBezTo>
                    <a:pt x="29" y="0"/>
                    <a:pt x="29" y="0"/>
                    <a:pt x="29" y="0"/>
                  </a:cubicBezTo>
                  <a:cubicBezTo>
                    <a:pt x="0" y="0"/>
                    <a:pt x="4" y="60"/>
                    <a:pt x="4" y="89"/>
                  </a:cubicBezTo>
                  <a:cubicBezTo>
                    <a:pt x="187" y="89"/>
                    <a:pt x="187" y="89"/>
                    <a:pt x="187" y="89"/>
                  </a:cubicBezTo>
                  <a:cubicBezTo>
                    <a:pt x="187" y="60"/>
                    <a:pt x="191" y="0"/>
                    <a:pt x="162"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grpSp>
        <p:nvGrpSpPr>
          <p:cNvPr id="10" name="组合 9"/>
          <p:cNvGrpSpPr/>
          <p:nvPr/>
        </p:nvGrpSpPr>
        <p:grpSpPr>
          <a:xfrm>
            <a:off x="6531523" y="2870209"/>
            <a:ext cx="250278" cy="250276"/>
            <a:chOff x="6575888" y="4019786"/>
            <a:chExt cx="187035" cy="187035"/>
          </a:xfrm>
          <a:solidFill>
            <a:schemeClr val="bg1"/>
          </a:solidFill>
        </p:grpSpPr>
        <p:sp>
          <p:nvSpPr>
            <p:cNvPr id="55" name="稻壳天启设计原创模板"/>
            <p:cNvSpPr/>
            <p:nvPr/>
          </p:nvSpPr>
          <p:spPr bwMode="auto">
            <a:xfrm>
              <a:off x="6605862" y="4104911"/>
              <a:ext cx="127088" cy="101910"/>
            </a:xfrm>
            <a:custGeom>
              <a:avLst/>
              <a:gdLst>
                <a:gd name="T0" fmla="*/ 0 w 106"/>
                <a:gd name="T1" fmla="*/ 0 h 85"/>
                <a:gd name="T2" fmla="*/ 0 w 106"/>
                <a:gd name="T3" fmla="*/ 85 h 85"/>
                <a:gd name="T4" fmla="*/ 36 w 106"/>
                <a:gd name="T5" fmla="*/ 85 h 85"/>
                <a:gd name="T6" fmla="*/ 36 w 106"/>
                <a:gd name="T7" fmla="*/ 24 h 85"/>
                <a:gd name="T8" fmla="*/ 70 w 106"/>
                <a:gd name="T9" fmla="*/ 24 h 85"/>
                <a:gd name="T10" fmla="*/ 70 w 106"/>
                <a:gd name="T11" fmla="*/ 85 h 85"/>
                <a:gd name="T12" fmla="*/ 106 w 106"/>
                <a:gd name="T13" fmla="*/ 85 h 85"/>
                <a:gd name="T14" fmla="*/ 106 w 106"/>
                <a:gd name="T15" fmla="*/ 0 h 85"/>
                <a:gd name="T16" fmla="*/ 0 w 106"/>
                <a:gd name="T1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85">
                  <a:moveTo>
                    <a:pt x="0" y="0"/>
                  </a:moveTo>
                  <a:lnTo>
                    <a:pt x="0" y="85"/>
                  </a:lnTo>
                  <a:lnTo>
                    <a:pt x="36" y="85"/>
                  </a:lnTo>
                  <a:lnTo>
                    <a:pt x="36" y="24"/>
                  </a:lnTo>
                  <a:lnTo>
                    <a:pt x="70" y="24"/>
                  </a:lnTo>
                  <a:lnTo>
                    <a:pt x="70" y="85"/>
                  </a:lnTo>
                  <a:lnTo>
                    <a:pt x="106" y="85"/>
                  </a:lnTo>
                  <a:lnTo>
                    <a:pt x="106" y="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sp>
          <p:nvSpPr>
            <p:cNvPr id="56" name="稻壳天启设计原创模板"/>
            <p:cNvSpPr/>
            <p:nvPr/>
          </p:nvSpPr>
          <p:spPr bwMode="auto">
            <a:xfrm>
              <a:off x="6575888" y="4019786"/>
              <a:ext cx="187035" cy="87523"/>
            </a:xfrm>
            <a:custGeom>
              <a:avLst/>
              <a:gdLst>
                <a:gd name="T0" fmla="*/ 79 w 156"/>
                <a:gd name="T1" fmla="*/ 0 h 73"/>
                <a:gd name="T2" fmla="*/ 0 w 156"/>
                <a:gd name="T3" fmla="*/ 73 h 73"/>
                <a:gd name="T4" fmla="*/ 156 w 156"/>
                <a:gd name="T5" fmla="*/ 73 h 73"/>
                <a:gd name="T6" fmla="*/ 79 w 156"/>
                <a:gd name="T7" fmla="*/ 0 h 73"/>
              </a:gdLst>
              <a:ahLst/>
              <a:cxnLst>
                <a:cxn ang="0">
                  <a:pos x="T0" y="T1"/>
                </a:cxn>
                <a:cxn ang="0">
                  <a:pos x="T2" y="T3"/>
                </a:cxn>
                <a:cxn ang="0">
                  <a:pos x="T4" y="T5"/>
                </a:cxn>
                <a:cxn ang="0">
                  <a:pos x="T6" y="T7"/>
                </a:cxn>
              </a:cxnLst>
              <a:rect l="0" t="0" r="r" b="b"/>
              <a:pathLst>
                <a:path w="156" h="73">
                  <a:moveTo>
                    <a:pt x="79" y="0"/>
                  </a:moveTo>
                  <a:lnTo>
                    <a:pt x="0" y="73"/>
                  </a:lnTo>
                  <a:lnTo>
                    <a:pt x="156" y="73"/>
                  </a:lnTo>
                  <a:lnTo>
                    <a:pt x="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6520</Words>
  <Application>WPS Presentation</Application>
  <PresentationFormat>ワイド画面</PresentationFormat>
  <Paragraphs>299</Paragraphs>
  <Slides>18</Slides>
  <Notes>15</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18</vt:i4>
      </vt:variant>
    </vt:vector>
  </HeadingPairs>
  <TitlesOfParts>
    <vt:vector size="31" baseType="lpstr">
      <vt:lpstr>Arial</vt:lpstr>
      <vt:lpstr>ＭＳ Ｐゴシック</vt:lpstr>
      <vt:lpstr>Wingdings</vt:lpstr>
      <vt:lpstr>Meiryo UI</vt:lpstr>
      <vt:lpstr>Helvetica Neue Thin</vt:lpstr>
      <vt:lpstr>Segoe Print</vt:lpstr>
      <vt:lpstr>Arial</vt:lpstr>
      <vt:lpstr>Microsoft YaHei</vt:lpstr>
      <vt:lpstr>ＭＳ Ｐゴシック</vt:lpstr>
      <vt:lpstr>Arial Unicode MS</vt:lpstr>
      <vt:lpstr>Calibri</vt:lpstr>
      <vt:lpstr>SimSun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kitamura-t</cp:lastModifiedBy>
  <cp:revision>14</cp:revision>
  <dcterms:created xsi:type="dcterms:W3CDTF">2019-10-16T07:32:00Z</dcterms:created>
  <dcterms:modified xsi:type="dcterms:W3CDTF">2021-06-21T08:56:54Z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1041-11.2.0.10176</vt:lpwstr>
  </property>
</Properties>
</file>