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60" r:id="rId5"/>
  </p:sldIdLst>
  <p:sldSz cx="7559675" cy="1069149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5000" y="1749907"/>
            <a:ext cx="5670000" cy="3722573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5000" y="5616037"/>
            <a:ext cx="5670000" cy="2581544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19750" y="569276"/>
            <a:ext cx="6520500" cy="906139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813" y="2665700"/>
            <a:ext cx="6520500" cy="444778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813" y="7155558"/>
            <a:ext cx="6520500" cy="233898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50" y="2846382"/>
            <a:ext cx="3213000" cy="67842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250" y="2846382"/>
            <a:ext cx="3213000" cy="67842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569276"/>
            <a:ext cx="6520500" cy="2066722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35" y="2621148"/>
            <a:ext cx="3198234" cy="128458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35" y="3905732"/>
            <a:ext cx="3198234" cy="5744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250" y="2621148"/>
            <a:ext cx="3213985" cy="128458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250" y="3905732"/>
            <a:ext cx="3213985" cy="5744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712833"/>
            <a:ext cx="2438297" cy="249491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985" y="1539522"/>
            <a:ext cx="3827250" cy="7598603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35" y="3207749"/>
            <a:ext cx="2438297" cy="594275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10125" y="569276"/>
            <a:ext cx="1630125" cy="906139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50" y="569276"/>
            <a:ext cx="4795875" cy="906139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50" y="569276"/>
            <a:ext cx="6520500" cy="2066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50" y="2846382"/>
            <a:ext cx="6520500" cy="678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50" y="9910361"/>
            <a:ext cx="1701000" cy="569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250" y="9910361"/>
            <a:ext cx="2551500" cy="569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250" y="9910361"/>
            <a:ext cx="1701000" cy="5692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kumimoji="1"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7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object 4"/>
          <p:cNvSpPr txBox="1"/>
          <p:nvPr/>
        </p:nvSpPr>
        <p:spPr>
          <a:xfrm>
            <a:off x="515404" y="8069300"/>
            <a:ext cx="6529705" cy="431165"/>
          </a:xfrm>
          <a:prstGeom prst="rect">
            <a:avLst/>
          </a:prstGeom>
          <a:solidFill>
            <a:srgbClr val="83C8A5"/>
          </a:solidFill>
        </p:spPr>
        <p:txBody>
          <a:bodyPr vert="horz" wrap="square" lIns="0" tIns="109220" rIns="0" bIns="0" rtlCol="0">
            <a:spAutoFit/>
          </a:bodyPr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sz="1400" spc="110" dirty="0">
                <a:solidFill>
                  <a:srgbClr val="FFFFFF"/>
                </a:solidFill>
                <a:latin typeface="Microsoft Sans Serif" panose="020B0604020202020204"/>
                <a:cs typeface="Microsoft Sans Serif" panose="020B0604020202020204"/>
              </a:rPr>
              <a:t>Topics</a:t>
            </a:r>
            <a:endParaRPr sz="1400">
              <a:latin typeface="Microsoft Sans Serif" panose="020B0604020202020204"/>
              <a:cs typeface="Microsoft Sans Serif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4690" y="894842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sz="1000" spc="-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授業参観</a:t>
            </a:r>
            <a:r>
              <a:rPr sz="1000" spc="2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・</a:t>
            </a:r>
            <a:r>
              <a:rPr sz="1000" spc="-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ＰＴＡ総会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0895" y="894842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・・・・・・・1P</a:t>
            </a:r>
            <a:endParaRPr sz="1000">
              <a:latin typeface="Yu Gothic UI"/>
              <a:cs typeface="Yu Gothic U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0006" y="7882585"/>
            <a:ext cx="6840220" cy="2449830"/>
          </a:xfrm>
          <a:custGeom>
            <a:avLst/>
            <a:gdLst/>
            <a:ahLst/>
            <a:cxnLst/>
            <a:rect l="l" t="t" r="r" b="b"/>
            <a:pathLst>
              <a:path w="6840220" h="2449829">
                <a:moveTo>
                  <a:pt x="6839991" y="2449410"/>
                </a:moveTo>
                <a:lnTo>
                  <a:pt x="0" y="2449410"/>
                </a:lnTo>
                <a:lnTo>
                  <a:pt x="0" y="0"/>
                </a:lnTo>
                <a:lnTo>
                  <a:pt x="6839991" y="0"/>
                </a:lnTo>
                <a:lnTo>
                  <a:pt x="6839991" y="2449410"/>
                </a:lnTo>
                <a:close/>
              </a:path>
            </a:pathLst>
          </a:custGeom>
          <a:ln w="25399">
            <a:solidFill>
              <a:srgbClr val="CDE0D7"/>
            </a:solidFill>
          </a:ln>
        </p:spPr>
        <p:txBody>
          <a:bodyPr wrap="square" lIns="0" tIns="0" rIns="0" bIns="0" rtlCol="0"/>
          <a:p/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528570" y="617538"/>
            <a:ext cx="3382645" cy="7061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500" spc="1165" dirty="0">
                <a:latin typeface="こぶりなゴシック Std" charset="0"/>
                <a:ea typeface="こぶりなゴシック Std" charset="0"/>
              </a:rPr>
              <a:t>PTA</a:t>
            </a:r>
            <a:r>
              <a:rPr sz="4500" spc="-1235" dirty="0">
                <a:latin typeface="こぶりなゴシック Std" charset="0"/>
                <a:ea typeface="こぶりなゴシック Std" charset="0"/>
              </a:rPr>
              <a:t> </a:t>
            </a:r>
            <a:r>
              <a:rPr sz="4500" spc="10" dirty="0">
                <a:latin typeface="こぶりなゴシック Std" charset="0"/>
                <a:ea typeface="こぶりなゴシック Std" charset="0"/>
              </a:rPr>
              <a:t>広報</a:t>
            </a:r>
            <a:endParaRPr sz="4500" spc="10" dirty="0">
              <a:latin typeface="こぶりなゴシック Std" charset="0"/>
              <a:ea typeface="こぶりなゴシック Std" charset="0"/>
            </a:endParaRPr>
          </a:p>
        </p:txBody>
      </p:sp>
      <p:sp>
        <p:nvSpPr>
          <p:cNvPr id="9" name="object 3"/>
          <p:cNvSpPr txBox="1"/>
          <p:nvPr/>
        </p:nvSpPr>
        <p:spPr>
          <a:xfrm>
            <a:off x="5911215" y="697865"/>
            <a:ext cx="1289050" cy="235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indent="260350">
              <a:lnSpc>
                <a:spcPct val="145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令和○年○月発行</a:t>
            </a:r>
            <a:endParaRPr sz="1000" spc="-1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847725" y="577850"/>
            <a:ext cx="707390" cy="711200"/>
            <a:chOff x="1335" y="910"/>
            <a:chExt cx="1114" cy="1120"/>
          </a:xfrm>
        </p:grpSpPr>
        <p:grpSp>
          <p:nvGrpSpPr>
            <p:cNvPr id="15" name="object 15"/>
            <p:cNvGrpSpPr/>
            <p:nvPr/>
          </p:nvGrpSpPr>
          <p:grpSpPr>
            <a:xfrm>
              <a:off x="1335" y="910"/>
              <a:ext cx="1114" cy="1120"/>
              <a:chOff x="847684" y="577612"/>
              <a:chExt cx="707390" cy="711200"/>
            </a:xfrm>
          </p:grpSpPr>
          <p:sp>
            <p:nvSpPr>
              <p:cNvPr id="16" name="object 16"/>
              <p:cNvSpPr/>
              <p:nvPr/>
            </p:nvSpPr>
            <p:spPr>
              <a:xfrm>
                <a:off x="1031660" y="591900"/>
                <a:ext cx="339725" cy="39243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392430">
                    <a:moveTo>
                      <a:pt x="339356" y="293903"/>
                    </a:moveTo>
                    <a:lnTo>
                      <a:pt x="339356" y="97967"/>
                    </a:lnTo>
                    <a:lnTo>
                      <a:pt x="169684" y="0"/>
                    </a:lnTo>
                    <a:lnTo>
                      <a:pt x="0" y="97967"/>
                    </a:lnTo>
                    <a:lnTo>
                      <a:pt x="0" y="293903"/>
                    </a:lnTo>
                    <a:lnTo>
                      <a:pt x="169684" y="391871"/>
                    </a:lnTo>
                    <a:lnTo>
                      <a:pt x="339356" y="293903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  <p:sp>
            <p:nvSpPr>
              <p:cNvPr id="17" name="object 17"/>
              <p:cNvSpPr/>
              <p:nvPr/>
            </p:nvSpPr>
            <p:spPr>
              <a:xfrm>
                <a:off x="861971" y="882064"/>
                <a:ext cx="339725" cy="39243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392430">
                    <a:moveTo>
                      <a:pt x="339369" y="293903"/>
                    </a:moveTo>
                    <a:lnTo>
                      <a:pt x="339369" y="97967"/>
                    </a:lnTo>
                    <a:lnTo>
                      <a:pt x="169684" y="0"/>
                    </a:lnTo>
                    <a:lnTo>
                      <a:pt x="0" y="97967"/>
                    </a:lnTo>
                    <a:lnTo>
                      <a:pt x="0" y="293903"/>
                    </a:lnTo>
                    <a:lnTo>
                      <a:pt x="169684" y="391871"/>
                    </a:lnTo>
                    <a:lnTo>
                      <a:pt x="339369" y="293903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  <p:sp>
            <p:nvSpPr>
              <p:cNvPr id="18" name="object 18"/>
              <p:cNvSpPr/>
              <p:nvPr/>
            </p:nvSpPr>
            <p:spPr>
              <a:xfrm>
                <a:off x="1201342" y="882064"/>
                <a:ext cx="339725" cy="39243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392430">
                    <a:moveTo>
                      <a:pt x="339356" y="293903"/>
                    </a:moveTo>
                    <a:lnTo>
                      <a:pt x="339356" y="97967"/>
                    </a:lnTo>
                    <a:lnTo>
                      <a:pt x="169684" y="0"/>
                    </a:lnTo>
                    <a:lnTo>
                      <a:pt x="0" y="97967"/>
                    </a:lnTo>
                    <a:lnTo>
                      <a:pt x="0" y="293903"/>
                    </a:lnTo>
                    <a:lnTo>
                      <a:pt x="169684" y="391871"/>
                    </a:lnTo>
                    <a:lnTo>
                      <a:pt x="339356" y="293903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  <p:sp>
            <p:nvSpPr>
              <p:cNvPr id="19" name="object 19"/>
              <p:cNvSpPr/>
              <p:nvPr/>
            </p:nvSpPr>
            <p:spPr>
              <a:xfrm>
                <a:off x="996468" y="778892"/>
                <a:ext cx="410209" cy="410209"/>
              </a:xfrm>
              <a:custGeom>
                <a:avLst/>
                <a:gdLst/>
                <a:ahLst/>
                <a:cxnLst/>
                <a:rect l="l" t="t" r="r" b="b"/>
                <a:pathLst>
                  <a:path w="410209" h="410209">
                    <a:moveTo>
                      <a:pt x="204876" y="0"/>
                    </a:moveTo>
                    <a:lnTo>
                      <a:pt x="157897" y="5410"/>
                    </a:lnTo>
                    <a:lnTo>
                      <a:pt x="114773" y="20822"/>
                    </a:lnTo>
                    <a:lnTo>
                      <a:pt x="76733" y="45006"/>
                    </a:lnTo>
                    <a:lnTo>
                      <a:pt x="45006" y="76733"/>
                    </a:lnTo>
                    <a:lnTo>
                      <a:pt x="20822" y="114773"/>
                    </a:lnTo>
                    <a:lnTo>
                      <a:pt x="5410" y="157897"/>
                    </a:lnTo>
                    <a:lnTo>
                      <a:pt x="0" y="204876"/>
                    </a:lnTo>
                    <a:lnTo>
                      <a:pt x="5410" y="251850"/>
                    </a:lnTo>
                    <a:lnTo>
                      <a:pt x="20822" y="294970"/>
                    </a:lnTo>
                    <a:lnTo>
                      <a:pt x="45006" y="333008"/>
                    </a:lnTo>
                    <a:lnTo>
                      <a:pt x="76733" y="364734"/>
                    </a:lnTo>
                    <a:lnTo>
                      <a:pt x="114773" y="388917"/>
                    </a:lnTo>
                    <a:lnTo>
                      <a:pt x="157897" y="404329"/>
                    </a:lnTo>
                    <a:lnTo>
                      <a:pt x="204876" y="409740"/>
                    </a:lnTo>
                    <a:lnTo>
                      <a:pt x="251850" y="404329"/>
                    </a:lnTo>
                    <a:lnTo>
                      <a:pt x="294970" y="388917"/>
                    </a:lnTo>
                    <a:lnTo>
                      <a:pt x="333008" y="364734"/>
                    </a:lnTo>
                    <a:lnTo>
                      <a:pt x="364734" y="333008"/>
                    </a:lnTo>
                    <a:lnTo>
                      <a:pt x="388917" y="294970"/>
                    </a:lnTo>
                    <a:lnTo>
                      <a:pt x="404329" y="251850"/>
                    </a:lnTo>
                    <a:lnTo>
                      <a:pt x="409740" y="204876"/>
                    </a:lnTo>
                    <a:lnTo>
                      <a:pt x="404329" y="157897"/>
                    </a:lnTo>
                    <a:lnTo>
                      <a:pt x="388917" y="114773"/>
                    </a:lnTo>
                    <a:lnTo>
                      <a:pt x="364734" y="76733"/>
                    </a:lnTo>
                    <a:lnTo>
                      <a:pt x="333008" y="45006"/>
                    </a:lnTo>
                    <a:lnTo>
                      <a:pt x="294970" y="20822"/>
                    </a:lnTo>
                    <a:lnTo>
                      <a:pt x="251850" y="5410"/>
                    </a:lnTo>
                    <a:lnTo>
                      <a:pt x="204876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p/>
            </p:txBody>
          </p:sp>
          <p:sp>
            <p:nvSpPr>
              <p:cNvPr id="20" name="object 20"/>
              <p:cNvSpPr/>
              <p:nvPr/>
            </p:nvSpPr>
            <p:spPr>
              <a:xfrm>
                <a:off x="996468" y="778892"/>
                <a:ext cx="410209" cy="410209"/>
              </a:xfrm>
              <a:custGeom>
                <a:avLst/>
                <a:gdLst/>
                <a:ahLst/>
                <a:cxnLst/>
                <a:rect l="l" t="t" r="r" b="b"/>
                <a:pathLst>
                  <a:path w="410209" h="410209">
                    <a:moveTo>
                      <a:pt x="409740" y="204876"/>
                    </a:moveTo>
                    <a:lnTo>
                      <a:pt x="404329" y="157897"/>
                    </a:lnTo>
                    <a:lnTo>
                      <a:pt x="388917" y="114773"/>
                    </a:lnTo>
                    <a:lnTo>
                      <a:pt x="364734" y="76733"/>
                    </a:lnTo>
                    <a:lnTo>
                      <a:pt x="333008" y="45006"/>
                    </a:lnTo>
                    <a:lnTo>
                      <a:pt x="294970" y="20822"/>
                    </a:lnTo>
                    <a:lnTo>
                      <a:pt x="251850" y="5410"/>
                    </a:lnTo>
                    <a:lnTo>
                      <a:pt x="204876" y="0"/>
                    </a:lnTo>
                    <a:lnTo>
                      <a:pt x="157897" y="5410"/>
                    </a:lnTo>
                    <a:lnTo>
                      <a:pt x="114773" y="20822"/>
                    </a:lnTo>
                    <a:lnTo>
                      <a:pt x="76733" y="45006"/>
                    </a:lnTo>
                    <a:lnTo>
                      <a:pt x="45006" y="76733"/>
                    </a:lnTo>
                    <a:lnTo>
                      <a:pt x="20822" y="114773"/>
                    </a:lnTo>
                    <a:lnTo>
                      <a:pt x="5410" y="157897"/>
                    </a:lnTo>
                    <a:lnTo>
                      <a:pt x="0" y="204876"/>
                    </a:lnTo>
                    <a:lnTo>
                      <a:pt x="5410" y="251850"/>
                    </a:lnTo>
                    <a:lnTo>
                      <a:pt x="20822" y="294970"/>
                    </a:lnTo>
                    <a:lnTo>
                      <a:pt x="45006" y="333008"/>
                    </a:lnTo>
                    <a:lnTo>
                      <a:pt x="76733" y="364734"/>
                    </a:lnTo>
                    <a:lnTo>
                      <a:pt x="114773" y="388917"/>
                    </a:lnTo>
                    <a:lnTo>
                      <a:pt x="157897" y="404329"/>
                    </a:lnTo>
                    <a:lnTo>
                      <a:pt x="204876" y="409740"/>
                    </a:lnTo>
                    <a:lnTo>
                      <a:pt x="251850" y="404329"/>
                    </a:lnTo>
                    <a:lnTo>
                      <a:pt x="294970" y="388917"/>
                    </a:lnTo>
                    <a:lnTo>
                      <a:pt x="333008" y="364734"/>
                    </a:lnTo>
                    <a:lnTo>
                      <a:pt x="364734" y="333008"/>
                    </a:lnTo>
                    <a:lnTo>
                      <a:pt x="388917" y="294970"/>
                    </a:lnTo>
                    <a:lnTo>
                      <a:pt x="404329" y="251850"/>
                    </a:lnTo>
                    <a:lnTo>
                      <a:pt x="409740" y="204876"/>
                    </a:lnTo>
                    <a:close/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</p:grpSp>
        <p:sp>
          <p:nvSpPr>
            <p:cNvPr id="21" name="object 21"/>
            <p:cNvSpPr txBox="1"/>
            <p:nvPr/>
          </p:nvSpPr>
          <p:spPr>
            <a:xfrm>
              <a:off x="1632" y="1215"/>
              <a:ext cx="528" cy="626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p>
              <a:pPr marL="12700">
                <a:lnSpc>
                  <a:spcPct val="100000"/>
                </a:lnSpc>
                <a:spcBef>
                  <a:spcPts val="140"/>
                </a:spcBef>
              </a:pPr>
              <a:r>
                <a:rPr sz="2400" spc="35" dirty="0">
                  <a:solidFill>
                    <a:srgbClr val="231F20"/>
                  </a:solidFill>
                  <a:latin typeface="SimSun"/>
                  <a:cs typeface="SimSun"/>
                </a:rPr>
                <a:t>小</a:t>
              </a:r>
              <a:endParaRPr sz="2400">
                <a:latin typeface="SimSun"/>
                <a:cs typeface="SimSun"/>
              </a:endParaRPr>
            </a:p>
          </p:txBody>
        </p:sp>
        <p:grpSp>
          <p:nvGrpSpPr>
            <p:cNvPr id="22" name="object 22"/>
            <p:cNvGrpSpPr/>
            <p:nvPr/>
          </p:nvGrpSpPr>
          <p:grpSpPr>
            <a:xfrm>
              <a:off x="1357" y="932"/>
              <a:ext cx="1093" cy="941"/>
              <a:chOff x="861401" y="591900"/>
              <a:chExt cx="694055" cy="597535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1201341" y="591900"/>
                <a:ext cx="0" cy="187325"/>
              </a:xfrm>
              <a:custGeom>
                <a:avLst/>
                <a:gdLst/>
                <a:ahLst/>
                <a:cxnLst/>
                <a:rect l="l" t="t" r="r" b="b"/>
                <a:pathLst>
                  <a:path h="187325">
                    <a:moveTo>
                      <a:pt x="0" y="186994"/>
                    </a:moveTo>
                    <a:lnTo>
                      <a:pt x="0" y="0"/>
                    </a:lnTo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  <p:sp>
            <p:nvSpPr>
              <p:cNvPr id="24" name="object 24"/>
              <p:cNvSpPr/>
              <p:nvPr/>
            </p:nvSpPr>
            <p:spPr>
              <a:xfrm>
                <a:off x="875555" y="1083512"/>
                <a:ext cx="147320" cy="85725"/>
              </a:xfrm>
              <a:custGeom>
                <a:avLst/>
                <a:gdLst/>
                <a:ahLst/>
                <a:cxnLst/>
                <a:rect l="l" t="t" r="r" b="b"/>
                <a:pathLst>
                  <a:path w="147319" h="85725">
                    <a:moveTo>
                      <a:pt x="0" y="85610"/>
                    </a:moveTo>
                    <a:lnTo>
                      <a:pt x="146761" y="0"/>
                    </a:lnTo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  <p:sp>
            <p:nvSpPr>
              <p:cNvPr id="25" name="object 25"/>
              <p:cNvSpPr/>
              <p:nvPr/>
            </p:nvSpPr>
            <p:spPr>
              <a:xfrm>
                <a:off x="1393558" y="1089976"/>
                <a:ext cx="147320" cy="85090"/>
              </a:xfrm>
              <a:custGeom>
                <a:avLst/>
                <a:gdLst/>
                <a:ahLst/>
                <a:cxnLst/>
                <a:rect l="l" t="t" r="r" b="b"/>
                <a:pathLst>
                  <a:path w="147319" h="85090">
                    <a:moveTo>
                      <a:pt x="0" y="0"/>
                    </a:moveTo>
                    <a:lnTo>
                      <a:pt x="147142" y="84950"/>
                    </a:lnTo>
                  </a:path>
                </a:pathLst>
              </a:custGeom>
              <a:ln w="28308">
                <a:solidFill>
                  <a:srgbClr val="231F20"/>
                </a:solidFill>
              </a:ln>
            </p:spPr>
            <p:txBody>
              <a:bodyPr wrap="square" lIns="0" tIns="0" rIns="0" bIns="0" rtlCol="0"/>
              <a:p/>
            </p:txBody>
          </p:sp>
        </p:grpSp>
      </p:grpSp>
      <p:sp>
        <p:nvSpPr>
          <p:cNvPr id="10" name="object 3"/>
          <p:cNvSpPr txBox="1"/>
          <p:nvPr/>
        </p:nvSpPr>
        <p:spPr>
          <a:xfrm>
            <a:off x="5610860" y="933450"/>
            <a:ext cx="1589405" cy="235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indent="260350">
              <a:lnSpc>
                <a:spcPct val="145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  <a:sym typeface="+mn-ea"/>
              </a:rPr>
              <a:t>編集：PTA</a:t>
            </a:r>
            <a:r>
              <a:rPr sz="1000" spc="-3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  <a:sym typeface="+mn-e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  <a:sym typeface="+mn-ea"/>
              </a:rPr>
              <a:t>広報委員会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pic>
        <p:nvPicPr>
          <p:cNvPr id="11" name="図形 10" descr="PTA広報テンプレート_イメージ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0" y="1755775"/>
            <a:ext cx="6844665" cy="5777865"/>
          </a:xfrm>
          <a:prstGeom prst="rect">
            <a:avLst/>
          </a:prstGeom>
        </p:spPr>
      </p:pic>
      <p:sp>
        <p:nvSpPr>
          <p:cNvPr id="12" name="object 7"/>
          <p:cNvSpPr txBox="1"/>
          <p:nvPr/>
        </p:nvSpPr>
        <p:spPr>
          <a:xfrm>
            <a:off x="659130" y="942721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>
                <a:latin typeface="こぶりなゴシック Std" charset="0"/>
                <a:ea typeface="こぶりなゴシック Std" charset="0"/>
                <a:cs typeface="Yu Gothic UI"/>
              </a:rPr>
              <a:t>修学旅行</a:t>
            </a:r>
            <a:endParaRPr lang="ja-JP"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13" name="object 8"/>
          <p:cNvSpPr txBox="1"/>
          <p:nvPr/>
        </p:nvSpPr>
        <p:spPr>
          <a:xfrm>
            <a:off x="2080895" y="942721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・・・・・・・1P</a:t>
            </a:r>
            <a:endParaRPr sz="1000">
              <a:latin typeface="Yu Gothic UI"/>
              <a:cs typeface="Yu Gothic UI"/>
            </a:endParaRPr>
          </a:p>
        </p:txBody>
      </p:sp>
      <p:sp>
        <p:nvSpPr>
          <p:cNvPr id="14" name="object 7"/>
          <p:cNvSpPr txBox="1"/>
          <p:nvPr/>
        </p:nvSpPr>
        <p:spPr>
          <a:xfrm>
            <a:off x="659130" y="9905365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>
                <a:latin typeface="こぶりなゴシック Std" charset="0"/>
                <a:ea typeface="こぶりなゴシック Std" charset="0"/>
                <a:cs typeface="Yu Gothic UI"/>
              </a:rPr>
              <a:t>健康診断</a:t>
            </a:r>
            <a:endParaRPr lang="ja-JP"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8" name="object 8"/>
          <p:cNvSpPr txBox="1"/>
          <p:nvPr/>
        </p:nvSpPr>
        <p:spPr>
          <a:xfrm>
            <a:off x="2080895" y="9905365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・・・・・・・1P</a:t>
            </a:r>
            <a:endParaRPr sz="1000">
              <a:latin typeface="Yu Gothic UI"/>
              <a:cs typeface="Yu Gothic UI"/>
            </a:endParaRPr>
          </a:p>
        </p:txBody>
      </p:sp>
      <p:sp>
        <p:nvSpPr>
          <p:cNvPr id="29" name="object 7"/>
          <p:cNvSpPr txBox="1"/>
          <p:nvPr/>
        </p:nvSpPr>
        <p:spPr>
          <a:xfrm>
            <a:off x="3976370" y="894842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>
                <a:latin typeface="こぶりなゴシック Std" charset="0"/>
                <a:ea typeface="こぶりなゴシック Std" charset="0"/>
                <a:cs typeface="Yu Gothic UI"/>
              </a:rPr>
              <a:t>全校集会</a:t>
            </a:r>
            <a:endParaRPr lang="ja-JP"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5344795" y="894842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・・・・・・・</a:t>
            </a:r>
            <a:r>
              <a:rPr lang="en-US" sz="1000" spc="380" dirty="0">
                <a:solidFill>
                  <a:srgbClr val="231F20"/>
                </a:solidFill>
                <a:latin typeface="Yu Gothic UI"/>
                <a:cs typeface="Yu Gothic UI"/>
              </a:rPr>
              <a:t>2</a:t>
            </a: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P</a:t>
            </a:r>
            <a:endParaRPr sz="1000">
              <a:latin typeface="Yu Gothic UI"/>
              <a:cs typeface="Yu Gothic UI"/>
            </a:endParaRPr>
          </a:p>
        </p:txBody>
      </p:sp>
      <p:sp>
        <p:nvSpPr>
          <p:cNvPr id="31" name="object 7"/>
          <p:cNvSpPr txBox="1"/>
          <p:nvPr/>
        </p:nvSpPr>
        <p:spPr>
          <a:xfrm>
            <a:off x="3940810" y="9427210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 spc="-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運動会</a:t>
            </a:r>
            <a:endParaRPr lang="ja-JP" sz="1000" spc="-1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5344795" y="9427210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・・・・・・・</a:t>
            </a:r>
            <a:r>
              <a:rPr lang="en-US" sz="1000" spc="380" dirty="0">
                <a:solidFill>
                  <a:srgbClr val="231F20"/>
                </a:solidFill>
                <a:latin typeface="Yu Gothic UI"/>
                <a:cs typeface="Yu Gothic UI"/>
              </a:rPr>
              <a:t>2</a:t>
            </a: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P</a:t>
            </a:r>
            <a:endParaRPr sz="1000">
              <a:latin typeface="Yu Gothic UI"/>
              <a:cs typeface="Yu Gothic UI"/>
            </a:endParaRPr>
          </a:p>
        </p:txBody>
      </p:sp>
      <p:sp>
        <p:nvSpPr>
          <p:cNvPr id="33" name="object 7"/>
          <p:cNvSpPr txBox="1"/>
          <p:nvPr/>
        </p:nvSpPr>
        <p:spPr>
          <a:xfrm>
            <a:off x="3940810" y="9905365"/>
            <a:ext cx="1403985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  <a:tabLst>
                <a:tab pos="1424940" algn="l"/>
              </a:tabLst>
            </a:pPr>
            <a:r>
              <a:rPr lang="ja-JP" sz="1000" spc="-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避難訓練</a:t>
            </a:r>
            <a:endParaRPr lang="ja-JP" sz="1000" spc="-10" dirty="0">
              <a:solidFill>
                <a:srgbClr val="231F20"/>
              </a:solidFill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5344795" y="9905365"/>
            <a:ext cx="164719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・・・・・・・</a:t>
            </a:r>
            <a:r>
              <a:rPr lang="en-US" sz="1000" spc="380" dirty="0">
                <a:solidFill>
                  <a:srgbClr val="231F20"/>
                </a:solidFill>
                <a:latin typeface="Yu Gothic UI"/>
                <a:cs typeface="Yu Gothic UI"/>
              </a:rPr>
              <a:t>2</a:t>
            </a:r>
            <a:r>
              <a:rPr sz="1000" spc="380" dirty="0">
                <a:solidFill>
                  <a:srgbClr val="231F20"/>
                </a:solidFill>
                <a:latin typeface="Yu Gothic UI"/>
                <a:cs typeface="Yu Gothic UI"/>
              </a:rPr>
              <a:t>P</a:t>
            </a:r>
            <a:endParaRPr sz="1000">
              <a:latin typeface="Yu Gothic UI"/>
              <a:cs typeface="Yu Gothic U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図形 5" descr="PTA広報テンプレート_アートボード 1 のコピー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927" y="-253"/>
            <a:ext cx="7565529" cy="10692000"/>
          </a:xfrm>
          <a:prstGeom prst="rect">
            <a:avLst/>
          </a:prstGeom>
        </p:spPr>
      </p:pic>
      <p:sp>
        <p:nvSpPr>
          <p:cNvPr id="222" name="object 222"/>
          <p:cNvSpPr txBox="1"/>
          <p:nvPr/>
        </p:nvSpPr>
        <p:spPr>
          <a:xfrm>
            <a:off x="803894" y="2576712"/>
            <a:ext cx="2682240" cy="1035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009363" y="257658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grpSp>
        <p:nvGrpSpPr>
          <p:cNvPr id="242" name="object 242" hidden="1"/>
          <p:cNvGrpSpPr/>
          <p:nvPr/>
        </p:nvGrpSpPr>
        <p:grpSpPr>
          <a:xfrm>
            <a:off x="708068" y="505409"/>
            <a:ext cx="2849245" cy="1983105"/>
            <a:chOff x="708068" y="511124"/>
            <a:chExt cx="2849245" cy="1983105"/>
          </a:xfrm>
        </p:grpSpPr>
        <p:sp>
          <p:nvSpPr>
            <p:cNvPr id="243" name="object 243"/>
            <p:cNvSpPr/>
            <p:nvPr/>
          </p:nvSpPr>
          <p:spPr>
            <a:xfrm>
              <a:off x="708647" y="686828"/>
              <a:ext cx="233679" cy="276225"/>
            </a:xfrm>
            <a:custGeom>
              <a:avLst/>
              <a:gdLst/>
              <a:ahLst/>
              <a:cxnLst/>
              <a:rect l="l" t="t" r="r" b="b"/>
              <a:pathLst>
                <a:path w="233680" h="276225">
                  <a:moveTo>
                    <a:pt x="233629" y="0"/>
                  </a:moveTo>
                  <a:lnTo>
                    <a:pt x="0" y="0"/>
                  </a:lnTo>
                  <a:lnTo>
                    <a:pt x="0" y="275958"/>
                  </a:lnTo>
                  <a:lnTo>
                    <a:pt x="233629" y="275958"/>
                  </a:lnTo>
                  <a:lnTo>
                    <a:pt x="233629" y="0"/>
                  </a:lnTo>
                  <a:close/>
                </a:path>
              </a:pathLst>
            </a:custGeom>
            <a:solidFill>
              <a:srgbClr val="E8C35F"/>
            </a:solidFill>
          </p:spPr>
          <p:txBody>
            <a:bodyPr wrap="square" lIns="0" tIns="0" rIns="0" bIns="0" rtlCol="0"/>
            <a:p/>
          </p:txBody>
        </p:sp>
        <p:pic>
          <p:nvPicPr>
            <p:cNvPr id="244" name="object 24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6597" y="546836"/>
              <a:ext cx="2704604" cy="1911388"/>
            </a:xfrm>
            <a:prstGeom prst="rect">
              <a:avLst/>
            </a:prstGeom>
          </p:spPr>
        </p:pic>
        <p:sp>
          <p:nvSpPr>
            <p:cNvPr id="245" name="object 245"/>
            <p:cNvSpPr/>
            <p:nvPr/>
          </p:nvSpPr>
          <p:spPr>
            <a:xfrm>
              <a:off x="816584" y="546824"/>
              <a:ext cx="2705100" cy="1911985"/>
            </a:xfrm>
            <a:custGeom>
              <a:avLst/>
              <a:gdLst/>
              <a:ahLst/>
              <a:cxnLst/>
              <a:rect l="l" t="t" r="r" b="b"/>
              <a:pathLst>
                <a:path w="2705100" h="1911985">
                  <a:moveTo>
                    <a:pt x="2704604" y="1911388"/>
                  </a:moveTo>
                  <a:lnTo>
                    <a:pt x="0" y="1911388"/>
                  </a:lnTo>
                  <a:lnTo>
                    <a:pt x="0" y="0"/>
                  </a:lnTo>
                  <a:lnTo>
                    <a:pt x="2704604" y="0"/>
                  </a:lnTo>
                  <a:lnTo>
                    <a:pt x="2704604" y="1911388"/>
                  </a:lnTo>
                  <a:close/>
                </a:path>
              </a:pathLst>
            </a:custGeom>
            <a:ln w="71399">
              <a:solidFill>
                <a:srgbClr val="FFFFFF"/>
              </a:solidFill>
            </a:ln>
          </p:spPr>
          <p:txBody>
            <a:bodyPr wrap="square" lIns="0" tIns="0" rIns="0" bIns="0" rtlCol="0"/>
            <a:p/>
          </p:txBody>
        </p:sp>
        <p:sp>
          <p:nvSpPr>
            <p:cNvPr id="246" name="object 246"/>
            <p:cNvSpPr/>
            <p:nvPr/>
          </p:nvSpPr>
          <p:spPr>
            <a:xfrm>
              <a:off x="708068" y="524310"/>
              <a:ext cx="962660" cy="438784"/>
            </a:xfrm>
            <a:custGeom>
              <a:avLst/>
              <a:gdLst/>
              <a:ahLst/>
              <a:cxnLst/>
              <a:rect l="l" t="t" r="r" b="b"/>
              <a:pathLst>
                <a:path w="962660" h="438784">
                  <a:moveTo>
                    <a:pt x="914882" y="0"/>
                  </a:moveTo>
                  <a:lnTo>
                    <a:pt x="0" y="161315"/>
                  </a:lnTo>
                  <a:lnTo>
                    <a:pt x="0" y="438480"/>
                  </a:lnTo>
                  <a:lnTo>
                    <a:pt x="962291" y="268808"/>
                  </a:lnTo>
                  <a:lnTo>
                    <a:pt x="782218" y="161975"/>
                  </a:lnTo>
                  <a:lnTo>
                    <a:pt x="914882" y="0"/>
                  </a:lnTo>
                  <a:close/>
                </a:path>
              </a:pathLst>
            </a:custGeom>
            <a:solidFill>
              <a:srgbClr val="FFD768"/>
            </a:solidFill>
          </p:spPr>
          <p:txBody>
            <a:bodyPr wrap="square" lIns="0" tIns="0" rIns="0" bIns="0" rtlCol="0"/>
            <a:p/>
          </p:txBody>
        </p:sp>
      </p:grpSp>
      <p:grpSp>
        <p:nvGrpSpPr>
          <p:cNvPr id="247" name="object 247" hidden="1"/>
          <p:cNvGrpSpPr/>
          <p:nvPr/>
        </p:nvGrpSpPr>
        <p:grpSpPr>
          <a:xfrm>
            <a:off x="3913490" y="505409"/>
            <a:ext cx="2849245" cy="1983105"/>
            <a:chOff x="3913490" y="511124"/>
            <a:chExt cx="2849245" cy="1983105"/>
          </a:xfrm>
        </p:grpSpPr>
        <p:pic>
          <p:nvPicPr>
            <p:cNvPr id="248" name="object 2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2026" y="546836"/>
              <a:ext cx="2704617" cy="1911388"/>
            </a:xfrm>
            <a:prstGeom prst="rect">
              <a:avLst/>
            </a:prstGeom>
          </p:spPr>
        </p:pic>
        <p:sp>
          <p:nvSpPr>
            <p:cNvPr id="249" name="object 249"/>
            <p:cNvSpPr/>
            <p:nvPr/>
          </p:nvSpPr>
          <p:spPr>
            <a:xfrm>
              <a:off x="3914089" y="686828"/>
              <a:ext cx="233679" cy="276225"/>
            </a:xfrm>
            <a:custGeom>
              <a:avLst/>
              <a:gdLst/>
              <a:ahLst/>
              <a:cxnLst/>
              <a:rect l="l" t="t" r="r" b="b"/>
              <a:pathLst>
                <a:path w="233679" h="276225">
                  <a:moveTo>
                    <a:pt x="233629" y="0"/>
                  </a:moveTo>
                  <a:lnTo>
                    <a:pt x="0" y="0"/>
                  </a:lnTo>
                  <a:lnTo>
                    <a:pt x="0" y="275958"/>
                  </a:lnTo>
                  <a:lnTo>
                    <a:pt x="233629" y="275958"/>
                  </a:lnTo>
                  <a:lnTo>
                    <a:pt x="233629" y="0"/>
                  </a:lnTo>
                  <a:close/>
                </a:path>
              </a:pathLst>
            </a:custGeom>
            <a:solidFill>
              <a:srgbClr val="E8C35F"/>
            </a:solidFill>
          </p:spPr>
          <p:txBody>
            <a:bodyPr wrap="square" lIns="0" tIns="0" rIns="0" bIns="0" rtlCol="0"/>
            <a:p/>
          </p:txBody>
        </p:sp>
        <p:sp>
          <p:nvSpPr>
            <p:cNvPr id="250" name="object 250"/>
            <p:cNvSpPr/>
            <p:nvPr/>
          </p:nvSpPr>
          <p:spPr>
            <a:xfrm>
              <a:off x="4022026" y="546824"/>
              <a:ext cx="2705100" cy="1911985"/>
            </a:xfrm>
            <a:custGeom>
              <a:avLst/>
              <a:gdLst/>
              <a:ahLst/>
              <a:cxnLst/>
              <a:rect l="l" t="t" r="r" b="b"/>
              <a:pathLst>
                <a:path w="2705100" h="1911985">
                  <a:moveTo>
                    <a:pt x="2704604" y="1911388"/>
                  </a:moveTo>
                  <a:lnTo>
                    <a:pt x="0" y="1911388"/>
                  </a:lnTo>
                  <a:lnTo>
                    <a:pt x="0" y="0"/>
                  </a:lnTo>
                  <a:lnTo>
                    <a:pt x="2704604" y="0"/>
                  </a:lnTo>
                  <a:lnTo>
                    <a:pt x="2704604" y="1911388"/>
                  </a:lnTo>
                  <a:close/>
                </a:path>
              </a:pathLst>
            </a:custGeom>
            <a:ln w="71399">
              <a:solidFill>
                <a:srgbClr val="FFFFFF"/>
              </a:solidFill>
            </a:ln>
          </p:spPr>
          <p:txBody>
            <a:bodyPr wrap="square" lIns="0" tIns="0" rIns="0" bIns="0" rtlCol="0"/>
            <a:p/>
          </p:txBody>
        </p:sp>
        <p:sp>
          <p:nvSpPr>
            <p:cNvPr id="251" name="object 251"/>
            <p:cNvSpPr/>
            <p:nvPr/>
          </p:nvSpPr>
          <p:spPr>
            <a:xfrm>
              <a:off x="3913490" y="524310"/>
              <a:ext cx="962660" cy="438784"/>
            </a:xfrm>
            <a:custGeom>
              <a:avLst/>
              <a:gdLst/>
              <a:ahLst/>
              <a:cxnLst/>
              <a:rect l="l" t="t" r="r" b="b"/>
              <a:pathLst>
                <a:path w="962660" h="438784">
                  <a:moveTo>
                    <a:pt x="914882" y="0"/>
                  </a:moveTo>
                  <a:lnTo>
                    <a:pt x="0" y="161315"/>
                  </a:lnTo>
                  <a:lnTo>
                    <a:pt x="0" y="438480"/>
                  </a:lnTo>
                  <a:lnTo>
                    <a:pt x="962291" y="268808"/>
                  </a:lnTo>
                  <a:lnTo>
                    <a:pt x="782218" y="161975"/>
                  </a:lnTo>
                  <a:lnTo>
                    <a:pt x="914882" y="0"/>
                  </a:lnTo>
                  <a:close/>
                </a:path>
              </a:pathLst>
            </a:custGeom>
            <a:solidFill>
              <a:srgbClr val="FFD768"/>
            </a:solidFill>
          </p:spPr>
          <p:txBody>
            <a:bodyPr wrap="square" lIns="0" tIns="0" rIns="0" bIns="0" rtlCol="0"/>
            <a:p/>
          </p:txBody>
        </p:sp>
      </p:grpSp>
      <p:sp>
        <p:nvSpPr>
          <p:cNvPr id="14" name="四角形 13"/>
          <p:cNvSpPr/>
          <p:nvPr/>
        </p:nvSpPr>
        <p:spPr>
          <a:xfrm>
            <a:off x="4018280" y="539750"/>
            <a:ext cx="2705735" cy="1917700"/>
          </a:xfrm>
          <a:prstGeom prst="rect">
            <a:avLst/>
          </a:prstGeom>
          <a:solidFill>
            <a:schemeClr val="bg2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17" name="四角形 16"/>
          <p:cNvSpPr/>
          <p:nvPr/>
        </p:nvSpPr>
        <p:spPr>
          <a:xfrm>
            <a:off x="812165" y="539750"/>
            <a:ext cx="2705735" cy="1917700"/>
          </a:xfrm>
          <a:prstGeom prst="rect">
            <a:avLst/>
          </a:prstGeom>
          <a:solidFill>
            <a:schemeClr val="bg2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20" name="四角形 19"/>
          <p:cNvSpPr/>
          <p:nvPr/>
        </p:nvSpPr>
        <p:spPr>
          <a:xfrm>
            <a:off x="4016375" y="535940"/>
            <a:ext cx="2705735" cy="19177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pic>
        <p:nvPicPr>
          <p:cNvPr id="21" name="図形 20" descr="PTA広報テンプレート-リボン_黄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500" y="320675"/>
            <a:ext cx="1256030" cy="780415"/>
          </a:xfrm>
          <a:prstGeom prst="rect">
            <a:avLst/>
          </a:prstGeom>
        </p:spPr>
      </p:pic>
      <p:sp>
        <p:nvSpPr>
          <p:cNvPr id="24" name="四角形 23"/>
          <p:cNvSpPr/>
          <p:nvPr/>
        </p:nvSpPr>
        <p:spPr>
          <a:xfrm>
            <a:off x="810895" y="535940"/>
            <a:ext cx="2705735" cy="19177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pic>
        <p:nvPicPr>
          <p:cNvPr id="25" name="図形 24" descr="PTA広報テンプレート-リボン_黄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85" y="320675"/>
            <a:ext cx="1256030" cy="780415"/>
          </a:xfrm>
          <a:prstGeom prst="rect">
            <a:avLst/>
          </a:prstGeom>
        </p:spPr>
      </p:pic>
      <p:grpSp>
        <p:nvGrpSpPr>
          <p:cNvPr id="88" name="グループ化 87"/>
          <p:cNvGrpSpPr/>
          <p:nvPr/>
        </p:nvGrpSpPr>
        <p:grpSpPr>
          <a:xfrm>
            <a:off x="535305" y="3665855"/>
            <a:ext cx="2980690" cy="2132965"/>
            <a:chOff x="843" y="5773"/>
            <a:chExt cx="4694" cy="3359"/>
          </a:xfrm>
        </p:grpSpPr>
        <p:sp>
          <p:nvSpPr>
            <p:cNvPr id="29" name="四角形 28"/>
            <p:cNvSpPr/>
            <p:nvPr/>
          </p:nvSpPr>
          <p:spPr>
            <a:xfrm>
              <a:off x="1273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16" name="四角形 15"/>
            <p:cNvSpPr/>
            <p:nvPr/>
          </p:nvSpPr>
          <p:spPr>
            <a:xfrm>
              <a:off x="1277" y="6112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7" name="図形 6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3" y="5773"/>
              <a:ext cx="1987" cy="1229"/>
            </a:xfrm>
            <a:prstGeom prst="rect">
              <a:avLst/>
            </a:prstGeom>
          </p:spPr>
        </p:pic>
      </p:grpSp>
      <p:grpSp>
        <p:nvGrpSpPr>
          <p:cNvPr id="87" name="グループ化 86"/>
          <p:cNvGrpSpPr/>
          <p:nvPr/>
        </p:nvGrpSpPr>
        <p:grpSpPr>
          <a:xfrm>
            <a:off x="3740785" y="3665855"/>
            <a:ext cx="2982595" cy="2132965"/>
            <a:chOff x="5891" y="5773"/>
            <a:chExt cx="4697" cy="3359"/>
          </a:xfrm>
        </p:grpSpPr>
        <p:sp>
          <p:nvSpPr>
            <p:cNvPr id="32" name="四角形 31"/>
            <p:cNvSpPr/>
            <p:nvPr/>
          </p:nvSpPr>
          <p:spPr>
            <a:xfrm>
              <a:off x="6328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10" name="四角形 9"/>
            <p:cNvSpPr/>
            <p:nvPr/>
          </p:nvSpPr>
          <p:spPr>
            <a:xfrm>
              <a:off x="6326" y="6112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26" name="図形 25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1" y="5773"/>
              <a:ext cx="1987" cy="1229"/>
            </a:xfrm>
            <a:prstGeom prst="rect">
              <a:avLst/>
            </a:prstGeom>
          </p:spPr>
        </p:pic>
      </p:grpSp>
      <p:sp>
        <p:nvSpPr>
          <p:cNvPr id="224" name="object 224"/>
          <p:cNvSpPr txBox="1"/>
          <p:nvPr/>
        </p:nvSpPr>
        <p:spPr>
          <a:xfrm>
            <a:off x="803894" y="5879628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009363" y="5879502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009363" y="9239636"/>
            <a:ext cx="2682240" cy="853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1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grpSp>
        <p:nvGrpSpPr>
          <p:cNvPr id="94" name="グループ化 93"/>
          <p:cNvGrpSpPr/>
          <p:nvPr/>
        </p:nvGrpSpPr>
        <p:grpSpPr>
          <a:xfrm>
            <a:off x="3746500" y="6931025"/>
            <a:ext cx="2985770" cy="2132965"/>
            <a:chOff x="5900" y="10915"/>
            <a:chExt cx="4702" cy="3359"/>
          </a:xfrm>
        </p:grpSpPr>
        <p:sp>
          <p:nvSpPr>
            <p:cNvPr id="33" name="四角形 32"/>
            <p:cNvSpPr/>
            <p:nvPr/>
          </p:nvSpPr>
          <p:spPr>
            <a:xfrm>
              <a:off x="6342" y="11254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35" name="四角形 34"/>
            <p:cNvSpPr/>
            <p:nvPr/>
          </p:nvSpPr>
          <p:spPr>
            <a:xfrm>
              <a:off x="6326" y="1125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9" name="図形 8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00" y="10915"/>
              <a:ext cx="1978" cy="1229"/>
            </a:xfrm>
            <a:prstGeom prst="rect">
              <a:avLst/>
            </a:prstGeom>
          </p:spPr>
        </p:pic>
      </p:grpSp>
      <p:grpSp>
        <p:nvGrpSpPr>
          <p:cNvPr id="93" name="グループ化 92"/>
          <p:cNvGrpSpPr/>
          <p:nvPr/>
        </p:nvGrpSpPr>
        <p:grpSpPr>
          <a:xfrm>
            <a:off x="538480" y="6931025"/>
            <a:ext cx="2979420" cy="2132965"/>
            <a:chOff x="848" y="10915"/>
            <a:chExt cx="4692" cy="3359"/>
          </a:xfrm>
        </p:grpSpPr>
        <p:sp>
          <p:nvSpPr>
            <p:cNvPr id="36" name="四角形 35"/>
            <p:cNvSpPr/>
            <p:nvPr/>
          </p:nvSpPr>
          <p:spPr>
            <a:xfrm>
              <a:off x="1280" y="11254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31" name="四角形 30"/>
            <p:cNvSpPr/>
            <p:nvPr/>
          </p:nvSpPr>
          <p:spPr>
            <a:xfrm>
              <a:off x="1280" y="1125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37" name="図形 36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8" y="10915"/>
              <a:ext cx="1978" cy="1229"/>
            </a:xfrm>
            <a:prstGeom prst="rect">
              <a:avLst/>
            </a:prstGeom>
          </p:spPr>
        </p:pic>
      </p:grpSp>
      <p:sp>
        <p:nvSpPr>
          <p:cNvPr id="252" name="object 252"/>
          <p:cNvSpPr txBox="1"/>
          <p:nvPr/>
        </p:nvSpPr>
        <p:spPr>
          <a:xfrm rot="21000000">
            <a:off x="81130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en-US" sz="1050">
                <a:solidFill>
                  <a:schemeClr val="bg1"/>
                </a:solidFill>
                <a:latin typeface="Yu Gothic UI"/>
                <a:cs typeface="Yu Gothic UI"/>
              </a:rPr>
              <a:t>PTA</a:t>
            </a: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総会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48" name="object 252"/>
          <p:cNvSpPr txBox="1"/>
          <p:nvPr/>
        </p:nvSpPr>
        <p:spPr>
          <a:xfrm rot="21000000">
            <a:off x="401678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授業参観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49" name="object 252"/>
          <p:cNvSpPr txBox="1"/>
          <p:nvPr/>
        </p:nvSpPr>
        <p:spPr>
          <a:xfrm rot="21000000">
            <a:off x="81130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修学旅行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50" name="object 252"/>
          <p:cNvSpPr txBox="1"/>
          <p:nvPr/>
        </p:nvSpPr>
        <p:spPr>
          <a:xfrm rot="21000000">
            <a:off x="401678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修学旅行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51" name="object 252"/>
          <p:cNvSpPr txBox="1"/>
          <p:nvPr/>
        </p:nvSpPr>
        <p:spPr>
          <a:xfrm rot="21000000">
            <a:off x="811302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健康診断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52" name="object 252"/>
          <p:cNvSpPr txBox="1"/>
          <p:nvPr/>
        </p:nvSpPr>
        <p:spPr>
          <a:xfrm rot="21000000">
            <a:off x="4016147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sz="1050">
                <a:solidFill>
                  <a:schemeClr val="bg1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健康診断</a:t>
            </a:r>
            <a:endParaRPr sz="1050">
              <a:solidFill>
                <a:schemeClr val="bg1"/>
              </a:solidFill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" name="object 224"/>
          <p:cNvSpPr txBox="1"/>
          <p:nvPr/>
        </p:nvSpPr>
        <p:spPr>
          <a:xfrm>
            <a:off x="803894" y="923963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図形 5" descr="PTA広報テンプレート_アートボード 1 のコピー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927" y="-253"/>
            <a:ext cx="7565529" cy="10692000"/>
          </a:xfrm>
          <a:prstGeom prst="rect">
            <a:avLst/>
          </a:prstGeom>
        </p:spPr>
      </p:pic>
      <p:sp>
        <p:nvSpPr>
          <p:cNvPr id="222" name="object 222"/>
          <p:cNvSpPr txBox="1"/>
          <p:nvPr/>
        </p:nvSpPr>
        <p:spPr>
          <a:xfrm>
            <a:off x="803894" y="2576712"/>
            <a:ext cx="2682240" cy="1035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4009363" y="257658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grpSp>
        <p:nvGrpSpPr>
          <p:cNvPr id="242" name="object 242" hidden="1"/>
          <p:cNvGrpSpPr/>
          <p:nvPr/>
        </p:nvGrpSpPr>
        <p:grpSpPr>
          <a:xfrm>
            <a:off x="708068" y="505409"/>
            <a:ext cx="2849245" cy="1983105"/>
            <a:chOff x="708068" y="511124"/>
            <a:chExt cx="2849245" cy="1983105"/>
          </a:xfrm>
        </p:grpSpPr>
        <p:sp>
          <p:nvSpPr>
            <p:cNvPr id="243" name="object 243"/>
            <p:cNvSpPr/>
            <p:nvPr/>
          </p:nvSpPr>
          <p:spPr>
            <a:xfrm>
              <a:off x="708647" y="686828"/>
              <a:ext cx="233679" cy="276225"/>
            </a:xfrm>
            <a:custGeom>
              <a:avLst/>
              <a:gdLst/>
              <a:ahLst/>
              <a:cxnLst/>
              <a:rect l="l" t="t" r="r" b="b"/>
              <a:pathLst>
                <a:path w="233680" h="276225">
                  <a:moveTo>
                    <a:pt x="233629" y="0"/>
                  </a:moveTo>
                  <a:lnTo>
                    <a:pt x="0" y="0"/>
                  </a:lnTo>
                  <a:lnTo>
                    <a:pt x="0" y="275958"/>
                  </a:lnTo>
                  <a:lnTo>
                    <a:pt x="233629" y="275958"/>
                  </a:lnTo>
                  <a:lnTo>
                    <a:pt x="233629" y="0"/>
                  </a:lnTo>
                  <a:close/>
                </a:path>
              </a:pathLst>
            </a:custGeom>
            <a:solidFill>
              <a:srgbClr val="E8C35F"/>
            </a:solidFill>
          </p:spPr>
          <p:txBody>
            <a:bodyPr wrap="square" lIns="0" tIns="0" rIns="0" bIns="0" rtlCol="0"/>
            <a:p/>
          </p:txBody>
        </p:sp>
        <p:pic>
          <p:nvPicPr>
            <p:cNvPr id="244" name="object 24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6597" y="546836"/>
              <a:ext cx="2704604" cy="1911388"/>
            </a:xfrm>
            <a:prstGeom prst="rect">
              <a:avLst/>
            </a:prstGeom>
          </p:spPr>
        </p:pic>
        <p:sp>
          <p:nvSpPr>
            <p:cNvPr id="245" name="object 245"/>
            <p:cNvSpPr/>
            <p:nvPr/>
          </p:nvSpPr>
          <p:spPr>
            <a:xfrm>
              <a:off x="816584" y="546824"/>
              <a:ext cx="2705100" cy="1911985"/>
            </a:xfrm>
            <a:custGeom>
              <a:avLst/>
              <a:gdLst/>
              <a:ahLst/>
              <a:cxnLst/>
              <a:rect l="l" t="t" r="r" b="b"/>
              <a:pathLst>
                <a:path w="2705100" h="1911985">
                  <a:moveTo>
                    <a:pt x="2704604" y="1911388"/>
                  </a:moveTo>
                  <a:lnTo>
                    <a:pt x="0" y="1911388"/>
                  </a:lnTo>
                  <a:lnTo>
                    <a:pt x="0" y="0"/>
                  </a:lnTo>
                  <a:lnTo>
                    <a:pt x="2704604" y="0"/>
                  </a:lnTo>
                  <a:lnTo>
                    <a:pt x="2704604" y="1911388"/>
                  </a:lnTo>
                  <a:close/>
                </a:path>
              </a:pathLst>
            </a:custGeom>
            <a:ln w="71399">
              <a:solidFill>
                <a:srgbClr val="FFFFFF"/>
              </a:solidFill>
            </a:ln>
          </p:spPr>
          <p:txBody>
            <a:bodyPr wrap="square" lIns="0" tIns="0" rIns="0" bIns="0" rtlCol="0"/>
            <a:p/>
          </p:txBody>
        </p:sp>
        <p:sp>
          <p:nvSpPr>
            <p:cNvPr id="246" name="object 246"/>
            <p:cNvSpPr/>
            <p:nvPr/>
          </p:nvSpPr>
          <p:spPr>
            <a:xfrm>
              <a:off x="708068" y="524310"/>
              <a:ext cx="962660" cy="438784"/>
            </a:xfrm>
            <a:custGeom>
              <a:avLst/>
              <a:gdLst/>
              <a:ahLst/>
              <a:cxnLst/>
              <a:rect l="l" t="t" r="r" b="b"/>
              <a:pathLst>
                <a:path w="962660" h="438784">
                  <a:moveTo>
                    <a:pt x="914882" y="0"/>
                  </a:moveTo>
                  <a:lnTo>
                    <a:pt x="0" y="161315"/>
                  </a:lnTo>
                  <a:lnTo>
                    <a:pt x="0" y="438480"/>
                  </a:lnTo>
                  <a:lnTo>
                    <a:pt x="962291" y="268808"/>
                  </a:lnTo>
                  <a:lnTo>
                    <a:pt x="782218" y="161975"/>
                  </a:lnTo>
                  <a:lnTo>
                    <a:pt x="914882" y="0"/>
                  </a:lnTo>
                  <a:close/>
                </a:path>
              </a:pathLst>
            </a:custGeom>
            <a:solidFill>
              <a:srgbClr val="FFD768"/>
            </a:solidFill>
          </p:spPr>
          <p:txBody>
            <a:bodyPr wrap="square" lIns="0" tIns="0" rIns="0" bIns="0" rtlCol="0"/>
            <a:p/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3747135" y="320675"/>
            <a:ext cx="2975610" cy="2134235"/>
            <a:chOff x="5901" y="505"/>
            <a:chExt cx="4686" cy="3361"/>
          </a:xfrm>
        </p:grpSpPr>
        <p:sp>
          <p:nvSpPr>
            <p:cNvPr id="84" name="四角形 83"/>
            <p:cNvSpPr/>
            <p:nvPr/>
          </p:nvSpPr>
          <p:spPr>
            <a:xfrm>
              <a:off x="6327" y="846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85" name="四角形 84"/>
            <p:cNvSpPr/>
            <p:nvPr/>
          </p:nvSpPr>
          <p:spPr>
            <a:xfrm>
              <a:off x="6327" y="84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86" name="図形 85" descr="PTA広報テンプレート-リボン_黄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01" y="505"/>
              <a:ext cx="1978" cy="1229"/>
            </a:xfrm>
            <a:prstGeom prst="rect">
              <a:avLst/>
            </a:prstGeom>
          </p:spPr>
        </p:pic>
      </p:grpSp>
      <p:grpSp>
        <p:nvGrpSpPr>
          <p:cNvPr id="92" name="グループ化 91"/>
          <p:cNvGrpSpPr/>
          <p:nvPr/>
        </p:nvGrpSpPr>
        <p:grpSpPr>
          <a:xfrm>
            <a:off x="538480" y="320675"/>
            <a:ext cx="2977515" cy="2134235"/>
            <a:chOff x="848" y="505"/>
            <a:chExt cx="4689" cy="3361"/>
          </a:xfrm>
        </p:grpSpPr>
        <p:sp>
          <p:nvSpPr>
            <p:cNvPr id="88" name="四角形 87"/>
            <p:cNvSpPr/>
            <p:nvPr/>
          </p:nvSpPr>
          <p:spPr>
            <a:xfrm>
              <a:off x="1277" y="846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89" name="四角形 88"/>
            <p:cNvSpPr/>
            <p:nvPr/>
          </p:nvSpPr>
          <p:spPr>
            <a:xfrm>
              <a:off x="1274" y="84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90" name="図形 89" descr="PTA広報テンプレート-リボン_黄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8" y="505"/>
              <a:ext cx="1978" cy="1229"/>
            </a:xfrm>
            <a:prstGeom prst="rect">
              <a:avLst/>
            </a:prstGeom>
          </p:spPr>
        </p:pic>
      </p:grpSp>
      <p:grpSp>
        <p:nvGrpSpPr>
          <p:cNvPr id="93" name="グループ化 92"/>
          <p:cNvGrpSpPr/>
          <p:nvPr/>
        </p:nvGrpSpPr>
        <p:grpSpPr>
          <a:xfrm>
            <a:off x="535305" y="3665855"/>
            <a:ext cx="2982595" cy="2132965"/>
            <a:chOff x="840" y="5777"/>
            <a:chExt cx="4697" cy="3359"/>
          </a:xfrm>
        </p:grpSpPr>
        <p:sp>
          <p:nvSpPr>
            <p:cNvPr id="94" name="四角形 93"/>
            <p:cNvSpPr/>
            <p:nvPr/>
          </p:nvSpPr>
          <p:spPr>
            <a:xfrm>
              <a:off x="1265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95" name="四角形 94"/>
            <p:cNvSpPr/>
            <p:nvPr/>
          </p:nvSpPr>
          <p:spPr>
            <a:xfrm>
              <a:off x="1277" y="6116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96" name="図形 95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0" y="5777"/>
              <a:ext cx="1987" cy="1229"/>
            </a:xfrm>
            <a:prstGeom prst="rect">
              <a:avLst/>
            </a:prstGeom>
          </p:spPr>
        </p:pic>
      </p:grpSp>
      <p:grpSp>
        <p:nvGrpSpPr>
          <p:cNvPr id="97" name="グループ化 96"/>
          <p:cNvGrpSpPr/>
          <p:nvPr/>
        </p:nvGrpSpPr>
        <p:grpSpPr>
          <a:xfrm>
            <a:off x="3740785" y="3665855"/>
            <a:ext cx="2982595" cy="2130425"/>
            <a:chOff x="5876" y="5777"/>
            <a:chExt cx="4697" cy="3355"/>
          </a:xfrm>
        </p:grpSpPr>
        <p:sp>
          <p:nvSpPr>
            <p:cNvPr id="98" name="四角形 97"/>
            <p:cNvSpPr/>
            <p:nvPr/>
          </p:nvSpPr>
          <p:spPr>
            <a:xfrm>
              <a:off x="6313" y="6112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99" name="四角形 98"/>
            <p:cNvSpPr/>
            <p:nvPr/>
          </p:nvSpPr>
          <p:spPr>
            <a:xfrm>
              <a:off x="6313" y="6112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100" name="図形 99" descr="PTA広報テンプレート-リボン_ピンク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76" y="5777"/>
              <a:ext cx="1987" cy="1229"/>
            </a:xfrm>
            <a:prstGeom prst="rect">
              <a:avLst/>
            </a:prstGeom>
          </p:spPr>
        </p:pic>
      </p:grpSp>
      <p:grpSp>
        <p:nvGrpSpPr>
          <p:cNvPr id="101" name="グループ化 100"/>
          <p:cNvGrpSpPr/>
          <p:nvPr/>
        </p:nvGrpSpPr>
        <p:grpSpPr>
          <a:xfrm>
            <a:off x="3746500" y="6931025"/>
            <a:ext cx="2976880" cy="2132965"/>
            <a:chOff x="5786" y="10930"/>
            <a:chExt cx="4688" cy="3359"/>
          </a:xfrm>
        </p:grpSpPr>
        <p:sp>
          <p:nvSpPr>
            <p:cNvPr id="102" name="四角形 101"/>
            <p:cNvSpPr/>
            <p:nvPr/>
          </p:nvSpPr>
          <p:spPr>
            <a:xfrm>
              <a:off x="6214" y="11269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103" name="四角形 102"/>
            <p:cNvSpPr/>
            <p:nvPr/>
          </p:nvSpPr>
          <p:spPr>
            <a:xfrm>
              <a:off x="6213" y="11269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104" name="図形 103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6" y="10930"/>
              <a:ext cx="1978" cy="1229"/>
            </a:xfrm>
            <a:prstGeom prst="rect">
              <a:avLst/>
            </a:prstGeom>
          </p:spPr>
        </p:pic>
      </p:grpSp>
      <p:grpSp>
        <p:nvGrpSpPr>
          <p:cNvPr id="105" name="グループ化 104"/>
          <p:cNvGrpSpPr/>
          <p:nvPr/>
        </p:nvGrpSpPr>
        <p:grpSpPr>
          <a:xfrm>
            <a:off x="538480" y="6931025"/>
            <a:ext cx="2980055" cy="2132965"/>
            <a:chOff x="314" y="10915"/>
            <a:chExt cx="4693" cy="3359"/>
          </a:xfrm>
        </p:grpSpPr>
        <p:sp>
          <p:nvSpPr>
            <p:cNvPr id="106" name="四角形 105"/>
            <p:cNvSpPr/>
            <p:nvPr/>
          </p:nvSpPr>
          <p:spPr>
            <a:xfrm>
              <a:off x="747" y="11254"/>
              <a:ext cx="4261" cy="3020"/>
            </a:xfrm>
            <a:prstGeom prst="rect">
              <a:avLst/>
            </a:pr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sp>
          <p:nvSpPr>
            <p:cNvPr id="107" name="四角形 106"/>
            <p:cNvSpPr/>
            <p:nvPr/>
          </p:nvSpPr>
          <p:spPr>
            <a:xfrm>
              <a:off x="743" y="11254"/>
              <a:ext cx="4261" cy="302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ja-JP" altLang="en-US"/>
            </a:p>
          </p:txBody>
        </p:sp>
        <p:pic>
          <p:nvPicPr>
            <p:cNvPr id="108" name="図形 107" descr="PTA広報テンプレート-リボン_青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4" y="10915"/>
              <a:ext cx="1978" cy="1229"/>
            </a:xfrm>
            <a:prstGeom prst="rect">
              <a:avLst/>
            </a:prstGeom>
          </p:spPr>
        </p:pic>
      </p:grpSp>
      <p:sp>
        <p:nvSpPr>
          <p:cNvPr id="224" name="object 224"/>
          <p:cNvSpPr txBox="1"/>
          <p:nvPr/>
        </p:nvSpPr>
        <p:spPr>
          <a:xfrm>
            <a:off x="803894" y="5879628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009363" y="5879502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4009363" y="9239636"/>
            <a:ext cx="2682240" cy="853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1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  <p:sp>
        <p:nvSpPr>
          <p:cNvPr id="252" name="object 252"/>
          <p:cNvSpPr txBox="1"/>
          <p:nvPr/>
        </p:nvSpPr>
        <p:spPr>
          <a:xfrm rot="21000000">
            <a:off x="81130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全校集会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48" name="object 252"/>
          <p:cNvSpPr txBox="1"/>
          <p:nvPr/>
        </p:nvSpPr>
        <p:spPr>
          <a:xfrm rot="21000000">
            <a:off x="4016782" y="68232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全校</a:t>
            </a: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集会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49" name="object 252"/>
          <p:cNvSpPr txBox="1"/>
          <p:nvPr/>
        </p:nvSpPr>
        <p:spPr>
          <a:xfrm rot="21000000">
            <a:off x="81130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運動会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50" name="object 252"/>
          <p:cNvSpPr txBox="1"/>
          <p:nvPr/>
        </p:nvSpPr>
        <p:spPr>
          <a:xfrm rot="21000000">
            <a:off x="4016782" y="4032582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運動会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51" name="object 252"/>
          <p:cNvSpPr txBox="1"/>
          <p:nvPr/>
        </p:nvSpPr>
        <p:spPr>
          <a:xfrm rot="21000000">
            <a:off x="811302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Yu Gothic UI"/>
                <a:cs typeface="Yu Gothic UI"/>
              </a:rPr>
              <a:t>避難訓練</a:t>
            </a:r>
            <a:endParaRPr lang="ja-JP" sz="1050">
              <a:solidFill>
                <a:schemeClr val="bg1"/>
              </a:solidFill>
              <a:latin typeface="Yu Gothic UI"/>
              <a:cs typeface="Yu Gothic UI"/>
            </a:endParaRPr>
          </a:p>
        </p:txBody>
      </p:sp>
      <p:sp>
        <p:nvSpPr>
          <p:cNvPr id="52" name="object 252"/>
          <p:cNvSpPr txBox="1"/>
          <p:nvPr/>
        </p:nvSpPr>
        <p:spPr>
          <a:xfrm rot="21000000">
            <a:off x="4016147" y="7292037"/>
            <a:ext cx="557054" cy="1358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p>
            <a:pPr>
              <a:lnSpc>
                <a:spcPts val="1015"/>
              </a:lnSpc>
              <a:spcBef>
                <a:spcPts val="50"/>
              </a:spcBef>
            </a:pPr>
            <a:r>
              <a:rPr lang="ja-JP" sz="1050">
                <a:solidFill>
                  <a:schemeClr val="bg1"/>
                </a:solidFill>
                <a:latin typeface="+mj-ea"/>
                <a:ea typeface="+mj-ea"/>
                <a:cs typeface="Yu Gothic UI"/>
              </a:rPr>
              <a:t>避難訓練</a:t>
            </a:r>
            <a:endParaRPr lang="ja-JP" sz="1050">
              <a:solidFill>
                <a:schemeClr val="bg1"/>
              </a:solidFill>
              <a:latin typeface="+mj-ea"/>
              <a:ea typeface="+mj-ea"/>
              <a:cs typeface="Yu Gothic UI"/>
            </a:endParaRPr>
          </a:p>
        </p:txBody>
      </p:sp>
      <p:sp>
        <p:nvSpPr>
          <p:cNvPr id="2" name="object 224"/>
          <p:cNvSpPr txBox="1"/>
          <p:nvPr/>
        </p:nvSpPr>
        <p:spPr>
          <a:xfrm>
            <a:off x="803894" y="9239636"/>
            <a:ext cx="268224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 marR="5080" algn="just">
              <a:lnSpc>
                <a:spcPct val="133000"/>
              </a:lnSpc>
              <a:spcBef>
                <a:spcPts val="100"/>
              </a:spcBef>
            </a:pPr>
            <a:r>
              <a:rPr sz="1000" spc="14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情に棹させば流される。智に働けば角が立つ。 </a:t>
            </a:r>
            <a:r>
              <a:rPr sz="1000" spc="17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どこへ越しても住みにくいと悟った時、詩が生 </a:t>
            </a:r>
            <a:r>
              <a:rPr sz="1000" spc="16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れて、画が出来る。とかくに人の世は住みにく </a:t>
            </a:r>
            <a:r>
              <a:rPr sz="1000" spc="12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い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意地</a:t>
            </a:r>
            <a:r>
              <a:rPr sz="1000" spc="110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を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通</a:t>
            </a:r>
            <a:r>
              <a:rPr sz="1000" spc="12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せば</a:t>
            </a:r>
            <a:r>
              <a:rPr sz="1000" spc="14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窮屈</a:t>
            </a:r>
            <a:r>
              <a:rPr sz="1000" spc="114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だ</a:t>
            </a:r>
            <a:r>
              <a:rPr sz="1000" spc="95" dirty="0">
                <a:solidFill>
                  <a:srgbClr val="231F20"/>
                </a:solidFill>
                <a:latin typeface="こぶりなゴシック Std" charset="0"/>
                <a:ea typeface="こぶりなゴシック Std" charset="0"/>
                <a:cs typeface="Yu Gothic UI"/>
              </a:rPr>
              <a:t>。</a:t>
            </a:r>
            <a:endParaRPr sz="1000">
              <a:latin typeface="こぶりなゴシック Std" charset="0"/>
              <a:ea typeface="こぶりなゴシック Std" charset="0"/>
              <a:cs typeface="Yu Gothic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Application>WPS Presentation</Application>
  <PresentationFormat>宽屏</PresentationFormat>
  <Paragraphs>82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3" baseType="lpstr">
      <vt:lpstr>Arial</vt:lpstr>
      <vt:lpstr>ＭＳ Ｐゴシック</vt:lpstr>
      <vt:lpstr>Wingdings</vt:lpstr>
      <vt:lpstr>Yu Gothic UI</vt:lpstr>
      <vt:lpstr>こぶりなゴシック Std</vt:lpstr>
      <vt:lpstr>Calibri</vt:lpstr>
      <vt:lpstr>Helvetica Neue</vt:lpstr>
      <vt:lpstr>SimSun</vt:lpstr>
      <vt:lpstr>HYShuSongErKW</vt:lpstr>
      <vt:lpstr>ＭＳ Ｐゴシック</vt:lpstr>
      <vt:lpstr>ヒラギノ丸ゴ ProN</vt:lpstr>
      <vt:lpstr>Thonburi</vt:lpstr>
      <vt:lpstr>PingFang SC</vt:lpstr>
      <vt:lpstr>微软雅黑</vt:lpstr>
      <vt:lpstr>HYQiHeiKW</vt:lpstr>
      <vt:lpstr>Arial Unicode MS</vt:lpstr>
      <vt:lpstr>Calibri Light</vt:lpstr>
      <vt:lpstr>Microsoft Sans Serif</vt:lpstr>
      <vt:lpstr>SimSun</vt:lpstr>
      <vt:lpstr>Office テーマ</vt:lpstr>
      <vt:lpstr>PTA 広報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2021-04-08T10:37:05Z</dcterms:created>
  <dcterms:modified xsi:type="dcterms:W3CDTF">2021-04-08T10:37:05Z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1041-1.1.0.1615</vt:lpwstr>
  </property>
</Properties>
</file>