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4"/>
  </p:notesMasterIdLst>
  <p:sldIdLst>
    <p:sldId id="256" r:id="rId3"/>
  </p:sldIdLst>
  <p:sldSz cx="5327650" cy="3599815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21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2028" y="114"/>
      </p:cViewPr>
      <p:guideLst>
        <p:guide orient="horz" pos="1133"/>
        <p:guide pos="167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35BD8-B1A2-4DFA-A3C0-ABAF6995292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859215" y="857250"/>
            <a:ext cx="3425571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FE7DE-3B39-42D0-84B2-824701069ECA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形 1" descr="クリスマス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6350" y="-635"/>
            <a:ext cx="5336540" cy="360870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6485" y="191728"/>
            <a:ext cx="4597705" cy="696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485" y="958642"/>
            <a:ext cx="4597705" cy="2284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6483" y="3337736"/>
            <a:ext cx="1199403" cy="1917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45DDE446-867D-4B69-A6F3-BD3D91AE7B0C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5788" y="3337736"/>
            <a:ext cx="1799099" cy="1917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64785" y="3337736"/>
            <a:ext cx="1199403" cy="1917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7EEACE19-5ABA-43A7-920B-63F4F5105C8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480695" rtl="0" eaLnBrk="1" latinLnBrk="0" hangingPunct="1">
        <a:lnSpc>
          <a:spcPct val="90000"/>
        </a:lnSpc>
        <a:spcBef>
          <a:spcPct val="0"/>
        </a:spcBef>
        <a:buNone/>
        <a:defRPr kumimoji="1" sz="230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</p:titleStyle>
    <p:bodyStyle>
      <a:lvl1pPr marL="120015" indent="-120015" algn="l" defTabSz="480695" rtl="0" eaLnBrk="1" latinLnBrk="0" hangingPunct="1">
        <a:lnSpc>
          <a:spcPct val="90000"/>
        </a:lnSpc>
        <a:spcBef>
          <a:spcPct val="106000"/>
        </a:spcBef>
        <a:buFont typeface="Arial" panose="020B0604020202020204" pitchFamily="34" charset="0"/>
        <a:buChar char="•"/>
        <a:defRPr kumimoji="1" sz="147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360045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126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599440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104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840105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1079500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1318895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559560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798955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2039620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1pPr>
      <a:lvl2pPr marL="238760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8069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1945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95948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19951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43954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67957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191960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GFP_vba</Template>
  <TotalTime>0</TotalTime>
  <Words>0</Words>
  <Application>WPS Presentation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ＭＳ Ｐゴシック</vt:lpstr>
      <vt:lpstr>Wingdings</vt:lpstr>
      <vt:lpstr>Meiryo UI</vt:lpstr>
      <vt:lpstr>Microsoft YaHei</vt:lpstr>
      <vt:lpstr>ＭＳ Ｐゴシック</vt:lpstr>
      <vt:lpstr>Arial Unicode MS</vt:lpstr>
      <vt:lpstr>游ゴシック</vt:lpstr>
      <vt:lpstr>Calibri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kitamura-t</cp:lastModifiedBy>
  <cp:revision>8</cp:revision>
  <dcterms:created xsi:type="dcterms:W3CDTF">2020-10-23T02:18:00Z</dcterms:created>
  <dcterms:modified xsi:type="dcterms:W3CDTF">2020-12-16T07:24:54Z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