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90204" pitchFamily="34" charset="0"/>
        <a:ea typeface="ＭＳ Ｐゴシック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684213" y="1917700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 algn="ctr">
              <a:defRPr b="1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403350" y="3789363"/>
            <a:ext cx="6400800" cy="115093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  <a:lvl2pPr marL="457200" lvl="1" indent="0" algn="ctr">
              <a:buNone/>
              <a:defRPr>
                <a:solidFill>
                  <a:schemeClr val="bg1"/>
                </a:solidFill>
                <a:ea typeface="SimSun" charset="-122"/>
              </a:defRPr>
            </a:lvl2pPr>
            <a:lvl3pPr marL="914400" lvl="2" indent="0" algn="ctr">
              <a:buNone/>
              <a:defRPr>
                <a:solidFill>
                  <a:schemeClr val="bg1"/>
                </a:solidFill>
                <a:ea typeface="SimSun" charset="-122"/>
              </a:defRPr>
            </a:lvl3pPr>
            <a:lvl4pPr marL="1371600" lvl="3" indent="0" algn="ctr">
              <a:buNone/>
              <a:defRPr>
                <a:solidFill>
                  <a:schemeClr val="bg1"/>
                </a:solidFill>
                <a:ea typeface="SimSun" charset="-122"/>
              </a:defRPr>
            </a:lvl4pPr>
            <a:lvl5pPr marL="1828800" lvl="4" indent="0" algn="ctr">
              <a:buNone/>
              <a:defRPr>
                <a:solidFill>
                  <a:schemeClr val="bg1"/>
                </a:solidFill>
                <a:ea typeface="SimSun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b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b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 b="0">
                <a:solidFill>
                  <a:schemeClr val="bg1"/>
                </a:solidFill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31806" y="0"/>
            <a:ext cx="2277269" cy="612616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699791" cy="612616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96875" y="1268413"/>
            <a:ext cx="4062063" cy="48577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4737" y="1268413"/>
            <a:ext cx="4062063" cy="48577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0" y="0"/>
            <a:ext cx="9109075" cy="836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396875" y="1268413"/>
            <a:ext cx="8289925" cy="485775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90204" pitchFamily="34" charset="0"/>
          <a:ea typeface="ＭＳ Ｐゴシック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/>
        <p:txBody>
          <a:bodyPr anchor="ctr"/>
          <a:p>
            <a:pPr defTabSz="914400">
              <a:buSzPct val="100000"/>
            </a:pPr>
            <a:r>
              <a:rPr lang="en-US" altLang="ja-JP">
                <a:ea typeface="YuGothic Medium" panose="020B0500000000000000" charset="-128"/>
                <a:sym typeface="+mn-ea"/>
              </a:rPr>
              <a:t>PRESENTATION TEMPLATE</a:t>
            </a:r>
            <a:endParaRPr lang="en-US" altLang="ja-JP" kern="1200" baseline="0">
              <a:ea typeface="YuGothic Medium" panose="020B0500000000000000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/>
        <p:txBody>
          <a:bodyPr anchor="ctr"/>
          <a:p>
            <a:pPr defTabSz="914400">
              <a:buSzPct val="100000"/>
            </a:pPr>
            <a:r>
              <a:rPr lang="en-US" kern="1200" baseline="0">
                <a:ea typeface="YuGothic Medium" panose="020B0500000000000000" charset="-128"/>
              </a:rPr>
              <a:t>Subtitle</a:t>
            </a:r>
            <a:endParaRPr lang="en-US" kern="1200" baseline="0">
              <a:ea typeface="YuGothic Medium" panose="020B05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11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ＭＳ Ｐゴシック</vt:lpstr>
      <vt:lpstr>Wingdings</vt:lpstr>
      <vt:lpstr>Hiragino Maru Gothic ProN</vt:lpstr>
      <vt:lpstr>YuGothic Medium</vt:lpstr>
      <vt:lpstr>SimSun</vt:lpstr>
      <vt:lpstr>宋体-简</vt:lpstr>
      <vt:lpstr>微软雅黑</vt:lpstr>
      <vt:lpstr>汉仪旗黑</vt:lpstr>
      <vt:lpstr>ＭＳ Ｐゴシック</vt:lpstr>
      <vt:lpstr>Arial Unicode MS</vt:lpstr>
      <vt:lpstr>Calibri</vt:lpstr>
      <vt:lpstr>Helvetica Neue</vt:lpstr>
      <vt:lpstr>Arial Regular</vt:lpstr>
      <vt:lpstr>抽象的（011）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2021-10-19T07:12:03Z</cp:lastPrinted>
  <dcterms:created xsi:type="dcterms:W3CDTF">2021-10-19T07:12:03Z</dcterms:created>
  <dcterms:modified xsi:type="dcterms:W3CDTF">2021-10-19T07:12:03Z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1041-3.1.6.6275</vt:lpwstr>
  </property>
</Properties>
</file>