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39"/>
  </p:handoutMasterIdLst>
  <p:sldIdLst>
    <p:sldId id="361" r:id="rId4"/>
    <p:sldId id="320" r:id="rId6"/>
    <p:sldId id="362" r:id="rId7"/>
    <p:sldId id="323" r:id="rId8"/>
    <p:sldId id="337" r:id="rId9"/>
    <p:sldId id="328" r:id="rId10"/>
    <p:sldId id="324" r:id="rId11"/>
    <p:sldId id="340" r:id="rId12"/>
    <p:sldId id="363" r:id="rId13"/>
    <p:sldId id="344" r:id="rId14"/>
    <p:sldId id="265" r:id="rId15"/>
    <p:sldId id="327" r:id="rId16"/>
    <p:sldId id="339" r:id="rId17"/>
    <p:sldId id="325" r:id="rId18"/>
    <p:sldId id="364" r:id="rId19"/>
    <p:sldId id="329" r:id="rId20"/>
    <p:sldId id="330" r:id="rId21"/>
    <p:sldId id="359" r:id="rId22"/>
    <p:sldId id="300" r:id="rId23"/>
    <p:sldId id="356" r:id="rId24"/>
    <p:sldId id="350" r:id="rId25"/>
    <p:sldId id="301" r:id="rId26"/>
    <p:sldId id="365" r:id="rId27"/>
    <p:sldId id="341" r:id="rId28"/>
    <p:sldId id="342" r:id="rId29"/>
    <p:sldId id="302" r:id="rId30"/>
    <p:sldId id="347" r:id="rId31"/>
    <p:sldId id="268" r:id="rId32"/>
    <p:sldId id="366" r:id="rId33"/>
    <p:sldId id="277" r:id="rId34"/>
    <p:sldId id="279" r:id="rId35"/>
    <p:sldId id="298" r:id="rId36"/>
    <p:sldId id="332" r:id="rId37"/>
    <p:sldId id="367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99D"/>
    <a:srgbClr val="FAC435"/>
    <a:srgbClr val="E53F1F"/>
    <a:srgbClr val="00939F"/>
    <a:srgbClr val="6DA1AB"/>
    <a:srgbClr val="4ABEDE"/>
    <a:srgbClr val="2F526C"/>
    <a:srgbClr val="7CBD2C"/>
    <a:srgbClr val="D1DB00"/>
    <a:srgbClr val="258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5" autoAdjust="0"/>
    <p:restoredTop sz="86443" autoAdjust="0"/>
  </p:normalViewPr>
  <p:slideViewPr>
    <p:cSldViewPr snapToGrid="0">
      <p:cViewPr varScale="1">
        <p:scale>
          <a:sx n="43" d="100"/>
          <a:sy n="43" d="100"/>
        </p:scale>
        <p:origin x="868" y="40"/>
      </p:cViewPr>
      <p:guideLst>
        <p:guide orient="horz" pos="980"/>
        <p:guide orient="horz" pos="3621"/>
        <p:guide pos="39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7C8E-FAE5-43D1-82C0-196E816DC3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2AF99-A73B-44C9-96FA-736798B6D18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5" name="任意多边形 4"/>
          <p:cNvSpPr/>
          <p:nvPr userDrawn="1"/>
        </p:nvSpPr>
        <p:spPr>
          <a:xfrm rot="20442388">
            <a:off x="-211538" y="-808338"/>
            <a:ext cx="12615077" cy="8474676"/>
          </a:xfrm>
          <a:custGeom>
            <a:avLst/>
            <a:gdLst>
              <a:gd name="connsiteX0" fmla="*/ 4581304 w 12615077"/>
              <a:gd name="connsiteY0" fmla="*/ 0 h 8474676"/>
              <a:gd name="connsiteX1" fmla="*/ 12615077 w 12615077"/>
              <a:gd name="connsiteY1" fmla="*/ 2812370 h 8474676"/>
              <a:gd name="connsiteX2" fmla="*/ 12615077 w 12615077"/>
              <a:gd name="connsiteY2" fmla="*/ 4669240 h 8474676"/>
              <a:gd name="connsiteX3" fmla="*/ 11282914 w 12615077"/>
              <a:gd name="connsiteY3" fmla="*/ 8474676 h 8474676"/>
              <a:gd name="connsiteX4" fmla="*/ 8033774 w 12615077"/>
              <a:gd name="connsiteY4" fmla="*/ 8474676 h 8474676"/>
              <a:gd name="connsiteX5" fmla="*/ 0 w 12615077"/>
              <a:gd name="connsiteY5" fmla="*/ 5662307 h 8474676"/>
              <a:gd name="connsiteX6" fmla="*/ 0 w 12615077"/>
              <a:gd name="connsiteY6" fmla="*/ 3805434 h 8474676"/>
              <a:gd name="connsiteX7" fmla="*/ 1332162 w 12615077"/>
              <a:gd name="connsiteY7" fmla="*/ 0 h 847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5077" h="8474676">
                <a:moveTo>
                  <a:pt x="4581304" y="0"/>
                </a:moveTo>
                <a:lnTo>
                  <a:pt x="12615077" y="2812370"/>
                </a:lnTo>
                <a:lnTo>
                  <a:pt x="12615077" y="4669240"/>
                </a:lnTo>
                <a:lnTo>
                  <a:pt x="11282914" y="8474676"/>
                </a:lnTo>
                <a:lnTo>
                  <a:pt x="8033774" y="8474676"/>
                </a:lnTo>
                <a:lnTo>
                  <a:pt x="0" y="5662307"/>
                </a:lnTo>
                <a:lnTo>
                  <a:pt x="0" y="3805434"/>
                </a:lnTo>
                <a:lnTo>
                  <a:pt x="13321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7EC40D9B-40DE-40F2-B1F7-10F71B5D2B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584F500A-20A7-471A-86E3-34823246EE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C37501F0-1A60-4642-9618-AE944D07E4AF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E3841D6B-33A7-4BE9-B9EB-758A220E6F63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0428165">
            <a:off x="751448" y="1496811"/>
            <a:ext cx="5201285" cy="2030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Presentation </a:t>
            </a:r>
            <a:endParaRPr lang="en-US" altLang="zh-CN" sz="5400" dirty="0">
              <a:solidFill>
                <a:srgbClr val="8AC99D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/>
            <a:r>
              <a:rPr lang="en-US" altLang="zh-CN" sz="7200" b="1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TEMPLATE</a:t>
            </a:r>
            <a:endParaRPr lang="zh-CN" altLang="en-US" sz="7200" b="1" dirty="0">
              <a:solidFill>
                <a:srgbClr val="8AC99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矩形 2"/>
          <p:cNvSpPr/>
          <p:nvPr/>
        </p:nvSpPr>
        <p:spPr>
          <a:xfrm rot="20428165">
            <a:off x="1354357" y="3392665"/>
            <a:ext cx="401891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Reporter:</a:t>
            </a:r>
            <a:r>
              <a:rPr lang="en-US" altLang="zh-CN" sz="20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      Time</a:t>
            </a:r>
            <a:r>
              <a:rPr lang="zh-CN" altLang="en-US" sz="20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:</a:t>
            </a:r>
            <a:r>
              <a:rPr lang="en-US" altLang="zh-CN" sz="20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2020.04.01 </a:t>
            </a:r>
            <a:endParaRPr lang="en-US" altLang="zh-CN" sz="2000" dirty="0">
              <a:solidFill>
                <a:srgbClr val="8AC99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矩形 4"/>
          <p:cNvSpPr/>
          <p:nvPr/>
        </p:nvSpPr>
        <p:spPr>
          <a:xfrm rot="20428165">
            <a:off x="648764" y="1714922"/>
            <a:ext cx="914161" cy="400110"/>
          </a:xfrm>
          <a:prstGeom prst="rect">
            <a:avLst/>
          </a:prstGeom>
          <a:solidFill>
            <a:srgbClr val="8AC99D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LOGO</a:t>
            </a:r>
            <a:endParaRPr lang="en-US" altLang="zh-CN" sz="2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88165"/>
            <a:ext cx="12192000" cy="3174236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 b="41612"/>
          <a:stretch>
            <a:fillRect/>
          </a:stretch>
        </p:blipFill>
        <p:spPr>
          <a:xfrm>
            <a:off x="0" y="928380"/>
            <a:ext cx="12192000" cy="2893807"/>
          </a:xfrm>
          <a:prstGeom prst="rect">
            <a:avLst/>
          </a:prstGeom>
        </p:spPr>
      </p:pic>
      <p:sp>
        <p:nvSpPr>
          <p:cNvPr id="9" name="TextBox 14"/>
          <p:cNvSpPr txBox="1"/>
          <p:nvPr/>
        </p:nvSpPr>
        <p:spPr>
          <a:xfrm>
            <a:off x="603885" y="4358005"/>
            <a:ext cx="3001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58BA8"/>
                </a:solidFill>
                <a:latin typeface="Meiryo UI" panose="020B0604030504040204" charset="-128"/>
                <a:ea typeface="Meiryo UI" panose="020B0604030504040204" charset="-128"/>
              </a:rPr>
              <a:t>Add your text</a:t>
            </a:r>
            <a:endParaRPr lang="en-US" sz="2800" b="1" dirty="0">
              <a:solidFill>
                <a:srgbClr val="258BA8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27461" y="4920885"/>
            <a:ext cx="1037091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Add your words here，according to your need to draw the text box size.Please read the instructions and more work at the end of the manual template.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 26"/>
          <p:cNvSpPr/>
          <p:nvPr/>
        </p:nvSpPr>
        <p:spPr>
          <a:xfrm>
            <a:off x="1796212" y="772829"/>
            <a:ext cx="9751861" cy="2340000"/>
          </a:xfrm>
          <a:custGeom>
            <a:avLst/>
            <a:gdLst>
              <a:gd name="connsiteX0" fmla="*/ 0 w 9751861"/>
              <a:gd name="connsiteY0" fmla="*/ 0 h 2340000"/>
              <a:gd name="connsiteX1" fmla="*/ 8581861 w 9751861"/>
              <a:gd name="connsiteY1" fmla="*/ 0 h 2340000"/>
              <a:gd name="connsiteX2" fmla="*/ 9751861 w 9751861"/>
              <a:gd name="connsiteY2" fmla="*/ 1170000 h 2340000"/>
              <a:gd name="connsiteX3" fmla="*/ 8581861 w 9751861"/>
              <a:gd name="connsiteY3" fmla="*/ 2340000 h 2340000"/>
              <a:gd name="connsiteX4" fmla="*/ 40 w 9751861"/>
              <a:gd name="connsiteY4" fmla="*/ 2340000 h 2340000"/>
              <a:gd name="connsiteX5" fmla="*/ 106682 w 9751861"/>
              <a:gd name="connsiteY5" fmla="*/ 2334615 h 2340000"/>
              <a:gd name="connsiteX6" fmla="*/ 1157647 w 9751861"/>
              <a:gd name="connsiteY6" fmla="*/ 1170001 h 2340000"/>
              <a:gd name="connsiteX7" fmla="*/ 106682 w 9751861"/>
              <a:gd name="connsiteY7" fmla="*/ 5387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1861" h="2340000">
                <a:moveTo>
                  <a:pt x="0" y="0"/>
                </a:moveTo>
                <a:lnTo>
                  <a:pt x="8581861" y="0"/>
                </a:lnTo>
                <a:cubicBezTo>
                  <a:pt x="9228034" y="0"/>
                  <a:pt x="9751861" y="523827"/>
                  <a:pt x="9751861" y="1170000"/>
                </a:cubicBezTo>
                <a:cubicBezTo>
                  <a:pt x="9751861" y="1816173"/>
                  <a:pt x="9228034" y="2340000"/>
                  <a:pt x="8581861" y="2340000"/>
                </a:cubicBezTo>
                <a:lnTo>
                  <a:pt x="40" y="2340000"/>
                </a:lnTo>
                <a:lnTo>
                  <a:pt x="106682" y="2334615"/>
                </a:lnTo>
                <a:cubicBezTo>
                  <a:pt x="696994" y="2274666"/>
                  <a:pt x="1157647" y="1776130"/>
                  <a:pt x="1157647" y="1170001"/>
                </a:cubicBezTo>
                <a:cubicBezTo>
                  <a:pt x="1157647" y="563873"/>
                  <a:pt x="696994" y="65336"/>
                  <a:pt x="106682" y="5387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流程图: 联系 10"/>
          <p:cNvSpPr/>
          <p:nvPr/>
        </p:nvSpPr>
        <p:spPr>
          <a:xfrm>
            <a:off x="625555" y="772829"/>
            <a:ext cx="2341315" cy="234131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7CBD2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1304087" y="990986"/>
            <a:ext cx="984250" cy="1905000"/>
          </a:xfrm>
          <a:custGeom>
            <a:avLst/>
            <a:gdLst/>
            <a:ahLst/>
            <a:cxnLst/>
            <a:rect l="l" t="t" r="r" b="b"/>
            <a:pathLst>
              <a:path w="987290" h="1912712">
                <a:moveTo>
                  <a:pt x="287267" y="357754"/>
                </a:moveTo>
                <a:lnTo>
                  <a:pt x="696037" y="357754"/>
                </a:lnTo>
                <a:cubicBezTo>
                  <a:pt x="751531" y="357754"/>
                  <a:pt x="799531" y="389836"/>
                  <a:pt x="821308" y="437053"/>
                </a:cubicBezTo>
                <a:cubicBezTo>
                  <a:pt x="828839" y="444251"/>
                  <a:pt x="834170" y="453657"/>
                  <a:pt x="837118" y="464360"/>
                </a:cubicBezTo>
                <a:lnTo>
                  <a:pt x="984815" y="1000638"/>
                </a:lnTo>
                <a:cubicBezTo>
                  <a:pt x="994856" y="1037095"/>
                  <a:pt x="973441" y="1074789"/>
                  <a:pt x="936984" y="1084830"/>
                </a:cubicBezTo>
                <a:lnTo>
                  <a:pt x="936986" y="1084831"/>
                </a:lnTo>
                <a:cubicBezTo>
                  <a:pt x="901976" y="1094473"/>
                  <a:pt x="865826" y="1075107"/>
                  <a:pt x="854828" y="1041024"/>
                </a:cubicBezTo>
                <a:lnTo>
                  <a:pt x="726065" y="573497"/>
                </a:lnTo>
                <a:cubicBezTo>
                  <a:pt x="721080" y="555394"/>
                  <a:pt x="702362" y="544760"/>
                  <a:pt x="684259" y="549746"/>
                </a:cubicBezTo>
                <a:cubicBezTo>
                  <a:pt x="666156" y="554732"/>
                  <a:pt x="655522" y="573449"/>
                  <a:pt x="660508" y="591552"/>
                </a:cubicBezTo>
                <a:lnTo>
                  <a:pt x="852387" y="1288247"/>
                </a:lnTo>
                <a:lnTo>
                  <a:pt x="863126" y="1336447"/>
                </a:lnTo>
                <a:lnTo>
                  <a:pt x="679772" y="1336447"/>
                </a:lnTo>
                <a:lnTo>
                  <a:pt x="679772" y="1834130"/>
                </a:lnTo>
                <a:cubicBezTo>
                  <a:pt x="679772" y="1877529"/>
                  <a:pt x="644590" y="1912711"/>
                  <a:pt x="601191" y="1912711"/>
                </a:cubicBezTo>
                <a:cubicBezTo>
                  <a:pt x="557792" y="1912711"/>
                  <a:pt x="522610" y="1877529"/>
                  <a:pt x="522610" y="1834130"/>
                </a:cubicBezTo>
                <a:lnTo>
                  <a:pt x="522610" y="1336447"/>
                </a:lnTo>
                <a:lnTo>
                  <a:pt x="467841" y="1336447"/>
                </a:lnTo>
                <a:cubicBezTo>
                  <a:pt x="467841" y="1502738"/>
                  <a:pt x="467840" y="1669030"/>
                  <a:pt x="467840" y="1835321"/>
                </a:cubicBezTo>
                <a:cubicBezTo>
                  <a:pt x="467840" y="1878063"/>
                  <a:pt x="433191" y="1912712"/>
                  <a:pt x="390449" y="1912712"/>
                </a:cubicBezTo>
                <a:lnTo>
                  <a:pt x="390450" y="1912711"/>
                </a:lnTo>
                <a:cubicBezTo>
                  <a:pt x="347708" y="1912711"/>
                  <a:pt x="313059" y="1878062"/>
                  <a:pt x="313059" y="1835320"/>
                </a:cubicBezTo>
                <a:lnTo>
                  <a:pt x="313059" y="1336447"/>
                </a:lnTo>
                <a:lnTo>
                  <a:pt x="122692" y="1336447"/>
                </a:lnTo>
                <a:lnTo>
                  <a:pt x="327846" y="591552"/>
                </a:lnTo>
                <a:cubicBezTo>
                  <a:pt x="332832" y="573449"/>
                  <a:pt x="322198" y="554732"/>
                  <a:pt x="304095" y="549746"/>
                </a:cubicBezTo>
                <a:cubicBezTo>
                  <a:pt x="285992" y="544760"/>
                  <a:pt x="267275" y="555394"/>
                  <a:pt x="262289" y="573497"/>
                </a:cubicBezTo>
                <a:lnTo>
                  <a:pt x="176423" y="885270"/>
                </a:lnTo>
                <a:lnTo>
                  <a:pt x="176320" y="885144"/>
                </a:lnTo>
                <a:cubicBezTo>
                  <a:pt x="162379" y="935763"/>
                  <a:pt x="148437" y="986382"/>
                  <a:pt x="134496" y="1037001"/>
                </a:cubicBezTo>
                <a:cubicBezTo>
                  <a:pt x="124456" y="1073457"/>
                  <a:pt x="86761" y="1094872"/>
                  <a:pt x="50304" y="1084832"/>
                </a:cubicBezTo>
                <a:lnTo>
                  <a:pt x="50306" y="1084831"/>
                </a:lnTo>
                <a:cubicBezTo>
                  <a:pt x="13849" y="1074790"/>
                  <a:pt x="-7566" y="1037096"/>
                  <a:pt x="2475" y="1000639"/>
                </a:cubicBezTo>
                <a:lnTo>
                  <a:pt x="150173" y="464361"/>
                </a:lnTo>
                <a:lnTo>
                  <a:pt x="155370" y="454078"/>
                </a:lnTo>
                <a:cubicBezTo>
                  <a:pt x="172562" y="397845"/>
                  <a:pt x="225232" y="357754"/>
                  <a:pt x="287267" y="357754"/>
                </a:cubicBezTo>
                <a:close/>
                <a:moveTo>
                  <a:pt x="494320" y="0"/>
                </a:moveTo>
                <a:cubicBezTo>
                  <a:pt x="581276" y="0"/>
                  <a:pt x="651767" y="70491"/>
                  <a:pt x="651767" y="157447"/>
                </a:cubicBezTo>
                <a:cubicBezTo>
                  <a:pt x="651767" y="244403"/>
                  <a:pt x="581276" y="314894"/>
                  <a:pt x="494320" y="314894"/>
                </a:cubicBezTo>
                <a:cubicBezTo>
                  <a:pt x="407364" y="314894"/>
                  <a:pt x="336873" y="244403"/>
                  <a:pt x="336873" y="157447"/>
                </a:cubicBezTo>
                <a:cubicBezTo>
                  <a:pt x="336873" y="70491"/>
                  <a:pt x="407364" y="0"/>
                  <a:pt x="494320" y="0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936889" y="4010259"/>
            <a:ext cx="9751861" cy="2340000"/>
          </a:xfrm>
          <a:custGeom>
            <a:avLst/>
            <a:gdLst>
              <a:gd name="connsiteX0" fmla="*/ 0 w 9751861"/>
              <a:gd name="connsiteY0" fmla="*/ 0 h 2340000"/>
              <a:gd name="connsiteX1" fmla="*/ 8581861 w 9751861"/>
              <a:gd name="connsiteY1" fmla="*/ 0 h 2340000"/>
              <a:gd name="connsiteX2" fmla="*/ 9751861 w 9751861"/>
              <a:gd name="connsiteY2" fmla="*/ 1170000 h 2340000"/>
              <a:gd name="connsiteX3" fmla="*/ 8581861 w 9751861"/>
              <a:gd name="connsiteY3" fmla="*/ 2340000 h 2340000"/>
              <a:gd name="connsiteX4" fmla="*/ 40 w 9751861"/>
              <a:gd name="connsiteY4" fmla="*/ 2340000 h 2340000"/>
              <a:gd name="connsiteX5" fmla="*/ 106682 w 9751861"/>
              <a:gd name="connsiteY5" fmla="*/ 2334615 h 2340000"/>
              <a:gd name="connsiteX6" fmla="*/ 1157647 w 9751861"/>
              <a:gd name="connsiteY6" fmla="*/ 1170001 h 2340000"/>
              <a:gd name="connsiteX7" fmla="*/ 106682 w 9751861"/>
              <a:gd name="connsiteY7" fmla="*/ 5387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51861" h="2340000">
                <a:moveTo>
                  <a:pt x="0" y="0"/>
                </a:moveTo>
                <a:lnTo>
                  <a:pt x="8581861" y="0"/>
                </a:lnTo>
                <a:cubicBezTo>
                  <a:pt x="9228034" y="0"/>
                  <a:pt x="9751861" y="523827"/>
                  <a:pt x="9751861" y="1170000"/>
                </a:cubicBezTo>
                <a:cubicBezTo>
                  <a:pt x="9751861" y="1816173"/>
                  <a:pt x="9228034" y="2340000"/>
                  <a:pt x="8581861" y="2340000"/>
                </a:cubicBezTo>
                <a:lnTo>
                  <a:pt x="40" y="2340000"/>
                </a:lnTo>
                <a:lnTo>
                  <a:pt x="106682" y="2334615"/>
                </a:lnTo>
                <a:cubicBezTo>
                  <a:pt x="696994" y="2274666"/>
                  <a:pt x="1157647" y="1776130"/>
                  <a:pt x="1157647" y="1170001"/>
                </a:cubicBezTo>
                <a:cubicBezTo>
                  <a:pt x="1157647" y="563873"/>
                  <a:pt x="696994" y="65336"/>
                  <a:pt x="106682" y="5387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流程图: 联系 13"/>
          <p:cNvSpPr/>
          <p:nvPr/>
        </p:nvSpPr>
        <p:spPr>
          <a:xfrm>
            <a:off x="766231" y="4002004"/>
            <a:ext cx="2341315" cy="2341315"/>
          </a:xfrm>
          <a:prstGeom prst="flowChartConnector">
            <a:avLst/>
          </a:prstGeom>
          <a:solidFill>
            <a:srgbClr val="F4F4F4"/>
          </a:solidFill>
          <a:ln>
            <a:solidFill>
              <a:srgbClr val="4AB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1552713" y="4220161"/>
            <a:ext cx="768350" cy="1905000"/>
          </a:xfrm>
          <a:custGeom>
            <a:avLst/>
            <a:gdLst/>
            <a:ahLst/>
            <a:cxnLst/>
            <a:rect l="l" t="t" r="r" b="b"/>
            <a:pathLst>
              <a:path w="771525" h="1912713">
                <a:moveTo>
                  <a:pt x="143272" y="357755"/>
                </a:moveTo>
                <a:lnTo>
                  <a:pt x="628253" y="357755"/>
                </a:lnTo>
                <a:cubicBezTo>
                  <a:pt x="707380" y="357755"/>
                  <a:pt x="771525" y="421900"/>
                  <a:pt x="771525" y="501027"/>
                </a:cubicBezTo>
                <a:lnTo>
                  <a:pt x="771525" y="659703"/>
                </a:lnTo>
                <a:lnTo>
                  <a:pt x="771525" y="802652"/>
                </a:lnTo>
                <a:lnTo>
                  <a:pt x="771525" y="1017361"/>
                </a:lnTo>
                <a:cubicBezTo>
                  <a:pt x="771525" y="1058130"/>
                  <a:pt x="738475" y="1091180"/>
                  <a:pt x="697706" y="1091180"/>
                </a:cubicBezTo>
                <a:cubicBezTo>
                  <a:pt x="656937" y="1091180"/>
                  <a:pt x="623887" y="1058130"/>
                  <a:pt x="623887" y="1017361"/>
                </a:cubicBezTo>
                <a:lnTo>
                  <a:pt x="623887" y="659703"/>
                </a:lnTo>
                <a:lnTo>
                  <a:pt x="623888" y="659698"/>
                </a:lnTo>
                <a:lnTo>
                  <a:pt x="623888" y="571551"/>
                </a:lnTo>
                <a:cubicBezTo>
                  <a:pt x="623888" y="556427"/>
                  <a:pt x="611628" y="544167"/>
                  <a:pt x="596504" y="544167"/>
                </a:cubicBezTo>
                <a:cubicBezTo>
                  <a:pt x="581380" y="544167"/>
                  <a:pt x="569120" y="556427"/>
                  <a:pt x="569120" y="571551"/>
                </a:cubicBezTo>
                <a:lnTo>
                  <a:pt x="569120" y="945924"/>
                </a:lnTo>
                <a:lnTo>
                  <a:pt x="569119" y="945924"/>
                </a:lnTo>
                <a:lnTo>
                  <a:pt x="569119" y="1168521"/>
                </a:lnTo>
                <a:lnTo>
                  <a:pt x="569119" y="1172836"/>
                </a:lnTo>
                <a:lnTo>
                  <a:pt x="569119" y="1834131"/>
                </a:lnTo>
                <a:cubicBezTo>
                  <a:pt x="569119" y="1877530"/>
                  <a:pt x="533937" y="1912712"/>
                  <a:pt x="490538" y="1912712"/>
                </a:cubicBezTo>
                <a:cubicBezTo>
                  <a:pt x="447139" y="1912712"/>
                  <a:pt x="411957" y="1877530"/>
                  <a:pt x="411957" y="1834131"/>
                </a:cubicBezTo>
                <a:lnTo>
                  <a:pt x="411957" y="1233956"/>
                </a:lnTo>
                <a:lnTo>
                  <a:pt x="411957" y="1175047"/>
                </a:lnTo>
                <a:cubicBezTo>
                  <a:pt x="411957" y="1159923"/>
                  <a:pt x="399696" y="1147662"/>
                  <a:pt x="384572" y="1147662"/>
                </a:cubicBezTo>
                <a:cubicBezTo>
                  <a:pt x="369449" y="1147662"/>
                  <a:pt x="357188" y="1159922"/>
                  <a:pt x="357188" y="1175045"/>
                </a:cubicBezTo>
                <a:cubicBezTo>
                  <a:pt x="357188" y="1395138"/>
                  <a:pt x="357187" y="1615229"/>
                  <a:pt x="357187" y="1835322"/>
                </a:cubicBezTo>
                <a:cubicBezTo>
                  <a:pt x="357187" y="1878064"/>
                  <a:pt x="322538" y="1912713"/>
                  <a:pt x="279796" y="1912713"/>
                </a:cubicBezTo>
                <a:lnTo>
                  <a:pt x="279797" y="1912712"/>
                </a:lnTo>
                <a:cubicBezTo>
                  <a:pt x="237055" y="1912712"/>
                  <a:pt x="202406" y="1878063"/>
                  <a:pt x="202406" y="1835321"/>
                </a:cubicBezTo>
                <a:lnTo>
                  <a:pt x="202406" y="1167331"/>
                </a:lnTo>
                <a:lnTo>
                  <a:pt x="202407" y="1167326"/>
                </a:lnTo>
                <a:lnTo>
                  <a:pt x="202407" y="945924"/>
                </a:lnTo>
                <a:lnTo>
                  <a:pt x="202406" y="945924"/>
                </a:lnTo>
                <a:lnTo>
                  <a:pt x="202406" y="571551"/>
                </a:lnTo>
                <a:cubicBezTo>
                  <a:pt x="202406" y="556427"/>
                  <a:pt x="190146" y="544167"/>
                  <a:pt x="175022" y="544167"/>
                </a:cubicBezTo>
                <a:cubicBezTo>
                  <a:pt x="159898" y="544167"/>
                  <a:pt x="147638" y="556427"/>
                  <a:pt x="147638" y="571551"/>
                </a:cubicBezTo>
                <a:lnTo>
                  <a:pt x="147638" y="659703"/>
                </a:lnTo>
                <a:lnTo>
                  <a:pt x="147638" y="945924"/>
                </a:lnTo>
                <a:lnTo>
                  <a:pt x="147638" y="1017361"/>
                </a:lnTo>
                <a:cubicBezTo>
                  <a:pt x="147638" y="1058130"/>
                  <a:pt x="114588" y="1091180"/>
                  <a:pt x="73819" y="1091180"/>
                </a:cubicBezTo>
                <a:cubicBezTo>
                  <a:pt x="33050" y="1091180"/>
                  <a:pt x="0" y="1058130"/>
                  <a:pt x="0" y="1017361"/>
                </a:cubicBezTo>
                <a:lnTo>
                  <a:pt x="0" y="802652"/>
                </a:lnTo>
                <a:lnTo>
                  <a:pt x="0" y="659703"/>
                </a:lnTo>
                <a:lnTo>
                  <a:pt x="0" y="501027"/>
                </a:lnTo>
                <a:cubicBezTo>
                  <a:pt x="0" y="421900"/>
                  <a:pt x="64145" y="357755"/>
                  <a:pt x="143272" y="357755"/>
                </a:cubicBezTo>
                <a:close/>
                <a:moveTo>
                  <a:pt x="383667" y="0"/>
                </a:moveTo>
                <a:cubicBezTo>
                  <a:pt x="470623" y="0"/>
                  <a:pt x="541114" y="70491"/>
                  <a:pt x="541114" y="157447"/>
                </a:cubicBezTo>
                <a:cubicBezTo>
                  <a:pt x="541114" y="244403"/>
                  <a:pt x="470623" y="314894"/>
                  <a:pt x="383667" y="314894"/>
                </a:cubicBezTo>
                <a:cubicBezTo>
                  <a:pt x="296711" y="314894"/>
                  <a:pt x="226220" y="244403"/>
                  <a:pt x="226220" y="157447"/>
                </a:cubicBezTo>
                <a:cubicBezTo>
                  <a:pt x="226220" y="70491"/>
                  <a:pt x="296711" y="0"/>
                  <a:pt x="383667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418958" y="1284205"/>
            <a:ext cx="0" cy="13428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418958" y="4678928"/>
            <a:ext cx="0" cy="13428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02635" y="4246245"/>
            <a:ext cx="242379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
</a:t>
            </a:r>
            <a:endParaRPr lang="zh-CN" altLang="en-US" sz="4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511995" y="4750176"/>
            <a:ext cx="368920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   </a:t>
            </a: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 your  text</a:t>
            </a:r>
            <a:endParaRPr lang="zh-CN" altLang="en-US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87115" y="880745"/>
            <a:ext cx="169164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</a:t>
            </a:r>
            <a:endParaRPr lang="zh-CN" altLang="en-US" sz="4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your title
</a:t>
            </a:r>
            <a:endParaRPr lang="zh-CN" altLang="en-US" sz="4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476858" y="1384975"/>
            <a:ext cx="368920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   </a:t>
            </a: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 your  text</a:t>
            </a:r>
            <a:endParaRPr lang="zh-CN" altLang="en-US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 your  text   Add  your  text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84102" y="1570896"/>
            <a:ext cx="1848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95%</a:t>
            </a:r>
            <a:endParaRPr lang="en-US" altLang="zh-CN" sz="4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84102" y="4965619"/>
            <a:ext cx="1848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75%</a:t>
            </a:r>
            <a:endParaRPr lang="zh-CN" altLang="en-US" sz="4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5259070" y="3192145"/>
            <a:ext cx="1917065" cy="129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7D7D7D"/>
                </a:solidFill>
                <a:latin typeface="Meiryo UI" panose="020B0604030504040204" charset="-128"/>
                <a:ea typeface="Meiryo UI" panose="020B0604030504040204" charset="-128"/>
              </a:rPr>
              <a:t>Add your title
</a:t>
            </a:r>
            <a:endParaRPr lang="zh-CN" altLang="en-US" sz="2600" b="1" dirty="0">
              <a:solidFill>
                <a:srgbClr val="7D7D7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48533" y="1719964"/>
            <a:ext cx="4306428" cy="4038378"/>
            <a:chOff x="2584069" y="1592195"/>
            <a:chExt cx="3763541" cy="347829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 rot="19367479">
              <a:off x="2584069" y="1592195"/>
              <a:ext cx="3763541" cy="3478292"/>
            </a:xfrm>
            <a:custGeom>
              <a:avLst/>
              <a:gdLst>
                <a:gd name="G0" fmla="+- 2978742 0 0"/>
                <a:gd name="G1" fmla="+- -2701147 0 0"/>
                <a:gd name="G2" fmla="+- 2978742 0 -2701147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147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147"/>
                <a:gd name="G36" fmla="sin G34 -2701147"/>
                <a:gd name="G37" fmla="+/ -2701147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9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8" y="5957"/>
                  </a:cubicBezTo>
                  <a:lnTo>
                    <a:pt x="18924" y="3683"/>
                  </a:lnTo>
                  <a:cubicBezTo>
                    <a:pt x="20649" y="5653"/>
                    <a:pt x="21600" y="8182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00939F"/>
            </a:solidFill>
            <a:ln w="317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5" name="WordArt 7"/>
            <p:cNvSpPr>
              <a:spLocks noChangeArrowheads="1" noChangeShapeType="1" noTextEdit="1"/>
            </p:cNvSpPr>
            <p:nvPr/>
          </p:nvSpPr>
          <p:spPr bwMode="gray">
            <a:xfrm rot="3394332">
              <a:off x="3824448" y="2219011"/>
              <a:ext cx="2105025" cy="17716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808676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0" cap="none" spc="0" normalizeH="0" baseline="0" noProof="0" dirty="0">
                  <a:ln w="6350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Arial" panose="020B0604020202020204"/>
                </a:rPr>
                <a:t>Add  your  text
</a:t>
              </a:r>
              <a:endParaRPr kumimoji="0" lang="zh-CN" altLang="en-US" sz="2000" b="0" i="0" u="none" strike="noStrike" kern="10" cap="none" spc="0" normalizeH="0" baseline="0" noProof="0" dirty="0">
                <a:ln w="6350">
                  <a:noFill/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65430" y="1902978"/>
            <a:ext cx="2750820" cy="1289050"/>
            <a:chOff x="5919788" y="2026124"/>
            <a:chExt cx="2404037" cy="1110271"/>
          </a:xfrm>
        </p:grpSpPr>
        <p:sp>
          <p:nvSpPr>
            <p:cNvPr id="7" name="Line 19"/>
            <p:cNvSpPr>
              <a:spLocks noChangeShapeType="1"/>
            </p:cNvSpPr>
            <p:nvPr/>
          </p:nvSpPr>
          <p:spPr bwMode="auto">
            <a:xfrm flipH="1">
              <a:off x="5919788" y="2395372"/>
              <a:ext cx="2403475" cy="0"/>
            </a:xfrm>
            <a:prstGeom prst="line">
              <a:avLst/>
            </a:prstGeom>
            <a:noFill/>
            <a:ln w="19050">
              <a:solidFill>
                <a:srgbClr val="3A3A3B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6385390" y="2026124"/>
              <a:ext cx="1938435" cy="3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SimSun" panose="02010600030101010101" charset="-122"/>
                </a:rPr>
                <a:t>Add  your  text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SimSun" panose="02010600030101010101" charset="-122"/>
              </a:endParaRPr>
            </a:p>
          </p:txBody>
        </p:sp>
        <p:sp>
          <p:nvSpPr>
            <p:cNvPr id="9" name="TextBox 20"/>
            <p:cNvSpPr txBox="1"/>
            <p:nvPr/>
          </p:nvSpPr>
          <p:spPr bwMode="auto">
            <a:xfrm>
              <a:off x="6426456" y="2431400"/>
              <a:ext cx="1623224" cy="70499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di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</a:rPr>
                <a:t>Add your words here，according to your need to draw the text box size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endParaRPr>
            </a:p>
          </p:txBody>
        </p:sp>
      </p:grpSp>
      <p:grpSp>
        <p:nvGrpSpPr>
          <p:cNvPr id="10" name="组合 1"/>
          <p:cNvGrpSpPr/>
          <p:nvPr/>
        </p:nvGrpSpPr>
        <p:grpSpPr>
          <a:xfrm>
            <a:off x="4252481" y="1678738"/>
            <a:ext cx="4307621" cy="4037260"/>
            <a:chOff x="2849700" y="1556687"/>
            <a:chExt cx="3764584" cy="3477329"/>
          </a:xfrm>
        </p:grpSpPr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rot="12146960">
              <a:off x="2849700" y="1556687"/>
              <a:ext cx="3764584" cy="3477329"/>
            </a:xfrm>
            <a:custGeom>
              <a:avLst/>
              <a:gdLst>
                <a:gd name="G0" fmla="+- 2978742 0 0"/>
                <a:gd name="G1" fmla="+- -2534030 0 0"/>
                <a:gd name="G2" fmla="+- 2978742 0 -2534030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534030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534030"/>
                <a:gd name="G36" fmla="sin G34 -2534030"/>
                <a:gd name="G37" fmla="+/ -2534030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1 w 21600"/>
                <a:gd name="T5" fmla="*/ 11439 h 21600"/>
                <a:gd name="T6" fmla="*/ 17885 w 21600"/>
                <a:gd name="T7" fmla="*/ 5130 h 21600"/>
                <a:gd name="T8" fmla="*/ 18136 w 21600"/>
                <a:gd name="T9" fmla="*/ 11234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130"/>
                    <a:pt x="17580" y="7511"/>
                    <a:pt x="16538" y="6208"/>
                  </a:cubicBezTo>
                  <a:lnTo>
                    <a:pt x="19232" y="4052"/>
                  </a:lnTo>
                  <a:cubicBezTo>
                    <a:pt x="20765" y="5967"/>
                    <a:pt x="21600" y="8347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E53F1F"/>
            </a:soli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gray">
            <a:xfrm rot="17984564">
              <a:off x="3295855" y="2147282"/>
              <a:ext cx="2105025" cy="177006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807259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0" cap="none" spc="0" normalizeH="0" baseline="0" noProof="0" dirty="0">
                  <a:ln w="6350">
                    <a:noFill/>
                    <a:round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Arial" panose="020B0604020202020204"/>
                </a:rPr>
                <a:t>Add  your  text
</a:t>
              </a:r>
              <a:endParaRPr kumimoji="0" lang="zh-CN" altLang="en-US" sz="2000" b="0" i="0" u="none" strike="noStrike" kern="10" cap="none" spc="0" normalizeH="0" baseline="0" noProof="0" dirty="0">
                <a:ln w="6350">
                  <a:noFill/>
                  <a:round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Arial" panose="020B060402020202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20162" y="1909298"/>
            <a:ext cx="2769844" cy="1293496"/>
            <a:chOff x="898797" y="2031567"/>
            <a:chExt cx="2420666" cy="1114100"/>
          </a:xfrm>
        </p:grpSpPr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914401" y="2395372"/>
              <a:ext cx="2405062" cy="0"/>
            </a:xfrm>
            <a:prstGeom prst="line">
              <a:avLst/>
            </a:prstGeom>
            <a:noFill/>
            <a:ln w="19050">
              <a:solidFill>
                <a:srgbClr val="3A3A3B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15" name="TextBox 42"/>
            <p:cNvSpPr txBox="1">
              <a:spLocks noChangeArrowheads="1"/>
            </p:cNvSpPr>
            <p:nvPr/>
          </p:nvSpPr>
          <p:spPr bwMode="auto">
            <a:xfrm>
              <a:off x="898797" y="2031567"/>
              <a:ext cx="2056087" cy="3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kern="0" dirty="0">
                  <a:solidFill>
                    <a:srgbClr val="4D4D4D"/>
                  </a:solidFill>
                  <a:latin typeface="Meiryo UI" panose="020B0604030504040204" charset="-128"/>
                  <a:ea typeface="Meiryo UI" panose="020B0604030504040204" charset="-128"/>
                  <a:cs typeface="SimSun" panose="02010600030101010101" charset="-122"/>
                </a:rPr>
                <a:t>Add  your  text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SimSun" panose="02010600030101010101" charset="-122"/>
              </a:endParaRPr>
            </a:p>
          </p:txBody>
        </p:sp>
        <p:sp>
          <p:nvSpPr>
            <p:cNvPr id="16" name="TextBox 43"/>
            <p:cNvSpPr txBox="1"/>
            <p:nvPr/>
          </p:nvSpPr>
          <p:spPr bwMode="auto">
            <a:xfrm>
              <a:off x="938753" y="2440672"/>
              <a:ext cx="1592704" cy="70499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di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noProof="0" dirty="0">
                  <a:ln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  <a:sym typeface="+mn-ea"/>
                </a:rPr>
                <a:t>Add your words here，according to your need to draw the text box size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endParaRPr>
            </a:p>
          </p:txBody>
        </p:sp>
      </p:grpSp>
      <p:grpSp>
        <p:nvGrpSpPr>
          <p:cNvPr id="17" name="组合 3"/>
          <p:cNvGrpSpPr/>
          <p:nvPr/>
        </p:nvGrpSpPr>
        <p:grpSpPr>
          <a:xfrm>
            <a:off x="4231972" y="1274470"/>
            <a:ext cx="3978930" cy="4370770"/>
            <a:chOff x="2831777" y="1208487"/>
            <a:chExt cx="3477329" cy="3764584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 rot="5078397">
              <a:off x="2688150" y="1352114"/>
              <a:ext cx="3764584" cy="3477329"/>
            </a:xfrm>
            <a:custGeom>
              <a:avLst/>
              <a:gdLst>
                <a:gd name="G0" fmla="+- 2978742 0 0"/>
                <a:gd name="G1" fmla="+- -2701274 0 0"/>
                <a:gd name="G2" fmla="+- 2978742 0 -2701274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274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274"/>
                <a:gd name="G36" fmla="sin G34 -2701274"/>
                <a:gd name="G37" fmla="+/ -2701274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8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7" y="5957"/>
                  </a:cubicBezTo>
                  <a:lnTo>
                    <a:pt x="18923" y="3683"/>
                  </a:lnTo>
                  <a:cubicBezTo>
                    <a:pt x="20648" y="5652"/>
                    <a:pt x="21600" y="8181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solidFill>
              <a:srgbClr val="FAC435"/>
            </a:solidFill>
            <a:ln w="3175" cap="flat" cmpd="sng" algn="ctr">
              <a:solidFill>
                <a:srgbClr val="2676FF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marL="182880" marR="0" lvl="0" indent="-182880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+mn-cs"/>
              </a:endParaRPr>
            </a:p>
          </p:txBody>
        </p:sp>
        <p:sp>
          <p:nvSpPr>
            <p:cNvPr id="19" name="WordArt 8"/>
            <p:cNvSpPr>
              <a:spLocks noChangeArrowheads="1" noChangeShapeType="1" noTextEdit="1"/>
            </p:cNvSpPr>
            <p:nvPr/>
          </p:nvSpPr>
          <p:spPr bwMode="gray">
            <a:xfrm rot="79672">
              <a:off x="3330576" y="2847737"/>
              <a:ext cx="2474912" cy="17716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2320405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0" cap="none" spc="0" normalizeH="0" baseline="0" noProof="0" dirty="0">
                  <a:ln w="6350">
                    <a:noFill/>
                    <a:round/>
                  </a:ln>
                  <a:solidFill>
                    <a:schemeClr val="bg1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Arial" panose="020B0604020202020204"/>
                </a:rPr>
                <a:t>Add  your  text
</a:t>
              </a:r>
              <a:endParaRPr kumimoji="0" lang="zh-CN" altLang="en-US" sz="2000" b="0" i="0" u="none" strike="noStrike" kern="10" cap="none" spc="0" normalizeH="0" baseline="0" noProof="0" dirty="0">
                <a:ln w="6350">
                  <a:noFill/>
                  <a:round/>
                </a:ln>
                <a:solidFill>
                  <a:schemeClr val="bg1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35589" y="4665273"/>
            <a:ext cx="2773685" cy="1351280"/>
            <a:chOff x="5537201" y="4736667"/>
            <a:chExt cx="2424022" cy="1163870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5537201" y="5095709"/>
              <a:ext cx="2405062" cy="0"/>
            </a:xfrm>
            <a:prstGeom prst="line">
              <a:avLst/>
            </a:prstGeom>
            <a:noFill/>
            <a:ln w="19050">
              <a:solidFill>
                <a:srgbClr val="3B3B3B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6134331" y="4736667"/>
              <a:ext cx="1826892" cy="31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SimSun" panose="02010600030101010101" charset="-122"/>
                </a:rPr>
                <a:t>Add  your  text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SimSun" panose="02010600030101010101" charset="-122"/>
              </a:endParaRPr>
            </a:p>
          </p:txBody>
        </p:sp>
        <p:sp>
          <p:nvSpPr>
            <p:cNvPr id="23" name="TextBox 20"/>
            <p:cNvSpPr txBox="1"/>
            <p:nvPr/>
          </p:nvSpPr>
          <p:spPr bwMode="auto">
            <a:xfrm>
              <a:off x="6269179" y="5195542"/>
              <a:ext cx="1616567" cy="70499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dist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noProof="0" dirty="0">
                  <a:ln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Meiryo UI" panose="020B0604030504040204" charset="-128"/>
                  <a:ea typeface="Meiryo UI" panose="020B0604030504040204" charset="-128"/>
                  <a:cs typeface="Meiryo UI" panose="020B0604030504040204" charset="-128"/>
                  <a:sym typeface="+mn-ea"/>
                </a:rPr>
                <a:t>Add your words here，according to your need to draw the text box size</a:t>
              </a: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65584" y="2375370"/>
            <a:ext cx="2479687" cy="2650935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508593" y="2397030"/>
            <a:ext cx="2650935" cy="2650935"/>
          </a:xfrm>
          <a:prstGeom prst="ellips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rgbClr val="D1DB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椭圆 1"/>
          <p:cNvSpPr/>
          <p:nvPr/>
        </p:nvSpPr>
        <p:spPr>
          <a:xfrm>
            <a:off x="3545271" y="2397030"/>
            <a:ext cx="2479687" cy="2650935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椭圆 1"/>
          <p:cNvSpPr/>
          <p:nvPr/>
        </p:nvSpPr>
        <p:spPr>
          <a:xfrm>
            <a:off x="6024958" y="2397030"/>
            <a:ext cx="2479687" cy="2650935"/>
          </a:xfrm>
          <a:custGeom>
            <a:avLst/>
            <a:gdLst/>
            <a:ahLst/>
            <a:cxnLst/>
            <a:rect l="l" t="t" r="r" b="b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056117" y="2390256"/>
            <a:ext cx="601447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01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576683" y="2390256"/>
            <a:ext cx="601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02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7000077" y="2390256"/>
            <a:ext cx="601447" cy="754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03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9569336" y="2390256"/>
            <a:ext cx="601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04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371460" y="3218262"/>
            <a:ext cx="1819467" cy="0"/>
          </a:xfrm>
          <a:prstGeom prst="line">
            <a:avLst/>
          </a:prstGeom>
          <a:ln>
            <a:solidFill>
              <a:srgbClr val="3B3B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875381" y="3218262"/>
            <a:ext cx="181946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55066" y="3218262"/>
            <a:ext cx="1819467" cy="0"/>
          </a:xfrm>
          <a:prstGeom prst="line">
            <a:avLst/>
          </a:prstGeom>
          <a:ln>
            <a:solidFill>
              <a:srgbClr val="3B3B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847258" y="3218262"/>
            <a:ext cx="203128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2"/>
          <p:cNvSpPr txBox="1"/>
          <p:nvPr/>
        </p:nvSpPr>
        <p:spPr>
          <a:xfrm>
            <a:off x="1110191" y="3385111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110191" y="3874916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669786" y="3385111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3700780" y="3874916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6071034" y="3385111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6071034" y="3874916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8709944" y="3425107"/>
            <a:ext cx="2473754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
</a:t>
            </a:r>
            <a:endParaRPr lang="zh-CN" altLang="en-US" sz="17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8740938" y="3914912"/>
            <a:ext cx="247375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
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1852179" y="1317638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5292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1819207" y="5464712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KSO_Shape"/>
          <p:cNvSpPr/>
          <p:nvPr/>
        </p:nvSpPr>
        <p:spPr>
          <a:xfrm flipH="1">
            <a:off x="10509983" y="1317638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KSO_Shape"/>
          <p:cNvSpPr/>
          <p:nvPr/>
        </p:nvSpPr>
        <p:spPr>
          <a:xfrm flipH="1">
            <a:off x="10509983" y="5499408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63861" y="107314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2463800" y="1344295"/>
            <a:ext cx="2965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00028" y="518965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2400300" y="5461000"/>
            <a:ext cx="2884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26859" y="107314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7368540" y="1344295"/>
            <a:ext cx="28663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26859" y="520836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7412990" y="5480050"/>
            <a:ext cx="2915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/>
          <p:nvPr/>
        </p:nvSpPr>
        <p:spPr>
          <a:xfrm>
            <a:off x="2415540" y="2327275"/>
            <a:ext cx="27374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Add your words here，according to your need to draw the text box size.Please read the instructions and more work at the end of the manual template.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974850" y="1866265"/>
            <a:ext cx="3119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3A3A3B"/>
                </a:solidFill>
                <a:latin typeface="Meiryo UI" panose="020B0604030504040204" charset="-128"/>
                <a:ea typeface="Meiryo UI" panose="020B0604030504040204" charset="-128"/>
              </a:rPr>
              <a:t>Add your text</a:t>
            </a:r>
            <a:endParaRPr lang="en-US" sz="2000" b="1" dirty="0">
              <a:solidFill>
                <a:srgbClr val="3A3A3B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6896100" y="1877060"/>
            <a:ext cx="3408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39F"/>
                </a:solidFill>
                <a:latin typeface="Meiryo UI" panose="020B0604030504040204" charset="-128"/>
                <a:ea typeface="Meiryo UI" panose="020B0604030504040204" charset="-128"/>
              </a:rPr>
              <a:t>Add your text</a:t>
            </a:r>
            <a:endParaRPr lang="en-US" sz="2000" b="1" dirty="0">
              <a:solidFill>
                <a:srgbClr val="00939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6919595" y="2356485"/>
            <a:ext cx="26962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939F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Add your words here，according to your need to draw the text box size.Please read the instructions and more work at the end of the manual template.</a:t>
            </a:r>
            <a:endParaRPr lang="zh-CN" altLang="en-US" sz="1200" dirty="0">
              <a:solidFill>
                <a:srgbClr val="00939F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15540" y="4392295"/>
            <a:ext cx="2546985" cy="252095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6316" y="4792226"/>
            <a:ext cx="2946332" cy="252127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6273" y="5260043"/>
            <a:ext cx="2399814" cy="252127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795270" y="4392295"/>
            <a:ext cx="205994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Planned completion: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30%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
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30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％</a:t>
            </a:r>
            <a:endParaRPr lang="zh-CN" altLang="en-US" sz="11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659380" y="4792345"/>
            <a:ext cx="25749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Actual completion: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3million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
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300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2568575" y="5266055"/>
            <a:ext cx="26911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Payment collection 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1million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
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100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56120" y="4392295"/>
            <a:ext cx="2560320" cy="252095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69364" y="4792226"/>
            <a:ext cx="2946332" cy="252127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55926" y="5260043"/>
            <a:ext cx="2399814" cy="252127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296226" y="4392257"/>
            <a:ext cx="184912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Planned completion: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20%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
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20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％</a:t>
            </a:r>
            <a:endParaRPr lang="zh-CN" altLang="en-US" sz="11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7295907" y="4792226"/>
            <a:ext cx="197802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Actual completion: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2million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
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200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7278838" y="5265860"/>
            <a:ext cx="211137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Payment collection: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1million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 
:</a:t>
            </a:r>
            <a:r>
              <a:rPr lang="en-US" altLang="zh-CN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100</a:t>
            </a:r>
            <a:r>
              <a:rPr lang="zh-CN" altLang="en-US" sz="11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万</a:t>
            </a:r>
            <a:endParaRPr lang="zh-CN" altLang="en-US" sz="11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65775" y="2946400"/>
            <a:ext cx="1001395" cy="1001395"/>
          </a:xfrm>
          <a:prstGeom prst="ellipse">
            <a:avLst/>
          </a:prstGeom>
          <a:solidFill>
            <a:srgbClr val="3A3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charset="-128"/>
                <a:ea typeface="Meiryo UI" panose="020B0604030504040204" charset="-128"/>
              </a:rPr>
              <a:t>VS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9" y="3315481"/>
            <a:ext cx="12193134" cy="3542519"/>
            <a:chOff x="-2109" y="3315481"/>
            <a:chExt cx="12193134" cy="3542519"/>
          </a:xfrm>
          <a:solidFill>
            <a:srgbClr val="00939F"/>
          </a:solidFill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  <a:grpFill/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</p:grpSp>
      <p:cxnSp>
        <p:nvCxnSpPr>
          <p:cNvPr id="13" name="直接连接符 12"/>
          <p:cNvCxnSpPr/>
          <p:nvPr/>
        </p:nvCxnSpPr>
        <p:spPr>
          <a:xfrm flipH="1">
            <a:off x="6107721" y="23495"/>
            <a:ext cx="0" cy="1440000"/>
          </a:xfrm>
          <a:prstGeom prst="line">
            <a:avLst/>
          </a:prstGeom>
          <a:ln w="28575">
            <a:solidFill>
              <a:srgbClr val="00939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1"/>
          <p:cNvGrpSpPr>
            <a:grpSpLocks noChangeAspect="1"/>
          </p:cNvGrpSpPr>
          <p:nvPr/>
        </p:nvGrpSpPr>
        <p:grpSpPr bwMode="auto">
          <a:xfrm>
            <a:off x="5681498" y="1756103"/>
            <a:ext cx="852447" cy="862989"/>
            <a:chOff x="-807" y="1336"/>
            <a:chExt cx="1132" cy="1146"/>
          </a:xfrm>
          <a:solidFill>
            <a:srgbClr val="00939F"/>
          </a:solidFill>
        </p:grpSpPr>
        <p:sp>
          <p:nvSpPr>
            <p:cNvPr id="37" name="Freeform 32"/>
            <p:cNvSpPr/>
            <p:nvPr/>
          </p:nvSpPr>
          <p:spPr bwMode="auto">
            <a:xfrm>
              <a:off x="-490" y="1552"/>
              <a:ext cx="384" cy="775"/>
            </a:xfrm>
            <a:custGeom>
              <a:avLst/>
              <a:gdLst>
                <a:gd name="T0" fmla="*/ 101 w 384"/>
                <a:gd name="T1" fmla="*/ 775 h 775"/>
                <a:gd name="T2" fmla="*/ 283 w 384"/>
                <a:gd name="T3" fmla="*/ 775 h 775"/>
                <a:gd name="T4" fmla="*/ 283 w 384"/>
                <a:gd name="T5" fmla="*/ 195 h 775"/>
                <a:gd name="T6" fmla="*/ 384 w 384"/>
                <a:gd name="T7" fmla="*/ 195 h 775"/>
                <a:gd name="T8" fmla="*/ 188 w 384"/>
                <a:gd name="T9" fmla="*/ 0 h 775"/>
                <a:gd name="T10" fmla="*/ 0 w 384"/>
                <a:gd name="T11" fmla="*/ 195 h 775"/>
                <a:gd name="T12" fmla="*/ 101 w 384"/>
                <a:gd name="T13" fmla="*/ 195 h 775"/>
                <a:gd name="T14" fmla="*/ 101 w 384"/>
                <a:gd name="T15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775">
                  <a:moveTo>
                    <a:pt x="101" y="775"/>
                  </a:moveTo>
                  <a:lnTo>
                    <a:pt x="283" y="775"/>
                  </a:lnTo>
                  <a:lnTo>
                    <a:pt x="283" y="195"/>
                  </a:lnTo>
                  <a:lnTo>
                    <a:pt x="384" y="195"/>
                  </a:lnTo>
                  <a:lnTo>
                    <a:pt x="188" y="0"/>
                  </a:lnTo>
                  <a:lnTo>
                    <a:pt x="0" y="195"/>
                  </a:lnTo>
                  <a:lnTo>
                    <a:pt x="101" y="195"/>
                  </a:lnTo>
                  <a:lnTo>
                    <a:pt x="101" y="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800" y="1855"/>
              <a:ext cx="377" cy="472"/>
            </a:xfrm>
            <a:custGeom>
              <a:avLst/>
              <a:gdLst>
                <a:gd name="T0" fmla="*/ 101 w 377"/>
                <a:gd name="T1" fmla="*/ 472 h 472"/>
                <a:gd name="T2" fmla="*/ 276 w 377"/>
                <a:gd name="T3" fmla="*/ 472 h 472"/>
                <a:gd name="T4" fmla="*/ 276 w 377"/>
                <a:gd name="T5" fmla="*/ 196 h 472"/>
                <a:gd name="T6" fmla="*/ 377 w 377"/>
                <a:gd name="T7" fmla="*/ 196 h 472"/>
                <a:gd name="T8" fmla="*/ 188 w 377"/>
                <a:gd name="T9" fmla="*/ 0 h 472"/>
                <a:gd name="T10" fmla="*/ 0 w 377"/>
                <a:gd name="T11" fmla="*/ 196 h 472"/>
                <a:gd name="T12" fmla="*/ 101 w 377"/>
                <a:gd name="T13" fmla="*/ 196 h 472"/>
                <a:gd name="T14" fmla="*/ 101 w 377"/>
                <a:gd name="T15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472">
                  <a:moveTo>
                    <a:pt x="101" y="472"/>
                  </a:moveTo>
                  <a:lnTo>
                    <a:pt x="276" y="472"/>
                  </a:lnTo>
                  <a:lnTo>
                    <a:pt x="276" y="196"/>
                  </a:lnTo>
                  <a:lnTo>
                    <a:pt x="377" y="196"/>
                  </a:lnTo>
                  <a:lnTo>
                    <a:pt x="188" y="0"/>
                  </a:lnTo>
                  <a:lnTo>
                    <a:pt x="0" y="196"/>
                  </a:lnTo>
                  <a:lnTo>
                    <a:pt x="101" y="196"/>
                  </a:lnTo>
                  <a:lnTo>
                    <a:pt x="101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-807" y="2374"/>
              <a:ext cx="1132" cy="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22" y="1336"/>
              <a:ext cx="155" cy="1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-86" y="1545"/>
              <a:ext cx="364" cy="782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5387721" y="1467597"/>
            <a:ext cx="1440000" cy="1440000"/>
          </a:xfrm>
          <a:prstGeom prst="ellipse">
            <a:avLst/>
          </a:prstGeom>
          <a:noFill/>
          <a:ln w="28575">
            <a:solidFill>
              <a:srgbClr val="009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72" name="直接连接符 71"/>
          <p:cNvCxnSpPr>
            <a:stCxn id="14" idx="4"/>
          </p:cNvCxnSpPr>
          <p:nvPr/>
        </p:nvCxnSpPr>
        <p:spPr>
          <a:xfrm>
            <a:off x="6107721" y="2907597"/>
            <a:ext cx="0" cy="396000"/>
          </a:xfrm>
          <a:prstGeom prst="line">
            <a:avLst/>
          </a:prstGeom>
          <a:ln w="28575">
            <a:solidFill>
              <a:srgbClr val="00939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779180" y="4456874"/>
            <a:ext cx="46336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 your  text</a:t>
            </a:r>
            <a:endParaRPr lang="en-US" altLang="zh-CN" sz="48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 bwMode="gray">
          <a:xfrm>
            <a:off x="4217124" y="2561479"/>
            <a:ext cx="1447800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Freeform 5"/>
          <p:cNvSpPr/>
          <p:nvPr/>
        </p:nvSpPr>
        <p:spPr bwMode="gray">
          <a:xfrm rot="7200000">
            <a:off x="5909398" y="1481979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4ABEDE"/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4" name="Group 6"/>
          <p:cNvGrpSpPr/>
          <p:nvPr/>
        </p:nvGrpSpPr>
        <p:grpSpPr bwMode="auto">
          <a:xfrm>
            <a:off x="4299674" y="1467691"/>
            <a:ext cx="2349500" cy="2066925"/>
            <a:chOff x="1712" y="1389"/>
            <a:chExt cx="1480" cy="1302"/>
          </a:xfrm>
          <a:solidFill>
            <a:srgbClr val="00939F"/>
          </a:solidFill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 rot="-90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6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5020 h 378"/>
                <a:gd name="T6" fmla="*/ 368 w 750"/>
                <a:gd name="T7" fmla="*/ 9768 h 378"/>
                <a:gd name="T8" fmla="*/ 9866 w 750"/>
                <a:gd name="T9" fmla="*/ 9768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7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38 w 495"/>
                <a:gd name="T1" fmla="*/ 10 h 971"/>
                <a:gd name="T2" fmla="*/ 38 w 495"/>
                <a:gd name="T3" fmla="*/ 35 h 971"/>
                <a:gd name="T4" fmla="*/ 35 w 495"/>
                <a:gd name="T5" fmla="*/ 35 h 971"/>
                <a:gd name="T6" fmla="*/ 33 w 495"/>
                <a:gd name="T7" fmla="*/ 35 h 971"/>
                <a:gd name="T8" fmla="*/ 31 w 495"/>
                <a:gd name="T9" fmla="*/ 33 h 971"/>
                <a:gd name="T10" fmla="*/ 29 w 495"/>
                <a:gd name="T11" fmla="*/ 33 h 971"/>
                <a:gd name="T12" fmla="*/ 25 w 495"/>
                <a:gd name="T13" fmla="*/ 31 h 971"/>
                <a:gd name="T14" fmla="*/ 23 w 495"/>
                <a:gd name="T15" fmla="*/ 29 h 971"/>
                <a:gd name="T16" fmla="*/ 21 w 495"/>
                <a:gd name="T17" fmla="*/ 27 h 971"/>
                <a:gd name="T18" fmla="*/ 17 w 495"/>
                <a:gd name="T19" fmla="*/ 24 h 971"/>
                <a:gd name="T20" fmla="*/ 14 w 495"/>
                <a:gd name="T21" fmla="*/ 20 h 971"/>
                <a:gd name="T22" fmla="*/ 10 w 495"/>
                <a:gd name="T23" fmla="*/ 16 h 971"/>
                <a:gd name="T24" fmla="*/ 8 w 495"/>
                <a:gd name="T25" fmla="*/ 13 h 971"/>
                <a:gd name="T26" fmla="*/ 2 w 495"/>
                <a:gd name="T27" fmla="*/ 7 h 971"/>
                <a:gd name="T28" fmla="*/ 2 w 495"/>
                <a:gd name="T29" fmla="*/ 5 h 971"/>
                <a:gd name="T30" fmla="*/ 0 w 495"/>
                <a:gd name="T31" fmla="*/ 2 h 971"/>
                <a:gd name="T32" fmla="*/ 2 w 495"/>
                <a:gd name="T33" fmla="*/ 0 h 971"/>
                <a:gd name="T34" fmla="*/ 2 w 495"/>
                <a:gd name="T35" fmla="*/ 1 h 971"/>
                <a:gd name="T36" fmla="*/ 2 w 495"/>
                <a:gd name="T37" fmla="*/ 3 h 971"/>
                <a:gd name="T38" fmla="*/ 2 w 495"/>
                <a:gd name="T39" fmla="*/ 4 h 971"/>
                <a:gd name="T40" fmla="*/ 2 w 495"/>
                <a:gd name="T41" fmla="*/ 5 h 971"/>
                <a:gd name="T42" fmla="*/ 2 w 495"/>
                <a:gd name="T43" fmla="*/ 6 h 971"/>
                <a:gd name="T44" fmla="*/ 4 w 495"/>
                <a:gd name="T45" fmla="*/ 7 h 971"/>
                <a:gd name="T46" fmla="*/ 6 w 495"/>
                <a:gd name="T47" fmla="*/ 9 h 971"/>
                <a:gd name="T48" fmla="*/ 10 w 495"/>
                <a:gd name="T49" fmla="*/ 10 h 971"/>
                <a:gd name="T50" fmla="*/ 13 w 495"/>
                <a:gd name="T51" fmla="*/ 10 h 971"/>
                <a:gd name="T52" fmla="*/ 19 w 495"/>
                <a:gd name="T53" fmla="*/ 10 h 971"/>
                <a:gd name="T54" fmla="*/ 38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8" name="Freeform 10"/>
          <p:cNvSpPr/>
          <p:nvPr/>
        </p:nvSpPr>
        <p:spPr bwMode="gray">
          <a:xfrm rot="14400000">
            <a:off x="6023698" y="3334591"/>
            <a:ext cx="1365250" cy="2071688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9" name="Group 11"/>
          <p:cNvGrpSpPr/>
          <p:nvPr/>
        </p:nvGrpSpPr>
        <p:grpSpPr bwMode="auto">
          <a:xfrm>
            <a:off x="6104661" y="2423366"/>
            <a:ext cx="2057400" cy="2192338"/>
            <a:chOff x="2854" y="1996"/>
            <a:chExt cx="1296" cy="1381"/>
          </a:xfrm>
          <a:solidFill>
            <a:srgbClr val="FAC435"/>
          </a:solidFill>
        </p:grpSpPr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 rot="-1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Freeform 13"/>
            <p:cNvSpPr/>
            <p:nvPr/>
          </p:nvSpPr>
          <p:spPr bwMode="gray">
            <a:xfrm rot="-7200000">
              <a:off x="3102" y="2371"/>
              <a:ext cx="948" cy="507"/>
            </a:xfrm>
            <a:custGeom>
              <a:avLst/>
              <a:gdLst>
                <a:gd name="T0" fmla="*/ 9866 w 750"/>
                <a:gd name="T1" fmla="*/ 0 h 378"/>
                <a:gd name="T2" fmla="*/ 0 w 750"/>
                <a:gd name="T3" fmla="*/ 0 h 378"/>
                <a:gd name="T4" fmla="*/ 32 w 750"/>
                <a:gd name="T5" fmla="*/ 4901 h 378"/>
                <a:gd name="T6" fmla="*/ 368 w 750"/>
                <a:gd name="T7" fmla="*/ 9551 h 378"/>
                <a:gd name="T8" fmla="*/ 9866 w 750"/>
                <a:gd name="T9" fmla="*/ 9551 h 378"/>
                <a:gd name="T10" fmla="*/ 9866 w 750"/>
                <a:gd name="T11" fmla="*/ 0 h 378"/>
                <a:gd name="T12" fmla="*/ 9866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 rot="-7200000">
              <a:off x="3618" y="2845"/>
              <a:ext cx="346" cy="718"/>
            </a:xfrm>
            <a:custGeom>
              <a:avLst/>
              <a:gdLst>
                <a:gd name="T0" fmla="*/ 10 w 495"/>
                <a:gd name="T1" fmla="*/ 10 h 971"/>
                <a:gd name="T2" fmla="*/ 10 w 495"/>
                <a:gd name="T3" fmla="*/ 35 h 971"/>
                <a:gd name="T4" fmla="*/ 9 w 495"/>
                <a:gd name="T5" fmla="*/ 35 h 971"/>
                <a:gd name="T6" fmla="*/ 8 w 495"/>
                <a:gd name="T7" fmla="*/ 35 h 971"/>
                <a:gd name="T8" fmla="*/ 8 w 495"/>
                <a:gd name="T9" fmla="*/ 33 h 971"/>
                <a:gd name="T10" fmla="*/ 7 w 495"/>
                <a:gd name="T11" fmla="*/ 33 h 971"/>
                <a:gd name="T12" fmla="*/ 7 w 495"/>
                <a:gd name="T13" fmla="*/ 31 h 971"/>
                <a:gd name="T14" fmla="*/ 6 w 495"/>
                <a:gd name="T15" fmla="*/ 29 h 971"/>
                <a:gd name="T16" fmla="*/ 5 w 495"/>
                <a:gd name="T17" fmla="*/ 27 h 971"/>
                <a:gd name="T18" fmla="*/ 4 w 495"/>
                <a:gd name="T19" fmla="*/ 24 h 971"/>
                <a:gd name="T20" fmla="*/ 3 w 495"/>
                <a:gd name="T21" fmla="*/ 20 h 971"/>
                <a:gd name="T22" fmla="*/ 2 w 495"/>
                <a:gd name="T23" fmla="*/ 16 h 971"/>
                <a:gd name="T24" fmla="*/ 2 w 495"/>
                <a:gd name="T25" fmla="*/ 13 h 971"/>
                <a:gd name="T26" fmla="*/ 1 w 495"/>
                <a:gd name="T27" fmla="*/ 7 h 971"/>
                <a:gd name="T28" fmla="*/ 1 w 495"/>
                <a:gd name="T29" fmla="*/ 5 h 971"/>
                <a:gd name="T30" fmla="*/ 0 w 495"/>
                <a:gd name="T31" fmla="*/ 2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3 h 971"/>
                <a:gd name="T38" fmla="*/ 1 w 495"/>
                <a:gd name="T39" fmla="*/ 4 h 971"/>
                <a:gd name="T40" fmla="*/ 1 w 495"/>
                <a:gd name="T41" fmla="*/ 5 h 971"/>
                <a:gd name="T42" fmla="*/ 1 w 495"/>
                <a:gd name="T43" fmla="*/ 6 h 971"/>
                <a:gd name="T44" fmla="*/ 1 w 495"/>
                <a:gd name="T45" fmla="*/ 7 h 971"/>
                <a:gd name="T46" fmla="*/ 1 w 495"/>
                <a:gd name="T47" fmla="*/ 9 h 971"/>
                <a:gd name="T48" fmla="*/ 2 w 495"/>
                <a:gd name="T49" fmla="*/ 10 h 971"/>
                <a:gd name="T50" fmla="*/ 3 w 495"/>
                <a:gd name="T51" fmla="*/ 10 h 971"/>
                <a:gd name="T52" fmla="*/ 5 w 495"/>
                <a:gd name="T53" fmla="*/ 10 h 971"/>
                <a:gd name="T54" fmla="*/ 10 w 495"/>
                <a:gd name="T55" fmla="*/ 10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3" name="Group 15"/>
          <p:cNvGrpSpPr/>
          <p:nvPr/>
        </p:nvGrpSpPr>
        <p:grpSpPr bwMode="auto">
          <a:xfrm>
            <a:off x="4209186" y="3766391"/>
            <a:ext cx="2493963" cy="1395413"/>
            <a:chOff x="1655" y="2837"/>
            <a:chExt cx="1571" cy="879"/>
          </a:xfrm>
          <a:solidFill>
            <a:srgbClr val="E53F1F"/>
          </a:solidFill>
        </p:grpSpPr>
        <p:sp>
          <p:nvSpPr>
            <p:cNvPr id="14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18 w 495"/>
                <a:gd name="T1" fmla="*/ 7 h 971"/>
                <a:gd name="T2" fmla="*/ 18 w 495"/>
                <a:gd name="T3" fmla="*/ 24 h 971"/>
                <a:gd name="T4" fmla="*/ 16 w 495"/>
                <a:gd name="T5" fmla="*/ 24 h 971"/>
                <a:gd name="T6" fmla="*/ 16 w 495"/>
                <a:gd name="T7" fmla="*/ 23 h 971"/>
                <a:gd name="T8" fmla="*/ 15 w 495"/>
                <a:gd name="T9" fmla="*/ 22 h 971"/>
                <a:gd name="T10" fmla="*/ 13 w 495"/>
                <a:gd name="T11" fmla="*/ 22 h 971"/>
                <a:gd name="T12" fmla="*/ 12 w 495"/>
                <a:gd name="T13" fmla="*/ 21 h 971"/>
                <a:gd name="T14" fmla="*/ 11 w 495"/>
                <a:gd name="T15" fmla="*/ 19 h 971"/>
                <a:gd name="T16" fmla="*/ 10 w 495"/>
                <a:gd name="T17" fmla="*/ 17 h 971"/>
                <a:gd name="T18" fmla="*/ 8 w 495"/>
                <a:gd name="T19" fmla="*/ 16 h 971"/>
                <a:gd name="T20" fmla="*/ 7 w 495"/>
                <a:gd name="T21" fmla="*/ 14 h 971"/>
                <a:gd name="T22" fmla="*/ 5 w 495"/>
                <a:gd name="T23" fmla="*/ 11 h 971"/>
                <a:gd name="T24" fmla="*/ 4 w 495"/>
                <a:gd name="T25" fmla="*/ 9 h 971"/>
                <a:gd name="T26" fmla="*/ 1 w 495"/>
                <a:gd name="T27" fmla="*/ 5 h 971"/>
                <a:gd name="T28" fmla="*/ 1 w 495"/>
                <a:gd name="T29" fmla="*/ 3 h 971"/>
                <a:gd name="T30" fmla="*/ 0 w 495"/>
                <a:gd name="T31" fmla="*/ 1 h 971"/>
                <a:gd name="T32" fmla="*/ 1 w 495"/>
                <a:gd name="T33" fmla="*/ 0 h 971"/>
                <a:gd name="T34" fmla="*/ 1 w 495"/>
                <a:gd name="T35" fmla="*/ 1 h 971"/>
                <a:gd name="T36" fmla="*/ 1 w 495"/>
                <a:gd name="T37" fmla="*/ 2 h 971"/>
                <a:gd name="T38" fmla="*/ 1 w 495"/>
                <a:gd name="T39" fmla="*/ 3 h 971"/>
                <a:gd name="T40" fmla="*/ 1 w 495"/>
                <a:gd name="T41" fmla="*/ 3 h 971"/>
                <a:gd name="T42" fmla="*/ 1 w 495"/>
                <a:gd name="T43" fmla="*/ 4 h 971"/>
                <a:gd name="T44" fmla="*/ 2 w 495"/>
                <a:gd name="T45" fmla="*/ 5 h 971"/>
                <a:gd name="T46" fmla="*/ 3 w 495"/>
                <a:gd name="T47" fmla="*/ 6 h 971"/>
                <a:gd name="T48" fmla="*/ 4 w 495"/>
                <a:gd name="T49" fmla="*/ 6 h 971"/>
                <a:gd name="T50" fmla="*/ 7 w 495"/>
                <a:gd name="T51" fmla="*/ 7 h 971"/>
                <a:gd name="T52" fmla="*/ 9 w 495"/>
                <a:gd name="T53" fmla="*/ 7 h 971"/>
                <a:gd name="T54" fmla="*/ 18 w 495"/>
                <a:gd name="T55" fmla="*/ 7 h 9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5"/>
                <a:gd name="T85" fmla="*/ 0 h 971"/>
                <a:gd name="T86" fmla="*/ 495 w 495"/>
                <a:gd name="T87" fmla="*/ 971 h 9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8CBF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solidFill>
                  <a:srgbClr val="8CBF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18765 w 750"/>
                <a:gd name="T1" fmla="*/ 0 h 378"/>
                <a:gd name="T2" fmla="*/ 0 w 750"/>
                <a:gd name="T3" fmla="*/ 0 h 378"/>
                <a:gd name="T4" fmla="*/ 51 w 750"/>
                <a:gd name="T5" fmla="*/ 3290 h 378"/>
                <a:gd name="T6" fmla="*/ 702 w 750"/>
                <a:gd name="T7" fmla="*/ 6419 h 378"/>
                <a:gd name="T8" fmla="*/ 18765 w 750"/>
                <a:gd name="T9" fmla="*/ 6419 h 378"/>
                <a:gd name="T10" fmla="*/ 18765 w 750"/>
                <a:gd name="T11" fmla="*/ 0 h 378"/>
                <a:gd name="T12" fmla="*/ 18765 w 750"/>
                <a:gd name="T13" fmla="*/ 0 h 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"/>
                <a:gd name="T22" fmla="*/ 0 h 378"/>
                <a:gd name="T23" fmla="*/ 750 w 750"/>
                <a:gd name="T24" fmla="*/ 378 h 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round/>
            </a:ln>
          </p:spPr>
          <p:txBody>
            <a:bodyPr/>
            <a:lstStyle/>
            <a:p>
              <a:endParaRPr lang="zh-CN" altLang="en-US">
                <a:solidFill>
                  <a:srgbClr val="8CBF00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84530" y="4514850"/>
            <a:ext cx="3379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
Click add text description
</a:t>
            </a:r>
            <a:endParaRPr lang="zh-CN" altLang="en-US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6295" y="3992880"/>
            <a:ext cx="32277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
</a:t>
            </a:r>
            <a:endParaRPr lang="zh-CN" altLang="en-US" sz="3200" b="1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38135" y="4472940"/>
            <a:ext cx="3166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
Click add text description
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38135" y="3950970"/>
            <a:ext cx="32886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
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99890" y="1209040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
</a:t>
            </a:r>
            <a:endParaRPr lang="zh-CN" altLang="en-US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62780" y="595630"/>
            <a:ext cx="3135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</a:t>
            </a:r>
            <a:endParaRPr lang="zh-CN" altLang="en-US" sz="3200" b="1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1209675" y="5502275"/>
            <a:ext cx="765175" cy="768350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2386202" y="5689395"/>
            <a:ext cx="827975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2504782" y="3612885"/>
            <a:ext cx="2056319" cy="2048849"/>
            <a:chOff x="2274297" y="577851"/>
            <a:chExt cx="2702660" cy="2692842"/>
          </a:xfrm>
          <a:solidFill>
            <a:srgbClr val="E53F1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" name="空心弧 2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16200000">
            <a:off x="3946215" y="1073337"/>
            <a:ext cx="2056319" cy="2048849"/>
            <a:chOff x="2274297" y="577851"/>
            <a:chExt cx="2702660" cy="2692842"/>
          </a:xfrm>
          <a:solidFill>
            <a:srgbClr val="8AC9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空心弧 6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>
            <a:off x="5391859" y="3612885"/>
            <a:ext cx="2056319" cy="2048849"/>
            <a:chOff x="2274297" y="577851"/>
            <a:chExt cx="2702660" cy="2692842"/>
          </a:xfrm>
          <a:solidFill>
            <a:srgbClr val="E53F1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空心弧 10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6200000">
            <a:off x="6833292" y="1073337"/>
            <a:ext cx="2056319" cy="2048849"/>
            <a:chOff x="2274297" y="577851"/>
            <a:chExt cx="2702660" cy="2692842"/>
          </a:xfrm>
          <a:solidFill>
            <a:srgbClr val="8AC99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空心弧 14"/>
            <p:cNvSpPr/>
            <p:nvPr/>
          </p:nvSpPr>
          <p:spPr>
            <a:xfrm rot="5460000">
              <a:off x="2285076" y="578812"/>
              <a:ext cx="2691881" cy="2691881"/>
            </a:xfrm>
            <a:prstGeom prst="blockArc">
              <a:avLst>
                <a:gd name="adj1" fmla="val 10745128"/>
                <a:gd name="adj2" fmla="val 21536034"/>
                <a:gd name="adj3" fmla="val 29560"/>
              </a:avLst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274297" y="2477889"/>
              <a:ext cx="1368152" cy="7923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74297" y="577851"/>
              <a:ext cx="1368152" cy="7983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17532" y="3125921"/>
            <a:ext cx="9144000" cy="483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3183762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01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3315107" y="3613386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E53F1F"/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sz="1400" dirty="0">
              <a:solidFill>
                <a:srgbClr val="E53F1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4625926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02</a:t>
            </a:r>
            <a:endParaRPr lang="en-US" altLang="zh-CN" sz="3600" b="1" dirty="0">
              <a:solidFill>
                <a:srgbClr val="6DA1AB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2" name="TextBox 27"/>
          <p:cNvSpPr txBox="1"/>
          <p:nvPr/>
        </p:nvSpPr>
        <p:spPr>
          <a:xfrm>
            <a:off x="4736570" y="2799004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7513003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04</a:t>
            </a:r>
            <a:endParaRPr lang="en-US" altLang="zh-CN" sz="3600" b="1" dirty="0">
              <a:solidFill>
                <a:srgbClr val="6DA1AB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7623647" y="2799004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TextBox 30"/>
          <p:cNvSpPr txBox="1"/>
          <p:nvPr/>
        </p:nvSpPr>
        <p:spPr>
          <a:xfrm>
            <a:off x="6042035" y="30330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03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6" name="TextBox 31"/>
          <p:cNvSpPr txBox="1"/>
          <p:nvPr/>
        </p:nvSpPr>
        <p:spPr>
          <a:xfrm>
            <a:off x="6173380" y="3613386"/>
            <a:ext cx="470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E53F1F"/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sz="1400" dirty="0">
              <a:solidFill>
                <a:srgbClr val="E53F1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49902" y="5193325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D335C"/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dirty="0">
              <a:solidFill>
                <a:srgbClr val="1D335C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04208" y="1160877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36979" y="5193325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D335C"/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dirty="0">
              <a:solidFill>
                <a:srgbClr val="1D335C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79142" y="1160877"/>
            <a:ext cx="56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Text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90797" y="4587363"/>
            <a:ext cx="2556865" cy="1129665"/>
          </a:xfrm>
          <a:prstGeom prst="rect">
            <a:avLst/>
          </a:prstGeom>
          <a:solidFill>
            <a:srgbClr val="E53F1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
Click add text description
Click add text description</a:t>
            </a:r>
            <a:endParaRPr lang="zh-CN" altLang="en-US" sz="15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90797" y="3943411"/>
            <a:ext cx="2556865" cy="1076325"/>
          </a:xfrm>
          <a:prstGeom prst="rect">
            <a:avLst/>
          </a:prstGeom>
          <a:solidFill>
            <a:srgbClr val="E53F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</a:t>
            </a:r>
            <a:endParaRPr lang="zh-CN" altLang="en-US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4758346" y="1945117"/>
            <a:ext cx="457071" cy="438978"/>
          </a:xfrm>
          <a:custGeom>
            <a:avLst/>
            <a:gdLst>
              <a:gd name="T0" fmla="*/ 188 w 200"/>
              <a:gd name="T1" fmla="*/ 0 h 192"/>
              <a:gd name="T2" fmla="*/ 44 w 200"/>
              <a:gd name="T3" fmla="*/ 0 h 192"/>
              <a:gd name="T4" fmla="*/ 40 w 200"/>
              <a:gd name="T5" fmla="*/ 0 h 192"/>
              <a:gd name="T6" fmla="*/ 32 w 200"/>
              <a:gd name="T7" fmla="*/ 0 h 192"/>
              <a:gd name="T8" fmla="*/ 32 w 200"/>
              <a:gd name="T9" fmla="*/ 36 h 192"/>
              <a:gd name="T10" fmla="*/ 0 w 200"/>
              <a:gd name="T11" fmla="*/ 36 h 192"/>
              <a:gd name="T12" fmla="*/ 0 w 200"/>
              <a:gd name="T13" fmla="*/ 48 h 192"/>
              <a:gd name="T14" fmla="*/ 0 w 200"/>
              <a:gd name="T15" fmla="*/ 152 h 192"/>
              <a:gd name="T16" fmla="*/ 40 w 200"/>
              <a:gd name="T17" fmla="*/ 192 h 192"/>
              <a:gd name="T18" fmla="*/ 64 w 200"/>
              <a:gd name="T19" fmla="*/ 192 h 192"/>
              <a:gd name="T20" fmla="*/ 136 w 200"/>
              <a:gd name="T21" fmla="*/ 192 h 192"/>
              <a:gd name="T22" fmla="*/ 160 w 200"/>
              <a:gd name="T23" fmla="*/ 192 h 192"/>
              <a:gd name="T24" fmla="*/ 200 w 200"/>
              <a:gd name="T25" fmla="*/ 152 h 192"/>
              <a:gd name="T26" fmla="*/ 200 w 200"/>
              <a:gd name="T27" fmla="*/ 12 h 192"/>
              <a:gd name="T28" fmla="*/ 200 w 200"/>
              <a:gd name="T29" fmla="*/ 0 h 192"/>
              <a:gd name="T30" fmla="*/ 188 w 200"/>
              <a:gd name="T31" fmla="*/ 0 h 192"/>
              <a:gd name="T32" fmla="*/ 32 w 200"/>
              <a:gd name="T33" fmla="*/ 140 h 192"/>
              <a:gd name="T34" fmla="*/ 22 w 200"/>
              <a:gd name="T35" fmla="*/ 166 h 192"/>
              <a:gd name="T36" fmla="*/ 12 w 200"/>
              <a:gd name="T37" fmla="*/ 140 h 192"/>
              <a:gd name="T38" fmla="*/ 12 w 200"/>
              <a:gd name="T39" fmla="*/ 48 h 192"/>
              <a:gd name="T40" fmla="*/ 32 w 200"/>
              <a:gd name="T41" fmla="*/ 48 h 192"/>
              <a:gd name="T42" fmla="*/ 32 w 200"/>
              <a:gd name="T43" fmla="*/ 140 h 192"/>
              <a:gd name="T44" fmla="*/ 188 w 200"/>
              <a:gd name="T45" fmla="*/ 140 h 192"/>
              <a:gd name="T46" fmla="*/ 148 w 200"/>
              <a:gd name="T47" fmla="*/ 180 h 192"/>
              <a:gd name="T48" fmla="*/ 136 w 200"/>
              <a:gd name="T49" fmla="*/ 180 h 192"/>
              <a:gd name="T50" fmla="*/ 64 w 200"/>
              <a:gd name="T51" fmla="*/ 180 h 192"/>
              <a:gd name="T52" fmla="*/ 52 w 200"/>
              <a:gd name="T53" fmla="*/ 180 h 192"/>
              <a:gd name="T54" fmla="*/ 35 w 200"/>
              <a:gd name="T55" fmla="*/ 176 h 192"/>
              <a:gd name="T56" fmla="*/ 44 w 200"/>
              <a:gd name="T57" fmla="*/ 152 h 192"/>
              <a:gd name="T58" fmla="*/ 44 w 200"/>
              <a:gd name="T59" fmla="*/ 12 h 192"/>
              <a:gd name="T60" fmla="*/ 188 w 200"/>
              <a:gd name="T61" fmla="*/ 12 h 192"/>
              <a:gd name="T62" fmla="*/ 188 w 200"/>
              <a:gd name="T63" fmla="*/ 140 h 192"/>
              <a:gd name="T64" fmla="*/ 100 w 200"/>
              <a:gd name="T65" fmla="*/ 128 h 192"/>
              <a:gd name="T66" fmla="*/ 60 w 200"/>
              <a:gd name="T67" fmla="*/ 128 h 192"/>
              <a:gd name="T68" fmla="*/ 60 w 200"/>
              <a:gd name="T69" fmla="*/ 140 h 192"/>
              <a:gd name="T70" fmla="*/ 100 w 200"/>
              <a:gd name="T71" fmla="*/ 140 h 192"/>
              <a:gd name="T72" fmla="*/ 100 w 200"/>
              <a:gd name="T73" fmla="*/ 128 h 192"/>
              <a:gd name="T74" fmla="*/ 100 w 200"/>
              <a:gd name="T75" fmla="*/ 108 h 192"/>
              <a:gd name="T76" fmla="*/ 60 w 200"/>
              <a:gd name="T77" fmla="*/ 108 h 192"/>
              <a:gd name="T78" fmla="*/ 60 w 200"/>
              <a:gd name="T79" fmla="*/ 120 h 192"/>
              <a:gd name="T80" fmla="*/ 100 w 200"/>
              <a:gd name="T81" fmla="*/ 120 h 192"/>
              <a:gd name="T82" fmla="*/ 100 w 200"/>
              <a:gd name="T83" fmla="*/ 108 h 192"/>
              <a:gd name="T84" fmla="*/ 100 w 200"/>
              <a:gd name="T85" fmla="*/ 88 h 192"/>
              <a:gd name="T86" fmla="*/ 60 w 200"/>
              <a:gd name="T87" fmla="*/ 88 h 192"/>
              <a:gd name="T88" fmla="*/ 60 w 200"/>
              <a:gd name="T89" fmla="*/ 100 h 192"/>
              <a:gd name="T90" fmla="*/ 100 w 200"/>
              <a:gd name="T91" fmla="*/ 100 h 192"/>
              <a:gd name="T92" fmla="*/ 100 w 200"/>
              <a:gd name="T93" fmla="*/ 88 h 192"/>
              <a:gd name="T94" fmla="*/ 168 w 200"/>
              <a:gd name="T95" fmla="*/ 36 h 192"/>
              <a:gd name="T96" fmla="*/ 60 w 200"/>
              <a:gd name="T97" fmla="*/ 36 h 192"/>
              <a:gd name="T98" fmla="*/ 60 w 200"/>
              <a:gd name="T99" fmla="*/ 52 h 192"/>
              <a:gd name="T100" fmla="*/ 168 w 200"/>
              <a:gd name="T101" fmla="*/ 52 h 192"/>
              <a:gd name="T102" fmla="*/ 168 w 200"/>
              <a:gd name="T103" fmla="*/ 36 h 192"/>
              <a:gd name="T104" fmla="*/ 100 w 200"/>
              <a:gd name="T105" fmla="*/ 68 h 192"/>
              <a:gd name="T106" fmla="*/ 60 w 200"/>
              <a:gd name="T107" fmla="*/ 68 h 192"/>
              <a:gd name="T108" fmla="*/ 60 w 200"/>
              <a:gd name="T109" fmla="*/ 80 h 192"/>
              <a:gd name="T110" fmla="*/ 100 w 200"/>
              <a:gd name="T111" fmla="*/ 80 h 192"/>
              <a:gd name="T112" fmla="*/ 100 w 200"/>
              <a:gd name="T113" fmla="*/ 68 h 192"/>
              <a:gd name="T114" fmla="*/ 112 w 200"/>
              <a:gd name="T115" fmla="*/ 140 h 192"/>
              <a:gd name="T116" fmla="*/ 168 w 200"/>
              <a:gd name="T117" fmla="*/ 140 h 192"/>
              <a:gd name="T118" fmla="*/ 168 w 200"/>
              <a:gd name="T119" fmla="*/ 68 h 192"/>
              <a:gd name="T120" fmla="*/ 112 w 200"/>
              <a:gd name="T121" fmla="*/ 68 h 192"/>
              <a:gd name="T122" fmla="*/ 112 w 200"/>
              <a:gd name="T123" fmla="*/ 14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" h="192">
                <a:moveTo>
                  <a:pt x="188" y="0"/>
                </a:move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36"/>
                  <a:pt x="32" y="36"/>
                  <a:pt x="3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74"/>
                  <a:pt x="17" y="192"/>
                  <a:pt x="40" y="192"/>
                </a:cubicBezTo>
                <a:cubicBezTo>
                  <a:pt x="64" y="192"/>
                  <a:pt x="64" y="192"/>
                  <a:pt x="64" y="192"/>
                </a:cubicBezTo>
                <a:cubicBezTo>
                  <a:pt x="136" y="192"/>
                  <a:pt x="136" y="192"/>
                  <a:pt x="136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82" y="192"/>
                  <a:pt x="200" y="174"/>
                  <a:pt x="200" y="152"/>
                </a:cubicBezTo>
                <a:cubicBezTo>
                  <a:pt x="200" y="12"/>
                  <a:pt x="200" y="12"/>
                  <a:pt x="200" y="12"/>
                </a:cubicBezTo>
                <a:cubicBezTo>
                  <a:pt x="200" y="0"/>
                  <a:pt x="200" y="0"/>
                  <a:pt x="200" y="0"/>
                </a:cubicBezTo>
                <a:lnTo>
                  <a:pt x="188" y="0"/>
                </a:lnTo>
                <a:close/>
                <a:moveTo>
                  <a:pt x="32" y="140"/>
                </a:moveTo>
                <a:cubicBezTo>
                  <a:pt x="32" y="150"/>
                  <a:pt x="28" y="159"/>
                  <a:pt x="22" y="166"/>
                </a:cubicBezTo>
                <a:cubicBezTo>
                  <a:pt x="15" y="159"/>
                  <a:pt x="12" y="150"/>
                  <a:pt x="12" y="140"/>
                </a:cubicBezTo>
                <a:cubicBezTo>
                  <a:pt x="12" y="48"/>
                  <a:pt x="12" y="48"/>
                  <a:pt x="12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140"/>
                </a:lnTo>
                <a:close/>
                <a:moveTo>
                  <a:pt x="188" y="140"/>
                </a:moveTo>
                <a:cubicBezTo>
                  <a:pt x="188" y="162"/>
                  <a:pt x="170" y="180"/>
                  <a:pt x="148" y="180"/>
                </a:cubicBezTo>
                <a:cubicBezTo>
                  <a:pt x="136" y="180"/>
                  <a:pt x="136" y="180"/>
                  <a:pt x="136" y="180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52" y="180"/>
                  <a:pt x="52" y="180"/>
                  <a:pt x="52" y="180"/>
                </a:cubicBezTo>
                <a:cubicBezTo>
                  <a:pt x="46" y="180"/>
                  <a:pt x="40" y="178"/>
                  <a:pt x="35" y="176"/>
                </a:cubicBezTo>
                <a:cubicBezTo>
                  <a:pt x="40" y="169"/>
                  <a:pt x="44" y="161"/>
                  <a:pt x="44" y="152"/>
                </a:cubicBezTo>
                <a:cubicBezTo>
                  <a:pt x="44" y="12"/>
                  <a:pt x="44" y="12"/>
                  <a:pt x="44" y="12"/>
                </a:cubicBezTo>
                <a:cubicBezTo>
                  <a:pt x="188" y="12"/>
                  <a:pt x="188" y="12"/>
                  <a:pt x="188" y="12"/>
                </a:cubicBezTo>
                <a:lnTo>
                  <a:pt x="188" y="140"/>
                </a:lnTo>
                <a:close/>
                <a:moveTo>
                  <a:pt x="100" y="128"/>
                </a:moveTo>
                <a:cubicBezTo>
                  <a:pt x="60" y="128"/>
                  <a:pt x="60" y="128"/>
                  <a:pt x="60" y="128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28"/>
                </a:lnTo>
                <a:close/>
                <a:moveTo>
                  <a:pt x="100" y="108"/>
                </a:moveTo>
                <a:cubicBezTo>
                  <a:pt x="60" y="108"/>
                  <a:pt x="60" y="108"/>
                  <a:pt x="60" y="108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100" y="120"/>
                  <a:pt x="100" y="120"/>
                  <a:pt x="100" y="120"/>
                </a:cubicBezTo>
                <a:lnTo>
                  <a:pt x="100" y="108"/>
                </a:lnTo>
                <a:close/>
                <a:moveTo>
                  <a:pt x="100" y="88"/>
                </a:moveTo>
                <a:cubicBezTo>
                  <a:pt x="60" y="88"/>
                  <a:pt x="60" y="88"/>
                  <a:pt x="60" y="88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100" y="100"/>
                  <a:pt x="100" y="100"/>
                  <a:pt x="100" y="100"/>
                </a:cubicBezTo>
                <a:lnTo>
                  <a:pt x="100" y="88"/>
                </a:lnTo>
                <a:close/>
                <a:moveTo>
                  <a:pt x="168" y="36"/>
                </a:moveTo>
                <a:cubicBezTo>
                  <a:pt x="60" y="36"/>
                  <a:pt x="60" y="36"/>
                  <a:pt x="60" y="36"/>
                </a:cubicBezTo>
                <a:cubicBezTo>
                  <a:pt x="60" y="52"/>
                  <a:pt x="60" y="52"/>
                  <a:pt x="60" y="52"/>
                </a:cubicBezTo>
                <a:cubicBezTo>
                  <a:pt x="168" y="52"/>
                  <a:pt x="168" y="52"/>
                  <a:pt x="168" y="52"/>
                </a:cubicBezTo>
                <a:lnTo>
                  <a:pt x="168" y="36"/>
                </a:lnTo>
                <a:close/>
                <a:moveTo>
                  <a:pt x="100" y="68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0"/>
                  <a:pt x="60" y="80"/>
                  <a:pt x="60" y="80"/>
                </a:cubicBezTo>
                <a:cubicBezTo>
                  <a:pt x="100" y="80"/>
                  <a:pt x="100" y="80"/>
                  <a:pt x="100" y="80"/>
                </a:cubicBezTo>
                <a:lnTo>
                  <a:pt x="100" y="68"/>
                </a:lnTo>
                <a:close/>
                <a:moveTo>
                  <a:pt x="112" y="140"/>
                </a:moveTo>
                <a:cubicBezTo>
                  <a:pt x="168" y="140"/>
                  <a:pt x="168" y="140"/>
                  <a:pt x="168" y="140"/>
                </a:cubicBezTo>
                <a:cubicBezTo>
                  <a:pt x="168" y="68"/>
                  <a:pt x="168" y="68"/>
                  <a:pt x="168" y="68"/>
                </a:cubicBezTo>
                <a:cubicBezTo>
                  <a:pt x="112" y="68"/>
                  <a:pt x="112" y="68"/>
                  <a:pt x="112" y="68"/>
                </a:cubicBezTo>
                <a:lnTo>
                  <a:pt x="112" y="140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4" name="Freeform 9"/>
          <p:cNvSpPr>
            <a:spLocks noEditPoints="1"/>
          </p:cNvSpPr>
          <p:nvPr/>
        </p:nvSpPr>
        <p:spPr bwMode="auto">
          <a:xfrm>
            <a:off x="3333405" y="4290333"/>
            <a:ext cx="481845" cy="475706"/>
          </a:xfrm>
          <a:custGeom>
            <a:avLst/>
            <a:gdLst>
              <a:gd name="T0" fmla="*/ 190 w 196"/>
              <a:gd name="T1" fmla="*/ 166 h 194"/>
              <a:gd name="T2" fmla="*/ 143 w 196"/>
              <a:gd name="T3" fmla="*/ 120 h 194"/>
              <a:gd name="T4" fmla="*/ 142 w 196"/>
              <a:gd name="T5" fmla="*/ 118 h 194"/>
              <a:gd name="T6" fmla="*/ 154 w 196"/>
              <a:gd name="T7" fmla="*/ 76 h 194"/>
              <a:gd name="T8" fmla="*/ 77 w 196"/>
              <a:gd name="T9" fmla="*/ 0 h 194"/>
              <a:gd name="T10" fmla="*/ 0 w 196"/>
              <a:gd name="T11" fmla="*/ 76 h 194"/>
              <a:gd name="T12" fmla="*/ 77 w 196"/>
              <a:gd name="T13" fmla="*/ 153 h 194"/>
              <a:gd name="T14" fmla="*/ 119 w 196"/>
              <a:gd name="T15" fmla="*/ 141 h 194"/>
              <a:gd name="T16" fmla="*/ 120 w 196"/>
              <a:gd name="T17" fmla="*/ 143 h 194"/>
              <a:gd name="T18" fmla="*/ 167 w 196"/>
              <a:gd name="T19" fmla="*/ 189 h 194"/>
              <a:gd name="T20" fmla="*/ 178 w 196"/>
              <a:gd name="T21" fmla="*/ 194 h 194"/>
              <a:gd name="T22" fmla="*/ 190 w 196"/>
              <a:gd name="T23" fmla="*/ 189 h 194"/>
              <a:gd name="T24" fmla="*/ 190 w 196"/>
              <a:gd name="T25" fmla="*/ 166 h 194"/>
              <a:gd name="T26" fmla="*/ 77 w 196"/>
              <a:gd name="T27" fmla="*/ 129 h 194"/>
              <a:gd name="T28" fmla="*/ 25 w 196"/>
              <a:gd name="T29" fmla="*/ 76 h 194"/>
              <a:gd name="T30" fmla="*/ 77 w 196"/>
              <a:gd name="T31" fmla="*/ 24 h 194"/>
              <a:gd name="T32" fmla="*/ 130 w 196"/>
              <a:gd name="T33" fmla="*/ 76 h 194"/>
              <a:gd name="T34" fmla="*/ 77 w 196"/>
              <a:gd name="T35" fmla="*/ 12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6" h="194">
                <a:moveTo>
                  <a:pt x="190" y="166"/>
                </a:moveTo>
                <a:cubicBezTo>
                  <a:pt x="143" y="120"/>
                  <a:pt x="143" y="120"/>
                  <a:pt x="143" y="120"/>
                </a:cubicBezTo>
                <a:cubicBezTo>
                  <a:pt x="143" y="119"/>
                  <a:pt x="142" y="119"/>
                  <a:pt x="142" y="118"/>
                </a:cubicBezTo>
                <a:cubicBezTo>
                  <a:pt x="149" y="106"/>
                  <a:pt x="154" y="92"/>
                  <a:pt x="154" y="76"/>
                </a:cubicBezTo>
                <a:cubicBezTo>
                  <a:pt x="154" y="34"/>
                  <a:pt x="120" y="0"/>
                  <a:pt x="77" y="0"/>
                </a:cubicBezTo>
                <a:cubicBezTo>
                  <a:pt x="35" y="0"/>
                  <a:pt x="0" y="34"/>
                  <a:pt x="0" y="76"/>
                </a:cubicBezTo>
                <a:cubicBezTo>
                  <a:pt x="0" y="119"/>
                  <a:pt x="35" y="153"/>
                  <a:pt x="77" y="153"/>
                </a:cubicBezTo>
                <a:cubicBezTo>
                  <a:pt x="93" y="153"/>
                  <a:pt x="107" y="149"/>
                  <a:pt x="119" y="141"/>
                </a:cubicBezTo>
                <a:cubicBezTo>
                  <a:pt x="119" y="141"/>
                  <a:pt x="120" y="142"/>
                  <a:pt x="120" y="143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70" y="192"/>
                  <a:pt x="174" y="194"/>
                  <a:pt x="178" y="194"/>
                </a:cubicBezTo>
                <a:cubicBezTo>
                  <a:pt x="182" y="194"/>
                  <a:pt x="187" y="192"/>
                  <a:pt x="190" y="189"/>
                </a:cubicBezTo>
                <a:cubicBezTo>
                  <a:pt x="196" y="183"/>
                  <a:pt x="196" y="172"/>
                  <a:pt x="190" y="166"/>
                </a:cubicBezTo>
                <a:moveTo>
                  <a:pt x="77" y="129"/>
                </a:moveTo>
                <a:cubicBezTo>
                  <a:pt x="48" y="129"/>
                  <a:pt x="25" y="105"/>
                  <a:pt x="25" y="76"/>
                </a:cubicBezTo>
                <a:cubicBezTo>
                  <a:pt x="25" y="48"/>
                  <a:pt x="48" y="24"/>
                  <a:pt x="77" y="24"/>
                </a:cubicBezTo>
                <a:cubicBezTo>
                  <a:pt x="106" y="24"/>
                  <a:pt x="130" y="48"/>
                  <a:pt x="130" y="76"/>
                </a:cubicBezTo>
                <a:cubicBezTo>
                  <a:pt x="130" y="105"/>
                  <a:pt x="106" y="129"/>
                  <a:pt x="77" y="129"/>
                </a:cubicBezTo>
              </a:path>
            </a:pathLst>
          </a:custGeom>
          <a:solidFill>
            <a:srgbClr val="E53F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>
            <a:off x="6241979" y="4394876"/>
            <a:ext cx="402107" cy="402107"/>
          </a:xfrm>
          <a:custGeom>
            <a:avLst/>
            <a:gdLst>
              <a:gd name="T0" fmla="*/ 0 w 200"/>
              <a:gd name="T1" fmla="*/ 180 h 200"/>
              <a:gd name="T2" fmla="*/ 12 w 200"/>
              <a:gd name="T3" fmla="*/ 168 h 200"/>
              <a:gd name="T4" fmla="*/ 188 w 200"/>
              <a:gd name="T5" fmla="*/ 168 h 200"/>
              <a:gd name="T6" fmla="*/ 200 w 200"/>
              <a:gd name="T7" fmla="*/ 180 h 200"/>
              <a:gd name="T8" fmla="*/ 84 w 200"/>
              <a:gd name="T9" fmla="*/ 88 h 200"/>
              <a:gd name="T10" fmla="*/ 116 w 200"/>
              <a:gd name="T11" fmla="*/ 88 h 200"/>
              <a:gd name="T12" fmla="*/ 168 w 200"/>
              <a:gd name="T13" fmla="*/ 88 h 200"/>
              <a:gd name="T14" fmla="*/ 168 w 200"/>
              <a:gd name="T15" fmla="*/ 176 h 200"/>
              <a:gd name="T16" fmla="*/ 116 w 200"/>
              <a:gd name="T17" fmla="*/ 176 h 200"/>
              <a:gd name="T18" fmla="*/ 84 w 200"/>
              <a:gd name="T19" fmla="*/ 176 h 200"/>
              <a:gd name="T20" fmla="*/ 32 w 200"/>
              <a:gd name="T21" fmla="*/ 176 h 200"/>
              <a:gd name="T22" fmla="*/ 32 w 200"/>
              <a:gd name="T23" fmla="*/ 88 h 200"/>
              <a:gd name="T24" fmla="*/ 144 w 200"/>
              <a:gd name="T25" fmla="*/ 172 h 200"/>
              <a:gd name="T26" fmla="*/ 144 w 200"/>
              <a:gd name="T27" fmla="*/ 148 h 200"/>
              <a:gd name="T28" fmla="*/ 168 w 200"/>
              <a:gd name="T29" fmla="*/ 144 h 200"/>
              <a:gd name="T30" fmla="*/ 144 w 200"/>
              <a:gd name="T31" fmla="*/ 144 h 200"/>
              <a:gd name="T32" fmla="*/ 168 w 200"/>
              <a:gd name="T33" fmla="*/ 92 h 200"/>
              <a:gd name="T34" fmla="*/ 116 w 200"/>
              <a:gd name="T35" fmla="*/ 172 h 200"/>
              <a:gd name="T36" fmla="*/ 116 w 200"/>
              <a:gd name="T37" fmla="*/ 148 h 200"/>
              <a:gd name="T38" fmla="*/ 140 w 200"/>
              <a:gd name="T39" fmla="*/ 144 h 200"/>
              <a:gd name="T40" fmla="*/ 116 w 200"/>
              <a:gd name="T41" fmla="*/ 144 h 200"/>
              <a:gd name="T42" fmla="*/ 140 w 200"/>
              <a:gd name="T43" fmla="*/ 92 h 200"/>
              <a:gd name="T44" fmla="*/ 88 w 200"/>
              <a:gd name="T45" fmla="*/ 172 h 200"/>
              <a:gd name="T46" fmla="*/ 88 w 200"/>
              <a:gd name="T47" fmla="*/ 148 h 200"/>
              <a:gd name="T48" fmla="*/ 112 w 200"/>
              <a:gd name="T49" fmla="*/ 144 h 200"/>
              <a:gd name="T50" fmla="*/ 88 w 200"/>
              <a:gd name="T51" fmla="*/ 144 h 200"/>
              <a:gd name="T52" fmla="*/ 112 w 200"/>
              <a:gd name="T53" fmla="*/ 92 h 200"/>
              <a:gd name="T54" fmla="*/ 60 w 200"/>
              <a:gd name="T55" fmla="*/ 172 h 200"/>
              <a:gd name="T56" fmla="*/ 60 w 200"/>
              <a:gd name="T57" fmla="*/ 148 h 200"/>
              <a:gd name="T58" fmla="*/ 84 w 200"/>
              <a:gd name="T59" fmla="*/ 144 h 200"/>
              <a:gd name="T60" fmla="*/ 60 w 200"/>
              <a:gd name="T61" fmla="*/ 144 h 200"/>
              <a:gd name="T62" fmla="*/ 84 w 200"/>
              <a:gd name="T63" fmla="*/ 92 h 200"/>
              <a:gd name="T64" fmla="*/ 32 w 200"/>
              <a:gd name="T65" fmla="*/ 172 h 200"/>
              <a:gd name="T66" fmla="*/ 32 w 200"/>
              <a:gd name="T67" fmla="*/ 148 h 200"/>
              <a:gd name="T68" fmla="*/ 56 w 200"/>
              <a:gd name="T69" fmla="*/ 144 h 200"/>
              <a:gd name="T70" fmla="*/ 32 w 200"/>
              <a:gd name="T71" fmla="*/ 144 h 200"/>
              <a:gd name="T72" fmla="*/ 56 w 200"/>
              <a:gd name="T73" fmla="*/ 92 h 200"/>
              <a:gd name="T74" fmla="*/ 0 w 200"/>
              <a:gd name="T75" fmla="*/ 36 h 200"/>
              <a:gd name="T76" fmla="*/ 28 w 200"/>
              <a:gd name="T77" fmla="*/ 56 h 200"/>
              <a:gd name="T78" fmla="*/ 140 w 200"/>
              <a:gd name="T79" fmla="*/ 16 h 200"/>
              <a:gd name="T80" fmla="*/ 172 w 200"/>
              <a:gd name="T81" fmla="*/ 16 h 200"/>
              <a:gd name="T82" fmla="*/ 200 w 200"/>
              <a:gd name="T83" fmla="*/ 80 h 200"/>
              <a:gd name="T84" fmla="*/ 144 w 200"/>
              <a:gd name="T85" fmla="*/ 12 h 200"/>
              <a:gd name="T86" fmla="*/ 168 w 200"/>
              <a:gd name="T87" fmla="*/ 52 h 200"/>
              <a:gd name="T88" fmla="*/ 32 w 200"/>
              <a:gd name="T89" fmla="*/ 12 h 200"/>
              <a:gd name="T90" fmla="*/ 56 w 200"/>
              <a:gd name="T91" fmla="*/ 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" h="200">
                <a:moveTo>
                  <a:pt x="180" y="200"/>
                </a:moveTo>
                <a:cubicBezTo>
                  <a:pt x="20" y="200"/>
                  <a:pt x="20" y="200"/>
                  <a:pt x="20" y="200"/>
                </a:cubicBezTo>
                <a:cubicBezTo>
                  <a:pt x="9" y="200"/>
                  <a:pt x="0" y="191"/>
                  <a:pt x="0" y="180"/>
                </a:cubicBezTo>
                <a:cubicBezTo>
                  <a:pt x="0" y="88"/>
                  <a:pt x="0" y="88"/>
                  <a:pt x="0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2" y="123"/>
                  <a:pt x="12" y="168"/>
                  <a:pt x="12" y="168"/>
                </a:cubicBezTo>
                <a:cubicBezTo>
                  <a:pt x="12" y="179"/>
                  <a:pt x="25" y="188"/>
                  <a:pt x="36" y="188"/>
                </a:cubicBezTo>
                <a:cubicBezTo>
                  <a:pt x="164" y="188"/>
                  <a:pt x="164" y="188"/>
                  <a:pt x="164" y="188"/>
                </a:cubicBezTo>
                <a:cubicBezTo>
                  <a:pt x="175" y="188"/>
                  <a:pt x="188" y="179"/>
                  <a:pt x="188" y="168"/>
                </a:cubicBezTo>
                <a:cubicBezTo>
                  <a:pt x="188" y="168"/>
                  <a:pt x="188" y="122"/>
                  <a:pt x="188" y="88"/>
                </a:cubicBezTo>
                <a:cubicBezTo>
                  <a:pt x="200" y="88"/>
                  <a:pt x="200" y="88"/>
                  <a:pt x="200" y="88"/>
                </a:cubicBezTo>
                <a:cubicBezTo>
                  <a:pt x="200" y="180"/>
                  <a:pt x="200" y="180"/>
                  <a:pt x="200" y="180"/>
                </a:cubicBezTo>
                <a:cubicBezTo>
                  <a:pt x="200" y="191"/>
                  <a:pt x="191" y="200"/>
                  <a:pt x="180" y="200"/>
                </a:cubicBezTo>
                <a:close/>
                <a:moveTo>
                  <a:pt x="60" y="88"/>
                </a:moveTo>
                <a:cubicBezTo>
                  <a:pt x="84" y="88"/>
                  <a:pt x="84" y="88"/>
                  <a:pt x="84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28" y="176"/>
                  <a:pt x="28" y="176"/>
                  <a:pt x="28" y="176"/>
                </a:cubicBezTo>
                <a:cubicBezTo>
                  <a:pt x="28" y="88"/>
                  <a:pt x="28" y="88"/>
                  <a:pt x="28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56" y="88"/>
                  <a:pt x="56" y="88"/>
                  <a:pt x="56" y="88"/>
                </a:cubicBezTo>
                <a:lnTo>
                  <a:pt x="60" y="88"/>
                </a:lnTo>
                <a:close/>
                <a:moveTo>
                  <a:pt x="144" y="172"/>
                </a:moveTo>
                <a:cubicBezTo>
                  <a:pt x="168" y="172"/>
                  <a:pt x="168" y="172"/>
                  <a:pt x="168" y="172"/>
                </a:cubicBezTo>
                <a:cubicBezTo>
                  <a:pt x="168" y="148"/>
                  <a:pt x="168" y="148"/>
                  <a:pt x="168" y="148"/>
                </a:cubicBezTo>
                <a:cubicBezTo>
                  <a:pt x="144" y="148"/>
                  <a:pt x="144" y="148"/>
                  <a:pt x="144" y="148"/>
                </a:cubicBezTo>
                <a:lnTo>
                  <a:pt x="144" y="172"/>
                </a:lnTo>
                <a:close/>
                <a:moveTo>
                  <a:pt x="144" y="144"/>
                </a:moveTo>
                <a:cubicBezTo>
                  <a:pt x="168" y="144"/>
                  <a:pt x="168" y="144"/>
                  <a:pt x="168" y="144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44"/>
                </a:lnTo>
                <a:close/>
                <a:moveTo>
                  <a:pt x="144" y="116"/>
                </a:moveTo>
                <a:cubicBezTo>
                  <a:pt x="168" y="116"/>
                  <a:pt x="168" y="116"/>
                  <a:pt x="168" y="116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44" y="92"/>
                  <a:pt x="144" y="92"/>
                  <a:pt x="144" y="92"/>
                </a:cubicBezTo>
                <a:lnTo>
                  <a:pt x="144" y="116"/>
                </a:lnTo>
                <a:close/>
                <a:moveTo>
                  <a:pt x="116" y="172"/>
                </a:moveTo>
                <a:cubicBezTo>
                  <a:pt x="140" y="172"/>
                  <a:pt x="140" y="172"/>
                  <a:pt x="140" y="172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72"/>
                </a:lnTo>
                <a:close/>
                <a:moveTo>
                  <a:pt x="116" y="144"/>
                </a:moveTo>
                <a:cubicBezTo>
                  <a:pt x="140" y="144"/>
                  <a:pt x="140" y="144"/>
                  <a:pt x="140" y="144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lnTo>
                  <a:pt x="116" y="144"/>
                </a:lnTo>
                <a:close/>
                <a:moveTo>
                  <a:pt x="116" y="116"/>
                </a:moveTo>
                <a:cubicBezTo>
                  <a:pt x="140" y="116"/>
                  <a:pt x="140" y="116"/>
                  <a:pt x="140" y="116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16" y="92"/>
                  <a:pt x="116" y="92"/>
                  <a:pt x="116" y="92"/>
                </a:cubicBezTo>
                <a:lnTo>
                  <a:pt x="116" y="116"/>
                </a:lnTo>
                <a:close/>
                <a:moveTo>
                  <a:pt x="88" y="172"/>
                </a:moveTo>
                <a:cubicBezTo>
                  <a:pt x="112" y="172"/>
                  <a:pt x="112" y="172"/>
                  <a:pt x="112" y="172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88" y="148"/>
                  <a:pt x="88" y="148"/>
                  <a:pt x="88" y="148"/>
                </a:cubicBezTo>
                <a:lnTo>
                  <a:pt x="88" y="172"/>
                </a:lnTo>
                <a:close/>
                <a:moveTo>
                  <a:pt x="88" y="144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44"/>
                </a:lnTo>
                <a:close/>
                <a:moveTo>
                  <a:pt x="88" y="116"/>
                </a:moveTo>
                <a:cubicBezTo>
                  <a:pt x="112" y="116"/>
                  <a:pt x="112" y="116"/>
                  <a:pt x="112" y="116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88" y="92"/>
                  <a:pt x="88" y="92"/>
                  <a:pt x="88" y="92"/>
                </a:cubicBezTo>
                <a:lnTo>
                  <a:pt x="88" y="116"/>
                </a:lnTo>
                <a:close/>
                <a:moveTo>
                  <a:pt x="60" y="172"/>
                </a:moveTo>
                <a:cubicBezTo>
                  <a:pt x="84" y="172"/>
                  <a:pt x="84" y="172"/>
                  <a:pt x="84" y="172"/>
                </a:cubicBezTo>
                <a:cubicBezTo>
                  <a:pt x="84" y="148"/>
                  <a:pt x="84" y="148"/>
                  <a:pt x="84" y="148"/>
                </a:cubicBezTo>
                <a:cubicBezTo>
                  <a:pt x="60" y="148"/>
                  <a:pt x="60" y="148"/>
                  <a:pt x="60" y="148"/>
                </a:cubicBezTo>
                <a:lnTo>
                  <a:pt x="60" y="172"/>
                </a:lnTo>
                <a:close/>
                <a:moveTo>
                  <a:pt x="60" y="144"/>
                </a:moveTo>
                <a:cubicBezTo>
                  <a:pt x="84" y="144"/>
                  <a:pt x="84" y="144"/>
                  <a:pt x="84" y="14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60" y="120"/>
                  <a:pt x="60" y="120"/>
                  <a:pt x="60" y="120"/>
                </a:cubicBezTo>
                <a:lnTo>
                  <a:pt x="60" y="144"/>
                </a:lnTo>
                <a:close/>
                <a:moveTo>
                  <a:pt x="60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92"/>
                  <a:pt x="84" y="92"/>
                  <a:pt x="84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16"/>
                </a:lnTo>
                <a:close/>
                <a:moveTo>
                  <a:pt x="32" y="172"/>
                </a:moveTo>
                <a:cubicBezTo>
                  <a:pt x="56" y="172"/>
                  <a:pt x="56" y="172"/>
                  <a:pt x="56" y="172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32" y="148"/>
                  <a:pt x="32" y="148"/>
                  <a:pt x="32" y="148"/>
                </a:cubicBezTo>
                <a:lnTo>
                  <a:pt x="32" y="172"/>
                </a:lnTo>
                <a:close/>
                <a:moveTo>
                  <a:pt x="32" y="144"/>
                </a:moveTo>
                <a:cubicBezTo>
                  <a:pt x="56" y="144"/>
                  <a:pt x="56" y="144"/>
                  <a:pt x="56" y="144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32" y="120"/>
                  <a:pt x="32" y="120"/>
                  <a:pt x="32" y="120"/>
                </a:cubicBezTo>
                <a:lnTo>
                  <a:pt x="32" y="144"/>
                </a:lnTo>
                <a:close/>
                <a:moveTo>
                  <a:pt x="32" y="116"/>
                </a:moveTo>
                <a:cubicBezTo>
                  <a:pt x="56" y="116"/>
                  <a:pt x="56" y="116"/>
                  <a:pt x="56" y="116"/>
                </a:cubicBezTo>
                <a:cubicBezTo>
                  <a:pt x="56" y="92"/>
                  <a:pt x="56" y="92"/>
                  <a:pt x="56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16"/>
                </a:lnTo>
                <a:close/>
                <a:moveTo>
                  <a:pt x="0" y="36"/>
                </a:moveTo>
                <a:cubicBezTo>
                  <a:pt x="0" y="25"/>
                  <a:pt x="9" y="16"/>
                  <a:pt x="2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56"/>
                  <a:pt x="28" y="56"/>
                  <a:pt x="28" y="56"/>
                </a:cubicBezTo>
                <a:cubicBezTo>
                  <a:pt x="44" y="56"/>
                  <a:pt x="44" y="56"/>
                  <a:pt x="60" y="56"/>
                </a:cubicBezTo>
                <a:cubicBezTo>
                  <a:pt x="60" y="16"/>
                  <a:pt x="60" y="16"/>
                  <a:pt x="6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56" y="56"/>
                  <a:pt x="156" y="56"/>
                  <a:pt x="172" y="56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91" y="16"/>
                  <a:pt x="200" y="25"/>
                  <a:pt x="200" y="36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15" y="80"/>
                  <a:pt x="96" y="80"/>
                  <a:pt x="0" y="80"/>
                </a:cubicBezTo>
                <a:lnTo>
                  <a:pt x="0" y="36"/>
                </a:lnTo>
                <a:close/>
                <a:moveTo>
                  <a:pt x="144" y="12"/>
                </a:moveTo>
                <a:cubicBezTo>
                  <a:pt x="144" y="5"/>
                  <a:pt x="150" y="0"/>
                  <a:pt x="156" y="0"/>
                </a:cubicBezTo>
                <a:cubicBezTo>
                  <a:pt x="163" y="0"/>
                  <a:pt x="168" y="5"/>
                  <a:pt x="168" y="1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52"/>
                  <a:pt x="159" y="52"/>
                  <a:pt x="144" y="52"/>
                </a:cubicBezTo>
                <a:cubicBezTo>
                  <a:pt x="144" y="45"/>
                  <a:pt x="144" y="12"/>
                  <a:pt x="144" y="12"/>
                </a:cubicBezTo>
                <a:close/>
                <a:moveTo>
                  <a:pt x="32" y="12"/>
                </a:moveTo>
                <a:cubicBezTo>
                  <a:pt x="32" y="5"/>
                  <a:pt x="38" y="0"/>
                  <a:pt x="44" y="0"/>
                </a:cubicBezTo>
                <a:cubicBezTo>
                  <a:pt x="51" y="0"/>
                  <a:pt x="56" y="5"/>
                  <a:pt x="56" y="1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52"/>
                  <a:pt x="43" y="52"/>
                  <a:pt x="32" y="52"/>
                </a:cubicBezTo>
                <a:cubicBezTo>
                  <a:pt x="32" y="54"/>
                  <a:pt x="32" y="12"/>
                  <a:pt x="32" y="12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7665649" y="2023346"/>
            <a:ext cx="450296" cy="327312"/>
          </a:xfrm>
          <a:custGeom>
            <a:avLst/>
            <a:gdLst>
              <a:gd name="T0" fmla="*/ 199 w 200"/>
              <a:gd name="T1" fmla="*/ 115 h 184"/>
              <a:gd name="T2" fmla="*/ 164 w 200"/>
              <a:gd name="T3" fmla="*/ 0 h 184"/>
              <a:gd name="T4" fmla="*/ 35 w 200"/>
              <a:gd name="T5" fmla="*/ 0 h 184"/>
              <a:gd name="T6" fmla="*/ 0 w 200"/>
              <a:gd name="T7" fmla="*/ 115 h 184"/>
              <a:gd name="T8" fmla="*/ 0 w 200"/>
              <a:gd name="T9" fmla="*/ 115 h 184"/>
              <a:gd name="T10" fmla="*/ 0 w 200"/>
              <a:gd name="T11" fmla="*/ 172 h 184"/>
              <a:gd name="T12" fmla="*/ 12 w 200"/>
              <a:gd name="T13" fmla="*/ 184 h 184"/>
              <a:gd name="T14" fmla="*/ 188 w 200"/>
              <a:gd name="T15" fmla="*/ 184 h 184"/>
              <a:gd name="T16" fmla="*/ 200 w 200"/>
              <a:gd name="T17" fmla="*/ 172 h 184"/>
              <a:gd name="T18" fmla="*/ 200 w 200"/>
              <a:gd name="T19" fmla="*/ 115 h 184"/>
              <a:gd name="T20" fmla="*/ 199 w 200"/>
              <a:gd name="T21" fmla="*/ 115 h 184"/>
              <a:gd name="T22" fmla="*/ 143 w 200"/>
              <a:gd name="T23" fmla="*/ 112 h 184"/>
              <a:gd name="T24" fmla="*/ 125 w 200"/>
              <a:gd name="T25" fmla="*/ 148 h 184"/>
              <a:gd name="T26" fmla="*/ 73 w 200"/>
              <a:gd name="T27" fmla="*/ 148 h 184"/>
              <a:gd name="T28" fmla="*/ 54 w 200"/>
              <a:gd name="T29" fmla="*/ 112 h 184"/>
              <a:gd name="T30" fmla="*/ 20 w 200"/>
              <a:gd name="T31" fmla="*/ 112 h 184"/>
              <a:gd name="T32" fmla="*/ 50 w 200"/>
              <a:gd name="T33" fmla="*/ 12 h 184"/>
              <a:gd name="T34" fmla="*/ 149 w 200"/>
              <a:gd name="T35" fmla="*/ 12 h 184"/>
              <a:gd name="T36" fmla="*/ 180 w 200"/>
              <a:gd name="T37" fmla="*/ 112 h 184"/>
              <a:gd name="T38" fmla="*/ 143 w 200"/>
              <a:gd name="T39" fmla="*/ 112 h 184"/>
              <a:gd name="T40" fmla="*/ 138 w 200"/>
              <a:gd name="T41" fmla="*/ 48 h 184"/>
              <a:gd name="T42" fmla="*/ 61 w 200"/>
              <a:gd name="T43" fmla="*/ 48 h 184"/>
              <a:gd name="T44" fmla="*/ 59 w 200"/>
              <a:gd name="T45" fmla="*/ 56 h 184"/>
              <a:gd name="T46" fmla="*/ 140 w 200"/>
              <a:gd name="T47" fmla="*/ 56 h 184"/>
              <a:gd name="T48" fmla="*/ 138 w 200"/>
              <a:gd name="T49" fmla="*/ 48 h 184"/>
              <a:gd name="T50" fmla="*/ 132 w 200"/>
              <a:gd name="T51" fmla="*/ 28 h 184"/>
              <a:gd name="T52" fmla="*/ 67 w 200"/>
              <a:gd name="T53" fmla="*/ 28 h 184"/>
              <a:gd name="T54" fmla="*/ 65 w 200"/>
              <a:gd name="T55" fmla="*/ 36 h 184"/>
              <a:gd name="T56" fmla="*/ 134 w 200"/>
              <a:gd name="T57" fmla="*/ 36 h 184"/>
              <a:gd name="T58" fmla="*/ 132 w 200"/>
              <a:gd name="T59" fmla="*/ 28 h 184"/>
              <a:gd name="T60" fmla="*/ 47 w 200"/>
              <a:gd name="T61" fmla="*/ 96 h 184"/>
              <a:gd name="T62" fmla="*/ 152 w 200"/>
              <a:gd name="T63" fmla="*/ 96 h 184"/>
              <a:gd name="T64" fmla="*/ 149 w 200"/>
              <a:gd name="T65" fmla="*/ 88 h 184"/>
              <a:gd name="T66" fmla="*/ 50 w 200"/>
              <a:gd name="T67" fmla="*/ 88 h 184"/>
              <a:gd name="T68" fmla="*/ 47 w 200"/>
              <a:gd name="T69" fmla="*/ 96 h 184"/>
              <a:gd name="T70" fmla="*/ 144 w 200"/>
              <a:gd name="T71" fmla="*/ 68 h 184"/>
              <a:gd name="T72" fmla="*/ 55 w 200"/>
              <a:gd name="T73" fmla="*/ 68 h 184"/>
              <a:gd name="T74" fmla="*/ 53 w 200"/>
              <a:gd name="T75" fmla="*/ 76 h 184"/>
              <a:gd name="T76" fmla="*/ 146 w 200"/>
              <a:gd name="T77" fmla="*/ 76 h 184"/>
              <a:gd name="T78" fmla="*/ 144 w 200"/>
              <a:gd name="T79" fmla="*/ 6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" h="184">
                <a:moveTo>
                  <a:pt x="199" y="115"/>
                </a:moveTo>
                <a:cubicBezTo>
                  <a:pt x="164" y="0"/>
                  <a:pt x="164" y="0"/>
                  <a:pt x="16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8"/>
                  <a:pt x="5" y="184"/>
                  <a:pt x="12" y="184"/>
                </a:cubicBezTo>
                <a:cubicBezTo>
                  <a:pt x="188" y="184"/>
                  <a:pt x="188" y="184"/>
                  <a:pt x="188" y="184"/>
                </a:cubicBezTo>
                <a:cubicBezTo>
                  <a:pt x="194" y="184"/>
                  <a:pt x="200" y="178"/>
                  <a:pt x="200" y="172"/>
                </a:cubicBezTo>
                <a:cubicBezTo>
                  <a:pt x="200" y="115"/>
                  <a:pt x="200" y="115"/>
                  <a:pt x="200" y="115"/>
                </a:cubicBezTo>
                <a:cubicBezTo>
                  <a:pt x="199" y="115"/>
                  <a:pt x="199" y="115"/>
                  <a:pt x="199" y="115"/>
                </a:cubicBezTo>
                <a:close/>
                <a:moveTo>
                  <a:pt x="143" y="112"/>
                </a:moveTo>
                <a:cubicBezTo>
                  <a:pt x="125" y="148"/>
                  <a:pt x="125" y="148"/>
                  <a:pt x="125" y="148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20" y="112"/>
                  <a:pt x="20" y="112"/>
                  <a:pt x="20" y="112"/>
                </a:cubicBezTo>
                <a:cubicBezTo>
                  <a:pt x="50" y="12"/>
                  <a:pt x="50" y="12"/>
                  <a:pt x="50" y="12"/>
                </a:cubicBezTo>
                <a:cubicBezTo>
                  <a:pt x="149" y="12"/>
                  <a:pt x="149" y="12"/>
                  <a:pt x="149" y="12"/>
                </a:cubicBezTo>
                <a:cubicBezTo>
                  <a:pt x="180" y="112"/>
                  <a:pt x="180" y="112"/>
                  <a:pt x="180" y="112"/>
                </a:cubicBezTo>
                <a:lnTo>
                  <a:pt x="143" y="112"/>
                </a:lnTo>
                <a:close/>
                <a:moveTo>
                  <a:pt x="138" y="48"/>
                </a:moveTo>
                <a:cubicBezTo>
                  <a:pt x="61" y="48"/>
                  <a:pt x="61" y="48"/>
                  <a:pt x="61" y="48"/>
                </a:cubicBezTo>
                <a:cubicBezTo>
                  <a:pt x="59" y="56"/>
                  <a:pt x="59" y="56"/>
                  <a:pt x="59" y="56"/>
                </a:cubicBezTo>
                <a:cubicBezTo>
                  <a:pt x="140" y="56"/>
                  <a:pt x="140" y="56"/>
                  <a:pt x="140" y="56"/>
                </a:cubicBezTo>
                <a:lnTo>
                  <a:pt x="138" y="48"/>
                </a:lnTo>
                <a:close/>
                <a:moveTo>
                  <a:pt x="132" y="28"/>
                </a:moveTo>
                <a:cubicBezTo>
                  <a:pt x="67" y="28"/>
                  <a:pt x="67" y="28"/>
                  <a:pt x="67" y="28"/>
                </a:cubicBezTo>
                <a:cubicBezTo>
                  <a:pt x="65" y="36"/>
                  <a:pt x="65" y="36"/>
                  <a:pt x="65" y="36"/>
                </a:cubicBezTo>
                <a:cubicBezTo>
                  <a:pt x="134" y="36"/>
                  <a:pt x="134" y="36"/>
                  <a:pt x="134" y="36"/>
                </a:cubicBezTo>
                <a:lnTo>
                  <a:pt x="132" y="28"/>
                </a:lnTo>
                <a:close/>
                <a:moveTo>
                  <a:pt x="47" y="96"/>
                </a:moveTo>
                <a:cubicBezTo>
                  <a:pt x="152" y="96"/>
                  <a:pt x="152" y="96"/>
                  <a:pt x="152" y="96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50" y="88"/>
                  <a:pt x="50" y="88"/>
                  <a:pt x="50" y="88"/>
                </a:cubicBezTo>
                <a:lnTo>
                  <a:pt x="47" y="96"/>
                </a:lnTo>
                <a:close/>
                <a:moveTo>
                  <a:pt x="144" y="68"/>
                </a:moveTo>
                <a:cubicBezTo>
                  <a:pt x="55" y="68"/>
                  <a:pt x="55" y="68"/>
                  <a:pt x="55" y="68"/>
                </a:cubicBezTo>
                <a:cubicBezTo>
                  <a:pt x="53" y="76"/>
                  <a:pt x="53" y="76"/>
                  <a:pt x="53" y="76"/>
                </a:cubicBezTo>
                <a:cubicBezTo>
                  <a:pt x="146" y="76"/>
                  <a:pt x="146" y="76"/>
                  <a:pt x="146" y="76"/>
                </a:cubicBezTo>
                <a:lnTo>
                  <a:pt x="144" y="68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十字箭头 6"/>
          <p:cNvSpPr/>
          <p:nvPr/>
        </p:nvSpPr>
        <p:spPr>
          <a:xfrm>
            <a:off x="718416" y="839587"/>
            <a:ext cx="5418667" cy="541866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rgbClr val="595959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任意多边形 7"/>
          <p:cNvSpPr/>
          <p:nvPr/>
        </p:nvSpPr>
        <p:spPr>
          <a:xfrm>
            <a:off x="1070629" y="1191800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8AC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617403" y="1191800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70629" y="3738573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00939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617403" y="3738573"/>
            <a:ext cx="2167466" cy="2167466"/>
          </a:xfrm>
          <a:custGeom>
            <a:avLst/>
            <a:gdLst>
              <a:gd name="connsiteX0" fmla="*/ 0 w 2167466"/>
              <a:gd name="connsiteY0" fmla="*/ 361252 h 2167466"/>
              <a:gd name="connsiteX1" fmla="*/ 361252 w 2167466"/>
              <a:gd name="connsiteY1" fmla="*/ 0 h 2167466"/>
              <a:gd name="connsiteX2" fmla="*/ 1806214 w 2167466"/>
              <a:gd name="connsiteY2" fmla="*/ 0 h 2167466"/>
              <a:gd name="connsiteX3" fmla="*/ 2167466 w 2167466"/>
              <a:gd name="connsiteY3" fmla="*/ 361252 h 2167466"/>
              <a:gd name="connsiteX4" fmla="*/ 2167466 w 2167466"/>
              <a:gd name="connsiteY4" fmla="*/ 1806214 h 2167466"/>
              <a:gd name="connsiteX5" fmla="*/ 1806214 w 2167466"/>
              <a:gd name="connsiteY5" fmla="*/ 2167466 h 2167466"/>
              <a:gd name="connsiteX6" fmla="*/ 361252 w 2167466"/>
              <a:gd name="connsiteY6" fmla="*/ 2167466 h 2167466"/>
              <a:gd name="connsiteX7" fmla="*/ 0 w 2167466"/>
              <a:gd name="connsiteY7" fmla="*/ 1806214 h 2167466"/>
              <a:gd name="connsiteX8" fmla="*/ 0 w 2167466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466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1806214" y="0"/>
                </a:lnTo>
                <a:cubicBezTo>
                  <a:pt x="2005728" y="0"/>
                  <a:pt x="2167466" y="161738"/>
                  <a:pt x="2167466" y="361252"/>
                </a:cubicBezTo>
                <a:lnTo>
                  <a:pt x="2167466" y="1806214"/>
                </a:lnTo>
                <a:cubicBezTo>
                  <a:pt x="2167466" y="2005728"/>
                  <a:pt x="2005728" y="2167466"/>
                  <a:pt x="1806214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  <a:solidFill>
            <a:srgbClr val="FAC4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877" tIns="284877" rIns="284877" bIns="284877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7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6904542" y="1191800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1793066" y="4116771"/>
            <a:ext cx="722592" cy="1200984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573490" y="1547223"/>
            <a:ext cx="1200984" cy="1166957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4228748" y="4116771"/>
            <a:ext cx="944775" cy="1200985"/>
          </a:xfrm>
          <a:custGeom>
            <a:avLst/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4063854" y="1530209"/>
            <a:ext cx="1198983" cy="1200984"/>
          </a:xfrm>
          <a:custGeom>
            <a:avLst/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73490" y="282282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27713" y="282282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63854" y="538966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00560" y="5389668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6904542" y="2635230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6904542" y="4078660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6904542" y="5522090"/>
            <a:ext cx="473819" cy="473819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85363" y="115733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7485363" y="1428709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85363" y="2360174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7485363" y="2631551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85363" y="3709328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7485363" y="3980705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85363" y="5133089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7485363" y="5404466"/>
            <a:ext cx="430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903288" y="1808163"/>
            <a:ext cx="10385425" cy="3673475"/>
            <a:chOff x="712" y="1139"/>
            <a:chExt cx="5683" cy="2010"/>
          </a:xfrm>
        </p:grpSpPr>
        <p:sp>
          <p:nvSpPr>
            <p:cNvPr id="3" name="Freeform 7"/>
            <p:cNvSpPr/>
            <p:nvPr/>
          </p:nvSpPr>
          <p:spPr bwMode="auto">
            <a:xfrm>
              <a:off x="712" y="1139"/>
              <a:ext cx="4191" cy="2010"/>
            </a:xfrm>
            <a:custGeom>
              <a:avLst/>
              <a:gdLst>
                <a:gd name="T0" fmla="*/ 152343837 w 573"/>
                <a:gd name="T1" fmla="*/ 0 h 273"/>
                <a:gd name="T2" fmla="*/ 248631916 w 573"/>
                <a:gd name="T3" fmla="*/ 35200946 h 273"/>
                <a:gd name="T4" fmla="*/ 324720860 w 573"/>
                <a:gd name="T5" fmla="*/ 107853795 h 273"/>
                <a:gd name="T6" fmla="*/ 332528100 w 573"/>
                <a:gd name="T7" fmla="*/ 113736763 h 273"/>
                <a:gd name="T8" fmla="*/ 400809803 w 573"/>
                <a:gd name="T9" fmla="*/ 120748085 h 273"/>
                <a:gd name="T10" fmla="*/ 477064646 w 573"/>
                <a:gd name="T11" fmla="*/ 71527374 h 273"/>
                <a:gd name="T12" fmla="*/ 537539167 w 573"/>
                <a:gd name="T13" fmla="*/ 51601059 h 273"/>
                <a:gd name="T14" fmla="*/ 641657540 w 573"/>
                <a:gd name="T15" fmla="*/ 160729996 h 273"/>
                <a:gd name="T16" fmla="*/ 537539167 w 573"/>
                <a:gd name="T17" fmla="*/ 269685742 h 273"/>
                <a:gd name="T18" fmla="*/ 477064646 w 573"/>
                <a:gd name="T19" fmla="*/ 249783009 h 273"/>
                <a:gd name="T20" fmla="*/ 400809803 w 573"/>
                <a:gd name="T21" fmla="*/ 199436765 h 273"/>
                <a:gd name="T22" fmla="*/ 332528100 w 573"/>
                <a:gd name="T23" fmla="*/ 206445267 h 273"/>
                <a:gd name="T24" fmla="*/ 324720860 w 573"/>
                <a:gd name="T25" fmla="*/ 212331055 h 273"/>
                <a:gd name="T26" fmla="*/ 248631916 w 573"/>
                <a:gd name="T27" fmla="*/ 286085847 h 273"/>
                <a:gd name="T28" fmla="*/ 152343837 w 573"/>
                <a:gd name="T29" fmla="*/ 320184850 h 273"/>
                <a:gd name="T30" fmla="*/ 44857260 w 573"/>
                <a:gd name="T31" fmla="*/ 273191616 h 273"/>
                <a:gd name="T32" fmla="*/ 0 w 573"/>
                <a:gd name="T33" fmla="*/ 160729996 h 273"/>
                <a:gd name="T34" fmla="*/ 44857260 w 573"/>
                <a:gd name="T35" fmla="*/ 46993233 h 273"/>
                <a:gd name="T36" fmla="*/ 152343837 w 573"/>
                <a:gd name="T37" fmla="*/ 0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3" h="273">
                  <a:moveTo>
                    <a:pt x="136" y="0"/>
                  </a:moveTo>
                  <a:cubicBezTo>
                    <a:pt x="169" y="0"/>
                    <a:pt x="198" y="11"/>
                    <a:pt x="222" y="30"/>
                  </a:cubicBezTo>
                  <a:cubicBezTo>
                    <a:pt x="254" y="56"/>
                    <a:pt x="274" y="78"/>
                    <a:pt x="290" y="92"/>
                  </a:cubicBezTo>
                  <a:cubicBezTo>
                    <a:pt x="292" y="94"/>
                    <a:pt x="294" y="96"/>
                    <a:pt x="297" y="97"/>
                  </a:cubicBezTo>
                  <a:cubicBezTo>
                    <a:pt x="313" y="108"/>
                    <a:pt x="333" y="114"/>
                    <a:pt x="358" y="103"/>
                  </a:cubicBezTo>
                  <a:cubicBezTo>
                    <a:pt x="375" y="96"/>
                    <a:pt x="396" y="82"/>
                    <a:pt x="426" y="61"/>
                  </a:cubicBezTo>
                  <a:cubicBezTo>
                    <a:pt x="441" y="50"/>
                    <a:pt x="460" y="44"/>
                    <a:pt x="480" y="44"/>
                  </a:cubicBezTo>
                  <a:cubicBezTo>
                    <a:pt x="531" y="44"/>
                    <a:pt x="573" y="86"/>
                    <a:pt x="573" y="137"/>
                  </a:cubicBezTo>
                  <a:cubicBezTo>
                    <a:pt x="573" y="188"/>
                    <a:pt x="531" y="230"/>
                    <a:pt x="480" y="230"/>
                  </a:cubicBezTo>
                  <a:cubicBezTo>
                    <a:pt x="460" y="230"/>
                    <a:pt x="441" y="224"/>
                    <a:pt x="426" y="213"/>
                  </a:cubicBezTo>
                  <a:cubicBezTo>
                    <a:pt x="396" y="192"/>
                    <a:pt x="375" y="178"/>
                    <a:pt x="358" y="170"/>
                  </a:cubicBezTo>
                  <a:cubicBezTo>
                    <a:pt x="333" y="160"/>
                    <a:pt x="313" y="166"/>
                    <a:pt x="297" y="176"/>
                  </a:cubicBezTo>
                  <a:cubicBezTo>
                    <a:pt x="294" y="178"/>
                    <a:pt x="292" y="179"/>
                    <a:pt x="290" y="181"/>
                  </a:cubicBezTo>
                  <a:cubicBezTo>
                    <a:pt x="274" y="196"/>
                    <a:pt x="254" y="218"/>
                    <a:pt x="222" y="244"/>
                  </a:cubicBezTo>
                  <a:cubicBezTo>
                    <a:pt x="198" y="262"/>
                    <a:pt x="169" y="273"/>
                    <a:pt x="136" y="273"/>
                  </a:cubicBezTo>
                  <a:cubicBezTo>
                    <a:pt x="99" y="273"/>
                    <a:pt x="65" y="258"/>
                    <a:pt x="40" y="233"/>
                  </a:cubicBezTo>
                  <a:cubicBezTo>
                    <a:pt x="15" y="209"/>
                    <a:pt x="0" y="17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6"/>
                    <a:pt x="99" y="0"/>
                    <a:pt x="136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975" y="1390"/>
              <a:ext cx="1507" cy="1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107" y="1522"/>
              <a:ext cx="1243" cy="1252"/>
            </a:xfrm>
            <a:prstGeom prst="ellipse">
              <a:avLst/>
            </a:prstGeom>
            <a:solidFill>
              <a:srgbClr val="8AC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3543" y="1463"/>
              <a:ext cx="2852" cy="1370"/>
            </a:xfrm>
            <a:custGeom>
              <a:avLst/>
              <a:gdLst>
                <a:gd name="T0" fmla="*/ 104003167 w 390"/>
                <a:gd name="T1" fmla="*/ 0 h 186"/>
                <a:gd name="T2" fmla="*/ 168832842 w 390"/>
                <a:gd name="T3" fmla="*/ 23478338 h 186"/>
                <a:gd name="T4" fmla="*/ 220386815 w 390"/>
                <a:gd name="T5" fmla="*/ 74099794 h 186"/>
                <a:gd name="T6" fmla="*/ 225886057 w 390"/>
                <a:gd name="T7" fmla="*/ 77611030 h 186"/>
                <a:gd name="T8" fmla="*/ 272836010 w 390"/>
                <a:gd name="T9" fmla="*/ 82402613 h 186"/>
                <a:gd name="T10" fmla="*/ 324367313 w 390"/>
                <a:gd name="T11" fmla="*/ 48213858 h 186"/>
                <a:gd name="T12" fmla="*/ 365671769 w 390"/>
                <a:gd name="T13" fmla="*/ 34165590 h 186"/>
                <a:gd name="T14" fmla="*/ 436169238 w 390"/>
                <a:gd name="T15" fmla="*/ 109369081 h 186"/>
                <a:gd name="T16" fmla="*/ 365671769 w 390"/>
                <a:gd name="T17" fmla="*/ 183468816 h 186"/>
                <a:gd name="T18" fmla="*/ 324367313 w 390"/>
                <a:gd name="T19" fmla="*/ 169420608 h 186"/>
                <a:gd name="T20" fmla="*/ 272836010 w 390"/>
                <a:gd name="T21" fmla="*/ 136361860 h 186"/>
                <a:gd name="T22" fmla="*/ 225886057 w 390"/>
                <a:gd name="T23" fmla="*/ 141150680 h 186"/>
                <a:gd name="T24" fmla="*/ 220386815 w 390"/>
                <a:gd name="T25" fmla="*/ 144664745 h 186"/>
                <a:gd name="T26" fmla="*/ 168832842 w 390"/>
                <a:gd name="T27" fmla="*/ 195283372 h 186"/>
                <a:gd name="T28" fmla="*/ 104003167 w 390"/>
                <a:gd name="T29" fmla="*/ 218761710 h 186"/>
                <a:gd name="T30" fmla="*/ 30137047 w 390"/>
                <a:gd name="T31" fmla="*/ 186980112 h 186"/>
                <a:gd name="T32" fmla="*/ 0 w 390"/>
                <a:gd name="T33" fmla="*/ 109369081 h 186"/>
                <a:gd name="T34" fmla="*/ 30137047 w 390"/>
                <a:gd name="T35" fmla="*/ 31781599 h 186"/>
                <a:gd name="T36" fmla="*/ 104003167 w 390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0" h="186">
                  <a:moveTo>
                    <a:pt x="93" y="0"/>
                  </a:moveTo>
                  <a:cubicBezTo>
                    <a:pt x="115" y="0"/>
                    <a:pt x="135" y="7"/>
                    <a:pt x="151" y="20"/>
                  </a:cubicBezTo>
                  <a:cubicBezTo>
                    <a:pt x="173" y="38"/>
                    <a:pt x="186" y="53"/>
                    <a:pt x="197" y="63"/>
                  </a:cubicBezTo>
                  <a:cubicBezTo>
                    <a:pt x="199" y="64"/>
                    <a:pt x="200" y="65"/>
                    <a:pt x="202" y="66"/>
                  </a:cubicBezTo>
                  <a:cubicBezTo>
                    <a:pt x="213" y="73"/>
                    <a:pt x="226" y="77"/>
                    <a:pt x="244" y="70"/>
                  </a:cubicBezTo>
                  <a:cubicBezTo>
                    <a:pt x="255" y="65"/>
                    <a:pt x="270" y="55"/>
                    <a:pt x="290" y="41"/>
                  </a:cubicBezTo>
                  <a:cubicBezTo>
                    <a:pt x="300" y="34"/>
                    <a:pt x="313" y="29"/>
                    <a:pt x="327" y="29"/>
                  </a:cubicBezTo>
                  <a:cubicBezTo>
                    <a:pt x="362" y="29"/>
                    <a:pt x="390" y="58"/>
                    <a:pt x="390" y="93"/>
                  </a:cubicBezTo>
                  <a:cubicBezTo>
                    <a:pt x="390" y="128"/>
                    <a:pt x="362" y="156"/>
                    <a:pt x="327" y="156"/>
                  </a:cubicBezTo>
                  <a:cubicBezTo>
                    <a:pt x="313" y="156"/>
                    <a:pt x="300" y="152"/>
                    <a:pt x="290" y="144"/>
                  </a:cubicBezTo>
                  <a:cubicBezTo>
                    <a:pt x="270" y="130"/>
                    <a:pt x="255" y="121"/>
                    <a:pt x="244" y="116"/>
                  </a:cubicBezTo>
                  <a:cubicBezTo>
                    <a:pt x="226" y="108"/>
                    <a:pt x="213" y="112"/>
                    <a:pt x="202" y="120"/>
                  </a:cubicBezTo>
                  <a:cubicBezTo>
                    <a:pt x="200" y="121"/>
                    <a:pt x="199" y="122"/>
                    <a:pt x="197" y="123"/>
                  </a:cubicBezTo>
                  <a:cubicBezTo>
                    <a:pt x="186" y="133"/>
                    <a:pt x="173" y="148"/>
                    <a:pt x="151" y="166"/>
                  </a:cubicBezTo>
                  <a:cubicBezTo>
                    <a:pt x="135" y="178"/>
                    <a:pt x="115" y="186"/>
                    <a:pt x="93" y="186"/>
                  </a:cubicBezTo>
                  <a:cubicBezTo>
                    <a:pt x="67" y="186"/>
                    <a:pt x="44" y="175"/>
                    <a:pt x="27" y="159"/>
                  </a:cubicBezTo>
                  <a:cubicBezTo>
                    <a:pt x="10" y="142"/>
                    <a:pt x="0" y="118"/>
                    <a:pt x="0" y="93"/>
                  </a:cubicBezTo>
                  <a:cubicBezTo>
                    <a:pt x="0" y="67"/>
                    <a:pt x="10" y="44"/>
                    <a:pt x="27" y="27"/>
                  </a:cubicBezTo>
                  <a:cubicBezTo>
                    <a:pt x="44" y="10"/>
                    <a:pt x="67" y="0"/>
                    <a:pt x="93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3718" y="1625"/>
              <a:ext cx="1031" cy="10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3857" y="1765"/>
              <a:ext cx="753" cy="766"/>
            </a:xfrm>
            <a:prstGeom prst="ellipse">
              <a:avLst/>
            </a:prstGeom>
            <a:solidFill>
              <a:srgbClr val="009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5590" y="1794"/>
              <a:ext cx="703" cy="70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5729" y="1927"/>
              <a:ext cx="432" cy="434"/>
            </a:xfrm>
            <a:prstGeom prst="ellipse">
              <a:avLst/>
            </a:prstGeom>
            <a:solidFill>
              <a:srgbClr val="E53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2709" y="1993"/>
              <a:ext cx="263" cy="309"/>
            </a:xfrm>
            <a:custGeom>
              <a:avLst/>
              <a:gdLst>
                <a:gd name="T0" fmla="*/ 0 w 263"/>
                <a:gd name="T1" fmla="*/ 0 h 309"/>
                <a:gd name="T2" fmla="*/ 263 w 263"/>
                <a:gd name="T3" fmla="*/ 155 h 309"/>
                <a:gd name="T4" fmla="*/ 0 w 263"/>
                <a:gd name="T5" fmla="*/ 309 h 309"/>
                <a:gd name="T6" fmla="*/ 0 w 263"/>
                <a:gd name="T7" fmla="*/ 0 h 309"/>
                <a:gd name="T8" fmla="*/ 0 w 263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" h="309">
                  <a:moveTo>
                    <a:pt x="0" y="0"/>
                  </a:moveTo>
                  <a:lnTo>
                    <a:pt x="263" y="155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4903" y="2037"/>
              <a:ext cx="175" cy="214"/>
            </a:xfrm>
            <a:custGeom>
              <a:avLst/>
              <a:gdLst>
                <a:gd name="T0" fmla="*/ 0 w 175"/>
                <a:gd name="T1" fmla="*/ 0 h 214"/>
                <a:gd name="T2" fmla="*/ 175 w 175"/>
                <a:gd name="T3" fmla="*/ 111 h 214"/>
                <a:gd name="T4" fmla="*/ 0 w 175"/>
                <a:gd name="T5" fmla="*/ 214 h 214"/>
                <a:gd name="T6" fmla="*/ 0 w 175"/>
                <a:gd name="T7" fmla="*/ 0 h 214"/>
                <a:gd name="T8" fmla="*/ 0 w 175"/>
                <a:gd name="T9" fmla="*/ 0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" h="214">
                  <a:moveTo>
                    <a:pt x="0" y="0"/>
                  </a:moveTo>
                  <a:lnTo>
                    <a:pt x="175" y="111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3" name="Group 98"/>
          <p:cNvGrpSpPr>
            <a:grpSpLocks noChangeAspect="1"/>
          </p:cNvGrpSpPr>
          <p:nvPr/>
        </p:nvGrpSpPr>
        <p:grpSpPr bwMode="auto">
          <a:xfrm>
            <a:off x="1941475" y="2976088"/>
            <a:ext cx="1567764" cy="1448782"/>
            <a:chOff x="-86" y="2465"/>
            <a:chExt cx="1120" cy="1035"/>
          </a:xfrm>
          <a:solidFill>
            <a:schemeClr val="bg1"/>
          </a:solidFill>
        </p:grpSpPr>
        <p:sp>
          <p:nvSpPr>
            <p:cNvPr id="14" name="Freeform 99"/>
            <p:cNvSpPr>
              <a:spLocks noEditPoints="1"/>
            </p:cNvSpPr>
            <p:nvPr/>
          </p:nvSpPr>
          <p:spPr bwMode="auto">
            <a:xfrm>
              <a:off x="363" y="2465"/>
              <a:ext cx="671" cy="671"/>
            </a:xfrm>
            <a:custGeom>
              <a:avLst/>
              <a:gdLst>
                <a:gd name="T0" fmla="*/ 256 w 282"/>
                <a:gd name="T1" fmla="*/ 25 h 282"/>
                <a:gd name="T2" fmla="*/ 164 w 282"/>
                <a:gd name="T3" fmla="*/ 25 h 282"/>
                <a:gd name="T4" fmla="*/ 0 w 282"/>
                <a:gd name="T5" fmla="*/ 189 h 282"/>
                <a:gd name="T6" fmla="*/ 92 w 282"/>
                <a:gd name="T7" fmla="*/ 282 h 282"/>
                <a:gd name="T8" fmla="*/ 256 w 282"/>
                <a:gd name="T9" fmla="*/ 118 h 282"/>
                <a:gd name="T10" fmla="*/ 256 w 282"/>
                <a:gd name="T11" fmla="*/ 25 h 282"/>
                <a:gd name="T12" fmla="*/ 55 w 282"/>
                <a:gd name="T13" fmla="*/ 191 h 282"/>
                <a:gd name="T14" fmla="*/ 44 w 282"/>
                <a:gd name="T15" fmla="*/ 180 h 282"/>
                <a:gd name="T16" fmla="*/ 183 w 282"/>
                <a:gd name="T17" fmla="*/ 42 h 282"/>
                <a:gd name="T18" fmla="*/ 194 w 282"/>
                <a:gd name="T19" fmla="*/ 42 h 282"/>
                <a:gd name="T20" fmla="*/ 194 w 282"/>
                <a:gd name="T21" fmla="*/ 53 h 282"/>
                <a:gd name="T22" fmla="*/ 55 w 282"/>
                <a:gd name="T23" fmla="*/ 191 h 282"/>
                <a:gd name="T24" fmla="*/ 78 w 282"/>
                <a:gd name="T25" fmla="*/ 214 h 282"/>
                <a:gd name="T26" fmla="*/ 67 w 282"/>
                <a:gd name="T27" fmla="*/ 203 h 282"/>
                <a:gd name="T28" fmla="*/ 217 w 282"/>
                <a:gd name="T29" fmla="*/ 53 h 282"/>
                <a:gd name="T30" fmla="*/ 228 w 282"/>
                <a:gd name="T31" fmla="*/ 53 h 282"/>
                <a:gd name="T32" fmla="*/ 228 w 282"/>
                <a:gd name="T33" fmla="*/ 64 h 282"/>
                <a:gd name="T34" fmla="*/ 78 w 282"/>
                <a:gd name="T35" fmla="*/ 214 h 282"/>
                <a:gd name="T36" fmla="*/ 101 w 282"/>
                <a:gd name="T37" fmla="*/ 237 h 282"/>
                <a:gd name="T38" fmla="*/ 90 w 282"/>
                <a:gd name="T39" fmla="*/ 226 h 282"/>
                <a:gd name="T40" fmla="*/ 229 w 282"/>
                <a:gd name="T41" fmla="*/ 88 h 282"/>
                <a:gd name="T42" fmla="*/ 240 w 282"/>
                <a:gd name="T43" fmla="*/ 88 h 282"/>
                <a:gd name="T44" fmla="*/ 240 w 282"/>
                <a:gd name="T45" fmla="*/ 99 h 282"/>
                <a:gd name="T46" fmla="*/ 101 w 282"/>
                <a:gd name="T47" fmla="*/ 23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" h="282">
                  <a:moveTo>
                    <a:pt x="256" y="25"/>
                  </a:moveTo>
                  <a:cubicBezTo>
                    <a:pt x="231" y="0"/>
                    <a:pt x="189" y="0"/>
                    <a:pt x="164" y="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82" y="92"/>
                    <a:pt x="282" y="51"/>
                    <a:pt x="256" y="25"/>
                  </a:cubicBezTo>
                  <a:close/>
                  <a:moveTo>
                    <a:pt x="55" y="191"/>
                  </a:moveTo>
                  <a:cubicBezTo>
                    <a:pt x="44" y="180"/>
                    <a:pt x="44" y="180"/>
                    <a:pt x="44" y="180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1"/>
                  </a:lnTo>
                  <a:close/>
                  <a:moveTo>
                    <a:pt x="78" y="214"/>
                  </a:moveTo>
                  <a:cubicBezTo>
                    <a:pt x="67" y="203"/>
                    <a:pt x="67" y="203"/>
                    <a:pt x="67" y="20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20" y="50"/>
                    <a:pt x="225" y="50"/>
                    <a:pt x="228" y="53"/>
                  </a:cubicBezTo>
                  <a:cubicBezTo>
                    <a:pt x="231" y="56"/>
                    <a:pt x="231" y="61"/>
                    <a:pt x="228" y="64"/>
                  </a:cubicBezTo>
                  <a:lnTo>
                    <a:pt x="78" y="214"/>
                  </a:lnTo>
                  <a:close/>
                  <a:moveTo>
                    <a:pt x="101" y="237"/>
                  </a:moveTo>
                  <a:cubicBezTo>
                    <a:pt x="90" y="226"/>
                    <a:pt x="90" y="226"/>
                    <a:pt x="90" y="226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Freeform 100"/>
            <p:cNvSpPr/>
            <p:nvPr/>
          </p:nvSpPr>
          <p:spPr bwMode="auto">
            <a:xfrm>
              <a:off x="-8" y="3036"/>
              <a:ext cx="464" cy="464"/>
            </a:xfrm>
            <a:custGeom>
              <a:avLst/>
              <a:gdLst>
                <a:gd name="T0" fmla="*/ 300 w 464"/>
                <a:gd name="T1" fmla="*/ 276 h 464"/>
                <a:gd name="T2" fmla="*/ 281 w 464"/>
                <a:gd name="T3" fmla="*/ 257 h 464"/>
                <a:gd name="T4" fmla="*/ 464 w 464"/>
                <a:gd name="T5" fmla="*/ 74 h 464"/>
                <a:gd name="T6" fmla="*/ 390 w 464"/>
                <a:gd name="T7" fmla="*/ 0 h 464"/>
                <a:gd name="T8" fmla="*/ 207 w 464"/>
                <a:gd name="T9" fmla="*/ 184 h 464"/>
                <a:gd name="T10" fmla="*/ 188 w 464"/>
                <a:gd name="T11" fmla="*/ 165 h 464"/>
                <a:gd name="T12" fmla="*/ 145 w 464"/>
                <a:gd name="T13" fmla="*/ 188 h 464"/>
                <a:gd name="T14" fmla="*/ 0 w 464"/>
                <a:gd name="T15" fmla="*/ 422 h 464"/>
                <a:gd name="T16" fmla="*/ 43 w 464"/>
                <a:gd name="T17" fmla="*/ 464 h 464"/>
                <a:gd name="T18" fmla="*/ 276 w 464"/>
                <a:gd name="T19" fmla="*/ 322 h 464"/>
                <a:gd name="T20" fmla="*/ 300 w 464"/>
                <a:gd name="T21" fmla="*/ 27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464">
                  <a:moveTo>
                    <a:pt x="300" y="276"/>
                  </a:moveTo>
                  <a:lnTo>
                    <a:pt x="281" y="257"/>
                  </a:lnTo>
                  <a:lnTo>
                    <a:pt x="464" y="74"/>
                  </a:lnTo>
                  <a:lnTo>
                    <a:pt x="390" y="0"/>
                  </a:lnTo>
                  <a:lnTo>
                    <a:pt x="207" y="184"/>
                  </a:lnTo>
                  <a:lnTo>
                    <a:pt x="188" y="165"/>
                  </a:lnTo>
                  <a:lnTo>
                    <a:pt x="145" y="188"/>
                  </a:lnTo>
                  <a:lnTo>
                    <a:pt x="0" y="422"/>
                  </a:lnTo>
                  <a:lnTo>
                    <a:pt x="43" y="464"/>
                  </a:lnTo>
                  <a:lnTo>
                    <a:pt x="276" y="322"/>
                  </a:lnTo>
                  <a:lnTo>
                    <a:pt x="30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Freeform 101"/>
            <p:cNvSpPr/>
            <p:nvPr/>
          </p:nvSpPr>
          <p:spPr bwMode="auto">
            <a:xfrm>
              <a:off x="-86" y="2472"/>
              <a:ext cx="490" cy="493"/>
            </a:xfrm>
            <a:custGeom>
              <a:avLst/>
              <a:gdLst>
                <a:gd name="T0" fmla="*/ 103 w 206"/>
                <a:gd name="T1" fmla="*/ 0 h 207"/>
                <a:gd name="T2" fmla="*/ 77 w 206"/>
                <a:gd name="T3" fmla="*/ 4 h 207"/>
                <a:gd name="T4" fmla="*/ 80 w 206"/>
                <a:gd name="T5" fmla="*/ 6 h 207"/>
                <a:gd name="T6" fmla="*/ 117 w 206"/>
                <a:gd name="T7" fmla="*/ 43 h 207"/>
                <a:gd name="T8" fmla="*/ 117 w 206"/>
                <a:gd name="T9" fmla="*/ 112 h 207"/>
                <a:gd name="T10" fmla="*/ 48 w 206"/>
                <a:gd name="T11" fmla="*/ 112 h 207"/>
                <a:gd name="T12" fmla="*/ 11 w 206"/>
                <a:gd name="T13" fmla="*/ 75 h 207"/>
                <a:gd name="T14" fmla="*/ 6 w 206"/>
                <a:gd name="T15" fmla="*/ 68 h 207"/>
                <a:gd name="T16" fmla="*/ 0 w 206"/>
                <a:gd name="T17" fmla="*/ 104 h 207"/>
                <a:gd name="T18" fmla="*/ 103 w 206"/>
                <a:gd name="T19" fmla="*/ 207 h 207"/>
                <a:gd name="T20" fmla="*/ 206 w 206"/>
                <a:gd name="T21" fmla="*/ 104 h 207"/>
                <a:gd name="T22" fmla="*/ 103 w 206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2"/>
                    <a:pt x="77" y="4"/>
                  </a:cubicBezTo>
                  <a:cubicBezTo>
                    <a:pt x="78" y="4"/>
                    <a:pt x="79" y="5"/>
                    <a:pt x="80" y="6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3"/>
                    <a:pt x="8" y="71"/>
                    <a:pt x="6" y="68"/>
                  </a:cubicBezTo>
                  <a:cubicBezTo>
                    <a:pt x="2" y="79"/>
                    <a:pt x="0" y="91"/>
                    <a:pt x="0" y="104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7" name="Freeform 102"/>
            <p:cNvSpPr>
              <a:spLocks noEditPoints="1"/>
            </p:cNvSpPr>
            <p:nvPr/>
          </p:nvSpPr>
          <p:spPr bwMode="auto">
            <a:xfrm>
              <a:off x="520" y="3058"/>
              <a:ext cx="445" cy="442"/>
            </a:xfrm>
            <a:custGeom>
              <a:avLst/>
              <a:gdLst>
                <a:gd name="T0" fmla="*/ 164 w 187"/>
                <a:gd name="T1" fmla="*/ 163 h 186"/>
                <a:gd name="T2" fmla="*/ 164 w 187"/>
                <a:gd name="T3" fmla="*/ 82 h 186"/>
                <a:gd name="T4" fmla="*/ 81 w 187"/>
                <a:gd name="T5" fmla="*/ 0 h 186"/>
                <a:gd name="T6" fmla="*/ 0 w 187"/>
                <a:gd name="T7" fmla="*/ 81 h 186"/>
                <a:gd name="T8" fmla="*/ 83 w 187"/>
                <a:gd name="T9" fmla="*/ 163 h 186"/>
                <a:gd name="T10" fmla="*/ 164 w 187"/>
                <a:gd name="T11" fmla="*/ 163 h 186"/>
                <a:gd name="T12" fmla="*/ 109 w 187"/>
                <a:gd name="T13" fmla="*/ 108 h 186"/>
                <a:gd name="T14" fmla="*/ 143 w 187"/>
                <a:gd name="T15" fmla="*/ 108 h 186"/>
                <a:gd name="T16" fmla="*/ 143 w 187"/>
                <a:gd name="T17" fmla="*/ 142 h 186"/>
                <a:gd name="T18" fmla="*/ 109 w 187"/>
                <a:gd name="T19" fmla="*/ 142 h 186"/>
                <a:gd name="T20" fmla="*/ 109 w 187"/>
                <a:gd name="T21" fmla="*/ 10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86">
                  <a:moveTo>
                    <a:pt x="164" y="163"/>
                  </a:moveTo>
                  <a:cubicBezTo>
                    <a:pt x="187" y="141"/>
                    <a:pt x="187" y="105"/>
                    <a:pt x="164" y="8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105" y="186"/>
                    <a:pt x="142" y="186"/>
                    <a:pt x="164" y="163"/>
                  </a:cubicBezTo>
                  <a:close/>
                  <a:moveTo>
                    <a:pt x="109" y="108"/>
                  </a:moveTo>
                  <a:cubicBezTo>
                    <a:pt x="118" y="99"/>
                    <a:pt x="133" y="99"/>
                    <a:pt x="143" y="108"/>
                  </a:cubicBezTo>
                  <a:cubicBezTo>
                    <a:pt x="152" y="118"/>
                    <a:pt x="152" y="133"/>
                    <a:pt x="143" y="142"/>
                  </a:cubicBezTo>
                  <a:cubicBezTo>
                    <a:pt x="133" y="151"/>
                    <a:pt x="118" y="151"/>
                    <a:pt x="109" y="142"/>
                  </a:cubicBezTo>
                  <a:cubicBezTo>
                    <a:pt x="100" y="133"/>
                    <a:pt x="100" y="118"/>
                    <a:pt x="10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8" name="Group 11"/>
          <p:cNvGrpSpPr>
            <a:grpSpLocks noChangeAspect="1"/>
          </p:cNvGrpSpPr>
          <p:nvPr/>
        </p:nvGrpSpPr>
        <p:grpSpPr bwMode="auto">
          <a:xfrm>
            <a:off x="10137417" y="3368933"/>
            <a:ext cx="606711" cy="509179"/>
            <a:chOff x="2044" y="456"/>
            <a:chExt cx="1325" cy="1112"/>
          </a:xfrm>
          <a:solidFill>
            <a:schemeClr val="bg1"/>
          </a:solidFill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2483" y="456"/>
              <a:ext cx="447" cy="4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2350" y="936"/>
              <a:ext cx="713" cy="632"/>
            </a:xfrm>
            <a:custGeom>
              <a:avLst/>
              <a:gdLst>
                <a:gd name="T0" fmla="*/ 200 w 300"/>
                <a:gd name="T1" fmla="*/ 0 h 266"/>
                <a:gd name="T2" fmla="*/ 150 w 300"/>
                <a:gd name="T3" fmla="*/ 67 h 266"/>
                <a:gd name="T4" fmla="*/ 100 w 300"/>
                <a:gd name="T5" fmla="*/ 0 h 266"/>
                <a:gd name="T6" fmla="*/ 0 w 300"/>
                <a:gd name="T7" fmla="*/ 144 h 266"/>
                <a:gd name="T8" fmla="*/ 0 w 300"/>
                <a:gd name="T9" fmla="*/ 236 h 266"/>
                <a:gd name="T10" fmla="*/ 0 w 300"/>
                <a:gd name="T11" fmla="*/ 236 h 266"/>
                <a:gd name="T12" fmla="*/ 150 w 300"/>
                <a:gd name="T13" fmla="*/ 266 h 266"/>
                <a:gd name="T14" fmla="*/ 300 w 300"/>
                <a:gd name="T15" fmla="*/ 236 h 266"/>
                <a:gd name="T16" fmla="*/ 300 w 300"/>
                <a:gd name="T17" fmla="*/ 236 h 266"/>
                <a:gd name="T18" fmla="*/ 300 w 300"/>
                <a:gd name="T19" fmla="*/ 144 h 266"/>
                <a:gd name="T20" fmla="*/ 200 w 300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66">
                  <a:moveTo>
                    <a:pt x="200" y="0"/>
                  </a:moveTo>
                  <a:cubicBezTo>
                    <a:pt x="150" y="67"/>
                    <a:pt x="150" y="67"/>
                    <a:pt x="150" y="6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1" y="21"/>
                    <a:pt x="0" y="78"/>
                    <a:pt x="0" y="14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3" y="253"/>
                    <a:pt x="69" y="266"/>
                    <a:pt x="150" y="266"/>
                  </a:cubicBezTo>
                  <a:cubicBezTo>
                    <a:pt x="231" y="266"/>
                    <a:pt x="297" y="253"/>
                    <a:pt x="300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300" y="78"/>
                    <a:pt x="259" y="21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2673" y="917"/>
              <a:ext cx="69" cy="42"/>
            </a:xfrm>
            <a:custGeom>
              <a:avLst/>
              <a:gdLst>
                <a:gd name="T0" fmla="*/ 29 w 29"/>
                <a:gd name="T1" fmla="*/ 0 h 18"/>
                <a:gd name="T2" fmla="*/ 14 w 29"/>
                <a:gd name="T3" fmla="*/ 0 h 18"/>
                <a:gd name="T4" fmla="*/ 0 w 29"/>
                <a:gd name="T5" fmla="*/ 0 h 18"/>
                <a:gd name="T6" fmla="*/ 6 w 29"/>
                <a:gd name="T7" fmla="*/ 18 h 18"/>
                <a:gd name="T8" fmla="*/ 23 w 29"/>
                <a:gd name="T9" fmla="*/ 17 h 18"/>
                <a:gd name="T10" fmla="*/ 29 w 2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cubicBezTo>
                    <a:pt x="24" y="0"/>
                    <a:pt x="19" y="0"/>
                    <a:pt x="14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10"/>
                    <a:pt x="6" y="18"/>
                  </a:cubicBezTo>
                  <a:cubicBezTo>
                    <a:pt x="6" y="18"/>
                    <a:pt x="17" y="18"/>
                    <a:pt x="23" y="17"/>
                  </a:cubicBezTo>
                  <a:cubicBezTo>
                    <a:pt x="23" y="17"/>
                    <a:pt x="29" y="1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2666" y="964"/>
              <a:ext cx="81" cy="107"/>
            </a:xfrm>
            <a:custGeom>
              <a:avLst/>
              <a:gdLst>
                <a:gd name="T0" fmla="*/ 21 w 81"/>
                <a:gd name="T1" fmla="*/ 0 h 107"/>
                <a:gd name="T2" fmla="*/ 62 w 81"/>
                <a:gd name="T3" fmla="*/ 0 h 107"/>
                <a:gd name="T4" fmla="*/ 81 w 81"/>
                <a:gd name="T5" fmla="*/ 62 h 107"/>
                <a:gd name="T6" fmla="*/ 40 w 81"/>
                <a:gd name="T7" fmla="*/ 107 h 107"/>
                <a:gd name="T8" fmla="*/ 0 w 81"/>
                <a:gd name="T9" fmla="*/ 62 h 107"/>
                <a:gd name="T10" fmla="*/ 21 w 8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7">
                  <a:moveTo>
                    <a:pt x="21" y="0"/>
                  </a:moveTo>
                  <a:lnTo>
                    <a:pt x="62" y="0"/>
                  </a:lnTo>
                  <a:lnTo>
                    <a:pt x="81" y="62"/>
                  </a:lnTo>
                  <a:lnTo>
                    <a:pt x="40" y="107"/>
                  </a:lnTo>
                  <a:lnTo>
                    <a:pt x="0" y="6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284" y="1005"/>
              <a:ext cx="59" cy="80"/>
            </a:xfrm>
            <a:custGeom>
              <a:avLst/>
              <a:gdLst>
                <a:gd name="T0" fmla="*/ 28 w 59"/>
                <a:gd name="T1" fmla="*/ 80 h 80"/>
                <a:gd name="T2" fmla="*/ 59 w 59"/>
                <a:gd name="T3" fmla="*/ 47 h 80"/>
                <a:gd name="T4" fmla="*/ 45 w 59"/>
                <a:gd name="T5" fmla="*/ 0 h 80"/>
                <a:gd name="T6" fmla="*/ 14 w 59"/>
                <a:gd name="T7" fmla="*/ 0 h 80"/>
                <a:gd name="T8" fmla="*/ 0 w 59"/>
                <a:gd name="T9" fmla="*/ 47 h 80"/>
                <a:gd name="T10" fmla="*/ 28 w 59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28" y="80"/>
                  </a:moveTo>
                  <a:lnTo>
                    <a:pt x="59" y="47"/>
                  </a:lnTo>
                  <a:lnTo>
                    <a:pt x="45" y="0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2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2044" y="983"/>
              <a:ext cx="387" cy="475"/>
            </a:xfrm>
            <a:custGeom>
              <a:avLst/>
              <a:gdLst>
                <a:gd name="T0" fmla="*/ 151 w 163"/>
                <a:gd name="T1" fmla="*/ 0 h 200"/>
                <a:gd name="T2" fmla="*/ 113 w 163"/>
                <a:gd name="T3" fmla="*/ 51 h 200"/>
                <a:gd name="T4" fmla="*/ 75 w 163"/>
                <a:gd name="T5" fmla="*/ 0 h 200"/>
                <a:gd name="T6" fmla="*/ 0 w 163"/>
                <a:gd name="T7" fmla="*/ 108 h 200"/>
                <a:gd name="T8" fmla="*/ 0 w 163"/>
                <a:gd name="T9" fmla="*/ 177 h 200"/>
                <a:gd name="T10" fmla="*/ 0 w 163"/>
                <a:gd name="T11" fmla="*/ 177 h 200"/>
                <a:gd name="T12" fmla="*/ 113 w 163"/>
                <a:gd name="T13" fmla="*/ 200 h 200"/>
                <a:gd name="T14" fmla="*/ 115 w 163"/>
                <a:gd name="T15" fmla="*/ 200 h 200"/>
                <a:gd name="T16" fmla="*/ 115 w 163"/>
                <a:gd name="T17" fmla="*/ 124 h 200"/>
                <a:gd name="T18" fmla="*/ 163 w 163"/>
                <a:gd name="T19" fmla="*/ 6 h 200"/>
                <a:gd name="T20" fmla="*/ 151 w 16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151" y="0"/>
                  </a:moveTo>
                  <a:cubicBezTo>
                    <a:pt x="113" y="51"/>
                    <a:pt x="113" y="51"/>
                    <a:pt x="113" y="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2" y="16"/>
                    <a:pt x="0" y="58"/>
                    <a:pt x="0" y="10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" y="189"/>
                    <a:pt x="52" y="200"/>
                    <a:pt x="113" y="200"/>
                  </a:cubicBezTo>
                  <a:cubicBezTo>
                    <a:pt x="114" y="200"/>
                    <a:pt x="114" y="200"/>
                    <a:pt x="115" y="200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78"/>
                    <a:pt x="133" y="36"/>
                    <a:pt x="163" y="6"/>
                  </a:cubicBezTo>
                  <a:cubicBezTo>
                    <a:pt x="159" y="4"/>
                    <a:pt x="155" y="2"/>
                    <a:pt x="1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2286" y="969"/>
              <a:ext cx="55" cy="31"/>
            </a:xfrm>
            <a:custGeom>
              <a:avLst/>
              <a:gdLst>
                <a:gd name="T0" fmla="*/ 18 w 23"/>
                <a:gd name="T1" fmla="*/ 13 h 13"/>
                <a:gd name="T2" fmla="*/ 22 w 23"/>
                <a:gd name="T3" fmla="*/ 0 h 13"/>
                <a:gd name="T4" fmla="*/ 11 w 23"/>
                <a:gd name="T5" fmla="*/ 0 h 13"/>
                <a:gd name="T6" fmla="*/ 1 w 23"/>
                <a:gd name="T7" fmla="*/ 0 h 13"/>
                <a:gd name="T8" fmla="*/ 5 w 23"/>
                <a:gd name="T9" fmla="*/ 13 h 13"/>
                <a:gd name="T10" fmla="*/ 18 w 2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18" y="13"/>
                  </a:moveTo>
                  <a:cubicBezTo>
                    <a:pt x="18" y="13"/>
                    <a:pt x="23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4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2146" y="622"/>
              <a:ext cx="332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3075" y="969"/>
              <a:ext cx="52" cy="31"/>
            </a:xfrm>
            <a:custGeom>
              <a:avLst/>
              <a:gdLst>
                <a:gd name="T0" fmla="*/ 18 w 22"/>
                <a:gd name="T1" fmla="*/ 13 h 13"/>
                <a:gd name="T2" fmla="*/ 22 w 22"/>
                <a:gd name="T3" fmla="*/ 0 h 13"/>
                <a:gd name="T4" fmla="*/ 11 w 22"/>
                <a:gd name="T5" fmla="*/ 0 h 13"/>
                <a:gd name="T6" fmla="*/ 1 w 22"/>
                <a:gd name="T7" fmla="*/ 0 h 13"/>
                <a:gd name="T8" fmla="*/ 5 w 22"/>
                <a:gd name="T9" fmla="*/ 13 h 13"/>
                <a:gd name="T10" fmla="*/ 18 w 2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18" y="13"/>
                  </a:moveTo>
                  <a:cubicBezTo>
                    <a:pt x="18" y="13"/>
                    <a:pt x="22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3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3070" y="1005"/>
              <a:ext cx="59" cy="80"/>
            </a:xfrm>
            <a:custGeom>
              <a:avLst/>
              <a:gdLst>
                <a:gd name="T0" fmla="*/ 31 w 59"/>
                <a:gd name="T1" fmla="*/ 80 h 80"/>
                <a:gd name="T2" fmla="*/ 59 w 59"/>
                <a:gd name="T3" fmla="*/ 47 h 80"/>
                <a:gd name="T4" fmla="*/ 47 w 59"/>
                <a:gd name="T5" fmla="*/ 0 h 80"/>
                <a:gd name="T6" fmla="*/ 16 w 59"/>
                <a:gd name="T7" fmla="*/ 0 h 80"/>
                <a:gd name="T8" fmla="*/ 0 w 59"/>
                <a:gd name="T9" fmla="*/ 47 h 80"/>
                <a:gd name="T10" fmla="*/ 31 w 59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31" y="80"/>
                  </a:moveTo>
                  <a:lnTo>
                    <a:pt x="59" y="47"/>
                  </a:lnTo>
                  <a:lnTo>
                    <a:pt x="47" y="0"/>
                  </a:lnTo>
                  <a:lnTo>
                    <a:pt x="16" y="0"/>
                  </a:lnTo>
                  <a:lnTo>
                    <a:pt x="0" y="47"/>
                  </a:lnTo>
                  <a:lnTo>
                    <a:pt x="3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2934" y="622"/>
              <a:ext cx="333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982" y="983"/>
              <a:ext cx="387" cy="475"/>
            </a:xfrm>
            <a:custGeom>
              <a:avLst/>
              <a:gdLst>
                <a:gd name="T0" fmla="*/ 88 w 163"/>
                <a:gd name="T1" fmla="*/ 0 h 200"/>
                <a:gd name="T2" fmla="*/ 50 w 163"/>
                <a:gd name="T3" fmla="*/ 51 h 200"/>
                <a:gd name="T4" fmla="*/ 12 w 163"/>
                <a:gd name="T5" fmla="*/ 0 h 200"/>
                <a:gd name="T6" fmla="*/ 0 w 163"/>
                <a:gd name="T7" fmla="*/ 6 h 200"/>
                <a:gd name="T8" fmla="*/ 48 w 163"/>
                <a:gd name="T9" fmla="*/ 124 h 200"/>
                <a:gd name="T10" fmla="*/ 48 w 163"/>
                <a:gd name="T11" fmla="*/ 200 h 200"/>
                <a:gd name="T12" fmla="*/ 50 w 163"/>
                <a:gd name="T13" fmla="*/ 200 h 200"/>
                <a:gd name="T14" fmla="*/ 163 w 163"/>
                <a:gd name="T15" fmla="*/ 177 h 200"/>
                <a:gd name="T16" fmla="*/ 163 w 163"/>
                <a:gd name="T17" fmla="*/ 177 h 200"/>
                <a:gd name="T18" fmla="*/ 163 w 163"/>
                <a:gd name="T19" fmla="*/ 108 h 200"/>
                <a:gd name="T20" fmla="*/ 88 w 16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88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2"/>
                    <a:pt x="4" y="4"/>
                    <a:pt x="0" y="6"/>
                  </a:cubicBezTo>
                  <a:cubicBezTo>
                    <a:pt x="30" y="36"/>
                    <a:pt x="48" y="78"/>
                    <a:pt x="48" y="124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9" y="200"/>
                    <a:pt x="49" y="200"/>
                    <a:pt x="50" y="200"/>
                  </a:cubicBezTo>
                  <a:cubicBezTo>
                    <a:pt x="111" y="200"/>
                    <a:pt x="161" y="189"/>
                    <a:pt x="163" y="177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1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31" name="Group 78"/>
          <p:cNvGrpSpPr>
            <a:grpSpLocks noChangeAspect="1"/>
          </p:cNvGrpSpPr>
          <p:nvPr/>
        </p:nvGrpSpPr>
        <p:grpSpPr bwMode="auto">
          <a:xfrm>
            <a:off x="6816339" y="3168226"/>
            <a:ext cx="1074738" cy="940814"/>
            <a:chOff x="3233" y="2705"/>
            <a:chExt cx="1284" cy="1124"/>
          </a:xfrm>
          <a:solidFill>
            <a:schemeClr val="bg1"/>
          </a:solidFill>
        </p:grpSpPr>
        <p:sp>
          <p:nvSpPr>
            <p:cNvPr id="32" name="Freeform 82"/>
            <p:cNvSpPr>
              <a:spLocks noEditPoints="1"/>
            </p:cNvSpPr>
            <p:nvPr/>
          </p:nvSpPr>
          <p:spPr bwMode="auto">
            <a:xfrm>
              <a:off x="3247" y="2796"/>
              <a:ext cx="964" cy="957"/>
            </a:xfrm>
            <a:custGeom>
              <a:avLst/>
              <a:gdLst>
                <a:gd name="T0" fmla="*/ 248 w 406"/>
                <a:gd name="T1" fmla="*/ 20 h 403"/>
                <a:gd name="T2" fmla="*/ 199 w 406"/>
                <a:gd name="T3" fmla="*/ 3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7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6 w 406"/>
                <a:gd name="T29" fmla="*/ 210 h 403"/>
                <a:gd name="T30" fmla="*/ 191 w 406"/>
                <a:gd name="T31" fmla="*/ 171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6 h 403"/>
                <a:gd name="T42" fmla="*/ 349 w 406"/>
                <a:gd name="T43" fmla="*/ 46 h 403"/>
                <a:gd name="T44" fmla="*/ 368 w 406"/>
                <a:gd name="T45" fmla="*/ 71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6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3 w 406"/>
                <a:gd name="T67" fmla="*/ 256 h 403"/>
                <a:gd name="T68" fmla="*/ 181 w 406"/>
                <a:gd name="T69" fmla="*/ 282 h 403"/>
                <a:gd name="T70" fmla="*/ 167 w 406"/>
                <a:gd name="T71" fmla="*/ 282 h 403"/>
                <a:gd name="T72" fmla="*/ 185 w 406"/>
                <a:gd name="T73" fmla="*/ 284 h 403"/>
                <a:gd name="T74" fmla="*/ 180 w 406"/>
                <a:gd name="T75" fmla="*/ 309 h 403"/>
                <a:gd name="T76" fmla="*/ 206 w 406"/>
                <a:gd name="T77" fmla="*/ 269 h 403"/>
                <a:gd name="T78" fmla="*/ 206 w 406"/>
                <a:gd name="T79" fmla="*/ 282 h 403"/>
                <a:gd name="T80" fmla="*/ 189 w 406"/>
                <a:gd name="T81" fmla="*/ 298 h 403"/>
                <a:gd name="T82" fmla="*/ 198 w 406"/>
                <a:gd name="T83" fmla="*/ 300 h 403"/>
                <a:gd name="T84" fmla="*/ 211 w 406"/>
                <a:gd name="T85" fmla="*/ 309 h 403"/>
                <a:gd name="T86" fmla="*/ 187 w 406"/>
                <a:gd name="T87" fmla="*/ 307 h 403"/>
                <a:gd name="T88" fmla="*/ 272 w 406"/>
                <a:gd name="T89" fmla="*/ 310 h 403"/>
                <a:gd name="T90" fmla="*/ 236 w 406"/>
                <a:gd name="T91" fmla="*/ 297 h 403"/>
                <a:gd name="T92" fmla="*/ 249 w 406"/>
                <a:gd name="T93" fmla="*/ 309 h 403"/>
                <a:gd name="T94" fmla="*/ 286 w 406"/>
                <a:gd name="T95" fmla="*/ 293 h 403"/>
                <a:gd name="T96" fmla="*/ 287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4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3">
                  <a:moveTo>
                    <a:pt x="338" y="53"/>
                  </a:moveTo>
                  <a:cubicBezTo>
                    <a:pt x="331" y="46"/>
                    <a:pt x="331" y="46"/>
                    <a:pt x="331" y="46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8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3"/>
                    <a:pt x="155" y="15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6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9"/>
                  </a:cubicBezTo>
                  <a:cubicBezTo>
                    <a:pt x="127" y="40"/>
                    <a:pt x="122" y="44"/>
                    <a:pt x="123" y="41"/>
                  </a:cubicBezTo>
                  <a:cubicBezTo>
                    <a:pt x="124" y="39"/>
                    <a:pt x="127" y="35"/>
                    <a:pt x="127" y="34"/>
                  </a:cubicBezTo>
                  <a:cubicBezTo>
                    <a:pt x="128" y="33"/>
                    <a:pt x="129" y="31"/>
                    <a:pt x="129" y="30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6"/>
                  </a:cubicBezTo>
                  <a:cubicBezTo>
                    <a:pt x="115" y="36"/>
                    <a:pt x="114" y="38"/>
                    <a:pt x="112" y="40"/>
                  </a:cubicBezTo>
                  <a:cubicBezTo>
                    <a:pt x="109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50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5"/>
                    <a:pt x="107" y="56"/>
                  </a:cubicBezTo>
                  <a:cubicBezTo>
                    <a:pt x="107" y="57"/>
                    <a:pt x="106" y="60"/>
                    <a:pt x="106" y="6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5"/>
                    <a:pt x="105" y="54"/>
                  </a:cubicBezTo>
                  <a:cubicBezTo>
                    <a:pt x="106" y="52"/>
                    <a:pt x="104" y="53"/>
                    <a:pt x="106" y="51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5" y="55"/>
                    <a:pt x="95" y="53"/>
                  </a:cubicBezTo>
                  <a:cubicBezTo>
                    <a:pt x="96" y="52"/>
                    <a:pt x="99" y="50"/>
                    <a:pt x="100" y="49"/>
                  </a:cubicBezTo>
                  <a:cubicBezTo>
                    <a:pt x="101" y="47"/>
                    <a:pt x="100" y="49"/>
                    <a:pt x="101" y="47"/>
                  </a:cubicBezTo>
                  <a:cubicBezTo>
                    <a:pt x="101" y="46"/>
                    <a:pt x="102" y="43"/>
                    <a:pt x="104" y="42"/>
                  </a:cubicBezTo>
                  <a:cubicBezTo>
                    <a:pt x="105" y="42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18" y="27"/>
                    <a:pt x="117" y="28"/>
                  </a:cubicBezTo>
                  <a:cubicBezTo>
                    <a:pt x="116" y="28"/>
                    <a:pt x="110" y="33"/>
                    <a:pt x="110" y="33"/>
                  </a:cubicBezTo>
                  <a:cubicBezTo>
                    <a:pt x="110" y="33"/>
                    <a:pt x="106" y="35"/>
                    <a:pt x="106" y="36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3"/>
                    <a:pt x="20" y="15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9" y="170"/>
                    <a:pt x="0" y="270"/>
                    <a:pt x="78" y="344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5"/>
                    <a:pt x="35" y="265"/>
                    <a:pt x="35" y="265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58" y="232"/>
                    <a:pt x="58" y="232"/>
                  </a:cubicBezTo>
                  <a:cubicBezTo>
                    <a:pt x="58" y="233"/>
                    <a:pt x="58" y="237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1"/>
                    <a:pt x="110" y="242"/>
                  </a:cubicBezTo>
                  <a:cubicBezTo>
                    <a:pt x="112" y="244"/>
                    <a:pt x="111" y="247"/>
                    <a:pt x="112" y="248"/>
                  </a:cubicBezTo>
                  <a:cubicBezTo>
                    <a:pt x="113" y="248"/>
                    <a:pt x="118" y="244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3" y="287"/>
                    <a:pt x="143" y="287"/>
                    <a:pt x="143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1"/>
                    <a:pt x="135" y="271"/>
                    <a:pt x="135" y="271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4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244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4" y="231"/>
                    <a:pt x="154" y="231"/>
                    <a:pt x="154" y="231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0"/>
                    <a:pt x="188" y="208"/>
                    <a:pt x="188" y="205"/>
                  </a:cubicBezTo>
                  <a:cubicBezTo>
                    <a:pt x="188" y="202"/>
                    <a:pt x="187" y="199"/>
                    <a:pt x="187" y="199"/>
                  </a:cubicBezTo>
                  <a:cubicBezTo>
                    <a:pt x="187" y="199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90"/>
                  </a:cubicBezTo>
                  <a:cubicBezTo>
                    <a:pt x="190" y="189"/>
                    <a:pt x="186" y="185"/>
                    <a:pt x="186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1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91" y="170"/>
                    <a:pt x="191" y="171"/>
                  </a:cubicBezTo>
                  <a:cubicBezTo>
                    <a:pt x="191" y="171"/>
                    <a:pt x="194" y="176"/>
                    <a:pt x="195" y="175"/>
                  </a:cubicBezTo>
                  <a:cubicBezTo>
                    <a:pt x="195" y="174"/>
                    <a:pt x="200" y="168"/>
                    <a:pt x="200" y="168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5" y="173"/>
                    <a:pt x="205" y="177"/>
                  </a:cubicBezTo>
                  <a:cubicBezTo>
                    <a:pt x="204" y="182"/>
                    <a:pt x="204" y="184"/>
                    <a:pt x="204" y="184"/>
                  </a:cubicBezTo>
                  <a:cubicBezTo>
                    <a:pt x="204" y="184"/>
                    <a:pt x="216" y="182"/>
                    <a:pt x="217" y="180"/>
                  </a:cubicBezTo>
                  <a:cubicBezTo>
                    <a:pt x="217" y="178"/>
                    <a:pt x="219" y="165"/>
                    <a:pt x="219" y="165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5" y="152"/>
                    <a:pt x="239" y="147"/>
                  </a:cubicBezTo>
                  <a:cubicBezTo>
                    <a:pt x="243" y="142"/>
                    <a:pt x="246" y="131"/>
                    <a:pt x="248" y="127"/>
                  </a:cubicBezTo>
                  <a:cubicBezTo>
                    <a:pt x="250" y="124"/>
                    <a:pt x="257" y="115"/>
                    <a:pt x="257" y="114"/>
                  </a:cubicBezTo>
                  <a:cubicBezTo>
                    <a:pt x="257" y="114"/>
                    <a:pt x="257" y="113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40"/>
                    <a:pt x="261" y="140"/>
                  </a:cubicBezTo>
                  <a:cubicBezTo>
                    <a:pt x="262" y="140"/>
                    <a:pt x="269" y="142"/>
                    <a:pt x="267" y="139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59" y="131"/>
                    <a:pt x="261" y="129"/>
                  </a:cubicBezTo>
                  <a:cubicBezTo>
                    <a:pt x="262" y="127"/>
                    <a:pt x="263" y="127"/>
                    <a:pt x="263" y="124"/>
                  </a:cubicBezTo>
                  <a:cubicBezTo>
                    <a:pt x="263" y="122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2"/>
                    <a:pt x="261" y="110"/>
                    <a:pt x="261" y="110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6" y="107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90"/>
                    <a:pt x="257" y="89"/>
                  </a:cubicBezTo>
                  <a:cubicBezTo>
                    <a:pt x="257" y="89"/>
                    <a:pt x="261" y="87"/>
                    <a:pt x="262" y="87"/>
                  </a:cubicBezTo>
                  <a:cubicBezTo>
                    <a:pt x="264" y="87"/>
                    <a:pt x="272" y="89"/>
                    <a:pt x="272" y="89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88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1" y="92"/>
                    <a:pt x="301" y="92"/>
                    <a:pt x="301" y="92"/>
                  </a:cubicBezTo>
                  <a:cubicBezTo>
                    <a:pt x="301" y="92"/>
                    <a:pt x="292" y="99"/>
                    <a:pt x="292" y="101"/>
                  </a:cubicBezTo>
                  <a:cubicBezTo>
                    <a:pt x="293" y="102"/>
                    <a:pt x="300" y="109"/>
                    <a:pt x="300" y="109"/>
                  </a:cubicBezTo>
                  <a:cubicBezTo>
                    <a:pt x="300" y="109"/>
                    <a:pt x="300" y="116"/>
                    <a:pt x="302" y="119"/>
                  </a:cubicBezTo>
                  <a:cubicBezTo>
                    <a:pt x="304" y="122"/>
                    <a:pt x="309" y="125"/>
                    <a:pt x="309" y="125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2"/>
                    <a:pt x="315" y="91"/>
                  </a:cubicBezTo>
                  <a:cubicBezTo>
                    <a:pt x="315" y="90"/>
                    <a:pt x="325" y="83"/>
                    <a:pt x="325" y="83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3"/>
                    <a:pt x="350" y="66"/>
                    <a:pt x="350" y="66"/>
                  </a:cubicBezTo>
                  <a:cubicBezTo>
                    <a:pt x="350" y="66"/>
                    <a:pt x="354" y="67"/>
                    <a:pt x="354" y="66"/>
                  </a:cubicBezTo>
                  <a:cubicBezTo>
                    <a:pt x="354" y="65"/>
                    <a:pt x="354" y="60"/>
                    <a:pt x="354" y="60"/>
                  </a:cubicBezTo>
                  <a:cubicBezTo>
                    <a:pt x="350" y="56"/>
                    <a:pt x="350" y="56"/>
                    <a:pt x="350" y="56"/>
                  </a:cubicBezTo>
                  <a:lnTo>
                    <a:pt x="338" y="53"/>
                  </a:lnTo>
                  <a:close/>
                  <a:moveTo>
                    <a:pt x="406" y="101"/>
                  </a:moveTo>
                  <a:cubicBezTo>
                    <a:pt x="406" y="101"/>
                    <a:pt x="398" y="87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2" y="45"/>
                    <a:pt x="352" y="45"/>
                    <a:pt x="352" y="45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70"/>
                    <a:pt x="368" y="71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4" y="71"/>
                    <a:pt x="374" y="71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76" y="74"/>
                    <a:pt x="377" y="77"/>
                    <a:pt x="377" y="78"/>
                  </a:cubicBezTo>
                  <a:cubicBezTo>
                    <a:pt x="377" y="79"/>
                    <a:pt x="375" y="80"/>
                    <a:pt x="375" y="81"/>
                  </a:cubicBezTo>
                  <a:cubicBezTo>
                    <a:pt x="375" y="83"/>
                    <a:pt x="376" y="85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7"/>
                    <a:pt x="399" y="102"/>
                    <a:pt x="399" y="102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5" y="98"/>
                    <a:pt x="395" y="97"/>
                  </a:cubicBezTo>
                  <a:cubicBezTo>
                    <a:pt x="395" y="97"/>
                    <a:pt x="394" y="94"/>
                    <a:pt x="394" y="93"/>
                  </a:cubicBezTo>
                  <a:cubicBezTo>
                    <a:pt x="394" y="92"/>
                    <a:pt x="397" y="90"/>
                    <a:pt x="397" y="90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5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1" y="100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1" y="100"/>
                    <a:pt x="401" y="100"/>
                  </a:cubicBezTo>
                  <a:close/>
                  <a:moveTo>
                    <a:pt x="250" y="172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4"/>
                    <a:pt x="241" y="174"/>
                  </a:cubicBezTo>
                  <a:cubicBezTo>
                    <a:pt x="241" y="175"/>
                    <a:pt x="241" y="175"/>
                    <a:pt x="238" y="177"/>
                  </a:cubicBezTo>
                  <a:cubicBezTo>
                    <a:pt x="236" y="179"/>
                    <a:pt x="237" y="176"/>
                    <a:pt x="236" y="179"/>
                  </a:cubicBezTo>
                  <a:cubicBezTo>
                    <a:pt x="235" y="181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3" y="181"/>
                  </a:cubicBezTo>
                  <a:cubicBezTo>
                    <a:pt x="222" y="183"/>
                    <a:pt x="221" y="184"/>
                    <a:pt x="220" y="184"/>
                  </a:cubicBezTo>
                  <a:cubicBezTo>
                    <a:pt x="220" y="185"/>
                    <a:pt x="220" y="186"/>
                    <a:pt x="221" y="186"/>
                  </a:cubicBezTo>
                  <a:cubicBezTo>
                    <a:pt x="221" y="186"/>
                    <a:pt x="226" y="186"/>
                    <a:pt x="227" y="18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7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6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8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3"/>
                  </a:cubicBezTo>
                  <a:cubicBezTo>
                    <a:pt x="247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9"/>
                    <a:pt x="254" y="178"/>
                  </a:cubicBezTo>
                  <a:cubicBezTo>
                    <a:pt x="254" y="177"/>
                    <a:pt x="254" y="177"/>
                    <a:pt x="254" y="176"/>
                  </a:cubicBezTo>
                  <a:cubicBezTo>
                    <a:pt x="254" y="175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70"/>
                    <a:pt x="256" y="169"/>
                    <a:pt x="256" y="168"/>
                  </a:cubicBezTo>
                  <a:cubicBezTo>
                    <a:pt x="257" y="167"/>
                    <a:pt x="257" y="166"/>
                    <a:pt x="257" y="165"/>
                  </a:cubicBezTo>
                  <a:cubicBezTo>
                    <a:pt x="257" y="163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9"/>
                  </a:cubicBezTo>
                  <a:cubicBezTo>
                    <a:pt x="256" y="158"/>
                    <a:pt x="257" y="156"/>
                    <a:pt x="257" y="156"/>
                  </a:cubicBezTo>
                  <a:cubicBezTo>
                    <a:pt x="257" y="156"/>
                    <a:pt x="259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8" y="153"/>
                  </a:cubicBezTo>
                  <a:cubicBezTo>
                    <a:pt x="269" y="152"/>
                    <a:pt x="270" y="152"/>
                    <a:pt x="270" y="151"/>
                  </a:cubicBezTo>
                  <a:cubicBezTo>
                    <a:pt x="270" y="151"/>
                    <a:pt x="268" y="151"/>
                    <a:pt x="267" y="149"/>
                  </a:cubicBezTo>
                  <a:cubicBezTo>
                    <a:pt x="266" y="147"/>
                    <a:pt x="266" y="144"/>
                    <a:pt x="265" y="144"/>
                  </a:cubicBezTo>
                  <a:cubicBezTo>
                    <a:pt x="265" y="145"/>
                    <a:pt x="263" y="147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4"/>
                    <a:pt x="257" y="144"/>
                    <a:pt x="257" y="144"/>
                  </a:cubicBezTo>
                  <a:cubicBezTo>
                    <a:pt x="258" y="146"/>
                    <a:pt x="256" y="151"/>
                    <a:pt x="256" y="151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2"/>
                    <a:pt x="252" y="155"/>
                    <a:pt x="251" y="156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60"/>
                    <a:pt x="251" y="160"/>
                  </a:cubicBezTo>
                  <a:cubicBezTo>
                    <a:pt x="252" y="161"/>
                    <a:pt x="253" y="166"/>
                    <a:pt x="253" y="168"/>
                  </a:cubicBezTo>
                  <a:cubicBezTo>
                    <a:pt x="252" y="170"/>
                    <a:pt x="252" y="171"/>
                    <a:pt x="250" y="172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4"/>
                    <a:pt x="221" y="194"/>
                    <a:pt x="221" y="194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188" y="225"/>
                    <a:pt x="191" y="225"/>
                    <a:pt x="192" y="224"/>
                  </a:cubicBezTo>
                  <a:cubicBezTo>
                    <a:pt x="192" y="223"/>
                    <a:pt x="192" y="219"/>
                    <a:pt x="193" y="218"/>
                  </a:cubicBezTo>
                  <a:cubicBezTo>
                    <a:pt x="193" y="217"/>
                    <a:pt x="195" y="214"/>
                    <a:pt x="195" y="214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9"/>
                    <a:pt x="192" y="249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3" y="244"/>
                    <a:pt x="194" y="242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1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53"/>
                    <a:pt x="198" y="252"/>
                    <a:pt x="199" y="253"/>
                  </a:cubicBezTo>
                  <a:cubicBezTo>
                    <a:pt x="199" y="254"/>
                    <a:pt x="200" y="257"/>
                    <a:pt x="200" y="256"/>
                  </a:cubicBezTo>
                  <a:cubicBezTo>
                    <a:pt x="200" y="255"/>
                    <a:pt x="200" y="252"/>
                    <a:pt x="200" y="251"/>
                  </a:cubicBezTo>
                  <a:cubicBezTo>
                    <a:pt x="199" y="250"/>
                    <a:pt x="197" y="247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6"/>
                    <a:pt x="187" y="266"/>
                  </a:cubicBezTo>
                  <a:cubicBezTo>
                    <a:pt x="187" y="266"/>
                    <a:pt x="186" y="263"/>
                    <a:pt x="187" y="261"/>
                  </a:cubicBezTo>
                  <a:cubicBezTo>
                    <a:pt x="188" y="260"/>
                    <a:pt x="189" y="259"/>
                    <a:pt x="189" y="259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6"/>
                    <a:pt x="180" y="266"/>
                  </a:cubicBezTo>
                  <a:close/>
                  <a:moveTo>
                    <a:pt x="197" y="261"/>
                  </a:moveTo>
                  <a:cubicBezTo>
                    <a:pt x="197" y="258"/>
                    <a:pt x="197" y="258"/>
                    <a:pt x="197" y="258"/>
                  </a:cubicBezTo>
                  <a:cubicBezTo>
                    <a:pt x="197" y="258"/>
                    <a:pt x="199" y="256"/>
                    <a:pt x="197" y="256"/>
                  </a:cubicBezTo>
                  <a:cubicBezTo>
                    <a:pt x="194" y="256"/>
                    <a:pt x="193" y="256"/>
                    <a:pt x="193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1"/>
                  </a:lnTo>
                  <a:close/>
                  <a:moveTo>
                    <a:pt x="204" y="257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7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5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5"/>
                  </a:cubicBezTo>
                  <a:cubicBezTo>
                    <a:pt x="174" y="276"/>
                    <a:pt x="172" y="278"/>
                    <a:pt x="172" y="278"/>
                  </a:cubicBezTo>
                  <a:cubicBezTo>
                    <a:pt x="171" y="278"/>
                    <a:pt x="171" y="278"/>
                    <a:pt x="171" y="278"/>
                  </a:cubicBezTo>
                  <a:cubicBezTo>
                    <a:pt x="171" y="278"/>
                    <a:pt x="169" y="279"/>
                    <a:pt x="169" y="279"/>
                  </a:cubicBezTo>
                  <a:cubicBezTo>
                    <a:pt x="169" y="280"/>
                    <a:pt x="168" y="282"/>
                    <a:pt x="167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61" y="286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7" y="296"/>
                    <a:pt x="167" y="296"/>
                  </a:cubicBezTo>
                  <a:cubicBezTo>
                    <a:pt x="172" y="297"/>
                    <a:pt x="172" y="297"/>
                    <a:pt x="172" y="297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5" y="297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6"/>
                    <a:pt x="169" y="306"/>
                    <a:pt x="169" y="306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9"/>
                    <a:pt x="180" y="309"/>
                    <a:pt x="180" y="309"/>
                  </a:cubicBezTo>
                  <a:cubicBezTo>
                    <a:pt x="180" y="309"/>
                    <a:pt x="176" y="308"/>
                    <a:pt x="176" y="308"/>
                  </a:cubicBezTo>
                  <a:cubicBezTo>
                    <a:pt x="175" y="308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9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199" y="270"/>
                    <a:pt x="199" y="272"/>
                  </a:cubicBezTo>
                  <a:cubicBezTo>
                    <a:pt x="199" y="273"/>
                    <a:pt x="200" y="274"/>
                    <a:pt x="200" y="274"/>
                  </a:cubicBezTo>
                  <a:cubicBezTo>
                    <a:pt x="200" y="274"/>
                    <a:pt x="204" y="273"/>
                    <a:pt x="205" y="273"/>
                  </a:cubicBezTo>
                  <a:cubicBezTo>
                    <a:pt x="207" y="273"/>
                    <a:pt x="205" y="271"/>
                    <a:pt x="205" y="271"/>
                  </a:cubicBezTo>
                  <a:cubicBezTo>
                    <a:pt x="205" y="271"/>
                    <a:pt x="205" y="270"/>
                    <a:pt x="206" y="269"/>
                  </a:cubicBezTo>
                  <a:cubicBezTo>
                    <a:pt x="206" y="269"/>
                    <a:pt x="206" y="268"/>
                    <a:pt x="206" y="268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9" y="266"/>
                    <a:pt x="209" y="266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3"/>
                    <a:pt x="206" y="263"/>
                    <a:pt x="206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1" y="265"/>
                    <a:pt x="201" y="265"/>
                    <a:pt x="201" y="265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6" y="282"/>
                    <a:pt x="206" y="282"/>
                    <a:pt x="206" y="282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04" y="280"/>
                    <a:pt x="204" y="280"/>
                    <a:pt x="204" y="280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89" y="282"/>
                    <a:pt x="189" y="283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9"/>
                    <a:pt x="188" y="289"/>
                    <a:pt x="188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89" y="295"/>
                    <a:pt x="189" y="295"/>
                    <a:pt x="189" y="295"/>
                  </a:cubicBezTo>
                  <a:cubicBezTo>
                    <a:pt x="189" y="295"/>
                    <a:pt x="189" y="297"/>
                    <a:pt x="189" y="298"/>
                  </a:cubicBezTo>
                  <a:cubicBezTo>
                    <a:pt x="189" y="299"/>
                    <a:pt x="190" y="300"/>
                    <a:pt x="191" y="300"/>
                  </a:cubicBezTo>
                  <a:cubicBezTo>
                    <a:pt x="192" y="300"/>
                    <a:pt x="193" y="301"/>
                    <a:pt x="193" y="301"/>
                  </a:cubicBezTo>
                  <a:cubicBezTo>
                    <a:pt x="193" y="301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6"/>
                    <a:pt x="193" y="294"/>
                    <a:pt x="193" y="294"/>
                  </a:cubicBezTo>
                  <a:cubicBezTo>
                    <a:pt x="194" y="294"/>
                    <a:pt x="194" y="294"/>
                    <a:pt x="194" y="294"/>
                  </a:cubicBezTo>
                  <a:cubicBezTo>
                    <a:pt x="194" y="294"/>
                    <a:pt x="196" y="295"/>
                    <a:pt x="196" y="296"/>
                  </a:cubicBezTo>
                  <a:cubicBezTo>
                    <a:pt x="196" y="298"/>
                    <a:pt x="196" y="298"/>
                    <a:pt x="197" y="299"/>
                  </a:cubicBezTo>
                  <a:cubicBezTo>
                    <a:pt x="197" y="300"/>
                    <a:pt x="198" y="302"/>
                    <a:pt x="198" y="300"/>
                  </a:cubicBezTo>
                  <a:cubicBezTo>
                    <a:pt x="199" y="298"/>
                    <a:pt x="199" y="297"/>
                    <a:pt x="198" y="296"/>
                  </a:cubicBezTo>
                  <a:cubicBezTo>
                    <a:pt x="198" y="295"/>
                    <a:pt x="198" y="294"/>
                    <a:pt x="197" y="293"/>
                  </a:cubicBezTo>
                  <a:cubicBezTo>
                    <a:pt x="196" y="291"/>
                    <a:pt x="195" y="290"/>
                    <a:pt x="195" y="290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6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8"/>
                  </a:cubicBezTo>
                  <a:cubicBezTo>
                    <a:pt x="215" y="307"/>
                    <a:pt x="214" y="308"/>
                    <a:pt x="214" y="308"/>
                  </a:cubicBezTo>
                  <a:cubicBezTo>
                    <a:pt x="214" y="308"/>
                    <a:pt x="212" y="308"/>
                    <a:pt x="211" y="309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1"/>
                    <a:pt x="186" y="311"/>
                    <a:pt x="186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7"/>
                  </a:cubicBezTo>
                  <a:cubicBezTo>
                    <a:pt x="187" y="307"/>
                    <a:pt x="186" y="308"/>
                    <a:pt x="186" y="308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6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8" y="296"/>
                    <a:pt x="218" y="296"/>
                    <a:pt x="218" y="296"/>
                  </a:cubicBezTo>
                  <a:lnTo>
                    <a:pt x="216" y="296"/>
                  </a:lnTo>
                  <a:close/>
                  <a:moveTo>
                    <a:pt x="272" y="310"/>
                  </a:moveTo>
                  <a:cubicBezTo>
                    <a:pt x="272" y="310"/>
                    <a:pt x="270" y="306"/>
                    <a:pt x="270" y="306"/>
                  </a:cubicBezTo>
                  <a:cubicBezTo>
                    <a:pt x="270" y="306"/>
                    <a:pt x="268" y="305"/>
                    <a:pt x="269" y="305"/>
                  </a:cubicBezTo>
                  <a:cubicBezTo>
                    <a:pt x="270" y="305"/>
                    <a:pt x="272" y="305"/>
                    <a:pt x="272" y="304"/>
                  </a:cubicBezTo>
                  <a:cubicBezTo>
                    <a:pt x="271" y="304"/>
                    <a:pt x="268" y="302"/>
                    <a:pt x="268" y="302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1" y="291"/>
                    <a:pt x="241" y="291"/>
                    <a:pt x="241" y="291"/>
                  </a:cubicBezTo>
                  <a:cubicBezTo>
                    <a:pt x="241" y="291"/>
                    <a:pt x="241" y="293"/>
                    <a:pt x="241" y="294"/>
                  </a:cubicBezTo>
                  <a:cubicBezTo>
                    <a:pt x="241" y="295"/>
                    <a:pt x="236" y="297"/>
                    <a:pt x="236" y="297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5" y="288"/>
                    <a:pt x="225" y="288"/>
                    <a:pt x="225" y="288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4" y="294"/>
                    <a:pt x="224" y="295"/>
                  </a:cubicBezTo>
                  <a:cubicBezTo>
                    <a:pt x="224" y="295"/>
                    <a:pt x="227" y="296"/>
                    <a:pt x="228" y="297"/>
                  </a:cubicBezTo>
                  <a:cubicBezTo>
                    <a:pt x="228" y="297"/>
                    <a:pt x="230" y="298"/>
                    <a:pt x="230" y="298"/>
                  </a:cubicBezTo>
                  <a:cubicBezTo>
                    <a:pt x="231" y="299"/>
                    <a:pt x="236" y="299"/>
                    <a:pt x="236" y="299"/>
                  </a:cubicBezTo>
                  <a:cubicBezTo>
                    <a:pt x="237" y="299"/>
                    <a:pt x="240" y="299"/>
                    <a:pt x="241" y="300"/>
                  </a:cubicBezTo>
                  <a:cubicBezTo>
                    <a:pt x="241" y="301"/>
                    <a:pt x="243" y="304"/>
                    <a:pt x="243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8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3"/>
                    <a:pt x="267" y="313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1"/>
                    <a:pt x="272" y="310"/>
                  </a:cubicBezTo>
                  <a:close/>
                  <a:moveTo>
                    <a:pt x="287" y="295"/>
                  </a:moveTo>
                  <a:cubicBezTo>
                    <a:pt x="287" y="294"/>
                    <a:pt x="287" y="293"/>
                    <a:pt x="287" y="292"/>
                  </a:cubicBezTo>
                  <a:cubicBezTo>
                    <a:pt x="286" y="292"/>
                    <a:pt x="286" y="293"/>
                    <a:pt x="286" y="293"/>
                  </a:cubicBezTo>
                  <a:cubicBezTo>
                    <a:pt x="286" y="293"/>
                    <a:pt x="282" y="296"/>
                    <a:pt x="281" y="297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9"/>
                    <a:pt x="274" y="299"/>
                    <a:pt x="274" y="299"/>
                  </a:cubicBezTo>
                  <a:cubicBezTo>
                    <a:pt x="274" y="299"/>
                    <a:pt x="274" y="299"/>
                    <a:pt x="273" y="300"/>
                  </a:cubicBezTo>
                  <a:cubicBezTo>
                    <a:pt x="271" y="302"/>
                    <a:pt x="273" y="303"/>
                    <a:pt x="273" y="303"/>
                  </a:cubicBezTo>
                  <a:cubicBezTo>
                    <a:pt x="273" y="304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6" y="304"/>
                    <a:pt x="276" y="304"/>
                    <a:pt x="276" y="304"/>
                  </a:cubicBezTo>
                  <a:cubicBezTo>
                    <a:pt x="276" y="304"/>
                    <a:pt x="278" y="303"/>
                    <a:pt x="279" y="303"/>
                  </a:cubicBezTo>
                  <a:cubicBezTo>
                    <a:pt x="279" y="303"/>
                    <a:pt x="281" y="302"/>
                    <a:pt x="281" y="302"/>
                  </a:cubicBezTo>
                  <a:cubicBezTo>
                    <a:pt x="284" y="300"/>
                    <a:pt x="284" y="300"/>
                    <a:pt x="284" y="300"/>
                  </a:cubicBezTo>
                  <a:cubicBezTo>
                    <a:pt x="284" y="300"/>
                    <a:pt x="287" y="296"/>
                    <a:pt x="287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1" y="378"/>
                  </a:cubicBezTo>
                  <a:cubicBezTo>
                    <a:pt x="252" y="377"/>
                    <a:pt x="255" y="376"/>
                    <a:pt x="256" y="376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8" y="372"/>
                    <a:pt x="261" y="370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6" y="366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50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8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8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5"/>
                    <a:pt x="251" y="326"/>
                  </a:cubicBezTo>
                  <a:cubicBezTo>
                    <a:pt x="251" y="327"/>
                    <a:pt x="250" y="327"/>
                    <a:pt x="248" y="330"/>
                  </a:cubicBezTo>
                  <a:cubicBezTo>
                    <a:pt x="246" y="332"/>
                    <a:pt x="246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39" y="335"/>
                  </a:cubicBezTo>
                  <a:cubicBezTo>
                    <a:pt x="239" y="334"/>
                    <a:pt x="235" y="332"/>
                    <a:pt x="235" y="332"/>
                  </a:cubicBezTo>
                  <a:cubicBezTo>
                    <a:pt x="235" y="332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5"/>
                    <a:pt x="230" y="325"/>
                  </a:cubicBezTo>
                  <a:cubicBezTo>
                    <a:pt x="228" y="325"/>
                    <a:pt x="225" y="326"/>
                    <a:pt x="222" y="328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6"/>
                  </a:cubicBezTo>
                  <a:cubicBezTo>
                    <a:pt x="221" y="337"/>
                    <a:pt x="219" y="336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3" y="331"/>
                    <a:pt x="213" y="331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8" y="334"/>
                    <a:pt x="207" y="336"/>
                    <a:pt x="206" y="336"/>
                  </a:cubicBezTo>
                  <a:cubicBezTo>
                    <a:pt x="205" y="337"/>
                    <a:pt x="202" y="339"/>
                    <a:pt x="202" y="340"/>
                  </a:cubicBezTo>
                  <a:cubicBezTo>
                    <a:pt x="201" y="340"/>
                    <a:pt x="202" y="341"/>
                    <a:pt x="200" y="344"/>
                  </a:cubicBezTo>
                  <a:cubicBezTo>
                    <a:pt x="198" y="347"/>
                    <a:pt x="199" y="345"/>
                    <a:pt x="198" y="347"/>
                  </a:cubicBezTo>
                  <a:cubicBezTo>
                    <a:pt x="198" y="348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50"/>
                    <a:pt x="186" y="350"/>
                    <a:pt x="186" y="350"/>
                  </a:cubicBezTo>
                  <a:cubicBezTo>
                    <a:pt x="186" y="350"/>
                    <a:pt x="188" y="352"/>
                    <a:pt x="188" y="353"/>
                  </a:cubicBezTo>
                  <a:cubicBezTo>
                    <a:pt x="188" y="354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3" y="367"/>
                    <a:pt x="194" y="368"/>
                  </a:cubicBezTo>
                  <a:cubicBezTo>
                    <a:pt x="195" y="369"/>
                    <a:pt x="194" y="369"/>
                    <a:pt x="194" y="371"/>
                  </a:cubicBezTo>
                  <a:cubicBezTo>
                    <a:pt x="194" y="373"/>
                    <a:pt x="195" y="374"/>
                    <a:pt x="195" y="374"/>
                  </a:cubicBezTo>
                  <a:cubicBezTo>
                    <a:pt x="195" y="374"/>
                    <a:pt x="198" y="374"/>
                    <a:pt x="199" y="374"/>
                  </a:cubicBezTo>
                  <a:cubicBezTo>
                    <a:pt x="200" y="374"/>
                    <a:pt x="199" y="374"/>
                    <a:pt x="203" y="375"/>
                  </a:cubicBezTo>
                  <a:cubicBezTo>
                    <a:pt x="206" y="376"/>
                    <a:pt x="207" y="376"/>
                    <a:pt x="210" y="375"/>
                  </a:cubicBezTo>
                  <a:cubicBezTo>
                    <a:pt x="213" y="374"/>
                    <a:pt x="212" y="374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7" y="369"/>
                    <a:pt x="221" y="369"/>
                    <a:pt x="222" y="369"/>
                  </a:cubicBezTo>
                  <a:cubicBezTo>
                    <a:pt x="222" y="369"/>
                    <a:pt x="225" y="369"/>
                    <a:pt x="226" y="369"/>
                  </a:cubicBezTo>
                  <a:cubicBezTo>
                    <a:pt x="226" y="369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4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1" y="384"/>
                    <a:pt x="244" y="383"/>
                    <a:pt x="245" y="382"/>
                  </a:cubicBezTo>
                  <a:close/>
                  <a:moveTo>
                    <a:pt x="246" y="385"/>
                  </a:moveTo>
                  <a:cubicBezTo>
                    <a:pt x="246" y="385"/>
                    <a:pt x="245" y="388"/>
                    <a:pt x="245" y="388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4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90"/>
                    <a:pt x="248" y="386"/>
                    <a:pt x="248" y="386"/>
                  </a:cubicBezTo>
                  <a:cubicBezTo>
                    <a:pt x="248" y="386"/>
                    <a:pt x="246" y="384"/>
                    <a:pt x="246" y="385"/>
                  </a:cubicBezTo>
                  <a:close/>
                  <a:moveTo>
                    <a:pt x="272" y="386"/>
                  </a:moveTo>
                  <a:cubicBezTo>
                    <a:pt x="272" y="386"/>
                    <a:pt x="271" y="388"/>
                    <a:pt x="271" y="389"/>
                  </a:cubicBezTo>
                  <a:cubicBezTo>
                    <a:pt x="271" y="390"/>
                    <a:pt x="269" y="391"/>
                    <a:pt x="269" y="391"/>
                  </a:cubicBezTo>
                  <a:cubicBezTo>
                    <a:pt x="269" y="392"/>
                    <a:pt x="265" y="393"/>
                    <a:pt x="264" y="394"/>
                  </a:cubicBezTo>
                  <a:cubicBezTo>
                    <a:pt x="263" y="394"/>
                    <a:pt x="259" y="396"/>
                    <a:pt x="259" y="396"/>
                  </a:cubicBezTo>
                  <a:cubicBezTo>
                    <a:pt x="258" y="396"/>
                    <a:pt x="255" y="399"/>
                    <a:pt x="255" y="399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2"/>
                    <a:pt x="251" y="402"/>
                  </a:cubicBezTo>
                  <a:cubicBezTo>
                    <a:pt x="251" y="402"/>
                    <a:pt x="253" y="401"/>
                    <a:pt x="254" y="401"/>
                  </a:cubicBezTo>
                  <a:cubicBezTo>
                    <a:pt x="255" y="400"/>
                    <a:pt x="256" y="400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8" y="394"/>
                    <a:pt x="270" y="393"/>
                    <a:pt x="270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4" y="390"/>
                    <a:pt x="274" y="390"/>
                  </a:cubicBezTo>
                  <a:cubicBezTo>
                    <a:pt x="274" y="390"/>
                    <a:pt x="274" y="390"/>
                    <a:pt x="273" y="389"/>
                  </a:cubicBezTo>
                  <a:cubicBezTo>
                    <a:pt x="273" y="388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2" y="385"/>
                    <a:pt x="272" y="386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2"/>
                    <a:pt x="299" y="313"/>
                    <a:pt x="298" y="314"/>
                  </a:cubicBezTo>
                  <a:cubicBezTo>
                    <a:pt x="297" y="315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6"/>
                    <a:pt x="309" y="316"/>
                    <a:pt x="309" y="316"/>
                  </a:cubicBezTo>
                  <a:cubicBezTo>
                    <a:pt x="309" y="316"/>
                    <a:pt x="310" y="317"/>
                    <a:pt x="310" y="318"/>
                  </a:cubicBezTo>
                  <a:cubicBezTo>
                    <a:pt x="310" y="319"/>
                    <a:pt x="313" y="319"/>
                    <a:pt x="313" y="319"/>
                  </a:cubicBezTo>
                  <a:cubicBezTo>
                    <a:pt x="313" y="319"/>
                    <a:pt x="316" y="316"/>
                    <a:pt x="316" y="316"/>
                  </a:cubicBezTo>
                  <a:cubicBezTo>
                    <a:pt x="317" y="316"/>
                    <a:pt x="317" y="314"/>
                    <a:pt x="317" y="314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10"/>
                    <a:pt x="286" y="309"/>
                  </a:cubicBezTo>
                  <a:cubicBezTo>
                    <a:pt x="285" y="309"/>
                    <a:pt x="284" y="310"/>
                    <a:pt x="284" y="311"/>
                  </a:cubicBezTo>
                  <a:cubicBezTo>
                    <a:pt x="284" y="311"/>
                    <a:pt x="282" y="313"/>
                    <a:pt x="281" y="313"/>
                  </a:cubicBezTo>
                  <a:cubicBezTo>
                    <a:pt x="281" y="314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0" y="311"/>
                    <a:pt x="290" y="310"/>
                  </a:cubicBezTo>
                  <a:cubicBezTo>
                    <a:pt x="290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3" name="Freeform 83"/>
            <p:cNvSpPr>
              <a:spLocks noEditPoints="1"/>
            </p:cNvSpPr>
            <p:nvPr/>
          </p:nvSpPr>
          <p:spPr bwMode="auto">
            <a:xfrm>
              <a:off x="3869" y="3131"/>
              <a:ext cx="520" cy="520"/>
            </a:xfrm>
            <a:custGeom>
              <a:avLst/>
              <a:gdLst>
                <a:gd name="T0" fmla="*/ 115 w 219"/>
                <a:gd name="T1" fmla="*/ 3 h 219"/>
                <a:gd name="T2" fmla="*/ 3 w 219"/>
                <a:gd name="T3" fmla="*/ 103 h 219"/>
                <a:gd name="T4" fmla="*/ 103 w 219"/>
                <a:gd name="T5" fmla="*/ 215 h 219"/>
                <a:gd name="T6" fmla="*/ 215 w 219"/>
                <a:gd name="T7" fmla="*/ 115 h 219"/>
                <a:gd name="T8" fmla="*/ 115 w 219"/>
                <a:gd name="T9" fmla="*/ 3 h 219"/>
                <a:gd name="T10" fmla="*/ 105 w 219"/>
                <a:gd name="T11" fmla="*/ 188 h 219"/>
                <a:gd name="T12" fmla="*/ 30 w 219"/>
                <a:gd name="T13" fmla="*/ 105 h 219"/>
                <a:gd name="T14" fmla="*/ 114 w 219"/>
                <a:gd name="T15" fmla="*/ 30 h 219"/>
                <a:gd name="T16" fmla="*/ 188 w 219"/>
                <a:gd name="T17" fmla="*/ 114 h 219"/>
                <a:gd name="T18" fmla="*/ 105 w 219"/>
                <a:gd name="T19" fmla="*/ 18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15" y="3"/>
                  </a:moveTo>
                  <a:cubicBezTo>
                    <a:pt x="57" y="0"/>
                    <a:pt x="6" y="45"/>
                    <a:pt x="3" y="103"/>
                  </a:cubicBezTo>
                  <a:cubicBezTo>
                    <a:pt x="0" y="162"/>
                    <a:pt x="44" y="212"/>
                    <a:pt x="103" y="215"/>
                  </a:cubicBezTo>
                  <a:cubicBezTo>
                    <a:pt x="162" y="219"/>
                    <a:pt x="212" y="174"/>
                    <a:pt x="215" y="115"/>
                  </a:cubicBezTo>
                  <a:cubicBezTo>
                    <a:pt x="219" y="57"/>
                    <a:pt x="174" y="7"/>
                    <a:pt x="115" y="3"/>
                  </a:cubicBezTo>
                  <a:close/>
                  <a:moveTo>
                    <a:pt x="105" y="188"/>
                  </a:moveTo>
                  <a:cubicBezTo>
                    <a:pt x="61" y="186"/>
                    <a:pt x="28" y="148"/>
                    <a:pt x="30" y="105"/>
                  </a:cubicBezTo>
                  <a:cubicBezTo>
                    <a:pt x="33" y="61"/>
                    <a:pt x="70" y="28"/>
                    <a:pt x="114" y="30"/>
                  </a:cubicBezTo>
                  <a:cubicBezTo>
                    <a:pt x="157" y="33"/>
                    <a:pt x="191" y="70"/>
                    <a:pt x="188" y="114"/>
                  </a:cubicBezTo>
                  <a:cubicBezTo>
                    <a:pt x="186" y="158"/>
                    <a:pt x="148" y="191"/>
                    <a:pt x="10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4" name="Freeform 84"/>
            <p:cNvSpPr/>
            <p:nvPr/>
          </p:nvSpPr>
          <p:spPr bwMode="auto">
            <a:xfrm>
              <a:off x="4280" y="3546"/>
              <a:ext cx="52" cy="52"/>
            </a:xfrm>
            <a:custGeom>
              <a:avLst/>
              <a:gdLst>
                <a:gd name="T0" fmla="*/ 20 w 22"/>
                <a:gd name="T1" fmla="*/ 2 h 22"/>
                <a:gd name="T2" fmla="*/ 19 w 22"/>
                <a:gd name="T3" fmla="*/ 11 h 22"/>
                <a:gd name="T4" fmla="*/ 11 w 22"/>
                <a:gd name="T5" fmla="*/ 19 h 22"/>
                <a:gd name="T6" fmla="*/ 2 w 22"/>
                <a:gd name="T7" fmla="*/ 19 h 22"/>
                <a:gd name="T8" fmla="*/ 2 w 22"/>
                <a:gd name="T9" fmla="*/ 19 h 22"/>
                <a:gd name="T10" fmla="*/ 3 w 22"/>
                <a:gd name="T11" fmla="*/ 11 h 22"/>
                <a:gd name="T12" fmla="*/ 12 w 22"/>
                <a:gd name="T13" fmla="*/ 3 h 22"/>
                <a:gd name="T14" fmla="*/ 20 w 22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20" y="2"/>
                  </a:moveTo>
                  <a:cubicBezTo>
                    <a:pt x="22" y="4"/>
                    <a:pt x="22" y="8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8" y="21"/>
                    <a:pt x="4" y="22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3"/>
                    <a:pt x="3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8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5" name="Freeform 85"/>
            <p:cNvSpPr/>
            <p:nvPr/>
          </p:nvSpPr>
          <p:spPr bwMode="auto">
            <a:xfrm>
              <a:off x="4294" y="3563"/>
              <a:ext cx="223" cy="225"/>
            </a:xfrm>
            <a:custGeom>
              <a:avLst/>
              <a:gdLst>
                <a:gd name="T0" fmla="*/ 90 w 94"/>
                <a:gd name="T1" fmla="*/ 63 h 95"/>
                <a:gd name="T2" fmla="*/ 89 w 94"/>
                <a:gd name="T3" fmla="*/ 77 h 95"/>
                <a:gd name="T4" fmla="*/ 74 w 94"/>
                <a:gd name="T5" fmla="*/ 91 h 95"/>
                <a:gd name="T6" fmla="*/ 60 w 94"/>
                <a:gd name="T7" fmla="*/ 92 h 95"/>
                <a:gd name="T8" fmla="*/ 60 w 94"/>
                <a:gd name="T9" fmla="*/ 92 h 95"/>
                <a:gd name="T10" fmla="*/ 5 w 94"/>
                <a:gd name="T11" fmla="*/ 18 h 95"/>
                <a:gd name="T12" fmla="*/ 19 w 94"/>
                <a:gd name="T13" fmla="*/ 4 h 95"/>
                <a:gd name="T14" fmla="*/ 90 w 94"/>
                <a:gd name="T15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5">
                  <a:moveTo>
                    <a:pt x="90" y="63"/>
                  </a:moveTo>
                  <a:cubicBezTo>
                    <a:pt x="94" y="66"/>
                    <a:pt x="93" y="73"/>
                    <a:pt x="89" y="77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0" y="95"/>
                    <a:pt x="63" y="95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6" y="88"/>
                    <a:pt x="0" y="22"/>
                    <a:pt x="5" y="1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0"/>
                    <a:pt x="86" y="59"/>
                    <a:pt x="9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6" name="Freeform 86"/>
            <p:cNvSpPr>
              <a:spLocks noEditPoints="1"/>
            </p:cNvSpPr>
            <p:nvPr/>
          </p:nvSpPr>
          <p:spPr bwMode="auto">
            <a:xfrm>
              <a:off x="3233" y="2705"/>
              <a:ext cx="1120" cy="1124"/>
            </a:xfrm>
            <a:custGeom>
              <a:avLst/>
              <a:gdLst>
                <a:gd name="T0" fmla="*/ 446 w 472"/>
                <a:gd name="T1" fmla="*/ 292 h 473"/>
                <a:gd name="T2" fmla="*/ 446 w 472"/>
                <a:gd name="T3" fmla="*/ 288 h 473"/>
                <a:gd name="T4" fmla="*/ 443 w 472"/>
                <a:gd name="T5" fmla="*/ 267 h 473"/>
                <a:gd name="T6" fmla="*/ 413 w 472"/>
                <a:gd name="T7" fmla="*/ 347 h 473"/>
                <a:gd name="T8" fmla="*/ 446 w 472"/>
                <a:gd name="T9" fmla="*/ 292 h 473"/>
                <a:gd name="T10" fmla="*/ 370 w 472"/>
                <a:gd name="T11" fmla="*/ 404 h 473"/>
                <a:gd name="T12" fmla="*/ 362 w 472"/>
                <a:gd name="T13" fmla="*/ 403 h 473"/>
                <a:gd name="T14" fmla="*/ 237 w 472"/>
                <a:gd name="T15" fmla="*/ 445 h 473"/>
                <a:gd name="T16" fmla="*/ 89 w 472"/>
                <a:gd name="T17" fmla="*/ 384 h 473"/>
                <a:gd name="T18" fmla="*/ 28 w 472"/>
                <a:gd name="T19" fmla="*/ 236 h 473"/>
                <a:gd name="T20" fmla="*/ 89 w 472"/>
                <a:gd name="T21" fmla="*/ 89 h 473"/>
                <a:gd name="T22" fmla="*/ 237 w 472"/>
                <a:gd name="T23" fmla="*/ 28 h 473"/>
                <a:gd name="T24" fmla="*/ 384 w 472"/>
                <a:gd name="T25" fmla="*/ 89 h 473"/>
                <a:gd name="T26" fmla="*/ 440 w 472"/>
                <a:gd name="T27" fmla="*/ 191 h 473"/>
                <a:gd name="T28" fmla="*/ 472 w 472"/>
                <a:gd name="T29" fmla="*/ 222 h 473"/>
                <a:gd name="T30" fmla="*/ 237 w 472"/>
                <a:gd name="T31" fmla="*/ 0 h 473"/>
                <a:gd name="T32" fmla="*/ 0 w 472"/>
                <a:gd name="T33" fmla="*/ 236 h 473"/>
                <a:gd name="T34" fmla="*/ 237 w 472"/>
                <a:gd name="T35" fmla="*/ 473 h 473"/>
                <a:gd name="T36" fmla="*/ 406 w 472"/>
                <a:gd name="T37" fmla="*/ 401 h 473"/>
                <a:gd name="T38" fmla="*/ 377 w 472"/>
                <a:gd name="T39" fmla="*/ 404 h 473"/>
                <a:gd name="T40" fmla="*/ 370 w 472"/>
                <a:gd name="T41" fmla="*/ 40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3">
                  <a:moveTo>
                    <a:pt x="446" y="292"/>
                  </a:moveTo>
                  <a:cubicBezTo>
                    <a:pt x="446" y="291"/>
                    <a:pt x="446" y="290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6"/>
                    <a:pt x="445" y="316"/>
                    <a:pt x="446" y="292"/>
                  </a:cubicBezTo>
                  <a:close/>
                  <a:moveTo>
                    <a:pt x="370" y="404"/>
                  </a:moveTo>
                  <a:cubicBezTo>
                    <a:pt x="368" y="404"/>
                    <a:pt x="365" y="404"/>
                    <a:pt x="362" y="403"/>
                  </a:cubicBezTo>
                  <a:cubicBezTo>
                    <a:pt x="327" y="430"/>
                    <a:pt x="284" y="445"/>
                    <a:pt x="237" y="445"/>
                  </a:cubicBezTo>
                  <a:cubicBezTo>
                    <a:pt x="179" y="445"/>
                    <a:pt x="127" y="422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9"/>
                    <a:pt x="51" y="127"/>
                    <a:pt x="89" y="89"/>
                  </a:cubicBezTo>
                  <a:cubicBezTo>
                    <a:pt x="127" y="51"/>
                    <a:pt x="179" y="28"/>
                    <a:pt x="237" y="28"/>
                  </a:cubicBezTo>
                  <a:cubicBezTo>
                    <a:pt x="294" y="28"/>
                    <a:pt x="346" y="51"/>
                    <a:pt x="384" y="89"/>
                  </a:cubicBezTo>
                  <a:cubicBezTo>
                    <a:pt x="412" y="116"/>
                    <a:pt x="432" y="152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7"/>
                    <a:pt x="106" y="473"/>
                    <a:pt x="237" y="473"/>
                  </a:cubicBezTo>
                  <a:cubicBezTo>
                    <a:pt x="303" y="473"/>
                    <a:pt x="363" y="445"/>
                    <a:pt x="406" y="401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3896360" y="756920"/>
            <a:ext cx="29324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Click add text description</a:t>
            </a:r>
            <a:endParaRPr lang="zh-CN" altLang="en-US" sz="16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8299450" y="4626610"/>
            <a:ext cx="318008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
Click add text description
Click add text description
Click add text description
</a:t>
            </a:r>
            <a:endParaRPr lang="zh-CN" altLang="en-US" sz="16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8218805" y="756920"/>
            <a:ext cx="30702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Click add text description</a:t>
            </a:r>
            <a:endParaRPr lang="zh-CN" altLang="en-US" sz="16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3509645" y="4946650"/>
            <a:ext cx="285115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
Click add text description
Click add text description
Click add text description
</a:t>
            </a:r>
            <a:endParaRPr lang="zh-CN" altLang="en-US" sz="16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905" y="-2046685"/>
            <a:ext cx="12196217" cy="5655749"/>
            <a:chOff x="0" y="-1940005"/>
            <a:chExt cx="12196217" cy="5655749"/>
          </a:xfrm>
        </p:grpSpPr>
        <p:sp>
          <p:nvSpPr>
            <p:cNvPr id="9" name="Freeform 9"/>
            <p:cNvSpPr/>
            <p:nvPr/>
          </p:nvSpPr>
          <p:spPr bwMode="auto">
            <a:xfrm>
              <a:off x="0" y="-1940005"/>
              <a:ext cx="12196217" cy="5655749"/>
            </a:xfrm>
            <a:custGeom>
              <a:avLst/>
              <a:gdLst>
                <a:gd name="T0" fmla="*/ 3791 w 3791"/>
                <a:gd name="T1" fmla="*/ 1371 h 1758"/>
                <a:gd name="T2" fmla="*/ 1877 w 3791"/>
                <a:gd name="T3" fmla="*/ 1758 h 1758"/>
                <a:gd name="T4" fmla="*/ 2 w 3791"/>
                <a:gd name="T5" fmla="*/ 1371 h 1758"/>
                <a:gd name="T6" fmla="*/ 0 w 3791"/>
                <a:gd name="T7" fmla="*/ 0 h 1758"/>
                <a:gd name="T8" fmla="*/ 3789 w 3791"/>
                <a:gd name="T9" fmla="*/ 0 h 1758"/>
                <a:gd name="T10" fmla="*/ 3791 w 3791"/>
                <a:gd name="T11" fmla="*/ 1371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1" h="1758">
                  <a:moveTo>
                    <a:pt x="3791" y="1371"/>
                  </a:moveTo>
                  <a:lnTo>
                    <a:pt x="1877" y="1758"/>
                  </a:lnTo>
                  <a:lnTo>
                    <a:pt x="2" y="1371"/>
                  </a:lnTo>
                  <a:lnTo>
                    <a:pt x="0" y="0"/>
                  </a:lnTo>
                  <a:lnTo>
                    <a:pt x="3789" y="0"/>
                  </a:lnTo>
                  <a:lnTo>
                    <a:pt x="3791" y="1371"/>
                  </a:lnTo>
                  <a:close/>
                </a:path>
              </a:pathLst>
            </a:custGeom>
            <a:solidFill>
              <a:srgbClr val="6DA1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997877" y="2982234"/>
              <a:ext cx="196246" cy="550133"/>
              <a:chOff x="5938860" y="2982234"/>
              <a:chExt cx="196246" cy="550133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</p:grpSp>
      <p:sp>
        <p:nvSpPr>
          <p:cNvPr id="41" name="圆角矩形 40"/>
          <p:cNvSpPr/>
          <p:nvPr/>
        </p:nvSpPr>
        <p:spPr>
          <a:xfrm>
            <a:off x="1485900" y="5609590"/>
            <a:ext cx="1767840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868420" y="5609590"/>
            <a:ext cx="1753870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193790" y="5579110"/>
            <a:ext cx="1797685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8486140" y="5609590"/>
            <a:ext cx="1874520" cy="333375"/>
          </a:xfrm>
          <a:prstGeom prst="roundRect">
            <a:avLst>
              <a:gd name="adj" fmla="val 50000"/>
            </a:avLst>
          </a:prstGeom>
          <a:solidFill>
            <a:srgbClr val="6D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your title</a:t>
            </a:r>
            <a:endParaRPr lang="zh-CN" altLang="en-US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69012" y="1280811"/>
            <a:ext cx="29670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spc="8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CONTENTS</a:t>
            </a:r>
            <a:endParaRPr lang="en-US" altLang="zh-CN" sz="2800" spc="8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096000" y="3715744"/>
            <a:ext cx="0" cy="86400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733565" y="3844389"/>
            <a:ext cx="1440000" cy="1440000"/>
            <a:chOff x="1749762" y="3883986"/>
            <a:chExt cx="1440000" cy="1440000"/>
          </a:xfrm>
        </p:grpSpPr>
        <p:grpSp>
          <p:nvGrpSpPr>
            <p:cNvPr id="31" name="Group 31"/>
            <p:cNvGrpSpPr>
              <a:grpSpLocks noChangeAspect="1"/>
            </p:cNvGrpSpPr>
            <p:nvPr/>
          </p:nvGrpSpPr>
          <p:grpSpPr bwMode="auto">
            <a:xfrm>
              <a:off x="2043539" y="4172492"/>
              <a:ext cx="852447" cy="862989"/>
              <a:chOff x="-807" y="1336"/>
              <a:chExt cx="1132" cy="1146"/>
            </a:xfrm>
            <a:solidFill>
              <a:srgbClr val="6DA1AB"/>
            </a:solidFill>
          </p:grpSpPr>
          <p:sp>
            <p:nvSpPr>
              <p:cNvPr id="37" name="Freeform 32"/>
              <p:cNvSpPr/>
              <p:nvPr/>
            </p:nvSpPr>
            <p:spPr bwMode="auto">
              <a:xfrm>
                <a:off x="-490" y="1552"/>
                <a:ext cx="384" cy="775"/>
              </a:xfrm>
              <a:custGeom>
                <a:avLst/>
                <a:gdLst>
                  <a:gd name="T0" fmla="*/ 101 w 384"/>
                  <a:gd name="T1" fmla="*/ 775 h 775"/>
                  <a:gd name="T2" fmla="*/ 283 w 384"/>
                  <a:gd name="T3" fmla="*/ 775 h 775"/>
                  <a:gd name="T4" fmla="*/ 283 w 384"/>
                  <a:gd name="T5" fmla="*/ 195 h 775"/>
                  <a:gd name="T6" fmla="*/ 384 w 384"/>
                  <a:gd name="T7" fmla="*/ 195 h 775"/>
                  <a:gd name="T8" fmla="*/ 188 w 384"/>
                  <a:gd name="T9" fmla="*/ 0 h 775"/>
                  <a:gd name="T10" fmla="*/ 0 w 384"/>
                  <a:gd name="T11" fmla="*/ 195 h 775"/>
                  <a:gd name="T12" fmla="*/ 101 w 384"/>
                  <a:gd name="T13" fmla="*/ 195 h 775"/>
                  <a:gd name="T14" fmla="*/ 101 w 384"/>
                  <a:gd name="T15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" h="775">
                    <a:moveTo>
                      <a:pt x="101" y="775"/>
                    </a:moveTo>
                    <a:lnTo>
                      <a:pt x="283" y="775"/>
                    </a:lnTo>
                    <a:lnTo>
                      <a:pt x="283" y="195"/>
                    </a:lnTo>
                    <a:lnTo>
                      <a:pt x="384" y="195"/>
                    </a:lnTo>
                    <a:lnTo>
                      <a:pt x="188" y="0"/>
                    </a:lnTo>
                    <a:lnTo>
                      <a:pt x="0" y="195"/>
                    </a:lnTo>
                    <a:lnTo>
                      <a:pt x="101" y="195"/>
                    </a:lnTo>
                    <a:lnTo>
                      <a:pt x="101" y="7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 bwMode="auto">
              <a:xfrm>
                <a:off x="-800" y="1855"/>
                <a:ext cx="377" cy="472"/>
              </a:xfrm>
              <a:custGeom>
                <a:avLst/>
                <a:gdLst>
                  <a:gd name="T0" fmla="*/ 101 w 377"/>
                  <a:gd name="T1" fmla="*/ 472 h 472"/>
                  <a:gd name="T2" fmla="*/ 276 w 377"/>
                  <a:gd name="T3" fmla="*/ 472 h 472"/>
                  <a:gd name="T4" fmla="*/ 276 w 377"/>
                  <a:gd name="T5" fmla="*/ 196 h 472"/>
                  <a:gd name="T6" fmla="*/ 377 w 377"/>
                  <a:gd name="T7" fmla="*/ 196 h 472"/>
                  <a:gd name="T8" fmla="*/ 188 w 377"/>
                  <a:gd name="T9" fmla="*/ 0 h 472"/>
                  <a:gd name="T10" fmla="*/ 0 w 377"/>
                  <a:gd name="T11" fmla="*/ 196 h 472"/>
                  <a:gd name="T12" fmla="*/ 101 w 377"/>
                  <a:gd name="T13" fmla="*/ 196 h 472"/>
                  <a:gd name="T14" fmla="*/ 101 w 377"/>
                  <a:gd name="T15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7" h="472">
                    <a:moveTo>
                      <a:pt x="101" y="472"/>
                    </a:moveTo>
                    <a:lnTo>
                      <a:pt x="276" y="472"/>
                    </a:lnTo>
                    <a:lnTo>
                      <a:pt x="276" y="196"/>
                    </a:lnTo>
                    <a:lnTo>
                      <a:pt x="377" y="196"/>
                    </a:lnTo>
                    <a:lnTo>
                      <a:pt x="188" y="0"/>
                    </a:lnTo>
                    <a:lnTo>
                      <a:pt x="0" y="196"/>
                    </a:lnTo>
                    <a:lnTo>
                      <a:pt x="101" y="196"/>
                    </a:lnTo>
                    <a:lnTo>
                      <a:pt x="101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-807" y="2374"/>
                <a:ext cx="1132" cy="1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45" name="Oval 35"/>
              <p:cNvSpPr>
                <a:spLocks noChangeArrowheads="1"/>
              </p:cNvSpPr>
              <p:nvPr/>
            </p:nvSpPr>
            <p:spPr bwMode="auto">
              <a:xfrm>
                <a:off x="22" y="1336"/>
                <a:ext cx="155" cy="1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46" name="Freeform 36"/>
              <p:cNvSpPr/>
              <p:nvPr/>
            </p:nvSpPr>
            <p:spPr bwMode="auto">
              <a:xfrm>
                <a:off x="-86" y="1545"/>
                <a:ext cx="364" cy="782"/>
              </a:xfrm>
              <a:custGeom>
                <a:avLst/>
                <a:gdLst>
                  <a:gd name="T0" fmla="*/ 7 w 54"/>
                  <a:gd name="T1" fmla="*/ 61 h 116"/>
                  <a:gd name="T2" fmla="*/ 8 w 54"/>
                  <a:gd name="T3" fmla="*/ 61 h 116"/>
                  <a:gd name="T4" fmla="*/ 9 w 54"/>
                  <a:gd name="T5" fmla="*/ 61 h 116"/>
                  <a:gd name="T6" fmla="*/ 11 w 54"/>
                  <a:gd name="T7" fmla="*/ 116 h 116"/>
                  <a:gd name="T8" fmla="*/ 26 w 54"/>
                  <a:gd name="T9" fmla="*/ 116 h 116"/>
                  <a:gd name="T10" fmla="*/ 26 w 54"/>
                  <a:gd name="T11" fmla="*/ 61 h 116"/>
                  <a:gd name="T12" fmla="*/ 28 w 54"/>
                  <a:gd name="T13" fmla="*/ 61 h 116"/>
                  <a:gd name="T14" fmla="*/ 30 w 54"/>
                  <a:gd name="T15" fmla="*/ 116 h 116"/>
                  <a:gd name="T16" fmla="*/ 45 w 54"/>
                  <a:gd name="T17" fmla="*/ 116 h 116"/>
                  <a:gd name="T18" fmla="*/ 45 w 54"/>
                  <a:gd name="T19" fmla="*/ 61 h 116"/>
                  <a:gd name="T20" fmla="*/ 46 w 54"/>
                  <a:gd name="T21" fmla="*/ 61 h 116"/>
                  <a:gd name="T22" fmla="*/ 47 w 54"/>
                  <a:gd name="T23" fmla="*/ 61 h 116"/>
                  <a:gd name="T24" fmla="*/ 47 w 54"/>
                  <a:gd name="T25" fmla="*/ 61 h 116"/>
                  <a:gd name="T26" fmla="*/ 54 w 54"/>
                  <a:gd name="T27" fmla="*/ 61 h 116"/>
                  <a:gd name="T28" fmla="*/ 50 w 54"/>
                  <a:gd name="T29" fmla="*/ 8 h 116"/>
                  <a:gd name="T30" fmla="*/ 43 w 54"/>
                  <a:gd name="T31" fmla="*/ 1 h 116"/>
                  <a:gd name="T32" fmla="*/ 37 w 54"/>
                  <a:gd name="T33" fmla="*/ 0 h 116"/>
                  <a:gd name="T34" fmla="*/ 37 w 54"/>
                  <a:gd name="T35" fmla="*/ 1 h 116"/>
                  <a:gd name="T36" fmla="*/ 41 w 54"/>
                  <a:gd name="T37" fmla="*/ 5 h 116"/>
                  <a:gd name="T38" fmla="*/ 36 w 54"/>
                  <a:gd name="T39" fmla="*/ 8 h 116"/>
                  <a:gd name="T40" fmla="*/ 38 w 54"/>
                  <a:gd name="T41" fmla="*/ 12 h 116"/>
                  <a:gd name="T42" fmla="*/ 31 w 54"/>
                  <a:gd name="T43" fmla="*/ 28 h 116"/>
                  <a:gd name="T44" fmla="*/ 30 w 54"/>
                  <a:gd name="T45" fmla="*/ 6 h 116"/>
                  <a:gd name="T46" fmla="*/ 31 w 54"/>
                  <a:gd name="T47" fmla="*/ 5 h 116"/>
                  <a:gd name="T48" fmla="*/ 30 w 54"/>
                  <a:gd name="T49" fmla="*/ 0 h 116"/>
                  <a:gd name="T50" fmla="*/ 25 w 54"/>
                  <a:gd name="T51" fmla="*/ 0 h 116"/>
                  <a:gd name="T52" fmla="*/ 23 w 54"/>
                  <a:gd name="T53" fmla="*/ 5 h 116"/>
                  <a:gd name="T54" fmla="*/ 24 w 54"/>
                  <a:gd name="T55" fmla="*/ 6 h 116"/>
                  <a:gd name="T56" fmla="*/ 23 w 54"/>
                  <a:gd name="T57" fmla="*/ 29 h 116"/>
                  <a:gd name="T58" fmla="*/ 16 w 54"/>
                  <a:gd name="T59" fmla="*/ 12 h 116"/>
                  <a:gd name="T60" fmla="*/ 18 w 54"/>
                  <a:gd name="T61" fmla="*/ 8 h 116"/>
                  <a:gd name="T62" fmla="*/ 13 w 54"/>
                  <a:gd name="T63" fmla="*/ 5 h 116"/>
                  <a:gd name="T64" fmla="*/ 17 w 54"/>
                  <a:gd name="T65" fmla="*/ 1 h 116"/>
                  <a:gd name="T66" fmla="*/ 17 w 54"/>
                  <a:gd name="T67" fmla="*/ 0 h 116"/>
                  <a:gd name="T68" fmla="*/ 11 w 54"/>
                  <a:gd name="T69" fmla="*/ 1 h 116"/>
                  <a:gd name="T70" fmla="*/ 4 w 54"/>
                  <a:gd name="T71" fmla="*/ 8 h 116"/>
                  <a:gd name="T72" fmla="*/ 0 w 54"/>
                  <a:gd name="T73" fmla="*/ 61 h 116"/>
                  <a:gd name="T74" fmla="*/ 7 w 54"/>
                  <a:gd name="T75" fmla="*/ 61 h 116"/>
                  <a:gd name="T76" fmla="*/ 7 w 54"/>
                  <a:gd name="T77" fmla="*/ 6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4" h="116">
                    <a:moveTo>
                      <a:pt x="7" y="61"/>
                    </a:moveTo>
                    <a:cubicBezTo>
                      <a:pt x="8" y="61"/>
                      <a:pt x="8" y="61"/>
                      <a:pt x="8" y="61"/>
                    </a:cubicBezTo>
                    <a:cubicBezTo>
                      <a:pt x="8" y="61"/>
                      <a:pt x="9" y="61"/>
                      <a:pt x="9" y="61"/>
                    </a:cubicBezTo>
                    <a:cubicBezTo>
                      <a:pt x="11" y="116"/>
                      <a:pt x="11" y="116"/>
                      <a:pt x="11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7" y="100"/>
                      <a:pt x="27" y="72"/>
                      <a:pt x="26" y="61"/>
                    </a:cubicBezTo>
                    <a:cubicBezTo>
                      <a:pt x="27" y="61"/>
                      <a:pt x="27" y="61"/>
                      <a:pt x="28" y="61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00"/>
                      <a:pt x="45" y="72"/>
                      <a:pt x="45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9" y="61"/>
                      <a:pt x="52" y="61"/>
                      <a:pt x="54" y="6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4"/>
                      <a:pt x="47" y="1"/>
                      <a:pt x="43" y="1"/>
                    </a:cubicBezTo>
                    <a:cubicBezTo>
                      <a:pt x="43" y="1"/>
                      <a:pt x="38" y="1"/>
                      <a:pt x="37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1" y="1"/>
                      <a:pt x="11" y="1"/>
                    </a:cubicBezTo>
                    <a:cubicBezTo>
                      <a:pt x="8" y="1"/>
                      <a:pt x="5" y="4"/>
                      <a:pt x="4" y="8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61"/>
                      <a:pt x="5" y="61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1749762" y="3883986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02594" y="3844389"/>
            <a:ext cx="1440000" cy="1440000"/>
            <a:chOff x="4009107" y="3861359"/>
            <a:chExt cx="1440000" cy="1440000"/>
          </a:xfrm>
        </p:grpSpPr>
        <p:grpSp>
          <p:nvGrpSpPr>
            <p:cNvPr id="52" name="Group 69"/>
            <p:cNvGrpSpPr>
              <a:grpSpLocks noChangeAspect="1"/>
            </p:cNvGrpSpPr>
            <p:nvPr/>
          </p:nvGrpSpPr>
          <p:grpSpPr bwMode="auto">
            <a:xfrm>
              <a:off x="4280293" y="4115601"/>
              <a:ext cx="897629" cy="931516"/>
              <a:chOff x="2655" y="117"/>
              <a:chExt cx="1192" cy="1237"/>
            </a:xfrm>
            <a:solidFill>
              <a:srgbClr val="6DA1AB"/>
            </a:solidFill>
          </p:grpSpPr>
          <p:sp>
            <p:nvSpPr>
              <p:cNvPr id="53" name="Oval 70"/>
              <p:cNvSpPr>
                <a:spLocks noChangeArrowheads="1"/>
              </p:cNvSpPr>
              <p:nvPr/>
            </p:nvSpPr>
            <p:spPr bwMode="auto">
              <a:xfrm>
                <a:off x="2783" y="749"/>
                <a:ext cx="229" cy="28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4" name="Freeform 71"/>
              <p:cNvSpPr/>
              <p:nvPr/>
            </p:nvSpPr>
            <p:spPr bwMode="auto">
              <a:xfrm>
                <a:off x="2655" y="1065"/>
                <a:ext cx="202" cy="289"/>
              </a:xfrm>
              <a:custGeom>
                <a:avLst/>
                <a:gdLst>
                  <a:gd name="T0" fmla="*/ 19 w 30"/>
                  <a:gd name="T1" fmla="*/ 18 h 43"/>
                  <a:gd name="T2" fmla="*/ 23 w 30"/>
                  <a:gd name="T3" fmla="*/ 11 h 43"/>
                  <a:gd name="T4" fmla="*/ 14 w 30"/>
                  <a:gd name="T5" fmla="*/ 6 h 43"/>
                  <a:gd name="T6" fmla="*/ 22 w 30"/>
                  <a:gd name="T7" fmla="*/ 0 h 43"/>
                  <a:gd name="T8" fmla="*/ 22 w 30"/>
                  <a:gd name="T9" fmla="*/ 0 h 43"/>
                  <a:gd name="T10" fmla="*/ 13 w 30"/>
                  <a:gd name="T11" fmla="*/ 1 h 43"/>
                  <a:gd name="T12" fmla="*/ 12 w 30"/>
                  <a:gd name="T13" fmla="*/ 1 h 43"/>
                  <a:gd name="T14" fmla="*/ 12 w 30"/>
                  <a:gd name="T15" fmla="*/ 1 h 43"/>
                  <a:gd name="T16" fmla="*/ 2 w 30"/>
                  <a:gd name="T17" fmla="*/ 11 h 43"/>
                  <a:gd name="T18" fmla="*/ 0 w 30"/>
                  <a:gd name="T19" fmla="*/ 31 h 43"/>
                  <a:gd name="T20" fmla="*/ 30 w 30"/>
                  <a:gd name="T21" fmla="*/ 43 h 43"/>
                  <a:gd name="T22" fmla="*/ 30 w 30"/>
                  <a:gd name="T23" fmla="*/ 42 h 43"/>
                  <a:gd name="T24" fmla="*/ 19 w 30"/>
                  <a:gd name="T25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43">
                    <a:moveTo>
                      <a:pt x="19" y="18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0"/>
                      <a:pt x="16" y="0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1"/>
                      <a:pt x="2" y="5"/>
                      <a:pt x="2" y="1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9" y="37"/>
                      <a:pt x="19" y="42"/>
                      <a:pt x="30" y="43"/>
                    </a:cubicBezTo>
                    <a:cubicBezTo>
                      <a:pt x="30" y="42"/>
                      <a:pt x="30" y="42"/>
                      <a:pt x="30" y="42"/>
                    </a:cubicBezTo>
                    <a:lnTo>
                      <a:pt x="1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5" name="Freeform 72"/>
              <p:cNvSpPr/>
              <p:nvPr/>
            </p:nvSpPr>
            <p:spPr bwMode="auto">
              <a:xfrm>
                <a:off x="2938" y="1065"/>
                <a:ext cx="202" cy="289"/>
              </a:xfrm>
              <a:custGeom>
                <a:avLst/>
                <a:gdLst>
                  <a:gd name="T0" fmla="*/ 29 w 30"/>
                  <a:gd name="T1" fmla="*/ 11 h 43"/>
                  <a:gd name="T2" fmla="*/ 18 w 30"/>
                  <a:gd name="T3" fmla="*/ 1 h 43"/>
                  <a:gd name="T4" fmla="*/ 18 w 30"/>
                  <a:gd name="T5" fmla="*/ 1 h 43"/>
                  <a:gd name="T6" fmla="*/ 17 w 30"/>
                  <a:gd name="T7" fmla="*/ 1 h 43"/>
                  <a:gd name="T8" fmla="*/ 8 w 30"/>
                  <a:gd name="T9" fmla="*/ 0 h 43"/>
                  <a:gd name="T10" fmla="*/ 8 w 30"/>
                  <a:gd name="T11" fmla="*/ 0 h 43"/>
                  <a:gd name="T12" fmla="*/ 16 w 30"/>
                  <a:gd name="T13" fmla="*/ 6 h 43"/>
                  <a:gd name="T14" fmla="*/ 7 w 30"/>
                  <a:gd name="T15" fmla="*/ 11 h 43"/>
                  <a:gd name="T16" fmla="*/ 11 w 30"/>
                  <a:gd name="T17" fmla="*/ 18 h 43"/>
                  <a:gd name="T18" fmla="*/ 0 w 30"/>
                  <a:gd name="T19" fmla="*/ 42 h 43"/>
                  <a:gd name="T20" fmla="*/ 0 w 30"/>
                  <a:gd name="T21" fmla="*/ 43 h 43"/>
                  <a:gd name="T22" fmla="*/ 30 w 30"/>
                  <a:gd name="T23" fmla="*/ 30 h 43"/>
                  <a:gd name="T24" fmla="*/ 29 w 30"/>
                  <a:gd name="T25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43">
                    <a:moveTo>
                      <a:pt x="29" y="11"/>
                    </a:moveTo>
                    <a:cubicBezTo>
                      <a:pt x="28" y="5"/>
                      <a:pt x="23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4" y="0"/>
                      <a:pt x="11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2"/>
                      <a:pt x="22" y="37"/>
                      <a:pt x="30" y="30"/>
                    </a:cubicBezTo>
                    <a:lnTo>
                      <a:pt x="2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6" name="Freeform 73"/>
              <p:cNvSpPr/>
              <p:nvPr/>
            </p:nvSpPr>
            <p:spPr bwMode="auto">
              <a:xfrm>
                <a:off x="2857" y="1052"/>
                <a:ext cx="81" cy="302"/>
              </a:xfrm>
              <a:custGeom>
                <a:avLst/>
                <a:gdLst>
                  <a:gd name="T0" fmla="*/ 10 w 12"/>
                  <a:gd name="T1" fmla="*/ 10 h 45"/>
                  <a:gd name="T2" fmla="*/ 12 w 12"/>
                  <a:gd name="T3" fmla="*/ 8 h 45"/>
                  <a:gd name="T4" fmla="*/ 9 w 12"/>
                  <a:gd name="T5" fmla="*/ 0 h 45"/>
                  <a:gd name="T6" fmla="*/ 2 w 12"/>
                  <a:gd name="T7" fmla="*/ 0 h 45"/>
                  <a:gd name="T8" fmla="*/ 0 w 12"/>
                  <a:gd name="T9" fmla="*/ 8 h 45"/>
                  <a:gd name="T10" fmla="*/ 2 w 12"/>
                  <a:gd name="T11" fmla="*/ 10 h 45"/>
                  <a:gd name="T12" fmla="*/ 0 w 12"/>
                  <a:gd name="T13" fmla="*/ 44 h 45"/>
                  <a:gd name="T14" fmla="*/ 0 w 12"/>
                  <a:gd name="T15" fmla="*/ 45 h 45"/>
                  <a:gd name="T16" fmla="*/ 6 w 12"/>
                  <a:gd name="T17" fmla="*/ 45 h 45"/>
                  <a:gd name="T18" fmla="*/ 12 w 12"/>
                  <a:gd name="T19" fmla="*/ 45 h 45"/>
                  <a:gd name="T20" fmla="*/ 12 w 12"/>
                  <a:gd name="T21" fmla="*/ 44 h 45"/>
                  <a:gd name="T22" fmla="*/ 10 w 12"/>
                  <a:gd name="T23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5">
                    <a:moveTo>
                      <a:pt x="10" y="10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2" y="45"/>
                      <a:pt x="4" y="45"/>
                      <a:pt x="6" y="45"/>
                    </a:cubicBezTo>
                    <a:cubicBezTo>
                      <a:pt x="8" y="45"/>
                      <a:pt x="10" y="45"/>
                      <a:pt x="12" y="45"/>
                    </a:cubicBezTo>
                    <a:cubicBezTo>
                      <a:pt x="12" y="44"/>
                      <a:pt x="12" y="44"/>
                      <a:pt x="12" y="44"/>
                    </a:cubicBez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7" name="Freeform 74"/>
              <p:cNvSpPr>
                <a:spLocks noEditPoints="1"/>
              </p:cNvSpPr>
              <p:nvPr/>
            </p:nvSpPr>
            <p:spPr bwMode="auto">
              <a:xfrm>
                <a:off x="2965" y="117"/>
                <a:ext cx="882" cy="766"/>
              </a:xfrm>
              <a:custGeom>
                <a:avLst/>
                <a:gdLst>
                  <a:gd name="T0" fmla="*/ 113 w 131"/>
                  <a:gd name="T1" fmla="*/ 0 h 114"/>
                  <a:gd name="T2" fmla="*/ 18 w 131"/>
                  <a:gd name="T3" fmla="*/ 0 h 114"/>
                  <a:gd name="T4" fmla="*/ 0 w 131"/>
                  <a:gd name="T5" fmla="*/ 18 h 114"/>
                  <a:gd name="T6" fmla="*/ 0 w 131"/>
                  <a:gd name="T7" fmla="*/ 68 h 114"/>
                  <a:gd name="T8" fmla="*/ 18 w 131"/>
                  <a:gd name="T9" fmla="*/ 86 h 114"/>
                  <a:gd name="T10" fmla="*/ 33 w 131"/>
                  <a:gd name="T11" fmla="*/ 86 h 114"/>
                  <a:gd name="T12" fmla="*/ 14 w 131"/>
                  <a:gd name="T13" fmla="*/ 114 h 114"/>
                  <a:gd name="T14" fmla="*/ 69 w 131"/>
                  <a:gd name="T15" fmla="*/ 86 h 114"/>
                  <a:gd name="T16" fmla="*/ 113 w 131"/>
                  <a:gd name="T17" fmla="*/ 86 h 114"/>
                  <a:gd name="T18" fmla="*/ 131 w 131"/>
                  <a:gd name="T19" fmla="*/ 68 h 114"/>
                  <a:gd name="T20" fmla="*/ 131 w 131"/>
                  <a:gd name="T21" fmla="*/ 18 h 114"/>
                  <a:gd name="T22" fmla="*/ 113 w 131"/>
                  <a:gd name="T23" fmla="*/ 0 h 114"/>
                  <a:gd name="T24" fmla="*/ 37 w 131"/>
                  <a:gd name="T25" fmla="*/ 52 h 114"/>
                  <a:gd name="T26" fmla="*/ 29 w 131"/>
                  <a:gd name="T27" fmla="*/ 44 h 114"/>
                  <a:gd name="T28" fmla="*/ 37 w 131"/>
                  <a:gd name="T29" fmla="*/ 36 h 114"/>
                  <a:gd name="T30" fmla="*/ 45 w 131"/>
                  <a:gd name="T31" fmla="*/ 44 h 114"/>
                  <a:gd name="T32" fmla="*/ 37 w 131"/>
                  <a:gd name="T33" fmla="*/ 52 h 114"/>
                  <a:gd name="T34" fmla="*/ 65 w 131"/>
                  <a:gd name="T35" fmla="*/ 52 h 114"/>
                  <a:gd name="T36" fmla="*/ 57 w 131"/>
                  <a:gd name="T37" fmla="*/ 44 h 114"/>
                  <a:gd name="T38" fmla="*/ 65 w 131"/>
                  <a:gd name="T39" fmla="*/ 36 h 114"/>
                  <a:gd name="T40" fmla="*/ 73 w 131"/>
                  <a:gd name="T41" fmla="*/ 44 h 114"/>
                  <a:gd name="T42" fmla="*/ 65 w 131"/>
                  <a:gd name="T43" fmla="*/ 52 h 114"/>
                  <a:gd name="T44" fmla="*/ 93 w 131"/>
                  <a:gd name="T45" fmla="*/ 52 h 114"/>
                  <a:gd name="T46" fmla="*/ 85 w 131"/>
                  <a:gd name="T47" fmla="*/ 44 h 114"/>
                  <a:gd name="T48" fmla="*/ 93 w 131"/>
                  <a:gd name="T49" fmla="*/ 36 h 114"/>
                  <a:gd name="T50" fmla="*/ 101 w 131"/>
                  <a:gd name="T51" fmla="*/ 44 h 114"/>
                  <a:gd name="T52" fmla="*/ 93 w 131"/>
                  <a:gd name="T53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14">
                    <a:moveTo>
                      <a:pt x="11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8"/>
                      <a:pt x="8" y="86"/>
                      <a:pt x="18" y="86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113" y="86"/>
                      <a:pt x="113" y="86"/>
                      <a:pt x="113" y="86"/>
                    </a:cubicBezTo>
                    <a:cubicBezTo>
                      <a:pt x="123" y="86"/>
                      <a:pt x="131" y="78"/>
                      <a:pt x="131" y="6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1" y="8"/>
                      <a:pt x="123" y="0"/>
                      <a:pt x="113" y="0"/>
                    </a:cubicBezTo>
                    <a:close/>
                    <a:moveTo>
                      <a:pt x="37" y="52"/>
                    </a:moveTo>
                    <a:cubicBezTo>
                      <a:pt x="33" y="52"/>
                      <a:pt x="29" y="48"/>
                      <a:pt x="29" y="44"/>
                    </a:cubicBezTo>
                    <a:cubicBezTo>
                      <a:pt x="29" y="40"/>
                      <a:pt x="33" y="36"/>
                      <a:pt x="37" y="36"/>
                    </a:cubicBezTo>
                    <a:cubicBezTo>
                      <a:pt x="41" y="36"/>
                      <a:pt x="45" y="40"/>
                      <a:pt x="45" y="44"/>
                    </a:cubicBezTo>
                    <a:cubicBezTo>
                      <a:pt x="45" y="48"/>
                      <a:pt x="41" y="52"/>
                      <a:pt x="37" y="52"/>
                    </a:cubicBezTo>
                    <a:close/>
                    <a:moveTo>
                      <a:pt x="65" y="52"/>
                    </a:moveTo>
                    <a:cubicBezTo>
                      <a:pt x="61" y="52"/>
                      <a:pt x="57" y="48"/>
                      <a:pt x="57" y="44"/>
                    </a:cubicBezTo>
                    <a:cubicBezTo>
                      <a:pt x="57" y="40"/>
                      <a:pt x="61" y="36"/>
                      <a:pt x="65" y="36"/>
                    </a:cubicBezTo>
                    <a:cubicBezTo>
                      <a:pt x="69" y="36"/>
                      <a:pt x="73" y="40"/>
                      <a:pt x="73" y="44"/>
                    </a:cubicBezTo>
                    <a:cubicBezTo>
                      <a:pt x="73" y="48"/>
                      <a:pt x="69" y="52"/>
                      <a:pt x="65" y="52"/>
                    </a:cubicBezTo>
                    <a:close/>
                    <a:moveTo>
                      <a:pt x="93" y="52"/>
                    </a:moveTo>
                    <a:cubicBezTo>
                      <a:pt x="89" y="52"/>
                      <a:pt x="85" y="48"/>
                      <a:pt x="85" y="44"/>
                    </a:cubicBezTo>
                    <a:cubicBezTo>
                      <a:pt x="85" y="40"/>
                      <a:pt x="89" y="36"/>
                      <a:pt x="93" y="36"/>
                    </a:cubicBezTo>
                    <a:cubicBezTo>
                      <a:pt x="97" y="36"/>
                      <a:pt x="101" y="40"/>
                      <a:pt x="101" y="44"/>
                    </a:cubicBezTo>
                    <a:cubicBezTo>
                      <a:pt x="101" y="48"/>
                      <a:pt x="97" y="52"/>
                      <a:pt x="9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3288" y="830"/>
                <a:ext cx="155" cy="1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9" name="Freeform 76"/>
              <p:cNvSpPr/>
              <p:nvPr/>
            </p:nvSpPr>
            <p:spPr bwMode="auto">
              <a:xfrm>
                <a:off x="3207" y="1038"/>
                <a:ext cx="317" cy="162"/>
              </a:xfrm>
              <a:custGeom>
                <a:avLst/>
                <a:gdLst>
                  <a:gd name="T0" fmla="*/ 23 w 47"/>
                  <a:gd name="T1" fmla="*/ 24 h 24"/>
                  <a:gd name="T2" fmla="*/ 47 w 47"/>
                  <a:gd name="T3" fmla="*/ 18 h 24"/>
                  <a:gd name="T4" fmla="*/ 46 w 47"/>
                  <a:gd name="T5" fmla="*/ 8 h 24"/>
                  <a:gd name="T6" fmla="*/ 40 w 47"/>
                  <a:gd name="T7" fmla="*/ 1 h 24"/>
                  <a:gd name="T8" fmla="*/ 39 w 47"/>
                  <a:gd name="T9" fmla="*/ 1 h 24"/>
                  <a:gd name="T10" fmla="*/ 38 w 47"/>
                  <a:gd name="T11" fmla="*/ 1 h 24"/>
                  <a:gd name="T12" fmla="*/ 8 w 47"/>
                  <a:gd name="T13" fmla="*/ 1 h 24"/>
                  <a:gd name="T14" fmla="*/ 7 w 47"/>
                  <a:gd name="T15" fmla="*/ 1 h 24"/>
                  <a:gd name="T16" fmla="*/ 7 w 47"/>
                  <a:gd name="T17" fmla="*/ 1 h 24"/>
                  <a:gd name="T18" fmla="*/ 0 w 47"/>
                  <a:gd name="T19" fmla="*/ 8 h 24"/>
                  <a:gd name="T20" fmla="*/ 0 w 47"/>
                  <a:gd name="T21" fmla="*/ 18 h 24"/>
                  <a:gd name="T22" fmla="*/ 23 w 47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4">
                    <a:moveTo>
                      <a:pt x="23" y="24"/>
                    </a:moveTo>
                    <a:cubicBezTo>
                      <a:pt x="32" y="24"/>
                      <a:pt x="40" y="21"/>
                      <a:pt x="47" y="1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3" y="1"/>
                      <a:pt x="40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8" y="1"/>
                    </a:cubicBezTo>
                    <a:cubicBezTo>
                      <a:pt x="28" y="0"/>
                      <a:pt x="18" y="0"/>
                      <a:pt x="8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" y="1"/>
                      <a:pt x="1" y="4"/>
                      <a:pt x="0" y="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21"/>
                      <a:pt x="15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4009107" y="3861359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71623" y="3844389"/>
            <a:ext cx="1440000" cy="1440000"/>
            <a:chOff x="6388327" y="3804793"/>
            <a:chExt cx="1440000" cy="1440000"/>
          </a:xfrm>
        </p:grpSpPr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6542790" y="4131327"/>
              <a:ext cx="1131074" cy="786933"/>
              <a:chOff x="3943" y="1320"/>
              <a:chExt cx="1502" cy="1045"/>
            </a:xfrm>
            <a:solidFill>
              <a:srgbClr val="6DA1AB"/>
            </a:solidFill>
          </p:grpSpPr>
          <p:sp>
            <p:nvSpPr>
              <p:cNvPr id="27" name="Freeform 5"/>
              <p:cNvSpPr/>
              <p:nvPr/>
            </p:nvSpPr>
            <p:spPr bwMode="auto">
              <a:xfrm>
                <a:off x="4352" y="1839"/>
                <a:ext cx="912" cy="526"/>
              </a:xfrm>
              <a:custGeom>
                <a:avLst/>
                <a:gdLst>
                  <a:gd name="T0" fmla="*/ 101 w 136"/>
                  <a:gd name="T1" fmla="*/ 0 h 78"/>
                  <a:gd name="T2" fmla="*/ 0 w 136"/>
                  <a:gd name="T3" fmla="*/ 75 h 78"/>
                  <a:gd name="T4" fmla="*/ 10 w 136"/>
                  <a:gd name="T5" fmla="*/ 76 h 78"/>
                  <a:gd name="T6" fmla="*/ 136 w 136"/>
                  <a:gd name="T7" fmla="*/ 0 h 78"/>
                  <a:gd name="T8" fmla="*/ 101 w 136"/>
                  <a:gd name="T9" fmla="*/ 0 h 78"/>
                  <a:gd name="T10" fmla="*/ 101 w 136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78">
                    <a:moveTo>
                      <a:pt x="101" y="0"/>
                    </a:moveTo>
                    <a:cubicBezTo>
                      <a:pt x="81" y="38"/>
                      <a:pt x="49" y="64"/>
                      <a:pt x="0" y="75"/>
                    </a:cubicBezTo>
                    <a:cubicBezTo>
                      <a:pt x="3" y="76"/>
                      <a:pt x="7" y="76"/>
                      <a:pt x="10" y="76"/>
                    </a:cubicBezTo>
                    <a:cubicBezTo>
                      <a:pt x="65" y="78"/>
                      <a:pt x="114" y="47"/>
                      <a:pt x="136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0"/>
                      <a:pt x="101" y="0"/>
                      <a:pt x="1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4211" y="1320"/>
                <a:ext cx="154" cy="189"/>
              </a:xfrm>
              <a:custGeom>
                <a:avLst/>
                <a:gdLst>
                  <a:gd name="T0" fmla="*/ 10 w 23"/>
                  <a:gd name="T1" fmla="*/ 28 h 28"/>
                  <a:gd name="T2" fmla="*/ 23 w 23"/>
                  <a:gd name="T3" fmla="*/ 15 h 28"/>
                  <a:gd name="T4" fmla="*/ 13 w 23"/>
                  <a:gd name="T5" fmla="*/ 1 h 28"/>
                  <a:gd name="T6" fmla="*/ 1 w 23"/>
                  <a:gd name="T7" fmla="*/ 13 h 28"/>
                  <a:gd name="T8" fmla="*/ 10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0" y="28"/>
                    </a:moveTo>
                    <a:cubicBezTo>
                      <a:pt x="16" y="28"/>
                      <a:pt x="22" y="23"/>
                      <a:pt x="23" y="15"/>
                    </a:cubicBezTo>
                    <a:cubicBezTo>
                      <a:pt x="23" y="8"/>
                      <a:pt x="19" y="1"/>
                      <a:pt x="13" y="1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4" y="27"/>
                      <a:pt x="1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5003" y="1354"/>
                <a:ext cx="442" cy="364"/>
              </a:xfrm>
              <a:custGeom>
                <a:avLst/>
                <a:gdLst>
                  <a:gd name="T0" fmla="*/ 12 w 66"/>
                  <a:gd name="T1" fmla="*/ 54 h 54"/>
                  <a:gd name="T2" fmla="*/ 46 w 66"/>
                  <a:gd name="T3" fmla="*/ 54 h 54"/>
                  <a:gd name="T4" fmla="*/ 49 w 66"/>
                  <a:gd name="T5" fmla="*/ 42 h 54"/>
                  <a:gd name="T6" fmla="*/ 66 w 66"/>
                  <a:gd name="T7" fmla="*/ 42 h 54"/>
                  <a:gd name="T8" fmla="*/ 33 w 66"/>
                  <a:gd name="T9" fmla="*/ 0 h 54"/>
                  <a:gd name="T10" fmla="*/ 0 w 66"/>
                  <a:gd name="T11" fmla="*/ 42 h 54"/>
                  <a:gd name="T12" fmla="*/ 17 w 66"/>
                  <a:gd name="T13" fmla="*/ 42 h 54"/>
                  <a:gd name="T14" fmla="*/ 12 w 66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54">
                    <a:moveTo>
                      <a:pt x="12" y="54"/>
                    </a:moveTo>
                    <a:cubicBezTo>
                      <a:pt x="46" y="54"/>
                      <a:pt x="46" y="54"/>
                      <a:pt x="46" y="54"/>
                    </a:cubicBezTo>
                    <a:cubicBezTo>
                      <a:pt x="48" y="50"/>
                      <a:pt x="49" y="46"/>
                      <a:pt x="49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5" y="46"/>
                      <a:pt x="14" y="50"/>
                      <a:pt x="1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3943" y="1516"/>
                <a:ext cx="1415" cy="789"/>
              </a:xfrm>
              <a:custGeom>
                <a:avLst/>
                <a:gdLst>
                  <a:gd name="T0" fmla="*/ 164 w 211"/>
                  <a:gd name="T1" fmla="*/ 32 h 117"/>
                  <a:gd name="T2" fmla="*/ 160 w 211"/>
                  <a:gd name="T3" fmla="*/ 37 h 117"/>
                  <a:gd name="T4" fmla="*/ 90 w 211"/>
                  <a:gd name="T5" fmla="*/ 33 h 117"/>
                  <a:gd name="T6" fmla="*/ 57 w 211"/>
                  <a:gd name="T7" fmla="*/ 6 h 117"/>
                  <a:gd name="T8" fmla="*/ 56 w 211"/>
                  <a:gd name="T9" fmla="*/ 13 h 117"/>
                  <a:gd name="T10" fmla="*/ 51 w 211"/>
                  <a:gd name="T11" fmla="*/ 6 h 117"/>
                  <a:gd name="T12" fmla="*/ 51 w 211"/>
                  <a:gd name="T13" fmla="*/ 0 h 117"/>
                  <a:gd name="T14" fmla="*/ 47 w 211"/>
                  <a:gd name="T15" fmla="*/ 5 h 117"/>
                  <a:gd name="T16" fmla="*/ 47 w 211"/>
                  <a:gd name="T17" fmla="*/ 28 h 117"/>
                  <a:gd name="T18" fmla="*/ 45 w 211"/>
                  <a:gd name="T19" fmla="*/ 8 h 117"/>
                  <a:gd name="T20" fmla="*/ 44 w 211"/>
                  <a:gd name="T21" fmla="*/ 1 h 117"/>
                  <a:gd name="T22" fmla="*/ 34 w 211"/>
                  <a:gd name="T23" fmla="*/ 1 h 117"/>
                  <a:gd name="T24" fmla="*/ 17 w 211"/>
                  <a:gd name="T25" fmla="*/ 14 h 117"/>
                  <a:gd name="T26" fmla="*/ 9 w 211"/>
                  <a:gd name="T27" fmla="*/ 21 h 117"/>
                  <a:gd name="T28" fmla="*/ 8 w 211"/>
                  <a:gd name="T29" fmla="*/ 22 h 117"/>
                  <a:gd name="T30" fmla="*/ 8 w 211"/>
                  <a:gd name="T31" fmla="*/ 22 h 117"/>
                  <a:gd name="T32" fmla="*/ 11 w 211"/>
                  <a:gd name="T33" fmla="*/ 34 h 117"/>
                  <a:gd name="T34" fmla="*/ 11 w 211"/>
                  <a:gd name="T35" fmla="*/ 34 h 117"/>
                  <a:gd name="T36" fmla="*/ 19 w 211"/>
                  <a:gd name="T37" fmla="*/ 37 h 117"/>
                  <a:gd name="T38" fmla="*/ 8 w 211"/>
                  <a:gd name="T39" fmla="*/ 72 h 117"/>
                  <a:gd name="T40" fmla="*/ 10 w 211"/>
                  <a:gd name="T41" fmla="*/ 101 h 117"/>
                  <a:gd name="T42" fmla="*/ 2 w 211"/>
                  <a:gd name="T43" fmla="*/ 110 h 117"/>
                  <a:gd name="T44" fmla="*/ 8 w 211"/>
                  <a:gd name="T45" fmla="*/ 115 h 117"/>
                  <a:gd name="T46" fmla="*/ 16 w 211"/>
                  <a:gd name="T47" fmla="*/ 109 h 117"/>
                  <a:gd name="T48" fmla="*/ 39 w 211"/>
                  <a:gd name="T49" fmla="*/ 111 h 117"/>
                  <a:gd name="T50" fmla="*/ 20 w 211"/>
                  <a:gd name="T51" fmla="*/ 100 h 117"/>
                  <a:gd name="T52" fmla="*/ 16 w 211"/>
                  <a:gd name="T53" fmla="*/ 67 h 117"/>
                  <a:gd name="T54" fmla="*/ 25 w 211"/>
                  <a:gd name="T55" fmla="*/ 45 h 117"/>
                  <a:gd name="T56" fmla="*/ 24 w 211"/>
                  <a:gd name="T57" fmla="*/ 59 h 117"/>
                  <a:gd name="T58" fmla="*/ 53 w 211"/>
                  <a:gd name="T59" fmla="*/ 117 h 117"/>
                  <a:gd name="T60" fmla="*/ 51 w 211"/>
                  <a:gd name="T61" fmla="*/ 65 h 117"/>
                  <a:gd name="T62" fmla="*/ 82 w 211"/>
                  <a:gd name="T63" fmla="*/ 107 h 117"/>
                  <a:gd name="T64" fmla="*/ 73 w 211"/>
                  <a:gd name="T65" fmla="*/ 61 h 117"/>
                  <a:gd name="T66" fmla="*/ 58 w 211"/>
                  <a:gd name="T67" fmla="*/ 45 h 117"/>
                  <a:gd name="T68" fmla="*/ 83 w 211"/>
                  <a:gd name="T69" fmla="*/ 47 h 117"/>
                  <a:gd name="T70" fmla="*/ 204 w 211"/>
                  <a:gd name="T71" fmla="*/ 45 h 117"/>
                  <a:gd name="T72" fmla="*/ 208 w 211"/>
                  <a:gd name="T73" fmla="*/ 40 h 117"/>
                  <a:gd name="T74" fmla="*/ 207 w 211"/>
                  <a:gd name="T75" fmla="*/ 32 h 117"/>
                  <a:gd name="T76" fmla="*/ 57 w 211"/>
                  <a:gd name="T77" fmla="*/ 29 h 117"/>
                  <a:gd name="T78" fmla="*/ 64 w 211"/>
                  <a:gd name="T79" fmla="*/ 3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1" h="117">
                    <a:moveTo>
                      <a:pt x="207" y="32"/>
                    </a:moveTo>
                    <a:cubicBezTo>
                      <a:pt x="164" y="32"/>
                      <a:pt x="164" y="32"/>
                      <a:pt x="164" y="32"/>
                    </a:cubicBezTo>
                    <a:cubicBezTo>
                      <a:pt x="162" y="32"/>
                      <a:pt x="160" y="34"/>
                      <a:pt x="160" y="36"/>
                    </a:cubicBezTo>
                    <a:cubicBezTo>
                      <a:pt x="160" y="36"/>
                      <a:pt x="160" y="36"/>
                      <a:pt x="160" y="37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89" y="35"/>
                      <a:pt x="89" y="34"/>
                      <a:pt x="90" y="33"/>
                    </a:cubicBezTo>
                    <a:cubicBezTo>
                      <a:pt x="84" y="31"/>
                      <a:pt x="71" y="25"/>
                      <a:pt x="71" y="2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1" y="1"/>
                      <a:pt x="39" y="1"/>
                      <a:pt x="34" y="1"/>
                    </a:cubicBezTo>
                    <a:cubicBezTo>
                      <a:pt x="33" y="1"/>
                      <a:pt x="29" y="3"/>
                      <a:pt x="27" y="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7"/>
                      <a:pt x="6" y="10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4" y="39"/>
                      <a:pt x="8" y="42"/>
                      <a:pt x="5" y="49"/>
                    </a:cubicBezTo>
                    <a:cubicBezTo>
                      <a:pt x="0" y="59"/>
                      <a:pt x="5" y="66"/>
                      <a:pt x="8" y="72"/>
                    </a:cubicBezTo>
                    <a:cubicBezTo>
                      <a:pt x="10" y="75"/>
                      <a:pt x="12" y="79"/>
                      <a:pt x="13" y="82"/>
                    </a:cubicBezTo>
                    <a:cubicBezTo>
                      <a:pt x="14" y="88"/>
                      <a:pt x="12" y="96"/>
                      <a:pt x="10" y="101"/>
                    </a:cubicBezTo>
                    <a:cubicBezTo>
                      <a:pt x="8" y="102"/>
                      <a:pt x="7" y="103"/>
                      <a:pt x="5" y="104"/>
                    </a:cubicBezTo>
                    <a:cubicBezTo>
                      <a:pt x="2" y="106"/>
                      <a:pt x="1" y="109"/>
                      <a:pt x="2" y="110"/>
                    </a:cubicBezTo>
                    <a:cubicBezTo>
                      <a:pt x="2" y="111"/>
                      <a:pt x="2" y="114"/>
                      <a:pt x="6" y="115"/>
                    </a:cubicBezTo>
                    <a:cubicBezTo>
                      <a:pt x="6" y="115"/>
                      <a:pt x="7" y="115"/>
                      <a:pt x="8" y="115"/>
                    </a:cubicBezTo>
                    <a:cubicBezTo>
                      <a:pt x="10" y="115"/>
                      <a:pt x="11" y="115"/>
                      <a:pt x="13" y="113"/>
                    </a:cubicBezTo>
                    <a:cubicBezTo>
                      <a:pt x="14" y="112"/>
                      <a:pt x="15" y="111"/>
                      <a:pt x="16" y="109"/>
                    </a:cubicBezTo>
                    <a:cubicBezTo>
                      <a:pt x="21" y="108"/>
                      <a:pt x="27" y="109"/>
                      <a:pt x="33" y="112"/>
                    </a:cubicBezTo>
                    <a:cubicBezTo>
                      <a:pt x="35" y="113"/>
                      <a:pt x="38" y="113"/>
                      <a:pt x="39" y="111"/>
                    </a:cubicBezTo>
                    <a:cubicBezTo>
                      <a:pt x="40" y="109"/>
                      <a:pt x="39" y="106"/>
                      <a:pt x="37" y="105"/>
                    </a:cubicBezTo>
                    <a:cubicBezTo>
                      <a:pt x="32" y="101"/>
                      <a:pt x="25" y="100"/>
                      <a:pt x="20" y="100"/>
                    </a:cubicBezTo>
                    <a:cubicBezTo>
                      <a:pt x="22" y="93"/>
                      <a:pt x="22" y="86"/>
                      <a:pt x="21" y="81"/>
                    </a:cubicBezTo>
                    <a:cubicBezTo>
                      <a:pt x="21" y="76"/>
                      <a:pt x="18" y="71"/>
                      <a:pt x="16" y="67"/>
                    </a:cubicBezTo>
                    <a:cubicBezTo>
                      <a:pt x="12" y="61"/>
                      <a:pt x="10" y="58"/>
                      <a:pt x="12" y="53"/>
                    </a:cubicBezTo>
                    <a:cubicBezTo>
                      <a:pt x="15" y="47"/>
                      <a:pt x="21" y="45"/>
                      <a:pt x="25" y="45"/>
                    </a:cubicBezTo>
                    <a:cubicBezTo>
                      <a:pt x="25" y="50"/>
                      <a:pt x="24" y="54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7" y="59"/>
                      <a:pt x="29" y="59"/>
                      <a:pt x="32" y="60"/>
                    </a:cubicBezTo>
                    <a:cubicBezTo>
                      <a:pt x="39" y="79"/>
                      <a:pt x="46" y="98"/>
                      <a:pt x="53" y="117"/>
                    </a:cubicBezTo>
                    <a:cubicBezTo>
                      <a:pt x="67" y="113"/>
                      <a:pt x="67" y="113"/>
                      <a:pt x="67" y="113"/>
                    </a:cubicBezTo>
                    <a:cubicBezTo>
                      <a:pt x="64" y="100"/>
                      <a:pt x="56" y="78"/>
                      <a:pt x="51" y="65"/>
                    </a:cubicBezTo>
                    <a:cubicBezTo>
                      <a:pt x="57" y="70"/>
                      <a:pt x="64" y="74"/>
                      <a:pt x="65" y="78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88" y="89"/>
                      <a:pt x="84" y="77"/>
                      <a:pt x="73" y="61"/>
                    </a:cubicBezTo>
                    <a:cubicBezTo>
                      <a:pt x="67" y="56"/>
                      <a:pt x="62" y="52"/>
                      <a:pt x="58" y="49"/>
                    </a:cubicBezTo>
                    <a:cubicBezTo>
                      <a:pt x="58" y="48"/>
                      <a:pt x="58" y="46"/>
                      <a:pt x="58" y="45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6"/>
                      <a:pt x="82" y="46"/>
                      <a:pt x="83" y="47"/>
                    </a:cubicBezTo>
                    <a:cubicBezTo>
                      <a:pt x="83" y="46"/>
                      <a:pt x="84" y="46"/>
                      <a:pt x="84" y="45"/>
                    </a:cubicBezTo>
                    <a:cubicBezTo>
                      <a:pt x="204" y="45"/>
                      <a:pt x="204" y="45"/>
                      <a:pt x="204" y="45"/>
                    </a:cubicBezTo>
                    <a:cubicBezTo>
                      <a:pt x="206" y="45"/>
                      <a:pt x="208" y="43"/>
                      <a:pt x="208" y="41"/>
                    </a:cubicBezTo>
                    <a:cubicBezTo>
                      <a:pt x="208" y="41"/>
                      <a:pt x="208" y="40"/>
                      <a:pt x="208" y="40"/>
                    </a:cubicBezTo>
                    <a:cubicBezTo>
                      <a:pt x="210" y="40"/>
                      <a:pt x="211" y="38"/>
                      <a:pt x="211" y="36"/>
                    </a:cubicBezTo>
                    <a:cubicBezTo>
                      <a:pt x="211" y="34"/>
                      <a:pt x="209" y="32"/>
                      <a:pt x="207" y="32"/>
                    </a:cubicBezTo>
                    <a:close/>
                    <a:moveTo>
                      <a:pt x="57" y="37"/>
                    </a:moveTo>
                    <a:cubicBezTo>
                      <a:pt x="57" y="34"/>
                      <a:pt x="57" y="31"/>
                      <a:pt x="57" y="29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1" y="34"/>
                      <a:pt x="62" y="36"/>
                      <a:pt x="64" y="37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6388327" y="3804793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40653" y="3844389"/>
            <a:ext cx="1440000" cy="1440000"/>
            <a:chOff x="8840653" y="3883986"/>
            <a:chExt cx="1440000" cy="1440000"/>
          </a:xfrm>
        </p:grpSpPr>
        <p:grpSp>
          <p:nvGrpSpPr>
            <p:cNvPr id="47" name="Group 39"/>
            <p:cNvGrpSpPr>
              <a:grpSpLocks noChangeAspect="1"/>
            </p:cNvGrpSpPr>
            <p:nvPr/>
          </p:nvGrpSpPr>
          <p:grpSpPr bwMode="auto">
            <a:xfrm>
              <a:off x="9047453" y="4100575"/>
              <a:ext cx="1026401" cy="1006822"/>
              <a:chOff x="3394" y="2854"/>
              <a:chExt cx="1363" cy="1337"/>
            </a:xfrm>
            <a:solidFill>
              <a:srgbClr val="6DA1AB"/>
            </a:solidFill>
          </p:grpSpPr>
          <p:sp>
            <p:nvSpPr>
              <p:cNvPr id="48" name="Freeform 40"/>
              <p:cNvSpPr/>
              <p:nvPr/>
            </p:nvSpPr>
            <p:spPr bwMode="auto">
              <a:xfrm>
                <a:off x="3952" y="2854"/>
                <a:ext cx="188" cy="222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2 h 33"/>
                  <a:gd name="T6" fmla="*/ 2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5" y="28"/>
                      <a:pt x="26" y="19"/>
                    </a:cubicBezTo>
                    <a:cubicBezTo>
                      <a:pt x="28" y="11"/>
                      <a:pt x="24" y="3"/>
                      <a:pt x="17" y="2"/>
                    </a:cubicBezTo>
                    <a:cubicBezTo>
                      <a:pt x="10" y="0"/>
                      <a:pt x="3" y="6"/>
                      <a:pt x="2" y="14"/>
                    </a:cubicBezTo>
                    <a:cubicBezTo>
                      <a:pt x="0" y="23"/>
                      <a:pt x="4" y="31"/>
                      <a:pt x="1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49" name="Freeform 41"/>
              <p:cNvSpPr/>
              <p:nvPr/>
            </p:nvSpPr>
            <p:spPr bwMode="auto">
              <a:xfrm>
                <a:off x="3549" y="3049"/>
                <a:ext cx="846" cy="880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3 h 131"/>
                  <a:gd name="T4" fmla="*/ 26 w 126"/>
                  <a:gd name="T5" fmla="*/ 63 h 131"/>
                  <a:gd name="T6" fmla="*/ 26 w 126"/>
                  <a:gd name="T7" fmla="*/ 63 h 131"/>
                  <a:gd name="T8" fmla="*/ 37 w 126"/>
                  <a:gd name="T9" fmla="*/ 66 h 131"/>
                  <a:gd name="T10" fmla="*/ 32 w 126"/>
                  <a:gd name="T11" fmla="*/ 91 h 131"/>
                  <a:gd name="T12" fmla="*/ 17 w 126"/>
                  <a:gd name="T13" fmla="*/ 124 h 131"/>
                  <a:gd name="T14" fmla="*/ 33 w 126"/>
                  <a:gd name="T15" fmla="*/ 131 h 131"/>
                  <a:gd name="T16" fmla="*/ 51 w 126"/>
                  <a:gd name="T17" fmla="*/ 89 h 131"/>
                  <a:gd name="T18" fmla="*/ 54 w 126"/>
                  <a:gd name="T19" fmla="*/ 74 h 131"/>
                  <a:gd name="T20" fmla="*/ 75 w 126"/>
                  <a:gd name="T21" fmla="*/ 75 h 131"/>
                  <a:gd name="T22" fmla="*/ 74 w 126"/>
                  <a:gd name="T23" fmla="*/ 80 h 131"/>
                  <a:gd name="T24" fmla="*/ 70 w 126"/>
                  <a:gd name="T25" fmla="*/ 96 h 131"/>
                  <a:gd name="T26" fmla="*/ 86 w 126"/>
                  <a:gd name="T27" fmla="*/ 101 h 131"/>
                  <a:gd name="T28" fmla="*/ 92 w 126"/>
                  <a:gd name="T29" fmla="*/ 81 h 131"/>
                  <a:gd name="T30" fmla="*/ 95 w 126"/>
                  <a:gd name="T31" fmla="*/ 70 h 131"/>
                  <a:gd name="T32" fmla="*/ 86 w 126"/>
                  <a:gd name="T33" fmla="*/ 57 h 131"/>
                  <a:gd name="T34" fmla="*/ 86 w 126"/>
                  <a:gd name="T35" fmla="*/ 57 h 131"/>
                  <a:gd name="T36" fmla="*/ 86 w 126"/>
                  <a:gd name="T37" fmla="*/ 57 h 131"/>
                  <a:gd name="T38" fmla="*/ 84 w 126"/>
                  <a:gd name="T39" fmla="*/ 57 h 131"/>
                  <a:gd name="T40" fmla="*/ 81 w 126"/>
                  <a:gd name="T41" fmla="*/ 57 h 131"/>
                  <a:gd name="T42" fmla="*/ 76 w 126"/>
                  <a:gd name="T43" fmla="*/ 57 h 131"/>
                  <a:gd name="T44" fmla="*/ 66 w 126"/>
                  <a:gd name="T45" fmla="*/ 56 h 131"/>
                  <a:gd name="T46" fmla="*/ 75 w 126"/>
                  <a:gd name="T47" fmla="*/ 27 h 131"/>
                  <a:gd name="T48" fmla="*/ 79 w 126"/>
                  <a:gd name="T49" fmla="*/ 33 h 131"/>
                  <a:gd name="T50" fmla="*/ 83 w 126"/>
                  <a:gd name="T51" fmla="*/ 39 h 131"/>
                  <a:gd name="T52" fmla="*/ 84 w 126"/>
                  <a:gd name="T53" fmla="*/ 41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6 w 126"/>
                  <a:gd name="T63" fmla="*/ 45 h 131"/>
                  <a:gd name="T64" fmla="*/ 126 w 126"/>
                  <a:gd name="T65" fmla="*/ 46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5 w 126"/>
                  <a:gd name="T71" fmla="*/ 29 h 131"/>
                  <a:gd name="T72" fmla="*/ 91 w 126"/>
                  <a:gd name="T73" fmla="*/ 24 h 131"/>
                  <a:gd name="T74" fmla="*/ 82 w 126"/>
                  <a:gd name="T75" fmla="*/ 12 h 131"/>
                  <a:gd name="T76" fmla="*/ 76 w 126"/>
                  <a:gd name="T77" fmla="*/ 9 h 131"/>
                  <a:gd name="T78" fmla="*/ 75 w 126"/>
                  <a:gd name="T79" fmla="*/ 9 h 131"/>
                  <a:gd name="T80" fmla="*/ 76 w 126"/>
                  <a:gd name="T81" fmla="*/ 14 h 131"/>
                  <a:gd name="T82" fmla="*/ 72 w 126"/>
                  <a:gd name="T83" fmla="*/ 16 h 131"/>
                  <a:gd name="T84" fmla="*/ 72 w 126"/>
                  <a:gd name="T85" fmla="*/ 22 h 131"/>
                  <a:gd name="T86" fmla="*/ 62 w 126"/>
                  <a:gd name="T87" fmla="*/ 37 h 131"/>
                  <a:gd name="T88" fmla="*/ 69 w 126"/>
                  <a:gd name="T89" fmla="*/ 13 h 131"/>
                  <a:gd name="T90" fmla="*/ 70 w 126"/>
                  <a:gd name="T91" fmla="*/ 12 h 131"/>
                  <a:gd name="T92" fmla="*/ 71 w 126"/>
                  <a:gd name="T93" fmla="*/ 6 h 131"/>
                  <a:gd name="T94" fmla="*/ 68 w 126"/>
                  <a:gd name="T95" fmla="*/ 5 h 131"/>
                  <a:gd name="T96" fmla="*/ 65 w 126"/>
                  <a:gd name="T97" fmla="*/ 11 h 131"/>
                  <a:gd name="T98" fmla="*/ 66 w 126"/>
                  <a:gd name="T99" fmla="*/ 12 h 131"/>
                  <a:gd name="T100" fmla="*/ 57 w 126"/>
                  <a:gd name="T101" fmla="*/ 36 h 131"/>
                  <a:gd name="T102" fmla="*/ 58 w 126"/>
                  <a:gd name="T103" fmla="*/ 17 h 131"/>
                  <a:gd name="T104" fmla="*/ 61 w 126"/>
                  <a:gd name="T105" fmla="*/ 13 h 131"/>
                  <a:gd name="T106" fmla="*/ 59 w 126"/>
                  <a:gd name="T107" fmla="*/ 9 h 131"/>
                  <a:gd name="T108" fmla="*/ 63 w 126"/>
                  <a:gd name="T109" fmla="*/ 4 h 131"/>
                  <a:gd name="T110" fmla="*/ 53 w 126"/>
                  <a:gd name="T111" fmla="*/ 2 h 131"/>
                  <a:gd name="T112" fmla="*/ 44 w 126"/>
                  <a:gd name="T113" fmla="*/ 2 h 131"/>
                  <a:gd name="T114" fmla="*/ 18 w 126"/>
                  <a:gd name="T115" fmla="*/ 19 h 131"/>
                  <a:gd name="T116" fmla="*/ 0 w 126"/>
                  <a:gd name="T117" fmla="*/ 50 h 131"/>
                  <a:gd name="T118" fmla="*/ 16 w 126"/>
                  <a:gd name="T119" fmla="*/ 58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35" y="36"/>
                      <a:pt x="31" y="49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30" y="64"/>
                      <a:pt x="33" y="65"/>
                      <a:pt x="37" y="66"/>
                    </a:cubicBezTo>
                    <a:cubicBezTo>
                      <a:pt x="35" y="75"/>
                      <a:pt x="33" y="85"/>
                      <a:pt x="32" y="91"/>
                    </a:cubicBezTo>
                    <a:cubicBezTo>
                      <a:pt x="17" y="124"/>
                      <a:pt x="17" y="124"/>
                      <a:pt x="17" y="124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8" y="119"/>
                      <a:pt x="47" y="107"/>
                      <a:pt x="51" y="89"/>
                    </a:cubicBezTo>
                    <a:cubicBezTo>
                      <a:pt x="52" y="83"/>
                      <a:pt x="54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88" y="95"/>
                      <a:pt x="90" y="88"/>
                      <a:pt x="92" y="81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2" y="56"/>
                      <a:pt x="69" y="56"/>
                      <a:pt x="66" y="56"/>
                    </a:cubicBezTo>
                    <a:cubicBezTo>
                      <a:pt x="69" y="46"/>
                      <a:pt x="72" y="37"/>
                      <a:pt x="75" y="27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6" y="40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0" y="10"/>
                      <a:pt x="78" y="10"/>
                      <a:pt x="76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1" y="6"/>
                      <a:pt x="71" y="6"/>
                      <a:pt x="71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7" y="2"/>
                      <a:pt x="53" y="2"/>
                    </a:cubicBezTo>
                    <a:cubicBezTo>
                      <a:pt x="49" y="1"/>
                      <a:pt x="47" y="0"/>
                      <a:pt x="44" y="2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50"/>
                    </a:cubicBezTo>
                    <a:cubicBezTo>
                      <a:pt x="5" y="53"/>
                      <a:pt x="10" y="56"/>
                      <a:pt x="16" y="58"/>
                    </a:cubicBezTo>
                    <a:cubicBezTo>
                      <a:pt x="19" y="50"/>
                      <a:pt x="27" y="36"/>
                      <a:pt x="27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0" name="Freeform 42"/>
              <p:cNvSpPr>
                <a:spLocks noEditPoints="1"/>
              </p:cNvSpPr>
              <p:nvPr/>
            </p:nvSpPr>
            <p:spPr bwMode="auto">
              <a:xfrm>
                <a:off x="3394" y="3425"/>
                <a:ext cx="302" cy="276"/>
              </a:xfrm>
              <a:custGeom>
                <a:avLst/>
                <a:gdLst>
                  <a:gd name="T0" fmla="*/ 6 w 45"/>
                  <a:gd name="T1" fmla="*/ 32 h 41"/>
                  <a:gd name="T2" fmla="*/ 7 w 45"/>
                  <a:gd name="T3" fmla="*/ 32 h 41"/>
                  <a:gd name="T4" fmla="*/ 7 w 45"/>
                  <a:gd name="T5" fmla="*/ 31 h 41"/>
                  <a:gd name="T6" fmla="*/ 30 w 45"/>
                  <a:gd name="T7" fmla="*/ 38 h 41"/>
                  <a:gd name="T8" fmla="*/ 29 w 45"/>
                  <a:gd name="T9" fmla="*/ 39 h 41"/>
                  <a:gd name="T10" fmla="*/ 30 w 45"/>
                  <a:gd name="T11" fmla="*/ 40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0 h 41"/>
                  <a:gd name="T28" fmla="*/ 32 w 45"/>
                  <a:gd name="T29" fmla="*/ 3 h 41"/>
                  <a:gd name="T30" fmla="*/ 25 w 45"/>
                  <a:gd name="T31" fmla="*/ 1 h 41"/>
                  <a:gd name="T32" fmla="*/ 18 w 45"/>
                  <a:gd name="T33" fmla="*/ 4 h 41"/>
                  <a:gd name="T34" fmla="*/ 17 w 45"/>
                  <a:gd name="T35" fmla="*/ 5 h 41"/>
                  <a:gd name="T36" fmla="*/ 12 w 45"/>
                  <a:gd name="T37" fmla="*/ 3 h 41"/>
                  <a:gd name="T38" fmla="*/ 7 w 45"/>
                  <a:gd name="T39" fmla="*/ 6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0 h 41"/>
                  <a:gd name="T46" fmla="*/ 4 w 45"/>
                  <a:gd name="T47" fmla="*/ 32 h 41"/>
                  <a:gd name="T48" fmla="*/ 6 w 45"/>
                  <a:gd name="T49" fmla="*/ 32 h 41"/>
                  <a:gd name="T50" fmla="*/ 21 w 45"/>
                  <a:gd name="T51" fmla="*/ 5 h 41"/>
                  <a:gd name="T52" fmla="*/ 24 w 45"/>
                  <a:gd name="T53" fmla="*/ 4 h 41"/>
                  <a:gd name="T54" fmla="*/ 32 w 45"/>
                  <a:gd name="T55" fmla="*/ 6 h 41"/>
                  <a:gd name="T56" fmla="*/ 33 w 45"/>
                  <a:gd name="T57" fmla="*/ 9 h 41"/>
                  <a:gd name="T58" fmla="*/ 33 w 45"/>
                  <a:gd name="T59" fmla="*/ 10 h 41"/>
                  <a:gd name="T60" fmla="*/ 20 w 45"/>
                  <a:gd name="T61" fmla="*/ 6 h 41"/>
                  <a:gd name="T62" fmla="*/ 21 w 45"/>
                  <a:gd name="T63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5" h="41">
                    <a:moveTo>
                      <a:pt x="6" y="32"/>
                    </a:moveTo>
                    <a:cubicBezTo>
                      <a:pt x="6" y="33"/>
                      <a:pt x="7" y="32"/>
                      <a:pt x="7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38"/>
                      <a:pt x="29" y="39"/>
                      <a:pt x="29" y="39"/>
                    </a:cubicBezTo>
                    <a:cubicBezTo>
                      <a:pt x="29" y="39"/>
                      <a:pt x="29" y="40"/>
                      <a:pt x="30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6" y="40"/>
                      <a:pt x="38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4" y="13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7"/>
                      <a:pt x="36" y="4"/>
                      <a:pt x="32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7" y="4"/>
                      <a:pt x="7" y="6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29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2"/>
                      <a:pt x="4" y="32"/>
                    </a:cubicBezTo>
                    <a:lnTo>
                      <a:pt x="6" y="32"/>
                    </a:lnTo>
                    <a:close/>
                    <a:moveTo>
                      <a:pt x="21" y="5"/>
                    </a:moveTo>
                    <a:cubicBezTo>
                      <a:pt x="21" y="4"/>
                      <a:pt x="23" y="3"/>
                      <a:pt x="24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6"/>
                      <a:pt x="34" y="8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lnTo>
                      <a:pt x="2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51" name="Freeform 43"/>
              <p:cNvSpPr/>
              <p:nvPr/>
            </p:nvSpPr>
            <p:spPr bwMode="auto">
              <a:xfrm>
                <a:off x="3414" y="3365"/>
                <a:ext cx="1343" cy="826"/>
              </a:xfrm>
              <a:custGeom>
                <a:avLst/>
                <a:gdLst>
                  <a:gd name="T0" fmla="*/ 1343 w 1343"/>
                  <a:gd name="T1" fmla="*/ 0 h 826"/>
                  <a:gd name="T2" fmla="*/ 1115 w 1343"/>
                  <a:gd name="T3" fmla="*/ 101 h 826"/>
                  <a:gd name="T4" fmla="*/ 1162 w 1343"/>
                  <a:gd name="T5" fmla="*/ 134 h 826"/>
                  <a:gd name="T6" fmla="*/ 860 w 1343"/>
                  <a:gd name="T7" fmla="*/ 450 h 826"/>
                  <a:gd name="T8" fmla="*/ 598 w 1343"/>
                  <a:gd name="T9" fmla="*/ 416 h 826"/>
                  <a:gd name="T10" fmla="*/ 397 w 1343"/>
                  <a:gd name="T11" fmla="*/ 631 h 826"/>
                  <a:gd name="T12" fmla="*/ 175 w 1343"/>
                  <a:gd name="T13" fmla="*/ 531 h 826"/>
                  <a:gd name="T14" fmla="*/ 0 w 1343"/>
                  <a:gd name="T15" fmla="*/ 752 h 826"/>
                  <a:gd name="T16" fmla="*/ 101 w 1343"/>
                  <a:gd name="T17" fmla="*/ 826 h 826"/>
                  <a:gd name="T18" fmla="*/ 208 w 1343"/>
                  <a:gd name="T19" fmla="*/ 678 h 826"/>
                  <a:gd name="T20" fmla="*/ 423 w 1343"/>
                  <a:gd name="T21" fmla="*/ 779 h 826"/>
                  <a:gd name="T22" fmla="*/ 645 w 1343"/>
                  <a:gd name="T23" fmla="*/ 544 h 826"/>
                  <a:gd name="T24" fmla="*/ 907 w 1343"/>
                  <a:gd name="T25" fmla="*/ 578 h 826"/>
                  <a:gd name="T26" fmla="*/ 1263 w 1343"/>
                  <a:gd name="T27" fmla="*/ 208 h 826"/>
                  <a:gd name="T28" fmla="*/ 1323 w 1343"/>
                  <a:gd name="T29" fmla="*/ 248 h 826"/>
                  <a:gd name="T30" fmla="*/ 1343 w 1343"/>
                  <a:gd name="T31" fmla="*/ 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3" h="826">
                    <a:moveTo>
                      <a:pt x="1343" y="0"/>
                    </a:moveTo>
                    <a:lnTo>
                      <a:pt x="1115" y="101"/>
                    </a:lnTo>
                    <a:lnTo>
                      <a:pt x="1162" y="134"/>
                    </a:lnTo>
                    <a:lnTo>
                      <a:pt x="860" y="450"/>
                    </a:lnTo>
                    <a:lnTo>
                      <a:pt x="598" y="416"/>
                    </a:lnTo>
                    <a:lnTo>
                      <a:pt x="397" y="631"/>
                    </a:lnTo>
                    <a:lnTo>
                      <a:pt x="175" y="531"/>
                    </a:lnTo>
                    <a:lnTo>
                      <a:pt x="0" y="752"/>
                    </a:lnTo>
                    <a:lnTo>
                      <a:pt x="101" y="826"/>
                    </a:lnTo>
                    <a:lnTo>
                      <a:pt x="208" y="678"/>
                    </a:lnTo>
                    <a:lnTo>
                      <a:pt x="423" y="779"/>
                    </a:lnTo>
                    <a:lnTo>
                      <a:pt x="645" y="544"/>
                    </a:lnTo>
                    <a:lnTo>
                      <a:pt x="907" y="578"/>
                    </a:lnTo>
                    <a:lnTo>
                      <a:pt x="1263" y="208"/>
                    </a:lnTo>
                    <a:lnTo>
                      <a:pt x="1323" y="248"/>
                    </a:lnTo>
                    <a:lnTo>
                      <a:pt x="1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69" name="椭圆 68"/>
            <p:cNvSpPr/>
            <p:nvPr/>
          </p:nvSpPr>
          <p:spPr>
            <a:xfrm>
              <a:off x="8840653" y="3883986"/>
              <a:ext cx="1440000" cy="1440000"/>
            </a:xfrm>
            <a:prstGeom prst="ellipse">
              <a:avLst/>
            </a:prstGeom>
            <a:noFill/>
            <a:ln w="28575">
              <a:solidFill>
                <a:srgbClr val="6DA1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cxnSp>
        <p:nvCxnSpPr>
          <p:cNvPr id="22" name="直接连接符 21"/>
          <p:cNvCxnSpPr>
            <a:stCxn id="14" idx="6"/>
            <a:endCxn id="67" idx="2"/>
          </p:cNvCxnSpPr>
          <p:nvPr/>
        </p:nvCxnSpPr>
        <p:spPr>
          <a:xfrm>
            <a:off x="3173565" y="4564389"/>
            <a:ext cx="929029" cy="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5553392" y="4574555"/>
            <a:ext cx="923630" cy="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917022" y="4585977"/>
            <a:ext cx="923630" cy="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14" idx="4"/>
            <a:endCxn id="41" idx="0"/>
          </p:cNvCxnSpPr>
          <p:nvPr/>
        </p:nvCxnSpPr>
        <p:spPr>
          <a:xfrm flipH="1">
            <a:off x="2369745" y="5284389"/>
            <a:ext cx="83820" cy="32512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67" idx="4"/>
            <a:endCxn id="42" idx="0"/>
          </p:cNvCxnSpPr>
          <p:nvPr/>
        </p:nvCxnSpPr>
        <p:spPr>
          <a:xfrm flipH="1">
            <a:off x="4745124" y="5284389"/>
            <a:ext cx="77470" cy="32512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8" idx="4"/>
            <a:endCxn id="43" idx="0"/>
          </p:cNvCxnSpPr>
          <p:nvPr/>
        </p:nvCxnSpPr>
        <p:spPr>
          <a:xfrm flipH="1">
            <a:off x="7093198" y="5284389"/>
            <a:ext cx="99060" cy="29464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9" idx="4"/>
            <a:endCxn id="44" idx="0"/>
          </p:cNvCxnSpPr>
          <p:nvPr/>
        </p:nvCxnSpPr>
        <p:spPr>
          <a:xfrm flipH="1">
            <a:off x="9423493" y="5284389"/>
            <a:ext cx="137160" cy="325120"/>
          </a:xfrm>
          <a:prstGeom prst="line">
            <a:avLst/>
          </a:prstGeom>
          <a:ln w="28575">
            <a:solidFill>
              <a:srgbClr val="6DA1A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012372" y="3946074"/>
            <a:ext cx="1016725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621973" y="2141980"/>
            <a:ext cx="1251020" cy="2380412"/>
            <a:chOff x="1464547" y="2613409"/>
            <a:chExt cx="1251020" cy="2380412"/>
          </a:xfrm>
          <a:solidFill>
            <a:srgbClr val="8AC99D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032907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464547" y="2613409"/>
              <a:ext cx="1251020" cy="1251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15972" y="1209367"/>
            <a:ext cx="1970314" cy="3313025"/>
            <a:chOff x="3272204" y="1680796"/>
            <a:chExt cx="1970314" cy="3313025"/>
          </a:xfrm>
          <a:solidFill>
            <a:srgbClr val="E53F1F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4200211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272204" y="1680796"/>
              <a:ext cx="1970314" cy="1970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89073" y="1209367"/>
            <a:ext cx="1970314" cy="3313025"/>
            <a:chOff x="3272204" y="1680796"/>
            <a:chExt cx="1970314" cy="3313025"/>
          </a:xfrm>
          <a:solidFill>
            <a:srgbClr val="00939F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4200211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3272204" y="1680796"/>
              <a:ext cx="1970314" cy="19703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282271" y="2141980"/>
            <a:ext cx="1251020" cy="2380412"/>
            <a:chOff x="1464547" y="2613409"/>
            <a:chExt cx="1251020" cy="2380412"/>
          </a:xfrm>
          <a:solidFill>
            <a:srgbClr val="FAC435"/>
          </a:solidFill>
        </p:grpSpPr>
        <p:grpSp>
          <p:nvGrpSpPr>
            <p:cNvPr id="23" name="组合 22"/>
            <p:cNvGrpSpPr/>
            <p:nvPr/>
          </p:nvGrpSpPr>
          <p:grpSpPr>
            <a:xfrm>
              <a:off x="2032907" y="3616778"/>
              <a:ext cx="114300" cy="1377043"/>
              <a:chOff x="2032907" y="3548743"/>
              <a:chExt cx="114300" cy="1377043"/>
            </a:xfrm>
            <a:grpFill/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090057" y="3548743"/>
                <a:ext cx="0" cy="1262743"/>
              </a:xfrm>
              <a:prstGeom prst="line">
                <a:avLst/>
              </a:prstGeom>
              <a:grp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032907" y="4811486"/>
                <a:ext cx="114300" cy="114300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464547" y="2613409"/>
              <a:ext cx="1251020" cy="1251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7" name="KSO_Shape"/>
          <p:cNvSpPr/>
          <p:nvPr/>
        </p:nvSpPr>
        <p:spPr>
          <a:xfrm>
            <a:off x="9655277" y="2406227"/>
            <a:ext cx="505007" cy="839347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1831625" y="2421531"/>
            <a:ext cx="839347" cy="815566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7001842" y="1686910"/>
            <a:ext cx="944775" cy="1200985"/>
          </a:xfrm>
          <a:custGeom>
            <a:avLst/>
            <a:gdLst>
              <a:gd name="T0" fmla="*/ 769455 w 4116"/>
              <a:gd name="T1" fmla="*/ 749055 h 5239"/>
              <a:gd name="T2" fmla="*/ 608652 w 4116"/>
              <a:gd name="T3" fmla="*/ 766145 h 5239"/>
              <a:gd name="T4" fmla="*/ 337614 w 4116"/>
              <a:gd name="T5" fmla="*/ 920683 h 5239"/>
              <a:gd name="T6" fmla="*/ 253575 w 4116"/>
              <a:gd name="T7" fmla="*/ 1028315 h 5239"/>
              <a:gd name="T8" fmla="*/ 196457 w 4116"/>
              <a:gd name="T9" fmla="*/ 1154127 h 5239"/>
              <a:gd name="T10" fmla="*/ 171354 w 4116"/>
              <a:gd name="T11" fmla="*/ 1294120 h 5239"/>
              <a:gd name="T12" fmla="*/ 176811 w 4116"/>
              <a:gd name="T13" fmla="*/ 1414842 h 5239"/>
              <a:gd name="T14" fmla="*/ 210645 w 4116"/>
              <a:gd name="T15" fmla="*/ 1539199 h 5239"/>
              <a:gd name="T16" fmla="*/ 269218 w 4116"/>
              <a:gd name="T17" fmla="*/ 1650103 h 5239"/>
              <a:gd name="T18" fmla="*/ 349620 w 4116"/>
              <a:gd name="T19" fmla="*/ 1745371 h 5239"/>
              <a:gd name="T20" fmla="*/ 448940 w 4116"/>
              <a:gd name="T21" fmla="*/ 1821368 h 5239"/>
              <a:gd name="T22" fmla="*/ 563539 w 4116"/>
              <a:gd name="T23" fmla="*/ 1874456 h 5239"/>
              <a:gd name="T24" fmla="*/ 689781 w 4116"/>
              <a:gd name="T25" fmla="*/ 1902091 h 5239"/>
              <a:gd name="T26" fmla="*/ 808019 w 4116"/>
              <a:gd name="T27" fmla="*/ 1902091 h 5239"/>
              <a:gd name="T28" fmla="*/ 934624 w 4116"/>
              <a:gd name="T29" fmla="*/ 1874456 h 5239"/>
              <a:gd name="T30" fmla="*/ 1048860 w 4116"/>
              <a:gd name="T31" fmla="*/ 1821368 h 5239"/>
              <a:gd name="T32" fmla="*/ 1147816 w 4116"/>
              <a:gd name="T33" fmla="*/ 1745371 h 5239"/>
              <a:gd name="T34" fmla="*/ 1228218 w 4116"/>
              <a:gd name="T35" fmla="*/ 1650103 h 5239"/>
              <a:gd name="T36" fmla="*/ 1287155 w 4116"/>
              <a:gd name="T37" fmla="*/ 1539199 h 5239"/>
              <a:gd name="T38" fmla="*/ 1320625 w 4116"/>
              <a:gd name="T39" fmla="*/ 1414842 h 5239"/>
              <a:gd name="T40" fmla="*/ 1326082 w 4116"/>
              <a:gd name="T41" fmla="*/ 1291575 h 5239"/>
              <a:gd name="T42" fmla="*/ 1296977 w 4116"/>
              <a:gd name="T43" fmla="*/ 1141400 h 5239"/>
              <a:gd name="T44" fmla="*/ 1231128 w 4116"/>
              <a:gd name="T45" fmla="*/ 1007588 h 5239"/>
              <a:gd name="T46" fmla="*/ 1134355 w 4116"/>
              <a:gd name="T47" fmla="*/ 895957 h 5239"/>
              <a:gd name="T48" fmla="*/ 1120530 w 4116"/>
              <a:gd name="T49" fmla="*/ 1326846 h 5239"/>
              <a:gd name="T50" fmla="*/ 1110708 w 4116"/>
              <a:gd name="T51" fmla="*/ 1410478 h 5239"/>
              <a:gd name="T52" fmla="*/ 1075418 w 4116"/>
              <a:gd name="T53" fmla="*/ 1503928 h 5239"/>
              <a:gd name="T54" fmla="*/ 971005 w 4116"/>
              <a:gd name="T55" fmla="*/ 1624286 h 5239"/>
              <a:gd name="T56" fmla="*/ 859316 w 4116"/>
              <a:gd name="T57" fmla="*/ 1681738 h 5239"/>
              <a:gd name="T58" fmla="*/ 777459 w 4116"/>
              <a:gd name="T59" fmla="*/ 1697374 h 5239"/>
              <a:gd name="T60" fmla="*/ 701787 w 4116"/>
              <a:gd name="T61" fmla="*/ 1695192 h 5239"/>
              <a:gd name="T62" fmla="*/ 621385 w 4116"/>
              <a:gd name="T63" fmla="*/ 1675556 h 5239"/>
              <a:gd name="T64" fmla="*/ 499509 w 4116"/>
              <a:gd name="T65" fmla="*/ 1601742 h 5239"/>
              <a:gd name="T66" fmla="*/ 406738 w 4116"/>
              <a:gd name="T67" fmla="*/ 1471203 h 5239"/>
              <a:gd name="T68" fmla="*/ 383090 w 4116"/>
              <a:gd name="T69" fmla="*/ 1392297 h 5239"/>
              <a:gd name="T70" fmla="*/ 377269 w 4116"/>
              <a:gd name="T71" fmla="*/ 1317028 h 5239"/>
              <a:gd name="T72" fmla="*/ 388911 w 4116"/>
              <a:gd name="T73" fmla="*/ 1234123 h 5239"/>
              <a:gd name="T74" fmla="*/ 431113 w 4116"/>
              <a:gd name="T75" fmla="*/ 1134491 h 5239"/>
              <a:gd name="T76" fmla="*/ 541347 w 4116"/>
              <a:gd name="T77" fmla="*/ 1018860 h 5239"/>
              <a:gd name="T78" fmla="*/ 647215 w 4116"/>
              <a:gd name="T79" fmla="*/ 969772 h 5239"/>
              <a:gd name="T80" fmla="*/ 729800 w 4116"/>
              <a:gd name="T81" fmla="*/ 955954 h 5239"/>
              <a:gd name="T82" fmla="*/ 805472 w 4116"/>
              <a:gd name="T83" fmla="*/ 959954 h 5239"/>
              <a:gd name="T84" fmla="*/ 884782 w 4116"/>
              <a:gd name="T85" fmla="*/ 981771 h 5239"/>
              <a:gd name="T86" fmla="*/ 1011388 w 4116"/>
              <a:gd name="T87" fmla="*/ 1064676 h 5239"/>
              <a:gd name="T88" fmla="*/ 1094700 w 4116"/>
              <a:gd name="T89" fmla="*/ 1190852 h 5239"/>
              <a:gd name="T90" fmla="*/ 1116165 w 4116"/>
              <a:gd name="T91" fmla="*/ 1270485 h 5239"/>
              <a:gd name="T92" fmla="*/ 0 w 4116"/>
              <a:gd name="T93" fmla="*/ 167992 h 5239"/>
              <a:gd name="T94" fmla="*/ 419835 w 4116"/>
              <a:gd name="T95" fmla="*/ 1208306 h 5239"/>
              <a:gd name="T96" fmla="*/ 410740 w 4116"/>
              <a:gd name="T97" fmla="*/ 1220669 h 5239"/>
              <a:gd name="T98" fmla="*/ 534435 w 4116"/>
              <a:gd name="T99" fmla="*/ 1599924 h 5239"/>
              <a:gd name="T100" fmla="*/ 539528 w 4116"/>
              <a:gd name="T101" fmla="*/ 1614105 h 5239"/>
              <a:gd name="T102" fmla="*/ 748718 w 4116"/>
              <a:gd name="T103" fmla="*/ 1473384 h 5239"/>
              <a:gd name="T104" fmla="*/ 954270 w 4116"/>
              <a:gd name="T105" fmla="*/ 1615923 h 5239"/>
              <a:gd name="T106" fmla="*/ 963365 w 4116"/>
              <a:gd name="T107" fmla="*/ 1603923 h 5239"/>
              <a:gd name="T108" fmla="*/ 1086332 w 4116"/>
              <a:gd name="T109" fmla="*/ 1224669 h 5239"/>
              <a:gd name="T110" fmla="*/ 1081603 w 4116"/>
              <a:gd name="T111" fmla="*/ 1210124 h 5239"/>
              <a:gd name="T112" fmla="*/ 759632 w 4116"/>
              <a:gd name="T113" fmla="*/ 977044 h 5239"/>
              <a:gd name="T114" fmla="*/ 744716 w 4116"/>
              <a:gd name="T115" fmla="*/ 972317 h 52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116" h="5239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4095129" y="1594032"/>
            <a:ext cx="1198983" cy="1200984"/>
          </a:xfrm>
          <a:custGeom>
            <a:avLst/>
            <a:gdLst>
              <a:gd name="T0" fmla="*/ 1677554 w 4408"/>
              <a:gd name="T1" fmla="*/ 780497 h 4408"/>
              <a:gd name="T2" fmla="*/ 1588217 w 4408"/>
              <a:gd name="T3" fmla="*/ 591639 h 4408"/>
              <a:gd name="T4" fmla="*/ 1608502 w 4408"/>
              <a:gd name="T5" fmla="*/ 502180 h 4408"/>
              <a:gd name="T6" fmla="*/ 1696976 w 4408"/>
              <a:gd name="T7" fmla="*/ 375555 h 4408"/>
              <a:gd name="T8" fmla="*/ 1554554 w 4408"/>
              <a:gd name="T9" fmla="*/ 213924 h 4408"/>
              <a:gd name="T10" fmla="*/ 1473848 w 4408"/>
              <a:gd name="T11" fmla="*/ 222135 h 4408"/>
              <a:gd name="T12" fmla="*/ 1343079 w 4408"/>
              <a:gd name="T13" fmla="*/ 316780 h 4408"/>
              <a:gd name="T14" fmla="*/ 1147142 w 4408"/>
              <a:gd name="T15" fmla="*/ 246336 h 4408"/>
              <a:gd name="T16" fmla="*/ 1097941 w 4408"/>
              <a:gd name="T17" fmla="*/ 168978 h 4408"/>
              <a:gd name="T18" fmla="*/ 1070752 w 4408"/>
              <a:gd name="T19" fmla="*/ 16855 h 4408"/>
              <a:gd name="T20" fmla="*/ 856688 w 4408"/>
              <a:gd name="T21" fmla="*/ 3025 h 4408"/>
              <a:gd name="T22" fmla="*/ 805761 w 4408"/>
              <a:gd name="T23" fmla="*/ 65690 h 4408"/>
              <a:gd name="T24" fmla="*/ 779866 w 4408"/>
              <a:gd name="T25" fmla="*/ 225592 h 4408"/>
              <a:gd name="T26" fmla="*/ 591266 w 4408"/>
              <a:gd name="T27" fmla="*/ 314619 h 4408"/>
              <a:gd name="T28" fmla="*/ 502360 w 4408"/>
              <a:gd name="T29" fmla="*/ 294739 h 4408"/>
              <a:gd name="T30" fmla="*/ 375044 w 4408"/>
              <a:gd name="T31" fmla="*/ 206145 h 4408"/>
              <a:gd name="T32" fmla="*/ 214064 w 4408"/>
              <a:gd name="T33" fmla="*/ 348328 h 4408"/>
              <a:gd name="T34" fmla="*/ 221833 w 4408"/>
              <a:gd name="T35" fmla="*/ 428711 h 4408"/>
              <a:gd name="T36" fmla="*/ 316780 w 4408"/>
              <a:gd name="T37" fmla="*/ 560091 h 4408"/>
              <a:gd name="T38" fmla="*/ 246001 w 4408"/>
              <a:gd name="T39" fmla="*/ 756728 h 4408"/>
              <a:gd name="T40" fmla="*/ 168748 w 4408"/>
              <a:gd name="T41" fmla="*/ 805563 h 4408"/>
              <a:gd name="T42" fmla="*/ 16832 w 4408"/>
              <a:gd name="T43" fmla="*/ 832357 h 4408"/>
              <a:gd name="T44" fmla="*/ 3453 w 4408"/>
              <a:gd name="T45" fmla="*/ 1047577 h 4408"/>
              <a:gd name="T46" fmla="*/ 65600 w 4408"/>
              <a:gd name="T47" fmla="*/ 1098573 h 4408"/>
              <a:gd name="T48" fmla="*/ 225717 w 4408"/>
              <a:gd name="T49" fmla="*/ 1124935 h 4408"/>
              <a:gd name="T50" fmla="*/ 314191 w 4408"/>
              <a:gd name="T51" fmla="*/ 1313361 h 4408"/>
              <a:gd name="T52" fmla="*/ 294338 w 4408"/>
              <a:gd name="T53" fmla="*/ 1402820 h 4408"/>
              <a:gd name="T54" fmla="*/ 205864 w 4408"/>
              <a:gd name="T55" fmla="*/ 1529445 h 4408"/>
              <a:gd name="T56" fmla="*/ 348286 w 4408"/>
              <a:gd name="T57" fmla="*/ 1691076 h 4408"/>
              <a:gd name="T58" fmla="*/ 428560 w 4408"/>
              <a:gd name="T59" fmla="*/ 1682865 h 4408"/>
              <a:gd name="T60" fmla="*/ 559329 w 4408"/>
              <a:gd name="T61" fmla="*/ 1588220 h 4408"/>
              <a:gd name="T62" fmla="*/ 755698 w 4408"/>
              <a:gd name="T63" fmla="*/ 1658664 h 4408"/>
              <a:gd name="T64" fmla="*/ 804467 w 4408"/>
              <a:gd name="T65" fmla="*/ 1736886 h 4408"/>
              <a:gd name="T66" fmla="*/ 831656 w 4408"/>
              <a:gd name="T67" fmla="*/ 1888578 h 4408"/>
              <a:gd name="T68" fmla="*/ 1046152 w 4408"/>
              <a:gd name="T69" fmla="*/ 1901543 h 4408"/>
              <a:gd name="T70" fmla="*/ 1097510 w 4408"/>
              <a:gd name="T71" fmla="*/ 1839310 h 4408"/>
              <a:gd name="T72" fmla="*/ 1123405 w 4408"/>
              <a:gd name="T73" fmla="*/ 1679840 h 4408"/>
              <a:gd name="T74" fmla="*/ 1311574 w 4408"/>
              <a:gd name="T75" fmla="*/ 1590813 h 4408"/>
              <a:gd name="T76" fmla="*/ 1400911 w 4408"/>
              <a:gd name="T77" fmla="*/ 1610693 h 4408"/>
              <a:gd name="T78" fmla="*/ 1527364 w 4408"/>
              <a:gd name="T79" fmla="*/ 1699288 h 4408"/>
              <a:gd name="T80" fmla="*/ 1688776 w 4408"/>
              <a:gd name="T81" fmla="*/ 1556672 h 4408"/>
              <a:gd name="T82" fmla="*/ 1681007 w 4408"/>
              <a:gd name="T83" fmla="*/ 1475856 h 4408"/>
              <a:gd name="T84" fmla="*/ 1586059 w 4408"/>
              <a:gd name="T85" fmla="*/ 1344909 h 4408"/>
              <a:gd name="T86" fmla="*/ 1656407 w 4408"/>
              <a:gd name="T87" fmla="*/ 1148705 h 4408"/>
              <a:gd name="T88" fmla="*/ 1734092 w 4408"/>
              <a:gd name="T89" fmla="*/ 1099437 h 4408"/>
              <a:gd name="T90" fmla="*/ 1886008 w 4408"/>
              <a:gd name="T91" fmla="*/ 1072211 h 4408"/>
              <a:gd name="T92" fmla="*/ 1899387 w 4408"/>
              <a:gd name="T93" fmla="*/ 857423 h 4408"/>
              <a:gd name="T94" fmla="*/ 1836808 w 4408"/>
              <a:gd name="T95" fmla="*/ 805995 h 4408"/>
              <a:gd name="T96" fmla="*/ 1281363 w 4408"/>
              <a:gd name="T97" fmla="*/ 1111106 h 4408"/>
              <a:gd name="T98" fmla="*/ 1141100 w 4408"/>
              <a:gd name="T99" fmla="*/ 1265390 h 4408"/>
              <a:gd name="T100" fmla="*/ 951636 w 4408"/>
              <a:gd name="T101" fmla="*/ 1318547 h 4408"/>
              <a:gd name="T102" fmla="*/ 747066 w 4408"/>
              <a:gd name="T103" fmla="*/ 1256315 h 4408"/>
              <a:gd name="T104" fmla="*/ 614139 w 4408"/>
              <a:gd name="T105" fmla="*/ 1095116 h 4408"/>
              <a:gd name="T106" fmla="*/ 589539 w 4408"/>
              <a:gd name="T107" fmla="*/ 896318 h 4408"/>
              <a:gd name="T108" fmla="*/ 680603 w 4408"/>
              <a:gd name="T109" fmla="*/ 706164 h 4408"/>
              <a:gd name="T110" fmla="*/ 860140 w 4408"/>
              <a:gd name="T111" fmla="*/ 597689 h 4408"/>
              <a:gd name="T112" fmla="*/ 1060394 w 4408"/>
              <a:gd name="T113" fmla="*/ 602443 h 4408"/>
              <a:gd name="T114" fmla="*/ 1233458 w 4408"/>
              <a:gd name="T115" fmla="*/ 719561 h 4408"/>
              <a:gd name="T116" fmla="*/ 1315458 w 4408"/>
              <a:gd name="T117" fmla="*/ 914901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74061" y="4597103"/>
            <a:ext cx="1346844" cy="369332"/>
          </a:xfrm>
          <a:prstGeom prst="rect">
            <a:avLst/>
          </a:prstGeom>
          <a:solidFill>
            <a:srgbClr val="8AC99D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42982" y="4597103"/>
            <a:ext cx="1346844" cy="369332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03302" y="4597103"/>
            <a:ext cx="1346844" cy="369332"/>
          </a:xfrm>
          <a:prstGeom prst="rect">
            <a:avLst/>
          </a:prstGeom>
          <a:solidFill>
            <a:srgbClr val="00939F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82271" y="4597103"/>
            <a:ext cx="1346844" cy="369332"/>
          </a:xfrm>
          <a:prstGeom prst="rect">
            <a:avLst/>
          </a:prstGeom>
          <a:solidFill>
            <a:srgbClr val="FAC435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1186815" y="5160010"/>
            <a:ext cx="2071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3699510" y="5160010"/>
            <a:ext cx="20466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6415405" y="5160010"/>
            <a:ext cx="2044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8" name="TextBox 15"/>
          <p:cNvSpPr txBox="1"/>
          <p:nvPr/>
        </p:nvSpPr>
        <p:spPr>
          <a:xfrm>
            <a:off x="8905875" y="5160010"/>
            <a:ext cx="2078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2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2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39" name="AutoShape 1"/>
          <p:cNvSpPr/>
          <p:nvPr/>
        </p:nvSpPr>
        <p:spPr bwMode="auto">
          <a:xfrm>
            <a:off x="744760" y="669155"/>
            <a:ext cx="5175250" cy="5445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b="1" dirty="0">
                <a:latin typeface="Meiryo UI" panose="020B0604030504040204" charset="-128"/>
                <a:ea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1800" b="1" dirty="0">
              <a:latin typeface="Meiryo UI" panose="020B0604030504040204" charset="-128"/>
              <a:ea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0" name="AutoShape 2"/>
          <p:cNvSpPr/>
          <p:nvPr/>
        </p:nvSpPr>
        <p:spPr bwMode="auto">
          <a:xfrm>
            <a:off x="744760" y="1086709"/>
            <a:ext cx="5499100" cy="2873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4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Microsoft YaHei" panose="020B0503020204020204" charset="-122"/>
              </a:rPr>
              <a:t>Add  the  text</a:t>
            </a:r>
            <a:endParaRPr lang="zh-CN" altLang="zh-CN" sz="14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09" y="1115560"/>
            <a:ext cx="12212809" cy="2774269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16200000" flipH="1">
            <a:off x="8881722" y="579553"/>
            <a:ext cx="2774271" cy="3846286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9767087" y="1405843"/>
            <a:ext cx="1320800" cy="1306239"/>
          </a:xfrm>
          <a:custGeom>
            <a:avLst/>
            <a:gdLst>
              <a:gd name="T0" fmla="*/ 1456255 w 4409"/>
              <a:gd name="T1" fmla="*/ 872981 h 4408"/>
              <a:gd name="T2" fmla="*/ 1602959 w 4409"/>
              <a:gd name="T3" fmla="*/ 804266 h 4408"/>
              <a:gd name="T4" fmla="*/ 1713419 w 4409"/>
              <a:gd name="T5" fmla="*/ 710485 h 4408"/>
              <a:gd name="T6" fmla="*/ 1793674 w 4409"/>
              <a:gd name="T7" fmla="*/ 600715 h 4408"/>
              <a:gd name="T8" fmla="*/ 1847178 w 4409"/>
              <a:gd name="T9" fmla="*/ 482733 h 4408"/>
              <a:gd name="T10" fmla="*/ 1879971 w 4409"/>
              <a:gd name="T11" fmla="*/ 366047 h 4408"/>
              <a:gd name="T12" fmla="*/ 1901545 w 4409"/>
              <a:gd name="T13" fmla="*/ 180647 h 4408"/>
              <a:gd name="T14" fmla="*/ 1633594 w 4409"/>
              <a:gd name="T15" fmla="*/ 79087 h 4408"/>
              <a:gd name="T16" fmla="*/ 2589 w 4409"/>
              <a:gd name="T17" fmla="*/ 79087 h 4408"/>
              <a:gd name="T18" fmla="*/ 1726 w 4409"/>
              <a:gd name="T19" fmla="*/ 205280 h 4408"/>
              <a:gd name="T20" fmla="*/ 26320 w 4409"/>
              <a:gd name="T21" fmla="*/ 382902 h 4408"/>
              <a:gd name="T22" fmla="*/ 61271 w 4409"/>
              <a:gd name="T23" fmla="*/ 500451 h 4408"/>
              <a:gd name="T24" fmla="*/ 118658 w 4409"/>
              <a:gd name="T25" fmla="*/ 618001 h 4408"/>
              <a:gd name="T26" fmla="*/ 202797 w 4409"/>
              <a:gd name="T27" fmla="*/ 726476 h 4408"/>
              <a:gd name="T28" fmla="*/ 318434 w 4409"/>
              <a:gd name="T29" fmla="*/ 816799 h 4408"/>
              <a:gd name="T30" fmla="*/ 446585 w 4409"/>
              <a:gd name="T31" fmla="*/ 872981 h 4408"/>
              <a:gd name="T32" fmla="*/ 626513 w 4409"/>
              <a:gd name="T33" fmla="*/ 952068 h 4408"/>
              <a:gd name="T34" fmla="*/ 742151 w 4409"/>
              <a:gd name="T35" fmla="*/ 1047577 h 4408"/>
              <a:gd name="T36" fmla="*/ 872027 w 4409"/>
              <a:gd name="T37" fmla="*/ 1101598 h 4408"/>
              <a:gd name="T38" fmla="*/ 751212 w 4409"/>
              <a:gd name="T39" fmla="*/ 1683297 h 4408"/>
              <a:gd name="T40" fmla="*/ 603645 w 4409"/>
              <a:gd name="T41" fmla="*/ 1720032 h 4408"/>
              <a:gd name="T42" fmla="*/ 489302 w 4409"/>
              <a:gd name="T43" fmla="*/ 1773621 h 4408"/>
              <a:gd name="T44" fmla="*/ 417675 w 4409"/>
              <a:gd name="T45" fmla="*/ 1840607 h 4408"/>
              <a:gd name="T46" fmla="*/ 398690 w 4409"/>
              <a:gd name="T47" fmla="*/ 1883392 h 4408"/>
              <a:gd name="T48" fmla="*/ 1506307 w 4409"/>
              <a:gd name="T49" fmla="*/ 1899814 h 4408"/>
              <a:gd name="T50" fmla="*/ 1496814 w 4409"/>
              <a:gd name="T51" fmla="*/ 1861351 h 4408"/>
              <a:gd name="T52" fmla="*/ 1450214 w 4409"/>
              <a:gd name="T53" fmla="*/ 1800847 h 4408"/>
              <a:gd name="T54" fmla="*/ 1353130 w 4409"/>
              <a:gd name="T55" fmla="*/ 1741208 h 4408"/>
              <a:gd name="T56" fmla="*/ 1218076 w 4409"/>
              <a:gd name="T57" fmla="*/ 1696695 h 4408"/>
              <a:gd name="T58" fmla="*/ 1055839 w 4409"/>
              <a:gd name="T59" fmla="*/ 1671629 h 4408"/>
              <a:gd name="T60" fmla="*/ 1106754 w 4409"/>
              <a:gd name="T61" fmla="*/ 1076532 h 4408"/>
              <a:gd name="T62" fmla="*/ 1228000 w 4409"/>
              <a:gd name="T63" fmla="*/ 998310 h 4408"/>
              <a:gd name="T64" fmla="*/ 1506307 w 4409"/>
              <a:gd name="T65" fmla="*/ 158606 h 4408"/>
              <a:gd name="T66" fmla="*/ 1820858 w 4409"/>
              <a:gd name="T67" fmla="*/ 226889 h 4408"/>
              <a:gd name="T68" fmla="*/ 1797126 w 4409"/>
              <a:gd name="T69" fmla="*/ 377283 h 4408"/>
              <a:gd name="T70" fmla="*/ 1741896 w 4409"/>
              <a:gd name="T71" fmla="*/ 530271 h 4408"/>
              <a:gd name="T72" fmla="*/ 1694002 w 4409"/>
              <a:gd name="T73" fmla="*/ 610222 h 4408"/>
              <a:gd name="T74" fmla="*/ 1630574 w 4409"/>
              <a:gd name="T75" fmla="*/ 682395 h 4408"/>
              <a:gd name="T76" fmla="*/ 1549024 w 4409"/>
              <a:gd name="T77" fmla="*/ 744195 h 4408"/>
              <a:gd name="T78" fmla="*/ 1448488 w 4409"/>
              <a:gd name="T79" fmla="*/ 792165 h 4408"/>
              <a:gd name="T80" fmla="*/ 1419147 w 4409"/>
              <a:gd name="T81" fmla="*/ 734687 h 4408"/>
              <a:gd name="T82" fmla="*/ 1486890 w 4409"/>
              <a:gd name="T83" fmla="*/ 528542 h 4408"/>
              <a:gd name="T84" fmla="*/ 1505012 w 4409"/>
              <a:gd name="T85" fmla="*/ 388952 h 4408"/>
              <a:gd name="T86" fmla="*/ 454351 w 4409"/>
              <a:gd name="T87" fmla="*/ 792165 h 4408"/>
              <a:gd name="T88" fmla="*/ 353384 w 4409"/>
              <a:gd name="T89" fmla="*/ 744627 h 4408"/>
              <a:gd name="T90" fmla="*/ 271834 w 4409"/>
              <a:gd name="T91" fmla="*/ 682827 h 4408"/>
              <a:gd name="T92" fmla="*/ 208406 w 4409"/>
              <a:gd name="T93" fmla="*/ 610654 h 4408"/>
              <a:gd name="T94" fmla="*/ 160512 w 4409"/>
              <a:gd name="T95" fmla="*/ 531135 h 4408"/>
              <a:gd name="T96" fmla="*/ 105282 w 4409"/>
              <a:gd name="T97" fmla="*/ 377716 h 4408"/>
              <a:gd name="T98" fmla="*/ 81982 w 4409"/>
              <a:gd name="T99" fmla="*/ 226889 h 4408"/>
              <a:gd name="T100" fmla="*/ 396533 w 4409"/>
              <a:gd name="T101" fmla="*/ 341846 h 4408"/>
              <a:gd name="T102" fmla="*/ 401279 w 4409"/>
              <a:gd name="T103" fmla="*/ 435626 h 4408"/>
              <a:gd name="T104" fmla="*/ 439681 w 4409"/>
              <a:gd name="T105" fmla="*/ 618866 h 4408"/>
              <a:gd name="T106" fmla="*/ 525115 w 4409"/>
              <a:gd name="T107" fmla="*/ 814638 h 4408"/>
              <a:gd name="T108" fmla="*/ 853473 w 4409"/>
              <a:gd name="T109" fmla="*/ 400620 h 4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09" h="4408">
                <a:moveTo>
                  <a:pt x="3025" y="2127"/>
                </a:moveTo>
                <a:lnTo>
                  <a:pt x="3025" y="2127"/>
                </a:lnTo>
                <a:lnTo>
                  <a:pt x="3097" y="2107"/>
                </a:lnTo>
                <a:lnTo>
                  <a:pt x="3179" y="2081"/>
                </a:lnTo>
                <a:lnTo>
                  <a:pt x="3271" y="2053"/>
                </a:lnTo>
                <a:lnTo>
                  <a:pt x="3375" y="2020"/>
                </a:lnTo>
                <a:lnTo>
                  <a:pt x="3429" y="2002"/>
                </a:lnTo>
                <a:lnTo>
                  <a:pt x="3481" y="1982"/>
                </a:lnTo>
                <a:lnTo>
                  <a:pt x="3532" y="1961"/>
                </a:lnTo>
                <a:lnTo>
                  <a:pt x="3580" y="1938"/>
                </a:lnTo>
                <a:lnTo>
                  <a:pt x="3626" y="1914"/>
                </a:lnTo>
                <a:lnTo>
                  <a:pt x="3672" y="1889"/>
                </a:lnTo>
                <a:lnTo>
                  <a:pt x="3715" y="1861"/>
                </a:lnTo>
                <a:lnTo>
                  <a:pt x="3756" y="1834"/>
                </a:lnTo>
                <a:lnTo>
                  <a:pt x="3797" y="1804"/>
                </a:lnTo>
                <a:lnTo>
                  <a:pt x="3834" y="1774"/>
                </a:lnTo>
                <a:lnTo>
                  <a:pt x="3871" y="1744"/>
                </a:lnTo>
                <a:lnTo>
                  <a:pt x="3906" y="1711"/>
                </a:lnTo>
                <a:lnTo>
                  <a:pt x="3940" y="1679"/>
                </a:lnTo>
                <a:lnTo>
                  <a:pt x="3971" y="1644"/>
                </a:lnTo>
                <a:lnTo>
                  <a:pt x="4002" y="1610"/>
                </a:lnTo>
                <a:lnTo>
                  <a:pt x="4031" y="1575"/>
                </a:lnTo>
                <a:lnTo>
                  <a:pt x="4059" y="1539"/>
                </a:lnTo>
                <a:lnTo>
                  <a:pt x="4085" y="1502"/>
                </a:lnTo>
                <a:lnTo>
                  <a:pt x="4110" y="1466"/>
                </a:lnTo>
                <a:lnTo>
                  <a:pt x="4134" y="1428"/>
                </a:lnTo>
                <a:lnTo>
                  <a:pt x="4157" y="1390"/>
                </a:lnTo>
                <a:lnTo>
                  <a:pt x="4177" y="1351"/>
                </a:lnTo>
                <a:lnTo>
                  <a:pt x="4198" y="1312"/>
                </a:lnTo>
                <a:lnTo>
                  <a:pt x="4217" y="1274"/>
                </a:lnTo>
                <a:lnTo>
                  <a:pt x="4234" y="1235"/>
                </a:lnTo>
                <a:lnTo>
                  <a:pt x="4251" y="1196"/>
                </a:lnTo>
                <a:lnTo>
                  <a:pt x="4267" y="1156"/>
                </a:lnTo>
                <a:lnTo>
                  <a:pt x="4281" y="1117"/>
                </a:lnTo>
                <a:lnTo>
                  <a:pt x="4295" y="1078"/>
                </a:lnTo>
                <a:lnTo>
                  <a:pt x="4307" y="1039"/>
                </a:lnTo>
                <a:lnTo>
                  <a:pt x="4319" y="1000"/>
                </a:lnTo>
                <a:lnTo>
                  <a:pt x="4329" y="961"/>
                </a:lnTo>
                <a:lnTo>
                  <a:pt x="4340" y="923"/>
                </a:lnTo>
                <a:lnTo>
                  <a:pt x="4349" y="884"/>
                </a:lnTo>
                <a:lnTo>
                  <a:pt x="4357" y="847"/>
                </a:lnTo>
                <a:lnTo>
                  <a:pt x="4365" y="809"/>
                </a:lnTo>
                <a:lnTo>
                  <a:pt x="4377" y="736"/>
                </a:lnTo>
                <a:lnTo>
                  <a:pt x="4387" y="665"/>
                </a:lnTo>
                <a:lnTo>
                  <a:pt x="4395" y="598"/>
                </a:lnTo>
                <a:lnTo>
                  <a:pt x="4401" y="534"/>
                </a:lnTo>
                <a:lnTo>
                  <a:pt x="4405" y="474"/>
                </a:lnTo>
                <a:lnTo>
                  <a:pt x="4407" y="418"/>
                </a:lnTo>
                <a:lnTo>
                  <a:pt x="4409" y="367"/>
                </a:lnTo>
                <a:lnTo>
                  <a:pt x="4409" y="321"/>
                </a:lnTo>
                <a:lnTo>
                  <a:pt x="4409" y="281"/>
                </a:lnTo>
                <a:lnTo>
                  <a:pt x="4407" y="247"/>
                </a:lnTo>
                <a:lnTo>
                  <a:pt x="4404" y="201"/>
                </a:lnTo>
                <a:lnTo>
                  <a:pt x="4403" y="183"/>
                </a:lnTo>
                <a:lnTo>
                  <a:pt x="3786" y="183"/>
                </a:lnTo>
                <a:lnTo>
                  <a:pt x="3491" y="183"/>
                </a:lnTo>
                <a:lnTo>
                  <a:pt x="3491" y="0"/>
                </a:lnTo>
                <a:lnTo>
                  <a:pt x="919" y="0"/>
                </a:lnTo>
                <a:lnTo>
                  <a:pt x="919" y="183"/>
                </a:lnTo>
                <a:lnTo>
                  <a:pt x="624" y="183"/>
                </a:lnTo>
                <a:lnTo>
                  <a:pt x="6" y="183"/>
                </a:lnTo>
                <a:lnTo>
                  <a:pt x="5" y="201"/>
                </a:lnTo>
                <a:lnTo>
                  <a:pt x="2" y="247"/>
                </a:lnTo>
                <a:lnTo>
                  <a:pt x="1" y="282"/>
                </a:lnTo>
                <a:lnTo>
                  <a:pt x="0" y="321"/>
                </a:lnTo>
                <a:lnTo>
                  <a:pt x="1" y="367"/>
                </a:lnTo>
                <a:lnTo>
                  <a:pt x="2" y="419"/>
                </a:lnTo>
                <a:lnTo>
                  <a:pt x="4" y="475"/>
                </a:lnTo>
                <a:lnTo>
                  <a:pt x="8" y="535"/>
                </a:lnTo>
                <a:lnTo>
                  <a:pt x="14" y="599"/>
                </a:lnTo>
                <a:lnTo>
                  <a:pt x="22" y="667"/>
                </a:lnTo>
                <a:lnTo>
                  <a:pt x="32" y="737"/>
                </a:lnTo>
                <a:lnTo>
                  <a:pt x="45" y="811"/>
                </a:lnTo>
                <a:lnTo>
                  <a:pt x="52" y="848"/>
                </a:lnTo>
                <a:lnTo>
                  <a:pt x="61" y="886"/>
                </a:lnTo>
                <a:lnTo>
                  <a:pt x="69" y="924"/>
                </a:lnTo>
                <a:lnTo>
                  <a:pt x="79" y="962"/>
                </a:lnTo>
                <a:lnTo>
                  <a:pt x="91" y="1002"/>
                </a:lnTo>
                <a:lnTo>
                  <a:pt x="102" y="1041"/>
                </a:lnTo>
                <a:lnTo>
                  <a:pt x="115" y="1080"/>
                </a:lnTo>
                <a:lnTo>
                  <a:pt x="128" y="1120"/>
                </a:lnTo>
                <a:lnTo>
                  <a:pt x="142" y="1158"/>
                </a:lnTo>
                <a:lnTo>
                  <a:pt x="159" y="1198"/>
                </a:lnTo>
                <a:lnTo>
                  <a:pt x="175" y="1237"/>
                </a:lnTo>
                <a:lnTo>
                  <a:pt x="193" y="1276"/>
                </a:lnTo>
                <a:lnTo>
                  <a:pt x="211" y="1315"/>
                </a:lnTo>
                <a:lnTo>
                  <a:pt x="232" y="1354"/>
                </a:lnTo>
                <a:lnTo>
                  <a:pt x="253" y="1392"/>
                </a:lnTo>
                <a:lnTo>
                  <a:pt x="275" y="1430"/>
                </a:lnTo>
                <a:lnTo>
                  <a:pt x="299" y="1468"/>
                </a:lnTo>
                <a:lnTo>
                  <a:pt x="324" y="1504"/>
                </a:lnTo>
                <a:lnTo>
                  <a:pt x="350" y="1541"/>
                </a:lnTo>
                <a:lnTo>
                  <a:pt x="378" y="1577"/>
                </a:lnTo>
                <a:lnTo>
                  <a:pt x="407" y="1612"/>
                </a:lnTo>
                <a:lnTo>
                  <a:pt x="438" y="1646"/>
                </a:lnTo>
                <a:lnTo>
                  <a:pt x="470" y="1681"/>
                </a:lnTo>
                <a:lnTo>
                  <a:pt x="503" y="1713"/>
                </a:lnTo>
                <a:lnTo>
                  <a:pt x="538" y="1746"/>
                </a:lnTo>
                <a:lnTo>
                  <a:pt x="574" y="1776"/>
                </a:lnTo>
                <a:lnTo>
                  <a:pt x="613" y="1806"/>
                </a:lnTo>
                <a:lnTo>
                  <a:pt x="653" y="1835"/>
                </a:lnTo>
                <a:lnTo>
                  <a:pt x="694" y="1863"/>
                </a:lnTo>
                <a:lnTo>
                  <a:pt x="738" y="1890"/>
                </a:lnTo>
                <a:lnTo>
                  <a:pt x="782" y="1915"/>
                </a:lnTo>
                <a:lnTo>
                  <a:pt x="829" y="1939"/>
                </a:lnTo>
                <a:lnTo>
                  <a:pt x="878" y="1962"/>
                </a:lnTo>
                <a:lnTo>
                  <a:pt x="928" y="1983"/>
                </a:lnTo>
                <a:lnTo>
                  <a:pt x="981" y="2002"/>
                </a:lnTo>
                <a:lnTo>
                  <a:pt x="1035" y="2020"/>
                </a:lnTo>
                <a:lnTo>
                  <a:pt x="1137" y="2053"/>
                </a:lnTo>
                <a:lnTo>
                  <a:pt x="1230" y="2080"/>
                </a:lnTo>
                <a:lnTo>
                  <a:pt x="1311" y="2105"/>
                </a:lnTo>
                <a:lnTo>
                  <a:pt x="1384" y="2125"/>
                </a:lnTo>
                <a:lnTo>
                  <a:pt x="1417" y="2164"/>
                </a:lnTo>
                <a:lnTo>
                  <a:pt x="1452" y="2203"/>
                </a:lnTo>
                <a:lnTo>
                  <a:pt x="1488" y="2241"/>
                </a:lnTo>
                <a:lnTo>
                  <a:pt x="1525" y="2275"/>
                </a:lnTo>
                <a:lnTo>
                  <a:pt x="1562" y="2309"/>
                </a:lnTo>
                <a:lnTo>
                  <a:pt x="1600" y="2340"/>
                </a:lnTo>
                <a:lnTo>
                  <a:pt x="1639" y="2370"/>
                </a:lnTo>
                <a:lnTo>
                  <a:pt x="1679" y="2398"/>
                </a:lnTo>
                <a:lnTo>
                  <a:pt x="1720" y="2424"/>
                </a:lnTo>
                <a:lnTo>
                  <a:pt x="1761" y="2449"/>
                </a:lnTo>
                <a:lnTo>
                  <a:pt x="1803" y="2471"/>
                </a:lnTo>
                <a:lnTo>
                  <a:pt x="1845" y="2490"/>
                </a:lnTo>
                <a:lnTo>
                  <a:pt x="1888" y="2508"/>
                </a:lnTo>
                <a:lnTo>
                  <a:pt x="1933" y="2525"/>
                </a:lnTo>
                <a:lnTo>
                  <a:pt x="1976" y="2538"/>
                </a:lnTo>
                <a:lnTo>
                  <a:pt x="2021" y="2549"/>
                </a:lnTo>
                <a:lnTo>
                  <a:pt x="2021" y="3864"/>
                </a:lnTo>
                <a:lnTo>
                  <a:pt x="1963" y="3868"/>
                </a:lnTo>
                <a:lnTo>
                  <a:pt x="1906" y="3873"/>
                </a:lnTo>
                <a:lnTo>
                  <a:pt x="1850" y="3880"/>
                </a:lnTo>
                <a:lnTo>
                  <a:pt x="1795" y="3887"/>
                </a:lnTo>
                <a:lnTo>
                  <a:pt x="1741" y="3895"/>
                </a:lnTo>
                <a:lnTo>
                  <a:pt x="1688" y="3904"/>
                </a:lnTo>
                <a:lnTo>
                  <a:pt x="1636" y="3915"/>
                </a:lnTo>
                <a:lnTo>
                  <a:pt x="1587" y="3926"/>
                </a:lnTo>
                <a:lnTo>
                  <a:pt x="1537" y="3939"/>
                </a:lnTo>
                <a:lnTo>
                  <a:pt x="1489" y="3951"/>
                </a:lnTo>
                <a:lnTo>
                  <a:pt x="1444" y="3965"/>
                </a:lnTo>
                <a:lnTo>
                  <a:pt x="1399" y="3980"/>
                </a:lnTo>
                <a:lnTo>
                  <a:pt x="1355" y="3995"/>
                </a:lnTo>
                <a:lnTo>
                  <a:pt x="1314" y="4012"/>
                </a:lnTo>
                <a:lnTo>
                  <a:pt x="1274" y="4029"/>
                </a:lnTo>
                <a:lnTo>
                  <a:pt x="1237" y="4046"/>
                </a:lnTo>
                <a:lnTo>
                  <a:pt x="1200" y="4065"/>
                </a:lnTo>
                <a:lnTo>
                  <a:pt x="1166" y="4085"/>
                </a:lnTo>
                <a:lnTo>
                  <a:pt x="1134" y="4104"/>
                </a:lnTo>
                <a:lnTo>
                  <a:pt x="1104" y="4124"/>
                </a:lnTo>
                <a:lnTo>
                  <a:pt x="1076" y="4146"/>
                </a:lnTo>
                <a:lnTo>
                  <a:pt x="1049" y="4167"/>
                </a:lnTo>
                <a:lnTo>
                  <a:pt x="1026" y="4189"/>
                </a:lnTo>
                <a:lnTo>
                  <a:pt x="1004" y="4211"/>
                </a:lnTo>
                <a:lnTo>
                  <a:pt x="984" y="4235"/>
                </a:lnTo>
                <a:lnTo>
                  <a:pt x="968" y="4259"/>
                </a:lnTo>
                <a:lnTo>
                  <a:pt x="953" y="4282"/>
                </a:lnTo>
                <a:lnTo>
                  <a:pt x="947" y="4295"/>
                </a:lnTo>
                <a:lnTo>
                  <a:pt x="941" y="4307"/>
                </a:lnTo>
                <a:lnTo>
                  <a:pt x="936" y="4320"/>
                </a:lnTo>
                <a:lnTo>
                  <a:pt x="931" y="4332"/>
                </a:lnTo>
                <a:lnTo>
                  <a:pt x="927" y="4344"/>
                </a:lnTo>
                <a:lnTo>
                  <a:pt x="924" y="4358"/>
                </a:lnTo>
                <a:lnTo>
                  <a:pt x="922" y="4370"/>
                </a:lnTo>
                <a:lnTo>
                  <a:pt x="920" y="4383"/>
                </a:lnTo>
                <a:lnTo>
                  <a:pt x="919" y="4396"/>
                </a:lnTo>
                <a:lnTo>
                  <a:pt x="919" y="4408"/>
                </a:lnTo>
                <a:lnTo>
                  <a:pt x="3491" y="4408"/>
                </a:lnTo>
                <a:lnTo>
                  <a:pt x="3491" y="4396"/>
                </a:lnTo>
                <a:lnTo>
                  <a:pt x="3490" y="4383"/>
                </a:lnTo>
                <a:lnTo>
                  <a:pt x="3488" y="4370"/>
                </a:lnTo>
                <a:lnTo>
                  <a:pt x="3486" y="4358"/>
                </a:lnTo>
                <a:lnTo>
                  <a:pt x="3482" y="4344"/>
                </a:lnTo>
                <a:lnTo>
                  <a:pt x="3478" y="4332"/>
                </a:lnTo>
                <a:lnTo>
                  <a:pt x="3474" y="4320"/>
                </a:lnTo>
                <a:lnTo>
                  <a:pt x="3469" y="4307"/>
                </a:lnTo>
                <a:lnTo>
                  <a:pt x="3463" y="4295"/>
                </a:lnTo>
                <a:lnTo>
                  <a:pt x="3457" y="4282"/>
                </a:lnTo>
                <a:lnTo>
                  <a:pt x="3443" y="4259"/>
                </a:lnTo>
                <a:lnTo>
                  <a:pt x="3426" y="4235"/>
                </a:lnTo>
                <a:lnTo>
                  <a:pt x="3406" y="4211"/>
                </a:lnTo>
                <a:lnTo>
                  <a:pt x="3384" y="4189"/>
                </a:lnTo>
                <a:lnTo>
                  <a:pt x="3361" y="4167"/>
                </a:lnTo>
                <a:lnTo>
                  <a:pt x="3334" y="4146"/>
                </a:lnTo>
                <a:lnTo>
                  <a:pt x="3306" y="4124"/>
                </a:lnTo>
                <a:lnTo>
                  <a:pt x="3276" y="4104"/>
                </a:lnTo>
                <a:lnTo>
                  <a:pt x="3244" y="4085"/>
                </a:lnTo>
                <a:lnTo>
                  <a:pt x="3210" y="4065"/>
                </a:lnTo>
                <a:lnTo>
                  <a:pt x="3173" y="4046"/>
                </a:lnTo>
                <a:lnTo>
                  <a:pt x="3136" y="4029"/>
                </a:lnTo>
                <a:lnTo>
                  <a:pt x="3096" y="4012"/>
                </a:lnTo>
                <a:lnTo>
                  <a:pt x="3054" y="3995"/>
                </a:lnTo>
                <a:lnTo>
                  <a:pt x="3011" y="3980"/>
                </a:lnTo>
                <a:lnTo>
                  <a:pt x="2966" y="3965"/>
                </a:lnTo>
                <a:lnTo>
                  <a:pt x="2921" y="3951"/>
                </a:lnTo>
                <a:lnTo>
                  <a:pt x="2873" y="3939"/>
                </a:lnTo>
                <a:lnTo>
                  <a:pt x="2823" y="3926"/>
                </a:lnTo>
                <a:lnTo>
                  <a:pt x="2773" y="3915"/>
                </a:lnTo>
                <a:lnTo>
                  <a:pt x="2722" y="3904"/>
                </a:lnTo>
                <a:lnTo>
                  <a:pt x="2669" y="3895"/>
                </a:lnTo>
                <a:lnTo>
                  <a:pt x="2615" y="3887"/>
                </a:lnTo>
                <a:lnTo>
                  <a:pt x="2559" y="3880"/>
                </a:lnTo>
                <a:lnTo>
                  <a:pt x="2504" y="3873"/>
                </a:lnTo>
                <a:lnTo>
                  <a:pt x="2447" y="3868"/>
                </a:lnTo>
                <a:lnTo>
                  <a:pt x="2389" y="3864"/>
                </a:lnTo>
                <a:lnTo>
                  <a:pt x="2389" y="2549"/>
                </a:lnTo>
                <a:lnTo>
                  <a:pt x="2434" y="2538"/>
                </a:lnTo>
                <a:lnTo>
                  <a:pt x="2477" y="2525"/>
                </a:lnTo>
                <a:lnTo>
                  <a:pt x="2521" y="2508"/>
                </a:lnTo>
                <a:lnTo>
                  <a:pt x="2565" y="2491"/>
                </a:lnTo>
                <a:lnTo>
                  <a:pt x="2607" y="2471"/>
                </a:lnTo>
                <a:lnTo>
                  <a:pt x="2649" y="2449"/>
                </a:lnTo>
                <a:lnTo>
                  <a:pt x="2689" y="2425"/>
                </a:lnTo>
                <a:lnTo>
                  <a:pt x="2730" y="2399"/>
                </a:lnTo>
                <a:lnTo>
                  <a:pt x="2769" y="2370"/>
                </a:lnTo>
                <a:lnTo>
                  <a:pt x="2809" y="2341"/>
                </a:lnTo>
                <a:lnTo>
                  <a:pt x="2846" y="2310"/>
                </a:lnTo>
                <a:lnTo>
                  <a:pt x="2884" y="2276"/>
                </a:lnTo>
                <a:lnTo>
                  <a:pt x="2921" y="2242"/>
                </a:lnTo>
                <a:lnTo>
                  <a:pt x="2956" y="2205"/>
                </a:lnTo>
                <a:lnTo>
                  <a:pt x="2992" y="2167"/>
                </a:lnTo>
                <a:lnTo>
                  <a:pt x="3025" y="2127"/>
                </a:lnTo>
                <a:close/>
                <a:moveTo>
                  <a:pt x="3491" y="791"/>
                </a:moveTo>
                <a:lnTo>
                  <a:pt x="3491" y="367"/>
                </a:lnTo>
                <a:lnTo>
                  <a:pt x="3786" y="367"/>
                </a:lnTo>
                <a:lnTo>
                  <a:pt x="4226" y="367"/>
                </a:lnTo>
                <a:lnTo>
                  <a:pt x="4226" y="403"/>
                </a:lnTo>
                <a:lnTo>
                  <a:pt x="4225" y="441"/>
                </a:lnTo>
                <a:lnTo>
                  <a:pt x="4223" y="482"/>
                </a:lnTo>
                <a:lnTo>
                  <a:pt x="4220" y="525"/>
                </a:lnTo>
                <a:lnTo>
                  <a:pt x="4216" y="570"/>
                </a:lnTo>
                <a:lnTo>
                  <a:pt x="4211" y="617"/>
                </a:lnTo>
                <a:lnTo>
                  <a:pt x="4205" y="665"/>
                </a:lnTo>
                <a:lnTo>
                  <a:pt x="4198" y="716"/>
                </a:lnTo>
                <a:lnTo>
                  <a:pt x="4188" y="767"/>
                </a:lnTo>
                <a:lnTo>
                  <a:pt x="4177" y="819"/>
                </a:lnTo>
                <a:lnTo>
                  <a:pt x="4165" y="873"/>
                </a:lnTo>
                <a:lnTo>
                  <a:pt x="4152" y="927"/>
                </a:lnTo>
                <a:lnTo>
                  <a:pt x="4136" y="982"/>
                </a:lnTo>
                <a:lnTo>
                  <a:pt x="4117" y="1037"/>
                </a:lnTo>
                <a:lnTo>
                  <a:pt x="4097" y="1091"/>
                </a:lnTo>
                <a:lnTo>
                  <a:pt x="4075" y="1146"/>
                </a:lnTo>
                <a:lnTo>
                  <a:pt x="4050" y="1201"/>
                </a:lnTo>
                <a:lnTo>
                  <a:pt x="4037" y="1227"/>
                </a:lnTo>
                <a:lnTo>
                  <a:pt x="4023" y="1255"/>
                </a:lnTo>
                <a:lnTo>
                  <a:pt x="4009" y="1281"/>
                </a:lnTo>
                <a:lnTo>
                  <a:pt x="3994" y="1307"/>
                </a:lnTo>
                <a:lnTo>
                  <a:pt x="3977" y="1334"/>
                </a:lnTo>
                <a:lnTo>
                  <a:pt x="3961" y="1360"/>
                </a:lnTo>
                <a:lnTo>
                  <a:pt x="3944" y="1385"/>
                </a:lnTo>
                <a:lnTo>
                  <a:pt x="3926" y="1412"/>
                </a:lnTo>
                <a:lnTo>
                  <a:pt x="3907" y="1436"/>
                </a:lnTo>
                <a:lnTo>
                  <a:pt x="3887" y="1462"/>
                </a:lnTo>
                <a:lnTo>
                  <a:pt x="3867" y="1486"/>
                </a:lnTo>
                <a:lnTo>
                  <a:pt x="3847" y="1510"/>
                </a:lnTo>
                <a:lnTo>
                  <a:pt x="3824" y="1534"/>
                </a:lnTo>
                <a:lnTo>
                  <a:pt x="3802" y="1557"/>
                </a:lnTo>
                <a:lnTo>
                  <a:pt x="3779" y="1579"/>
                </a:lnTo>
                <a:lnTo>
                  <a:pt x="3754" y="1602"/>
                </a:lnTo>
                <a:lnTo>
                  <a:pt x="3729" y="1623"/>
                </a:lnTo>
                <a:lnTo>
                  <a:pt x="3703" y="1644"/>
                </a:lnTo>
                <a:lnTo>
                  <a:pt x="3676" y="1664"/>
                </a:lnTo>
                <a:lnTo>
                  <a:pt x="3649" y="1685"/>
                </a:lnTo>
                <a:lnTo>
                  <a:pt x="3619" y="1704"/>
                </a:lnTo>
                <a:lnTo>
                  <a:pt x="3590" y="1722"/>
                </a:lnTo>
                <a:lnTo>
                  <a:pt x="3560" y="1740"/>
                </a:lnTo>
                <a:lnTo>
                  <a:pt x="3528" y="1758"/>
                </a:lnTo>
                <a:lnTo>
                  <a:pt x="3496" y="1775"/>
                </a:lnTo>
                <a:lnTo>
                  <a:pt x="3462" y="1790"/>
                </a:lnTo>
                <a:lnTo>
                  <a:pt x="3428" y="1805"/>
                </a:lnTo>
                <a:lnTo>
                  <a:pt x="3392" y="1820"/>
                </a:lnTo>
                <a:lnTo>
                  <a:pt x="3357" y="1833"/>
                </a:lnTo>
                <a:lnTo>
                  <a:pt x="3319" y="1846"/>
                </a:lnTo>
                <a:lnTo>
                  <a:pt x="3192" y="1886"/>
                </a:lnTo>
                <a:lnTo>
                  <a:pt x="3227" y="1825"/>
                </a:lnTo>
                <a:lnTo>
                  <a:pt x="3258" y="1763"/>
                </a:lnTo>
                <a:lnTo>
                  <a:pt x="3289" y="1700"/>
                </a:lnTo>
                <a:lnTo>
                  <a:pt x="3317" y="1635"/>
                </a:lnTo>
                <a:lnTo>
                  <a:pt x="3345" y="1569"/>
                </a:lnTo>
                <a:lnTo>
                  <a:pt x="3369" y="1501"/>
                </a:lnTo>
                <a:lnTo>
                  <a:pt x="3391" y="1433"/>
                </a:lnTo>
                <a:lnTo>
                  <a:pt x="3411" y="1364"/>
                </a:lnTo>
                <a:lnTo>
                  <a:pt x="3430" y="1294"/>
                </a:lnTo>
                <a:lnTo>
                  <a:pt x="3446" y="1223"/>
                </a:lnTo>
                <a:lnTo>
                  <a:pt x="3459" y="1152"/>
                </a:lnTo>
                <a:lnTo>
                  <a:pt x="3470" y="1080"/>
                </a:lnTo>
                <a:lnTo>
                  <a:pt x="3475" y="1044"/>
                </a:lnTo>
                <a:lnTo>
                  <a:pt x="3479" y="1008"/>
                </a:lnTo>
                <a:lnTo>
                  <a:pt x="3482" y="972"/>
                </a:lnTo>
                <a:lnTo>
                  <a:pt x="3486" y="936"/>
                </a:lnTo>
                <a:lnTo>
                  <a:pt x="3488" y="900"/>
                </a:lnTo>
                <a:lnTo>
                  <a:pt x="3490" y="863"/>
                </a:lnTo>
                <a:lnTo>
                  <a:pt x="3491" y="828"/>
                </a:lnTo>
                <a:lnTo>
                  <a:pt x="3491" y="791"/>
                </a:lnTo>
                <a:close/>
                <a:moveTo>
                  <a:pt x="1091" y="1846"/>
                </a:moveTo>
                <a:lnTo>
                  <a:pt x="1091" y="1846"/>
                </a:lnTo>
                <a:lnTo>
                  <a:pt x="1053" y="1833"/>
                </a:lnTo>
                <a:lnTo>
                  <a:pt x="1017" y="1820"/>
                </a:lnTo>
                <a:lnTo>
                  <a:pt x="981" y="1805"/>
                </a:lnTo>
                <a:lnTo>
                  <a:pt x="947" y="1791"/>
                </a:lnTo>
                <a:lnTo>
                  <a:pt x="913" y="1775"/>
                </a:lnTo>
                <a:lnTo>
                  <a:pt x="881" y="1759"/>
                </a:lnTo>
                <a:lnTo>
                  <a:pt x="849" y="1741"/>
                </a:lnTo>
                <a:lnTo>
                  <a:pt x="819" y="1723"/>
                </a:lnTo>
                <a:lnTo>
                  <a:pt x="789" y="1705"/>
                </a:lnTo>
                <a:lnTo>
                  <a:pt x="760" y="1686"/>
                </a:lnTo>
                <a:lnTo>
                  <a:pt x="733" y="1665"/>
                </a:lnTo>
                <a:lnTo>
                  <a:pt x="705" y="1645"/>
                </a:lnTo>
                <a:lnTo>
                  <a:pt x="680" y="1624"/>
                </a:lnTo>
                <a:lnTo>
                  <a:pt x="655" y="1603"/>
                </a:lnTo>
                <a:lnTo>
                  <a:pt x="630" y="1580"/>
                </a:lnTo>
                <a:lnTo>
                  <a:pt x="607" y="1558"/>
                </a:lnTo>
                <a:lnTo>
                  <a:pt x="585" y="1535"/>
                </a:lnTo>
                <a:lnTo>
                  <a:pt x="562" y="1511"/>
                </a:lnTo>
                <a:lnTo>
                  <a:pt x="541" y="1487"/>
                </a:lnTo>
                <a:lnTo>
                  <a:pt x="521" y="1463"/>
                </a:lnTo>
                <a:lnTo>
                  <a:pt x="501" y="1438"/>
                </a:lnTo>
                <a:lnTo>
                  <a:pt x="483" y="1413"/>
                </a:lnTo>
                <a:lnTo>
                  <a:pt x="465" y="1387"/>
                </a:lnTo>
                <a:lnTo>
                  <a:pt x="448" y="1361"/>
                </a:lnTo>
                <a:lnTo>
                  <a:pt x="431" y="1336"/>
                </a:lnTo>
                <a:lnTo>
                  <a:pt x="415" y="1309"/>
                </a:lnTo>
                <a:lnTo>
                  <a:pt x="400" y="1283"/>
                </a:lnTo>
                <a:lnTo>
                  <a:pt x="386" y="1256"/>
                </a:lnTo>
                <a:lnTo>
                  <a:pt x="372" y="1229"/>
                </a:lnTo>
                <a:lnTo>
                  <a:pt x="358" y="1202"/>
                </a:lnTo>
                <a:lnTo>
                  <a:pt x="334" y="1147"/>
                </a:lnTo>
                <a:lnTo>
                  <a:pt x="312" y="1092"/>
                </a:lnTo>
                <a:lnTo>
                  <a:pt x="291" y="1038"/>
                </a:lnTo>
                <a:lnTo>
                  <a:pt x="273" y="983"/>
                </a:lnTo>
                <a:lnTo>
                  <a:pt x="258" y="928"/>
                </a:lnTo>
                <a:lnTo>
                  <a:pt x="244" y="874"/>
                </a:lnTo>
                <a:lnTo>
                  <a:pt x="232" y="820"/>
                </a:lnTo>
                <a:lnTo>
                  <a:pt x="221" y="768"/>
                </a:lnTo>
                <a:lnTo>
                  <a:pt x="212" y="716"/>
                </a:lnTo>
                <a:lnTo>
                  <a:pt x="204" y="666"/>
                </a:lnTo>
                <a:lnTo>
                  <a:pt x="198" y="618"/>
                </a:lnTo>
                <a:lnTo>
                  <a:pt x="194" y="570"/>
                </a:lnTo>
                <a:lnTo>
                  <a:pt x="190" y="525"/>
                </a:lnTo>
                <a:lnTo>
                  <a:pt x="187" y="482"/>
                </a:lnTo>
                <a:lnTo>
                  <a:pt x="185" y="441"/>
                </a:lnTo>
                <a:lnTo>
                  <a:pt x="184" y="404"/>
                </a:lnTo>
                <a:lnTo>
                  <a:pt x="184" y="367"/>
                </a:lnTo>
                <a:lnTo>
                  <a:pt x="624" y="367"/>
                </a:lnTo>
                <a:lnTo>
                  <a:pt x="919" y="367"/>
                </a:lnTo>
                <a:lnTo>
                  <a:pt x="919" y="791"/>
                </a:lnTo>
                <a:lnTo>
                  <a:pt x="919" y="828"/>
                </a:lnTo>
                <a:lnTo>
                  <a:pt x="920" y="863"/>
                </a:lnTo>
                <a:lnTo>
                  <a:pt x="922" y="900"/>
                </a:lnTo>
                <a:lnTo>
                  <a:pt x="924" y="936"/>
                </a:lnTo>
                <a:lnTo>
                  <a:pt x="927" y="972"/>
                </a:lnTo>
                <a:lnTo>
                  <a:pt x="930" y="1008"/>
                </a:lnTo>
                <a:lnTo>
                  <a:pt x="935" y="1044"/>
                </a:lnTo>
                <a:lnTo>
                  <a:pt x="940" y="1080"/>
                </a:lnTo>
                <a:lnTo>
                  <a:pt x="951" y="1151"/>
                </a:lnTo>
                <a:lnTo>
                  <a:pt x="964" y="1223"/>
                </a:lnTo>
                <a:lnTo>
                  <a:pt x="980" y="1293"/>
                </a:lnTo>
                <a:lnTo>
                  <a:pt x="998" y="1363"/>
                </a:lnTo>
                <a:lnTo>
                  <a:pt x="1019" y="1432"/>
                </a:lnTo>
                <a:lnTo>
                  <a:pt x="1041" y="1501"/>
                </a:lnTo>
                <a:lnTo>
                  <a:pt x="1065" y="1568"/>
                </a:lnTo>
                <a:lnTo>
                  <a:pt x="1092" y="1634"/>
                </a:lnTo>
                <a:lnTo>
                  <a:pt x="1120" y="1699"/>
                </a:lnTo>
                <a:lnTo>
                  <a:pt x="1151" y="1763"/>
                </a:lnTo>
                <a:lnTo>
                  <a:pt x="1183" y="1825"/>
                </a:lnTo>
                <a:lnTo>
                  <a:pt x="1217" y="1885"/>
                </a:lnTo>
                <a:lnTo>
                  <a:pt x="1091" y="1846"/>
                </a:lnTo>
                <a:close/>
                <a:moveTo>
                  <a:pt x="2205" y="1626"/>
                </a:moveTo>
                <a:lnTo>
                  <a:pt x="1637" y="2020"/>
                </a:lnTo>
                <a:lnTo>
                  <a:pt x="1837" y="1359"/>
                </a:lnTo>
                <a:lnTo>
                  <a:pt x="1287" y="940"/>
                </a:lnTo>
                <a:lnTo>
                  <a:pt x="1978" y="927"/>
                </a:lnTo>
                <a:lnTo>
                  <a:pt x="2205" y="274"/>
                </a:lnTo>
                <a:lnTo>
                  <a:pt x="2433" y="927"/>
                </a:lnTo>
                <a:lnTo>
                  <a:pt x="3123" y="940"/>
                </a:lnTo>
                <a:lnTo>
                  <a:pt x="2573" y="1359"/>
                </a:lnTo>
                <a:lnTo>
                  <a:pt x="2772" y="2020"/>
                </a:lnTo>
                <a:lnTo>
                  <a:pt x="2205" y="16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9131294" y="2665738"/>
            <a:ext cx="259238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2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3635232" y="4117714"/>
            <a:ext cx="7687524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pPr algn="dist">
              <a:lnSpc>
                <a:spcPct val="150000"/>
              </a:lnSpc>
            </a:pPr>
            <a:endParaRPr lang="zh-CN" altLang="en-US" sz="16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 rot="5400000">
            <a:off x="391345" y="3599007"/>
            <a:ext cx="2200957" cy="3025266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-20810" y="4567644"/>
            <a:ext cx="2592387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2000" b="1" dirty="0"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 bwMode="auto">
          <a:xfrm>
            <a:off x="1132205" y="1122680"/>
            <a:ext cx="5356860" cy="54419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3200" b="1">
                <a:latin typeface="Meiryo UI" panose="020B0604030504040204" charset="-128"/>
                <a:ea typeface="Meiryo UI" panose="020B0604030504040204" charset="-128"/>
                <a:sym typeface="Microsoft YaHei" panose="020B0503020204020204" charset="-122"/>
              </a:rPr>
              <a:t>Add your title</a:t>
            </a:r>
            <a:r>
              <a:rPr lang="en-US" altLang="zh-CN" sz="3200" b="1">
                <a:latin typeface="Meiryo UI" panose="020B0604030504040204" charset="-128"/>
                <a:ea typeface="Meiryo UI" panose="020B0604030504040204" charset="-128"/>
                <a:sym typeface="Microsoft YaHei" panose="020B0503020204020204" charset="-122"/>
              </a:rPr>
              <a:t>/</a:t>
            </a:r>
            <a:r>
              <a:rPr lang="en-US" altLang="zh-CN" sz="2000">
                <a:latin typeface="Meiryo UI" panose="020B0604030504040204" charset="-128"/>
                <a:ea typeface="Meiryo UI" panose="020B0604030504040204" charset="-128"/>
                <a:sym typeface="Microsoft YaHei" panose="020B0503020204020204" charset="-122"/>
              </a:rPr>
              <a:t>Add To The Title</a:t>
            </a:r>
            <a:endParaRPr lang="zh-CN" altLang="zh-CN" sz="20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AutoShape 2"/>
          <p:cNvSpPr/>
          <p:nvPr/>
        </p:nvSpPr>
        <p:spPr bwMode="auto">
          <a:xfrm>
            <a:off x="1132205" y="1713230"/>
            <a:ext cx="3681730" cy="546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indent="0" algn="l">
              <a:lnSpc>
                <a:spcPct val="150000"/>
              </a:lnSpc>
              <a:buNone/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Add your words here，according to your need to draw the text box size</a:t>
            </a:r>
            <a:endParaRPr lang="zh-CN" altLang="en-US" sz="160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4" name="AutoShape 4"/>
          <p:cNvSpPr/>
          <p:nvPr/>
        </p:nvSpPr>
        <p:spPr bwMode="auto">
          <a:xfrm>
            <a:off x="1252538" y="2589213"/>
            <a:ext cx="2730500" cy="2730500"/>
          </a:xfrm>
          <a:custGeom>
            <a:avLst/>
            <a:gdLst>
              <a:gd name="T0" fmla="*/ 189421552 w 19679"/>
              <a:gd name="T1" fmla="*/ 207922739 h 19679"/>
              <a:gd name="T2" fmla="*/ 189421552 w 19679"/>
              <a:gd name="T3" fmla="*/ 207922739 h 19679"/>
              <a:gd name="T4" fmla="*/ 189421552 w 19679"/>
              <a:gd name="T5" fmla="*/ 207922739 h 19679"/>
              <a:gd name="T6" fmla="*/ 189421552 w 19679"/>
              <a:gd name="T7" fmla="*/ 207922739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rgbClr val="C0C0C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i="1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AutoShape 5"/>
          <p:cNvSpPr/>
          <p:nvPr/>
        </p:nvSpPr>
        <p:spPr bwMode="auto">
          <a:xfrm>
            <a:off x="1549400" y="5448300"/>
            <a:ext cx="1931988" cy="10191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AutoShape 6"/>
          <p:cNvSpPr/>
          <p:nvPr/>
        </p:nvSpPr>
        <p:spPr bwMode="auto">
          <a:xfrm>
            <a:off x="1354138" y="3862388"/>
            <a:ext cx="2527300" cy="1355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7576" y="540"/>
                </a:moveTo>
                <a:cubicBezTo>
                  <a:pt x="17588" y="844"/>
                  <a:pt x="17594" y="1150"/>
                  <a:pt x="17594" y="1456"/>
                </a:cubicBezTo>
                <a:cubicBezTo>
                  <a:pt x="17594" y="8454"/>
                  <a:pt x="14552" y="14128"/>
                  <a:pt x="10800" y="14128"/>
                </a:cubicBezTo>
                <a:cubicBezTo>
                  <a:pt x="7046" y="14128"/>
                  <a:pt x="4005" y="8454"/>
                  <a:pt x="4005" y="1456"/>
                </a:cubicBezTo>
                <a:cubicBezTo>
                  <a:pt x="4005" y="1150"/>
                  <a:pt x="4010" y="844"/>
                  <a:pt x="4022" y="540"/>
                </a:cubicBezTo>
                <a:lnTo>
                  <a:pt x="27" y="0"/>
                </a:lnTo>
                <a:cubicBezTo>
                  <a:pt x="8" y="484"/>
                  <a:pt x="0" y="969"/>
                  <a:pt x="0" y="1456"/>
                </a:cubicBezTo>
                <a:cubicBezTo>
                  <a:pt x="0" y="12580"/>
                  <a:pt x="4834" y="21599"/>
                  <a:pt x="10800" y="21599"/>
                </a:cubicBezTo>
                <a:cubicBezTo>
                  <a:pt x="16764" y="21599"/>
                  <a:pt x="21600" y="12580"/>
                  <a:pt x="21600" y="1456"/>
                </a:cubicBezTo>
                <a:cubicBezTo>
                  <a:pt x="21600" y="969"/>
                  <a:pt x="21590" y="484"/>
                  <a:pt x="21571" y="0"/>
                </a:cubicBezTo>
                <a:lnTo>
                  <a:pt x="17576" y="540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AutoShape 8"/>
          <p:cNvSpPr/>
          <p:nvPr/>
        </p:nvSpPr>
        <p:spPr bwMode="auto">
          <a:xfrm>
            <a:off x="4913313" y="2589213"/>
            <a:ext cx="2730500" cy="2730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AutoShape 10"/>
          <p:cNvSpPr/>
          <p:nvPr/>
        </p:nvSpPr>
        <p:spPr bwMode="auto">
          <a:xfrm>
            <a:off x="5014913" y="2955925"/>
            <a:ext cx="2527300" cy="22621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4965" y="3543"/>
                </a:moveTo>
                <a:cubicBezTo>
                  <a:pt x="16617" y="4979"/>
                  <a:pt x="17584" y="7188"/>
                  <a:pt x="17584" y="9528"/>
                </a:cubicBezTo>
                <a:cubicBezTo>
                  <a:pt x="17584" y="13715"/>
                  <a:pt x="14546" y="17111"/>
                  <a:pt x="10800" y="17111"/>
                </a:cubicBezTo>
                <a:cubicBezTo>
                  <a:pt x="7052" y="17111"/>
                  <a:pt x="4015" y="13715"/>
                  <a:pt x="4015" y="9528"/>
                </a:cubicBezTo>
                <a:cubicBezTo>
                  <a:pt x="4015" y="7188"/>
                  <a:pt x="4981" y="4979"/>
                  <a:pt x="6633" y="3543"/>
                </a:cubicBezTo>
                <a:lnTo>
                  <a:pt x="4167" y="0"/>
                </a:lnTo>
                <a:cubicBezTo>
                  <a:pt x="1537" y="2286"/>
                  <a:pt x="0" y="5803"/>
                  <a:pt x="0" y="9528"/>
                </a:cubicBezTo>
                <a:cubicBezTo>
                  <a:pt x="0" y="16194"/>
                  <a:pt x="4834" y="21600"/>
                  <a:pt x="10800" y="21600"/>
                </a:cubicBezTo>
                <a:cubicBezTo>
                  <a:pt x="16764" y="21600"/>
                  <a:pt x="21600" y="16194"/>
                  <a:pt x="21600" y="9528"/>
                </a:cubicBezTo>
                <a:cubicBezTo>
                  <a:pt x="21600" y="5803"/>
                  <a:pt x="20061" y="2286"/>
                  <a:pt x="17431" y="0"/>
                </a:cubicBezTo>
                <a:lnTo>
                  <a:pt x="14965" y="3543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8800" b="1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AutoShape 12"/>
          <p:cNvSpPr/>
          <p:nvPr/>
        </p:nvSpPr>
        <p:spPr bwMode="auto">
          <a:xfrm>
            <a:off x="8574088" y="2589213"/>
            <a:ext cx="2730500" cy="2730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2F2F2"/>
          </a:solidFill>
          <a:ln w="25400">
            <a:solidFill>
              <a:srgbClr val="C0C0C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AutoShape 14"/>
          <p:cNvSpPr/>
          <p:nvPr/>
        </p:nvSpPr>
        <p:spPr bwMode="auto">
          <a:xfrm>
            <a:off x="8782050" y="4238625"/>
            <a:ext cx="2312988" cy="9794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6855" y="0"/>
                </a:moveTo>
                <a:cubicBezTo>
                  <a:pt x="15800" y="5682"/>
                  <a:pt x="13425" y="9351"/>
                  <a:pt x="10800" y="9351"/>
                </a:cubicBezTo>
                <a:cubicBezTo>
                  <a:pt x="8174" y="9351"/>
                  <a:pt x="5799" y="5682"/>
                  <a:pt x="4744" y="0"/>
                </a:cubicBezTo>
                <a:lnTo>
                  <a:pt x="0" y="4926"/>
                </a:lnTo>
                <a:cubicBezTo>
                  <a:pt x="1881" y="15057"/>
                  <a:pt x="6119" y="21599"/>
                  <a:pt x="10800" y="21599"/>
                </a:cubicBezTo>
                <a:cubicBezTo>
                  <a:pt x="15480" y="21599"/>
                  <a:pt x="19718" y="15057"/>
                  <a:pt x="21599" y="4926"/>
                </a:cubicBezTo>
                <a:lnTo>
                  <a:pt x="16855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91874" y="5588000"/>
            <a:ext cx="650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Bodoni MT Black" panose="02070A03080606020203" pitchFamily="18" charset="0"/>
              </a:rPr>
              <a:t>Title</a:t>
            </a:r>
            <a:endParaRPr lang="zh-CN" altLang="zh-CN" sz="18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Bodoni MT Black" panose="02070A03080606020203" pitchFamily="18" charset="0"/>
            </a:endParaRPr>
          </a:p>
        </p:txBody>
      </p:sp>
      <p:grpSp>
        <p:nvGrpSpPr>
          <p:cNvPr id="12" name="Group 14"/>
          <p:cNvGrpSpPr>
            <a:grpSpLocks noChangeAspect="1"/>
          </p:cNvGrpSpPr>
          <p:nvPr/>
        </p:nvGrpSpPr>
        <p:grpSpPr bwMode="auto">
          <a:xfrm>
            <a:off x="5712076" y="3331020"/>
            <a:ext cx="1011237" cy="1131888"/>
            <a:chOff x="4895" y="507"/>
            <a:chExt cx="637" cy="713"/>
          </a:xfrm>
          <a:solidFill>
            <a:srgbClr val="FAC435"/>
          </a:solidFill>
        </p:grpSpPr>
        <p:sp>
          <p:nvSpPr>
            <p:cNvPr id="13" name="Freeform 15"/>
            <p:cNvSpPr/>
            <p:nvPr/>
          </p:nvSpPr>
          <p:spPr bwMode="auto">
            <a:xfrm>
              <a:off x="5027" y="507"/>
              <a:ext cx="505" cy="452"/>
            </a:xfrm>
            <a:custGeom>
              <a:avLst/>
              <a:gdLst>
                <a:gd name="T0" fmla="*/ 376 w 376"/>
                <a:gd name="T1" fmla="*/ 0 h 336"/>
                <a:gd name="T2" fmla="*/ 213 w 376"/>
                <a:gd name="T3" fmla="*/ 37 h 336"/>
                <a:gd name="T4" fmla="*/ 202 w 376"/>
                <a:gd name="T5" fmla="*/ 99 h 336"/>
                <a:gd name="T6" fmla="*/ 202 w 376"/>
                <a:gd name="T7" fmla="*/ 40 h 336"/>
                <a:gd name="T8" fmla="*/ 112 w 376"/>
                <a:gd name="T9" fmla="*/ 94 h 336"/>
                <a:gd name="T10" fmla="*/ 111 w 376"/>
                <a:gd name="T11" fmla="*/ 160 h 336"/>
                <a:gd name="T12" fmla="*/ 102 w 376"/>
                <a:gd name="T13" fmla="*/ 101 h 336"/>
                <a:gd name="T14" fmla="*/ 15 w 376"/>
                <a:gd name="T15" fmla="*/ 321 h 336"/>
                <a:gd name="T16" fmla="*/ 290 w 376"/>
                <a:gd name="T17" fmla="*/ 67 h 336"/>
                <a:gd name="T18" fmla="*/ 13 w 376"/>
                <a:gd name="T19" fmla="*/ 332 h 336"/>
                <a:gd name="T20" fmla="*/ 289 w 376"/>
                <a:gd name="T21" fmla="*/ 223 h 336"/>
                <a:gd name="T22" fmla="*/ 189 w 376"/>
                <a:gd name="T23" fmla="*/ 205 h 336"/>
                <a:gd name="T24" fmla="*/ 295 w 376"/>
                <a:gd name="T25" fmla="*/ 214 h 336"/>
                <a:gd name="T26" fmla="*/ 344 w 376"/>
                <a:gd name="T27" fmla="*/ 131 h 336"/>
                <a:gd name="T28" fmla="*/ 255 w 376"/>
                <a:gd name="T29" fmla="*/ 142 h 336"/>
                <a:gd name="T30" fmla="*/ 347 w 376"/>
                <a:gd name="T31" fmla="*/ 120 h 336"/>
                <a:gd name="T32" fmla="*/ 376 w 376"/>
                <a:gd name="T3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336">
                  <a:moveTo>
                    <a:pt x="376" y="0"/>
                  </a:moveTo>
                  <a:cubicBezTo>
                    <a:pt x="313" y="6"/>
                    <a:pt x="258" y="16"/>
                    <a:pt x="213" y="37"/>
                  </a:cubicBezTo>
                  <a:cubicBezTo>
                    <a:pt x="202" y="99"/>
                    <a:pt x="202" y="99"/>
                    <a:pt x="202" y="99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170" y="54"/>
                    <a:pt x="137" y="71"/>
                    <a:pt x="112" y="9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0" y="171"/>
                    <a:pt x="8" y="276"/>
                    <a:pt x="15" y="321"/>
                  </a:cubicBezTo>
                  <a:cubicBezTo>
                    <a:pt x="75" y="236"/>
                    <a:pt x="191" y="121"/>
                    <a:pt x="290" y="67"/>
                  </a:cubicBezTo>
                  <a:cubicBezTo>
                    <a:pt x="290" y="67"/>
                    <a:pt x="125" y="188"/>
                    <a:pt x="13" y="332"/>
                  </a:cubicBezTo>
                  <a:cubicBezTo>
                    <a:pt x="150" y="336"/>
                    <a:pt x="235" y="286"/>
                    <a:pt x="289" y="22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317" y="189"/>
                    <a:pt x="335" y="154"/>
                    <a:pt x="344" y="131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347" y="120"/>
                    <a:pt x="347" y="120"/>
                    <a:pt x="347" y="120"/>
                  </a:cubicBezTo>
                  <a:cubicBezTo>
                    <a:pt x="372" y="64"/>
                    <a:pt x="376" y="0"/>
                    <a:pt x="37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895" y="923"/>
              <a:ext cx="195" cy="251"/>
            </a:xfrm>
            <a:custGeom>
              <a:avLst/>
              <a:gdLst>
                <a:gd name="T0" fmla="*/ 129 w 145"/>
                <a:gd name="T1" fmla="*/ 0 h 187"/>
                <a:gd name="T2" fmla="*/ 0 w 145"/>
                <a:gd name="T3" fmla="*/ 187 h 187"/>
                <a:gd name="T4" fmla="*/ 145 w 145"/>
                <a:gd name="T5" fmla="*/ 7 h 187"/>
                <a:gd name="T6" fmla="*/ 129 w 145"/>
                <a:gd name="T7" fmla="*/ 5 h 187"/>
                <a:gd name="T8" fmla="*/ 129 w 145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87">
                  <a:moveTo>
                    <a:pt x="129" y="0"/>
                  </a:moveTo>
                  <a:cubicBezTo>
                    <a:pt x="49" y="99"/>
                    <a:pt x="0" y="187"/>
                    <a:pt x="0" y="187"/>
                  </a:cubicBezTo>
                  <a:cubicBezTo>
                    <a:pt x="46" y="121"/>
                    <a:pt x="96" y="61"/>
                    <a:pt x="145" y="7"/>
                  </a:cubicBezTo>
                  <a:cubicBezTo>
                    <a:pt x="139" y="7"/>
                    <a:pt x="134" y="6"/>
                    <a:pt x="129" y="5"/>
                  </a:cubicBezTo>
                  <a:cubicBezTo>
                    <a:pt x="129" y="5"/>
                    <a:pt x="129" y="3"/>
                    <a:pt x="1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896" y="1125"/>
              <a:ext cx="582" cy="95"/>
            </a:xfrm>
            <a:custGeom>
              <a:avLst/>
              <a:gdLst>
                <a:gd name="T0" fmla="*/ 206 w 433"/>
                <a:gd name="T1" fmla="*/ 44 h 71"/>
                <a:gd name="T2" fmla="*/ 107 w 433"/>
                <a:gd name="T3" fmla="*/ 20 h 71"/>
                <a:gd name="T4" fmla="*/ 107 w 433"/>
                <a:gd name="T5" fmla="*/ 20 h 71"/>
                <a:gd name="T6" fmla="*/ 4 w 433"/>
                <a:gd name="T7" fmla="*/ 50 h 71"/>
                <a:gd name="T8" fmla="*/ 4 w 433"/>
                <a:gd name="T9" fmla="*/ 50 h 71"/>
                <a:gd name="T10" fmla="*/ 107 w 433"/>
                <a:gd name="T11" fmla="*/ 0 h 71"/>
                <a:gd name="T12" fmla="*/ 107 w 433"/>
                <a:gd name="T13" fmla="*/ 0 h 71"/>
                <a:gd name="T14" fmla="*/ 215 w 433"/>
                <a:gd name="T15" fmla="*/ 26 h 71"/>
                <a:gd name="T16" fmla="*/ 215 w 433"/>
                <a:gd name="T17" fmla="*/ 26 h 71"/>
                <a:gd name="T18" fmla="*/ 316 w 433"/>
                <a:gd name="T19" fmla="*/ 51 h 71"/>
                <a:gd name="T20" fmla="*/ 316 w 433"/>
                <a:gd name="T21" fmla="*/ 51 h 71"/>
                <a:gd name="T22" fmla="*/ 413 w 433"/>
                <a:gd name="T23" fmla="*/ 12 h 71"/>
                <a:gd name="T24" fmla="*/ 413 w 433"/>
                <a:gd name="T25" fmla="*/ 12 h 71"/>
                <a:gd name="T26" fmla="*/ 413 w 433"/>
                <a:gd name="T27" fmla="*/ 12 h 71"/>
                <a:gd name="T28" fmla="*/ 413 w 433"/>
                <a:gd name="T29" fmla="*/ 12 h 71"/>
                <a:gd name="T30" fmla="*/ 427 w 433"/>
                <a:gd name="T31" fmla="*/ 10 h 71"/>
                <a:gd name="T32" fmla="*/ 427 w 433"/>
                <a:gd name="T33" fmla="*/ 10 h 71"/>
                <a:gd name="T34" fmla="*/ 429 w 433"/>
                <a:gd name="T35" fmla="*/ 24 h 71"/>
                <a:gd name="T36" fmla="*/ 429 w 433"/>
                <a:gd name="T37" fmla="*/ 24 h 71"/>
                <a:gd name="T38" fmla="*/ 316 w 433"/>
                <a:gd name="T39" fmla="*/ 71 h 71"/>
                <a:gd name="T40" fmla="*/ 316 w 433"/>
                <a:gd name="T41" fmla="*/ 71 h 71"/>
                <a:gd name="T42" fmla="*/ 206 w 433"/>
                <a:gd name="T4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3" h="71">
                  <a:moveTo>
                    <a:pt x="206" y="44"/>
                  </a:moveTo>
                  <a:cubicBezTo>
                    <a:pt x="167" y="26"/>
                    <a:pt x="134" y="20"/>
                    <a:pt x="107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50" y="20"/>
                    <a:pt x="8" y="54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46"/>
                    <a:pt x="39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37" y="0"/>
                    <a:pt x="173" y="6"/>
                    <a:pt x="215" y="26"/>
                  </a:cubicBezTo>
                  <a:cubicBezTo>
                    <a:pt x="215" y="26"/>
                    <a:pt x="215" y="26"/>
                    <a:pt x="215" y="26"/>
                  </a:cubicBezTo>
                  <a:cubicBezTo>
                    <a:pt x="255" y="45"/>
                    <a:pt x="289" y="51"/>
                    <a:pt x="316" y="51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80" y="51"/>
                    <a:pt x="410" y="15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7" y="7"/>
                    <a:pt x="423" y="6"/>
                    <a:pt x="427" y="10"/>
                  </a:cubicBezTo>
                  <a:cubicBezTo>
                    <a:pt x="427" y="10"/>
                    <a:pt x="427" y="10"/>
                    <a:pt x="427" y="10"/>
                  </a:cubicBezTo>
                  <a:cubicBezTo>
                    <a:pt x="432" y="13"/>
                    <a:pt x="433" y="19"/>
                    <a:pt x="429" y="24"/>
                  </a:cubicBezTo>
                  <a:cubicBezTo>
                    <a:pt x="429" y="24"/>
                    <a:pt x="429" y="24"/>
                    <a:pt x="429" y="24"/>
                  </a:cubicBezTo>
                  <a:cubicBezTo>
                    <a:pt x="429" y="25"/>
                    <a:pt x="393" y="71"/>
                    <a:pt x="316" y="71"/>
                  </a:cubicBezTo>
                  <a:cubicBezTo>
                    <a:pt x="316" y="71"/>
                    <a:pt x="316" y="71"/>
                    <a:pt x="316" y="71"/>
                  </a:cubicBezTo>
                  <a:cubicBezTo>
                    <a:pt x="286" y="71"/>
                    <a:pt x="249" y="64"/>
                    <a:pt x="206" y="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6" name="Group 20"/>
          <p:cNvGrpSpPr>
            <a:grpSpLocks noChangeAspect="1"/>
          </p:cNvGrpSpPr>
          <p:nvPr/>
        </p:nvGrpSpPr>
        <p:grpSpPr bwMode="auto">
          <a:xfrm>
            <a:off x="2057395" y="3291645"/>
            <a:ext cx="1141487" cy="1141486"/>
            <a:chOff x="2164" y="1113"/>
            <a:chExt cx="1205" cy="1205"/>
          </a:xfrm>
          <a:solidFill>
            <a:srgbClr val="E53F1F"/>
          </a:solidFill>
        </p:grpSpPr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2164" y="1113"/>
              <a:ext cx="1205" cy="1205"/>
            </a:xfrm>
            <a:custGeom>
              <a:avLst/>
              <a:gdLst>
                <a:gd name="T0" fmla="*/ 0 w 507"/>
                <a:gd name="T1" fmla="*/ 253 h 507"/>
                <a:gd name="T2" fmla="*/ 253 w 507"/>
                <a:gd name="T3" fmla="*/ 0 h 507"/>
                <a:gd name="T4" fmla="*/ 253 w 507"/>
                <a:gd name="T5" fmla="*/ 0 h 507"/>
                <a:gd name="T6" fmla="*/ 507 w 507"/>
                <a:gd name="T7" fmla="*/ 253 h 507"/>
                <a:gd name="T8" fmla="*/ 507 w 507"/>
                <a:gd name="T9" fmla="*/ 253 h 507"/>
                <a:gd name="T10" fmla="*/ 253 w 507"/>
                <a:gd name="T11" fmla="*/ 507 h 507"/>
                <a:gd name="T12" fmla="*/ 253 w 507"/>
                <a:gd name="T13" fmla="*/ 507 h 507"/>
                <a:gd name="T14" fmla="*/ 0 w 507"/>
                <a:gd name="T15" fmla="*/ 253 h 507"/>
                <a:gd name="T16" fmla="*/ 42 w 507"/>
                <a:gd name="T17" fmla="*/ 253 h 507"/>
                <a:gd name="T18" fmla="*/ 104 w 507"/>
                <a:gd name="T19" fmla="*/ 403 h 507"/>
                <a:gd name="T20" fmla="*/ 104 w 507"/>
                <a:gd name="T21" fmla="*/ 403 h 507"/>
                <a:gd name="T22" fmla="*/ 253 w 507"/>
                <a:gd name="T23" fmla="*/ 465 h 507"/>
                <a:gd name="T24" fmla="*/ 253 w 507"/>
                <a:gd name="T25" fmla="*/ 465 h 507"/>
                <a:gd name="T26" fmla="*/ 403 w 507"/>
                <a:gd name="T27" fmla="*/ 403 h 507"/>
                <a:gd name="T28" fmla="*/ 403 w 507"/>
                <a:gd name="T29" fmla="*/ 403 h 507"/>
                <a:gd name="T30" fmla="*/ 465 w 507"/>
                <a:gd name="T31" fmla="*/ 253 h 507"/>
                <a:gd name="T32" fmla="*/ 465 w 507"/>
                <a:gd name="T33" fmla="*/ 253 h 507"/>
                <a:gd name="T34" fmla="*/ 403 w 507"/>
                <a:gd name="T35" fmla="*/ 104 h 507"/>
                <a:gd name="T36" fmla="*/ 403 w 507"/>
                <a:gd name="T37" fmla="*/ 104 h 507"/>
                <a:gd name="T38" fmla="*/ 253 w 507"/>
                <a:gd name="T39" fmla="*/ 42 h 507"/>
                <a:gd name="T40" fmla="*/ 253 w 507"/>
                <a:gd name="T41" fmla="*/ 42 h 507"/>
                <a:gd name="T42" fmla="*/ 104 w 507"/>
                <a:gd name="T43" fmla="*/ 104 h 507"/>
                <a:gd name="T44" fmla="*/ 104 w 507"/>
                <a:gd name="T45" fmla="*/ 104 h 507"/>
                <a:gd name="T46" fmla="*/ 42 w 507"/>
                <a:gd name="T47" fmla="*/ 253 h 507"/>
                <a:gd name="T48" fmla="*/ 42 w 507"/>
                <a:gd name="T49" fmla="*/ 25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7" h="507">
                  <a:moveTo>
                    <a:pt x="0" y="253"/>
                  </a:moveTo>
                  <a:cubicBezTo>
                    <a:pt x="0" y="113"/>
                    <a:pt x="11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393" y="0"/>
                    <a:pt x="507" y="113"/>
                    <a:pt x="507" y="253"/>
                  </a:cubicBezTo>
                  <a:cubicBezTo>
                    <a:pt x="507" y="253"/>
                    <a:pt x="507" y="253"/>
                    <a:pt x="507" y="253"/>
                  </a:cubicBezTo>
                  <a:cubicBezTo>
                    <a:pt x="507" y="393"/>
                    <a:pt x="393" y="507"/>
                    <a:pt x="253" y="507"/>
                  </a:cubicBezTo>
                  <a:cubicBezTo>
                    <a:pt x="253" y="507"/>
                    <a:pt x="253" y="507"/>
                    <a:pt x="253" y="507"/>
                  </a:cubicBezTo>
                  <a:cubicBezTo>
                    <a:pt x="113" y="507"/>
                    <a:pt x="0" y="393"/>
                    <a:pt x="0" y="253"/>
                  </a:cubicBezTo>
                  <a:close/>
                  <a:moveTo>
                    <a:pt x="42" y="253"/>
                  </a:moveTo>
                  <a:cubicBezTo>
                    <a:pt x="42" y="312"/>
                    <a:pt x="65" y="364"/>
                    <a:pt x="104" y="403"/>
                  </a:cubicBezTo>
                  <a:cubicBezTo>
                    <a:pt x="104" y="403"/>
                    <a:pt x="104" y="403"/>
                    <a:pt x="104" y="403"/>
                  </a:cubicBezTo>
                  <a:cubicBezTo>
                    <a:pt x="142" y="441"/>
                    <a:pt x="195" y="465"/>
                    <a:pt x="253" y="465"/>
                  </a:cubicBezTo>
                  <a:cubicBezTo>
                    <a:pt x="253" y="465"/>
                    <a:pt x="253" y="465"/>
                    <a:pt x="253" y="465"/>
                  </a:cubicBezTo>
                  <a:cubicBezTo>
                    <a:pt x="312" y="465"/>
                    <a:pt x="364" y="441"/>
                    <a:pt x="403" y="403"/>
                  </a:cubicBezTo>
                  <a:cubicBezTo>
                    <a:pt x="403" y="403"/>
                    <a:pt x="403" y="403"/>
                    <a:pt x="403" y="403"/>
                  </a:cubicBezTo>
                  <a:cubicBezTo>
                    <a:pt x="441" y="364"/>
                    <a:pt x="465" y="312"/>
                    <a:pt x="465" y="253"/>
                  </a:cubicBezTo>
                  <a:cubicBezTo>
                    <a:pt x="465" y="253"/>
                    <a:pt x="465" y="253"/>
                    <a:pt x="465" y="253"/>
                  </a:cubicBezTo>
                  <a:cubicBezTo>
                    <a:pt x="465" y="195"/>
                    <a:pt x="441" y="142"/>
                    <a:pt x="403" y="104"/>
                  </a:cubicBezTo>
                  <a:cubicBezTo>
                    <a:pt x="403" y="104"/>
                    <a:pt x="403" y="104"/>
                    <a:pt x="403" y="104"/>
                  </a:cubicBezTo>
                  <a:cubicBezTo>
                    <a:pt x="364" y="65"/>
                    <a:pt x="312" y="42"/>
                    <a:pt x="253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195" y="42"/>
                    <a:pt x="142" y="65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65" y="142"/>
                    <a:pt x="42" y="195"/>
                    <a:pt x="42" y="253"/>
                  </a:cubicBezTo>
                  <a:cubicBezTo>
                    <a:pt x="42" y="253"/>
                    <a:pt x="42" y="253"/>
                    <a:pt x="42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2728" y="1244"/>
              <a:ext cx="76" cy="145"/>
            </a:xfrm>
            <a:custGeom>
              <a:avLst/>
              <a:gdLst>
                <a:gd name="T0" fmla="*/ 32 w 32"/>
                <a:gd name="T1" fmla="*/ 45 h 61"/>
                <a:gd name="T2" fmla="*/ 16 w 32"/>
                <a:gd name="T3" fmla="*/ 61 h 61"/>
                <a:gd name="T4" fmla="*/ 16 w 32"/>
                <a:gd name="T5" fmla="*/ 61 h 61"/>
                <a:gd name="T6" fmla="*/ 0 w 32"/>
                <a:gd name="T7" fmla="*/ 45 h 61"/>
                <a:gd name="T8" fmla="*/ 0 w 32"/>
                <a:gd name="T9" fmla="*/ 16 h 61"/>
                <a:gd name="T10" fmla="*/ 16 w 32"/>
                <a:gd name="T11" fmla="*/ 0 h 61"/>
                <a:gd name="T12" fmla="*/ 16 w 32"/>
                <a:gd name="T13" fmla="*/ 0 h 61"/>
                <a:gd name="T14" fmla="*/ 32 w 32"/>
                <a:gd name="T15" fmla="*/ 16 h 61"/>
                <a:gd name="T16" fmla="*/ 32 w 32"/>
                <a:gd name="T17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45"/>
                  </a:moveTo>
                  <a:cubicBezTo>
                    <a:pt x="32" y="54"/>
                    <a:pt x="25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7" y="61"/>
                    <a:pt x="0" y="54"/>
                    <a:pt x="0" y="4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2728" y="2040"/>
              <a:ext cx="76" cy="147"/>
            </a:xfrm>
            <a:custGeom>
              <a:avLst/>
              <a:gdLst>
                <a:gd name="T0" fmla="*/ 32 w 32"/>
                <a:gd name="T1" fmla="*/ 46 h 62"/>
                <a:gd name="T2" fmla="*/ 16 w 32"/>
                <a:gd name="T3" fmla="*/ 62 h 62"/>
                <a:gd name="T4" fmla="*/ 16 w 32"/>
                <a:gd name="T5" fmla="*/ 62 h 62"/>
                <a:gd name="T6" fmla="*/ 0 w 32"/>
                <a:gd name="T7" fmla="*/ 46 h 62"/>
                <a:gd name="T8" fmla="*/ 0 w 32"/>
                <a:gd name="T9" fmla="*/ 16 h 62"/>
                <a:gd name="T10" fmla="*/ 16 w 32"/>
                <a:gd name="T11" fmla="*/ 0 h 62"/>
                <a:gd name="T12" fmla="*/ 16 w 32"/>
                <a:gd name="T13" fmla="*/ 0 h 62"/>
                <a:gd name="T14" fmla="*/ 32 w 32"/>
                <a:gd name="T15" fmla="*/ 16 h 62"/>
                <a:gd name="T16" fmla="*/ 32 w 32"/>
                <a:gd name="T17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2">
                  <a:moveTo>
                    <a:pt x="32" y="46"/>
                  </a:moveTo>
                  <a:cubicBezTo>
                    <a:pt x="32" y="55"/>
                    <a:pt x="25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7" y="62"/>
                    <a:pt x="0" y="55"/>
                    <a:pt x="0" y="4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2295" y="1679"/>
              <a:ext cx="145" cy="73"/>
            </a:xfrm>
            <a:custGeom>
              <a:avLst/>
              <a:gdLst>
                <a:gd name="T0" fmla="*/ 45 w 61"/>
                <a:gd name="T1" fmla="*/ 0 h 31"/>
                <a:gd name="T2" fmla="*/ 61 w 61"/>
                <a:gd name="T3" fmla="*/ 15 h 31"/>
                <a:gd name="T4" fmla="*/ 61 w 61"/>
                <a:gd name="T5" fmla="*/ 15 h 31"/>
                <a:gd name="T6" fmla="*/ 45 w 61"/>
                <a:gd name="T7" fmla="*/ 31 h 31"/>
                <a:gd name="T8" fmla="*/ 16 w 61"/>
                <a:gd name="T9" fmla="*/ 31 h 31"/>
                <a:gd name="T10" fmla="*/ 0 w 61"/>
                <a:gd name="T11" fmla="*/ 15 h 31"/>
                <a:gd name="T12" fmla="*/ 0 w 61"/>
                <a:gd name="T13" fmla="*/ 15 h 31"/>
                <a:gd name="T14" fmla="*/ 16 w 61"/>
                <a:gd name="T15" fmla="*/ 0 h 31"/>
                <a:gd name="T16" fmla="*/ 45 w 6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1">
                  <a:moveTo>
                    <a:pt x="45" y="0"/>
                  </a:moveTo>
                  <a:cubicBezTo>
                    <a:pt x="54" y="0"/>
                    <a:pt x="61" y="7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24"/>
                    <a:pt x="54" y="31"/>
                    <a:pt x="4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091" y="1679"/>
              <a:ext cx="145" cy="73"/>
            </a:xfrm>
            <a:custGeom>
              <a:avLst/>
              <a:gdLst>
                <a:gd name="T0" fmla="*/ 46 w 61"/>
                <a:gd name="T1" fmla="*/ 0 h 31"/>
                <a:gd name="T2" fmla="*/ 61 w 61"/>
                <a:gd name="T3" fmla="*/ 15 h 31"/>
                <a:gd name="T4" fmla="*/ 61 w 61"/>
                <a:gd name="T5" fmla="*/ 15 h 31"/>
                <a:gd name="T6" fmla="*/ 46 w 61"/>
                <a:gd name="T7" fmla="*/ 31 h 31"/>
                <a:gd name="T8" fmla="*/ 16 w 61"/>
                <a:gd name="T9" fmla="*/ 31 h 31"/>
                <a:gd name="T10" fmla="*/ 0 w 61"/>
                <a:gd name="T11" fmla="*/ 15 h 31"/>
                <a:gd name="T12" fmla="*/ 0 w 61"/>
                <a:gd name="T13" fmla="*/ 15 h 31"/>
                <a:gd name="T14" fmla="*/ 16 w 61"/>
                <a:gd name="T15" fmla="*/ 0 h 31"/>
                <a:gd name="T16" fmla="*/ 46 w 6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1">
                  <a:moveTo>
                    <a:pt x="46" y="0"/>
                  </a:moveTo>
                  <a:cubicBezTo>
                    <a:pt x="54" y="0"/>
                    <a:pt x="61" y="7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24"/>
                    <a:pt x="54" y="31"/>
                    <a:pt x="4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2" name="Freeform 26"/>
            <p:cNvSpPr>
              <a:spLocks noEditPoints="1"/>
            </p:cNvSpPr>
            <p:nvPr/>
          </p:nvSpPr>
          <p:spPr bwMode="auto">
            <a:xfrm>
              <a:off x="2331" y="1279"/>
              <a:ext cx="870" cy="873"/>
            </a:xfrm>
            <a:custGeom>
              <a:avLst/>
              <a:gdLst>
                <a:gd name="T0" fmla="*/ 311 w 366"/>
                <a:gd name="T1" fmla="*/ 183 h 367"/>
                <a:gd name="T2" fmla="*/ 334 w 366"/>
                <a:gd name="T3" fmla="*/ 159 h 367"/>
                <a:gd name="T4" fmla="*/ 366 w 366"/>
                <a:gd name="T5" fmla="*/ 159 h 367"/>
                <a:gd name="T6" fmla="*/ 207 w 366"/>
                <a:gd name="T7" fmla="*/ 0 h 367"/>
                <a:gd name="T8" fmla="*/ 207 w 366"/>
                <a:gd name="T9" fmla="*/ 32 h 367"/>
                <a:gd name="T10" fmla="*/ 183 w 366"/>
                <a:gd name="T11" fmla="*/ 56 h 367"/>
                <a:gd name="T12" fmla="*/ 159 w 366"/>
                <a:gd name="T13" fmla="*/ 32 h 367"/>
                <a:gd name="T14" fmla="*/ 159 w 366"/>
                <a:gd name="T15" fmla="*/ 0 h 367"/>
                <a:gd name="T16" fmla="*/ 0 w 366"/>
                <a:gd name="T17" fmla="*/ 159 h 367"/>
                <a:gd name="T18" fmla="*/ 32 w 366"/>
                <a:gd name="T19" fmla="*/ 159 h 367"/>
                <a:gd name="T20" fmla="*/ 56 w 366"/>
                <a:gd name="T21" fmla="*/ 183 h 367"/>
                <a:gd name="T22" fmla="*/ 32 w 366"/>
                <a:gd name="T23" fmla="*/ 207 h 367"/>
                <a:gd name="T24" fmla="*/ 0 w 366"/>
                <a:gd name="T25" fmla="*/ 207 h 367"/>
                <a:gd name="T26" fmla="*/ 159 w 366"/>
                <a:gd name="T27" fmla="*/ 367 h 367"/>
                <a:gd name="T28" fmla="*/ 159 w 366"/>
                <a:gd name="T29" fmla="*/ 335 h 367"/>
                <a:gd name="T30" fmla="*/ 183 w 366"/>
                <a:gd name="T31" fmla="*/ 311 h 367"/>
                <a:gd name="T32" fmla="*/ 207 w 366"/>
                <a:gd name="T33" fmla="*/ 335 h 367"/>
                <a:gd name="T34" fmla="*/ 207 w 366"/>
                <a:gd name="T35" fmla="*/ 367 h 367"/>
                <a:gd name="T36" fmla="*/ 366 w 366"/>
                <a:gd name="T37" fmla="*/ 207 h 367"/>
                <a:gd name="T38" fmla="*/ 334 w 366"/>
                <a:gd name="T39" fmla="*/ 207 h 367"/>
                <a:gd name="T40" fmla="*/ 311 w 366"/>
                <a:gd name="T41" fmla="*/ 183 h 367"/>
                <a:gd name="T42" fmla="*/ 291 w 366"/>
                <a:gd name="T43" fmla="*/ 309 h 367"/>
                <a:gd name="T44" fmla="*/ 276 w 366"/>
                <a:gd name="T45" fmla="*/ 308 h 367"/>
                <a:gd name="T46" fmla="*/ 189 w 366"/>
                <a:gd name="T47" fmla="*/ 208 h 367"/>
                <a:gd name="T48" fmla="*/ 183 w 366"/>
                <a:gd name="T49" fmla="*/ 208 h 367"/>
                <a:gd name="T50" fmla="*/ 158 w 366"/>
                <a:gd name="T51" fmla="*/ 183 h 367"/>
                <a:gd name="T52" fmla="*/ 183 w 366"/>
                <a:gd name="T53" fmla="*/ 158 h 367"/>
                <a:gd name="T54" fmla="*/ 191 w 366"/>
                <a:gd name="T55" fmla="*/ 159 h 367"/>
                <a:gd name="T56" fmla="*/ 261 w 366"/>
                <a:gd name="T57" fmla="*/ 92 h 367"/>
                <a:gd name="T58" fmla="*/ 277 w 366"/>
                <a:gd name="T59" fmla="*/ 92 h 367"/>
                <a:gd name="T60" fmla="*/ 277 w 366"/>
                <a:gd name="T61" fmla="*/ 108 h 367"/>
                <a:gd name="T62" fmla="*/ 207 w 366"/>
                <a:gd name="T63" fmla="*/ 175 h 367"/>
                <a:gd name="T64" fmla="*/ 208 w 366"/>
                <a:gd name="T65" fmla="*/ 183 h 367"/>
                <a:gd name="T66" fmla="*/ 206 w 366"/>
                <a:gd name="T67" fmla="*/ 194 h 367"/>
                <a:gd name="T68" fmla="*/ 293 w 366"/>
                <a:gd name="T69" fmla="*/ 293 h 367"/>
                <a:gd name="T70" fmla="*/ 291 w 366"/>
                <a:gd name="T71" fmla="*/ 309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6" h="367">
                  <a:moveTo>
                    <a:pt x="311" y="183"/>
                  </a:moveTo>
                  <a:cubicBezTo>
                    <a:pt x="311" y="170"/>
                    <a:pt x="321" y="159"/>
                    <a:pt x="334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56" y="76"/>
                    <a:pt x="290" y="11"/>
                    <a:pt x="207" y="0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07" y="45"/>
                    <a:pt x="196" y="56"/>
                    <a:pt x="183" y="56"/>
                  </a:cubicBezTo>
                  <a:cubicBezTo>
                    <a:pt x="170" y="56"/>
                    <a:pt x="159" y="45"/>
                    <a:pt x="159" y="3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76" y="11"/>
                    <a:pt x="11" y="76"/>
                    <a:pt x="0" y="159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45" y="159"/>
                    <a:pt x="56" y="170"/>
                    <a:pt x="56" y="183"/>
                  </a:cubicBezTo>
                  <a:cubicBezTo>
                    <a:pt x="56" y="196"/>
                    <a:pt x="45" y="207"/>
                    <a:pt x="32" y="20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0" y="290"/>
                    <a:pt x="76" y="356"/>
                    <a:pt x="159" y="367"/>
                  </a:cubicBezTo>
                  <a:cubicBezTo>
                    <a:pt x="159" y="335"/>
                    <a:pt x="159" y="335"/>
                    <a:pt x="159" y="335"/>
                  </a:cubicBezTo>
                  <a:cubicBezTo>
                    <a:pt x="159" y="321"/>
                    <a:pt x="170" y="311"/>
                    <a:pt x="183" y="311"/>
                  </a:cubicBezTo>
                  <a:cubicBezTo>
                    <a:pt x="196" y="311"/>
                    <a:pt x="207" y="321"/>
                    <a:pt x="207" y="335"/>
                  </a:cubicBezTo>
                  <a:cubicBezTo>
                    <a:pt x="207" y="367"/>
                    <a:pt x="207" y="367"/>
                    <a:pt x="207" y="367"/>
                  </a:cubicBezTo>
                  <a:cubicBezTo>
                    <a:pt x="290" y="356"/>
                    <a:pt x="356" y="290"/>
                    <a:pt x="366" y="207"/>
                  </a:cubicBezTo>
                  <a:cubicBezTo>
                    <a:pt x="334" y="207"/>
                    <a:pt x="334" y="207"/>
                    <a:pt x="334" y="207"/>
                  </a:cubicBezTo>
                  <a:cubicBezTo>
                    <a:pt x="321" y="207"/>
                    <a:pt x="311" y="196"/>
                    <a:pt x="311" y="183"/>
                  </a:cubicBezTo>
                  <a:close/>
                  <a:moveTo>
                    <a:pt x="291" y="309"/>
                  </a:moveTo>
                  <a:cubicBezTo>
                    <a:pt x="287" y="313"/>
                    <a:pt x="280" y="312"/>
                    <a:pt x="276" y="308"/>
                  </a:cubicBezTo>
                  <a:cubicBezTo>
                    <a:pt x="189" y="208"/>
                    <a:pt x="189" y="208"/>
                    <a:pt x="189" y="208"/>
                  </a:cubicBezTo>
                  <a:cubicBezTo>
                    <a:pt x="187" y="208"/>
                    <a:pt x="185" y="208"/>
                    <a:pt x="183" y="208"/>
                  </a:cubicBezTo>
                  <a:cubicBezTo>
                    <a:pt x="169" y="208"/>
                    <a:pt x="158" y="197"/>
                    <a:pt x="158" y="183"/>
                  </a:cubicBezTo>
                  <a:cubicBezTo>
                    <a:pt x="158" y="169"/>
                    <a:pt x="169" y="158"/>
                    <a:pt x="183" y="158"/>
                  </a:cubicBezTo>
                  <a:cubicBezTo>
                    <a:pt x="186" y="158"/>
                    <a:pt x="188" y="158"/>
                    <a:pt x="191" y="159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66" y="87"/>
                    <a:pt x="273" y="88"/>
                    <a:pt x="277" y="92"/>
                  </a:cubicBezTo>
                  <a:cubicBezTo>
                    <a:pt x="281" y="96"/>
                    <a:pt x="281" y="104"/>
                    <a:pt x="277" y="10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8" y="177"/>
                    <a:pt x="208" y="180"/>
                    <a:pt x="208" y="183"/>
                  </a:cubicBezTo>
                  <a:cubicBezTo>
                    <a:pt x="208" y="187"/>
                    <a:pt x="208" y="190"/>
                    <a:pt x="206" y="194"/>
                  </a:cubicBezTo>
                  <a:cubicBezTo>
                    <a:pt x="293" y="293"/>
                    <a:pt x="293" y="293"/>
                    <a:pt x="293" y="293"/>
                  </a:cubicBezTo>
                  <a:cubicBezTo>
                    <a:pt x="297" y="298"/>
                    <a:pt x="296" y="305"/>
                    <a:pt x="291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3" name="Group 29"/>
          <p:cNvGrpSpPr>
            <a:grpSpLocks noChangeAspect="1"/>
          </p:cNvGrpSpPr>
          <p:nvPr/>
        </p:nvGrpSpPr>
        <p:grpSpPr bwMode="auto">
          <a:xfrm>
            <a:off x="9512970" y="3208330"/>
            <a:ext cx="1039812" cy="1067550"/>
            <a:chOff x="4096" y="2491"/>
            <a:chExt cx="1387" cy="1424"/>
          </a:xfrm>
          <a:solidFill>
            <a:srgbClr val="00939F"/>
          </a:solidFill>
        </p:grpSpPr>
        <p:sp>
          <p:nvSpPr>
            <p:cNvPr id="24" name="Freeform 30"/>
            <p:cNvSpPr/>
            <p:nvPr/>
          </p:nvSpPr>
          <p:spPr bwMode="auto">
            <a:xfrm>
              <a:off x="4096" y="2800"/>
              <a:ext cx="1038" cy="1115"/>
            </a:xfrm>
            <a:custGeom>
              <a:avLst/>
              <a:gdLst>
                <a:gd name="T0" fmla="*/ 415 w 437"/>
                <a:gd name="T1" fmla="*/ 365 h 470"/>
                <a:gd name="T2" fmla="*/ 388 w 437"/>
                <a:gd name="T3" fmla="*/ 336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200 h 470"/>
                <a:gd name="T12" fmla="*/ 294 w 437"/>
                <a:gd name="T13" fmla="*/ 186 h 470"/>
                <a:gd name="T14" fmla="*/ 297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1 w 437"/>
                <a:gd name="T21" fmla="*/ 37 h 470"/>
                <a:gd name="T22" fmla="*/ 155 w 437"/>
                <a:gd name="T23" fmla="*/ 50 h 470"/>
                <a:gd name="T24" fmla="*/ 139 w 437"/>
                <a:gd name="T25" fmla="*/ 141 h 470"/>
                <a:gd name="T26" fmla="*/ 142 w 437"/>
                <a:gd name="T27" fmla="*/ 180 h 470"/>
                <a:gd name="T28" fmla="*/ 150 w 437"/>
                <a:gd name="T29" fmla="*/ 196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6 h 470"/>
                <a:gd name="T42" fmla="*/ 21 w 437"/>
                <a:gd name="T43" fmla="*/ 365 h 470"/>
                <a:gd name="T44" fmla="*/ 0 w 437"/>
                <a:gd name="T45" fmla="*/ 452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2 h 470"/>
                <a:gd name="T52" fmla="*/ 415 w 437"/>
                <a:gd name="T53" fmla="*/ 36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5"/>
                  </a:moveTo>
                  <a:cubicBezTo>
                    <a:pt x="415" y="365"/>
                    <a:pt x="422" y="351"/>
                    <a:pt x="388" y="336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9"/>
                    <a:pt x="246" y="252"/>
                    <a:pt x="262" y="240"/>
                  </a:cubicBezTo>
                  <a:cubicBezTo>
                    <a:pt x="273" y="230"/>
                    <a:pt x="282" y="217"/>
                    <a:pt x="288" y="200"/>
                  </a:cubicBezTo>
                  <a:cubicBezTo>
                    <a:pt x="289" y="198"/>
                    <a:pt x="291" y="194"/>
                    <a:pt x="294" y="186"/>
                  </a:cubicBezTo>
                  <a:cubicBezTo>
                    <a:pt x="294" y="186"/>
                    <a:pt x="325" y="148"/>
                    <a:pt x="297" y="147"/>
                  </a:cubicBezTo>
                  <a:cubicBezTo>
                    <a:pt x="297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1" y="37"/>
                    <a:pt x="261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39" y="141"/>
                    <a:pt x="139" y="141"/>
                  </a:cubicBezTo>
                  <a:cubicBezTo>
                    <a:pt x="112" y="141"/>
                    <a:pt x="142" y="180"/>
                    <a:pt x="142" y="180"/>
                  </a:cubicBezTo>
                  <a:cubicBezTo>
                    <a:pt x="146" y="197"/>
                    <a:pt x="150" y="196"/>
                    <a:pt x="150" y="196"/>
                  </a:cubicBezTo>
                  <a:cubicBezTo>
                    <a:pt x="151" y="196"/>
                    <a:pt x="152" y="198"/>
                    <a:pt x="153" y="202"/>
                  </a:cubicBezTo>
                  <a:cubicBezTo>
                    <a:pt x="154" y="202"/>
                    <a:pt x="154" y="202"/>
                    <a:pt x="155" y="201"/>
                  </a:cubicBezTo>
                  <a:cubicBezTo>
                    <a:pt x="160" y="217"/>
                    <a:pt x="168" y="230"/>
                    <a:pt x="178" y="239"/>
                  </a:cubicBezTo>
                  <a:cubicBezTo>
                    <a:pt x="187" y="251"/>
                    <a:pt x="163" y="252"/>
                    <a:pt x="159" y="256"/>
                  </a:cubicBezTo>
                  <a:cubicBezTo>
                    <a:pt x="156" y="259"/>
                    <a:pt x="129" y="291"/>
                    <a:pt x="129" y="291"/>
                  </a:cubicBezTo>
                  <a:cubicBezTo>
                    <a:pt x="48" y="336"/>
                    <a:pt x="48" y="336"/>
                    <a:pt x="48" y="336"/>
                  </a:cubicBezTo>
                  <a:cubicBezTo>
                    <a:pt x="15" y="351"/>
                    <a:pt x="21" y="365"/>
                    <a:pt x="21" y="365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2"/>
                    <a:pt x="437" y="452"/>
                    <a:pt x="437" y="452"/>
                  </a:cubicBezTo>
                  <a:lnTo>
                    <a:pt x="415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4796" y="2491"/>
              <a:ext cx="687" cy="598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4 h 252"/>
                <a:gd name="T6" fmla="*/ 47 w 289"/>
                <a:gd name="T7" fmla="*/ 252 h 252"/>
                <a:gd name="T8" fmla="*/ 120 w 289"/>
                <a:gd name="T9" fmla="*/ 216 h 252"/>
                <a:gd name="T10" fmla="*/ 146 w 289"/>
                <a:gd name="T11" fmla="*/ 218 h 252"/>
                <a:gd name="T12" fmla="*/ 288 w 289"/>
                <a:gd name="T13" fmla="*/ 108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2">
                  <a:moveTo>
                    <a:pt x="143" y="1"/>
                  </a:moveTo>
                  <a:cubicBezTo>
                    <a:pt x="63" y="2"/>
                    <a:pt x="0" y="52"/>
                    <a:pt x="0" y="111"/>
                  </a:cubicBezTo>
                  <a:cubicBezTo>
                    <a:pt x="1" y="151"/>
                    <a:pt x="30" y="185"/>
                    <a:pt x="73" y="204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29" y="217"/>
                    <a:pt x="137" y="218"/>
                    <a:pt x="146" y="218"/>
                  </a:cubicBezTo>
                  <a:cubicBezTo>
                    <a:pt x="225" y="217"/>
                    <a:pt x="289" y="167"/>
                    <a:pt x="288" y="108"/>
                  </a:cubicBezTo>
                  <a:cubicBezTo>
                    <a:pt x="287" y="48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6" name="矩形 37"/>
          <p:cNvSpPr>
            <a:spLocks noChangeArrowheads="1"/>
          </p:cNvSpPr>
          <p:nvPr/>
        </p:nvSpPr>
        <p:spPr bwMode="auto">
          <a:xfrm>
            <a:off x="5838349" y="5594350"/>
            <a:ext cx="650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Bodoni MT Black" panose="02070A03080606020203" pitchFamily="18" charset="0"/>
              </a:rPr>
              <a:t>Title</a:t>
            </a:r>
            <a:endParaRPr lang="zh-CN" altLang="zh-CN" sz="18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Bodoni MT Black" panose="02070A03080606020203" pitchFamily="18" charset="0"/>
            </a:endParaRPr>
          </a:p>
        </p:txBody>
      </p:sp>
      <p:sp>
        <p:nvSpPr>
          <p:cNvPr id="27" name="矩形 38"/>
          <p:cNvSpPr>
            <a:spLocks noChangeArrowheads="1"/>
          </p:cNvSpPr>
          <p:nvPr/>
        </p:nvSpPr>
        <p:spPr bwMode="auto">
          <a:xfrm>
            <a:off x="9594374" y="5605463"/>
            <a:ext cx="650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Bodoni MT Black" panose="02070A03080606020203" pitchFamily="18" charset="0"/>
              </a:rPr>
              <a:t>Title</a:t>
            </a:r>
            <a:endParaRPr lang="zh-CN" altLang="zh-CN" sz="180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Bodoni MT Black" panose="02070A030806060202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-2109" y="0"/>
            <a:ext cx="12193134" cy="3542519"/>
            <a:chOff x="-2109" y="3315481"/>
            <a:chExt cx="12193134" cy="3542519"/>
          </a:xfrm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solidFill>
              <a:srgbClr val="FAC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376000" y="3549336"/>
            <a:ext cx="1440000" cy="3276000"/>
            <a:chOff x="5387721" y="4571891"/>
            <a:chExt cx="1440000" cy="32760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6107721" y="6407891"/>
              <a:ext cx="0" cy="1440000"/>
            </a:xfrm>
            <a:prstGeom prst="line">
              <a:avLst/>
            </a:prstGeom>
            <a:ln w="28575">
              <a:solidFill>
                <a:srgbClr val="FAC43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387721" y="4967891"/>
              <a:ext cx="1440000" cy="1440000"/>
            </a:xfrm>
            <a:prstGeom prst="ellipse">
              <a:avLst/>
            </a:prstGeom>
            <a:noFill/>
            <a:ln w="28575">
              <a:solidFill>
                <a:srgbClr val="FAC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6107721" y="4571891"/>
              <a:ext cx="0" cy="396000"/>
            </a:xfrm>
            <a:prstGeom prst="line">
              <a:avLst/>
            </a:prstGeom>
            <a:ln w="28575">
              <a:solidFill>
                <a:srgbClr val="FAC43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802698" y="158579"/>
            <a:ext cx="45866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 your  text
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grpSp>
        <p:nvGrpSpPr>
          <p:cNvPr id="22" name="Group 69"/>
          <p:cNvGrpSpPr>
            <a:grpSpLocks noChangeAspect="1"/>
          </p:cNvGrpSpPr>
          <p:nvPr/>
        </p:nvGrpSpPr>
        <p:grpSpPr bwMode="auto">
          <a:xfrm>
            <a:off x="5695075" y="4252412"/>
            <a:ext cx="897629" cy="931516"/>
            <a:chOff x="2655" y="117"/>
            <a:chExt cx="1192" cy="1237"/>
          </a:xfrm>
          <a:solidFill>
            <a:srgbClr val="FAC435"/>
          </a:solidFill>
        </p:grpSpPr>
        <p:sp>
          <p:nvSpPr>
            <p:cNvPr id="24" name="Oval 70"/>
            <p:cNvSpPr>
              <a:spLocks noChangeArrowheads="1"/>
            </p:cNvSpPr>
            <p:nvPr/>
          </p:nvSpPr>
          <p:spPr bwMode="auto">
            <a:xfrm>
              <a:off x="2783" y="749"/>
              <a:ext cx="229" cy="2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2655" y="1065"/>
              <a:ext cx="202" cy="289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2938" y="1065"/>
              <a:ext cx="202" cy="289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7" name="Freeform 73"/>
            <p:cNvSpPr/>
            <p:nvPr/>
          </p:nvSpPr>
          <p:spPr bwMode="auto">
            <a:xfrm>
              <a:off x="2857" y="1052"/>
              <a:ext cx="81" cy="302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8" name="Freeform 74"/>
            <p:cNvSpPr>
              <a:spLocks noEditPoints="1"/>
            </p:cNvSpPr>
            <p:nvPr/>
          </p:nvSpPr>
          <p:spPr bwMode="auto">
            <a:xfrm>
              <a:off x="2965" y="117"/>
              <a:ext cx="882" cy="766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9" name="Oval 75"/>
            <p:cNvSpPr>
              <a:spLocks noChangeArrowheads="1"/>
            </p:cNvSpPr>
            <p:nvPr/>
          </p:nvSpPr>
          <p:spPr bwMode="auto">
            <a:xfrm>
              <a:off x="3288" y="830"/>
              <a:ext cx="155" cy="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3207" y="1038"/>
              <a:ext cx="317" cy="162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2522647" y="2368782"/>
            <a:ext cx="2047749" cy="1765300"/>
          </a:xfrm>
          <a:prstGeom prst="hexagon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CBF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4196076" y="3251432"/>
            <a:ext cx="2047749" cy="1765300"/>
          </a:xfrm>
          <a:prstGeom prst="hexagon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869505" y="2368782"/>
            <a:ext cx="2047749" cy="1765300"/>
          </a:xfrm>
          <a:prstGeom prst="hexagon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7542934" y="3251432"/>
            <a:ext cx="2047749" cy="1765300"/>
          </a:xfrm>
          <a:prstGeom prst="hexagon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" name="六边形 18"/>
          <p:cNvSpPr/>
          <p:nvPr/>
        </p:nvSpPr>
        <p:spPr>
          <a:xfrm>
            <a:off x="849218" y="3251432"/>
            <a:ext cx="2047749" cy="1765300"/>
          </a:xfrm>
          <a:prstGeom prst="hexagon">
            <a:avLst/>
          </a:prstGeom>
          <a:noFill/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9216363" y="2393319"/>
            <a:ext cx="2047749" cy="1765300"/>
          </a:xfrm>
          <a:prstGeom prst="hexagon">
            <a:avLst/>
          </a:prstGeom>
          <a:noFill/>
          <a:ln>
            <a:solidFill>
              <a:srgbClr val="1D3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23324" y="2945099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81513" y="3841694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49777" y="2945099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25788" y="3866231"/>
            <a:ext cx="10820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Title</a:t>
            </a:r>
            <a:endParaRPr lang="zh-CN" altLang="en-US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2294255" y="1704340"/>
            <a:ext cx="2439670" cy="737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4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14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94689" y="1204570"/>
            <a:ext cx="344106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2000" b="1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6304915" y="1704340"/>
            <a:ext cx="2764155" cy="737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4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14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97268" y="1204570"/>
            <a:ext cx="3441065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zh-CN" altLang="en-US" sz="2000" b="1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4028440" y="5751830"/>
            <a:ext cx="2388870" cy="737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</a:t>
            </a:r>
            <a:endParaRPr lang="zh-CN" altLang="en-US" sz="14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77938" y="5252229"/>
            <a:ext cx="344106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2000" b="1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7917180" y="5751830"/>
            <a:ext cx="2522220" cy="737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4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r>
              <a:rPr lang="zh-CN" altLang="en-US" sz="1400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1400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02657" y="5252229"/>
            <a:ext cx="344106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2000" b="1" dirty="0">
              <a:solidFill>
                <a:srgbClr val="000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35" name="Group 98"/>
          <p:cNvGrpSpPr>
            <a:grpSpLocks noChangeAspect="1"/>
          </p:cNvGrpSpPr>
          <p:nvPr/>
        </p:nvGrpSpPr>
        <p:grpSpPr bwMode="auto">
          <a:xfrm>
            <a:off x="9704991" y="2756807"/>
            <a:ext cx="1070492" cy="989249"/>
            <a:chOff x="-86" y="2465"/>
            <a:chExt cx="1120" cy="1035"/>
          </a:xfrm>
          <a:solidFill>
            <a:srgbClr val="8AC99D"/>
          </a:solidFill>
        </p:grpSpPr>
        <p:sp>
          <p:nvSpPr>
            <p:cNvPr id="36" name="Freeform 99"/>
            <p:cNvSpPr>
              <a:spLocks noEditPoints="1"/>
            </p:cNvSpPr>
            <p:nvPr/>
          </p:nvSpPr>
          <p:spPr bwMode="auto">
            <a:xfrm>
              <a:off x="363" y="2465"/>
              <a:ext cx="671" cy="671"/>
            </a:xfrm>
            <a:custGeom>
              <a:avLst/>
              <a:gdLst>
                <a:gd name="T0" fmla="*/ 256 w 282"/>
                <a:gd name="T1" fmla="*/ 25 h 282"/>
                <a:gd name="T2" fmla="*/ 164 w 282"/>
                <a:gd name="T3" fmla="*/ 25 h 282"/>
                <a:gd name="T4" fmla="*/ 0 w 282"/>
                <a:gd name="T5" fmla="*/ 189 h 282"/>
                <a:gd name="T6" fmla="*/ 92 w 282"/>
                <a:gd name="T7" fmla="*/ 282 h 282"/>
                <a:gd name="T8" fmla="*/ 256 w 282"/>
                <a:gd name="T9" fmla="*/ 118 h 282"/>
                <a:gd name="T10" fmla="*/ 256 w 282"/>
                <a:gd name="T11" fmla="*/ 25 h 282"/>
                <a:gd name="T12" fmla="*/ 55 w 282"/>
                <a:gd name="T13" fmla="*/ 191 h 282"/>
                <a:gd name="T14" fmla="*/ 44 w 282"/>
                <a:gd name="T15" fmla="*/ 180 h 282"/>
                <a:gd name="T16" fmla="*/ 183 w 282"/>
                <a:gd name="T17" fmla="*/ 42 h 282"/>
                <a:gd name="T18" fmla="*/ 194 w 282"/>
                <a:gd name="T19" fmla="*/ 42 h 282"/>
                <a:gd name="T20" fmla="*/ 194 w 282"/>
                <a:gd name="T21" fmla="*/ 53 h 282"/>
                <a:gd name="T22" fmla="*/ 55 w 282"/>
                <a:gd name="T23" fmla="*/ 191 h 282"/>
                <a:gd name="T24" fmla="*/ 78 w 282"/>
                <a:gd name="T25" fmla="*/ 214 h 282"/>
                <a:gd name="T26" fmla="*/ 67 w 282"/>
                <a:gd name="T27" fmla="*/ 203 h 282"/>
                <a:gd name="T28" fmla="*/ 217 w 282"/>
                <a:gd name="T29" fmla="*/ 53 h 282"/>
                <a:gd name="T30" fmla="*/ 228 w 282"/>
                <a:gd name="T31" fmla="*/ 53 h 282"/>
                <a:gd name="T32" fmla="*/ 228 w 282"/>
                <a:gd name="T33" fmla="*/ 64 h 282"/>
                <a:gd name="T34" fmla="*/ 78 w 282"/>
                <a:gd name="T35" fmla="*/ 214 h 282"/>
                <a:gd name="T36" fmla="*/ 101 w 282"/>
                <a:gd name="T37" fmla="*/ 237 h 282"/>
                <a:gd name="T38" fmla="*/ 90 w 282"/>
                <a:gd name="T39" fmla="*/ 226 h 282"/>
                <a:gd name="T40" fmla="*/ 229 w 282"/>
                <a:gd name="T41" fmla="*/ 88 h 282"/>
                <a:gd name="T42" fmla="*/ 240 w 282"/>
                <a:gd name="T43" fmla="*/ 88 h 282"/>
                <a:gd name="T44" fmla="*/ 240 w 282"/>
                <a:gd name="T45" fmla="*/ 99 h 282"/>
                <a:gd name="T46" fmla="*/ 101 w 282"/>
                <a:gd name="T47" fmla="*/ 23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" h="282">
                  <a:moveTo>
                    <a:pt x="256" y="25"/>
                  </a:moveTo>
                  <a:cubicBezTo>
                    <a:pt x="231" y="0"/>
                    <a:pt x="189" y="0"/>
                    <a:pt x="164" y="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82" y="92"/>
                    <a:pt x="282" y="51"/>
                    <a:pt x="256" y="25"/>
                  </a:cubicBezTo>
                  <a:close/>
                  <a:moveTo>
                    <a:pt x="55" y="191"/>
                  </a:moveTo>
                  <a:cubicBezTo>
                    <a:pt x="44" y="180"/>
                    <a:pt x="44" y="180"/>
                    <a:pt x="44" y="180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1"/>
                  </a:lnTo>
                  <a:close/>
                  <a:moveTo>
                    <a:pt x="78" y="214"/>
                  </a:moveTo>
                  <a:cubicBezTo>
                    <a:pt x="67" y="203"/>
                    <a:pt x="67" y="203"/>
                    <a:pt x="67" y="20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20" y="50"/>
                    <a:pt x="225" y="50"/>
                    <a:pt x="228" y="53"/>
                  </a:cubicBezTo>
                  <a:cubicBezTo>
                    <a:pt x="231" y="56"/>
                    <a:pt x="231" y="61"/>
                    <a:pt x="228" y="64"/>
                  </a:cubicBezTo>
                  <a:lnTo>
                    <a:pt x="78" y="214"/>
                  </a:lnTo>
                  <a:close/>
                  <a:moveTo>
                    <a:pt x="101" y="237"/>
                  </a:moveTo>
                  <a:cubicBezTo>
                    <a:pt x="90" y="226"/>
                    <a:pt x="90" y="226"/>
                    <a:pt x="90" y="226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7" name="Freeform 100"/>
            <p:cNvSpPr/>
            <p:nvPr/>
          </p:nvSpPr>
          <p:spPr bwMode="auto">
            <a:xfrm>
              <a:off x="-8" y="3036"/>
              <a:ext cx="464" cy="464"/>
            </a:xfrm>
            <a:custGeom>
              <a:avLst/>
              <a:gdLst>
                <a:gd name="T0" fmla="*/ 300 w 464"/>
                <a:gd name="T1" fmla="*/ 276 h 464"/>
                <a:gd name="T2" fmla="*/ 281 w 464"/>
                <a:gd name="T3" fmla="*/ 257 h 464"/>
                <a:gd name="T4" fmla="*/ 464 w 464"/>
                <a:gd name="T5" fmla="*/ 74 h 464"/>
                <a:gd name="T6" fmla="*/ 390 w 464"/>
                <a:gd name="T7" fmla="*/ 0 h 464"/>
                <a:gd name="T8" fmla="*/ 207 w 464"/>
                <a:gd name="T9" fmla="*/ 184 h 464"/>
                <a:gd name="T10" fmla="*/ 188 w 464"/>
                <a:gd name="T11" fmla="*/ 165 h 464"/>
                <a:gd name="T12" fmla="*/ 145 w 464"/>
                <a:gd name="T13" fmla="*/ 188 h 464"/>
                <a:gd name="T14" fmla="*/ 0 w 464"/>
                <a:gd name="T15" fmla="*/ 422 h 464"/>
                <a:gd name="T16" fmla="*/ 43 w 464"/>
                <a:gd name="T17" fmla="*/ 464 h 464"/>
                <a:gd name="T18" fmla="*/ 276 w 464"/>
                <a:gd name="T19" fmla="*/ 322 h 464"/>
                <a:gd name="T20" fmla="*/ 300 w 464"/>
                <a:gd name="T21" fmla="*/ 27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464">
                  <a:moveTo>
                    <a:pt x="300" y="276"/>
                  </a:moveTo>
                  <a:lnTo>
                    <a:pt x="281" y="257"/>
                  </a:lnTo>
                  <a:lnTo>
                    <a:pt x="464" y="74"/>
                  </a:lnTo>
                  <a:lnTo>
                    <a:pt x="390" y="0"/>
                  </a:lnTo>
                  <a:lnTo>
                    <a:pt x="207" y="184"/>
                  </a:lnTo>
                  <a:lnTo>
                    <a:pt x="188" y="165"/>
                  </a:lnTo>
                  <a:lnTo>
                    <a:pt x="145" y="188"/>
                  </a:lnTo>
                  <a:lnTo>
                    <a:pt x="0" y="422"/>
                  </a:lnTo>
                  <a:lnTo>
                    <a:pt x="43" y="464"/>
                  </a:lnTo>
                  <a:lnTo>
                    <a:pt x="276" y="322"/>
                  </a:lnTo>
                  <a:lnTo>
                    <a:pt x="30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-86" y="2472"/>
              <a:ext cx="490" cy="493"/>
            </a:xfrm>
            <a:custGeom>
              <a:avLst/>
              <a:gdLst>
                <a:gd name="T0" fmla="*/ 103 w 206"/>
                <a:gd name="T1" fmla="*/ 0 h 207"/>
                <a:gd name="T2" fmla="*/ 77 w 206"/>
                <a:gd name="T3" fmla="*/ 4 h 207"/>
                <a:gd name="T4" fmla="*/ 80 w 206"/>
                <a:gd name="T5" fmla="*/ 6 h 207"/>
                <a:gd name="T6" fmla="*/ 117 w 206"/>
                <a:gd name="T7" fmla="*/ 43 h 207"/>
                <a:gd name="T8" fmla="*/ 117 w 206"/>
                <a:gd name="T9" fmla="*/ 112 h 207"/>
                <a:gd name="T10" fmla="*/ 48 w 206"/>
                <a:gd name="T11" fmla="*/ 112 h 207"/>
                <a:gd name="T12" fmla="*/ 11 w 206"/>
                <a:gd name="T13" fmla="*/ 75 h 207"/>
                <a:gd name="T14" fmla="*/ 6 w 206"/>
                <a:gd name="T15" fmla="*/ 68 h 207"/>
                <a:gd name="T16" fmla="*/ 0 w 206"/>
                <a:gd name="T17" fmla="*/ 104 h 207"/>
                <a:gd name="T18" fmla="*/ 103 w 206"/>
                <a:gd name="T19" fmla="*/ 207 h 207"/>
                <a:gd name="T20" fmla="*/ 206 w 206"/>
                <a:gd name="T21" fmla="*/ 104 h 207"/>
                <a:gd name="T22" fmla="*/ 103 w 206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2"/>
                    <a:pt x="77" y="4"/>
                  </a:cubicBezTo>
                  <a:cubicBezTo>
                    <a:pt x="78" y="4"/>
                    <a:pt x="79" y="5"/>
                    <a:pt x="80" y="6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3"/>
                    <a:pt x="8" y="71"/>
                    <a:pt x="6" y="68"/>
                  </a:cubicBezTo>
                  <a:cubicBezTo>
                    <a:pt x="2" y="79"/>
                    <a:pt x="0" y="91"/>
                    <a:pt x="0" y="104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9" name="Freeform 102"/>
            <p:cNvSpPr>
              <a:spLocks noEditPoints="1"/>
            </p:cNvSpPr>
            <p:nvPr/>
          </p:nvSpPr>
          <p:spPr bwMode="auto">
            <a:xfrm>
              <a:off x="520" y="3058"/>
              <a:ext cx="445" cy="442"/>
            </a:xfrm>
            <a:custGeom>
              <a:avLst/>
              <a:gdLst>
                <a:gd name="T0" fmla="*/ 164 w 187"/>
                <a:gd name="T1" fmla="*/ 163 h 186"/>
                <a:gd name="T2" fmla="*/ 164 w 187"/>
                <a:gd name="T3" fmla="*/ 82 h 186"/>
                <a:gd name="T4" fmla="*/ 81 w 187"/>
                <a:gd name="T5" fmla="*/ 0 h 186"/>
                <a:gd name="T6" fmla="*/ 0 w 187"/>
                <a:gd name="T7" fmla="*/ 81 h 186"/>
                <a:gd name="T8" fmla="*/ 83 w 187"/>
                <a:gd name="T9" fmla="*/ 163 h 186"/>
                <a:gd name="T10" fmla="*/ 164 w 187"/>
                <a:gd name="T11" fmla="*/ 163 h 186"/>
                <a:gd name="T12" fmla="*/ 109 w 187"/>
                <a:gd name="T13" fmla="*/ 108 h 186"/>
                <a:gd name="T14" fmla="*/ 143 w 187"/>
                <a:gd name="T15" fmla="*/ 108 h 186"/>
                <a:gd name="T16" fmla="*/ 143 w 187"/>
                <a:gd name="T17" fmla="*/ 142 h 186"/>
                <a:gd name="T18" fmla="*/ 109 w 187"/>
                <a:gd name="T19" fmla="*/ 142 h 186"/>
                <a:gd name="T20" fmla="*/ 109 w 187"/>
                <a:gd name="T21" fmla="*/ 10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86">
                  <a:moveTo>
                    <a:pt x="164" y="163"/>
                  </a:moveTo>
                  <a:cubicBezTo>
                    <a:pt x="187" y="141"/>
                    <a:pt x="187" y="105"/>
                    <a:pt x="164" y="8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105" y="186"/>
                    <a:pt x="142" y="186"/>
                    <a:pt x="164" y="163"/>
                  </a:cubicBezTo>
                  <a:close/>
                  <a:moveTo>
                    <a:pt x="109" y="108"/>
                  </a:moveTo>
                  <a:cubicBezTo>
                    <a:pt x="118" y="99"/>
                    <a:pt x="133" y="99"/>
                    <a:pt x="143" y="108"/>
                  </a:cubicBezTo>
                  <a:cubicBezTo>
                    <a:pt x="152" y="118"/>
                    <a:pt x="152" y="133"/>
                    <a:pt x="143" y="142"/>
                  </a:cubicBezTo>
                  <a:cubicBezTo>
                    <a:pt x="133" y="151"/>
                    <a:pt x="118" y="151"/>
                    <a:pt x="109" y="142"/>
                  </a:cubicBezTo>
                  <a:cubicBezTo>
                    <a:pt x="100" y="133"/>
                    <a:pt x="100" y="118"/>
                    <a:pt x="10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40" name="Group 78"/>
          <p:cNvGrpSpPr>
            <a:grpSpLocks noChangeAspect="1"/>
          </p:cNvGrpSpPr>
          <p:nvPr/>
        </p:nvGrpSpPr>
        <p:grpSpPr bwMode="auto">
          <a:xfrm>
            <a:off x="1298474" y="3600569"/>
            <a:ext cx="1074738" cy="940814"/>
            <a:chOff x="3233" y="2705"/>
            <a:chExt cx="1284" cy="1124"/>
          </a:xfrm>
          <a:solidFill>
            <a:srgbClr val="3B3B3B"/>
          </a:solidFill>
        </p:grpSpPr>
        <p:sp>
          <p:nvSpPr>
            <p:cNvPr id="41" name="Freeform 82"/>
            <p:cNvSpPr>
              <a:spLocks noEditPoints="1"/>
            </p:cNvSpPr>
            <p:nvPr/>
          </p:nvSpPr>
          <p:spPr bwMode="auto">
            <a:xfrm>
              <a:off x="3247" y="2796"/>
              <a:ext cx="964" cy="957"/>
            </a:xfrm>
            <a:custGeom>
              <a:avLst/>
              <a:gdLst>
                <a:gd name="T0" fmla="*/ 248 w 406"/>
                <a:gd name="T1" fmla="*/ 20 h 403"/>
                <a:gd name="T2" fmla="*/ 199 w 406"/>
                <a:gd name="T3" fmla="*/ 3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7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6 w 406"/>
                <a:gd name="T29" fmla="*/ 210 h 403"/>
                <a:gd name="T30" fmla="*/ 191 w 406"/>
                <a:gd name="T31" fmla="*/ 171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6 h 403"/>
                <a:gd name="T42" fmla="*/ 349 w 406"/>
                <a:gd name="T43" fmla="*/ 46 h 403"/>
                <a:gd name="T44" fmla="*/ 368 w 406"/>
                <a:gd name="T45" fmla="*/ 71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6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3 w 406"/>
                <a:gd name="T67" fmla="*/ 256 h 403"/>
                <a:gd name="T68" fmla="*/ 181 w 406"/>
                <a:gd name="T69" fmla="*/ 282 h 403"/>
                <a:gd name="T70" fmla="*/ 167 w 406"/>
                <a:gd name="T71" fmla="*/ 282 h 403"/>
                <a:gd name="T72" fmla="*/ 185 w 406"/>
                <a:gd name="T73" fmla="*/ 284 h 403"/>
                <a:gd name="T74" fmla="*/ 180 w 406"/>
                <a:gd name="T75" fmla="*/ 309 h 403"/>
                <a:gd name="T76" fmla="*/ 206 w 406"/>
                <a:gd name="T77" fmla="*/ 269 h 403"/>
                <a:gd name="T78" fmla="*/ 206 w 406"/>
                <a:gd name="T79" fmla="*/ 282 h 403"/>
                <a:gd name="T80" fmla="*/ 189 w 406"/>
                <a:gd name="T81" fmla="*/ 298 h 403"/>
                <a:gd name="T82" fmla="*/ 198 w 406"/>
                <a:gd name="T83" fmla="*/ 300 h 403"/>
                <a:gd name="T84" fmla="*/ 211 w 406"/>
                <a:gd name="T85" fmla="*/ 309 h 403"/>
                <a:gd name="T86" fmla="*/ 187 w 406"/>
                <a:gd name="T87" fmla="*/ 307 h 403"/>
                <a:gd name="T88" fmla="*/ 272 w 406"/>
                <a:gd name="T89" fmla="*/ 310 h 403"/>
                <a:gd name="T90" fmla="*/ 236 w 406"/>
                <a:gd name="T91" fmla="*/ 297 h 403"/>
                <a:gd name="T92" fmla="*/ 249 w 406"/>
                <a:gd name="T93" fmla="*/ 309 h 403"/>
                <a:gd name="T94" fmla="*/ 286 w 406"/>
                <a:gd name="T95" fmla="*/ 293 h 403"/>
                <a:gd name="T96" fmla="*/ 287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4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3">
                  <a:moveTo>
                    <a:pt x="338" y="53"/>
                  </a:moveTo>
                  <a:cubicBezTo>
                    <a:pt x="331" y="46"/>
                    <a:pt x="331" y="46"/>
                    <a:pt x="331" y="46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8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3"/>
                    <a:pt x="155" y="15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6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9"/>
                  </a:cubicBezTo>
                  <a:cubicBezTo>
                    <a:pt x="127" y="40"/>
                    <a:pt x="122" y="44"/>
                    <a:pt x="123" y="41"/>
                  </a:cubicBezTo>
                  <a:cubicBezTo>
                    <a:pt x="124" y="39"/>
                    <a:pt x="127" y="35"/>
                    <a:pt x="127" y="34"/>
                  </a:cubicBezTo>
                  <a:cubicBezTo>
                    <a:pt x="128" y="33"/>
                    <a:pt x="129" y="31"/>
                    <a:pt x="129" y="30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6"/>
                  </a:cubicBezTo>
                  <a:cubicBezTo>
                    <a:pt x="115" y="36"/>
                    <a:pt x="114" y="38"/>
                    <a:pt x="112" y="40"/>
                  </a:cubicBezTo>
                  <a:cubicBezTo>
                    <a:pt x="109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50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5"/>
                    <a:pt x="107" y="56"/>
                  </a:cubicBezTo>
                  <a:cubicBezTo>
                    <a:pt x="107" y="57"/>
                    <a:pt x="106" y="60"/>
                    <a:pt x="106" y="6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5"/>
                    <a:pt x="105" y="54"/>
                  </a:cubicBezTo>
                  <a:cubicBezTo>
                    <a:pt x="106" y="52"/>
                    <a:pt x="104" y="53"/>
                    <a:pt x="106" y="51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5" y="55"/>
                    <a:pt x="95" y="53"/>
                  </a:cubicBezTo>
                  <a:cubicBezTo>
                    <a:pt x="96" y="52"/>
                    <a:pt x="99" y="50"/>
                    <a:pt x="100" y="49"/>
                  </a:cubicBezTo>
                  <a:cubicBezTo>
                    <a:pt x="101" y="47"/>
                    <a:pt x="100" y="49"/>
                    <a:pt x="101" y="47"/>
                  </a:cubicBezTo>
                  <a:cubicBezTo>
                    <a:pt x="101" y="46"/>
                    <a:pt x="102" y="43"/>
                    <a:pt x="104" y="42"/>
                  </a:cubicBezTo>
                  <a:cubicBezTo>
                    <a:pt x="105" y="42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18" y="27"/>
                    <a:pt x="117" y="28"/>
                  </a:cubicBezTo>
                  <a:cubicBezTo>
                    <a:pt x="116" y="28"/>
                    <a:pt x="110" y="33"/>
                    <a:pt x="110" y="33"/>
                  </a:cubicBezTo>
                  <a:cubicBezTo>
                    <a:pt x="110" y="33"/>
                    <a:pt x="106" y="35"/>
                    <a:pt x="106" y="36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3"/>
                    <a:pt x="20" y="15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9" y="170"/>
                    <a:pt x="0" y="270"/>
                    <a:pt x="78" y="344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5"/>
                    <a:pt x="35" y="265"/>
                    <a:pt x="35" y="265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58" y="232"/>
                    <a:pt x="58" y="232"/>
                  </a:cubicBezTo>
                  <a:cubicBezTo>
                    <a:pt x="58" y="233"/>
                    <a:pt x="58" y="237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1"/>
                    <a:pt x="110" y="242"/>
                  </a:cubicBezTo>
                  <a:cubicBezTo>
                    <a:pt x="112" y="244"/>
                    <a:pt x="111" y="247"/>
                    <a:pt x="112" y="248"/>
                  </a:cubicBezTo>
                  <a:cubicBezTo>
                    <a:pt x="113" y="248"/>
                    <a:pt x="118" y="244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3" y="287"/>
                    <a:pt x="143" y="287"/>
                    <a:pt x="143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1"/>
                    <a:pt x="135" y="271"/>
                    <a:pt x="135" y="271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4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244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4" y="231"/>
                    <a:pt x="154" y="231"/>
                    <a:pt x="154" y="231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0"/>
                    <a:pt x="188" y="208"/>
                    <a:pt x="188" y="205"/>
                  </a:cubicBezTo>
                  <a:cubicBezTo>
                    <a:pt x="188" y="202"/>
                    <a:pt x="187" y="199"/>
                    <a:pt x="187" y="199"/>
                  </a:cubicBezTo>
                  <a:cubicBezTo>
                    <a:pt x="187" y="199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90"/>
                  </a:cubicBezTo>
                  <a:cubicBezTo>
                    <a:pt x="190" y="189"/>
                    <a:pt x="186" y="185"/>
                    <a:pt x="186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1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91" y="170"/>
                    <a:pt x="191" y="171"/>
                  </a:cubicBezTo>
                  <a:cubicBezTo>
                    <a:pt x="191" y="171"/>
                    <a:pt x="194" y="176"/>
                    <a:pt x="195" y="175"/>
                  </a:cubicBezTo>
                  <a:cubicBezTo>
                    <a:pt x="195" y="174"/>
                    <a:pt x="200" y="168"/>
                    <a:pt x="200" y="168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5" y="173"/>
                    <a:pt x="205" y="177"/>
                  </a:cubicBezTo>
                  <a:cubicBezTo>
                    <a:pt x="204" y="182"/>
                    <a:pt x="204" y="184"/>
                    <a:pt x="204" y="184"/>
                  </a:cubicBezTo>
                  <a:cubicBezTo>
                    <a:pt x="204" y="184"/>
                    <a:pt x="216" y="182"/>
                    <a:pt x="217" y="180"/>
                  </a:cubicBezTo>
                  <a:cubicBezTo>
                    <a:pt x="217" y="178"/>
                    <a:pt x="219" y="165"/>
                    <a:pt x="219" y="165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5" y="152"/>
                    <a:pt x="239" y="147"/>
                  </a:cubicBezTo>
                  <a:cubicBezTo>
                    <a:pt x="243" y="142"/>
                    <a:pt x="246" y="131"/>
                    <a:pt x="248" y="127"/>
                  </a:cubicBezTo>
                  <a:cubicBezTo>
                    <a:pt x="250" y="124"/>
                    <a:pt x="257" y="115"/>
                    <a:pt x="257" y="114"/>
                  </a:cubicBezTo>
                  <a:cubicBezTo>
                    <a:pt x="257" y="114"/>
                    <a:pt x="257" y="113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40"/>
                    <a:pt x="261" y="140"/>
                  </a:cubicBezTo>
                  <a:cubicBezTo>
                    <a:pt x="262" y="140"/>
                    <a:pt x="269" y="142"/>
                    <a:pt x="267" y="139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59" y="131"/>
                    <a:pt x="261" y="129"/>
                  </a:cubicBezTo>
                  <a:cubicBezTo>
                    <a:pt x="262" y="127"/>
                    <a:pt x="263" y="127"/>
                    <a:pt x="263" y="124"/>
                  </a:cubicBezTo>
                  <a:cubicBezTo>
                    <a:pt x="263" y="122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2"/>
                    <a:pt x="261" y="110"/>
                    <a:pt x="261" y="110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6" y="107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90"/>
                    <a:pt x="257" y="89"/>
                  </a:cubicBezTo>
                  <a:cubicBezTo>
                    <a:pt x="257" y="89"/>
                    <a:pt x="261" y="87"/>
                    <a:pt x="262" y="87"/>
                  </a:cubicBezTo>
                  <a:cubicBezTo>
                    <a:pt x="264" y="87"/>
                    <a:pt x="272" y="89"/>
                    <a:pt x="272" y="89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88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1" y="92"/>
                    <a:pt x="301" y="92"/>
                    <a:pt x="301" y="92"/>
                  </a:cubicBezTo>
                  <a:cubicBezTo>
                    <a:pt x="301" y="92"/>
                    <a:pt x="292" y="99"/>
                    <a:pt x="292" y="101"/>
                  </a:cubicBezTo>
                  <a:cubicBezTo>
                    <a:pt x="293" y="102"/>
                    <a:pt x="300" y="109"/>
                    <a:pt x="300" y="109"/>
                  </a:cubicBezTo>
                  <a:cubicBezTo>
                    <a:pt x="300" y="109"/>
                    <a:pt x="300" y="116"/>
                    <a:pt x="302" y="119"/>
                  </a:cubicBezTo>
                  <a:cubicBezTo>
                    <a:pt x="304" y="122"/>
                    <a:pt x="309" y="125"/>
                    <a:pt x="309" y="125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2"/>
                    <a:pt x="315" y="91"/>
                  </a:cubicBezTo>
                  <a:cubicBezTo>
                    <a:pt x="315" y="90"/>
                    <a:pt x="325" y="83"/>
                    <a:pt x="325" y="83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3"/>
                    <a:pt x="350" y="66"/>
                    <a:pt x="350" y="66"/>
                  </a:cubicBezTo>
                  <a:cubicBezTo>
                    <a:pt x="350" y="66"/>
                    <a:pt x="354" y="67"/>
                    <a:pt x="354" y="66"/>
                  </a:cubicBezTo>
                  <a:cubicBezTo>
                    <a:pt x="354" y="65"/>
                    <a:pt x="354" y="60"/>
                    <a:pt x="354" y="60"/>
                  </a:cubicBezTo>
                  <a:cubicBezTo>
                    <a:pt x="350" y="56"/>
                    <a:pt x="350" y="56"/>
                    <a:pt x="350" y="56"/>
                  </a:cubicBezTo>
                  <a:lnTo>
                    <a:pt x="338" y="53"/>
                  </a:lnTo>
                  <a:close/>
                  <a:moveTo>
                    <a:pt x="406" y="101"/>
                  </a:moveTo>
                  <a:cubicBezTo>
                    <a:pt x="406" y="101"/>
                    <a:pt x="398" y="87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2" y="45"/>
                    <a:pt x="352" y="45"/>
                    <a:pt x="352" y="45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70"/>
                    <a:pt x="368" y="71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4" y="71"/>
                    <a:pt x="374" y="71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76" y="74"/>
                    <a:pt x="377" y="77"/>
                    <a:pt x="377" y="78"/>
                  </a:cubicBezTo>
                  <a:cubicBezTo>
                    <a:pt x="377" y="79"/>
                    <a:pt x="375" y="80"/>
                    <a:pt x="375" y="81"/>
                  </a:cubicBezTo>
                  <a:cubicBezTo>
                    <a:pt x="375" y="83"/>
                    <a:pt x="376" y="85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7"/>
                    <a:pt x="399" y="102"/>
                    <a:pt x="399" y="102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5" y="98"/>
                    <a:pt x="395" y="97"/>
                  </a:cubicBezTo>
                  <a:cubicBezTo>
                    <a:pt x="395" y="97"/>
                    <a:pt x="394" y="94"/>
                    <a:pt x="394" y="93"/>
                  </a:cubicBezTo>
                  <a:cubicBezTo>
                    <a:pt x="394" y="92"/>
                    <a:pt x="397" y="90"/>
                    <a:pt x="397" y="90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5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1" y="100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1" y="100"/>
                    <a:pt x="401" y="100"/>
                  </a:cubicBezTo>
                  <a:close/>
                  <a:moveTo>
                    <a:pt x="250" y="172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4"/>
                    <a:pt x="241" y="174"/>
                  </a:cubicBezTo>
                  <a:cubicBezTo>
                    <a:pt x="241" y="175"/>
                    <a:pt x="241" y="175"/>
                    <a:pt x="238" y="177"/>
                  </a:cubicBezTo>
                  <a:cubicBezTo>
                    <a:pt x="236" y="179"/>
                    <a:pt x="237" y="176"/>
                    <a:pt x="236" y="179"/>
                  </a:cubicBezTo>
                  <a:cubicBezTo>
                    <a:pt x="235" y="181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3" y="181"/>
                  </a:cubicBezTo>
                  <a:cubicBezTo>
                    <a:pt x="222" y="183"/>
                    <a:pt x="221" y="184"/>
                    <a:pt x="220" y="184"/>
                  </a:cubicBezTo>
                  <a:cubicBezTo>
                    <a:pt x="220" y="185"/>
                    <a:pt x="220" y="186"/>
                    <a:pt x="221" y="186"/>
                  </a:cubicBezTo>
                  <a:cubicBezTo>
                    <a:pt x="221" y="186"/>
                    <a:pt x="226" y="186"/>
                    <a:pt x="227" y="18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7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6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8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3"/>
                  </a:cubicBezTo>
                  <a:cubicBezTo>
                    <a:pt x="247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9"/>
                    <a:pt x="254" y="178"/>
                  </a:cubicBezTo>
                  <a:cubicBezTo>
                    <a:pt x="254" y="177"/>
                    <a:pt x="254" y="177"/>
                    <a:pt x="254" y="176"/>
                  </a:cubicBezTo>
                  <a:cubicBezTo>
                    <a:pt x="254" y="175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70"/>
                    <a:pt x="256" y="169"/>
                    <a:pt x="256" y="168"/>
                  </a:cubicBezTo>
                  <a:cubicBezTo>
                    <a:pt x="257" y="167"/>
                    <a:pt x="257" y="166"/>
                    <a:pt x="257" y="165"/>
                  </a:cubicBezTo>
                  <a:cubicBezTo>
                    <a:pt x="257" y="163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9"/>
                  </a:cubicBezTo>
                  <a:cubicBezTo>
                    <a:pt x="256" y="158"/>
                    <a:pt x="257" y="156"/>
                    <a:pt x="257" y="156"/>
                  </a:cubicBezTo>
                  <a:cubicBezTo>
                    <a:pt x="257" y="156"/>
                    <a:pt x="259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8" y="153"/>
                  </a:cubicBezTo>
                  <a:cubicBezTo>
                    <a:pt x="269" y="152"/>
                    <a:pt x="270" y="152"/>
                    <a:pt x="270" y="151"/>
                  </a:cubicBezTo>
                  <a:cubicBezTo>
                    <a:pt x="270" y="151"/>
                    <a:pt x="268" y="151"/>
                    <a:pt x="267" y="149"/>
                  </a:cubicBezTo>
                  <a:cubicBezTo>
                    <a:pt x="266" y="147"/>
                    <a:pt x="266" y="144"/>
                    <a:pt x="265" y="144"/>
                  </a:cubicBezTo>
                  <a:cubicBezTo>
                    <a:pt x="265" y="145"/>
                    <a:pt x="263" y="147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4"/>
                    <a:pt x="257" y="144"/>
                    <a:pt x="257" y="144"/>
                  </a:cubicBezTo>
                  <a:cubicBezTo>
                    <a:pt x="258" y="146"/>
                    <a:pt x="256" y="151"/>
                    <a:pt x="256" y="151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2"/>
                    <a:pt x="252" y="155"/>
                    <a:pt x="251" y="156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60"/>
                    <a:pt x="251" y="160"/>
                  </a:cubicBezTo>
                  <a:cubicBezTo>
                    <a:pt x="252" y="161"/>
                    <a:pt x="253" y="166"/>
                    <a:pt x="253" y="168"/>
                  </a:cubicBezTo>
                  <a:cubicBezTo>
                    <a:pt x="252" y="170"/>
                    <a:pt x="252" y="171"/>
                    <a:pt x="250" y="172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4"/>
                    <a:pt x="221" y="194"/>
                    <a:pt x="221" y="194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188" y="225"/>
                    <a:pt x="191" y="225"/>
                    <a:pt x="192" y="224"/>
                  </a:cubicBezTo>
                  <a:cubicBezTo>
                    <a:pt x="192" y="223"/>
                    <a:pt x="192" y="219"/>
                    <a:pt x="193" y="218"/>
                  </a:cubicBezTo>
                  <a:cubicBezTo>
                    <a:pt x="193" y="217"/>
                    <a:pt x="195" y="214"/>
                    <a:pt x="195" y="214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9"/>
                    <a:pt x="192" y="249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3" y="244"/>
                    <a:pt x="194" y="242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1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53"/>
                    <a:pt x="198" y="252"/>
                    <a:pt x="199" y="253"/>
                  </a:cubicBezTo>
                  <a:cubicBezTo>
                    <a:pt x="199" y="254"/>
                    <a:pt x="200" y="257"/>
                    <a:pt x="200" y="256"/>
                  </a:cubicBezTo>
                  <a:cubicBezTo>
                    <a:pt x="200" y="255"/>
                    <a:pt x="200" y="252"/>
                    <a:pt x="200" y="251"/>
                  </a:cubicBezTo>
                  <a:cubicBezTo>
                    <a:pt x="199" y="250"/>
                    <a:pt x="197" y="247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6"/>
                    <a:pt x="187" y="266"/>
                  </a:cubicBezTo>
                  <a:cubicBezTo>
                    <a:pt x="187" y="266"/>
                    <a:pt x="186" y="263"/>
                    <a:pt x="187" y="261"/>
                  </a:cubicBezTo>
                  <a:cubicBezTo>
                    <a:pt x="188" y="260"/>
                    <a:pt x="189" y="259"/>
                    <a:pt x="189" y="259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6"/>
                    <a:pt x="180" y="266"/>
                  </a:cubicBezTo>
                  <a:close/>
                  <a:moveTo>
                    <a:pt x="197" y="261"/>
                  </a:moveTo>
                  <a:cubicBezTo>
                    <a:pt x="197" y="258"/>
                    <a:pt x="197" y="258"/>
                    <a:pt x="197" y="258"/>
                  </a:cubicBezTo>
                  <a:cubicBezTo>
                    <a:pt x="197" y="258"/>
                    <a:pt x="199" y="256"/>
                    <a:pt x="197" y="256"/>
                  </a:cubicBezTo>
                  <a:cubicBezTo>
                    <a:pt x="194" y="256"/>
                    <a:pt x="193" y="256"/>
                    <a:pt x="193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1"/>
                  </a:lnTo>
                  <a:close/>
                  <a:moveTo>
                    <a:pt x="204" y="257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7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5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5"/>
                  </a:cubicBezTo>
                  <a:cubicBezTo>
                    <a:pt x="174" y="276"/>
                    <a:pt x="172" y="278"/>
                    <a:pt x="172" y="278"/>
                  </a:cubicBezTo>
                  <a:cubicBezTo>
                    <a:pt x="171" y="278"/>
                    <a:pt x="171" y="278"/>
                    <a:pt x="171" y="278"/>
                  </a:cubicBezTo>
                  <a:cubicBezTo>
                    <a:pt x="171" y="278"/>
                    <a:pt x="169" y="279"/>
                    <a:pt x="169" y="279"/>
                  </a:cubicBezTo>
                  <a:cubicBezTo>
                    <a:pt x="169" y="280"/>
                    <a:pt x="168" y="282"/>
                    <a:pt x="167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61" y="286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7" y="296"/>
                    <a:pt x="167" y="296"/>
                  </a:cubicBezTo>
                  <a:cubicBezTo>
                    <a:pt x="172" y="297"/>
                    <a:pt x="172" y="297"/>
                    <a:pt x="172" y="297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5" y="297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6"/>
                    <a:pt x="169" y="306"/>
                    <a:pt x="169" y="306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9"/>
                    <a:pt x="180" y="309"/>
                    <a:pt x="180" y="309"/>
                  </a:cubicBezTo>
                  <a:cubicBezTo>
                    <a:pt x="180" y="309"/>
                    <a:pt x="176" y="308"/>
                    <a:pt x="176" y="308"/>
                  </a:cubicBezTo>
                  <a:cubicBezTo>
                    <a:pt x="175" y="308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9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199" y="270"/>
                    <a:pt x="199" y="272"/>
                  </a:cubicBezTo>
                  <a:cubicBezTo>
                    <a:pt x="199" y="273"/>
                    <a:pt x="200" y="274"/>
                    <a:pt x="200" y="274"/>
                  </a:cubicBezTo>
                  <a:cubicBezTo>
                    <a:pt x="200" y="274"/>
                    <a:pt x="204" y="273"/>
                    <a:pt x="205" y="273"/>
                  </a:cubicBezTo>
                  <a:cubicBezTo>
                    <a:pt x="207" y="273"/>
                    <a:pt x="205" y="271"/>
                    <a:pt x="205" y="271"/>
                  </a:cubicBezTo>
                  <a:cubicBezTo>
                    <a:pt x="205" y="271"/>
                    <a:pt x="205" y="270"/>
                    <a:pt x="206" y="269"/>
                  </a:cubicBezTo>
                  <a:cubicBezTo>
                    <a:pt x="206" y="269"/>
                    <a:pt x="206" y="268"/>
                    <a:pt x="206" y="268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9" y="266"/>
                    <a:pt x="209" y="266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3"/>
                    <a:pt x="206" y="263"/>
                    <a:pt x="206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1" y="265"/>
                    <a:pt x="201" y="265"/>
                    <a:pt x="201" y="265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6" y="282"/>
                    <a:pt x="206" y="282"/>
                    <a:pt x="206" y="282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04" y="280"/>
                    <a:pt x="204" y="280"/>
                    <a:pt x="204" y="280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89" y="282"/>
                    <a:pt x="189" y="283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9"/>
                    <a:pt x="188" y="289"/>
                    <a:pt x="188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89" y="295"/>
                    <a:pt x="189" y="295"/>
                    <a:pt x="189" y="295"/>
                  </a:cubicBezTo>
                  <a:cubicBezTo>
                    <a:pt x="189" y="295"/>
                    <a:pt x="189" y="297"/>
                    <a:pt x="189" y="298"/>
                  </a:cubicBezTo>
                  <a:cubicBezTo>
                    <a:pt x="189" y="299"/>
                    <a:pt x="190" y="300"/>
                    <a:pt x="191" y="300"/>
                  </a:cubicBezTo>
                  <a:cubicBezTo>
                    <a:pt x="192" y="300"/>
                    <a:pt x="193" y="301"/>
                    <a:pt x="193" y="301"/>
                  </a:cubicBezTo>
                  <a:cubicBezTo>
                    <a:pt x="193" y="301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6"/>
                    <a:pt x="193" y="294"/>
                    <a:pt x="193" y="294"/>
                  </a:cubicBezTo>
                  <a:cubicBezTo>
                    <a:pt x="194" y="294"/>
                    <a:pt x="194" y="294"/>
                    <a:pt x="194" y="294"/>
                  </a:cubicBezTo>
                  <a:cubicBezTo>
                    <a:pt x="194" y="294"/>
                    <a:pt x="196" y="295"/>
                    <a:pt x="196" y="296"/>
                  </a:cubicBezTo>
                  <a:cubicBezTo>
                    <a:pt x="196" y="298"/>
                    <a:pt x="196" y="298"/>
                    <a:pt x="197" y="299"/>
                  </a:cubicBezTo>
                  <a:cubicBezTo>
                    <a:pt x="197" y="300"/>
                    <a:pt x="198" y="302"/>
                    <a:pt x="198" y="300"/>
                  </a:cubicBezTo>
                  <a:cubicBezTo>
                    <a:pt x="199" y="298"/>
                    <a:pt x="199" y="297"/>
                    <a:pt x="198" y="296"/>
                  </a:cubicBezTo>
                  <a:cubicBezTo>
                    <a:pt x="198" y="295"/>
                    <a:pt x="198" y="294"/>
                    <a:pt x="197" y="293"/>
                  </a:cubicBezTo>
                  <a:cubicBezTo>
                    <a:pt x="196" y="291"/>
                    <a:pt x="195" y="290"/>
                    <a:pt x="195" y="290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6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8"/>
                  </a:cubicBezTo>
                  <a:cubicBezTo>
                    <a:pt x="215" y="307"/>
                    <a:pt x="214" y="308"/>
                    <a:pt x="214" y="308"/>
                  </a:cubicBezTo>
                  <a:cubicBezTo>
                    <a:pt x="214" y="308"/>
                    <a:pt x="212" y="308"/>
                    <a:pt x="211" y="309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1"/>
                    <a:pt x="186" y="311"/>
                    <a:pt x="186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7"/>
                  </a:cubicBezTo>
                  <a:cubicBezTo>
                    <a:pt x="187" y="307"/>
                    <a:pt x="186" y="308"/>
                    <a:pt x="186" y="308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6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8" y="296"/>
                    <a:pt x="218" y="296"/>
                    <a:pt x="218" y="296"/>
                  </a:cubicBezTo>
                  <a:lnTo>
                    <a:pt x="216" y="296"/>
                  </a:lnTo>
                  <a:close/>
                  <a:moveTo>
                    <a:pt x="272" y="310"/>
                  </a:moveTo>
                  <a:cubicBezTo>
                    <a:pt x="272" y="310"/>
                    <a:pt x="270" y="306"/>
                    <a:pt x="270" y="306"/>
                  </a:cubicBezTo>
                  <a:cubicBezTo>
                    <a:pt x="270" y="306"/>
                    <a:pt x="268" y="305"/>
                    <a:pt x="269" y="305"/>
                  </a:cubicBezTo>
                  <a:cubicBezTo>
                    <a:pt x="270" y="305"/>
                    <a:pt x="272" y="305"/>
                    <a:pt x="272" y="304"/>
                  </a:cubicBezTo>
                  <a:cubicBezTo>
                    <a:pt x="271" y="304"/>
                    <a:pt x="268" y="302"/>
                    <a:pt x="268" y="302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1" y="291"/>
                    <a:pt x="241" y="291"/>
                    <a:pt x="241" y="291"/>
                  </a:cubicBezTo>
                  <a:cubicBezTo>
                    <a:pt x="241" y="291"/>
                    <a:pt x="241" y="293"/>
                    <a:pt x="241" y="294"/>
                  </a:cubicBezTo>
                  <a:cubicBezTo>
                    <a:pt x="241" y="295"/>
                    <a:pt x="236" y="297"/>
                    <a:pt x="236" y="297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5" y="288"/>
                    <a:pt x="225" y="288"/>
                    <a:pt x="225" y="288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4" y="294"/>
                    <a:pt x="224" y="295"/>
                  </a:cubicBezTo>
                  <a:cubicBezTo>
                    <a:pt x="224" y="295"/>
                    <a:pt x="227" y="296"/>
                    <a:pt x="228" y="297"/>
                  </a:cubicBezTo>
                  <a:cubicBezTo>
                    <a:pt x="228" y="297"/>
                    <a:pt x="230" y="298"/>
                    <a:pt x="230" y="298"/>
                  </a:cubicBezTo>
                  <a:cubicBezTo>
                    <a:pt x="231" y="299"/>
                    <a:pt x="236" y="299"/>
                    <a:pt x="236" y="299"/>
                  </a:cubicBezTo>
                  <a:cubicBezTo>
                    <a:pt x="237" y="299"/>
                    <a:pt x="240" y="299"/>
                    <a:pt x="241" y="300"/>
                  </a:cubicBezTo>
                  <a:cubicBezTo>
                    <a:pt x="241" y="301"/>
                    <a:pt x="243" y="304"/>
                    <a:pt x="243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8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3"/>
                    <a:pt x="267" y="313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1"/>
                    <a:pt x="272" y="310"/>
                  </a:cubicBezTo>
                  <a:close/>
                  <a:moveTo>
                    <a:pt x="287" y="295"/>
                  </a:moveTo>
                  <a:cubicBezTo>
                    <a:pt x="287" y="294"/>
                    <a:pt x="287" y="293"/>
                    <a:pt x="287" y="292"/>
                  </a:cubicBezTo>
                  <a:cubicBezTo>
                    <a:pt x="286" y="292"/>
                    <a:pt x="286" y="293"/>
                    <a:pt x="286" y="293"/>
                  </a:cubicBezTo>
                  <a:cubicBezTo>
                    <a:pt x="286" y="293"/>
                    <a:pt x="282" y="296"/>
                    <a:pt x="281" y="297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9"/>
                    <a:pt x="274" y="299"/>
                    <a:pt x="274" y="299"/>
                  </a:cubicBezTo>
                  <a:cubicBezTo>
                    <a:pt x="274" y="299"/>
                    <a:pt x="274" y="299"/>
                    <a:pt x="273" y="300"/>
                  </a:cubicBezTo>
                  <a:cubicBezTo>
                    <a:pt x="271" y="302"/>
                    <a:pt x="273" y="303"/>
                    <a:pt x="273" y="303"/>
                  </a:cubicBezTo>
                  <a:cubicBezTo>
                    <a:pt x="273" y="304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6" y="304"/>
                    <a:pt x="276" y="304"/>
                    <a:pt x="276" y="304"/>
                  </a:cubicBezTo>
                  <a:cubicBezTo>
                    <a:pt x="276" y="304"/>
                    <a:pt x="278" y="303"/>
                    <a:pt x="279" y="303"/>
                  </a:cubicBezTo>
                  <a:cubicBezTo>
                    <a:pt x="279" y="303"/>
                    <a:pt x="281" y="302"/>
                    <a:pt x="281" y="302"/>
                  </a:cubicBezTo>
                  <a:cubicBezTo>
                    <a:pt x="284" y="300"/>
                    <a:pt x="284" y="300"/>
                    <a:pt x="284" y="300"/>
                  </a:cubicBezTo>
                  <a:cubicBezTo>
                    <a:pt x="284" y="300"/>
                    <a:pt x="287" y="296"/>
                    <a:pt x="287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1" y="378"/>
                  </a:cubicBezTo>
                  <a:cubicBezTo>
                    <a:pt x="252" y="377"/>
                    <a:pt x="255" y="376"/>
                    <a:pt x="256" y="376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8" y="372"/>
                    <a:pt x="261" y="370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6" y="366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50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8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8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5"/>
                    <a:pt x="251" y="326"/>
                  </a:cubicBezTo>
                  <a:cubicBezTo>
                    <a:pt x="251" y="327"/>
                    <a:pt x="250" y="327"/>
                    <a:pt x="248" y="330"/>
                  </a:cubicBezTo>
                  <a:cubicBezTo>
                    <a:pt x="246" y="332"/>
                    <a:pt x="246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39" y="335"/>
                  </a:cubicBezTo>
                  <a:cubicBezTo>
                    <a:pt x="239" y="334"/>
                    <a:pt x="235" y="332"/>
                    <a:pt x="235" y="332"/>
                  </a:cubicBezTo>
                  <a:cubicBezTo>
                    <a:pt x="235" y="332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5"/>
                    <a:pt x="230" y="325"/>
                  </a:cubicBezTo>
                  <a:cubicBezTo>
                    <a:pt x="228" y="325"/>
                    <a:pt x="225" y="326"/>
                    <a:pt x="222" y="328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6"/>
                  </a:cubicBezTo>
                  <a:cubicBezTo>
                    <a:pt x="221" y="337"/>
                    <a:pt x="219" y="336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3" y="331"/>
                    <a:pt x="213" y="331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8" y="334"/>
                    <a:pt x="207" y="336"/>
                    <a:pt x="206" y="336"/>
                  </a:cubicBezTo>
                  <a:cubicBezTo>
                    <a:pt x="205" y="337"/>
                    <a:pt x="202" y="339"/>
                    <a:pt x="202" y="340"/>
                  </a:cubicBezTo>
                  <a:cubicBezTo>
                    <a:pt x="201" y="340"/>
                    <a:pt x="202" y="341"/>
                    <a:pt x="200" y="344"/>
                  </a:cubicBezTo>
                  <a:cubicBezTo>
                    <a:pt x="198" y="347"/>
                    <a:pt x="199" y="345"/>
                    <a:pt x="198" y="347"/>
                  </a:cubicBezTo>
                  <a:cubicBezTo>
                    <a:pt x="198" y="348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50"/>
                    <a:pt x="186" y="350"/>
                    <a:pt x="186" y="350"/>
                  </a:cubicBezTo>
                  <a:cubicBezTo>
                    <a:pt x="186" y="350"/>
                    <a:pt x="188" y="352"/>
                    <a:pt x="188" y="353"/>
                  </a:cubicBezTo>
                  <a:cubicBezTo>
                    <a:pt x="188" y="354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3" y="367"/>
                    <a:pt x="194" y="368"/>
                  </a:cubicBezTo>
                  <a:cubicBezTo>
                    <a:pt x="195" y="369"/>
                    <a:pt x="194" y="369"/>
                    <a:pt x="194" y="371"/>
                  </a:cubicBezTo>
                  <a:cubicBezTo>
                    <a:pt x="194" y="373"/>
                    <a:pt x="195" y="374"/>
                    <a:pt x="195" y="374"/>
                  </a:cubicBezTo>
                  <a:cubicBezTo>
                    <a:pt x="195" y="374"/>
                    <a:pt x="198" y="374"/>
                    <a:pt x="199" y="374"/>
                  </a:cubicBezTo>
                  <a:cubicBezTo>
                    <a:pt x="200" y="374"/>
                    <a:pt x="199" y="374"/>
                    <a:pt x="203" y="375"/>
                  </a:cubicBezTo>
                  <a:cubicBezTo>
                    <a:pt x="206" y="376"/>
                    <a:pt x="207" y="376"/>
                    <a:pt x="210" y="375"/>
                  </a:cubicBezTo>
                  <a:cubicBezTo>
                    <a:pt x="213" y="374"/>
                    <a:pt x="212" y="374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7" y="369"/>
                    <a:pt x="221" y="369"/>
                    <a:pt x="222" y="369"/>
                  </a:cubicBezTo>
                  <a:cubicBezTo>
                    <a:pt x="222" y="369"/>
                    <a:pt x="225" y="369"/>
                    <a:pt x="226" y="369"/>
                  </a:cubicBezTo>
                  <a:cubicBezTo>
                    <a:pt x="226" y="369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4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1" y="384"/>
                    <a:pt x="244" y="383"/>
                    <a:pt x="245" y="382"/>
                  </a:cubicBezTo>
                  <a:close/>
                  <a:moveTo>
                    <a:pt x="246" y="385"/>
                  </a:moveTo>
                  <a:cubicBezTo>
                    <a:pt x="246" y="385"/>
                    <a:pt x="245" y="388"/>
                    <a:pt x="245" y="388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4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90"/>
                    <a:pt x="248" y="386"/>
                    <a:pt x="248" y="386"/>
                  </a:cubicBezTo>
                  <a:cubicBezTo>
                    <a:pt x="248" y="386"/>
                    <a:pt x="246" y="384"/>
                    <a:pt x="246" y="385"/>
                  </a:cubicBezTo>
                  <a:close/>
                  <a:moveTo>
                    <a:pt x="272" y="386"/>
                  </a:moveTo>
                  <a:cubicBezTo>
                    <a:pt x="272" y="386"/>
                    <a:pt x="271" y="388"/>
                    <a:pt x="271" y="389"/>
                  </a:cubicBezTo>
                  <a:cubicBezTo>
                    <a:pt x="271" y="390"/>
                    <a:pt x="269" y="391"/>
                    <a:pt x="269" y="391"/>
                  </a:cubicBezTo>
                  <a:cubicBezTo>
                    <a:pt x="269" y="392"/>
                    <a:pt x="265" y="393"/>
                    <a:pt x="264" y="394"/>
                  </a:cubicBezTo>
                  <a:cubicBezTo>
                    <a:pt x="263" y="394"/>
                    <a:pt x="259" y="396"/>
                    <a:pt x="259" y="396"/>
                  </a:cubicBezTo>
                  <a:cubicBezTo>
                    <a:pt x="258" y="396"/>
                    <a:pt x="255" y="399"/>
                    <a:pt x="255" y="399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2"/>
                    <a:pt x="251" y="402"/>
                  </a:cubicBezTo>
                  <a:cubicBezTo>
                    <a:pt x="251" y="402"/>
                    <a:pt x="253" y="401"/>
                    <a:pt x="254" y="401"/>
                  </a:cubicBezTo>
                  <a:cubicBezTo>
                    <a:pt x="255" y="400"/>
                    <a:pt x="256" y="400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8" y="394"/>
                    <a:pt x="270" y="393"/>
                    <a:pt x="270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4" y="390"/>
                    <a:pt x="274" y="390"/>
                  </a:cubicBezTo>
                  <a:cubicBezTo>
                    <a:pt x="274" y="390"/>
                    <a:pt x="274" y="390"/>
                    <a:pt x="273" y="389"/>
                  </a:cubicBezTo>
                  <a:cubicBezTo>
                    <a:pt x="273" y="388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2" y="385"/>
                    <a:pt x="272" y="386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2"/>
                    <a:pt x="299" y="313"/>
                    <a:pt x="298" y="314"/>
                  </a:cubicBezTo>
                  <a:cubicBezTo>
                    <a:pt x="297" y="315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6"/>
                    <a:pt x="309" y="316"/>
                    <a:pt x="309" y="316"/>
                  </a:cubicBezTo>
                  <a:cubicBezTo>
                    <a:pt x="309" y="316"/>
                    <a:pt x="310" y="317"/>
                    <a:pt x="310" y="318"/>
                  </a:cubicBezTo>
                  <a:cubicBezTo>
                    <a:pt x="310" y="319"/>
                    <a:pt x="313" y="319"/>
                    <a:pt x="313" y="319"/>
                  </a:cubicBezTo>
                  <a:cubicBezTo>
                    <a:pt x="313" y="319"/>
                    <a:pt x="316" y="316"/>
                    <a:pt x="316" y="316"/>
                  </a:cubicBezTo>
                  <a:cubicBezTo>
                    <a:pt x="317" y="316"/>
                    <a:pt x="317" y="314"/>
                    <a:pt x="317" y="314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10"/>
                    <a:pt x="286" y="309"/>
                  </a:cubicBezTo>
                  <a:cubicBezTo>
                    <a:pt x="285" y="309"/>
                    <a:pt x="284" y="310"/>
                    <a:pt x="284" y="311"/>
                  </a:cubicBezTo>
                  <a:cubicBezTo>
                    <a:pt x="284" y="311"/>
                    <a:pt x="282" y="313"/>
                    <a:pt x="281" y="313"/>
                  </a:cubicBezTo>
                  <a:cubicBezTo>
                    <a:pt x="281" y="314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0" y="311"/>
                    <a:pt x="290" y="310"/>
                  </a:cubicBezTo>
                  <a:cubicBezTo>
                    <a:pt x="290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2" name="Freeform 83"/>
            <p:cNvSpPr>
              <a:spLocks noEditPoints="1"/>
            </p:cNvSpPr>
            <p:nvPr/>
          </p:nvSpPr>
          <p:spPr bwMode="auto">
            <a:xfrm>
              <a:off x="3869" y="3131"/>
              <a:ext cx="520" cy="520"/>
            </a:xfrm>
            <a:custGeom>
              <a:avLst/>
              <a:gdLst>
                <a:gd name="T0" fmla="*/ 115 w 219"/>
                <a:gd name="T1" fmla="*/ 3 h 219"/>
                <a:gd name="T2" fmla="*/ 3 w 219"/>
                <a:gd name="T3" fmla="*/ 103 h 219"/>
                <a:gd name="T4" fmla="*/ 103 w 219"/>
                <a:gd name="T5" fmla="*/ 215 h 219"/>
                <a:gd name="T6" fmla="*/ 215 w 219"/>
                <a:gd name="T7" fmla="*/ 115 h 219"/>
                <a:gd name="T8" fmla="*/ 115 w 219"/>
                <a:gd name="T9" fmla="*/ 3 h 219"/>
                <a:gd name="T10" fmla="*/ 105 w 219"/>
                <a:gd name="T11" fmla="*/ 188 h 219"/>
                <a:gd name="T12" fmla="*/ 30 w 219"/>
                <a:gd name="T13" fmla="*/ 105 h 219"/>
                <a:gd name="T14" fmla="*/ 114 w 219"/>
                <a:gd name="T15" fmla="*/ 30 h 219"/>
                <a:gd name="T16" fmla="*/ 188 w 219"/>
                <a:gd name="T17" fmla="*/ 114 h 219"/>
                <a:gd name="T18" fmla="*/ 105 w 219"/>
                <a:gd name="T19" fmla="*/ 18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15" y="3"/>
                  </a:moveTo>
                  <a:cubicBezTo>
                    <a:pt x="57" y="0"/>
                    <a:pt x="6" y="45"/>
                    <a:pt x="3" y="103"/>
                  </a:cubicBezTo>
                  <a:cubicBezTo>
                    <a:pt x="0" y="162"/>
                    <a:pt x="44" y="212"/>
                    <a:pt x="103" y="215"/>
                  </a:cubicBezTo>
                  <a:cubicBezTo>
                    <a:pt x="162" y="219"/>
                    <a:pt x="212" y="174"/>
                    <a:pt x="215" y="115"/>
                  </a:cubicBezTo>
                  <a:cubicBezTo>
                    <a:pt x="219" y="57"/>
                    <a:pt x="174" y="7"/>
                    <a:pt x="115" y="3"/>
                  </a:cubicBezTo>
                  <a:close/>
                  <a:moveTo>
                    <a:pt x="105" y="188"/>
                  </a:moveTo>
                  <a:cubicBezTo>
                    <a:pt x="61" y="186"/>
                    <a:pt x="28" y="148"/>
                    <a:pt x="30" y="105"/>
                  </a:cubicBezTo>
                  <a:cubicBezTo>
                    <a:pt x="33" y="61"/>
                    <a:pt x="70" y="28"/>
                    <a:pt x="114" y="30"/>
                  </a:cubicBezTo>
                  <a:cubicBezTo>
                    <a:pt x="157" y="33"/>
                    <a:pt x="191" y="70"/>
                    <a:pt x="188" y="114"/>
                  </a:cubicBezTo>
                  <a:cubicBezTo>
                    <a:pt x="186" y="158"/>
                    <a:pt x="148" y="191"/>
                    <a:pt x="10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3" name="Freeform 84"/>
            <p:cNvSpPr/>
            <p:nvPr/>
          </p:nvSpPr>
          <p:spPr bwMode="auto">
            <a:xfrm>
              <a:off x="4280" y="3546"/>
              <a:ext cx="52" cy="52"/>
            </a:xfrm>
            <a:custGeom>
              <a:avLst/>
              <a:gdLst>
                <a:gd name="T0" fmla="*/ 20 w 22"/>
                <a:gd name="T1" fmla="*/ 2 h 22"/>
                <a:gd name="T2" fmla="*/ 19 w 22"/>
                <a:gd name="T3" fmla="*/ 11 h 22"/>
                <a:gd name="T4" fmla="*/ 11 w 22"/>
                <a:gd name="T5" fmla="*/ 19 h 22"/>
                <a:gd name="T6" fmla="*/ 2 w 22"/>
                <a:gd name="T7" fmla="*/ 19 h 22"/>
                <a:gd name="T8" fmla="*/ 2 w 22"/>
                <a:gd name="T9" fmla="*/ 19 h 22"/>
                <a:gd name="T10" fmla="*/ 3 w 22"/>
                <a:gd name="T11" fmla="*/ 11 h 22"/>
                <a:gd name="T12" fmla="*/ 12 w 22"/>
                <a:gd name="T13" fmla="*/ 3 h 22"/>
                <a:gd name="T14" fmla="*/ 20 w 22"/>
                <a:gd name="T1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20" y="2"/>
                  </a:moveTo>
                  <a:cubicBezTo>
                    <a:pt x="22" y="4"/>
                    <a:pt x="22" y="8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8" y="21"/>
                    <a:pt x="4" y="22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3"/>
                    <a:pt x="3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8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4" name="Freeform 85"/>
            <p:cNvSpPr/>
            <p:nvPr/>
          </p:nvSpPr>
          <p:spPr bwMode="auto">
            <a:xfrm>
              <a:off x="4294" y="3563"/>
              <a:ext cx="223" cy="225"/>
            </a:xfrm>
            <a:custGeom>
              <a:avLst/>
              <a:gdLst>
                <a:gd name="T0" fmla="*/ 90 w 94"/>
                <a:gd name="T1" fmla="*/ 63 h 95"/>
                <a:gd name="T2" fmla="*/ 89 w 94"/>
                <a:gd name="T3" fmla="*/ 77 h 95"/>
                <a:gd name="T4" fmla="*/ 74 w 94"/>
                <a:gd name="T5" fmla="*/ 91 h 95"/>
                <a:gd name="T6" fmla="*/ 60 w 94"/>
                <a:gd name="T7" fmla="*/ 92 h 95"/>
                <a:gd name="T8" fmla="*/ 60 w 94"/>
                <a:gd name="T9" fmla="*/ 92 h 95"/>
                <a:gd name="T10" fmla="*/ 5 w 94"/>
                <a:gd name="T11" fmla="*/ 18 h 95"/>
                <a:gd name="T12" fmla="*/ 19 w 94"/>
                <a:gd name="T13" fmla="*/ 4 h 95"/>
                <a:gd name="T14" fmla="*/ 90 w 94"/>
                <a:gd name="T15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5">
                  <a:moveTo>
                    <a:pt x="90" y="63"/>
                  </a:moveTo>
                  <a:cubicBezTo>
                    <a:pt x="94" y="66"/>
                    <a:pt x="93" y="73"/>
                    <a:pt x="89" y="77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0" y="95"/>
                    <a:pt x="63" y="95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6" y="88"/>
                    <a:pt x="0" y="22"/>
                    <a:pt x="5" y="1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0"/>
                    <a:pt x="86" y="59"/>
                    <a:pt x="9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5" name="Freeform 86"/>
            <p:cNvSpPr>
              <a:spLocks noEditPoints="1"/>
            </p:cNvSpPr>
            <p:nvPr/>
          </p:nvSpPr>
          <p:spPr bwMode="auto">
            <a:xfrm>
              <a:off x="3233" y="2705"/>
              <a:ext cx="1120" cy="1124"/>
            </a:xfrm>
            <a:custGeom>
              <a:avLst/>
              <a:gdLst>
                <a:gd name="T0" fmla="*/ 446 w 472"/>
                <a:gd name="T1" fmla="*/ 292 h 473"/>
                <a:gd name="T2" fmla="*/ 446 w 472"/>
                <a:gd name="T3" fmla="*/ 288 h 473"/>
                <a:gd name="T4" fmla="*/ 443 w 472"/>
                <a:gd name="T5" fmla="*/ 267 h 473"/>
                <a:gd name="T6" fmla="*/ 413 w 472"/>
                <a:gd name="T7" fmla="*/ 347 h 473"/>
                <a:gd name="T8" fmla="*/ 446 w 472"/>
                <a:gd name="T9" fmla="*/ 292 h 473"/>
                <a:gd name="T10" fmla="*/ 370 w 472"/>
                <a:gd name="T11" fmla="*/ 404 h 473"/>
                <a:gd name="T12" fmla="*/ 362 w 472"/>
                <a:gd name="T13" fmla="*/ 403 h 473"/>
                <a:gd name="T14" fmla="*/ 237 w 472"/>
                <a:gd name="T15" fmla="*/ 445 h 473"/>
                <a:gd name="T16" fmla="*/ 89 w 472"/>
                <a:gd name="T17" fmla="*/ 384 h 473"/>
                <a:gd name="T18" fmla="*/ 28 w 472"/>
                <a:gd name="T19" fmla="*/ 236 h 473"/>
                <a:gd name="T20" fmla="*/ 89 w 472"/>
                <a:gd name="T21" fmla="*/ 89 h 473"/>
                <a:gd name="T22" fmla="*/ 237 w 472"/>
                <a:gd name="T23" fmla="*/ 28 h 473"/>
                <a:gd name="T24" fmla="*/ 384 w 472"/>
                <a:gd name="T25" fmla="*/ 89 h 473"/>
                <a:gd name="T26" fmla="*/ 440 w 472"/>
                <a:gd name="T27" fmla="*/ 191 h 473"/>
                <a:gd name="T28" fmla="*/ 472 w 472"/>
                <a:gd name="T29" fmla="*/ 222 h 473"/>
                <a:gd name="T30" fmla="*/ 237 w 472"/>
                <a:gd name="T31" fmla="*/ 0 h 473"/>
                <a:gd name="T32" fmla="*/ 0 w 472"/>
                <a:gd name="T33" fmla="*/ 236 h 473"/>
                <a:gd name="T34" fmla="*/ 237 w 472"/>
                <a:gd name="T35" fmla="*/ 473 h 473"/>
                <a:gd name="T36" fmla="*/ 406 w 472"/>
                <a:gd name="T37" fmla="*/ 401 h 473"/>
                <a:gd name="T38" fmla="*/ 377 w 472"/>
                <a:gd name="T39" fmla="*/ 404 h 473"/>
                <a:gd name="T40" fmla="*/ 370 w 472"/>
                <a:gd name="T41" fmla="*/ 40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3">
                  <a:moveTo>
                    <a:pt x="446" y="292"/>
                  </a:moveTo>
                  <a:cubicBezTo>
                    <a:pt x="446" y="291"/>
                    <a:pt x="446" y="290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6"/>
                    <a:pt x="445" y="316"/>
                    <a:pt x="446" y="292"/>
                  </a:cubicBezTo>
                  <a:close/>
                  <a:moveTo>
                    <a:pt x="370" y="404"/>
                  </a:moveTo>
                  <a:cubicBezTo>
                    <a:pt x="368" y="404"/>
                    <a:pt x="365" y="404"/>
                    <a:pt x="362" y="403"/>
                  </a:cubicBezTo>
                  <a:cubicBezTo>
                    <a:pt x="327" y="430"/>
                    <a:pt x="284" y="445"/>
                    <a:pt x="237" y="445"/>
                  </a:cubicBezTo>
                  <a:cubicBezTo>
                    <a:pt x="179" y="445"/>
                    <a:pt x="127" y="422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9"/>
                    <a:pt x="51" y="127"/>
                    <a:pt x="89" y="89"/>
                  </a:cubicBezTo>
                  <a:cubicBezTo>
                    <a:pt x="127" y="51"/>
                    <a:pt x="179" y="28"/>
                    <a:pt x="237" y="28"/>
                  </a:cubicBezTo>
                  <a:cubicBezTo>
                    <a:pt x="294" y="28"/>
                    <a:pt x="346" y="51"/>
                    <a:pt x="384" y="89"/>
                  </a:cubicBezTo>
                  <a:cubicBezTo>
                    <a:pt x="412" y="116"/>
                    <a:pt x="432" y="152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7"/>
                    <a:pt x="106" y="473"/>
                    <a:pt x="237" y="473"/>
                  </a:cubicBezTo>
                  <a:cubicBezTo>
                    <a:pt x="303" y="473"/>
                    <a:pt x="363" y="445"/>
                    <a:pt x="406" y="401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1509484"/>
            <a:ext cx="6705600" cy="772354"/>
          </a:xfrm>
          <a:prstGeom prst="homePlat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C818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五边形 29"/>
          <p:cNvSpPr/>
          <p:nvPr/>
        </p:nvSpPr>
        <p:spPr>
          <a:xfrm>
            <a:off x="0" y="2272528"/>
            <a:ext cx="6705600" cy="772354"/>
          </a:xfrm>
          <a:prstGeom prst="homePlate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0" y="3035573"/>
            <a:ext cx="6705600" cy="772354"/>
          </a:xfrm>
          <a:prstGeom prst="homePlate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0" y="3798618"/>
            <a:ext cx="6705600" cy="772354"/>
          </a:xfrm>
          <a:prstGeom prst="homePlate">
            <a:avLst/>
          </a:pr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0" y="4561661"/>
            <a:ext cx="6705600" cy="772354"/>
          </a:xfrm>
          <a:prstGeom prst="homePlate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C818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525486" y="2573049"/>
            <a:ext cx="228600" cy="228600"/>
          </a:xfrm>
          <a:prstGeom prst="ellipse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25486" y="4986556"/>
            <a:ext cx="228600" cy="228600"/>
          </a:xfrm>
          <a:prstGeom prst="ellipse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525486" y="4182053"/>
            <a:ext cx="228600" cy="228600"/>
          </a:xfrm>
          <a:prstGeom prst="ellipse">
            <a:avLst/>
          </a:prstGeom>
          <a:solidFill>
            <a:srgbClr val="BF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525486" y="1768547"/>
            <a:ext cx="228600" cy="228600"/>
          </a:xfrm>
          <a:prstGeom prst="ellips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67" y="458998"/>
            <a:ext cx="3073504" cy="5989508"/>
          </a:xfrm>
          <a:prstGeom prst="rect">
            <a:avLst/>
          </a:prstGeom>
        </p:spPr>
      </p:pic>
      <p:sp>
        <p:nvSpPr>
          <p:cNvPr id="32" name="椭圆 31"/>
          <p:cNvSpPr/>
          <p:nvPr/>
        </p:nvSpPr>
        <p:spPr>
          <a:xfrm>
            <a:off x="7525486" y="3377551"/>
            <a:ext cx="228600" cy="228600"/>
          </a:xfrm>
          <a:prstGeom prst="ellipse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3" name="矩形 13"/>
          <p:cNvSpPr>
            <a:spLocks noChangeArrowheads="1"/>
          </p:cNvSpPr>
          <p:nvPr/>
        </p:nvSpPr>
        <p:spPr bwMode="auto">
          <a:xfrm>
            <a:off x="7918559" y="1584101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2000" b="1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4" name="矩形 13"/>
          <p:cNvSpPr>
            <a:spLocks noChangeArrowheads="1"/>
          </p:cNvSpPr>
          <p:nvPr/>
        </p:nvSpPr>
        <p:spPr bwMode="auto">
          <a:xfrm>
            <a:off x="7918559" y="2388474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2000" b="1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your  text
</a:t>
            </a:r>
            <a:endParaRPr lang="en-US" altLang="zh-CN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5" name="矩形 13"/>
          <p:cNvSpPr>
            <a:spLocks noChangeArrowheads="1"/>
          </p:cNvSpPr>
          <p:nvPr/>
        </p:nvSpPr>
        <p:spPr bwMode="auto">
          <a:xfrm>
            <a:off x="7918559" y="3192847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2000" b="1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6" name="矩形 13"/>
          <p:cNvSpPr>
            <a:spLocks noChangeArrowheads="1"/>
          </p:cNvSpPr>
          <p:nvPr/>
        </p:nvSpPr>
        <p:spPr bwMode="auto">
          <a:xfrm>
            <a:off x="7918559" y="3997220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2000" b="1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7" name="矩形 13"/>
          <p:cNvSpPr>
            <a:spLocks noChangeArrowheads="1"/>
          </p:cNvSpPr>
          <p:nvPr/>
        </p:nvSpPr>
        <p:spPr bwMode="auto">
          <a:xfrm>
            <a:off x="7918559" y="4801592"/>
            <a:ext cx="2592387" cy="6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en-US" altLang="zh-CN" sz="2000" b="1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44065" y="4009390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44065" y="3255010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44065" y="2499995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44065" y="1745615"/>
            <a:ext cx="2113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44065" y="4763770"/>
            <a:ext cx="206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Add your text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rot="12600000" flipH="1">
            <a:off x="2847975" y="5465763"/>
            <a:ext cx="163513" cy="7143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2276475" y="958850"/>
            <a:ext cx="5688013" cy="5686425"/>
          </a:xfrm>
          <a:prstGeom prst="ellipse">
            <a:avLst/>
          </a:prstGeom>
          <a:solidFill>
            <a:srgbClr val="E53F1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矩形 3"/>
          <p:cNvSpPr/>
          <p:nvPr/>
        </p:nvSpPr>
        <p:spPr>
          <a:xfrm rot="1800000">
            <a:off x="2417763" y="4810125"/>
            <a:ext cx="785812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 rot="1800000">
            <a:off x="2501900" y="4805363"/>
            <a:ext cx="69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04</a:t>
            </a:r>
            <a:endParaRPr lang="en-US" altLang="zh-CN" sz="3200" b="1" dirty="0">
              <a:solidFill>
                <a:schemeClr val="bg1">
                  <a:lumMod val="50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704975" y="1533525"/>
            <a:ext cx="4535488" cy="4537075"/>
          </a:xfrm>
          <a:prstGeom prst="ellipse">
            <a:avLst/>
          </a:prstGeom>
          <a:solidFill>
            <a:srgbClr val="FAC43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7" name="组合 10"/>
          <p:cNvGrpSpPr/>
          <p:nvPr/>
        </p:nvGrpSpPr>
        <p:grpSpPr bwMode="auto">
          <a:xfrm>
            <a:off x="1895475" y="2470150"/>
            <a:ext cx="898525" cy="584200"/>
            <a:chOff x="1328569" y="1170149"/>
            <a:chExt cx="898289" cy="584309"/>
          </a:xfrm>
        </p:grpSpPr>
        <p:sp>
          <p:nvSpPr>
            <p:cNvPr id="8" name="直角三角形 7"/>
            <p:cNvSpPr/>
            <p:nvPr/>
          </p:nvSpPr>
          <p:spPr>
            <a:xfrm rot="9000000" flipH="1">
              <a:off x="2063389" y="1525815"/>
              <a:ext cx="163469" cy="71451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9800000">
              <a:off x="1328569" y="1184440"/>
              <a:ext cx="785607" cy="538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0" name="TextBox 34"/>
            <p:cNvSpPr txBox="1">
              <a:spLocks noChangeArrowheads="1"/>
            </p:cNvSpPr>
            <p:nvPr/>
          </p:nvSpPr>
          <p:spPr bwMode="auto">
            <a:xfrm rot="-1800000">
              <a:off x="1357407" y="1170149"/>
              <a:ext cx="691033" cy="584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rgbClr val="258BA8"/>
                  </a:solidFill>
                  <a:latin typeface="Meiryo UI" panose="020B0604030504040204" charset="-128"/>
                  <a:ea typeface="Meiryo UI" panose="020B0604030504040204" charset="-128"/>
                </a:rPr>
                <a:t>03</a:t>
              </a:r>
              <a:endParaRPr lang="en-US" altLang="zh-CN" sz="3200" b="1" dirty="0">
                <a:solidFill>
                  <a:srgbClr val="258BA8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-1123950" y="2109788"/>
            <a:ext cx="3382963" cy="3384550"/>
          </a:xfrm>
          <a:prstGeom prst="ellipse">
            <a:avLst/>
          </a:prstGeom>
          <a:solidFill>
            <a:srgbClr val="0093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1404938" y="4227513"/>
            <a:ext cx="785812" cy="738187"/>
            <a:chOff x="837848" y="2928123"/>
            <a:chExt cx="785185" cy="739525"/>
          </a:xfrm>
        </p:grpSpPr>
        <p:sp>
          <p:nvSpPr>
            <p:cNvPr id="13" name="直角三角形 12"/>
            <p:cNvSpPr/>
            <p:nvPr/>
          </p:nvSpPr>
          <p:spPr>
            <a:xfrm rot="12600000" flipH="1">
              <a:off x="1267717" y="3596082"/>
              <a:ext cx="163383" cy="71566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F103E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800000">
              <a:off x="837848" y="2940846"/>
              <a:ext cx="785185" cy="539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CF103E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TextBox 44"/>
            <p:cNvSpPr txBox="1">
              <a:spLocks noChangeArrowheads="1"/>
            </p:cNvSpPr>
            <p:nvPr/>
          </p:nvSpPr>
          <p:spPr bwMode="auto">
            <a:xfrm rot="1800000">
              <a:off x="900430" y="2928123"/>
              <a:ext cx="690663" cy="5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charset="-128"/>
                  <a:ea typeface="Meiryo UI" panose="020B0604030504040204" charset="-128"/>
                </a:rPr>
                <a:t>02</a:t>
              </a:r>
              <a:endParaRPr lang="en-US" altLang="zh-CN" sz="3200" b="1" dirty="0">
                <a:solidFill>
                  <a:schemeClr val="bg1">
                    <a:lumMod val="50000"/>
                  </a:schemeClr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6" name="直角三角形 15"/>
          <p:cNvSpPr/>
          <p:nvPr/>
        </p:nvSpPr>
        <p:spPr>
          <a:xfrm rot="9000000" flipH="1">
            <a:off x="1608138" y="3408363"/>
            <a:ext cx="163512" cy="7302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547688" y="2686050"/>
            <a:ext cx="2230438" cy="2232025"/>
          </a:xfrm>
          <a:prstGeom prst="ellipse">
            <a:avLst/>
          </a:prstGeom>
          <a:solidFill>
            <a:srgbClr val="8AC99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矩形 17"/>
          <p:cNvSpPr/>
          <p:nvPr/>
        </p:nvSpPr>
        <p:spPr>
          <a:xfrm rot="19800000">
            <a:off x="873125" y="3068638"/>
            <a:ext cx="785813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904" y="3211163"/>
            <a:ext cx="1116490" cy="1116490"/>
            <a:chOff x="-864096" y="1707654"/>
            <a:chExt cx="1728192" cy="172819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椭圆 19"/>
            <p:cNvSpPr/>
            <p:nvPr/>
          </p:nvSpPr>
          <p:spPr>
            <a:xfrm>
              <a:off x="-864096" y="1707654"/>
              <a:ext cx="1728192" cy="172819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1" name="椭圆 4"/>
            <p:cNvSpPr/>
            <p:nvPr/>
          </p:nvSpPr>
          <p:spPr>
            <a:xfrm>
              <a:off x="-777720" y="1779416"/>
              <a:ext cx="1555425" cy="1088431"/>
            </a:xfrm>
            <a:custGeom>
              <a:avLst/>
              <a:gdLst>
                <a:gd name="connsiteX0" fmla="*/ 0 w 1728192"/>
                <a:gd name="connsiteY0" fmla="*/ 864096 h 1728192"/>
                <a:gd name="connsiteX1" fmla="*/ 864096 w 1728192"/>
                <a:gd name="connsiteY1" fmla="*/ 0 h 1728192"/>
                <a:gd name="connsiteX2" fmla="*/ 1728192 w 1728192"/>
                <a:gd name="connsiteY2" fmla="*/ 864096 h 1728192"/>
                <a:gd name="connsiteX3" fmla="*/ 864096 w 1728192"/>
                <a:gd name="connsiteY3" fmla="*/ 1728192 h 1728192"/>
                <a:gd name="connsiteX4" fmla="*/ 0 w 1728192"/>
                <a:gd name="connsiteY4" fmla="*/ 864096 h 1728192"/>
                <a:gd name="connsiteX0-1" fmla="*/ 0 w 1728192"/>
                <a:gd name="connsiteY0-2" fmla="*/ 864096 h 1728192"/>
                <a:gd name="connsiteX1-3" fmla="*/ 864096 w 1728192"/>
                <a:gd name="connsiteY1-4" fmla="*/ 0 h 1728192"/>
                <a:gd name="connsiteX2-5" fmla="*/ 1728192 w 1728192"/>
                <a:gd name="connsiteY2-6" fmla="*/ 864096 h 1728192"/>
                <a:gd name="connsiteX3-7" fmla="*/ 864096 w 1728192"/>
                <a:gd name="connsiteY3-8" fmla="*/ 1728192 h 1728192"/>
                <a:gd name="connsiteX4-9" fmla="*/ 0 w 1728192"/>
                <a:gd name="connsiteY4-10" fmla="*/ 864096 h 1728192"/>
                <a:gd name="connsiteX0-11" fmla="*/ 10 w 1728213"/>
                <a:gd name="connsiteY0-12" fmla="*/ 864096 h 1209079"/>
                <a:gd name="connsiteX1-13" fmla="*/ 864106 w 1728213"/>
                <a:gd name="connsiteY1-14" fmla="*/ 0 h 1209079"/>
                <a:gd name="connsiteX2-15" fmla="*/ 1728202 w 1728213"/>
                <a:gd name="connsiteY2-16" fmla="*/ 864096 h 1209079"/>
                <a:gd name="connsiteX3-17" fmla="*/ 878394 w 1728213"/>
                <a:gd name="connsiteY3-18" fmla="*/ 1209079 h 1209079"/>
                <a:gd name="connsiteX4-19" fmla="*/ 10 w 1728213"/>
                <a:gd name="connsiteY4-20" fmla="*/ 864096 h 1209079"/>
                <a:gd name="connsiteX0-21" fmla="*/ 26 w 1728229"/>
                <a:gd name="connsiteY0-22" fmla="*/ 864369 h 1209352"/>
                <a:gd name="connsiteX1-23" fmla="*/ 864122 w 1728229"/>
                <a:gd name="connsiteY1-24" fmla="*/ 273 h 1209352"/>
                <a:gd name="connsiteX2-25" fmla="*/ 1728218 w 1728229"/>
                <a:gd name="connsiteY2-26" fmla="*/ 864369 h 1209352"/>
                <a:gd name="connsiteX3-27" fmla="*/ 878410 w 1728229"/>
                <a:gd name="connsiteY3-28" fmla="*/ 1209352 h 1209352"/>
                <a:gd name="connsiteX4-29" fmla="*/ 26 w 1728229"/>
                <a:gd name="connsiteY4-30" fmla="*/ 864369 h 12093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28229" h="1209352">
                  <a:moveTo>
                    <a:pt x="26" y="864369"/>
                  </a:moveTo>
                  <a:cubicBezTo>
                    <a:pt x="-2355" y="662856"/>
                    <a:pt x="154064" y="-15601"/>
                    <a:pt x="864122" y="273"/>
                  </a:cubicBezTo>
                  <a:cubicBezTo>
                    <a:pt x="1574180" y="16147"/>
                    <a:pt x="1725837" y="662856"/>
                    <a:pt x="1728218" y="864369"/>
                  </a:cubicBezTo>
                  <a:cubicBezTo>
                    <a:pt x="1730599" y="1065882"/>
                    <a:pt x="1355637" y="1209352"/>
                    <a:pt x="878410" y="1209352"/>
                  </a:cubicBezTo>
                  <a:cubicBezTo>
                    <a:pt x="401183" y="1209352"/>
                    <a:pt x="2407" y="1065882"/>
                    <a:pt x="26" y="86436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42000"/>
                  </a:schemeClr>
                </a:gs>
                <a:gs pos="92000">
                  <a:schemeClr val="bg1">
                    <a:alpha val="35000"/>
                  </a:schemeClr>
                </a:gs>
                <a:gs pos="0">
                  <a:schemeClr val="bg1">
                    <a:alpha val="73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2" name="TextBox 16"/>
          <p:cNvSpPr txBox="1"/>
          <p:nvPr/>
        </p:nvSpPr>
        <p:spPr>
          <a:xfrm rot="19800000">
            <a:off x="954088" y="3028950"/>
            <a:ext cx="690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258BA8"/>
                </a:solidFill>
                <a:latin typeface="Meiryo UI" panose="020B0604030504040204" charset="-128"/>
                <a:ea typeface="Meiryo UI" panose="020B0604030504040204" charset="-128"/>
              </a:rPr>
              <a:t>01</a:t>
            </a:r>
            <a:endParaRPr lang="en-US" altLang="zh-CN" sz="3200" b="1" dirty="0">
              <a:solidFill>
                <a:srgbClr val="258BA8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AutoShape 6"/>
          <p:cNvSpPr>
            <a:spLocks noChangeAspect="1" noChangeArrowheads="1" noTextEdit="1"/>
          </p:cNvSpPr>
          <p:nvPr/>
        </p:nvSpPr>
        <p:spPr bwMode="auto">
          <a:xfrm>
            <a:off x="3886200" y="1460500"/>
            <a:ext cx="198913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Freeform 8"/>
          <p:cNvSpPr/>
          <p:nvPr/>
        </p:nvSpPr>
        <p:spPr bwMode="auto">
          <a:xfrm>
            <a:off x="3890963" y="5278438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3971925" y="5322888"/>
            <a:ext cx="684213" cy="15875"/>
          </a:xfrm>
          <a:custGeom>
            <a:avLst/>
            <a:gdLst>
              <a:gd name="T0" fmla="*/ 2147483646 w 120"/>
              <a:gd name="T1" fmla="*/ 0 h 3"/>
              <a:gd name="T2" fmla="*/ 2147483646 w 120"/>
              <a:gd name="T3" fmla="*/ 0 h 3"/>
              <a:gd name="T4" fmla="*/ 2147483646 w 120"/>
              <a:gd name="T5" fmla="*/ 2147483646 h 3"/>
              <a:gd name="T6" fmla="*/ 2147483646 w 120"/>
              <a:gd name="T7" fmla="*/ 2147483646 h 3"/>
              <a:gd name="T8" fmla="*/ 2147483646 w 120"/>
              <a:gd name="T9" fmla="*/ 2147483646 h 3"/>
              <a:gd name="T10" fmla="*/ 2147483646 w 120"/>
              <a:gd name="T11" fmla="*/ 2147483646 h 3"/>
              <a:gd name="T12" fmla="*/ 0 w 120"/>
              <a:gd name="T13" fmla="*/ 2147483646 h 3"/>
              <a:gd name="T14" fmla="*/ 0 w 120"/>
              <a:gd name="T15" fmla="*/ 2147483646 h 3"/>
              <a:gd name="T16" fmla="*/ 2147483646 w 120"/>
              <a:gd name="T17" fmla="*/ 0 h 3"/>
              <a:gd name="T18" fmla="*/ 2147483646 w 120"/>
              <a:gd name="T19" fmla="*/ 0 h 3"/>
              <a:gd name="T20" fmla="*/ 2147483646 w 120"/>
              <a:gd name="T21" fmla="*/ 0 h 3"/>
              <a:gd name="T22" fmla="*/ 2147483646 w 120"/>
              <a:gd name="T23" fmla="*/ 2147483646 h 3"/>
              <a:gd name="T24" fmla="*/ 2147483646 w 120"/>
              <a:gd name="T25" fmla="*/ 2147483646 h 3"/>
              <a:gd name="T26" fmla="*/ 2147483646 w 120"/>
              <a:gd name="T27" fmla="*/ 2147483646 h 3"/>
              <a:gd name="T28" fmla="*/ 2147483646 w 120"/>
              <a:gd name="T29" fmla="*/ 2147483646 h 3"/>
              <a:gd name="T30" fmla="*/ 2147483646 w 120"/>
              <a:gd name="T31" fmla="*/ 2147483646 h 3"/>
              <a:gd name="T32" fmla="*/ 2147483646 w 120"/>
              <a:gd name="T33" fmla="*/ 2147483646 h 3"/>
              <a:gd name="T34" fmla="*/ 2147483646 w 120"/>
              <a:gd name="T35" fmla="*/ 0 h 3"/>
              <a:gd name="T36" fmla="*/ 2147483646 w 120"/>
              <a:gd name="T37" fmla="*/ 0 h 3"/>
              <a:gd name="T38" fmla="*/ 2147483646 w 120"/>
              <a:gd name="T39" fmla="*/ 0 h 3"/>
              <a:gd name="T40" fmla="*/ 2147483646 w 120"/>
              <a:gd name="T41" fmla="*/ 2147483646 h 3"/>
              <a:gd name="T42" fmla="*/ 2147483646 w 120"/>
              <a:gd name="T43" fmla="*/ 2147483646 h 3"/>
              <a:gd name="T44" fmla="*/ 2147483646 w 120"/>
              <a:gd name="T45" fmla="*/ 2147483646 h 3"/>
              <a:gd name="T46" fmla="*/ 2147483646 w 120"/>
              <a:gd name="T47" fmla="*/ 2147483646 h 3"/>
              <a:gd name="T48" fmla="*/ 2147483646 w 120"/>
              <a:gd name="T49" fmla="*/ 2147483646 h 3"/>
              <a:gd name="T50" fmla="*/ 2147483646 w 120"/>
              <a:gd name="T51" fmla="*/ 2147483646 h 3"/>
              <a:gd name="T52" fmla="*/ 2147483646 w 120"/>
              <a:gd name="T53" fmla="*/ 0 h 3"/>
              <a:gd name="T54" fmla="*/ 2147483646 w 120"/>
              <a:gd name="T55" fmla="*/ 0 h 3"/>
              <a:gd name="T56" fmla="*/ 2147483646 w 120"/>
              <a:gd name="T57" fmla="*/ 0 h 3"/>
              <a:gd name="T58" fmla="*/ 2147483646 w 120"/>
              <a:gd name="T59" fmla="*/ 2147483646 h 3"/>
              <a:gd name="T60" fmla="*/ 2147483646 w 120"/>
              <a:gd name="T61" fmla="*/ 2147483646 h 3"/>
              <a:gd name="T62" fmla="*/ 2147483646 w 120"/>
              <a:gd name="T63" fmla="*/ 2147483646 h 3"/>
              <a:gd name="T64" fmla="*/ 2147483646 w 120"/>
              <a:gd name="T65" fmla="*/ 2147483646 h 3"/>
              <a:gd name="T66" fmla="*/ 2147483646 w 120"/>
              <a:gd name="T67" fmla="*/ 2147483646 h 3"/>
              <a:gd name="T68" fmla="*/ 2147483646 w 120"/>
              <a:gd name="T69" fmla="*/ 2147483646 h 3"/>
              <a:gd name="T70" fmla="*/ 2147483646 w 120"/>
              <a:gd name="T71" fmla="*/ 0 h 3"/>
              <a:gd name="T72" fmla="*/ 2147483646 w 120"/>
              <a:gd name="T73" fmla="*/ 0 h 3"/>
              <a:gd name="T74" fmla="*/ 2147483646 w 120"/>
              <a:gd name="T75" fmla="*/ 0 h 3"/>
              <a:gd name="T76" fmla="*/ 2147483646 w 120"/>
              <a:gd name="T77" fmla="*/ 2147483646 h 3"/>
              <a:gd name="T78" fmla="*/ 2147483646 w 120"/>
              <a:gd name="T79" fmla="*/ 2147483646 h 3"/>
              <a:gd name="T80" fmla="*/ 2147483646 w 120"/>
              <a:gd name="T81" fmla="*/ 2147483646 h 3"/>
              <a:gd name="T82" fmla="*/ 2147483646 w 120"/>
              <a:gd name="T83" fmla="*/ 2147483646 h 3"/>
              <a:gd name="T84" fmla="*/ 2147483646 w 120"/>
              <a:gd name="T85" fmla="*/ 2147483646 h 3"/>
              <a:gd name="T86" fmla="*/ 2147483646 w 120"/>
              <a:gd name="T87" fmla="*/ 2147483646 h 3"/>
              <a:gd name="T88" fmla="*/ 2147483646 w 120"/>
              <a:gd name="T89" fmla="*/ 0 h 3"/>
              <a:gd name="T90" fmla="*/ 2147483646 w 120"/>
              <a:gd name="T91" fmla="*/ 0 h 3"/>
              <a:gd name="T92" fmla="*/ 2147483646 w 120"/>
              <a:gd name="T93" fmla="*/ 0 h 3"/>
              <a:gd name="T94" fmla="*/ 2147483646 w 120"/>
              <a:gd name="T95" fmla="*/ 2147483646 h 3"/>
              <a:gd name="T96" fmla="*/ 2147483646 w 120"/>
              <a:gd name="T97" fmla="*/ 2147483646 h 3"/>
              <a:gd name="T98" fmla="*/ 2147483646 w 120"/>
              <a:gd name="T99" fmla="*/ 2147483646 h 3"/>
              <a:gd name="T100" fmla="*/ 2147483646 w 120"/>
              <a:gd name="T101" fmla="*/ 2147483646 h 3"/>
              <a:gd name="T102" fmla="*/ 2147483646 w 120"/>
              <a:gd name="T103" fmla="*/ 2147483646 h 3"/>
              <a:gd name="T104" fmla="*/ 2147483646 w 120"/>
              <a:gd name="T105" fmla="*/ 2147483646 h 3"/>
              <a:gd name="T106" fmla="*/ 2147483646 w 120"/>
              <a:gd name="T107" fmla="*/ 0 h 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2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2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0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2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2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0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0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2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0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0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2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2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0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3971925" y="5861050"/>
            <a:ext cx="684213" cy="15875"/>
          </a:xfrm>
          <a:custGeom>
            <a:avLst/>
            <a:gdLst>
              <a:gd name="T0" fmla="*/ 2147483646 w 120"/>
              <a:gd name="T1" fmla="*/ 0 h 3"/>
              <a:gd name="T2" fmla="*/ 2147483646 w 120"/>
              <a:gd name="T3" fmla="*/ 0 h 3"/>
              <a:gd name="T4" fmla="*/ 2147483646 w 120"/>
              <a:gd name="T5" fmla="*/ 2147483646 h 3"/>
              <a:gd name="T6" fmla="*/ 2147483646 w 120"/>
              <a:gd name="T7" fmla="*/ 2147483646 h 3"/>
              <a:gd name="T8" fmla="*/ 2147483646 w 120"/>
              <a:gd name="T9" fmla="*/ 2147483646 h 3"/>
              <a:gd name="T10" fmla="*/ 2147483646 w 120"/>
              <a:gd name="T11" fmla="*/ 2147483646 h 3"/>
              <a:gd name="T12" fmla="*/ 0 w 120"/>
              <a:gd name="T13" fmla="*/ 2147483646 h 3"/>
              <a:gd name="T14" fmla="*/ 0 w 120"/>
              <a:gd name="T15" fmla="*/ 2147483646 h 3"/>
              <a:gd name="T16" fmla="*/ 2147483646 w 120"/>
              <a:gd name="T17" fmla="*/ 0 h 3"/>
              <a:gd name="T18" fmla="*/ 2147483646 w 120"/>
              <a:gd name="T19" fmla="*/ 0 h 3"/>
              <a:gd name="T20" fmla="*/ 2147483646 w 120"/>
              <a:gd name="T21" fmla="*/ 0 h 3"/>
              <a:gd name="T22" fmla="*/ 2147483646 w 120"/>
              <a:gd name="T23" fmla="*/ 2147483646 h 3"/>
              <a:gd name="T24" fmla="*/ 2147483646 w 120"/>
              <a:gd name="T25" fmla="*/ 2147483646 h 3"/>
              <a:gd name="T26" fmla="*/ 2147483646 w 120"/>
              <a:gd name="T27" fmla="*/ 2147483646 h 3"/>
              <a:gd name="T28" fmla="*/ 2147483646 w 120"/>
              <a:gd name="T29" fmla="*/ 2147483646 h 3"/>
              <a:gd name="T30" fmla="*/ 2147483646 w 120"/>
              <a:gd name="T31" fmla="*/ 2147483646 h 3"/>
              <a:gd name="T32" fmla="*/ 2147483646 w 120"/>
              <a:gd name="T33" fmla="*/ 2147483646 h 3"/>
              <a:gd name="T34" fmla="*/ 2147483646 w 120"/>
              <a:gd name="T35" fmla="*/ 0 h 3"/>
              <a:gd name="T36" fmla="*/ 2147483646 w 120"/>
              <a:gd name="T37" fmla="*/ 0 h 3"/>
              <a:gd name="T38" fmla="*/ 2147483646 w 120"/>
              <a:gd name="T39" fmla="*/ 0 h 3"/>
              <a:gd name="T40" fmla="*/ 2147483646 w 120"/>
              <a:gd name="T41" fmla="*/ 2147483646 h 3"/>
              <a:gd name="T42" fmla="*/ 2147483646 w 120"/>
              <a:gd name="T43" fmla="*/ 2147483646 h 3"/>
              <a:gd name="T44" fmla="*/ 2147483646 w 120"/>
              <a:gd name="T45" fmla="*/ 2147483646 h 3"/>
              <a:gd name="T46" fmla="*/ 2147483646 w 120"/>
              <a:gd name="T47" fmla="*/ 2147483646 h 3"/>
              <a:gd name="T48" fmla="*/ 2147483646 w 120"/>
              <a:gd name="T49" fmla="*/ 2147483646 h 3"/>
              <a:gd name="T50" fmla="*/ 2147483646 w 120"/>
              <a:gd name="T51" fmla="*/ 2147483646 h 3"/>
              <a:gd name="T52" fmla="*/ 2147483646 w 120"/>
              <a:gd name="T53" fmla="*/ 0 h 3"/>
              <a:gd name="T54" fmla="*/ 2147483646 w 120"/>
              <a:gd name="T55" fmla="*/ 0 h 3"/>
              <a:gd name="T56" fmla="*/ 2147483646 w 120"/>
              <a:gd name="T57" fmla="*/ 0 h 3"/>
              <a:gd name="T58" fmla="*/ 2147483646 w 120"/>
              <a:gd name="T59" fmla="*/ 2147483646 h 3"/>
              <a:gd name="T60" fmla="*/ 2147483646 w 120"/>
              <a:gd name="T61" fmla="*/ 2147483646 h 3"/>
              <a:gd name="T62" fmla="*/ 2147483646 w 120"/>
              <a:gd name="T63" fmla="*/ 2147483646 h 3"/>
              <a:gd name="T64" fmla="*/ 2147483646 w 120"/>
              <a:gd name="T65" fmla="*/ 2147483646 h 3"/>
              <a:gd name="T66" fmla="*/ 2147483646 w 120"/>
              <a:gd name="T67" fmla="*/ 2147483646 h 3"/>
              <a:gd name="T68" fmla="*/ 2147483646 w 120"/>
              <a:gd name="T69" fmla="*/ 2147483646 h 3"/>
              <a:gd name="T70" fmla="*/ 2147483646 w 120"/>
              <a:gd name="T71" fmla="*/ 0 h 3"/>
              <a:gd name="T72" fmla="*/ 2147483646 w 120"/>
              <a:gd name="T73" fmla="*/ 0 h 3"/>
              <a:gd name="T74" fmla="*/ 2147483646 w 120"/>
              <a:gd name="T75" fmla="*/ 0 h 3"/>
              <a:gd name="T76" fmla="*/ 2147483646 w 120"/>
              <a:gd name="T77" fmla="*/ 2147483646 h 3"/>
              <a:gd name="T78" fmla="*/ 2147483646 w 120"/>
              <a:gd name="T79" fmla="*/ 2147483646 h 3"/>
              <a:gd name="T80" fmla="*/ 2147483646 w 120"/>
              <a:gd name="T81" fmla="*/ 2147483646 h 3"/>
              <a:gd name="T82" fmla="*/ 2147483646 w 120"/>
              <a:gd name="T83" fmla="*/ 2147483646 h 3"/>
              <a:gd name="T84" fmla="*/ 2147483646 w 120"/>
              <a:gd name="T85" fmla="*/ 2147483646 h 3"/>
              <a:gd name="T86" fmla="*/ 2147483646 w 120"/>
              <a:gd name="T87" fmla="*/ 2147483646 h 3"/>
              <a:gd name="T88" fmla="*/ 2147483646 w 120"/>
              <a:gd name="T89" fmla="*/ 0 h 3"/>
              <a:gd name="T90" fmla="*/ 2147483646 w 120"/>
              <a:gd name="T91" fmla="*/ 0 h 3"/>
              <a:gd name="T92" fmla="*/ 2147483646 w 120"/>
              <a:gd name="T93" fmla="*/ 0 h 3"/>
              <a:gd name="T94" fmla="*/ 2147483646 w 120"/>
              <a:gd name="T95" fmla="*/ 2147483646 h 3"/>
              <a:gd name="T96" fmla="*/ 2147483646 w 120"/>
              <a:gd name="T97" fmla="*/ 2147483646 h 3"/>
              <a:gd name="T98" fmla="*/ 2147483646 w 120"/>
              <a:gd name="T99" fmla="*/ 2147483646 h 3"/>
              <a:gd name="T100" fmla="*/ 2147483646 w 120"/>
              <a:gd name="T101" fmla="*/ 2147483646 h 3"/>
              <a:gd name="T102" fmla="*/ 2147483646 w 120"/>
              <a:gd name="T103" fmla="*/ 2147483646 h 3"/>
              <a:gd name="T104" fmla="*/ 2147483646 w 120"/>
              <a:gd name="T105" fmla="*/ 2147483646 h 3"/>
              <a:gd name="T106" fmla="*/ 2147483646 w 120"/>
              <a:gd name="T107" fmla="*/ 0 h 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0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2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2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0"/>
                  <a:pt x="78" y="1"/>
                </a:cubicBezTo>
                <a:cubicBezTo>
                  <a:pt x="78" y="1"/>
                  <a:pt x="78" y="1"/>
                  <a:pt x="78" y="1"/>
                </a:cubicBezTo>
                <a:cubicBezTo>
                  <a:pt x="78" y="2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2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3" y="0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0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2"/>
                  <a:pt x="84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4" y="0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0"/>
                  <a:pt x="120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2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2"/>
                  <a:pt x="105" y="1"/>
                </a:cubicBezTo>
                <a:cubicBezTo>
                  <a:pt x="105" y="1"/>
                  <a:pt x="105" y="1"/>
                  <a:pt x="105" y="1"/>
                </a:cubicBezTo>
                <a:cubicBezTo>
                  <a:pt x="105" y="0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Freeform 11"/>
          <p:cNvSpPr/>
          <p:nvPr/>
        </p:nvSpPr>
        <p:spPr bwMode="auto">
          <a:xfrm>
            <a:off x="4187825" y="5029200"/>
            <a:ext cx="344488" cy="952500"/>
          </a:xfrm>
          <a:custGeom>
            <a:avLst/>
            <a:gdLst>
              <a:gd name="T0" fmla="*/ 0 w 143"/>
              <a:gd name="T1" fmla="*/ 0 h 407"/>
              <a:gd name="T2" fmla="*/ 2147483646 w 143"/>
              <a:gd name="T3" fmla="*/ 2147483646 h 407"/>
              <a:gd name="T4" fmla="*/ 2147483646 w 143"/>
              <a:gd name="T5" fmla="*/ 2147483646 h 407"/>
              <a:gd name="T6" fmla="*/ 0 w 143"/>
              <a:gd name="T7" fmla="*/ 2147483646 h 407"/>
              <a:gd name="T8" fmla="*/ 0 w 143"/>
              <a:gd name="T9" fmla="*/ 0 h 407"/>
              <a:gd name="T10" fmla="*/ 0 w 143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7">
                <a:moveTo>
                  <a:pt x="0" y="0"/>
                </a:moveTo>
                <a:lnTo>
                  <a:pt x="143" y="135"/>
                </a:lnTo>
                <a:lnTo>
                  <a:pt x="143" y="407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Freeform 12"/>
          <p:cNvSpPr>
            <a:spLocks noEditPoints="1"/>
          </p:cNvSpPr>
          <p:nvPr/>
        </p:nvSpPr>
        <p:spPr bwMode="auto">
          <a:xfrm>
            <a:off x="4187825" y="5584825"/>
            <a:ext cx="344488" cy="344488"/>
          </a:xfrm>
          <a:custGeom>
            <a:avLst/>
            <a:gdLst>
              <a:gd name="T0" fmla="*/ 2147483646 w 60"/>
              <a:gd name="T1" fmla="*/ 2147483646 h 62"/>
              <a:gd name="T2" fmla="*/ 2147483646 w 60"/>
              <a:gd name="T3" fmla="*/ 2147483646 h 62"/>
              <a:gd name="T4" fmla="*/ 2147483646 w 60"/>
              <a:gd name="T5" fmla="*/ 2147483646 h 62"/>
              <a:gd name="T6" fmla="*/ 2147483646 w 60"/>
              <a:gd name="T7" fmla="*/ 2147483646 h 62"/>
              <a:gd name="T8" fmla="*/ 2147483646 w 60"/>
              <a:gd name="T9" fmla="*/ 2147483646 h 62"/>
              <a:gd name="T10" fmla="*/ 2147483646 w 60"/>
              <a:gd name="T11" fmla="*/ 2147483646 h 62"/>
              <a:gd name="T12" fmla="*/ 2147483646 w 60"/>
              <a:gd name="T13" fmla="*/ 2147483646 h 62"/>
              <a:gd name="T14" fmla="*/ 0 w 60"/>
              <a:gd name="T15" fmla="*/ 2147483646 h 62"/>
              <a:gd name="T16" fmla="*/ 0 w 60"/>
              <a:gd name="T17" fmla="*/ 0 h 62"/>
              <a:gd name="T18" fmla="*/ 2147483646 w 60"/>
              <a:gd name="T19" fmla="*/ 2147483646 h 62"/>
              <a:gd name="T20" fmla="*/ 2147483646 w 60"/>
              <a:gd name="T21" fmla="*/ 2147483646 h 62"/>
              <a:gd name="T22" fmla="*/ 2147483646 w 60"/>
              <a:gd name="T23" fmla="*/ 2147483646 h 62"/>
              <a:gd name="T24" fmla="*/ 2147483646 w 60"/>
              <a:gd name="T25" fmla="*/ 2147483646 h 62"/>
              <a:gd name="T26" fmla="*/ 0 w 60"/>
              <a:gd name="T27" fmla="*/ 2147483646 h 62"/>
              <a:gd name="T28" fmla="*/ 2147483646 w 60"/>
              <a:gd name="T29" fmla="*/ 2147483646 h 62"/>
              <a:gd name="T30" fmla="*/ 2147483646 w 60"/>
              <a:gd name="T31" fmla="*/ 2147483646 h 62"/>
              <a:gd name="T32" fmla="*/ 2147483646 w 60"/>
              <a:gd name="T33" fmla="*/ 2147483646 h 62"/>
              <a:gd name="T34" fmla="*/ 2147483646 w 60"/>
              <a:gd name="T35" fmla="*/ 2147483646 h 62"/>
              <a:gd name="T36" fmla="*/ 2147483646 w 60"/>
              <a:gd name="T37" fmla="*/ 2147483646 h 62"/>
              <a:gd name="T38" fmla="*/ 2147483646 w 60"/>
              <a:gd name="T39" fmla="*/ 2147483646 h 62"/>
              <a:gd name="T40" fmla="*/ 2147483646 w 60"/>
              <a:gd name="T41" fmla="*/ 2147483646 h 62"/>
              <a:gd name="T42" fmla="*/ 2147483646 w 60"/>
              <a:gd name="T43" fmla="*/ 2147483646 h 62"/>
              <a:gd name="T44" fmla="*/ 2147483646 w 60"/>
              <a:gd name="T45" fmla="*/ 2147483646 h 62"/>
              <a:gd name="T46" fmla="*/ 2147483646 w 60"/>
              <a:gd name="T47" fmla="*/ 2147483646 h 62"/>
              <a:gd name="T48" fmla="*/ 2147483646 w 60"/>
              <a:gd name="T49" fmla="*/ 2147483646 h 62"/>
              <a:gd name="T50" fmla="*/ 2147483646 w 60"/>
              <a:gd name="T51" fmla="*/ 2147483646 h 62"/>
              <a:gd name="T52" fmla="*/ 2147483646 w 60"/>
              <a:gd name="T53" fmla="*/ 2147483646 h 62"/>
              <a:gd name="T54" fmla="*/ 2147483646 w 60"/>
              <a:gd name="T55" fmla="*/ 2147483646 h 62"/>
              <a:gd name="T56" fmla="*/ 2147483646 w 60"/>
              <a:gd name="T57" fmla="*/ 2147483646 h 62"/>
              <a:gd name="T58" fmla="*/ 2147483646 w 60"/>
              <a:gd name="T59" fmla="*/ 2147483646 h 62"/>
              <a:gd name="T60" fmla="*/ 2147483646 w 60"/>
              <a:gd name="T61" fmla="*/ 2147483646 h 62"/>
              <a:gd name="T62" fmla="*/ 2147483646 w 60"/>
              <a:gd name="T63" fmla="*/ 2147483646 h 62"/>
              <a:gd name="T64" fmla="*/ 2147483646 w 60"/>
              <a:gd name="T65" fmla="*/ 2147483646 h 62"/>
              <a:gd name="T66" fmla="*/ 2147483646 w 60"/>
              <a:gd name="T67" fmla="*/ 2147483646 h 62"/>
              <a:gd name="T68" fmla="*/ 2147483646 w 60"/>
              <a:gd name="T69" fmla="*/ 2147483646 h 62"/>
              <a:gd name="T70" fmla="*/ 2147483646 w 60"/>
              <a:gd name="T71" fmla="*/ 2147483646 h 62"/>
              <a:gd name="T72" fmla="*/ 2147483646 w 60"/>
              <a:gd name="T73" fmla="*/ 2147483646 h 62"/>
              <a:gd name="T74" fmla="*/ 2147483646 w 60"/>
              <a:gd name="T75" fmla="*/ 2147483646 h 62"/>
              <a:gd name="T76" fmla="*/ 2147483646 w 60"/>
              <a:gd name="T77" fmla="*/ 2147483646 h 62"/>
              <a:gd name="T78" fmla="*/ 2147483646 w 60"/>
              <a:gd name="T79" fmla="*/ 2147483646 h 62"/>
              <a:gd name="T80" fmla="*/ 2147483646 w 60"/>
              <a:gd name="T81" fmla="*/ 2147483646 h 6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2">
                <a:moveTo>
                  <a:pt x="60" y="57"/>
                </a:moveTo>
                <a:cubicBezTo>
                  <a:pt x="60" y="62"/>
                  <a:pt x="60" y="62"/>
                  <a:pt x="60" y="62"/>
                </a:cubicBezTo>
                <a:cubicBezTo>
                  <a:pt x="58" y="60"/>
                  <a:pt x="56" y="58"/>
                  <a:pt x="53" y="56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3"/>
                  <a:pt x="55" y="53"/>
                  <a:pt x="56" y="53"/>
                </a:cubicBezTo>
                <a:cubicBezTo>
                  <a:pt x="57" y="55"/>
                  <a:pt x="58" y="56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7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3"/>
                  <a:pt x="16" y="15"/>
                  <a:pt x="19" y="18"/>
                </a:cubicBezTo>
                <a:cubicBezTo>
                  <a:pt x="19" y="19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8"/>
                  <a:pt x="11" y="15"/>
                  <a:pt x="8" y="12"/>
                </a:cubicBezTo>
                <a:cubicBezTo>
                  <a:pt x="7" y="12"/>
                  <a:pt x="7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30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4"/>
                  <a:pt x="25" y="24"/>
                  <a:pt x="25" y="24"/>
                </a:cubicBezTo>
                <a:close/>
                <a:moveTo>
                  <a:pt x="41" y="39"/>
                </a:moveTo>
                <a:cubicBezTo>
                  <a:pt x="43" y="42"/>
                  <a:pt x="46" y="44"/>
                  <a:pt x="49" y="47"/>
                </a:cubicBezTo>
                <a:cubicBezTo>
                  <a:pt x="50" y="48"/>
                  <a:pt x="50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7"/>
                  <a:pt x="41" y="44"/>
                  <a:pt x="38" y="41"/>
                </a:cubicBezTo>
                <a:cubicBezTo>
                  <a:pt x="38" y="41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3890963" y="4197350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3971925" y="4237038"/>
            <a:ext cx="684213" cy="20637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1" name="Freeform 15"/>
          <p:cNvSpPr>
            <a:spLocks noEditPoints="1"/>
          </p:cNvSpPr>
          <p:nvPr/>
        </p:nvSpPr>
        <p:spPr bwMode="auto">
          <a:xfrm>
            <a:off x="3971925" y="4775200"/>
            <a:ext cx="684213" cy="20638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2" name="Freeform 16"/>
          <p:cNvSpPr/>
          <p:nvPr/>
        </p:nvSpPr>
        <p:spPr bwMode="auto">
          <a:xfrm>
            <a:off x="4187825" y="3946525"/>
            <a:ext cx="344488" cy="954088"/>
          </a:xfrm>
          <a:custGeom>
            <a:avLst/>
            <a:gdLst>
              <a:gd name="T0" fmla="*/ 0 w 143"/>
              <a:gd name="T1" fmla="*/ 0 h 408"/>
              <a:gd name="T2" fmla="*/ 2147483646 w 143"/>
              <a:gd name="T3" fmla="*/ 2147483646 h 408"/>
              <a:gd name="T4" fmla="*/ 2147483646 w 143"/>
              <a:gd name="T5" fmla="*/ 2147483646 h 408"/>
              <a:gd name="T6" fmla="*/ 0 w 143"/>
              <a:gd name="T7" fmla="*/ 2147483646 h 408"/>
              <a:gd name="T8" fmla="*/ 0 w 143"/>
              <a:gd name="T9" fmla="*/ 0 h 408"/>
              <a:gd name="T10" fmla="*/ 0 w 143"/>
              <a:gd name="T11" fmla="*/ 0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8">
                <a:moveTo>
                  <a:pt x="0" y="0"/>
                </a:moveTo>
                <a:lnTo>
                  <a:pt x="143" y="135"/>
                </a:lnTo>
                <a:lnTo>
                  <a:pt x="143" y="408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3" name="Freeform 17"/>
          <p:cNvSpPr>
            <a:spLocks noEditPoints="1"/>
          </p:cNvSpPr>
          <p:nvPr/>
        </p:nvSpPr>
        <p:spPr bwMode="auto">
          <a:xfrm>
            <a:off x="4187825" y="4500563"/>
            <a:ext cx="344488" cy="339725"/>
          </a:xfrm>
          <a:custGeom>
            <a:avLst/>
            <a:gdLst>
              <a:gd name="T0" fmla="*/ 2147483646 w 60"/>
              <a:gd name="T1" fmla="*/ 2147483646 h 61"/>
              <a:gd name="T2" fmla="*/ 2147483646 w 60"/>
              <a:gd name="T3" fmla="*/ 2147483646 h 61"/>
              <a:gd name="T4" fmla="*/ 2147483646 w 60"/>
              <a:gd name="T5" fmla="*/ 2147483646 h 61"/>
              <a:gd name="T6" fmla="*/ 2147483646 w 60"/>
              <a:gd name="T7" fmla="*/ 2147483646 h 61"/>
              <a:gd name="T8" fmla="*/ 2147483646 w 60"/>
              <a:gd name="T9" fmla="*/ 2147483646 h 61"/>
              <a:gd name="T10" fmla="*/ 2147483646 w 60"/>
              <a:gd name="T11" fmla="*/ 2147483646 h 61"/>
              <a:gd name="T12" fmla="*/ 2147483646 w 60"/>
              <a:gd name="T13" fmla="*/ 2147483646 h 61"/>
              <a:gd name="T14" fmla="*/ 0 w 60"/>
              <a:gd name="T15" fmla="*/ 2147483646 h 61"/>
              <a:gd name="T16" fmla="*/ 0 w 60"/>
              <a:gd name="T17" fmla="*/ 0 h 61"/>
              <a:gd name="T18" fmla="*/ 2147483646 w 60"/>
              <a:gd name="T19" fmla="*/ 2147483646 h 61"/>
              <a:gd name="T20" fmla="*/ 2147483646 w 60"/>
              <a:gd name="T21" fmla="*/ 2147483646 h 61"/>
              <a:gd name="T22" fmla="*/ 2147483646 w 60"/>
              <a:gd name="T23" fmla="*/ 2147483646 h 61"/>
              <a:gd name="T24" fmla="*/ 2147483646 w 60"/>
              <a:gd name="T25" fmla="*/ 2147483646 h 61"/>
              <a:gd name="T26" fmla="*/ 0 w 60"/>
              <a:gd name="T27" fmla="*/ 2147483646 h 61"/>
              <a:gd name="T28" fmla="*/ 2147483646 w 60"/>
              <a:gd name="T29" fmla="*/ 2147483646 h 61"/>
              <a:gd name="T30" fmla="*/ 2147483646 w 60"/>
              <a:gd name="T31" fmla="*/ 2147483646 h 61"/>
              <a:gd name="T32" fmla="*/ 2147483646 w 60"/>
              <a:gd name="T33" fmla="*/ 2147483646 h 61"/>
              <a:gd name="T34" fmla="*/ 2147483646 w 60"/>
              <a:gd name="T35" fmla="*/ 2147483646 h 61"/>
              <a:gd name="T36" fmla="*/ 2147483646 w 60"/>
              <a:gd name="T37" fmla="*/ 2147483646 h 61"/>
              <a:gd name="T38" fmla="*/ 2147483646 w 60"/>
              <a:gd name="T39" fmla="*/ 2147483646 h 61"/>
              <a:gd name="T40" fmla="*/ 2147483646 w 60"/>
              <a:gd name="T41" fmla="*/ 2147483646 h 61"/>
              <a:gd name="T42" fmla="*/ 2147483646 w 60"/>
              <a:gd name="T43" fmla="*/ 2147483646 h 61"/>
              <a:gd name="T44" fmla="*/ 2147483646 w 60"/>
              <a:gd name="T45" fmla="*/ 2147483646 h 61"/>
              <a:gd name="T46" fmla="*/ 2147483646 w 60"/>
              <a:gd name="T47" fmla="*/ 2147483646 h 61"/>
              <a:gd name="T48" fmla="*/ 2147483646 w 60"/>
              <a:gd name="T49" fmla="*/ 2147483646 h 61"/>
              <a:gd name="T50" fmla="*/ 2147483646 w 60"/>
              <a:gd name="T51" fmla="*/ 2147483646 h 61"/>
              <a:gd name="T52" fmla="*/ 2147483646 w 60"/>
              <a:gd name="T53" fmla="*/ 2147483646 h 61"/>
              <a:gd name="T54" fmla="*/ 2147483646 w 60"/>
              <a:gd name="T55" fmla="*/ 2147483646 h 61"/>
              <a:gd name="T56" fmla="*/ 2147483646 w 60"/>
              <a:gd name="T57" fmla="*/ 2147483646 h 61"/>
              <a:gd name="T58" fmla="*/ 2147483646 w 60"/>
              <a:gd name="T59" fmla="*/ 2147483646 h 61"/>
              <a:gd name="T60" fmla="*/ 2147483646 w 60"/>
              <a:gd name="T61" fmla="*/ 2147483646 h 61"/>
              <a:gd name="T62" fmla="*/ 2147483646 w 60"/>
              <a:gd name="T63" fmla="*/ 2147483646 h 61"/>
              <a:gd name="T64" fmla="*/ 2147483646 w 60"/>
              <a:gd name="T65" fmla="*/ 2147483646 h 61"/>
              <a:gd name="T66" fmla="*/ 2147483646 w 60"/>
              <a:gd name="T67" fmla="*/ 2147483646 h 61"/>
              <a:gd name="T68" fmla="*/ 2147483646 w 60"/>
              <a:gd name="T69" fmla="*/ 2147483646 h 61"/>
              <a:gd name="T70" fmla="*/ 2147483646 w 60"/>
              <a:gd name="T71" fmla="*/ 2147483646 h 61"/>
              <a:gd name="T72" fmla="*/ 2147483646 w 60"/>
              <a:gd name="T73" fmla="*/ 2147483646 h 61"/>
              <a:gd name="T74" fmla="*/ 2147483646 w 60"/>
              <a:gd name="T75" fmla="*/ 2147483646 h 61"/>
              <a:gd name="T76" fmla="*/ 2147483646 w 60"/>
              <a:gd name="T77" fmla="*/ 2147483646 h 61"/>
              <a:gd name="T78" fmla="*/ 2147483646 w 60"/>
              <a:gd name="T79" fmla="*/ 2147483646 h 61"/>
              <a:gd name="T80" fmla="*/ 2147483646 w 60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6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30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7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3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4" name="Freeform 18"/>
          <p:cNvSpPr/>
          <p:nvPr/>
        </p:nvSpPr>
        <p:spPr bwMode="auto">
          <a:xfrm>
            <a:off x="3890963" y="3108325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5" name="Freeform 19"/>
          <p:cNvSpPr>
            <a:spLocks noEditPoints="1"/>
          </p:cNvSpPr>
          <p:nvPr/>
        </p:nvSpPr>
        <p:spPr bwMode="auto">
          <a:xfrm>
            <a:off x="3971925" y="3148013"/>
            <a:ext cx="684213" cy="20637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6" name="Freeform 20"/>
          <p:cNvSpPr>
            <a:spLocks noEditPoints="1"/>
          </p:cNvSpPr>
          <p:nvPr/>
        </p:nvSpPr>
        <p:spPr bwMode="auto">
          <a:xfrm>
            <a:off x="3971925" y="3686175"/>
            <a:ext cx="684213" cy="20638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rgbClr val="979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7" name="Freeform 21"/>
          <p:cNvSpPr/>
          <p:nvPr/>
        </p:nvSpPr>
        <p:spPr bwMode="auto">
          <a:xfrm>
            <a:off x="4187825" y="2860675"/>
            <a:ext cx="344488" cy="952500"/>
          </a:xfrm>
          <a:custGeom>
            <a:avLst/>
            <a:gdLst>
              <a:gd name="T0" fmla="*/ 0 w 143"/>
              <a:gd name="T1" fmla="*/ 0 h 407"/>
              <a:gd name="T2" fmla="*/ 2147483646 w 143"/>
              <a:gd name="T3" fmla="*/ 2147483646 h 407"/>
              <a:gd name="T4" fmla="*/ 2147483646 w 143"/>
              <a:gd name="T5" fmla="*/ 2147483646 h 407"/>
              <a:gd name="T6" fmla="*/ 0 w 143"/>
              <a:gd name="T7" fmla="*/ 2147483646 h 407"/>
              <a:gd name="T8" fmla="*/ 0 w 143"/>
              <a:gd name="T9" fmla="*/ 0 h 407"/>
              <a:gd name="T10" fmla="*/ 0 w 143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7">
                <a:moveTo>
                  <a:pt x="0" y="0"/>
                </a:moveTo>
                <a:lnTo>
                  <a:pt x="143" y="135"/>
                </a:lnTo>
                <a:lnTo>
                  <a:pt x="143" y="407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4187825" y="3414713"/>
            <a:ext cx="344488" cy="336550"/>
          </a:xfrm>
          <a:custGeom>
            <a:avLst/>
            <a:gdLst>
              <a:gd name="T0" fmla="*/ 2147483646 w 60"/>
              <a:gd name="T1" fmla="*/ 2147483646 h 61"/>
              <a:gd name="T2" fmla="*/ 2147483646 w 60"/>
              <a:gd name="T3" fmla="*/ 2147483646 h 61"/>
              <a:gd name="T4" fmla="*/ 2147483646 w 60"/>
              <a:gd name="T5" fmla="*/ 2147483646 h 61"/>
              <a:gd name="T6" fmla="*/ 2147483646 w 60"/>
              <a:gd name="T7" fmla="*/ 2147483646 h 61"/>
              <a:gd name="T8" fmla="*/ 2147483646 w 60"/>
              <a:gd name="T9" fmla="*/ 2147483646 h 61"/>
              <a:gd name="T10" fmla="*/ 2147483646 w 60"/>
              <a:gd name="T11" fmla="*/ 2147483646 h 61"/>
              <a:gd name="T12" fmla="*/ 2147483646 w 60"/>
              <a:gd name="T13" fmla="*/ 2147483646 h 61"/>
              <a:gd name="T14" fmla="*/ 0 w 60"/>
              <a:gd name="T15" fmla="*/ 2147483646 h 61"/>
              <a:gd name="T16" fmla="*/ 0 w 60"/>
              <a:gd name="T17" fmla="*/ 0 h 61"/>
              <a:gd name="T18" fmla="*/ 2147483646 w 60"/>
              <a:gd name="T19" fmla="*/ 2147483646 h 61"/>
              <a:gd name="T20" fmla="*/ 2147483646 w 60"/>
              <a:gd name="T21" fmla="*/ 2147483646 h 61"/>
              <a:gd name="T22" fmla="*/ 2147483646 w 60"/>
              <a:gd name="T23" fmla="*/ 2147483646 h 61"/>
              <a:gd name="T24" fmla="*/ 2147483646 w 60"/>
              <a:gd name="T25" fmla="*/ 2147483646 h 61"/>
              <a:gd name="T26" fmla="*/ 0 w 60"/>
              <a:gd name="T27" fmla="*/ 2147483646 h 61"/>
              <a:gd name="T28" fmla="*/ 2147483646 w 60"/>
              <a:gd name="T29" fmla="*/ 2147483646 h 61"/>
              <a:gd name="T30" fmla="*/ 2147483646 w 60"/>
              <a:gd name="T31" fmla="*/ 2147483646 h 61"/>
              <a:gd name="T32" fmla="*/ 2147483646 w 60"/>
              <a:gd name="T33" fmla="*/ 2147483646 h 61"/>
              <a:gd name="T34" fmla="*/ 2147483646 w 60"/>
              <a:gd name="T35" fmla="*/ 2147483646 h 61"/>
              <a:gd name="T36" fmla="*/ 2147483646 w 60"/>
              <a:gd name="T37" fmla="*/ 2147483646 h 61"/>
              <a:gd name="T38" fmla="*/ 2147483646 w 60"/>
              <a:gd name="T39" fmla="*/ 2147483646 h 61"/>
              <a:gd name="T40" fmla="*/ 2147483646 w 60"/>
              <a:gd name="T41" fmla="*/ 2147483646 h 61"/>
              <a:gd name="T42" fmla="*/ 2147483646 w 60"/>
              <a:gd name="T43" fmla="*/ 2147483646 h 61"/>
              <a:gd name="T44" fmla="*/ 2147483646 w 60"/>
              <a:gd name="T45" fmla="*/ 2147483646 h 61"/>
              <a:gd name="T46" fmla="*/ 2147483646 w 60"/>
              <a:gd name="T47" fmla="*/ 2147483646 h 61"/>
              <a:gd name="T48" fmla="*/ 2147483646 w 60"/>
              <a:gd name="T49" fmla="*/ 2147483646 h 61"/>
              <a:gd name="T50" fmla="*/ 2147483646 w 60"/>
              <a:gd name="T51" fmla="*/ 2147483646 h 61"/>
              <a:gd name="T52" fmla="*/ 2147483646 w 60"/>
              <a:gd name="T53" fmla="*/ 2147483646 h 61"/>
              <a:gd name="T54" fmla="*/ 2147483646 w 60"/>
              <a:gd name="T55" fmla="*/ 2147483646 h 61"/>
              <a:gd name="T56" fmla="*/ 2147483646 w 60"/>
              <a:gd name="T57" fmla="*/ 2147483646 h 61"/>
              <a:gd name="T58" fmla="*/ 2147483646 w 60"/>
              <a:gd name="T59" fmla="*/ 2147483646 h 61"/>
              <a:gd name="T60" fmla="*/ 2147483646 w 60"/>
              <a:gd name="T61" fmla="*/ 2147483646 h 61"/>
              <a:gd name="T62" fmla="*/ 2147483646 w 60"/>
              <a:gd name="T63" fmla="*/ 2147483646 h 61"/>
              <a:gd name="T64" fmla="*/ 2147483646 w 60"/>
              <a:gd name="T65" fmla="*/ 2147483646 h 61"/>
              <a:gd name="T66" fmla="*/ 2147483646 w 60"/>
              <a:gd name="T67" fmla="*/ 2147483646 h 61"/>
              <a:gd name="T68" fmla="*/ 2147483646 w 60"/>
              <a:gd name="T69" fmla="*/ 2147483646 h 61"/>
              <a:gd name="T70" fmla="*/ 2147483646 w 60"/>
              <a:gd name="T71" fmla="*/ 2147483646 h 61"/>
              <a:gd name="T72" fmla="*/ 2147483646 w 60"/>
              <a:gd name="T73" fmla="*/ 2147483646 h 61"/>
              <a:gd name="T74" fmla="*/ 2147483646 w 60"/>
              <a:gd name="T75" fmla="*/ 2147483646 h 61"/>
              <a:gd name="T76" fmla="*/ 2147483646 w 60"/>
              <a:gd name="T77" fmla="*/ 2147483646 h 61"/>
              <a:gd name="T78" fmla="*/ 2147483646 w 60"/>
              <a:gd name="T79" fmla="*/ 2147483646 h 61"/>
              <a:gd name="T80" fmla="*/ 2147483646 w 60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1">
                <a:moveTo>
                  <a:pt x="60" y="57"/>
                </a:moveTo>
                <a:cubicBezTo>
                  <a:pt x="60" y="61"/>
                  <a:pt x="60" y="61"/>
                  <a:pt x="60" y="61"/>
                </a:cubicBezTo>
                <a:cubicBezTo>
                  <a:pt x="58" y="59"/>
                  <a:pt x="56" y="57"/>
                  <a:pt x="53" y="55"/>
                </a:cubicBezTo>
                <a:cubicBezTo>
                  <a:pt x="53" y="55"/>
                  <a:pt x="53" y="54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4" y="52"/>
                  <a:pt x="55" y="52"/>
                  <a:pt x="56" y="53"/>
                </a:cubicBezTo>
                <a:cubicBezTo>
                  <a:pt x="57" y="54"/>
                  <a:pt x="58" y="55"/>
                  <a:pt x="60" y="57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4" y="5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1" y="6"/>
                </a:cubicBezTo>
                <a:cubicBezTo>
                  <a:pt x="1" y="5"/>
                  <a:pt x="0" y="5"/>
                  <a:pt x="0" y="4"/>
                </a:cubicBezTo>
                <a:close/>
                <a:moveTo>
                  <a:pt x="10" y="10"/>
                </a:moveTo>
                <a:cubicBezTo>
                  <a:pt x="13" y="12"/>
                  <a:pt x="16" y="15"/>
                  <a:pt x="19" y="18"/>
                </a:cubicBezTo>
                <a:cubicBezTo>
                  <a:pt x="19" y="18"/>
                  <a:pt x="19" y="19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1"/>
                  <a:pt x="17" y="21"/>
                  <a:pt x="16" y="20"/>
                </a:cubicBezTo>
                <a:cubicBezTo>
                  <a:pt x="14" y="17"/>
                  <a:pt x="11" y="15"/>
                  <a:pt x="8" y="12"/>
                </a:cubicBezTo>
                <a:cubicBezTo>
                  <a:pt x="7" y="11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9" y="9"/>
                  <a:pt x="10" y="10"/>
                </a:cubicBezTo>
                <a:close/>
                <a:moveTo>
                  <a:pt x="25" y="24"/>
                </a:moveTo>
                <a:cubicBezTo>
                  <a:pt x="28" y="27"/>
                  <a:pt x="31" y="29"/>
                  <a:pt x="34" y="32"/>
                </a:cubicBezTo>
                <a:cubicBezTo>
                  <a:pt x="35" y="33"/>
                  <a:pt x="35" y="34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29" y="32"/>
                  <a:pt x="26" y="29"/>
                  <a:pt x="23" y="26"/>
                </a:cubicBezTo>
                <a:cubicBezTo>
                  <a:pt x="22" y="26"/>
                  <a:pt x="22" y="25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3"/>
                  <a:pt x="25" y="23"/>
                  <a:pt x="25" y="24"/>
                </a:cubicBezTo>
                <a:close/>
                <a:moveTo>
                  <a:pt x="41" y="39"/>
                </a:moveTo>
                <a:cubicBezTo>
                  <a:pt x="43" y="41"/>
                  <a:pt x="46" y="44"/>
                  <a:pt x="49" y="47"/>
                </a:cubicBezTo>
                <a:cubicBezTo>
                  <a:pt x="50" y="47"/>
                  <a:pt x="50" y="48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50"/>
                  <a:pt x="47" y="50"/>
                  <a:pt x="47" y="49"/>
                </a:cubicBezTo>
                <a:cubicBezTo>
                  <a:pt x="44" y="46"/>
                  <a:pt x="41" y="44"/>
                  <a:pt x="38" y="41"/>
                </a:cubicBezTo>
                <a:cubicBezTo>
                  <a:pt x="38" y="40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8"/>
                  <a:pt x="40" y="38"/>
                  <a:pt x="41" y="39"/>
                </a:cubicBezTo>
                <a:close/>
              </a:path>
            </a:pathLst>
          </a:custGeom>
          <a:solidFill>
            <a:srgbClr val="4B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9" name="Freeform 23"/>
          <p:cNvSpPr/>
          <p:nvPr/>
        </p:nvSpPr>
        <p:spPr bwMode="auto">
          <a:xfrm>
            <a:off x="3890963" y="2027238"/>
            <a:ext cx="744537" cy="638175"/>
          </a:xfrm>
          <a:custGeom>
            <a:avLst/>
            <a:gdLst>
              <a:gd name="T0" fmla="*/ 0 w 310"/>
              <a:gd name="T1" fmla="*/ 0 h 273"/>
              <a:gd name="T2" fmla="*/ 2147483646 w 310"/>
              <a:gd name="T3" fmla="*/ 0 h 273"/>
              <a:gd name="T4" fmla="*/ 2147483646 w 310"/>
              <a:gd name="T5" fmla="*/ 2147483646 h 273"/>
              <a:gd name="T6" fmla="*/ 0 w 310"/>
              <a:gd name="T7" fmla="*/ 2147483646 h 273"/>
              <a:gd name="T8" fmla="*/ 2147483646 w 310"/>
              <a:gd name="T9" fmla="*/ 2147483646 h 273"/>
              <a:gd name="T10" fmla="*/ 0 w 310"/>
              <a:gd name="T11" fmla="*/ 0 h 273"/>
              <a:gd name="T12" fmla="*/ 0 w 31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0" h="273">
                <a:moveTo>
                  <a:pt x="0" y="0"/>
                </a:moveTo>
                <a:lnTo>
                  <a:pt x="310" y="0"/>
                </a:lnTo>
                <a:lnTo>
                  <a:pt x="310" y="273"/>
                </a:lnTo>
                <a:lnTo>
                  <a:pt x="0" y="273"/>
                </a:lnTo>
                <a:lnTo>
                  <a:pt x="84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0" name="Freeform 24"/>
          <p:cNvSpPr>
            <a:spLocks noEditPoints="1"/>
          </p:cNvSpPr>
          <p:nvPr/>
        </p:nvSpPr>
        <p:spPr bwMode="auto">
          <a:xfrm>
            <a:off x="3971925" y="2063750"/>
            <a:ext cx="684213" cy="23813"/>
          </a:xfrm>
          <a:custGeom>
            <a:avLst/>
            <a:gdLst>
              <a:gd name="T0" fmla="*/ 2147483646 w 120"/>
              <a:gd name="T1" fmla="*/ 0 h 4"/>
              <a:gd name="T2" fmla="*/ 2147483646 w 120"/>
              <a:gd name="T3" fmla="*/ 0 h 4"/>
              <a:gd name="T4" fmla="*/ 2147483646 w 120"/>
              <a:gd name="T5" fmla="*/ 2147483646 h 4"/>
              <a:gd name="T6" fmla="*/ 2147483646 w 120"/>
              <a:gd name="T7" fmla="*/ 2147483646 h 4"/>
              <a:gd name="T8" fmla="*/ 2147483646 w 120"/>
              <a:gd name="T9" fmla="*/ 2147483646 h 4"/>
              <a:gd name="T10" fmla="*/ 2147483646 w 120"/>
              <a:gd name="T11" fmla="*/ 2147483646 h 4"/>
              <a:gd name="T12" fmla="*/ 0 w 120"/>
              <a:gd name="T13" fmla="*/ 2147483646 h 4"/>
              <a:gd name="T14" fmla="*/ 0 w 120"/>
              <a:gd name="T15" fmla="*/ 2147483646 h 4"/>
              <a:gd name="T16" fmla="*/ 2147483646 w 120"/>
              <a:gd name="T17" fmla="*/ 0 h 4"/>
              <a:gd name="T18" fmla="*/ 2147483646 w 120"/>
              <a:gd name="T19" fmla="*/ 0 h 4"/>
              <a:gd name="T20" fmla="*/ 2147483646 w 120"/>
              <a:gd name="T21" fmla="*/ 0 h 4"/>
              <a:gd name="T22" fmla="*/ 2147483646 w 120"/>
              <a:gd name="T23" fmla="*/ 2147483646 h 4"/>
              <a:gd name="T24" fmla="*/ 2147483646 w 120"/>
              <a:gd name="T25" fmla="*/ 2147483646 h 4"/>
              <a:gd name="T26" fmla="*/ 2147483646 w 120"/>
              <a:gd name="T27" fmla="*/ 2147483646 h 4"/>
              <a:gd name="T28" fmla="*/ 2147483646 w 120"/>
              <a:gd name="T29" fmla="*/ 2147483646 h 4"/>
              <a:gd name="T30" fmla="*/ 2147483646 w 120"/>
              <a:gd name="T31" fmla="*/ 2147483646 h 4"/>
              <a:gd name="T32" fmla="*/ 2147483646 w 120"/>
              <a:gd name="T33" fmla="*/ 2147483646 h 4"/>
              <a:gd name="T34" fmla="*/ 2147483646 w 120"/>
              <a:gd name="T35" fmla="*/ 0 h 4"/>
              <a:gd name="T36" fmla="*/ 2147483646 w 120"/>
              <a:gd name="T37" fmla="*/ 0 h 4"/>
              <a:gd name="T38" fmla="*/ 2147483646 w 120"/>
              <a:gd name="T39" fmla="*/ 0 h 4"/>
              <a:gd name="T40" fmla="*/ 2147483646 w 120"/>
              <a:gd name="T41" fmla="*/ 2147483646 h 4"/>
              <a:gd name="T42" fmla="*/ 2147483646 w 120"/>
              <a:gd name="T43" fmla="*/ 2147483646 h 4"/>
              <a:gd name="T44" fmla="*/ 2147483646 w 120"/>
              <a:gd name="T45" fmla="*/ 2147483646 h 4"/>
              <a:gd name="T46" fmla="*/ 2147483646 w 120"/>
              <a:gd name="T47" fmla="*/ 2147483646 h 4"/>
              <a:gd name="T48" fmla="*/ 2147483646 w 120"/>
              <a:gd name="T49" fmla="*/ 2147483646 h 4"/>
              <a:gd name="T50" fmla="*/ 2147483646 w 120"/>
              <a:gd name="T51" fmla="*/ 2147483646 h 4"/>
              <a:gd name="T52" fmla="*/ 2147483646 w 120"/>
              <a:gd name="T53" fmla="*/ 0 h 4"/>
              <a:gd name="T54" fmla="*/ 2147483646 w 120"/>
              <a:gd name="T55" fmla="*/ 0 h 4"/>
              <a:gd name="T56" fmla="*/ 2147483646 w 120"/>
              <a:gd name="T57" fmla="*/ 0 h 4"/>
              <a:gd name="T58" fmla="*/ 2147483646 w 120"/>
              <a:gd name="T59" fmla="*/ 2147483646 h 4"/>
              <a:gd name="T60" fmla="*/ 2147483646 w 120"/>
              <a:gd name="T61" fmla="*/ 2147483646 h 4"/>
              <a:gd name="T62" fmla="*/ 2147483646 w 120"/>
              <a:gd name="T63" fmla="*/ 2147483646 h 4"/>
              <a:gd name="T64" fmla="*/ 2147483646 w 120"/>
              <a:gd name="T65" fmla="*/ 2147483646 h 4"/>
              <a:gd name="T66" fmla="*/ 2147483646 w 120"/>
              <a:gd name="T67" fmla="*/ 2147483646 h 4"/>
              <a:gd name="T68" fmla="*/ 2147483646 w 120"/>
              <a:gd name="T69" fmla="*/ 2147483646 h 4"/>
              <a:gd name="T70" fmla="*/ 2147483646 w 120"/>
              <a:gd name="T71" fmla="*/ 0 h 4"/>
              <a:gd name="T72" fmla="*/ 2147483646 w 120"/>
              <a:gd name="T73" fmla="*/ 0 h 4"/>
              <a:gd name="T74" fmla="*/ 2147483646 w 120"/>
              <a:gd name="T75" fmla="*/ 0 h 4"/>
              <a:gd name="T76" fmla="*/ 2147483646 w 120"/>
              <a:gd name="T77" fmla="*/ 2147483646 h 4"/>
              <a:gd name="T78" fmla="*/ 2147483646 w 120"/>
              <a:gd name="T79" fmla="*/ 2147483646 h 4"/>
              <a:gd name="T80" fmla="*/ 2147483646 w 120"/>
              <a:gd name="T81" fmla="*/ 2147483646 h 4"/>
              <a:gd name="T82" fmla="*/ 2147483646 w 120"/>
              <a:gd name="T83" fmla="*/ 2147483646 h 4"/>
              <a:gd name="T84" fmla="*/ 2147483646 w 120"/>
              <a:gd name="T85" fmla="*/ 2147483646 h 4"/>
              <a:gd name="T86" fmla="*/ 2147483646 w 120"/>
              <a:gd name="T87" fmla="*/ 2147483646 h 4"/>
              <a:gd name="T88" fmla="*/ 2147483646 w 120"/>
              <a:gd name="T89" fmla="*/ 0 h 4"/>
              <a:gd name="T90" fmla="*/ 2147483646 w 120"/>
              <a:gd name="T91" fmla="*/ 0 h 4"/>
              <a:gd name="T92" fmla="*/ 2147483646 w 120"/>
              <a:gd name="T93" fmla="*/ 0 h 4"/>
              <a:gd name="T94" fmla="*/ 2147483646 w 120"/>
              <a:gd name="T95" fmla="*/ 2147483646 h 4"/>
              <a:gd name="T96" fmla="*/ 2147483646 w 120"/>
              <a:gd name="T97" fmla="*/ 2147483646 h 4"/>
              <a:gd name="T98" fmla="*/ 2147483646 w 120"/>
              <a:gd name="T99" fmla="*/ 2147483646 h 4"/>
              <a:gd name="T100" fmla="*/ 2147483646 w 120"/>
              <a:gd name="T101" fmla="*/ 2147483646 h 4"/>
              <a:gd name="T102" fmla="*/ 2147483646 w 120"/>
              <a:gd name="T103" fmla="*/ 2147483646 h 4"/>
              <a:gd name="T104" fmla="*/ 2147483646 w 120"/>
              <a:gd name="T105" fmla="*/ 2147483646 h 4"/>
              <a:gd name="T106" fmla="*/ 2147483646 w 120"/>
              <a:gd name="T107" fmla="*/ 0 h 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4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4"/>
                  <a:pt x="13" y="4"/>
                </a:cubicBezTo>
                <a:cubicBezTo>
                  <a:pt x="9" y="4"/>
                  <a:pt x="5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0" y="4"/>
                  <a:pt x="26" y="4"/>
                  <a:pt x="22" y="4"/>
                </a:cubicBezTo>
                <a:cubicBezTo>
                  <a:pt x="21" y="4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4"/>
                  <a:pt x="55" y="4"/>
                </a:cubicBezTo>
                <a:cubicBezTo>
                  <a:pt x="51" y="4"/>
                  <a:pt x="47" y="4"/>
                  <a:pt x="43" y="4"/>
                </a:cubicBezTo>
                <a:cubicBezTo>
                  <a:pt x="42" y="4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4"/>
                  <a:pt x="76" y="4"/>
                </a:cubicBezTo>
                <a:cubicBezTo>
                  <a:pt x="72" y="4"/>
                  <a:pt x="68" y="4"/>
                  <a:pt x="64" y="4"/>
                </a:cubicBezTo>
                <a:cubicBezTo>
                  <a:pt x="63" y="4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4"/>
                  <a:pt x="97" y="4"/>
                </a:cubicBezTo>
                <a:cubicBezTo>
                  <a:pt x="93" y="4"/>
                  <a:pt x="89" y="4"/>
                  <a:pt x="85" y="4"/>
                </a:cubicBezTo>
                <a:cubicBezTo>
                  <a:pt x="84" y="4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4"/>
                  <a:pt x="118" y="4"/>
                </a:cubicBezTo>
                <a:cubicBezTo>
                  <a:pt x="114" y="4"/>
                  <a:pt x="110" y="4"/>
                  <a:pt x="106" y="4"/>
                </a:cubicBezTo>
                <a:cubicBezTo>
                  <a:pt x="105" y="4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1" name="Freeform 25"/>
          <p:cNvSpPr>
            <a:spLocks noEditPoints="1"/>
          </p:cNvSpPr>
          <p:nvPr/>
        </p:nvSpPr>
        <p:spPr bwMode="auto">
          <a:xfrm>
            <a:off x="3971925" y="2603500"/>
            <a:ext cx="684213" cy="17463"/>
          </a:xfrm>
          <a:custGeom>
            <a:avLst/>
            <a:gdLst>
              <a:gd name="T0" fmla="*/ 2147483646 w 120"/>
              <a:gd name="T1" fmla="*/ 0 h 3"/>
              <a:gd name="T2" fmla="*/ 2147483646 w 120"/>
              <a:gd name="T3" fmla="*/ 0 h 3"/>
              <a:gd name="T4" fmla="*/ 2147483646 w 120"/>
              <a:gd name="T5" fmla="*/ 2147483646 h 3"/>
              <a:gd name="T6" fmla="*/ 2147483646 w 120"/>
              <a:gd name="T7" fmla="*/ 2147483646 h 3"/>
              <a:gd name="T8" fmla="*/ 2147483646 w 120"/>
              <a:gd name="T9" fmla="*/ 2147483646 h 3"/>
              <a:gd name="T10" fmla="*/ 2147483646 w 120"/>
              <a:gd name="T11" fmla="*/ 2147483646 h 3"/>
              <a:gd name="T12" fmla="*/ 0 w 120"/>
              <a:gd name="T13" fmla="*/ 2147483646 h 3"/>
              <a:gd name="T14" fmla="*/ 0 w 120"/>
              <a:gd name="T15" fmla="*/ 2147483646 h 3"/>
              <a:gd name="T16" fmla="*/ 2147483646 w 120"/>
              <a:gd name="T17" fmla="*/ 0 h 3"/>
              <a:gd name="T18" fmla="*/ 2147483646 w 120"/>
              <a:gd name="T19" fmla="*/ 0 h 3"/>
              <a:gd name="T20" fmla="*/ 2147483646 w 120"/>
              <a:gd name="T21" fmla="*/ 0 h 3"/>
              <a:gd name="T22" fmla="*/ 2147483646 w 120"/>
              <a:gd name="T23" fmla="*/ 2147483646 h 3"/>
              <a:gd name="T24" fmla="*/ 2147483646 w 120"/>
              <a:gd name="T25" fmla="*/ 2147483646 h 3"/>
              <a:gd name="T26" fmla="*/ 2147483646 w 120"/>
              <a:gd name="T27" fmla="*/ 2147483646 h 3"/>
              <a:gd name="T28" fmla="*/ 2147483646 w 120"/>
              <a:gd name="T29" fmla="*/ 2147483646 h 3"/>
              <a:gd name="T30" fmla="*/ 2147483646 w 120"/>
              <a:gd name="T31" fmla="*/ 2147483646 h 3"/>
              <a:gd name="T32" fmla="*/ 2147483646 w 120"/>
              <a:gd name="T33" fmla="*/ 2147483646 h 3"/>
              <a:gd name="T34" fmla="*/ 2147483646 w 120"/>
              <a:gd name="T35" fmla="*/ 0 h 3"/>
              <a:gd name="T36" fmla="*/ 2147483646 w 120"/>
              <a:gd name="T37" fmla="*/ 0 h 3"/>
              <a:gd name="T38" fmla="*/ 2147483646 w 120"/>
              <a:gd name="T39" fmla="*/ 0 h 3"/>
              <a:gd name="T40" fmla="*/ 2147483646 w 120"/>
              <a:gd name="T41" fmla="*/ 2147483646 h 3"/>
              <a:gd name="T42" fmla="*/ 2147483646 w 120"/>
              <a:gd name="T43" fmla="*/ 2147483646 h 3"/>
              <a:gd name="T44" fmla="*/ 2147483646 w 120"/>
              <a:gd name="T45" fmla="*/ 2147483646 h 3"/>
              <a:gd name="T46" fmla="*/ 2147483646 w 120"/>
              <a:gd name="T47" fmla="*/ 2147483646 h 3"/>
              <a:gd name="T48" fmla="*/ 2147483646 w 120"/>
              <a:gd name="T49" fmla="*/ 2147483646 h 3"/>
              <a:gd name="T50" fmla="*/ 2147483646 w 120"/>
              <a:gd name="T51" fmla="*/ 2147483646 h 3"/>
              <a:gd name="T52" fmla="*/ 2147483646 w 120"/>
              <a:gd name="T53" fmla="*/ 0 h 3"/>
              <a:gd name="T54" fmla="*/ 2147483646 w 120"/>
              <a:gd name="T55" fmla="*/ 0 h 3"/>
              <a:gd name="T56" fmla="*/ 2147483646 w 120"/>
              <a:gd name="T57" fmla="*/ 0 h 3"/>
              <a:gd name="T58" fmla="*/ 2147483646 w 120"/>
              <a:gd name="T59" fmla="*/ 2147483646 h 3"/>
              <a:gd name="T60" fmla="*/ 2147483646 w 120"/>
              <a:gd name="T61" fmla="*/ 2147483646 h 3"/>
              <a:gd name="T62" fmla="*/ 2147483646 w 120"/>
              <a:gd name="T63" fmla="*/ 2147483646 h 3"/>
              <a:gd name="T64" fmla="*/ 2147483646 w 120"/>
              <a:gd name="T65" fmla="*/ 2147483646 h 3"/>
              <a:gd name="T66" fmla="*/ 2147483646 w 120"/>
              <a:gd name="T67" fmla="*/ 2147483646 h 3"/>
              <a:gd name="T68" fmla="*/ 2147483646 w 120"/>
              <a:gd name="T69" fmla="*/ 2147483646 h 3"/>
              <a:gd name="T70" fmla="*/ 2147483646 w 120"/>
              <a:gd name="T71" fmla="*/ 0 h 3"/>
              <a:gd name="T72" fmla="*/ 2147483646 w 120"/>
              <a:gd name="T73" fmla="*/ 0 h 3"/>
              <a:gd name="T74" fmla="*/ 2147483646 w 120"/>
              <a:gd name="T75" fmla="*/ 0 h 3"/>
              <a:gd name="T76" fmla="*/ 2147483646 w 120"/>
              <a:gd name="T77" fmla="*/ 2147483646 h 3"/>
              <a:gd name="T78" fmla="*/ 2147483646 w 120"/>
              <a:gd name="T79" fmla="*/ 2147483646 h 3"/>
              <a:gd name="T80" fmla="*/ 2147483646 w 120"/>
              <a:gd name="T81" fmla="*/ 2147483646 h 3"/>
              <a:gd name="T82" fmla="*/ 2147483646 w 120"/>
              <a:gd name="T83" fmla="*/ 2147483646 h 3"/>
              <a:gd name="T84" fmla="*/ 2147483646 w 120"/>
              <a:gd name="T85" fmla="*/ 2147483646 h 3"/>
              <a:gd name="T86" fmla="*/ 2147483646 w 120"/>
              <a:gd name="T87" fmla="*/ 2147483646 h 3"/>
              <a:gd name="T88" fmla="*/ 2147483646 w 120"/>
              <a:gd name="T89" fmla="*/ 0 h 3"/>
              <a:gd name="T90" fmla="*/ 2147483646 w 120"/>
              <a:gd name="T91" fmla="*/ 0 h 3"/>
              <a:gd name="T92" fmla="*/ 2147483646 w 120"/>
              <a:gd name="T93" fmla="*/ 0 h 3"/>
              <a:gd name="T94" fmla="*/ 2147483646 w 120"/>
              <a:gd name="T95" fmla="*/ 2147483646 h 3"/>
              <a:gd name="T96" fmla="*/ 2147483646 w 120"/>
              <a:gd name="T97" fmla="*/ 2147483646 h 3"/>
              <a:gd name="T98" fmla="*/ 2147483646 w 120"/>
              <a:gd name="T99" fmla="*/ 2147483646 h 3"/>
              <a:gd name="T100" fmla="*/ 2147483646 w 120"/>
              <a:gd name="T101" fmla="*/ 2147483646 h 3"/>
              <a:gd name="T102" fmla="*/ 2147483646 w 120"/>
              <a:gd name="T103" fmla="*/ 2147483646 h 3"/>
              <a:gd name="T104" fmla="*/ 2147483646 w 120"/>
              <a:gd name="T105" fmla="*/ 2147483646 h 3"/>
              <a:gd name="T106" fmla="*/ 2147483646 w 120"/>
              <a:gd name="T107" fmla="*/ 0 h 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0" h="3">
                <a:moveTo>
                  <a:pt x="1" y="0"/>
                </a:moveTo>
                <a:cubicBezTo>
                  <a:pt x="5" y="0"/>
                  <a:pt x="9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3"/>
                  <a:pt x="14" y="3"/>
                  <a:pt x="13" y="3"/>
                </a:cubicBezTo>
                <a:cubicBezTo>
                  <a:pt x="9" y="3"/>
                  <a:pt x="5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  <a:moveTo>
                  <a:pt x="22" y="0"/>
                </a:moveTo>
                <a:cubicBezTo>
                  <a:pt x="26" y="0"/>
                  <a:pt x="30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3"/>
                  <a:pt x="34" y="3"/>
                </a:cubicBezTo>
                <a:cubicBezTo>
                  <a:pt x="30" y="3"/>
                  <a:pt x="26" y="3"/>
                  <a:pt x="22" y="3"/>
                </a:cubicBezTo>
                <a:cubicBezTo>
                  <a:pt x="21" y="3"/>
                  <a:pt x="21" y="3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1" y="0"/>
                  <a:pt x="22" y="0"/>
                </a:cubicBezTo>
                <a:close/>
                <a:moveTo>
                  <a:pt x="43" y="0"/>
                </a:moveTo>
                <a:cubicBezTo>
                  <a:pt x="47" y="0"/>
                  <a:pt x="51" y="0"/>
                  <a:pt x="55" y="0"/>
                </a:cubicBezTo>
                <a:cubicBezTo>
                  <a:pt x="56" y="0"/>
                  <a:pt x="57" y="1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6" y="3"/>
                  <a:pt x="55" y="3"/>
                </a:cubicBezTo>
                <a:cubicBezTo>
                  <a:pt x="51" y="3"/>
                  <a:pt x="47" y="3"/>
                  <a:pt x="43" y="3"/>
                </a:cubicBezTo>
                <a:cubicBezTo>
                  <a:pt x="42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0"/>
                  <a:pt x="43" y="0"/>
                </a:cubicBezTo>
                <a:close/>
                <a:moveTo>
                  <a:pt x="64" y="0"/>
                </a:moveTo>
                <a:cubicBezTo>
                  <a:pt x="68" y="0"/>
                  <a:pt x="72" y="0"/>
                  <a:pt x="76" y="0"/>
                </a:cubicBezTo>
                <a:cubicBezTo>
                  <a:pt x="77" y="0"/>
                  <a:pt x="78" y="1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78" y="3"/>
                  <a:pt x="77" y="3"/>
                  <a:pt x="76" y="3"/>
                </a:cubicBezTo>
                <a:cubicBezTo>
                  <a:pt x="72" y="3"/>
                  <a:pt x="68" y="3"/>
                  <a:pt x="64" y="3"/>
                </a:cubicBezTo>
                <a:cubicBezTo>
                  <a:pt x="63" y="3"/>
                  <a:pt x="63" y="3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1"/>
                  <a:pt x="63" y="0"/>
                  <a:pt x="64" y="0"/>
                </a:cubicBezTo>
                <a:close/>
                <a:moveTo>
                  <a:pt x="85" y="0"/>
                </a:moveTo>
                <a:cubicBezTo>
                  <a:pt x="89" y="0"/>
                  <a:pt x="93" y="0"/>
                  <a:pt x="97" y="0"/>
                </a:cubicBezTo>
                <a:cubicBezTo>
                  <a:pt x="98" y="0"/>
                  <a:pt x="99" y="1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3"/>
                  <a:pt x="98" y="3"/>
                  <a:pt x="97" y="3"/>
                </a:cubicBezTo>
                <a:cubicBezTo>
                  <a:pt x="93" y="3"/>
                  <a:pt x="89" y="3"/>
                  <a:pt x="85" y="3"/>
                </a:cubicBezTo>
                <a:cubicBezTo>
                  <a:pt x="84" y="3"/>
                  <a:pt x="84" y="3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1"/>
                  <a:pt x="84" y="0"/>
                  <a:pt x="85" y="0"/>
                </a:cubicBezTo>
                <a:close/>
                <a:moveTo>
                  <a:pt x="106" y="0"/>
                </a:moveTo>
                <a:cubicBezTo>
                  <a:pt x="110" y="0"/>
                  <a:pt x="114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2"/>
                  <a:pt x="120" y="2"/>
                  <a:pt x="120" y="2"/>
                </a:cubicBezTo>
                <a:cubicBezTo>
                  <a:pt x="120" y="3"/>
                  <a:pt x="119" y="3"/>
                  <a:pt x="118" y="3"/>
                </a:cubicBezTo>
                <a:cubicBezTo>
                  <a:pt x="114" y="3"/>
                  <a:pt x="110" y="3"/>
                  <a:pt x="106" y="3"/>
                </a:cubicBezTo>
                <a:cubicBezTo>
                  <a:pt x="105" y="3"/>
                  <a:pt x="105" y="3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1"/>
                  <a:pt x="105" y="0"/>
                  <a:pt x="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2" name="Freeform 26"/>
          <p:cNvSpPr/>
          <p:nvPr/>
        </p:nvSpPr>
        <p:spPr bwMode="auto">
          <a:xfrm>
            <a:off x="4187825" y="1776413"/>
            <a:ext cx="344488" cy="955675"/>
          </a:xfrm>
          <a:custGeom>
            <a:avLst/>
            <a:gdLst>
              <a:gd name="T0" fmla="*/ 0 w 143"/>
              <a:gd name="T1" fmla="*/ 0 h 408"/>
              <a:gd name="T2" fmla="*/ 2147483646 w 143"/>
              <a:gd name="T3" fmla="*/ 2147483646 h 408"/>
              <a:gd name="T4" fmla="*/ 2147483646 w 143"/>
              <a:gd name="T5" fmla="*/ 2147483646 h 408"/>
              <a:gd name="T6" fmla="*/ 0 w 143"/>
              <a:gd name="T7" fmla="*/ 2147483646 h 408"/>
              <a:gd name="T8" fmla="*/ 0 w 143"/>
              <a:gd name="T9" fmla="*/ 0 h 408"/>
              <a:gd name="T10" fmla="*/ 0 w 143"/>
              <a:gd name="T11" fmla="*/ 0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408">
                <a:moveTo>
                  <a:pt x="0" y="0"/>
                </a:moveTo>
                <a:lnTo>
                  <a:pt x="143" y="135"/>
                </a:lnTo>
                <a:lnTo>
                  <a:pt x="143" y="408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3" name="Freeform 27"/>
          <p:cNvSpPr>
            <a:spLocks noEditPoints="1"/>
          </p:cNvSpPr>
          <p:nvPr/>
        </p:nvSpPr>
        <p:spPr bwMode="auto">
          <a:xfrm>
            <a:off x="4187825" y="2327275"/>
            <a:ext cx="344488" cy="342900"/>
          </a:xfrm>
          <a:custGeom>
            <a:avLst/>
            <a:gdLst>
              <a:gd name="T0" fmla="*/ 2147483646 w 60"/>
              <a:gd name="T1" fmla="*/ 2147483646 h 62"/>
              <a:gd name="T2" fmla="*/ 2147483646 w 60"/>
              <a:gd name="T3" fmla="*/ 2147483646 h 62"/>
              <a:gd name="T4" fmla="*/ 2147483646 w 60"/>
              <a:gd name="T5" fmla="*/ 2147483646 h 62"/>
              <a:gd name="T6" fmla="*/ 2147483646 w 60"/>
              <a:gd name="T7" fmla="*/ 2147483646 h 62"/>
              <a:gd name="T8" fmla="*/ 2147483646 w 60"/>
              <a:gd name="T9" fmla="*/ 2147483646 h 62"/>
              <a:gd name="T10" fmla="*/ 2147483646 w 60"/>
              <a:gd name="T11" fmla="*/ 2147483646 h 62"/>
              <a:gd name="T12" fmla="*/ 2147483646 w 60"/>
              <a:gd name="T13" fmla="*/ 2147483646 h 62"/>
              <a:gd name="T14" fmla="*/ 0 w 60"/>
              <a:gd name="T15" fmla="*/ 2147483646 h 62"/>
              <a:gd name="T16" fmla="*/ 0 w 60"/>
              <a:gd name="T17" fmla="*/ 0 h 62"/>
              <a:gd name="T18" fmla="*/ 2147483646 w 60"/>
              <a:gd name="T19" fmla="*/ 2147483646 h 62"/>
              <a:gd name="T20" fmla="*/ 2147483646 w 60"/>
              <a:gd name="T21" fmla="*/ 2147483646 h 62"/>
              <a:gd name="T22" fmla="*/ 2147483646 w 60"/>
              <a:gd name="T23" fmla="*/ 2147483646 h 62"/>
              <a:gd name="T24" fmla="*/ 2147483646 w 60"/>
              <a:gd name="T25" fmla="*/ 2147483646 h 62"/>
              <a:gd name="T26" fmla="*/ 0 w 60"/>
              <a:gd name="T27" fmla="*/ 2147483646 h 62"/>
              <a:gd name="T28" fmla="*/ 2147483646 w 60"/>
              <a:gd name="T29" fmla="*/ 2147483646 h 62"/>
              <a:gd name="T30" fmla="*/ 2147483646 w 60"/>
              <a:gd name="T31" fmla="*/ 2147483646 h 62"/>
              <a:gd name="T32" fmla="*/ 2147483646 w 60"/>
              <a:gd name="T33" fmla="*/ 2147483646 h 62"/>
              <a:gd name="T34" fmla="*/ 2147483646 w 60"/>
              <a:gd name="T35" fmla="*/ 2147483646 h 62"/>
              <a:gd name="T36" fmla="*/ 2147483646 w 60"/>
              <a:gd name="T37" fmla="*/ 2147483646 h 62"/>
              <a:gd name="T38" fmla="*/ 2147483646 w 60"/>
              <a:gd name="T39" fmla="*/ 2147483646 h 62"/>
              <a:gd name="T40" fmla="*/ 2147483646 w 60"/>
              <a:gd name="T41" fmla="*/ 2147483646 h 62"/>
              <a:gd name="T42" fmla="*/ 2147483646 w 60"/>
              <a:gd name="T43" fmla="*/ 2147483646 h 62"/>
              <a:gd name="T44" fmla="*/ 2147483646 w 60"/>
              <a:gd name="T45" fmla="*/ 2147483646 h 62"/>
              <a:gd name="T46" fmla="*/ 2147483646 w 60"/>
              <a:gd name="T47" fmla="*/ 2147483646 h 62"/>
              <a:gd name="T48" fmla="*/ 2147483646 w 60"/>
              <a:gd name="T49" fmla="*/ 2147483646 h 62"/>
              <a:gd name="T50" fmla="*/ 2147483646 w 60"/>
              <a:gd name="T51" fmla="*/ 2147483646 h 62"/>
              <a:gd name="T52" fmla="*/ 2147483646 w 60"/>
              <a:gd name="T53" fmla="*/ 2147483646 h 62"/>
              <a:gd name="T54" fmla="*/ 2147483646 w 60"/>
              <a:gd name="T55" fmla="*/ 2147483646 h 62"/>
              <a:gd name="T56" fmla="*/ 2147483646 w 60"/>
              <a:gd name="T57" fmla="*/ 2147483646 h 62"/>
              <a:gd name="T58" fmla="*/ 2147483646 w 60"/>
              <a:gd name="T59" fmla="*/ 2147483646 h 62"/>
              <a:gd name="T60" fmla="*/ 2147483646 w 60"/>
              <a:gd name="T61" fmla="*/ 2147483646 h 62"/>
              <a:gd name="T62" fmla="*/ 2147483646 w 60"/>
              <a:gd name="T63" fmla="*/ 2147483646 h 62"/>
              <a:gd name="T64" fmla="*/ 2147483646 w 60"/>
              <a:gd name="T65" fmla="*/ 2147483646 h 62"/>
              <a:gd name="T66" fmla="*/ 2147483646 w 60"/>
              <a:gd name="T67" fmla="*/ 2147483646 h 62"/>
              <a:gd name="T68" fmla="*/ 2147483646 w 60"/>
              <a:gd name="T69" fmla="*/ 2147483646 h 62"/>
              <a:gd name="T70" fmla="*/ 2147483646 w 60"/>
              <a:gd name="T71" fmla="*/ 2147483646 h 62"/>
              <a:gd name="T72" fmla="*/ 2147483646 w 60"/>
              <a:gd name="T73" fmla="*/ 2147483646 h 62"/>
              <a:gd name="T74" fmla="*/ 2147483646 w 60"/>
              <a:gd name="T75" fmla="*/ 2147483646 h 62"/>
              <a:gd name="T76" fmla="*/ 2147483646 w 60"/>
              <a:gd name="T77" fmla="*/ 2147483646 h 62"/>
              <a:gd name="T78" fmla="*/ 2147483646 w 60"/>
              <a:gd name="T79" fmla="*/ 2147483646 h 62"/>
              <a:gd name="T80" fmla="*/ 2147483646 w 60"/>
              <a:gd name="T81" fmla="*/ 2147483646 h 6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2">
                <a:moveTo>
                  <a:pt x="60" y="57"/>
                </a:moveTo>
                <a:cubicBezTo>
                  <a:pt x="60" y="62"/>
                  <a:pt x="60" y="62"/>
                  <a:pt x="60" y="62"/>
                </a:cubicBezTo>
                <a:cubicBezTo>
                  <a:pt x="58" y="60"/>
                  <a:pt x="56" y="58"/>
                  <a:pt x="53" y="56"/>
                </a:cubicBezTo>
                <a:cubicBezTo>
                  <a:pt x="53" y="56"/>
                  <a:pt x="53" y="55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4" y="53"/>
                  <a:pt x="55" y="53"/>
                  <a:pt x="56" y="54"/>
                </a:cubicBezTo>
                <a:cubicBezTo>
                  <a:pt x="57" y="55"/>
                  <a:pt x="58" y="56"/>
                  <a:pt x="60" y="57"/>
                </a:cubicBezTo>
                <a:close/>
                <a:moveTo>
                  <a:pt x="0" y="5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3"/>
                  <a:pt x="3" y="4"/>
                </a:cubicBezTo>
                <a:cubicBezTo>
                  <a:pt x="4" y="5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7"/>
                  <a:pt x="2" y="7"/>
                  <a:pt x="1" y="6"/>
                </a:cubicBezTo>
                <a:cubicBezTo>
                  <a:pt x="1" y="6"/>
                  <a:pt x="0" y="5"/>
                  <a:pt x="0" y="5"/>
                </a:cubicBezTo>
                <a:close/>
                <a:moveTo>
                  <a:pt x="10" y="10"/>
                </a:moveTo>
                <a:cubicBezTo>
                  <a:pt x="13" y="13"/>
                  <a:pt x="16" y="16"/>
                  <a:pt x="19" y="18"/>
                </a:cubicBezTo>
                <a:cubicBezTo>
                  <a:pt x="19" y="19"/>
                  <a:pt x="19" y="20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8" y="21"/>
                  <a:pt x="17" y="22"/>
                  <a:pt x="16" y="21"/>
                </a:cubicBezTo>
                <a:cubicBezTo>
                  <a:pt x="14" y="18"/>
                  <a:pt x="11" y="15"/>
                  <a:pt x="8" y="13"/>
                </a:cubicBezTo>
                <a:cubicBezTo>
                  <a:pt x="7" y="12"/>
                  <a:pt x="7" y="11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9" y="10"/>
                  <a:pt x="10" y="10"/>
                </a:cubicBezTo>
                <a:close/>
                <a:moveTo>
                  <a:pt x="25" y="25"/>
                </a:moveTo>
                <a:cubicBezTo>
                  <a:pt x="28" y="28"/>
                  <a:pt x="31" y="30"/>
                  <a:pt x="34" y="33"/>
                </a:cubicBezTo>
                <a:cubicBezTo>
                  <a:pt x="35" y="34"/>
                  <a:pt x="35" y="35"/>
                  <a:pt x="34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3" y="36"/>
                  <a:pt x="32" y="36"/>
                  <a:pt x="32" y="35"/>
                </a:cubicBezTo>
                <a:cubicBezTo>
                  <a:pt x="29" y="33"/>
                  <a:pt x="26" y="30"/>
                  <a:pt x="23" y="27"/>
                </a:cubicBezTo>
                <a:cubicBezTo>
                  <a:pt x="22" y="27"/>
                  <a:pt x="22" y="26"/>
                  <a:pt x="23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4"/>
                  <a:pt x="25" y="24"/>
                  <a:pt x="25" y="25"/>
                </a:cubicBezTo>
                <a:close/>
                <a:moveTo>
                  <a:pt x="41" y="39"/>
                </a:moveTo>
                <a:cubicBezTo>
                  <a:pt x="43" y="42"/>
                  <a:pt x="46" y="45"/>
                  <a:pt x="49" y="47"/>
                </a:cubicBezTo>
                <a:cubicBezTo>
                  <a:pt x="50" y="48"/>
                  <a:pt x="50" y="49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7" y="50"/>
                  <a:pt x="47" y="50"/>
                </a:cubicBezTo>
                <a:cubicBezTo>
                  <a:pt x="44" y="47"/>
                  <a:pt x="41" y="44"/>
                  <a:pt x="38" y="42"/>
                </a:cubicBezTo>
                <a:cubicBezTo>
                  <a:pt x="38" y="41"/>
                  <a:pt x="38" y="40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39"/>
                  <a:pt x="40" y="39"/>
                  <a:pt x="41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4" name="Freeform 28"/>
          <p:cNvSpPr/>
          <p:nvPr/>
        </p:nvSpPr>
        <p:spPr bwMode="auto">
          <a:xfrm>
            <a:off x="4398963" y="1455738"/>
            <a:ext cx="7300912" cy="4578350"/>
          </a:xfrm>
          <a:custGeom>
            <a:avLst/>
            <a:gdLst>
              <a:gd name="T0" fmla="*/ 0 w 617"/>
              <a:gd name="T1" fmla="*/ 0 h 1956"/>
              <a:gd name="T2" fmla="*/ 2147483646 w 617"/>
              <a:gd name="T3" fmla="*/ 0 h 1956"/>
              <a:gd name="T4" fmla="*/ 2147483646 w 617"/>
              <a:gd name="T5" fmla="*/ 2147483646 h 1956"/>
              <a:gd name="T6" fmla="*/ 0 w 617"/>
              <a:gd name="T7" fmla="*/ 2147483646 h 1956"/>
              <a:gd name="T8" fmla="*/ 0 w 617"/>
              <a:gd name="T9" fmla="*/ 0 h 1956"/>
              <a:gd name="T10" fmla="*/ 0 w 617"/>
              <a:gd name="T11" fmla="*/ 0 h 19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17" h="1956">
                <a:moveTo>
                  <a:pt x="0" y="0"/>
                </a:moveTo>
                <a:lnTo>
                  <a:pt x="617" y="0"/>
                </a:lnTo>
                <a:lnTo>
                  <a:pt x="617" y="1956"/>
                </a:lnTo>
                <a:lnTo>
                  <a:pt x="0" y="19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5" name="Freeform 29"/>
          <p:cNvSpPr/>
          <p:nvPr/>
        </p:nvSpPr>
        <p:spPr bwMode="auto">
          <a:xfrm>
            <a:off x="4398963" y="1844675"/>
            <a:ext cx="1196975" cy="636588"/>
          </a:xfrm>
          <a:custGeom>
            <a:avLst/>
            <a:gdLst>
              <a:gd name="T0" fmla="*/ 0 w 498"/>
              <a:gd name="T1" fmla="*/ 0 h 272"/>
              <a:gd name="T2" fmla="*/ 2147483646 w 498"/>
              <a:gd name="T3" fmla="*/ 0 h 272"/>
              <a:gd name="T4" fmla="*/ 2147483646 w 498"/>
              <a:gd name="T5" fmla="*/ 2147483646 h 272"/>
              <a:gd name="T6" fmla="*/ 2147483646 w 498"/>
              <a:gd name="T7" fmla="*/ 2147483646 h 272"/>
              <a:gd name="T8" fmla="*/ 0 w 498"/>
              <a:gd name="T9" fmla="*/ 2147483646 h 272"/>
              <a:gd name="T10" fmla="*/ 0 w 498"/>
              <a:gd name="T11" fmla="*/ 0 h 272"/>
              <a:gd name="T12" fmla="*/ 0 w 498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2">
                <a:moveTo>
                  <a:pt x="0" y="0"/>
                </a:moveTo>
                <a:lnTo>
                  <a:pt x="415" y="0"/>
                </a:lnTo>
                <a:lnTo>
                  <a:pt x="498" y="137"/>
                </a:lnTo>
                <a:lnTo>
                  <a:pt x="415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6" name="Freeform 30"/>
          <p:cNvSpPr/>
          <p:nvPr/>
        </p:nvSpPr>
        <p:spPr bwMode="auto">
          <a:xfrm>
            <a:off x="4187825" y="1776413"/>
            <a:ext cx="1344613" cy="639762"/>
          </a:xfrm>
          <a:custGeom>
            <a:avLst/>
            <a:gdLst>
              <a:gd name="T0" fmla="*/ 0 w 560"/>
              <a:gd name="T1" fmla="*/ 0 h 273"/>
              <a:gd name="T2" fmla="*/ 2147483646 w 560"/>
              <a:gd name="T3" fmla="*/ 0 h 273"/>
              <a:gd name="T4" fmla="*/ 2147483646 w 560"/>
              <a:gd name="T5" fmla="*/ 2147483646 h 273"/>
              <a:gd name="T6" fmla="*/ 2147483646 w 560"/>
              <a:gd name="T7" fmla="*/ 2147483646 h 273"/>
              <a:gd name="T8" fmla="*/ 0 w 560"/>
              <a:gd name="T9" fmla="*/ 2147483646 h 273"/>
              <a:gd name="T10" fmla="*/ 0 w 560"/>
              <a:gd name="T11" fmla="*/ 0 h 273"/>
              <a:gd name="T12" fmla="*/ 0 w 56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3">
                <a:moveTo>
                  <a:pt x="0" y="0"/>
                </a:moveTo>
                <a:lnTo>
                  <a:pt x="477" y="0"/>
                </a:lnTo>
                <a:lnTo>
                  <a:pt x="560" y="135"/>
                </a:lnTo>
                <a:lnTo>
                  <a:pt x="477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E53F1F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7" name="Freeform 31"/>
          <p:cNvSpPr>
            <a:spLocks noEditPoints="1"/>
          </p:cNvSpPr>
          <p:nvPr/>
        </p:nvSpPr>
        <p:spPr bwMode="auto">
          <a:xfrm>
            <a:off x="4187825" y="2127250"/>
            <a:ext cx="1265238" cy="244475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2147483646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4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2"/>
                  <a:pt x="31" y="41"/>
                  <a:pt x="30" y="41"/>
                </a:cubicBezTo>
                <a:cubicBezTo>
                  <a:pt x="26" y="41"/>
                  <a:pt x="22" y="41"/>
                  <a:pt x="19" y="41"/>
                </a:cubicBezTo>
                <a:cubicBezTo>
                  <a:pt x="18" y="41"/>
                  <a:pt x="17" y="42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7" y="44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2"/>
                  <a:pt x="197" y="40"/>
                  <a:pt x="198" y="39"/>
                </a:cubicBezTo>
                <a:cubicBezTo>
                  <a:pt x="199" y="38"/>
                  <a:pt x="198" y="37"/>
                  <a:pt x="198" y="37"/>
                </a:cubicBezTo>
                <a:cubicBezTo>
                  <a:pt x="198" y="37"/>
                  <a:pt x="198" y="37"/>
                  <a:pt x="198" y="37"/>
                </a:cubicBezTo>
                <a:cubicBezTo>
                  <a:pt x="197" y="36"/>
                  <a:pt x="196" y="37"/>
                  <a:pt x="195" y="37"/>
                </a:cubicBezTo>
                <a:cubicBezTo>
                  <a:pt x="195" y="39"/>
                  <a:pt x="194" y="40"/>
                  <a:pt x="193" y="41"/>
                </a:cubicBezTo>
                <a:cubicBezTo>
                  <a:pt x="190" y="41"/>
                  <a:pt x="190" y="41"/>
                  <a:pt x="186" y="41"/>
                </a:cubicBezTo>
                <a:cubicBezTo>
                  <a:pt x="186" y="41"/>
                  <a:pt x="185" y="42"/>
                  <a:pt x="185" y="43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85" y="44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4"/>
                  <a:pt x="196" y="43"/>
                </a:cubicBezTo>
                <a:close/>
                <a:moveTo>
                  <a:pt x="217" y="1"/>
                </a:moveTo>
                <a:cubicBezTo>
                  <a:pt x="215" y="5"/>
                  <a:pt x="213" y="8"/>
                  <a:pt x="211" y="12"/>
                </a:cubicBezTo>
                <a:cubicBezTo>
                  <a:pt x="211" y="12"/>
                  <a:pt x="211" y="13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3" y="14"/>
                  <a:pt x="214" y="13"/>
                </a:cubicBezTo>
                <a:cubicBezTo>
                  <a:pt x="216" y="10"/>
                  <a:pt x="218" y="7"/>
                  <a:pt x="220" y="3"/>
                </a:cubicBezTo>
                <a:cubicBezTo>
                  <a:pt x="221" y="2"/>
                  <a:pt x="220" y="1"/>
                  <a:pt x="219" y="1"/>
                </a:cubicBezTo>
                <a:cubicBezTo>
                  <a:pt x="219" y="1"/>
                  <a:pt x="219" y="1"/>
                  <a:pt x="219" y="1"/>
                </a:cubicBezTo>
                <a:cubicBezTo>
                  <a:pt x="219" y="0"/>
                  <a:pt x="218" y="1"/>
                  <a:pt x="217" y="1"/>
                </a:cubicBezTo>
                <a:close/>
                <a:moveTo>
                  <a:pt x="206" y="19"/>
                </a:moveTo>
                <a:cubicBezTo>
                  <a:pt x="204" y="23"/>
                  <a:pt x="202" y="26"/>
                  <a:pt x="200" y="29"/>
                </a:cubicBezTo>
                <a:cubicBezTo>
                  <a:pt x="200" y="30"/>
                  <a:pt x="200" y="31"/>
                  <a:pt x="201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1" y="32"/>
                  <a:pt x="203" y="32"/>
                  <a:pt x="203" y="31"/>
                </a:cubicBezTo>
                <a:cubicBezTo>
                  <a:pt x="205" y="28"/>
                  <a:pt x="207" y="24"/>
                  <a:pt x="209" y="21"/>
                </a:cubicBezTo>
                <a:cubicBezTo>
                  <a:pt x="210" y="20"/>
                  <a:pt x="209" y="19"/>
                  <a:pt x="209" y="19"/>
                </a:cubicBezTo>
                <a:cubicBezTo>
                  <a:pt x="209" y="19"/>
                  <a:pt x="209" y="19"/>
                  <a:pt x="209" y="19"/>
                </a:cubicBezTo>
                <a:cubicBezTo>
                  <a:pt x="208" y="18"/>
                  <a:pt x="207" y="19"/>
                  <a:pt x="206" y="19"/>
                </a:cubicBezTo>
                <a:close/>
                <a:moveTo>
                  <a:pt x="0" y="41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4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9" y="41"/>
                  <a:pt x="8" y="41"/>
                </a:cubicBezTo>
                <a:cubicBezTo>
                  <a:pt x="0" y="41"/>
                  <a:pt x="0" y="41"/>
                  <a:pt x="0" y="41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4"/>
                  <a:pt x="53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3" y="42"/>
                  <a:pt x="52" y="41"/>
                  <a:pt x="51" y="41"/>
                </a:cubicBezTo>
                <a:cubicBezTo>
                  <a:pt x="47" y="41"/>
                  <a:pt x="43" y="41"/>
                  <a:pt x="40" y="41"/>
                </a:cubicBezTo>
                <a:cubicBezTo>
                  <a:pt x="39" y="41"/>
                  <a:pt x="38" y="42"/>
                  <a:pt x="38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4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4" y="42"/>
                  <a:pt x="73" y="41"/>
                  <a:pt x="72" y="41"/>
                </a:cubicBezTo>
                <a:cubicBezTo>
                  <a:pt x="68" y="41"/>
                  <a:pt x="64" y="41"/>
                  <a:pt x="60" y="41"/>
                </a:cubicBezTo>
                <a:cubicBezTo>
                  <a:pt x="60" y="41"/>
                  <a:pt x="59" y="42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4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4"/>
                  <a:pt x="95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2"/>
                  <a:pt x="94" y="41"/>
                  <a:pt x="93" y="41"/>
                </a:cubicBezTo>
                <a:cubicBezTo>
                  <a:pt x="89" y="41"/>
                  <a:pt x="85" y="41"/>
                  <a:pt x="81" y="41"/>
                </a:cubicBezTo>
                <a:cubicBezTo>
                  <a:pt x="81" y="41"/>
                  <a:pt x="80" y="42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4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4"/>
                  <a:pt x="116" y="43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6" y="42"/>
                  <a:pt x="115" y="41"/>
                  <a:pt x="114" y="41"/>
                </a:cubicBezTo>
                <a:cubicBezTo>
                  <a:pt x="110" y="41"/>
                  <a:pt x="106" y="41"/>
                  <a:pt x="102" y="41"/>
                </a:cubicBezTo>
                <a:cubicBezTo>
                  <a:pt x="102" y="41"/>
                  <a:pt x="101" y="42"/>
                  <a:pt x="101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44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4"/>
                  <a:pt x="137" y="43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2"/>
                  <a:pt x="136" y="41"/>
                  <a:pt x="135" y="41"/>
                </a:cubicBezTo>
                <a:cubicBezTo>
                  <a:pt x="131" y="41"/>
                  <a:pt x="127" y="41"/>
                  <a:pt x="123" y="41"/>
                </a:cubicBezTo>
                <a:cubicBezTo>
                  <a:pt x="123" y="41"/>
                  <a:pt x="122" y="42"/>
                  <a:pt x="122" y="43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4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4"/>
                  <a:pt x="158" y="43"/>
                </a:cubicBezTo>
                <a:cubicBezTo>
                  <a:pt x="158" y="43"/>
                  <a:pt x="158" y="43"/>
                  <a:pt x="158" y="43"/>
                </a:cubicBezTo>
                <a:cubicBezTo>
                  <a:pt x="158" y="42"/>
                  <a:pt x="157" y="41"/>
                  <a:pt x="156" y="41"/>
                </a:cubicBezTo>
                <a:cubicBezTo>
                  <a:pt x="152" y="41"/>
                  <a:pt x="148" y="41"/>
                  <a:pt x="144" y="41"/>
                </a:cubicBezTo>
                <a:cubicBezTo>
                  <a:pt x="144" y="41"/>
                  <a:pt x="143" y="42"/>
                  <a:pt x="143" y="43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3" y="44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4"/>
                  <a:pt x="179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9" y="42"/>
                  <a:pt x="178" y="41"/>
                  <a:pt x="177" y="41"/>
                </a:cubicBezTo>
                <a:cubicBezTo>
                  <a:pt x="173" y="41"/>
                  <a:pt x="169" y="41"/>
                  <a:pt x="165" y="41"/>
                </a:cubicBezTo>
                <a:cubicBezTo>
                  <a:pt x="165" y="41"/>
                  <a:pt x="164" y="42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4"/>
                  <a:pt x="165" y="44"/>
                  <a:pt x="165" y="4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8" name="Freeform 32"/>
          <p:cNvSpPr>
            <a:spLocks noEditPoints="1"/>
          </p:cNvSpPr>
          <p:nvPr/>
        </p:nvSpPr>
        <p:spPr bwMode="auto">
          <a:xfrm>
            <a:off x="4187825" y="1816100"/>
            <a:ext cx="1287463" cy="287338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3"/>
                  <a:pt x="30" y="3"/>
                </a:cubicBezTo>
                <a:cubicBezTo>
                  <a:pt x="26" y="3"/>
                  <a:pt x="22" y="3"/>
                  <a:pt x="19" y="3"/>
                </a:cubicBezTo>
                <a:cubicBezTo>
                  <a:pt x="18" y="3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1"/>
                  <a:pt x="222" y="50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5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3"/>
                </a:cubicBezTo>
                <a:cubicBezTo>
                  <a:pt x="190" y="3"/>
                  <a:pt x="190" y="3"/>
                  <a:pt x="186" y="3"/>
                </a:cubicBezTo>
                <a:cubicBezTo>
                  <a:pt x="186" y="3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0"/>
                  <a:pt x="214" y="31"/>
                </a:cubicBezTo>
                <a:cubicBezTo>
                  <a:pt x="216" y="34"/>
                  <a:pt x="218" y="38"/>
                  <a:pt x="220" y="41"/>
                </a:cubicBezTo>
                <a:cubicBezTo>
                  <a:pt x="221" y="42"/>
                  <a:pt x="220" y="43"/>
                  <a:pt x="219" y="43"/>
                </a:cubicBezTo>
                <a:cubicBezTo>
                  <a:pt x="219" y="43"/>
                  <a:pt x="219" y="43"/>
                  <a:pt x="219" y="43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8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2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3"/>
                  <a:pt x="8" y="3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3"/>
                  <a:pt x="51" y="3"/>
                </a:cubicBezTo>
                <a:cubicBezTo>
                  <a:pt x="47" y="3"/>
                  <a:pt x="43" y="3"/>
                  <a:pt x="40" y="3"/>
                </a:cubicBezTo>
                <a:cubicBezTo>
                  <a:pt x="39" y="3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3"/>
                  <a:pt x="72" y="3"/>
                </a:cubicBezTo>
                <a:cubicBezTo>
                  <a:pt x="68" y="3"/>
                  <a:pt x="64" y="3"/>
                  <a:pt x="60" y="3"/>
                </a:cubicBezTo>
                <a:cubicBezTo>
                  <a:pt x="60" y="3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3"/>
                  <a:pt x="93" y="3"/>
                </a:cubicBezTo>
                <a:cubicBezTo>
                  <a:pt x="89" y="3"/>
                  <a:pt x="85" y="3"/>
                  <a:pt x="81" y="3"/>
                </a:cubicBezTo>
                <a:cubicBezTo>
                  <a:pt x="81" y="3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3"/>
                  <a:pt x="114" y="3"/>
                </a:cubicBezTo>
                <a:cubicBezTo>
                  <a:pt x="110" y="3"/>
                  <a:pt x="106" y="3"/>
                  <a:pt x="102" y="3"/>
                </a:cubicBezTo>
                <a:cubicBezTo>
                  <a:pt x="102" y="3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3"/>
                  <a:pt x="135" y="3"/>
                </a:cubicBezTo>
                <a:cubicBezTo>
                  <a:pt x="131" y="3"/>
                  <a:pt x="127" y="3"/>
                  <a:pt x="123" y="3"/>
                </a:cubicBezTo>
                <a:cubicBezTo>
                  <a:pt x="123" y="3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3"/>
                  <a:pt x="156" y="3"/>
                </a:cubicBezTo>
                <a:cubicBezTo>
                  <a:pt x="152" y="3"/>
                  <a:pt x="148" y="3"/>
                  <a:pt x="144" y="3"/>
                </a:cubicBezTo>
                <a:cubicBezTo>
                  <a:pt x="144" y="3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3"/>
                  <a:pt x="177" y="3"/>
                </a:cubicBezTo>
                <a:cubicBezTo>
                  <a:pt x="173" y="3"/>
                  <a:pt x="169" y="3"/>
                  <a:pt x="165" y="3"/>
                </a:cubicBezTo>
                <a:cubicBezTo>
                  <a:pt x="165" y="3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4398963" y="2925763"/>
            <a:ext cx="1196975" cy="638175"/>
          </a:xfrm>
          <a:custGeom>
            <a:avLst/>
            <a:gdLst>
              <a:gd name="T0" fmla="*/ 0 w 498"/>
              <a:gd name="T1" fmla="*/ 0 h 273"/>
              <a:gd name="T2" fmla="*/ 2147483646 w 498"/>
              <a:gd name="T3" fmla="*/ 0 h 273"/>
              <a:gd name="T4" fmla="*/ 2147483646 w 498"/>
              <a:gd name="T5" fmla="*/ 2147483646 h 273"/>
              <a:gd name="T6" fmla="*/ 2147483646 w 498"/>
              <a:gd name="T7" fmla="*/ 2147483646 h 273"/>
              <a:gd name="T8" fmla="*/ 0 w 498"/>
              <a:gd name="T9" fmla="*/ 2147483646 h 273"/>
              <a:gd name="T10" fmla="*/ 0 w 498"/>
              <a:gd name="T11" fmla="*/ 0 h 273"/>
              <a:gd name="T12" fmla="*/ 0 w 498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3">
                <a:moveTo>
                  <a:pt x="0" y="0"/>
                </a:moveTo>
                <a:lnTo>
                  <a:pt x="415" y="0"/>
                </a:lnTo>
                <a:lnTo>
                  <a:pt x="498" y="138"/>
                </a:lnTo>
                <a:lnTo>
                  <a:pt x="415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0" name="Freeform 37"/>
          <p:cNvSpPr/>
          <p:nvPr/>
        </p:nvSpPr>
        <p:spPr bwMode="auto">
          <a:xfrm>
            <a:off x="4187825" y="2860675"/>
            <a:ext cx="1344613" cy="636588"/>
          </a:xfrm>
          <a:custGeom>
            <a:avLst/>
            <a:gdLst>
              <a:gd name="T0" fmla="*/ 0 w 560"/>
              <a:gd name="T1" fmla="*/ 0 h 272"/>
              <a:gd name="T2" fmla="*/ 2147483646 w 560"/>
              <a:gd name="T3" fmla="*/ 0 h 272"/>
              <a:gd name="T4" fmla="*/ 2147483646 w 560"/>
              <a:gd name="T5" fmla="*/ 2147483646 h 272"/>
              <a:gd name="T6" fmla="*/ 2147483646 w 560"/>
              <a:gd name="T7" fmla="*/ 2147483646 h 272"/>
              <a:gd name="T8" fmla="*/ 0 w 560"/>
              <a:gd name="T9" fmla="*/ 2147483646 h 272"/>
              <a:gd name="T10" fmla="*/ 0 w 560"/>
              <a:gd name="T11" fmla="*/ 0 h 272"/>
              <a:gd name="T12" fmla="*/ 0 w 560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2">
                <a:moveTo>
                  <a:pt x="0" y="0"/>
                </a:moveTo>
                <a:lnTo>
                  <a:pt x="477" y="0"/>
                </a:lnTo>
                <a:lnTo>
                  <a:pt x="560" y="135"/>
                </a:lnTo>
                <a:lnTo>
                  <a:pt x="477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1" name="Freeform 38"/>
          <p:cNvSpPr>
            <a:spLocks noEditPoints="1"/>
          </p:cNvSpPr>
          <p:nvPr/>
        </p:nvSpPr>
        <p:spPr bwMode="auto">
          <a:xfrm>
            <a:off x="4187825" y="3213100"/>
            <a:ext cx="1265238" cy="246063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0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2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6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2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2"/>
                </a:cubicBezTo>
                <a:cubicBezTo>
                  <a:pt x="216" y="9"/>
                  <a:pt x="218" y="6"/>
                  <a:pt x="220" y="2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0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2" name="Freeform 39"/>
          <p:cNvSpPr>
            <a:spLocks noEditPoints="1"/>
          </p:cNvSpPr>
          <p:nvPr/>
        </p:nvSpPr>
        <p:spPr bwMode="auto">
          <a:xfrm>
            <a:off x="4187825" y="2897188"/>
            <a:ext cx="1287463" cy="288925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6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3"/>
                </a:cubicBezTo>
                <a:cubicBezTo>
                  <a:pt x="205" y="17"/>
                  <a:pt x="207" y="20"/>
                  <a:pt x="209" y="23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rgbClr val="7579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3" name="Freeform 43"/>
          <p:cNvSpPr/>
          <p:nvPr/>
        </p:nvSpPr>
        <p:spPr bwMode="auto">
          <a:xfrm>
            <a:off x="4398963" y="4014788"/>
            <a:ext cx="1196975" cy="636587"/>
          </a:xfrm>
          <a:custGeom>
            <a:avLst/>
            <a:gdLst>
              <a:gd name="T0" fmla="*/ 0 w 498"/>
              <a:gd name="T1" fmla="*/ 0 h 272"/>
              <a:gd name="T2" fmla="*/ 2147483646 w 498"/>
              <a:gd name="T3" fmla="*/ 0 h 272"/>
              <a:gd name="T4" fmla="*/ 2147483646 w 498"/>
              <a:gd name="T5" fmla="*/ 2147483646 h 272"/>
              <a:gd name="T6" fmla="*/ 2147483646 w 498"/>
              <a:gd name="T7" fmla="*/ 2147483646 h 272"/>
              <a:gd name="T8" fmla="*/ 0 w 498"/>
              <a:gd name="T9" fmla="*/ 2147483646 h 272"/>
              <a:gd name="T10" fmla="*/ 0 w 498"/>
              <a:gd name="T11" fmla="*/ 0 h 272"/>
              <a:gd name="T12" fmla="*/ 0 w 498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2">
                <a:moveTo>
                  <a:pt x="0" y="0"/>
                </a:moveTo>
                <a:lnTo>
                  <a:pt x="415" y="0"/>
                </a:lnTo>
                <a:lnTo>
                  <a:pt x="498" y="137"/>
                </a:lnTo>
                <a:lnTo>
                  <a:pt x="415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4" name="Freeform 44"/>
          <p:cNvSpPr/>
          <p:nvPr/>
        </p:nvSpPr>
        <p:spPr bwMode="auto">
          <a:xfrm>
            <a:off x="4398963" y="5100638"/>
            <a:ext cx="1196975" cy="633412"/>
          </a:xfrm>
          <a:custGeom>
            <a:avLst/>
            <a:gdLst>
              <a:gd name="T0" fmla="*/ 0 w 498"/>
              <a:gd name="T1" fmla="*/ 0 h 271"/>
              <a:gd name="T2" fmla="*/ 2147483646 w 498"/>
              <a:gd name="T3" fmla="*/ 0 h 271"/>
              <a:gd name="T4" fmla="*/ 2147483646 w 498"/>
              <a:gd name="T5" fmla="*/ 2147483646 h 271"/>
              <a:gd name="T6" fmla="*/ 2147483646 w 498"/>
              <a:gd name="T7" fmla="*/ 2147483646 h 271"/>
              <a:gd name="T8" fmla="*/ 0 w 498"/>
              <a:gd name="T9" fmla="*/ 2147483646 h 271"/>
              <a:gd name="T10" fmla="*/ 0 w 498"/>
              <a:gd name="T11" fmla="*/ 0 h 271"/>
              <a:gd name="T12" fmla="*/ 0 w 498"/>
              <a:gd name="T13" fmla="*/ 0 h 2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8" h="271">
                <a:moveTo>
                  <a:pt x="0" y="0"/>
                </a:moveTo>
                <a:lnTo>
                  <a:pt x="415" y="0"/>
                </a:lnTo>
                <a:lnTo>
                  <a:pt x="498" y="136"/>
                </a:lnTo>
                <a:lnTo>
                  <a:pt x="415" y="271"/>
                </a:lnTo>
                <a:lnTo>
                  <a:pt x="0" y="271"/>
                </a:lnTo>
                <a:lnTo>
                  <a:pt x="0" y="0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5" name="Freeform 45"/>
          <p:cNvSpPr/>
          <p:nvPr/>
        </p:nvSpPr>
        <p:spPr bwMode="auto">
          <a:xfrm>
            <a:off x="4187825" y="3946525"/>
            <a:ext cx="1344613" cy="638175"/>
          </a:xfrm>
          <a:custGeom>
            <a:avLst/>
            <a:gdLst>
              <a:gd name="T0" fmla="*/ 0 w 560"/>
              <a:gd name="T1" fmla="*/ 0 h 273"/>
              <a:gd name="T2" fmla="*/ 2147483646 w 560"/>
              <a:gd name="T3" fmla="*/ 0 h 273"/>
              <a:gd name="T4" fmla="*/ 2147483646 w 560"/>
              <a:gd name="T5" fmla="*/ 2147483646 h 273"/>
              <a:gd name="T6" fmla="*/ 2147483646 w 560"/>
              <a:gd name="T7" fmla="*/ 2147483646 h 273"/>
              <a:gd name="T8" fmla="*/ 0 w 560"/>
              <a:gd name="T9" fmla="*/ 2147483646 h 273"/>
              <a:gd name="T10" fmla="*/ 0 w 560"/>
              <a:gd name="T11" fmla="*/ 0 h 273"/>
              <a:gd name="T12" fmla="*/ 0 w 560"/>
              <a:gd name="T13" fmla="*/ 0 h 2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3">
                <a:moveTo>
                  <a:pt x="0" y="0"/>
                </a:moveTo>
                <a:lnTo>
                  <a:pt x="477" y="0"/>
                </a:lnTo>
                <a:lnTo>
                  <a:pt x="560" y="135"/>
                </a:lnTo>
                <a:lnTo>
                  <a:pt x="477" y="273"/>
                </a:lnTo>
                <a:lnTo>
                  <a:pt x="0" y="273"/>
                </a:lnTo>
                <a:lnTo>
                  <a:pt x="0" y="0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6" name="Freeform 46"/>
          <p:cNvSpPr/>
          <p:nvPr/>
        </p:nvSpPr>
        <p:spPr bwMode="auto">
          <a:xfrm>
            <a:off x="4187825" y="5029200"/>
            <a:ext cx="1344613" cy="636588"/>
          </a:xfrm>
          <a:custGeom>
            <a:avLst/>
            <a:gdLst>
              <a:gd name="T0" fmla="*/ 0 w 560"/>
              <a:gd name="T1" fmla="*/ 0 h 272"/>
              <a:gd name="T2" fmla="*/ 2147483646 w 560"/>
              <a:gd name="T3" fmla="*/ 0 h 272"/>
              <a:gd name="T4" fmla="*/ 2147483646 w 560"/>
              <a:gd name="T5" fmla="*/ 2147483646 h 272"/>
              <a:gd name="T6" fmla="*/ 2147483646 w 560"/>
              <a:gd name="T7" fmla="*/ 2147483646 h 272"/>
              <a:gd name="T8" fmla="*/ 0 w 560"/>
              <a:gd name="T9" fmla="*/ 2147483646 h 272"/>
              <a:gd name="T10" fmla="*/ 0 w 560"/>
              <a:gd name="T11" fmla="*/ 0 h 272"/>
              <a:gd name="T12" fmla="*/ 0 w 560"/>
              <a:gd name="T13" fmla="*/ 0 h 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0" h="272">
                <a:moveTo>
                  <a:pt x="0" y="0"/>
                </a:moveTo>
                <a:lnTo>
                  <a:pt x="477" y="0"/>
                </a:lnTo>
                <a:lnTo>
                  <a:pt x="560" y="137"/>
                </a:lnTo>
                <a:lnTo>
                  <a:pt x="477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7" name="Freeform 47"/>
          <p:cNvSpPr>
            <a:spLocks noEditPoints="1"/>
          </p:cNvSpPr>
          <p:nvPr/>
        </p:nvSpPr>
        <p:spPr bwMode="auto">
          <a:xfrm>
            <a:off x="4187825" y="4302125"/>
            <a:ext cx="1265238" cy="242888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0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1"/>
                  <a:pt x="197" y="40"/>
                  <a:pt x="198" y="38"/>
                </a:cubicBezTo>
                <a:cubicBezTo>
                  <a:pt x="199" y="38"/>
                  <a:pt x="198" y="37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3"/>
                </a:cubicBezTo>
                <a:close/>
                <a:moveTo>
                  <a:pt x="217" y="1"/>
                </a:moveTo>
                <a:cubicBezTo>
                  <a:pt x="215" y="4"/>
                  <a:pt x="213" y="7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3"/>
                  <a:pt x="214" y="13"/>
                </a:cubicBezTo>
                <a:cubicBezTo>
                  <a:pt x="216" y="9"/>
                  <a:pt x="218" y="6"/>
                  <a:pt x="220" y="3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5"/>
                  <a:pt x="200" y="29"/>
                </a:cubicBezTo>
                <a:cubicBezTo>
                  <a:pt x="200" y="29"/>
                  <a:pt x="200" y="31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1"/>
                  <a:pt x="203" y="31"/>
                  <a:pt x="203" y="30"/>
                </a:cubicBezTo>
                <a:cubicBezTo>
                  <a:pt x="205" y="27"/>
                  <a:pt x="207" y="24"/>
                  <a:pt x="209" y="20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8" name="Freeform 48"/>
          <p:cNvSpPr>
            <a:spLocks noEditPoints="1"/>
          </p:cNvSpPr>
          <p:nvPr/>
        </p:nvSpPr>
        <p:spPr bwMode="auto">
          <a:xfrm>
            <a:off x="4187825" y="5383213"/>
            <a:ext cx="1265238" cy="246062"/>
          </a:xfrm>
          <a:custGeom>
            <a:avLst/>
            <a:gdLst>
              <a:gd name="T0" fmla="*/ 2147483646 w 221"/>
              <a:gd name="T1" fmla="*/ 2147483646 h 44"/>
              <a:gd name="T2" fmla="*/ 2147483646 w 221"/>
              <a:gd name="T3" fmla="*/ 2147483646 h 44"/>
              <a:gd name="T4" fmla="*/ 2147483646 w 221"/>
              <a:gd name="T5" fmla="*/ 2147483646 h 44"/>
              <a:gd name="T6" fmla="*/ 2147483646 w 221"/>
              <a:gd name="T7" fmla="*/ 2147483646 h 44"/>
              <a:gd name="T8" fmla="*/ 2147483646 w 221"/>
              <a:gd name="T9" fmla="*/ 2147483646 h 44"/>
              <a:gd name="T10" fmla="*/ 2147483646 w 221"/>
              <a:gd name="T11" fmla="*/ 2147483646 h 44"/>
              <a:gd name="T12" fmla="*/ 2147483646 w 221"/>
              <a:gd name="T13" fmla="*/ 2147483646 h 44"/>
              <a:gd name="T14" fmla="*/ 2147483646 w 221"/>
              <a:gd name="T15" fmla="*/ 2147483646 h 44"/>
              <a:gd name="T16" fmla="*/ 2147483646 w 221"/>
              <a:gd name="T17" fmla="*/ 2147483646 h 44"/>
              <a:gd name="T18" fmla="*/ 2147483646 w 221"/>
              <a:gd name="T19" fmla="*/ 2147483646 h 44"/>
              <a:gd name="T20" fmla="*/ 2147483646 w 221"/>
              <a:gd name="T21" fmla="*/ 2147483646 h 44"/>
              <a:gd name="T22" fmla="*/ 2147483646 w 221"/>
              <a:gd name="T23" fmla="*/ 2147483646 h 44"/>
              <a:gd name="T24" fmla="*/ 2147483646 w 221"/>
              <a:gd name="T25" fmla="*/ 2147483646 h 44"/>
              <a:gd name="T26" fmla="*/ 2147483646 w 221"/>
              <a:gd name="T27" fmla="*/ 0 h 44"/>
              <a:gd name="T28" fmla="*/ 2147483646 w 221"/>
              <a:gd name="T29" fmla="*/ 2147483646 h 44"/>
              <a:gd name="T30" fmla="*/ 2147483646 w 221"/>
              <a:gd name="T31" fmla="*/ 2147483646 h 44"/>
              <a:gd name="T32" fmla="*/ 2147483646 w 221"/>
              <a:gd name="T33" fmla="*/ 2147483646 h 44"/>
              <a:gd name="T34" fmla="*/ 2147483646 w 221"/>
              <a:gd name="T35" fmla="*/ 2147483646 h 44"/>
              <a:gd name="T36" fmla="*/ 2147483646 w 221"/>
              <a:gd name="T37" fmla="*/ 2147483646 h 44"/>
              <a:gd name="T38" fmla="*/ 0 w 221"/>
              <a:gd name="T39" fmla="*/ 2147483646 h 44"/>
              <a:gd name="T40" fmla="*/ 2147483646 w 221"/>
              <a:gd name="T41" fmla="*/ 2147483646 h 44"/>
              <a:gd name="T42" fmla="*/ 2147483646 w 221"/>
              <a:gd name="T43" fmla="*/ 2147483646 h 44"/>
              <a:gd name="T44" fmla="*/ 0 w 221"/>
              <a:gd name="T45" fmla="*/ 2147483646 h 44"/>
              <a:gd name="T46" fmla="*/ 2147483646 w 221"/>
              <a:gd name="T47" fmla="*/ 2147483646 h 44"/>
              <a:gd name="T48" fmla="*/ 2147483646 w 221"/>
              <a:gd name="T49" fmla="*/ 2147483646 h 44"/>
              <a:gd name="T50" fmla="*/ 2147483646 w 221"/>
              <a:gd name="T51" fmla="*/ 2147483646 h 44"/>
              <a:gd name="T52" fmla="*/ 2147483646 w 221"/>
              <a:gd name="T53" fmla="*/ 2147483646 h 44"/>
              <a:gd name="T54" fmla="*/ 2147483646 w 221"/>
              <a:gd name="T55" fmla="*/ 2147483646 h 44"/>
              <a:gd name="T56" fmla="*/ 2147483646 w 221"/>
              <a:gd name="T57" fmla="*/ 2147483646 h 44"/>
              <a:gd name="T58" fmla="*/ 2147483646 w 221"/>
              <a:gd name="T59" fmla="*/ 2147483646 h 44"/>
              <a:gd name="T60" fmla="*/ 2147483646 w 221"/>
              <a:gd name="T61" fmla="*/ 2147483646 h 44"/>
              <a:gd name="T62" fmla="*/ 2147483646 w 221"/>
              <a:gd name="T63" fmla="*/ 2147483646 h 44"/>
              <a:gd name="T64" fmla="*/ 2147483646 w 221"/>
              <a:gd name="T65" fmla="*/ 2147483646 h 44"/>
              <a:gd name="T66" fmla="*/ 2147483646 w 221"/>
              <a:gd name="T67" fmla="*/ 2147483646 h 44"/>
              <a:gd name="T68" fmla="*/ 2147483646 w 221"/>
              <a:gd name="T69" fmla="*/ 2147483646 h 44"/>
              <a:gd name="T70" fmla="*/ 2147483646 w 221"/>
              <a:gd name="T71" fmla="*/ 2147483646 h 44"/>
              <a:gd name="T72" fmla="*/ 2147483646 w 221"/>
              <a:gd name="T73" fmla="*/ 2147483646 h 44"/>
              <a:gd name="T74" fmla="*/ 2147483646 w 221"/>
              <a:gd name="T75" fmla="*/ 2147483646 h 44"/>
              <a:gd name="T76" fmla="*/ 2147483646 w 221"/>
              <a:gd name="T77" fmla="*/ 2147483646 h 44"/>
              <a:gd name="T78" fmla="*/ 2147483646 w 221"/>
              <a:gd name="T79" fmla="*/ 2147483646 h 44"/>
              <a:gd name="T80" fmla="*/ 2147483646 w 221"/>
              <a:gd name="T81" fmla="*/ 2147483646 h 44"/>
              <a:gd name="T82" fmla="*/ 2147483646 w 221"/>
              <a:gd name="T83" fmla="*/ 2147483646 h 44"/>
              <a:gd name="T84" fmla="*/ 2147483646 w 221"/>
              <a:gd name="T85" fmla="*/ 2147483646 h 44"/>
              <a:gd name="T86" fmla="*/ 2147483646 w 221"/>
              <a:gd name="T87" fmla="*/ 2147483646 h 44"/>
              <a:gd name="T88" fmla="*/ 2147483646 w 221"/>
              <a:gd name="T89" fmla="*/ 2147483646 h 44"/>
              <a:gd name="T90" fmla="*/ 2147483646 w 221"/>
              <a:gd name="T91" fmla="*/ 2147483646 h 44"/>
              <a:gd name="T92" fmla="*/ 2147483646 w 221"/>
              <a:gd name="T93" fmla="*/ 2147483646 h 44"/>
              <a:gd name="T94" fmla="*/ 2147483646 w 221"/>
              <a:gd name="T95" fmla="*/ 2147483646 h 44"/>
              <a:gd name="T96" fmla="*/ 2147483646 w 221"/>
              <a:gd name="T97" fmla="*/ 2147483646 h 44"/>
              <a:gd name="T98" fmla="*/ 2147483646 w 221"/>
              <a:gd name="T99" fmla="*/ 2147483646 h 44"/>
              <a:gd name="T100" fmla="*/ 2147483646 w 221"/>
              <a:gd name="T101" fmla="*/ 2147483646 h 44"/>
              <a:gd name="T102" fmla="*/ 2147483646 w 221"/>
              <a:gd name="T103" fmla="*/ 2147483646 h 44"/>
              <a:gd name="T104" fmla="*/ 2147483646 w 221"/>
              <a:gd name="T105" fmla="*/ 2147483646 h 44"/>
              <a:gd name="T106" fmla="*/ 2147483646 w 221"/>
              <a:gd name="T107" fmla="*/ 2147483646 h 4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21" h="44">
                <a:moveTo>
                  <a:pt x="19" y="44"/>
                </a:moveTo>
                <a:cubicBezTo>
                  <a:pt x="22" y="44"/>
                  <a:pt x="26" y="44"/>
                  <a:pt x="30" y="44"/>
                </a:cubicBezTo>
                <a:cubicBezTo>
                  <a:pt x="31" y="44"/>
                  <a:pt x="32" y="43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1" y="40"/>
                  <a:pt x="30" y="40"/>
                </a:cubicBezTo>
                <a:cubicBezTo>
                  <a:pt x="26" y="40"/>
                  <a:pt x="22" y="40"/>
                  <a:pt x="19" y="40"/>
                </a:cubicBezTo>
                <a:cubicBezTo>
                  <a:pt x="18" y="40"/>
                  <a:pt x="17" y="41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8" y="44"/>
                  <a:pt x="19" y="44"/>
                </a:cubicBezTo>
                <a:close/>
                <a:moveTo>
                  <a:pt x="196" y="43"/>
                </a:moveTo>
                <a:cubicBezTo>
                  <a:pt x="196" y="41"/>
                  <a:pt x="197" y="40"/>
                  <a:pt x="198" y="39"/>
                </a:cubicBezTo>
                <a:cubicBezTo>
                  <a:pt x="199" y="38"/>
                  <a:pt x="198" y="37"/>
                  <a:pt x="198" y="3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7" y="36"/>
                  <a:pt x="196" y="36"/>
                  <a:pt x="195" y="37"/>
                </a:cubicBezTo>
                <a:cubicBezTo>
                  <a:pt x="195" y="38"/>
                  <a:pt x="194" y="39"/>
                  <a:pt x="193" y="40"/>
                </a:cubicBezTo>
                <a:cubicBezTo>
                  <a:pt x="190" y="40"/>
                  <a:pt x="190" y="40"/>
                  <a:pt x="186" y="40"/>
                </a:cubicBezTo>
                <a:cubicBezTo>
                  <a:pt x="186" y="40"/>
                  <a:pt x="185" y="41"/>
                  <a:pt x="185" y="42"/>
                </a:cubicBezTo>
                <a:cubicBezTo>
                  <a:pt x="185" y="42"/>
                  <a:pt x="185" y="42"/>
                  <a:pt x="185" y="42"/>
                </a:cubicBezTo>
                <a:cubicBezTo>
                  <a:pt x="185" y="43"/>
                  <a:pt x="186" y="44"/>
                  <a:pt x="186" y="44"/>
                </a:cubicBezTo>
                <a:cubicBezTo>
                  <a:pt x="194" y="44"/>
                  <a:pt x="194" y="44"/>
                  <a:pt x="194" y="44"/>
                </a:cubicBezTo>
                <a:cubicBezTo>
                  <a:pt x="195" y="44"/>
                  <a:pt x="195" y="43"/>
                  <a:pt x="196" y="43"/>
                </a:cubicBezTo>
                <a:close/>
                <a:moveTo>
                  <a:pt x="217" y="1"/>
                </a:moveTo>
                <a:cubicBezTo>
                  <a:pt x="215" y="4"/>
                  <a:pt x="213" y="8"/>
                  <a:pt x="211" y="11"/>
                </a:cubicBezTo>
                <a:cubicBezTo>
                  <a:pt x="211" y="12"/>
                  <a:pt x="211" y="13"/>
                  <a:pt x="212" y="13"/>
                </a:cubicBezTo>
                <a:cubicBezTo>
                  <a:pt x="212" y="13"/>
                  <a:pt x="212" y="13"/>
                  <a:pt x="212" y="13"/>
                </a:cubicBezTo>
                <a:cubicBezTo>
                  <a:pt x="212" y="14"/>
                  <a:pt x="213" y="14"/>
                  <a:pt x="214" y="13"/>
                </a:cubicBezTo>
                <a:cubicBezTo>
                  <a:pt x="216" y="9"/>
                  <a:pt x="218" y="6"/>
                  <a:pt x="220" y="3"/>
                </a:cubicBezTo>
                <a:cubicBezTo>
                  <a:pt x="221" y="2"/>
                  <a:pt x="220" y="1"/>
                  <a:pt x="21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19" y="0"/>
                  <a:pt x="218" y="0"/>
                  <a:pt x="217" y="1"/>
                </a:cubicBezTo>
                <a:close/>
                <a:moveTo>
                  <a:pt x="206" y="19"/>
                </a:moveTo>
                <a:cubicBezTo>
                  <a:pt x="204" y="22"/>
                  <a:pt x="202" y="26"/>
                  <a:pt x="200" y="29"/>
                </a:cubicBezTo>
                <a:cubicBezTo>
                  <a:pt x="200" y="30"/>
                  <a:pt x="200" y="31"/>
                  <a:pt x="201" y="31"/>
                </a:cubicBezTo>
                <a:cubicBezTo>
                  <a:pt x="201" y="31"/>
                  <a:pt x="201" y="31"/>
                  <a:pt x="201" y="31"/>
                </a:cubicBezTo>
                <a:cubicBezTo>
                  <a:pt x="201" y="32"/>
                  <a:pt x="203" y="31"/>
                  <a:pt x="203" y="31"/>
                </a:cubicBezTo>
                <a:cubicBezTo>
                  <a:pt x="205" y="27"/>
                  <a:pt x="207" y="24"/>
                  <a:pt x="209" y="21"/>
                </a:cubicBezTo>
                <a:cubicBezTo>
                  <a:pt x="210" y="20"/>
                  <a:pt x="209" y="19"/>
                  <a:pt x="209" y="18"/>
                </a:cubicBezTo>
                <a:cubicBezTo>
                  <a:pt x="209" y="18"/>
                  <a:pt x="209" y="18"/>
                  <a:pt x="209" y="18"/>
                </a:cubicBezTo>
                <a:cubicBezTo>
                  <a:pt x="208" y="18"/>
                  <a:pt x="207" y="18"/>
                  <a:pt x="206" y="19"/>
                </a:cubicBezTo>
                <a:close/>
                <a:moveTo>
                  <a:pt x="0" y="40"/>
                </a:moveTo>
                <a:cubicBezTo>
                  <a:pt x="0" y="44"/>
                  <a:pt x="0" y="44"/>
                  <a:pt x="0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1"/>
                  <a:pt x="9" y="40"/>
                  <a:pt x="8" y="40"/>
                </a:cubicBezTo>
                <a:cubicBezTo>
                  <a:pt x="0" y="40"/>
                  <a:pt x="0" y="40"/>
                  <a:pt x="0" y="40"/>
                </a:cubicBezTo>
                <a:close/>
                <a:moveTo>
                  <a:pt x="40" y="44"/>
                </a:moveTo>
                <a:cubicBezTo>
                  <a:pt x="43" y="44"/>
                  <a:pt x="47" y="44"/>
                  <a:pt x="51" y="44"/>
                </a:cubicBezTo>
                <a:cubicBezTo>
                  <a:pt x="52" y="44"/>
                  <a:pt x="53" y="43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1"/>
                  <a:pt x="52" y="40"/>
                  <a:pt x="51" y="40"/>
                </a:cubicBezTo>
                <a:cubicBezTo>
                  <a:pt x="47" y="40"/>
                  <a:pt x="43" y="40"/>
                  <a:pt x="40" y="40"/>
                </a:cubicBezTo>
                <a:cubicBezTo>
                  <a:pt x="39" y="40"/>
                  <a:pt x="38" y="41"/>
                  <a:pt x="38" y="42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3"/>
                  <a:pt x="39" y="44"/>
                  <a:pt x="40" y="44"/>
                </a:cubicBezTo>
                <a:close/>
                <a:moveTo>
                  <a:pt x="60" y="44"/>
                </a:moveTo>
                <a:cubicBezTo>
                  <a:pt x="64" y="44"/>
                  <a:pt x="68" y="44"/>
                  <a:pt x="72" y="44"/>
                </a:cubicBezTo>
                <a:cubicBezTo>
                  <a:pt x="73" y="44"/>
                  <a:pt x="74" y="43"/>
                  <a:pt x="74" y="42"/>
                </a:cubicBez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3" y="40"/>
                  <a:pt x="72" y="40"/>
                </a:cubicBezTo>
                <a:cubicBezTo>
                  <a:pt x="68" y="40"/>
                  <a:pt x="64" y="40"/>
                  <a:pt x="60" y="40"/>
                </a:cubicBezTo>
                <a:cubicBezTo>
                  <a:pt x="60" y="40"/>
                  <a:pt x="59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3"/>
                  <a:pt x="60" y="44"/>
                  <a:pt x="60" y="44"/>
                </a:cubicBezTo>
                <a:close/>
                <a:moveTo>
                  <a:pt x="81" y="44"/>
                </a:moveTo>
                <a:cubicBezTo>
                  <a:pt x="85" y="44"/>
                  <a:pt x="89" y="44"/>
                  <a:pt x="93" y="44"/>
                </a:cubicBezTo>
                <a:cubicBezTo>
                  <a:pt x="94" y="44"/>
                  <a:pt x="95" y="43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1"/>
                  <a:pt x="94" y="40"/>
                  <a:pt x="93" y="40"/>
                </a:cubicBezTo>
                <a:cubicBezTo>
                  <a:pt x="89" y="40"/>
                  <a:pt x="85" y="40"/>
                  <a:pt x="81" y="40"/>
                </a:cubicBezTo>
                <a:cubicBezTo>
                  <a:pt x="81" y="40"/>
                  <a:pt x="80" y="41"/>
                  <a:pt x="80" y="42"/>
                </a:cubicBezTo>
                <a:cubicBezTo>
                  <a:pt x="80" y="42"/>
                  <a:pt x="80" y="42"/>
                  <a:pt x="80" y="42"/>
                </a:cubicBezTo>
                <a:cubicBezTo>
                  <a:pt x="80" y="43"/>
                  <a:pt x="81" y="44"/>
                  <a:pt x="81" y="44"/>
                </a:cubicBezTo>
                <a:close/>
                <a:moveTo>
                  <a:pt x="102" y="44"/>
                </a:moveTo>
                <a:cubicBezTo>
                  <a:pt x="106" y="44"/>
                  <a:pt x="110" y="44"/>
                  <a:pt x="114" y="44"/>
                </a:cubicBezTo>
                <a:cubicBezTo>
                  <a:pt x="115" y="44"/>
                  <a:pt x="116" y="43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1"/>
                  <a:pt x="115" y="40"/>
                  <a:pt x="114" y="40"/>
                </a:cubicBezTo>
                <a:cubicBezTo>
                  <a:pt x="110" y="40"/>
                  <a:pt x="106" y="40"/>
                  <a:pt x="102" y="40"/>
                </a:cubicBezTo>
                <a:cubicBezTo>
                  <a:pt x="102" y="40"/>
                  <a:pt x="101" y="41"/>
                  <a:pt x="101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43"/>
                  <a:pt x="102" y="44"/>
                  <a:pt x="102" y="44"/>
                </a:cubicBezTo>
                <a:close/>
                <a:moveTo>
                  <a:pt x="123" y="44"/>
                </a:moveTo>
                <a:cubicBezTo>
                  <a:pt x="127" y="44"/>
                  <a:pt x="131" y="44"/>
                  <a:pt x="135" y="44"/>
                </a:cubicBezTo>
                <a:cubicBezTo>
                  <a:pt x="136" y="44"/>
                  <a:pt x="137" y="43"/>
                  <a:pt x="137" y="42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137" y="41"/>
                  <a:pt x="136" y="40"/>
                  <a:pt x="135" y="40"/>
                </a:cubicBezTo>
                <a:cubicBezTo>
                  <a:pt x="131" y="40"/>
                  <a:pt x="127" y="40"/>
                  <a:pt x="123" y="40"/>
                </a:cubicBezTo>
                <a:cubicBezTo>
                  <a:pt x="123" y="40"/>
                  <a:pt x="122" y="41"/>
                  <a:pt x="122" y="42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3"/>
                  <a:pt x="123" y="44"/>
                  <a:pt x="123" y="44"/>
                </a:cubicBezTo>
                <a:close/>
                <a:moveTo>
                  <a:pt x="144" y="44"/>
                </a:moveTo>
                <a:cubicBezTo>
                  <a:pt x="148" y="44"/>
                  <a:pt x="152" y="44"/>
                  <a:pt x="156" y="44"/>
                </a:cubicBezTo>
                <a:cubicBezTo>
                  <a:pt x="157" y="44"/>
                  <a:pt x="158" y="43"/>
                  <a:pt x="158" y="42"/>
                </a:cubicBezTo>
                <a:cubicBezTo>
                  <a:pt x="158" y="42"/>
                  <a:pt x="158" y="42"/>
                  <a:pt x="158" y="42"/>
                </a:cubicBezTo>
                <a:cubicBezTo>
                  <a:pt x="158" y="41"/>
                  <a:pt x="157" y="40"/>
                  <a:pt x="156" y="40"/>
                </a:cubicBezTo>
                <a:cubicBezTo>
                  <a:pt x="152" y="40"/>
                  <a:pt x="148" y="40"/>
                  <a:pt x="144" y="40"/>
                </a:cubicBezTo>
                <a:cubicBezTo>
                  <a:pt x="144" y="40"/>
                  <a:pt x="143" y="41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3" y="43"/>
                  <a:pt x="144" y="44"/>
                  <a:pt x="144" y="44"/>
                </a:cubicBezTo>
                <a:close/>
                <a:moveTo>
                  <a:pt x="165" y="44"/>
                </a:moveTo>
                <a:cubicBezTo>
                  <a:pt x="169" y="44"/>
                  <a:pt x="173" y="44"/>
                  <a:pt x="177" y="44"/>
                </a:cubicBezTo>
                <a:cubicBezTo>
                  <a:pt x="178" y="44"/>
                  <a:pt x="179" y="43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1"/>
                  <a:pt x="178" y="40"/>
                  <a:pt x="177" y="40"/>
                </a:cubicBezTo>
                <a:cubicBezTo>
                  <a:pt x="173" y="40"/>
                  <a:pt x="169" y="40"/>
                  <a:pt x="165" y="40"/>
                </a:cubicBezTo>
                <a:cubicBezTo>
                  <a:pt x="165" y="40"/>
                  <a:pt x="164" y="41"/>
                  <a:pt x="164" y="42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43"/>
                  <a:pt x="165" y="44"/>
                  <a:pt x="165" y="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9" name="Freeform 49"/>
          <p:cNvSpPr>
            <a:spLocks noEditPoints="1"/>
          </p:cNvSpPr>
          <p:nvPr/>
        </p:nvSpPr>
        <p:spPr bwMode="auto">
          <a:xfrm>
            <a:off x="4187825" y="3986213"/>
            <a:ext cx="1287463" cy="287337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3"/>
                  <a:pt x="31" y="4"/>
                  <a:pt x="30" y="4"/>
                </a:cubicBezTo>
                <a:cubicBezTo>
                  <a:pt x="26" y="4"/>
                  <a:pt x="22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19" y="0"/>
                </a:cubicBezTo>
                <a:close/>
                <a:moveTo>
                  <a:pt x="224" y="49"/>
                </a:moveTo>
                <a:cubicBezTo>
                  <a:pt x="224" y="49"/>
                  <a:pt x="224" y="49"/>
                  <a:pt x="224" y="49"/>
                </a:cubicBezTo>
                <a:cubicBezTo>
                  <a:pt x="225" y="49"/>
                  <a:pt x="225" y="49"/>
                  <a:pt x="225" y="50"/>
                </a:cubicBezTo>
                <a:cubicBezTo>
                  <a:pt x="225" y="51"/>
                  <a:pt x="225" y="51"/>
                  <a:pt x="225" y="51"/>
                </a:cubicBezTo>
                <a:cubicBezTo>
                  <a:pt x="225" y="52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2"/>
                  <a:pt x="222" y="51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9"/>
                  <a:pt x="224" y="49"/>
                </a:cubicBezTo>
                <a:close/>
                <a:moveTo>
                  <a:pt x="196" y="1"/>
                </a:moveTo>
                <a:cubicBezTo>
                  <a:pt x="196" y="3"/>
                  <a:pt x="197" y="4"/>
                  <a:pt x="198" y="6"/>
                </a:cubicBezTo>
                <a:cubicBezTo>
                  <a:pt x="199" y="6"/>
                  <a:pt x="198" y="7"/>
                  <a:pt x="198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7" y="8"/>
                  <a:pt x="196" y="8"/>
                  <a:pt x="195" y="7"/>
                </a:cubicBezTo>
                <a:cubicBezTo>
                  <a:pt x="195" y="6"/>
                  <a:pt x="194" y="5"/>
                  <a:pt x="193" y="4"/>
                </a:cubicBezTo>
                <a:cubicBezTo>
                  <a:pt x="190" y="4"/>
                  <a:pt x="190" y="4"/>
                  <a:pt x="186" y="4"/>
                </a:cubicBezTo>
                <a:cubicBezTo>
                  <a:pt x="186" y="4"/>
                  <a:pt x="185" y="3"/>
                  <a:pt x="185" y="2"/>
                </a:cubicBezTo>
                <a:cubicBezTo>
                  <a:pt x="185" y="2"/>
                  <a:pt x="185" y="2"/>
                  <a:pt x="185" y="2"/>
                </a:cubicBezTo>
                <a:cubicBezTo>
                  <a:pt x="185" y="1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1"/>
                  <a:pt x="196" y="1"/>
                </a:cubicBezTo>
                <a:close/>
                <a:moveTo>
                  <a:pt x="217" y="43"/>
                </a:moveTo>
                <a:cubicBezTo>
                  <a:pt x="215" y="40"/>
                  <a:pt x="213" y="37"/>
                  <a:pt x="211" y="33"/>
                </a:cubicBezTo>
                <a:cubicBezTo>
                  <a:pt x="211" y="32"/>
                  <a:pt x="211" y="31"/>
                  <a:pt x="212" y="31"/>
                </a:cubicBezTo>
                <a:cubicBezTo>
                  <a:pt x="212" y="31"/>
                  <a:pt x="212" y="31"/>
                  <a:pt x="212" y="31"/>
                </a:cubicBezTo>
                <a:cubicBezTo>
                  <a:pt x="212" y="30"/>
                  <a:pt x="213" y="31"/>
                  <a:pt x="214" y="31"/>
                </a:cubicBezTo>
                <a:cubicBezTo>
                  <a:pt x="216" y="35"/>
                  <a:pt x="218" y="38"/>
                  <a:pt x="220" y="41"/>
                </a:cubicBezTo>
                <a:cubicBezTo>
                  <a:pt x="221" y="42"/>
                  <a:pt x="220" y="43"/>
                  <a:pt x="219" y="44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44"/>
                  <a:pt x="218" y="44"/>
                  <a:pt x="217" y="43"/>
                </a:cubicBezTo>
                <a:close/>
                <a:moveTo>
                  <a:pt x="206" y="25"/>
                </a:moveTo>
                <a:cubicBezTo>
                  <a:pt x="204" y="22"/>
                  <a:pt x="202" y="19"/>
                  <a:pt x="200" y="15"/>
                </a:cubicBezTo>
                <a:cubicBezTo>
                  <a:pt x="200" y="14"/>
                  <a:pt x="200" y="13"/>
                  <a:pt x="201" y="13"/>
                </a:cubicBezTo>
                <a:cubicBezTo>
                  <a:pt x="201" y="13"/>
                  <a:pt x="201" y="13"/>
                  <a:pt x="201" y="13"/>
                </a:cubicBezTo>
                <a:cubicBezTo>
                  <a:pt x="201" y="12"/>
                  <a:pt x="203" y="13"/>
                  <a:pt x="203" y="14"/>
                </a:cubicBezTo>
                <a:cubicBezTo>
                  <a:pt x="205" y="17"/>
                  <a:pt x="207" y="20"/>
                  <a:pt x="209" y="24"/>
                </a:cubicBezTo>
                <a:cubicBezTo>
                  <a:pt x="210" y="24"/>
                  <a:pt x="209" y="25"/>
                  <a:pt x="209" y="26"/>
                </a:cubicBezTo>
                <a:cubicBezTo>
                  <a:pt x="209" y="26"/>
                  <a:pt x="209" y="26"/>
                  <a:pt x="209" y="26"/>
                </a:cubicBezTo>
                <a:cubicBezTo>
                  <a:pt x="208" y="26"/>
                  <a:pt x="207" y="26"/>
                  <a:pt x="206" y="25"/>
                </a:cubicBezTo>
                <a:close/>
                <a:moveTo>
                  <a:pt x="0" y="4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9" y="4"/>
                  <a:pt x="8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3"/>
                  <a:pt x="52" y="4"/>
                  <a:pt x="51" y="4"/>
                </a:cubicBezTo>
                <a:cubicBezTo>
                  <a:pt x="47" y="4"/>
                  <a:pt x="43" y="4"/>
                  <a:pt x="40" y="4"/>
                </a:cubicBezTo>
                <a:cubicBezTo>
                  <a:pt x="39" y="4"/>
                  <a:pt x="38" y="3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1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3"/>
                  <a:pt x="73" y="4"/>
                  <a:pt x="72" y="4"/>
                </a:cubicBezTo>
                <a:cubicBezTo>
                  <a:pt x="68" y="4"/>
                  <a:pt x="64" y="4"/>
                  <a:pt x="60" y="4"/>
                </a:cubicBezTo>
                <a:cubicBezTo>
                  <a:pt x="60" y="4"/>
                  <a:pt x="59" y="3"/>
                  <a:pt x="59" y="2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1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1"/>
                  <a:pt x="95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3"/>
                  <a:pt x="94" y="4"/>
                  <a:pt x="93" y="4"/>
                </a:cubicBezTo>
                <a:cubicBezTo>
                  <a:pt x="89" y="4"/>
                  <a:pt x="85" y="4"/>
                  <a:pt x="81" y="4"/>
                </a:cubicBezTo>
                <a:cubicBezTo>
                  <a:pt x="81" y="4"/>
                  <a:pt x="80" y="3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1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1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0" y="4"/>
                  <a:pt x="106" y="4"/>
                  <a:pt x="102" y="4"/>
                </a:cubicBezTo>
                <a:cubicBezTo>
                  <a:pt x="102" y="4"/>
                  <a:pt x="101" y="3"/>
                  <a:pt x="101" y="2"/>
                </a:cubicBezTo>
                <a:cubicBezTo>
                  <a:pt x="101" y="2"/>
                  <a:pt x="101" y="2"/>
                  <a:pt x="101" y="2"/>
                </a:cubicBezTo>
                <a:cubicBezTo>
                  <a:pt x="101" y="1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1"/>
                  <a:pt x="137" y="2"/>
                </a:cubicBezTo>
                <a:cubicBezTo>
                  <a:pt x="137" y="2"/>
                  <a:pt x="137" y="2"/>
                  <a:pt x="137" y="2"/>
                </a:cubicBezTo>
                <a:cubicBezTo>
                  <a:pt x="137" y="3"/>
                  <a:pt x="136" y="4"/>
                  <a:pt x="135" y="4"/>
                </a:cubicBezTo>
                <a:cubicBezTo>
                  <a:pt x="131" y="4"/>
                  <a:pt x="127" y="4"/>
                  <a:pt x="123" y="4"/>
                </a:cubicBezTo>
                <a:cubicBezTo>
                  <a:pt x="123" y="4"/>
                  <a:pt x="122" y="3"/>
                  <a:pt x="122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2" y="1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1"/>
                  <a:pt x="158" y="2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3"/>
                  <a:pt x="157" y="4"/>
                  <a:pt x="156" y="4"/>
                </a:cubicBezTo>
                <a:cubicBezTo>
                  <a:pt x="152" y="4"/>
                  <a:pt x="148" y="4"/>
                  <a:pt x="144" y="4"/>
                </a:cubicBezTo>
                <a:cubicBezTo>
                  <a:pt x="144" y="4"/>
                  <a:pt x="143" y="3"/>
                  <a:pt x="143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43" y="1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1"/>
                  <a:pt x="179" y="2"/>
                </a:cubicBezTo>
                <a:cubicBezTo>
                  <a:pt x="179" y="2"/>
                  <a:pt x="179" y="2"/>
                  <a:pt x="179" y="2"/>
                </a:cubicBezTo>
                <a:cubicBezTo>
                  <a:pt x="179" y="3"/>
                  <a:pt x="178" y="4"/>
                  <a:pt x="177" y="4"/>
                </a:cubicBezTo>
                <a:cubicBezTo>
                  <a:pt x="173" y="4"/>
                  <a:pt x="169" y="4"/>
                  <a:pt x="165" y="4"/>
                </a:cubicBezTo>
                <a:cubicBezTo>
                  <a:pt x="165" y="4"/>
                  <a:pt x="164" y="3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1"/>
                  <a:pt x="165" y="0"/>
                  <a:pt x="16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0" name="Freeform 50"/>
          <p:cNvSpPr>
            <a:spLocks noEditPoints="1"/>
          </p:cNvSpPr>
          <p:nvPr/>
        </p:nvSpPr>
        <p:spPr bwMode="auto">
          <a:xfrm>
            <a:off x="4187825" y="5073650"/>
            <a:ext cx="1287463" cy="288925"/>
          </a:xfrm>
          <a:custGeom>
            <a:avLst/>
            <a:gdLst>
              <a:gd name="T0" fmla="*/ 2147483646 w 225"/>
              <a:gd name="T1" fmla="*/ 0 h 52"/>
              <a:gd name="T2" fmla="*/ 2147483646 w 225"/>
              <a:gd name="T3" fmla="*/ 2147483646 h 52"/>
              <a:gd name="T4" fmla="*/ 2147483646 w 225"/>
              <a:gd name="T5" fmla="*/ 2147483646 h 52"/>
              <a:gd name="T6" fmla="*/ 2147483646 w 225"/>
              <a:gd name="T7" fmla="*/ 2147483646 h 52"/>
              <a:gd name="T8" fmla="*/ 2147483646 w 225"/>
              <a:gd name="T9" fmla="*/ 2147483646 h 52"/>
              <a:gd name="T10" fmla="*/ 2147483646 w 225"/>
              <a:gd name="T11" fmla="*/ 2147483646 h 52"/>
              <a:gd name="T12" fmla="*/ 2147483646 w 225"/>
              <a:gd name="T13" fmla="*/ 2147483646 h 52"/>
              <a:gd name="T14" fmla="*/ 2147483646 w 225"/>
              <a:gd name="T15" fmla="*/ 2147483646 h 52"/>
              <a:gd name="T16" fmla="*/ 2147483646 w 225"/>
              <a:gd name="T17" fmla="*/ 2147483646 h 52"/>
              <a:gd name="T18" fmla="*/ 2147483646 w 225"/>
              <a:gd name="T19" fmla="*/ 2147483646 h 52"/>
              <a:gd name="T20" fmla="*/ 2147483646 w 225"/>
              <a:gd name="T21" fmla="*/ 2147483646 h 52"/>
              <a:gd name="T22" fmla="*/ 2147483646 w 225"/>
              <a:gd name="T23" fmla="*/ 2147483646 h 52"/>
              <a:gd name="T24" fmla="*/ 2147483646 w 225"/>
              <a:gd name="T25" fmla="*/ 2147483646 h 52"/>
              <a:gd name="T26" fmla="*/ 2147483646 w 225"/>
              <a:gd name="T27" fmla="*/ 0 h 52"/>
              <a:gd name="T28" fmla="*/ 2147483646 w 225"/>
              <a:gd name="T29" fmla="*/ 2147483646 h 52"/>
              <a:gd name="T30" fmla="*/ 2147483646 w 225"/>
              <a:gd name="T31" fmla="*/ 2147483646 h 52"/>
              <a:gd name="T32" fmla="*/ 2147483646 w 225"/>
              <a:gd name="T33" fmla="*/ 2147483646 h 52"/>
              <a:gd name="T34" fmla="*/ 2147483646 w 225"/>
              <a:gd name="T35" fmla="*/ 2147483646 h 52"/>
              <a:gd name="T36" fmla="*/ 2147483646 w 225"/>
              <a:gd name="T37" fmla="*/ 2147483646 h 52"/>
              <a:gd name="T38" fmla="*/ 2147483646 w 225"/>
              <a:gd name="T39" fmla="*/ 2147483646 h 52"/>
              <a:gd name="T40" fmla="*/ 2147483646 w 225"/>
              <a:gd name="T41" fmla="*/ 2147483646 h 52"/>
              <a:gd name="T42" fmla="*/ 2147483646 w 225"/>
              <a:gd name="T43" fmla="*/ 2147483646 h 52"/>
              <a:gd name="T44" fmla="*/ 2147483646 w 225"/>
              <a:gd name="T45" fmla="*/ 2147483646 h 52"/>
              <a:gd name="T46" fmla="*/ 2147483646 w 225"/>
              <a:gd name="T47" fmla="*/ 2147483646 h 52"/>
              <a:gd name="T48" fmla="*/ 0 w 225"/>
              <a:gd name="T49" fmla="*/ 0 h 52"/>
              <a:gd name="T50" fmla="*/ 2147483646 w 225"/>
              <a:gd name="T51" fmla="*/ 2147483646 h 52"/>
              <a:gd name="T52" fmla="*/ 2147483646 w 225"/>
              <a:gd name="T53" fmla="*/ 2147483646 h 52"/>
              <a:gd name="T54" fmla="*/ 2147483646 w 225"/>
              <a:gd name="T55" fmla="*/ 0 h 52"/>
              <a:gd name="T56" fmla="*/ 2147483646 w 225"/>
              <a:gd name="T57" fmla="*/ 2147483646 h 52"/>
              <a:gd name="T58" fmla="*/ 2147483646 w 225"/>
              <a:gd name="T59" fmla="*/ 2147483646 h 52"/>
              <a:gd name="T60" fmla="*/ 2147483646 w 225"/>
              <a:gd name="T61" fmla="*/ 2147483646 h 52"/>
              <a:gd name="T62" fmla="*/ 2147483646 w 225"/>
              <a:gd name="T63" fmla="*/ 0 h 52"/>
              <a:gd name="T64" fmla="*/ 2147483646 w 225"/>
              <a:gd name="T65" fmla="*/ 0 h 52"/>
              <a:gd name="T66" fmla="*/ 2147483646 w 225"/>
              <a:gd name="T67" fmla="*/ 2147483646 h 52"/>
              <a:gd name="T68" fmla="*/ 2147483646 w 225"/>
              <a:gd name="T69" fmla="*/ 2147483646 h 52"/>
              <a:gd name="T70" fmla="*/ 2147483646 w 225"/>
              <a:gd name="T71" fmla="*/ 2147483646 h 52"/>
              <a:gd name="T72" fmla="*/ 2147483646 w 225"/>
              <a:gd name="T73" fmla="*/ 0 h 52"/>
              <a:gd name="T74" fmla="*/ 2147483646 w 225"/>
              <a:gd name="T75" fmla="*/ 2147483646 h 52"/>
              <a:gd name="T76" fmla="*/ 2147483646 w 225"/>
              <a:gd name="T77" fmla="*/ 2147483646 h 52"/>
              <a:gd name="T78" fmla="*/ 2147483646 w 225"/>
              <a:gd name="T79" fmla="*/ 2147483646 h 52"/>
              <a:gd name="T80" fmla="*/ 2147483646 w 225"/>
              <a:gd name="T81" fmla="*/ 0 h 52"/>
              <a:gd name="T82" fmla="*/ 2147483646 w 225"/>
              <a:gd name="T83" fmla="*/ 0 h 52"/>
              <a:gd name="T84" fmla="*/ 2147483646 w 225"/>
              <a:gd name="T85" fmla="*/ 2147483646 h 52"/>
              <a:gd name="T86" fmla="*/ 2147483646 w 225"/>
              <a:gd name="T87" fmla="*/ 2147483646 h 52"/>
              <a:gd name="T88" fmla="*/ 2147483646 w 225"/>
              <a:gd name="T89" fmla="*/ 2147483646 h 52"/>
              <a:gd name="T90" fmla="*/ 2147483646 w 225"/>
              <a:gd name="T91" fmla="*/ 0 h 52"/>
              <a:gd name="T92" fmla="*/ 2147483646 w 225"/>
              <a:gd name="T93" fmla="*/ 2147483646 h 52"/>
              <a:gd name="T94" fmla="*/ 2147483646 w 225"/>
              <a:gd name="T95" fmla="*/ 2147483646 h 52"/>
              <a:gd name="T96" fmla="*/ 2147483646 w 225"/>
              <a:gd name="T97" fmla="*/ 2147483646 h 52"/>
              <a:gd name="T98" fmla="*/ 2147483646 w 225"/>
              <a:gd name="T99" fmla="*/ 0 h 52"/>
              <a:gd name="T100" fmla="*/ 2147483646 w 225"/>
              <a:gd name="T101" fmla="*/ 0 h 52"/>
              <a:gd name="T102" fmla="*/ 2147483646 w 225"/>
              <a:gd name="T103" fmla="*/ 2147483646 h 52"/>
              <a:gd name="T104" fmla="*/ 2147483646 w 225"/>
              <a:gd name="T105" fmla="*/ 2147483646 h 52"/>
              <a:gd name="T106" fmla="*/ 2147483646 w 225"/>
              <a:gd name="T107" fmla="*/ 2147483646 h 52"/>
              <a:gd name="T108" fmla="*/ 2147483646 w 225"/>
              <a:gd name="T109" fmla="*/ 0 h 52"/>
              <a:gd name="T110" fmla="*/ 2147483646 w 225"/>
              <a:gd name="T111" fmla="*/ 2147483646 h 52"/>
              <a:gd name="T112" fmla="*/ 2147483646 w 225"/>
              <a:gd name="T113" fmla="*/ 2147483646 h 52"/>
              <a:gd name="T114" fmla="*/ 2147483646 w 225"/>
              <a:gd name="T115" fmla="*/ 2147483646 h 52"/>
              <a:gd name="T116" fmla="*/ 2147483646 w 225"/>
              <a:gd name="T117" fmla="*/ 0 h 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25" h="52">
                <a:moveTo>
                  <a:pt x="19" y="0"/>
                </a:moveTo>
                <a:cubicBezTo>
                  <a:pt x="22" y="0"/>
                  <a:pt x="26" y="0"/>
                  <a:pt x="30" y="0"/>
                </a:cubicBezTo>
                <a:cubicBezTo>
                  <a:pt x="31" y="0"/>
                  <a:pt x="32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2"/>
                  <a:pt x="31" y="3"/>
                  <a:pt x="30" y="3"/>
                </a:cubicBezTo>
                <a:cubicBezTo>
                  <a:pt x="26" y="3"/>
                  <a:pt x="22" y="3"/>
                  <a:pt x="19" y="3"/>
                </a:cubicBezTo>
                <a:cubicBezTo>
                  <a:pt x="18" y="3"/>
                  <a:pt x="17" y="2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8" y="0"/>
                  <a:pt x="19" y="0"/>
                </a:cubicBezTo>
                <a:close/>
                <a:moveTo>
                  <a:pt x="224" y="48"/>
                </a:moveTo>
                <a:cubicBezTo>
                  <a:pt x="224" y="48"/>
                  <a:pt x="224" y="48"/>
                  <a:pt x="224" y="48"/>
                </a:cubicBezTo>
                <a:cubicBezTo>
                  <a:pt x="225" y="48"/>
                  <a:pt x="225" y="49"/>
                  <a:pt x="225" y="50"/>
                </a:cubicBezTo>
                <a:cubicBezTo>
                  <a:pt x="225" y="50"/>
                  <a:pt x="225" y="50"/>
                  <a:pt x="225" y="50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2"/>
                  <a:pt x="224" y="52"/>
                  <a:pt x="224" y="52"/>
                </a:cubicBezTo>
                <a:cubicBezTo>
                  <a:pt x="223" y="52"/>
                  <a:pt x="222" y="51"/>
                  <a:pt x="222" y="50"/>
                </a:cubicBezTo>
                <a:cubicBezTo>
                  <a:pt x="222" y="50"/>
                  <a:pt x="222" y="50"/>
                  <a:pt x="222" y="50"/>
                </a:cubicBezTo>
                <a:cubicBezTo>
                  <a:pt x="222" y="49"/>
                  <a:pt x="223" y="48"/>
                  <a:pt x="224" y="48"/>
                </a:cubicBezTo>
                <a:close/>
                <a:moveTo>
                  <a:pt x="196" y="1"/>
                </a:moveTo>
                <a:cubicBezTo>
                  <a:pt x="196" y="2"/>
                  <a:pt x="197" y="3"/>
                  <a:pt x="198" y="5"/>
                </a:cubicBezTo>
                <a:cubicBezTo>
                  <a:pt x="199" y="6"/>
                  <a:pt x="198" y="7"/>
                  <a:pt x="198" y="7"/>
                </a:cubicBezTo>
                <a:cubicBezTo>
                  <a:pt x="198" y="7"/>
                  <a:pt x="198" y="7"/>
                  <a:pt x="198" y="7"/>
                </a:cubicBezTo>
                <a:cubicBezTo>
                  <a:pt x="197" y="8"/>
                  <a:pt x="196" y="7"/>
                  <a:pt x="195" y="7"/>
                </a:cubicBezTo>
                <a:cubicBezTo>
                  <a:pt x="195" y="5"/>
                  <a:pt x="194" y="4"/>
                  <a:pt x="193" y="3"/>
                </a:cubicBezTo>
                <a:cubicBezTo>
                  <a:pt x="190" y="3"/>
                  <a:pt x="190" y="3"/>
                  <a:pt x="186" y="3"/>
                </a:cubicBezTo>
                <a:cubicBezTo>
                  <a:pt x="186" y="3"/>
                  <a:pt x="185" y="2"/>
                  <a:pt x="185" y="1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6" y="0"/>
                  <a:pt x="186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5" y="0"/>
                  <a:pt x="196" y="1"/>
                </a:cubicBezTo>
                <a:close/>
                <a:moveTo>
                  <a:pt x="217" y="42"/>
                </a:moveTo>
                <a:cubicBezTo>
                  <a:pt x="215" y="39"/>
                  <a:pt x="213" y="36"/>
                  <a:pt x="211" y="32"/>
                </a:cubicBezTo>
                <a:cubicBezTo>
                  <a:pt x="211" y="32"/>
                  <a:pt x="211" y="31"/>
                  <a:pt x="212" y="30"/>
                </a:cubicBezTo>
                <a:cubicBezTo>
                  <a:pt x="212" y="30"/>
                  <a:pt x="212" y="30"/>
                  <a:pt x="212" y="30"/>
                </a:cubicBezTo>
                <a:cubicBezTo>
                  <a:pt x="212" y="30"/>
                  <a:pt x="213" y="30"/>
                  <a:pt x="214" y="31"/>
                </a:cubicBezTo>
                <a:cubicBezTo>
                  <a:pt x="216" y="34"/>
                  <a:pt x="218" y="37"/>
                  <a:pt x="220" y="41"/>
                </a:cubicBezTo>
                <a:cubicBezTo>
                  <a:pt x="221" y="41"/>
                  <a:pt x="220" y="42"/>
                  <a:pt x="219" y="43"/>
                </a:cubicBezTo>
                <a:cubicBezTo>
                  <a:pt x="219" y="43"/>
                  <a:pt x="219" y="43"/>
                  <a:pt x="219" y="43"/>
                </a:cubicBezTo>
                <a:cubicBezTo>
                  <a:pt x="219" y="43"/>
                  <a:pt x="218" y="43"/>
                  <a:pt x="217" y="42"/>
                </a:cubicBezTo>
                <a:close/>
                <a:moveTo>
                  <a:pt x="206" y="24"/>
                </a:moveTo>
                <a:cubicBezTo>
                  <a:pt x="204" y="21"/>
                  <a:pt x="202" y="18"/>
                  <a:pt x="200" y="14"/>
                </a:cubicBezTo>
                <a:cubicBezTo>
                  <a:pt x="200" y="14"/>
                  <a:pt x="200" y="13"/>
                  <a:pt x="201" y="12"/>
                </a:cubicBezTo>
                <a:cubicBezTo>
                  <a:pt x="201" y="12"/>
                  <a:pt x="201" y="12"/>
                  <a:pt x="201" y="12"/>
                </a:cubicBezTo>
                <a:cubicBezTo>
                  <a:pt x="201" y="12"/>
                  <a:pt x="203" y="12"/>
                  <a:pt x="203" y="13"/>
                </a:cubicBezTo>
                <a:cubicBezTo>
                  <a:pt x="205" y="16"/>
                  <a:pt x="207" y="19"/>
                  <a:pt x="209" y="23"/>
                </a:cubicBezTo>
                <a:cubicBezTo>
                  <a:pt x="210" y="24"/>
                  <a:pt x="209" y="25"/>
                  <a:pt x="209" y="25"/>
                </a:cubicBezTo>
                <a:cubicBezTo>
                  <a:pt x="209" y="25"/>
                  <a:pt x="209" y="25"/>
                  <a:pt x="209" y="25"/>
                </a:cubicBezTo>
                <a:cubicBezTo>
                  <a:pt x="208" y="26"/>
                  <a:pt x="207" y="25"/>
                  <a:pt x="206" y="24"/>
                </a:cubicBezTo>
                <a:close/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9" y="3"/>
                  <a:pt x="8" y="3"/>
                </a:cubicBezTo>
                <a:cubicBezTo>
                  <a:pt x="0" y="3"/>
                  <a:pt x="0" y="3"/>
                  <a:pt x="0" y="3"/>
                </a:cubicBezTo>
                <a:close/>
                <a:moveTo>
                  <a:pt x="40" y="0"/>
                </a:moveTo>
                <a:cubicBezTo>
                  <a:pt x="43" y="0"/>
                  <a:pt x="47" y="0"/>
                  <a:pt x="51" y="0"/>
                </a:cubicBezTo>
                <a:cubicBezTo>
                  <a:pt x="52" y="0"/>
                  <a:pt x="53" y="0"/>
                  <a:pt x="53" y="1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2"/>
                  <a:pt x="52" y="3"/>
                  <a:pt x="51" y="3"/>
                </a:cubicBezTo>
                <a:cubicBezTo>
                  <a:pt x="47" y="3"/>
                  <a:pt x="43" y="3"/>
                  <a:pt x="40" y="3"/>
                </a:cubicBezTo>
                <a:cubicBezTo>
                  <a:pt x="39" y="3"/>
                  <a:pt x="38" y="2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9" y="0"/>
                  <a:pt x="40" y="0"/>
                </a:cubicBezTo>
                <a:close/>
                <a:moveTo>
                  <a:pt x="60" y="0"/>
                </a:moveTo>
                <a:cubicBezTo>
                  <a:pt x="64" y="0"/>
                  <a:pt x="68" y="0"/>
                  <a:pt x="72" y="0"/>
                </a:cubicBezTo>
                <a:cubicBezTo>
                  <a:pt x="73" y="0"/>
                  <a:pt x="74" y="0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2"/>
                  <a:pt x="73" y="3"/>
                  <a:pt x="72" y="3"/>
                </a:cubicBezTo>
                <a:cubicBezTo>
                  <a:pt x="68" y="3"/>
                  <a:pt x="64" y="3"/>
                  <a:pt x="60" y="3"/>
                </a:cubicBezTo>
                <a:cubicBezTo>
                  <a:pt x="60" y="3"/>
                  <a:pt x="59" y="2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60" y="0"/>
                  <a:pt x="60" y="0"/>
                </a:cubicBezTo>
                <a:close/>
                <a:moveTo>
                  <a:pt x="81" y="0"/>
                </a:moveTo>
                <a:cubicBezTo>
                  <a:pt x="85" y="0"/>
                  <a:pt x="89" y="0"/>
                  <a:pt x="93" y="0"/>
                </a:cubicBezTo>
                <a:cubicBezTo>
                  <a:pt x="94" y="0"/>
                  <a:pt x="95" y="0"/>
                  <a:pt x="95" y="1"/>
                </a:cubicBezTo>
                <a:cubicBezTo>
                  <a:pt x="95" y="1"/>
                  <a:pt x="95" y="1"/>
                  <a:pt x="95" y="1"/>
                </a:cubicBezTo>
                <a:cubicBezTo>
                  <a:pt x="95" y="2"/>
                  <a:pt x="94" y="3"/>
                  <a:pt x="93" y="3"/>
                </a:cubicBezTo>
                <a:cubicBezTo>
                  <a:pt x="89" y="3"/>
                  <a:pt x="85" y="3"/>
                  <a:pt x="81" y="3"/>
                </a:cubicBezTo>
                <a:cubicBezTo>
                  <a:pt x="81" y="3"/>
                  <a:pt x="80" y="2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0"/>
                  <a:pt x="81" y="0"/>
                  <a:pt x="81" y="0"/>
                </a:cubicBezTo>
                <a:close/>
                <a:moveTo>
                  <a:pt x="102" y="0"/>
                </a:moveTo>
                <a:cubicBezTo>
                  <a:pt x="106" y="0"/>
                  <a:pt x="110" y="0"/>
                  <a:pt x="114" y="0"/>
                </a:cubicBezTo>
                <a:cubicBezTo>
                  <a:pt x="115" y="0"/>
                  <a:pt x="116" y="0"/>
                  <a:pt x="116" y="1"/>
                </a:cubicBezTo>
                <a:cubicBezTo>
                  <a:pt x="116" y="1"/>
                  <a:pt x="116" y="1"/>
                  <a:pt x="116" y="1"/>
                </a:cubicBezTo>
                <a:cubicBezTo>
                  <a:pt x="116" y="2"/>
                  <a:pt x="115" y="3"/>
                  <a:pt x="114" y="3"/>
                </a:cubicBezTo>
                <a:cubicBezTo>
                  <a:pt x="110" y="3"/>
                  <a:pt x="106" y="3"/>
                  <a:pt x="102" y="3"/>
                </a:cubicBezTo>
                <a:cubicBezTo>
                  <a:pt x="102" y="3"/>
                  <a:pt x="101" y="2"/>
                  <a:pt x="101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101" y="0"/>
                  <a:pt x="102" y="0"/>
                  <a:pt x="102" y="0"/>
                </a:cubicBezTo>
                <a:close/>
                <a:moveTo>
                  <a:pt x="123" y="0"/>
                </a:moveTo>
                <a:cubicBezTo>
                  <a:pt x="127" y="0"/>
                  <a:pt x="131" y="0"/>
                  <a:pt x="135" y="0"/>
                </a:cubicBezTo>
                <a:cubicBezTo>
                  <a:pt x="136" y="0"/>
                  <a:pt x="137" y="0"/>
                  <a:pt x="137" y="1"/>
                </a:cubicBezTo>
                <a:cubicBezTo>
                  <a:pt x="137" y="1"/>
                  <a:pt x="137" y="1"/>
                  <a:pt x="137" y="1"/>
                </a:cubicBezTo>
                <a:cubicBezTo>
                  <a:pt x="137" y="2"/>
                  <a:pt x="136" y="3"/>
                  <a:pt x="135" y="3"/>
                </a:cubicBezTo>
                <a:cubicBezTo>
                  <a:pt x="131" y="3"/>
                  <a:pt x="127" y="3"/>
                  <a:pt x="123" y="3"/>
                </a:cubicBezTo>
                <a:cubicBezTo>
                  <a:pt x="123" y="3"/>
                  <a:pt x="122" y="2"/>
                  <a:pt x="122" y="1"/>
                </a:cubicBezTo>
                <a:cubicBezTo>
                  <a:pt x="122" y="1"/>
                  <a:pt x="122" y="1"/>
                  <a:pt x="122" y="1"/>
                </a:cubicBezTo>
                <a:cubicBezTo>
                  <a:pt x="122" y="0"/>
                  <a:pt x="123" y="0"/>
                  <a:pt x="123" y="0"/>
                </a:cubicBezTo>
                <a:close/>
                <a:moveTo>
                  <a:pt x="144" y="0"/>
                </a:moveTo>
                <a:cubicBezTo>
                  <a:pt x="148" y="0"/>
                  <a:pt x="152" y="0"/>
                  <a:pt x="156" y="0"/>
                </a:cubicBezTo>
                <a:cubicBezTo>
                  <a:pt x="157" y="0"/>
                  <a:pt x="158" y="0"/>
                  <a:pt x="158" y="1"/>
                </a:cubicBezTo>
                <a:cubicBezTo>
                  <a:pt x="158" y="1"/>
                  <a:pt x="158" y="1"/>
                  <a:pt x="158" y="1"/>
                </a:cubicBezTo>
                <a:cubicBezTo>
                  <a:pt x="158" y="2"/>
                  <a:pt x="157" y="3"/>
                  <a:pt x="156" y="3"/>
                </a:cubicBezTo>
                <a:cubicBezTo>
                  <a:pt x="152" y="3"/>
                  <a:pt x="148" y="3"/>
                  <a:pt x="144" y="3"/>
                </a:cubicBezTo>
                <a:cubicBezTo>
                  <a:pt x="144" y="3"/>
                  <a:pt x="143" y="2"/>
                  <a:pt x="143" y="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0"/>
                  <a:pt x="144" y="0"/>
                  <a:pt x="144" y="0"/>
                </a:cubicBezTo>
                <a:close/>
                <a:moveTo>
                  <a:pt x="165" y="0"/>
                </a:moveTo>
                <a:cubicBezTo>
                  <a:pt x="169" y="0"/>
                  <a:pt x="173" y="0"/>
                  <a:pt x="177" y="0"/>
                </a:cubicBezTo>
                <a:cubicBezTo>
                  <a:pt x="178" y="0"/>
                  <a:pt x="179" y="0"/>
                  <a:pt x="179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2"/>
                  <a:pt x="178" y="3"/>
                  <a:pt x="177" y="3"/>
                </a:cubicBezTo>
                <a:cubicBezTo>
                  <a:pt x="173" y="3"/>
                  <a:pt x="169" y="3"/>
                  <a:pt x="165" y="3"/>
                </a:cubicBezTo>
                <a:cubicBezTo>
                  <a:pt x="165" y="3"/>
                  <a:pt x="164" y="2"/>
                  <a:pt x="164" y="1"/>
                </a:cubicBezTo>
                <a:cubicBezTo>
                  <a:pt x="164" y="1"/>
                  <a:pt x="164" y="1"/>
                  <a:pt x="164" y="1"/>
                </a:cubicBezTo>
                <a:cubicBezTo>
                  <a:pt x="164" y="0"/>
                  <a:pt x="165" y="0"/>
                  <a:pt x="16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1" name="矩形 5"/>
          <p:cNvSpPr>
            <a:spLocks noChangeArrowheads="1"/>
          </p:cNvSpPr>
          <p:nvPr/>
        </p:nvSpPr>
        <p:spPr bwMode="auto">
          <a:xfrm>
            <a:off x="4430713" y="1803400"/>
            <a:ext cx="692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04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2" name="矩形 80"/>
          <p:cNvSpPr>
            <a:spLocks noChangeArrowheads="1"/>
          </p:cNvSpPr>
          <p:nvPr/>
        </p:nvSpPr>
        <p:spPr bwMode="auto">
          <a:xfrm>
            <a:off x="4430713" y="2890838"/>
            <a:ext cx="69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01</a:t>
            </a:r>
            <a:endParaRPr lang="en-US" altLang="zh-CN" sz="32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3" name="矩形 81"/>
          <p:cNvSpPr>
            <a:spLocks noChangeArrowheads="1"/>
          </p:cNvSpPr>
          <p:nvPr/>
        </p:nvSpPr>
        <p:spPr bwMode="auto">
          <a:xfrm>
            <a:off x="4430713" y="3976688"/>
            <a:ext cx="692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02</a:t>
            </a:r>
            <a:endParaRPr lang="en-US" altLang="zh-CN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4" name="矩形 82"/>
          <p:cNvSpPr>
            <a:spLocks noChangeArrowheads="1"/>
          </p:cNvSpPr>
          <p:nvPr/>
        </p:nvSpPr>
        <p:spPr bwMode="auto">
          <a:xfrm>
            <a:off x="4430713" y="5064125"/>
            <a:ext cx="692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03</a:t>
            </a:r>
            <a:endParaRPr lang="en-US" altLang="zh-CN" sz="32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5" name="矩形 13"/>
          <p:cNvSpPr>
            <a:spLocks noChangeArrowheads="1"/>
          </p:cNvSpPr>
          <p:nvPr/>
        </p:nvSpPr>
        <p:spPr bwMode="auto">
          <a:xfrm>
            <a:off x="8478838" y="1817688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6" name="矩形 13"/>
          <p:cNvSpPr>
            <a:spLocks noChangeArrowheads="1"/>
          </p:cNvSpPr>
          <p:nvPr/>
        </p:nvSpPr>
        <p:spPr bwMode="auto">
          <a:xfrm>
            <a:off x="8478838" y="2851150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7" name="矩形 13"/>
          <p:cNvSpPr>
            <a:spLocks noChangeArrowheads="1"/>
          </p:cNvSpPr>
          <p:nvPr/>
        </p:nvSpPr>
        <p:spPr bwMode="auto">
          <a:xfrm>
            <a:off x="8478838" y="3886200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8" name="矩形 13"/>
          <p:cNvSpPr>
            <a:spLocks noChangeArrowheads="1"/>
          </p:cNvSpPr>
          <p:nvPr/>
        </p:nvSpPr>
        <p:spPr bwMode="auto">
          <a:xfrm>
            <a:off x="8478838" y="4919663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9" name="矩形 13"/>
          <p:cNvSpPr>
            <a:spLocks noChangeArrowheads="1"/>
          </p:cNvSpPr>
          <p:nvPr/>
        </p:nvSpPr>
        <p:spPr bwMode="auto">
          <a:xfrm>
            <a:off x="5776913" y="1844675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0" name="矩形 13"/>
          <p:cNvSpPr>
            <a:spLocks noChangeArrowheads="1"/>
          </p:cNvSpPr>
          <p:nvPr/>
        </p:nvSpPr>
        <p:spPr bwMode="auto">
          <a:xfrm>
            <a:off x="5776913" y="2878138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1" name="矩形 13"/>
          <p:cNvSpPr>
            <a:spLocks noChangeArrowheads="1"/>
          </p:cNvSpPr>
          <p:nvPr/>
        </p:nvSpPr>
        <p:spPr bwMode="auto">
          <a:xfrm>
            <a:off x="5776913" y="3913188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2" name="矩形 13"/>
          <p:cNvSpPr>
            <a:spLocks noChangeArrowheads="1"/>
          </p:cNvSpPr>
          <p:nvPr/>
        </p:nvSpPr>
        <p:spPr bwMode="auto">
          <a:xfrm>
            <a:off x="5776913" y="4946650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503533" y="4670185"/>
            <a:ext cx="11343473" cy="1517550"/>
          </a:xfrm>
          <a:custGeom>
            <a:avLst/>
            <a:gdLst>
              <a:gd name="connsiteX0" fmla="*/ 0 w 11343473"/>
              <a:gd name="connsiteY0" fmla="*/ 151755 h 1517550"/>
              <a:gd name="connsiteX1" fmla="*/ 151755 w 11343473"/>
              <a:gd name="connsiteY1" fmla="*/ 0 h 1517550"/>
              <a:gd name="connsiteX2" fmla="*/ 11191718 w 11343473"/>
              <a:gd name="connsiteY2" fmla="*/ 0 h 1517550"/>
              <a:gd name="connsiteX3" fmla="*/ 11343473 w 11343473"/>
              <a:gd name="connsiteY3" fmla="*/ 151755 h 1517550"/>
              <a:gd name="connsiteX4" fmla="*/ 11343473 w 11343473"/>
              <a:gd name="connsiteY4" fmla="*/ 1365795 h 1517550"/>
              <a:gd name="connsiteX5" fmla="*/ 11191718 w 11343473"/>
              <a:gd name="connsiteY5" fmla="*/ 1517550 h 1517550"/>
              <a:gd name="connsiteX6" fmla="*/ 151755 w 11343473"/>
              <a:gd name="connsiteY6" fmla="*/ 1517550 h 1517550"/>
              <a:gd name="connsiteX7" fmla="*/ 0 w 11343473"/>
              <a:gd name="connsiteY7" fmla="*/ 1365795 h 1517550"/>
              <a:gd name="connsiteX8" fmla="*/ 0 w 11343473"/>
              <a:gd name="connsiteY8" fmla="*/ 151755 h 15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3473" h="1517550">
                <a:moveTo>
                  <a:pt x="0" y="151755"/>
                </a:moveTo>
                <a:cubicBezTo>
                  <a:pt x="0" y="67943"/>
                  <a:pt x="67943" y="0"/>
                  <a:pt x="151755" y="0"/>
                </a:cubicBezTo>
                <a:lnTo>
                  <a:pt x="11191718" y="0"/>
                </a:lnTo>
                <a:cubicBezTo>
                  <a:pt x="11275530" y="0"/>
                  <a:pt x="11343473" y="67943"/>
                  <a:pt x="11343473" y="151755"/>
                </a:cubicBezTo>
                <a:lnTo>
                  <a:pt x="11343473" y="1365795"/>
                </a:lnTo>
                <a:cubicBezTo>
                  <a:pt x="11343473" y="1449607"/>
                  <a:pt x="11275530" y="1517550"/>
                  <a:pt x="11191718" y="1517550"/>
                </a:cubicBezTo>
                <a:lnTo>
                  <a:pt x="151755" y="1517550"/>
                </a:lnTo>
                <a:cubicBezTo>
                  <a:pt x="67943" y="1517550"/>
                  <a:pt x="0" y="1449607"/>
                  <a:pt x="0" y="1365795"/>
                </a:cubicBezTo>
                <a:lnTo>
                  <a:pt x="0" y="151755"/>
                </a:lnTo>
                <a:close/>
              </a:path>
            </a:pathLst>
          </a:custGeom>
          <a:solidFill>
            <a:srgbClr val="D9D9D9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24" tIns="369824" rIns="8310256" bIns="36982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03533" y="2898219"/>
            <a:ext cx="11343473" cy="1517550"/>
          </a:xfrm>
          <a:custGeom>
            <a:avLst/>
            <a:gdLst>
              <a:gd name="connsiteX0" fmla="*/ 0 w 11343473"/>
              <a:gd name="connsiteY0" fmla="*/ 151755 h 1517550"/>
              <a:gd name="connsiteX1" fmla="*/ 151755 w 11343473"/>
              <a:gd name="connsiteY1" fmla="*/ 0 h 1517550"/>
              <a:gd name="connsiteX2" fmla="*/ 11191718 w 11343473"/>
              <a:gd name="connsiteY2" fmla="*/ 0 h 1517550"/>
              <a:gd name="connsiteX3" fmla="*/ 11343473 w 11343473"/>
              <a:gd name="connsiteY3" fmla="*/ 151755 h 1517550"/>
              <a:gd name="connsiteX4" fmla="*/ 11343473 w 11343473"/>
              <a:gd name="connsiteY4" fmla="*/ 1365795 h 1517550"/>
              <a:gd name="connsiteX5" fmla="*/ 11191718 w 11343473"/>
              <a:gd name="connsiteY5" fmla="*/ 1517550 h 1517550"/>
              <a:gd name="connsiteX6" fmla="*/ 151755 w 11343473"/>
              <a:gd name="connsiteY6" fmla="*/ 1517550 h 1517550"/>
              <a:gd name="connsiteX7" fmla="*/ 0 w 11343473"/>
              <a:gd name="connsiteY7" fmla="*/ 1365795 h 1517550"/>
              <a:gd name="connsiteX8" fmla="*/ 0 w 11343473"/>
              <a:gd name="connsiteY8" fmla="*/ 151755 h 15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3473" h="1517550">
                <a:moveTo>
                  <a:pt x="0" y="151755"/>
                </a:moveTo>
                <a:cubicBezTo>
                  <a:pt x="0" y="67943"/>
                  <a:pt x="67943" y="0"/>
                  <a:pt x="151755" y="0"/>
                </a:cubicBezTo>
                <a:lnTo>
                  <a:pt x="11191718" y="0"/>
                </a:lnTo>
                <a:cubicBezTo>
                  <a:pt x="11275530" y="0"/>
                  <a:pt x="11343473" y="67943"/>
                  <a:pt x="11343473" y="151755"/>
                </a:cubicBezTo>
                <a:lnTo>
                  <a:pt x="11343473" y="1365795"/>
                </a:lnTo>
                <a:cubicBezTo>
                  <a:pt x="11343473" y="1449607"/>
                  <a:pt x="11275530" y="1517550"/>
                  <a:pt x="11191718" y="1517550"/>
                </a:cubicBezTo>
                <a:lnTo>
                  <a:pt x="151755" y="1517550"/>
                </a:lnTo>
                <a:cubicBezTo>
                  <a:pt x="67943" y="1517550"/>
                  <a:pt x="0" y="1449607"/>
                  <a:pt x="0" y="1365795"/>
                </a:cubicBezTo>
                <a:lnTo>
                  <a:pt x="0" y="151755"/>
                </a:lnTo>
                <a:close/>
              </a:path>
            </a:pathLst>
          </a:custGeom>
          <a:solidFill>
            <a:srgbClr val="D9D9D9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24" tIns="369824" rIns="8310256" bIns="36982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03533" y="1126253"/>
            <a:ext cx="11343473" cy="1517550"/>
          </a:xfrm>
          <a:custGeom>
            <a:avLst/>
            <a:gdLst>
              <a:gd name="connsiteX0" fmla="*/ 0 w 11343473"/>
              <a:gd name="connsiteY0" fmla="*/ 151755 h 1517550"/>
              <a:gd name="connsiteX1" fmla="*/ 151755 w 11343473"/>
              <a:gd name="connsiteY1" fmla="*/ 0 h 1517550"/>
              <a:gd name="connsiteX2" fmla="*/ 11191718 w 11343473"/>
              <a:gd name="connsiteY2" fmla="*/ 0 h 1517550"/>
              <a:gd name="connsiteX3" fmla="*/ 11343473 w 11343473"/>
              <a:gd name="connsiteY3" fmla="*/ 151755 h 1517550"/>
              <a:gd name="connsiteX4" fmla="*/ 11343473 w 11343473"/>
              <a:gd name="connsiteY4" fmla="*/ 1365795 h 1517550"/>
              <a:gd name="connsiteX5" fmla="*/ 11191718 w 11343473"/>
              <a:gd name="connsiteY5" fmla="*/ 1517550 h 1517550"/>
              <a:gd name="connsiteX6" fmla="*/ 151755 w 11343473"/>
              <a:gd name="connsiteY6" fmla="*/ 1517550 h 1517550"/>
              <a:gd name="connsiteX7" fmla="*/ 0 w 11343473"/>
              <a:gd name="connsiteY7" fmla="*/ 1365795 h 1517550"/>
              <a:gd name="connsiteX8" fmla="*/ 0 w 11343473"/>
              <a:gd name="connsiteY8" fmla="*/ 151755 h 15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3473" h="1517550">
                <a:moveTo>
                  <a:pt x="0" y="151755"/>
                </a:moveTo>
                <a:cubicBezTo>
                  <a:pt x="0" y="67943"/>
                  <a:pt x="67943" y="0"/>
                  <a:pt x="151755" y="0"/>
                </a:cubicBezTo>
                <a:lnTo>
                  <a:pt x="11191718" y="0"/>
                </a:lnTo>
                <a:cubicBezTo>
                  <a:pt x="11275530" y="0"/>
                  <a:pt x="11343473" y="67943"/>
                  <a:pt x="11343473" y="151755"/>
                </a:cubicBezTo>
                <a:lnTo>
                  <a:pt x="11343473" y="1365795"/>
                </a:lnTo>
                <a:cubicBezTo>
                  <a:pt x="11343473" y="1449607"/>
                  <a:pt x="11275530" y="1517550"/>
                  <a:pt x="11191718" y="1517550"/>
                </a:cubicBezTo>
                <a:lnTo>
                  <a:pt x="151755" y="1517550"/>
                </a:lnTo>
                <a:cubicBezTo>
                  <a:pt x="67943" y="1517550"/>
                  <a:pt x="0" y="1449607"/>
                  <a:pt x="0" y="1365795"/>
                </a:cubicBezTo>
                <a:lnTo>
                  <a:pt x="0" y="151755"/>
                </a:lnTo>
                <a:close/>
              </a:path>
            </a:pathLst>
          </a:custGeom>
          <a:solidFill>
            <a:srgbClr val="D9D9D9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824" tIns="369824" rIns="8310256" bIns="369824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2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590208" y="1253461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00939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9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683851" y="2525540"/>
            <a:ext cx="1860415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60415" y="0"/>
                </a:moveTo>
                <a:lnTo>
                  <a:pt x="1860415" y="254415"/>
                </a:lnTo>
                <a:lnTo>
                  <a:pt x="0" y="254415"/>
                </a:lnTo>
                <a:lnTo>
                  <a:pt x="0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任意多边形 9"/>
          <p:cNvSpPr/>
          <p:nvPr/>
        </p:nvSpPr>
        <p:spPr>
          <a:xfrm>
            <a:off x="5729792" y="3034371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8AC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9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443574" y="4306450"/>
            <a:ext cx="1240276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240276" y="0"/>
                </a:moveTo>
                <a:lnTo>
                  <a:pt x="1240276" y="254415"/>
                </a:lnTo>
                <a:lnTo>
                  <a:pt x="0" y="254415"/>
                </a:lnTo>
                <a:lnTo>
                  <a:pt x="0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 11"/>
          <p:cNvSpPr/>
          <p:nvPr/>
        </p:nvSpPr>
        <p:spPr>
          <a:xfrm>
            <a:off x="4489515" y="4815282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kern="1200" dirty="0"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sz="2400" kern="12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683851" y="4306450"/>
            <a:ext cx="1240276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4415"/>
                </a:lnTo>
                <a:lnTo>
                  <a:pt x="1240276" y="254415"/>
                </a:lnTo>
                <a:lnTo>
                  <a:pt x="1240276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任意多边形 13"/>
          <p:cNvSpPr/>
          <p:nvPr/>
        </p:nvSpPr>
        <p:spPr>
          <a:xfrm>
            <a:off x="6970069" y="4815282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sz="2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8544267" y="2525540"/>
            <a:ext cx="1860415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54415"/>
                </a:lnTo>
                <a:lnTo>
                  <a:pt x="1860415" y="254415"/>
                </a:lnTo>
                <a:lnTo>
                  <a:pt x="1860415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任意多边形 15"/>
          <p:cNvSpPr/>
          <p:nvPr/>
        </p:nvSpPr>
        <p:spPr>
          <a:xfrm>
            <a:off x="9450623" y="3034371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8AC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900" kern="12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10358962" y="4306450"/>
            <a:ext cx="91440" cy="5088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8831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任意多边形 17"/>
          <p:cNvSpPr/>
          <p:nvPr/>
        </p:nvSpPr>
        <p:spPr>
          <a:xfrm>
            <a:off x="9450623" y="4815282"/>
            <a:ext cx="1908118" cy="1272078"/>
          </a:xfrm>
          <a:custGeom>
            <a:avLst/>
            <a:gdLst>
              <a:gd name="connsiteX0" fmla="*/ 0 w 1908118"/>
              <a:gd name="connsiteY0" fmla="*/ 127208 h 1272078"/>
              <a:gd name="connsiteX1" fmla="*/ 127208 w 1908118"/>
              <a:gd name="connsiteY1" fmla="*/ 0 h 1272078"/>
              <a:gd name="connsiteX2" fmla="*/ 1780910 w 1908118"/>
              <a:gd name="connsiteY2" fmla="*/ 0 h 1272078"/>
              <a:gd name="connsiteX3" fmla="*/ 1908118 w 1908118"/>
              <a:gd name="connsiteY3" fmla="*/ 127208 h 1272078"/>
              <a:gd name="connsiteX4" fmla="*/ 1908118 w 1908118"/>
              <a:gd name="connsiteY4" fmla="*/ 1144870 h 1272078"/>
              <a:gd name="connsiteX5" fmla="*/ 1780910 w 1908118"/>
              <a:gd name="connsiteY5" fmla="*/ 1272078 h 1272078"/>
              <a:gd name="connsiteX6" fmla="*/ 127208 w 1908118"/>
              <a:gd name="connsiteY6" fmla="*/ 1272078 h 1272078"/>
              <a:gd name="connsiteX7" fmla="*/ 0 w 1908118"/>
              <a:gd name="connsiteY7" fmla="*/ 1144870 h 1272078"/>
              <a:gd name="connsiteX8" fmla="*/ 0 w 1908118"/>
              <a:gd name="connsiteY8" fmla="*/ 127208 h 127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118" h="1272078">
                <a:moveTo>
                  <a:pt x="0" y="127208"/>
                </a:moveTo>
                <a:cubicBezTo>
                  <a:pt x="0" y="56953"/>
                  <a:pt x="56953" y="0"/>
                  <a:pt x="127208" y="0"/>
                </a:cubicBezTo>
                <a:lnTo>
                  <a:pt x="1780910" y="0"/>
                </a:lnTo>
                <a:cubicBezTo>
                  <a:pt x="1851165" y="0"/>
                  <a:pt x="1908118" y="56953"/>
                  <a:pt x="1908118" y="127208"/>
                </a:cubicBezTo>
                <a:lnTo>
                  <a:pt x="1908118" y="1144870"/>
                </a:lnTo>
                <a:cubicBezTo>
                  <a:pt x="1908118" y="1215125"/>
                  <a:pt x="1851165" y="1272078"/>
                  <a:pt x="1780910" y="1272078"/>
                </a:cubicBezTo>
                <a:lnTo>
                  <a:pt x="127208" y="1272078"/>
                </a:lnTo>
                <a:cubicBezTo>
                  <a:pt x="56953" y="1272078"/>
                  <a:pt x="0" y="1215125"/>
                  <a:pt x="0" y="1144870"/>
                </a:cubicBezTo>
                <a:lnTo>
                  <a:pt x="0" y="127208"/>
                </a:lnTo>
                <a:close/>
              </a:path>
            </a:pathLst>
          </a:custGeom>
          <a:solidFill>
            <a:srgbClr val="E53F1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3948" tIns="223948" rIns="223948" bIns="223948" numCol="1" spcCol="1270" anchor="ctr" anchorCtr="0">
            <a:noAutofit/>
          </a:bodyPr>
          <a:lstStyle/>
          <a:p>
            <a:pPr lvl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>
                <a:latin typeface="Meiryo UI" panose="020B0604030504040204" charset="-128"/>
                <a:ea typeface="Meiryo UI" panose="020B0604030504040204" charset="-128"/>
              </a:rPr>
              <a:t>Keyword</a:t>
            </a:r>
            <a:endParaRPr lang="en-US" altLang="zh-CN" sz="2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803435" y="1556096"/>
            <a:ext cx="551822" cy="551822"/>
          </a:xfrm>
          <a:custGeom>
            <a:avLst/>
            <a:gdLst>
              <a:gd name="connsiteX0" fmla="*/ 424729 w 742418"/>
              <a:gd name="connsiteY0" fmla="*/ 206218 h 742418"/>
              <a:gd name="connsiteX1" fmla="*/ 450641 w 742418"/>
              <a:gd name="connsiteY1" fmla="*/ 216951 h 742418"/>
              <a:gd name="connsiteX2" fmla="*/ 574959 w 742418"/>
              <a:gd name="connsiteY2" fmla="*/ 341269 h 742418"/>
              <a:gd name="connsiteX3" fmla="*/ 579768 w 742418"/>
              <a:gd name="connsiteY3" fmla="*/ 347074 h 742418"/>
              <a:gd name="connsiteX4" fmla="*/ 580353 w 742418"/>
              <a:gd name="connsiteY4" fmla="*/ 348130 h 742418"/>
              <a:gd name="connsiteX5" fmla="*/ 582691 w 742418"/>
              <a:gd name="connsiteY5" fmla="*/ 352485 h 742418"/>
              <a:gd name="connsiteX6" fmla="*/ 586400 w 742418"/>
              <a:gd name="connsiteY6" fmla="*/ 371153 h 742418"/>
              <a:gd name="connsiteX7" fmla="*/ 582691 w 742418"/>
              <a:gd name="connsiteY7" fmla="*/ 389821 h 742418"/>
              <a:gd name="connsiteX8" fmla="*/ 581273 w 742418"/>
              <a:gd name="connsiteY8" fmla="*/ 393115 h 742418"/>
              <a:gd name="connsiteX9" fmla="*/ 579386 w 742418"/>
              <a:gd name="connsiteY9" fmla="*/ 395514 h 742418"/>
              <a:gd name="connsiteX10" fmla="*/ 573943 w 742418"/>
              <a:gd name="connsiteY10" fmla="*/ 401149 h 742418"/>
              <a:gd name="connsiteX11" fmla="*/ 449625 w 742418"/>
              <a:gd name="connsiteY11" fmla="*/ 525467 h 742418"/>
              <a:gd name="connsiteX12" fmla="*/ 397801 w 742418"/>
              <a:gd name="connsiteY12" fmla="*/ 525467 h 742418"/>
              <a:gd name="connsiteX13" fmla="*/ 397801 w 742418"/>
              <a:gd name="connsiteY13" fmla="*/ 473643 h 742418"/>
              <a:gd name="connsiteX14" fmla="*/ 462843 w 742418"/>
              <a:gd name="connsiteY14" fmla="*/ 408602 h 742418"/>
              <a:gd name="connsiteX15" fmla="*/ 192664 w 742418"/>
              <a:gd name="connsiteY15" fmla="*/ 408602 h 742418"/>
              <a:gd name="connsiteX16" fmla="*/ 156019 w 742418"/>
              <a:gd name="connsiteY16" fmla="*/ 371957 h 742418"/>
              <a:gd name="connsiteX17" fmla="*/ 192664 w 742418"/>
              <a:gd name="connsiteY17" fmla="*/ 335311 h 742418"/>
              <a:gd name="connsiteX18" fmla="*/ 465353 w 742418"/>
              <a:gd name="connsiteY18" fmla="*/ 335311 h 742418"/>
              <a:gd name="connsiteX19" fmla="*/ 398817 w 742418"/>
              <a:gd name="connsiteY19" fmla="*/ 268775 h 742418"/>
              <a:gd name="connsiteX20" fmla="*/ 398817 w 742418"/>
              <a:gd name="connsiteY20" fmla="*/ 216951 h 742418"/>
              <a:gd name="connsiteX21" fmla="*/ 424729 w 742418"/>
              <a:gd name="connsiteY21" fmla="*/ 206218 h 742418"/>
              <a:gd name="connsiteX22" fmla="*/ 371209 w 742418"/>
              <a:gd name="connsiteY22" fmla="*/ 67983 h 742418"/>
              <a:gd name="connsiteX23" fmla="*/ 67983 w 742418"/>
              <a:gd name="connsiteY23" fmla="*/ 371209 h 742418"/>
              <a:gd name="connsiteX24" fmla="*/ 371209 w 742418"/>
              <a:gd name="connsiteY24" fmla="*/ 674435 h 742418"/>
              <a:gd name="connsiteX25" fmla="*/ 674435 w 742418"/>
              <a:gd name="connsiteY25" fmla="*/ 371209 h 742418"/>
              <a:gd name="connsiteX26" fmla="*/ 371209 w 742418"/>
              <a:gd name="connsiteY26" fmla="*/ 67983 h 742418"/>
              <a:gd name="connsiteX27" fmla="*/ 371209 w 742418"/>
              <a:gd name="connsiteY27" fmla="*/ 0 h 742418"/>
              <a:gd name="connsiteX28" fmla="*/ 742418 w 742418"/>
              <a:gd name="connsiteY28" fmla="*/ 371209 h 742418"/>
              <a:gd name="connsiteX29" fmla="*/ 371209 w 742418"/>
              <a:gd name="connsiteY29" fmla="*/ 742418 h 742418"/>
              <a:gd name="connsiteX30" fmla="*/ 0 w 742418"/>
              <a:gd name="connsiteY30" fmla="*/ 371209 h 742418"/>
              <a:gd name="connsiteX31" fmla="*/ 371209 w 742418"/>
              <a:gd name="connsiteY31" fmla="*/ 0 h 74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418" h="742418">
                <a:moveTo>
                  <a:pt x="424729" y="206218"/>
                </a:moveTo>
                <a:cubicBezTo>
                  <a:pt x="434107" y="206218"/>
                  <a:pt x="443486" y="209796"/>
                  <a:pt x="450641" y="216951"/>
                </a:cubicBezTo>
                <a:lnTo>
                  <a:pt x="574959" y="341269"/>
                </a:lnTo>
                <a:cubicBezTo>
                  <a:pt x="576748" y="343058"/>
                  <a:pt x="578358" y="345008"/>
                  <a:pt x="579768" y="347074"/>
                </a:cubicBezTo>
                <a:lnTo>
                  <a:pt x="580353" y="348130"/>
                </a:lnTo>
                <a:lnTo>
                  <a:pt x="582691" y="352485"/>
                </a:lnTo>
                <a:cubicBezTo>
                  <a:pt x="585033" y="357814"/>
                  <a:pt x="586400" y="364238"/>
                  <a:pt x="586400" y="371153"/>
                </a:cubicBezTo>
                <a:cubicBezTo>
                  <a:pt x="586400" y="378068"/>
                  <a:pt x="585033" y="384492"/>
                  <a:pt x="582691" y="389821"/>
                </a:cubicBezTo>
                <a:lnTo>
                  <a:pt x="581273" y="393115"/>
                </a:lnTo>
                <a:lnTo>
                  <a:pt x="579386" y="395514"/>
                </a:lnTo>
                <a:cubicBezTo>
                  <a:pt x="577705" y="397433"/>
                  <a:pt x="575732" y="399361"/>
                  <a:pt x="573943" y="401149"/>
                </a:cubicBezTo>
                <a:lnTo>
                  <a:pt x="449625" y="525467"/>
                </a:lnTo>
                <a:cubicBezTo>
                  <a:pt x="435314" y="539778"/>
                  <a:pt x="412112" y="539778"/>
                  <a:pt x="397801" y="525467"/>
                </a:cubicBezTo>
                <a:cubicBezTo>
                  <a:pt x="383490" y="511156"/>
                  <a:pt x="383490" y="487954"/>
                  <a:pt x="397801" y="473643"/>
                </a:cubicBezTo>
                <a:lnTo>
                  <a:pt x="462843" y="408602"/>
                </a:lnTo>
                <a:lnTo>
                  <a:pt x="192664" y="408602"/>
                </a:lnTo>
                <a:cubicBezTo>
                  <a:pt x="172426" y="408602"/>
                  <a:pt x="156019" y="392195"/>
                  <a:pt x="156019" y="371957"/>
                </a:cubicBezTo>
                <a:cubicBezTo>
                  <a:pt x="156019" y="351718"/>
                  <a:pt x="172426" y="335311"/>
                  <a:pt x="192664" y="335311"/>
                </a:cubicBezTo>
                <a:lnTo>
                  <a:pt x="465353" y="335311"/>
                </a:lnTo>
                <a:lnTo>
                  <a:pt x="398817" y="268775"/>
                </a:lnTo>
                <a:cubicBezTo>
                  <a:pt x="384506" y="254464"/>
                  <a:pt x="384506" y="231262"/>
                  <a:pt x="398817" y="216951"/>
                </a:cubicBezTo>
                <a:cubicBezTo>
                  <a:pt x="405972" y="209796"/>
                  <a:pt x="415351" y="206218"/>
                  <a:pt x="424729" y="206218"/>
                </a:cubicBezTo>
                <a:close/>
                <a:moveTo>
                  <a:pt x="371209" y="67983"/>
                </a:moveTo>
                <a:cubicBezTo>
                  <a:pt x="203742" y="67983"/>
                  <a:pt x="67983" y="203742"/>
                  <a:pt x="67983" y="371209"/>
                </a:cubicBezTo>
                <a:cubicBezTo>
                  <a:pt x="67983" y="538676"/>
                  <a:pt x="203742" y="674435"/>
                  <a:pt x="371209" y="674435"/>
                </a:cubicBezTo>
                <a:cubicBezTo>
                  <a:pt x="538676" y="674435"/>
                  <a:pt x="674435" y="538676"/>
                  <a:pt x="674435" y="371209"/>
                </a:cubicBezTo>
                <a:cubicBezTo>
                  <a:pt x="674435" y="203742"/>
                  <a:pt x="538676" y="67983"/>
                  <a:pt x="371209" y="67983"/>
                </a:cubicBezTo>
                <a:close/>
                <a:moveTo>
                  <a:pt x="371209" y="0"/>
                </a:moveTo>
                <a:cubicBezTo>
                  <a:pt x="576222" y="0"/>
                  <a:pt x="742418" y="166196"/>
                  <a:pt x="742418" y="371209"/>
                </a:cubicBezTo>
                <a:cubicBezTo>
                  <a:pt x="742418" y="576222"/>
                  <a:pt x="576222" y="742418"/>
                  <a:pt x="371209" y="742418"/>
                </a:cubicBezTo>
                <a:cubicBezTo>
                  <a:pt x="166196" y="742418"/>
                  <a:pt x="0" y="576222"/>
                  <a:pt x="0" y="371209"/>
                </a:cubicBezTo>
                <a:cubicBezTo>
                  <a:pt x="0" y="166196"/>
                  <a:pt x="166196" y="0"/>
                  <a:pt x="3712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KSO_Shape"/>
          <p:cNvSpPr/>
          <p:nvPr/>
        </p:nvSpPr>
        <p:spPr>
          <a:xfrm>
            <a:off x="803435" y="3365753"/>
            <a:ext cx="551822" cy="551822"/>
          </a:xfrm>
          <a:custGeom>
            <a:avLst/>
            <a:gdLst>
              <a:gd name="connsiteX0" fmla="*/ 424729 w 742418"/>
              <a:gd name="connsiteY0" fmla="*/ 206218 h 742418"/>
              <a:gd name="connsiteX1" fmla="*/ 450641 w 742418"/>
              <a:gd name="connsiteY1" fmla="*/ 216951 h 742418"/>
              <a:gd name="connsiteX2" fmla="*/ 574959 w 742418"/>
              <a:gd name="connsiteY2" fmla="*/ 341269 h 742418"/>
              <a:gd name="connsiteX3" fmla="*/ 579768 w 742418"/>
              <a:gd name="connsiteY3" fmla="*/ 347074 h 742418"/>
              <a:gd name="connsiteX4" fmla="*/ 580353 w 742418"/>
              <a:gd name="connsiteY4" fmla="*/ 348130 h 742418"/>
              <a:gd name="connsiteX5" fmla="*/ 582691 w 742418"/>
              <a:gd name="connsiteY5" fmla="*/ 352485 h 742418"/>
              <a:gd name="connsiteX6" fmla="*/ 586400 w 742418"/>
              <a:gd name="connsiteY6" fmla="*/ 371153 h 742418"/>
              <a:gd name="connsiteX7" fmla="*/ 582691 w 742418"/>
              <a:gd name="connsiteY7" fmla="*/ 389821 h 742418"/>
              <a:gd name="connsiteX8" fmla="*/ 581273 w 742418"/>
              <a:gd name="connsiteY8" fmla="*/ 393115 h 742418"/>
              <a:gd name="connsiteX9" fmla="*/ 579386 w 742418"/>
              <a:gd name="connsiteY9" fmla="*/ 395514 h 742418"/>
              <a:gd name="connsiteX10" fmla="*/ 573943 w 742418"/>
              <a:gd name="connsiteY10" fmla="*/ 401149 h 742418"/>
              <a:gd name="connsiteX11" fmla="*/ 449625 w 742418"/>
              <a:gd name="connsiteY11" fmla="*/ 525467 h 742418"/>
              <a:gd name="connsiteX12" fmla="*/ 397801 w 742418"/>
              <a:gd name="connsiteY12" fmla="*/ 525467 h 742418"/>
              <a:gd name="connsiteX13" fmla="*/ 397801 w 742418"/>
              <a:gd name="connsiteY13" fmla="*/ 473643 h 742418"/>
              <a:gd name="connsiteX14" fmla="*/ 462843 w 742418"/>
              <a:gd name="connsiteY14" fmla="*/ 408602 h 742418"/>
              <a:gd name="connsiteX15" fmla="*/ 192664 w 742418"/>
              <a:gd name="connsiteY15" fmla="*/ 408602 h 742418"/>
              <a:gd name="connsiteX16" fmla="*/ 156019 w 742418"/>
              <a:gd name="connsiteY16" fmla="*/ 371957 h 742418"/>
              <a:gd name="connsiteX17" fmla="*/ 192664 w 742418"/>
              <a:gd name="connsiteY17" fmla="*/ 335311 h 742418"/>
              <a:gd name="connsiteX18" fmla="*/ 465353 w 742418"/>
              <a:gd name="connsiteY18" fmla="*/ 335311 h 742418"/>
              <a:gd name="connsiteX19" fmla="*/ 398817 w 742418"/>
              <a:gd name="connsiteY19" fmla="*/ 268775 h 742418"/>
              <a:gd name="connsiteX20" fmla="*/ 398817 w 742418"/>
              <a:gd name="connsiteY20" fmla="*/ 216951 h 742418"/>
              <a:gd name="connsiteX21" fmla="*/ 424729 w 742418"/>
              <a:gd name="connsiteY21" fmla="*/ 206218 h 742418"/>
              <a:gd name="connsiteX22" fmla="*/ 371209 w 742418"/>
              <a:gd name="connsiteY22" fmla="*/ 67983 h 742418"/>
              <a:gd name="connsiteX23" fmla="*/ 67983 w 742418"/>
              <a:gd name="connsiteY23" fmla="*/ 371209 h 742418"/>
              <a:gd name="connsiteX24" fmla="*/ 371209 w 742418"/>
              <a:gd name="connsiteY24" fmla="*/ 674435 h 742418"/>
              <a:gd name="connsiteX25" fmla="*/ 674435 w 742418"/>
              <a:gd name="connsiteY25" fmla="*/ 371209 h 742418"/>
              <a:gd name="connsiteX26" fmla="*/ 371209 w 742418"/>
              <a:gd name="connsiteY26" fmla="*/ 67983 h 742418"/>
              <a:gd name="connsiteX27" fmla="*/ 371209 w 742418"/>
              <a:gd name="connsiteY27" fmla="*/ 0 h 742418"/>
              <a:gd name="connsiteX28" fmla="*/ 742418 w 742418"/>
              <a:gd name="connsiteY28" fmla="*/ 371209 h 742418"/>
              <a:gd name="connsiteX29" fmla="*/ 371209 w 742418"/>
              <a:gd name="connsiteY29" fmla="*/ 742418 h 742418"/>
              <a:gd name="connsiteX30" fmla="*/ 0 w 742418"/>
              <a:gd name="connsiteY30" fmla="*/ 371209 h 742418"/>
              <a:gd name="connsiteX31" fmla="*/ 371209 w 742418"/>
              <a:gd name="connsiteY31" fmla="*/ 0 h 74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418" h="742418">
                <a:moveTo>
                  <a:pt x="424729" y="206218"/>
                </a:moveTo>
                <a:cubicBezTo>
                  <a:pt x="434107" y="206218"/>
                  <a:pt x="443486" y="209796"/>
                  <a:pt x="450641" y="216951"/>
                </a:cubicBezTo>
                <a:lnTo>
                  <a:pt x="574959" y="341269"/>
                </a:lnTo>
                <a:cubicBezTo>
                  <a:pt x="576748" y="343058"/>
                  <a:pt x="578358" y="345008"/>
                  <a:pt x="579768" y="347074"/>
                </a:cubicBezTo>
                <a:lnTo>
                  <a:pt x="580353" y="348130"/>
                </a:lnTo>
                <a:lnTo>
                  <a:pt x="582691" y="352485"/>
                </a:lnTo>
                <a:cubicBezTo>
                  <a:pt x="585033" y="357814"/>
                  <a:pt x="586400" y="364238"/>
                  <a:pt x="586400" y="371153"/>
                </a:cubicBezTo>
                <a:cubicBezTo>
                  <a:pt x="586400" y="378068"/>
                  <a:pt x="585033" y="384492"/>
                  <a:pt x="582691" y="389821"/>
                </a:cubicBezTo>
                <a:lnTo>
                  <a:pt x="581273" y="393115"/>
                </a:lnTo>
                <a:lnTo>
                  <a:pt x="579386" y="395514"/>
                </a:lnTo>
                <a:cubicBezTo>
                  <a:pt x="577705" y="397433"/>
                  <a:pt x="575732" y="399361"/>
                  <a:pt x="573943" y="401149"/>
                </a:cubicBezTo>
                <a:lnTo>
                  <a:pt x="449625" y="525467"/>
                </a:lnTo>
                <a:cubicBezTo>
                  <a:pt x="435314" y="539778"/>
                  <a:pt x="412112" y="539778"/>
                  <a:pt x="397801" y="525467"/>
                </a:cubicBezTo>
                <a:cubicBezTo>
                  <a:pt x="383490" y="511156"/>
                  <a:pt x="383490" y="487954"/>
                  <a:pt x="397801" y="473643"/>
                </a:cubicBezTo>
                <a:lnTo>
                  <a:pt x="462843" y="408602"/>
                </a:lnTo>
                <a:lnTo>
                  <a:pt x="192664" y="408602"/>
                </a:lnTo>
                <a:cubicBezTo>
                  <a:pt x="172426" y="408602"/>
                  <a:pt x="156019" y="392195"/>
                  <a:pt x="156019" y="371957"/>
                </a:cubicBezTo>
                <a:cubicBezTo>
                  <a:pt x="156019" y="351718"/>
                  <a:pt x="172426" y="335311"/>
                  <a:pt x="192664" y="335311"/>
                </a:cubicBezTo>
                <a:lnTo>
                  <a:pt x="465353" y="335311"/>
                </a:lnTo>
                <a:lnTo>
                  <a:pt x="398817" y="268775"/>
                </a:lnTo>
                <a:cubicBezTo>
                  <a:pt x="384506" y="254464"/>
                  <a:pt x="384506" y="231262"/>
                  <a:pt x="398817" y="216951"/>
                </a:cubicBezTo>
                <a:cubicBezTo>
                  <a:pt x="405972" y="209796"/>
                  <a:pt x="415351" y="206218"/>
                  <a:pt x="424729" y="206218"/>
                </a:cubicBezTo>
                <a:close/>
                <a:moveTo>
                  <a:pt x="371209" y="67983"/>
                </a:moveTo>
                <a:cubicBezTo>
                  <a:pt x="203742" y="67983"/>
                  <a:pt x="67983" y="203742"/>
                  <a:pt x="67983" y="371209"/>
                </a:cubicBezTo>
                <a:cubicBezTo>
                  <a:pt x="67983" y="538676"/>
                  <a:pt x="203742" y="674435"/>
                  <a:pt x="371209" y="674435"/>
                </a:cubicBezTo>
                <a:cubicBezTo>
                  <a:pt x="538676" y="674435"/>
                  <a:pt x="674435" y="538676"/>
                  <a:pt x="674435" y="371209"/>
                </a:cubicBezTo>
                <a:cubicBezTo>
                  <a:pt x="674435" y="203742"/>
                  <a:pt x="538676" y="67983"/>
                  <a:pt x="371209" y="67983"/>
                </a:cubicBezTo>
                <a:close/>
                <a:moveTo>
                  <a:pt x="371209" y="0"/>
                </a:moveTo>
                <a:cubicBezTo>
                  <a:pt x="576222" y="0"/>
                  <a:pt x="742418" y="166196"/>
                  <a:pt x="742418" y="371209"/>
                </a:cubicBezTo>
                <a:cubicBezTo>
                  <a:pt x="742418" y="576222"/>
                  <a:pt x="576222" y="742418"/>
                  <a:pt x="371209" y="742418"/>
                </a:cubicBezTo>
                <a:cubicBezTo>
                  <a:pt x="166196" y="742418"/>
                  <a:pt x="0" y="576222"/>
                  <a:pt x="0" y="371209"/>
                </a:cubicBezTo>
                <a:cubicBezTo>
                  <a:pt x="0" y="166196"/>
                  <a:pt x="166196" y="0"/>
                  <a:pt x="3712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803435" y="5175410"/>
            <a:ext cx="551822" cy="551822"/>
          </a:xfrm>
          <a:custGeom>
            <a:avLst/>
            <a:gdLst>
              <a:gd name="connsiteX0" fmla="*/ 424729 w 742418"/>
              <a:gd name="connsiteY0" fmla="*/ 206218 h 742418"/>
              <a:gd name="connsiteX1" fmla="*/ 450641 w 742418"/>
              <a:gd name="connsiteY1" fmla="*/ 216951 h 742418"/>
              <a:gd name="connsiteX2" fmla="*/ 574959 w 742418"/>
              <a:gd name="connsiteY2" fmla="*/ 341269 h 742418"/>
              <a:gd name="connsiteX3" fmla="*/ 579768 w 742418"/>
              <a:gd name="connsiteY3" fmla="*/ 347074 h 742418"/>
              <a:gd name="connsiteX4" fmla="*/ 580353 w 742418"/>
              <a:gd name="connsiteY4" fmla="*/ 348130 h 742418"/>
              <a:gd name="connsiteX5" fmla="*/ 582691 w 742418"/>
              <a:gd name="connsiteY5" fmla="*/ 352485 h 742418"/>
              <a:gd name="connsiteX6" fmla="*/ 586400 w 742418"/>
              <a:gd name="connsiteY6" fmla="*/ 371153 h 742418"/>
              <a:gd name="connsiteX7" fmla="*/ 582691 w 742418"/>
              <a:gd name="connsiteY7" fmla="*/ 389821 h 742418"/>
              <a:gd name="connsiteX8" fmla="*/ 581273 w 742418"/>
              <a:gd name="connsiteY8" fmla="*/ 393115 h 742418"/>
              <a:gd name="connsiteX9" fmla="*/ 579386 w 742418"/>
              <a:gd name="connsiteY9" fmla="*/ 395514 h 742418"/>
              <a:gd name="connsiteX10" fmla="*/ 573943 w 742418"/>
              <a:gd name="connsiteY10" fmla="*/ 401149 h 742418"/>
              <a:gd name="connsiteX11" fmla="*/ 449625 w 742418"/>
              <a:gd name="connsiteY11" fmla="*/ 525467 h 742418"/>
              <a:gd name="connsiteX12" fmla="*/ 397801 w 742418"/>
              <a:gd name="connsiteY12" fmla="*/ 525467 h 742418"/>
              <a:gd name="connsiteX13" fmla="*/ 397801 w 742418"/>
              <a:gd name="connsiteY13" fmla="*/ 473643 h 742418"/>
              <a:gd name="connsiteX14" fmla="*/ 462843 w 742418"/>
              <a:gd name="connsiteY14" fmla="*/ 408602 h 742418"/>
              <a:gd name="connsiteX15" fmla="*/ 192664 w 742418"/>
              <a:gd name="connsiteY15" fmla="*/ 408602 h 742418"/>
              <a:gd name="connsiteX16" fmla="*/ 156019 w 742418"/>
              <a:gd name="connsiteY16" fmla="*/ 371957 h 742418"/>
              <a:gd name="connsiteX17" fmla="*/ 192664 w 742418"/>
              <a:gd name="connsiteY17" fmla="*/ 335311 h 742418"/>
              <a:gd name="connsiteX18" fmla="*/ 465353 w 742418"/>
              <a:gd name="connsiteY18" fmla="*/ 335311 h 742418"/>
              <a:gd name="connsiteX19" fmla="*/ 398817 w 742418"/>
              <a:gd name="connsiteY19" fmla="*/ 268775 h 742418"/>
              <a:gd name="connsiteX20" fmla="*/ 398817 w 742418"/>
              <a:gd name="connsiteY20" fmla="*/ 216951 h 742418"/>
              <a:gd name="connsiteX21" fmla="*/ 424729 w 742418"/>
              <a:gd name="connsiteY21" fmla="*/ 206218 h 742418"/>
              <a:gd name="connsiteX22" fmla="*/ 371209 w 742418"/>
              <a:gd name="connsiteY22" fmla="*/ 67983 h 742418"/>
              <a:gd name="connsiteX23" fmla="*/ 67983 w 742418"/>
              <a:gd name="connsiteY23" fmla="*/ 371209 h 742418"/>
              <a:gd name="connsiteX24" fmla="*/ 371209 w 742418"/>
              <a:gd name="connsiteY24" fmla="*/ 674435 h 742418"/>
              <a:gd name="connsiteX25" fmla="*/ 674435 w 742418"/>
              <a:gd name="connsiteY25" fmla="*/ 371209 h 742418"/>
              <a:gd name="connsiteX26" fmla="*/ 371209 w 742418"/>
              <a:gd name="connsiteY26" fmla="*/ 67983 h 742418"/>
              <a:gd name="connsiteX27" fmla="*/ 371209 w 742418"/>
              <a:gd name="connsiteY27" fmla="*/ 0 h 742418"/>
              <a:gd name="connsiteX28" fmla="*/ 742418 w 742418"/>
              <a:gd name="connsiteY28" fmla="*/ 371209 h 742418"/>
              <a:gd name="connsiteX29" fmla="*/ 371209 w 742418"/>
              <a:gd name="connsiteY29" fmla="*/ 742418 h 742418"/>
              <a:gd name="connsiteX30" fmla="*/ 0 w 742418"/>
              <a:gd name="connsiteY30" fmla="*/ 371209 h 742418"/>
              <a:gd name="connsiteX31" fmla="*/ 371209 w 742418"/>
              <a:gd name="connsiteY31" fmla="*/ 0 h 74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2418" h="742418">
                <a:moveTo>
                  <a:pt x="424729" y="206218"/>
                </a:moveTo>
                <a:cubicBezTo>
                  <a:pt x="434107" y="206218"/>
                  <a:pt x="443486" y="209796"/>
                  <a:pt x="450641" y="216951"/>
                </a:cubicBezTo>
                <a:lnTo>
                  <a:pt x="574959" y="341269"/>
                </a:lnTo>
                <a:cubicBezTo>
                  <a:pt x="576748" y="343058"/>
                  <a:pt x="578358" y="345008"/>
                  <a:pt x="579768" y="347074"/>
                </a:cubicBezTo>
                <a:lnTo>
                  <a:pt x="580353" y="348130"/>
                </a:lnTo>
                <a:lnTo>
                  <a:pt x="582691" y="352485"/>
                </a:lnTo>
                <a:cubicBezTo>
                  <a:pt x="585033" y="357814"/>
                  <a:pt x="586400" y="364238"/>
                  <a:pt x="586400" y="371153"/>
                </a:cubicBezTo>
                <a:cubicBezTo>
                  <a:pt x="586400" y="378068"/>
                  <a:pt x="585033" y="384492"/>
                  <a:pt x="582691" y="389821"/>
                </a:cubicBezTo>
                <a:lnTo>
                  <a:pt x="581273" y="393115"/>
                </a:lnTo>
                <a:lnTo>
                  <a:pt x="579386" y="395514"/>
                </a:lnTo>
                <a:cubicBezTo>
                  <a:pt x="577705" y="397433"/>
                  <a:pt x="575732" y="399361"/>
                  <a:pt x="573943" y="401149"/>
                </a:cubicBezTo>
                <a:lnTo>
                  <a:pt x="449625" y="525467"/>
                </a:lnTo>
                <a:cubicBezTo>
                  <a:pt x="435314" y="539778"/>
                  <a:pt x="412112" y="539778"/>
                  <a:pt x="397801" y="525467"/>
                </a:cubicBezTo>
                <a:cubicBezTo>
                  <a:pt x="383490" y="511156"/>
                  <a:pt x="383490" y="487954"/>
                  <a:pt x="397801" y="473643"/>
                </a:cubicBezTo>
                <a:lnTo>
                  <a:pt x="462843" y="408602"/>
                </a:lnTo>
                <a:lnTo>
                  <a:pt x="192664" y="408602"/>
                </a:lnTo>
                <a:cubicBezTo>
                  <a:pt x="172426" y="408602"/>
                  <a:pt x="156019" y="392195"/>
                  <a:pt x="156019" y="371957"/>
                </a:cubicBezTo>
                <a:cubicBezTo>
                  <a:pt x="156019" y="351718"/>
                  <a:pt x="172426" y="335311"/>
                  <a:pt x="192664" y="335311"/>
                </a:cubicBezTo>
                <a:lnTo>
                  <a:pt x="465353" y="335311"/>
                </a:lnTo>
                <a:lnTo>
                  <a:pt x="398817" y="268775"/>
                </a:lnTo>
                <a:cubicBezTo>
                  <a:pt x="384506" y="254464"/>
                  <a:pt x="384506" y="231262"/>
                  <a:pt x="398817" y="216951"/>
                </a:cubicBezTo>
                <a:cubicBezTo>
                  <a:pt x="405972" y="209796"/>
                  <a:pt x="415351" y="206218"/>
                  <a:pt x="424729" y="206218"/>
                </a:cubicBezTo>
                <a:close/>
                <a:moveTo>
                  <a:pt x="371209" y="67983"/>
                </a:moveTo>
                <a:cubicBezTo>
                  <a:pt x="203742" y="67983"/>
                  <a:pt x="67983" y="203742"/>
                  <a:pt x="67983" y="371209"/>
                </a:cubicBezTo>
                <a:cubicBezTo>
                  <a:pt x="67983" y="538676"/>
                  <a:pt x="203742" y="674435"/>
                  <a:pt x="371209" y="674435"/>
                </a:cubicBezTo>
                <a:cubicBezTo>
                  <a:pt x="538676" y="674435"/>
                  <a:pt x="674435" y="538676"/>
                  <a:pt x="674435" y="371209"/>
                </a:cubicBezTo>
                <a:cubicBezTo>
                  <a:pt x="674435" y="203742"/>
                  <a:pt x="538676" y="67983"/>
                  <a:pt x="371209" y="67983"/>
                </a:cubicBezTo>
                <a:close/>
                <a:moveTo>
                  <a:pt x="371209" y="0"/>
                </a:moveTo>
                <a:cubicBezTo>
                  <a:pt x="576222" y="0"/>
                  <a:pt x="742418" y="166196"/>
                  <a:pt x="742418" y="371209"/>
                </a:cubicBezTo>
                <a:cubicBezTo>
                  <a:pt x="742418" y="576222"/>
                  <a:pt x="576222" y="742418"/>
                  <a:pt x="371209" y="742418"/>
                </a:cubicBezTo>
                <a:cubicBezTo>
                  <a:pt x="166196" y="742418"/>
                  <a:pt x="0" y="576222"/>
                  <a:pt x="0" y="371209"/>
                </a:cubicBezTo>
                <a:cubicBezTo>
                  <a:pt x="0" y="166196"/>
                  <a:pt x="166196" y="0"/>
                  <a:pt x="371209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333589" y="3459736"/>
            <a:ext cx="632482" cy="538664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10042721" y="3401662"/>
            <a:ext cx="632482" cy="583992"/>
          </a:xfrm>
          <a:custGeom>
            <a:avLst/>
            <a:gdLst>
              <a:gd name="T0" fmla="*/ 1541616 w 4477"/>
              <a:gd name="T1" fmla="*/ 16590 h 4133"/>
              <a:gd name="T2" fmla="*/ 1513532 w 4477"/>
              <a:gd name="T3" fmla="*/ 7657 h 4133"/>
              <a:gd name="T4" fmla="*/ 1486725 w 4477"/>
              <a:gd name="T5" fmla="*/ 2127 h 4133"/>
              <a:gd name="T6" fmla="*/ 1461195 w 4477"/>
              <a:gd name="T7" fmla="*/ 0 h 4133"/>
              <a:gd name="T8" fmla="*/ 1436516 w 4477"/>
              <a:gd name="T9" fmla="*/ 1276 h 4133"/>
              <a:gd name="T10" fmla="*/ 1413113 w 4477"/>
              <a:gd name="T11" fmla="*/ 5530 h 4133"/>
              <a:gd name="T12" fmla="*/ 1390561 w 4477"/>
              <a:gd name="T13" fmla="*/ 12762 h 4133"/>
              <a:gd name="T14" fmla="*/ 1369711 w 4477"/>
              <a:gd name="T15" fmla="*/ 22971 h 4133"/>
              <a:gd name="T16" fmla="*/ 1348861 w 4477"/>
              <a:gd name="T17" fmla="*/ 36158 h 4133"/>
              <a:gd name="T18" fmla="*/ 1329287 w 4477"/>
              <a:gd name="T19" fmla="*/ 51472 h 4133"/>
              <a:gd name="T20" fmla="*/ 1304608 w 4477"/>
              <a:gd name="T21" fmla="*/ 76145 h 4133"/>
              <a:gd name="T22" fmla="*/ 1316522 w 4477"/>
              <a:gd name="T23" fmla="*/ 210142 h 4133"/>
              <a:gd name="T24" fmla="*/ 1340776 w 4477"/>
              <a:gd name="T25" fmla="*/ 405821 h 4133"/>
              <a:gd name="T26" fmla="*/ 1372689 w 4477"/>
              <a:gd name="T27" fmla="*/ 594694 h 4133"/>
              <a:gd name="T28" fmla="*/ 1411836 w 4477"/>
              <a:gd name="T29" fmla="*/ 777186 h 4133"/>
              <a:gd name="T30" fmla="*/ 1449706 w 4477"/>
              <a:gd name="T31" fmla="*/ 923946 h 4133"/>
              <a:gd name="T32" fmla="*/ 1475662 w 4477"/>
              <a:gd name="T33" fmla="*/ 1009874 h 4133"/>
              <a:gd name="T34" fmla="*/ 1493534 w 4477"/>
              <a:gd name="T35" fmla="*/ 1066026 h 4133"/>
              <a:gd name="T36" fmla="*/ 1811814 w 4477"/>
              <a:gd name="T37" fmla="*/ 960104 h 4133"/>
              <a:gd name="T38" fmla="*/ 1798623 w 4477"/>
              <a:gd name="T39" fmla="*/ 861839 h 4133"/>
              <a:gd name="T40" fmla="*/ 1782454 w 4477"/>
              <a:gd name="T41" fmla="*/ 764850 h 4133"/>
              <a:gd name="T42" fmla="*/ 1764157 w 4477"/>
              <a:gd name="T43" fmla="*/ 669563 h 4133"/>
              <a:gd name="T44" fmla="*/ 1742881 w 4477"/>
              <a:gd name="T45" fmla="*/ 575977 h 4133"/>
              <a:gd name="T46" fmla="*/ 1719478 w 4477"/>
              <a:gd name="T47" fmla="*/ 484093 h 4133"/>
              <a:gd name="T48" fmla="*/ 1693097 w 4477"/>
              <a:gd name="T49" fmla="*/ 393910 h 4133"/>
              <a:gd name="T50" fmla="*/ 1664162 w 4477"/>
              <a:gd name="T51" fmla="*/ 305004 h 4133"/>
              <a:gd name="T52" fmla="*/ 1633526 w 4477"/>
              <a:gd name="T53" fmla="*/ 217799 h 4133"/>
              <a:gd name="T54" fmla="*/ 1599485 w 4477"/>
              <a:gd name="T55" fmla="*/ 131871 h 4133"/>
              <a:gd name="T56" fmla="*/ 1563742 w 4477"/>
              <a:gd name="T57" fmla="*/ 48069 h 4133"/>
              <a:gd name="T58" fmla="*/ 353597 w 4477"/>
              <a:gd name="T59" fmla="*/ 1192792 h 4133"/>
              <a:gd name="T60" fmla="*/ 353597 w 4477"/>
              <a:gd name="T61" fmla="*/ 1254473 h 4133"/>
              <a:gd name="T62" fmla="*/ 1496087 w 4477"/>
              <a:gd name="T63" fmla="*/ 1433562 h 4133"/>
              <a:gd name="T64" fmla="*/ 80847 w 4477"/>
              <a:gd name="T65" fmla="*/ 1595210 h 4133"/>
              <a:gd name="T66" fmla="*/ 0 w 4477"/>
              <a:gd name="T67" fmla="*/ 561514 h 4133"/>
              <a:gd name="T68" fmla="*/ 325088 w 4477"/>
              <a:gd name="T69" fmla="*/ 213971 h 4133"/>
              <a:gd name="T70" fmla="*/ 1204614 w 4477"/>
              <a:gd name="T71" fmla="*/ 191000 h 4133"/>
              <a:gd name="T72" fmla="*/ 1212273 w 4477"/>
              <a:gd name="T73" fmla="*/ 272249 h 4133"/>
              <a:gd name="T74" fmla="*/ 461251 w 4477"/>
              <a:gd name="T75" fmla="*/ 352648 h 4133"/>
              <a:gd name="T76" fmla="*/ 442528 w 4477"/>
              <a:gd name="T77" fmla="*/ 647443 h 4133"/>
              <a:gd name="T78" fmla="*/ 161693 w 4477"/>
              <a:gd name="T79" fmla="*/ 1433562 h 4133"/>
              <a:gd name="T80" fmla="*/ 200840 w 4477"/>
              <a:gd name="T81" fmla="*/ 558111 h 4133"/>
              <a:gd name="T82" fmla="*/ 200840 w 4477"/>
              <a:gd name="T83" fmla="*/ 558111 h 4133"/>
              <a:gd name="T84" fmla="*/ 353597 w 4477"/>
              <a:gd name="T85" fmla="*/ 938409 h 4133"/>
              <a:gd name="T86" fmla="*/ 1195678 w 4477"/>
              <a:gd name="T87" fmla="*/ 938409 h 4133"/>
              <a:gd name="T88" fmla="*/ 689749 w 4477"/>
              <a:gd name="T89" fmla="*/ 708699 h 4133"/>
              <a:gd name="T90" fmla="*/ 1195678 w 4477"/>
              <a:gd name="T91" fmla="*/ 708699 h 4133"/>
              <a:gd name="T92" fmla="*/ 689749 w 4477"/>
              <a:gd name="T93" fmla="*/ 473033 h 4133"/>
              <a:gd name="T94" fmla="*/ 1195678 w 4477"/>
              <a:gd name="T95" fmla="*/ 473033 h 4133"/>
              <a:gd name="T96" fmla="*/ 1702884 w 4477"/>
              <a:gd name="T97" fmla="*/ 1505878 h 4133"/>
              <a:gd name="T98" fmla="*/ 1802878 w 4477"/>
              <a:gd name="T99" fmla="*/ 1758134 h 4133"/>
              <a:gd name="T100" fmla="*/ 1837344 w 4477"/>
              <a:gd name="T101" fmla="*/ 1473123 h 4133"/>
              <a:gd name="T102" fmla="*/ 1817771 w 4477"/>
              <a:gd name="T103" fmla="*/ 1059645 h 4133"/>
              <a:gd name="T104" fmla="*/ 1646717 w 4477"/>
              <a:gd name="T105" fmla="*/ 1482482 h 4133"/>
              <a:gd name="T106" fmla="*/ 1524596 w 4477"/>
              <a:gd name="T107" fmla="*/ 1126431 h 4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77" h="4133">
                <a:moveTo>
                  <a:pt x="3646" y="48"/>
                </a:moveTo>
                <a:lnTo>
                  <a:pt x="3646" y="48"/>
                </a:lnTo>
                <a:lnTo>
                  <a:pt x="3623" y="39"/>
                </a:lnTo>
                <a:lnTo>
                  <a:pt x="3600" y="31"/>
                </a:lnTo>
                <a:lnTo>
                  <a:pt x="3578" y="24"/>
                </a:lnTo>
                <a:lnTo>
                  <a:pt x="3557" y="18"/>
                </a:lnTo>
                <a:lnTo>
                  <a:pt x="3536" y="13"/>
                </a:lnTo>
                <a:lnTo>
                  <a:pt x="3515" y="8"/>
                </a:lnTo>
                <a:lnTo>
                  <a:pt x="3494" y="5"/>
                </a:lnTo>
                <a:lnTo>
                  <a:pt x="3473" y="3"/>
                </a:lnTo>
                <a:lnTo>
                  <a:pt x="3454" y="1"/>
                </a:lnTo>
                <a:lnTo>
                  <a:pt x="3434" y="0"/>
                </a:lnTo>
                <a:lnTo>
                  <a:pt x="3415" y="0"/>
                </a:lnTo>
                <a:lnTo>
                  <a:pt x="3395" y="1"/>
                </a:lnTo>
                <a:lnTo>
                  <a:pt x="3376" y="3"/>
                </a:lnTo>
                <a:lnTo>
                  <a:pt x="3358" y="5"/>
                </a:lnTo>
                <a:lnTo>
                  <a:pt x="3339" y="9"/>
                </a:lnTo>
                <a:lnTo>
                  <a:pt x="3321" y="13"/>
                </a:lnTo>
                <a:lnTo>
                  <a:pt x="3303" y="18"/>
                </a:lnTo>
                <a:lnTo>
                  <a:pt x="3285" y="23"/>
                </a:lnTo>
                <a:lnTo>
                  <a:pt x="3268" y="30"/>
                </a:lnTo>
                <a:lnTo>
                  <a:pt x="3251" y="37"/>
                </a:lnTo>
                <a:lnTo>
                  <a:pt x="3235" y="45"/>
                </a:lnTo>
                <a:lnTo>
                  <a:pt x="3219" y="54"/>
                </a:lnTo>
                <a:lnTo>
                  <a:pt x="3201" y="63"/>
                </a:lnTo>
                <a:lnTo>
                  <a:pt x="3186" y="74"/>
                </a:lnTo>
                <a:lnTo>
                  <a:pt x="3170" y="85"/>
                </a:lnTo>
                <a:lnTo>
                  <a:pt x="3155" y="96"/>
                </a:lnTo>
                <a:lnTo>
                  <a:pt x="3139" y="108"/>
                </a:lnTo>
                <a:lnTo>
                  <a:pt x="3124" y="121"/>
                </a:lnTo>
                <a:lnTo>
                  <a:pt x="3110" y="134"/>
                </a:lnTo>
                <a:lnTo>
                  <a:pt x="3094" y="149"/>
                </a:lnTo>
                <a:lnTo>
                  <a:pt x="3066" y="179"/>
                </a:lnTo>
                <a:lnTo>
                  <a:pt x="3079" y="337"/>
                </a:lnTo>
                <a:lnTo>
                  <a:pt x="3094" y="494"/>
                </a:lnTo>
                <a:lnTo>
                  <a:pt x="3112" y="649"/>
                </a:lnTo>
                <a:lnTo>
                  <a:pt x="3131" y="802"/>
                </a:lnTo>
                <a:lnTo>
                  <a:pt x="3151" y="954"/>
                </a:lnTo>
                <a:lnTo>
                  <a:pt x="3174" y="1104"/>
                </a:lnTo>
                <a:lnTo>
                  <a:pt x="3198" y="1252"/>
                </a:lnTo>
                <a:lnTo>
                  <a:pt x="3226" y="1398"/>
                </a:lnTo>
                <a:lnTo>
                  <a:pt x="3254" y="1543"/>
                </a:lnTo>
                <a:lnTo>
                  <a:pt x="3284" y="1686"/>
                </a:lnTo>
                <a:lnTo>
                  <a:pt x="3318" y="1827"/>
                </a:lnTo>
                <a:lnTo>
                  <a:pt x="3352" y="1967"/>
                </a:lnTo>
                <a:lnTo>
                  <a:pt x="3388" y="2104"/>
                </a:lnTo>
                <a:lnTo>
                  <a:pt x="3407" y="2172"/>
                </a:lnTo>
                <a:lnTo>
                  <a:pt x="3427" y="2240"/>
                </a:lnTo>
                <a:lnTo>
                  <a:pt x="3447" y="2307"/>
                </a:lnTo>
                <a:lnTo>
                  <a:pt x="3468" y="2374"/>
                </a:lnTo>
                <a:lnTo>
                  <a:pt x="3488" y="2441"/>
                </a:lnTo>
                <a:lnTo>
                  <a:pt x="3510" y="2506"/>
                </a:lnTo>
                <a:lnTo>
                  <a:pt x="4267" y="2335"/>
                </a:lnTo>
                <a:lnTo>
                  <a:pt x="4258" y="2257"/>
                </a:lnTo>
                <a:lnTo>
                  <a:pt x="4249" y="2179"/>
                </a:lnTo>
                <a:lnTo>
                  <a:pt x="4238" y="2102"/>
                </a:lnTo>
                <a:lnTo>
                  <a:pt x="4227" y="2026"/>
                </a:lnTo>
                <a:lnTo>
                  <a:pt x="4214" y="1950"/>
                </a:lnTo>
                <a:lnTo>
                  <a:pt x="4202" y="1874"/>
                </a:lnTo>
                <a:lnTo>
                  <a:pt x="4189" y="1798"/>
                </a:lnTo>
                <a:lnTo>
                  <a:pt x="4175" y="1724"/>
                </a:lnTo>
                <a:lnTo>
                  <a:pt x="4161" y="1649"/>
                </a:lnTo>
                <a:lnTo>
                  <a:pt x="4146" y="1574"/>
                </a:lnTo>
                <a:lnTo>
                  <a:pt x="4130" y="1500"/>
                </a:lnTo>
                <a:lnTo>
                  <a:pt x="4113" y="1428"/>
                </a:lnTo>
                <a:lnTo>
                  <a:pt x="4096" y="1354"/>
                </a:lnTo>
                <a:lnTo>
                  <a:pt x="4078" y="1282"/>
                </a:lnTo>
                <a:lnTo>
                  <a:pt x="4060" y="1210"/>
                </a:lnTo>
                <a:lnTo>
                  <a:pt x="4041" y="1138"/>
                </a:lnTo>
                <a:lnTo>
                  <a:pt x="4020" y="1067"/>
                </a:lnTo>
                <a:lnTo>
                  <a:pt x="4000" y="995"/>
                </a:lnTo>
                <a:lnTo>
                  <a:pt x="3979" y="926"/>
                </a:lnTo>
                <a:lnTo>
                  <a:pt x="3957" y="855"/>
                </a:lnTo>
                <a:lnTo>
                  <a:pt x="3935" y="785"/>
                </a:lnTo>
                <a:lnTo>
                  <a:pt x="3911" y="717"/>
                </a:lnTo>
                <a:lnTo>
                  <a:pt x="3888" y="648"/>
                </a:lnTo>
                <a:lnTo>
                  <a:pt x="3863" y="579"/>
                </a:lnTo>
                <a:lnTo>
                  <a:pt x="3839" y="512"/>
                </a:lnTo>
                <a:lnTo>
                  <a:pt x="3812" y="444"/>
                </a:lnTo>
                <a:lnTo>
                  <a:pt x="3786" y="377"/>
                </a:lnTo>
                <a:lnTo>
                  <a:pt x="3759" y="310"/>
                </a:lnTo>
                <a:lnTo>
                  <a:pt x="3732" y="244"/>
                </a:lnTo>
                <a:lnTo>
                  <a:pt x="3703" y="179"/>
                </a:lnTo>
                <a:lnTo>
                  <a:pt x="3675" y="113"/>
                </a:lnTo>
                <a:lnTo>
                  <a:pt x="3646" y="48"/>
                </a:lnTo>
                <a:close/>
                <a:moveTo>
                  <a:pt x="831" y="2804"/>
                </a:moveTo>
                <a:lnTo>
                  <a:pt x="2810" y="2804"/>
                </a:lnTo>
                <a:lnTo>
                  <a:pt x="2810" y="2949"/>
                </a:lnTo>
                <a:lnTo>
                  <a:pt x="831" y="2949"/>
                </a:lnTo>
                <a:lnTo>
                  <a:pt x="831" y="2804"/>
                </a:lnTo>
                <a:close/>
                <a:moveTo>
                  <a:pt x="3516" y="3370"/>
                </a:moveTo>
                <a:lnTo>
                  <a:pt x="3637" y="3750"/>
                </a:lnTo>
                <a:lnTo>
                  <a:pt x="190" y="3750"/>
                </a:lnTo>
                <a:lnTo>
                  <a:pt x="0" y="3750"/>
                </a:lnTo>
                <a:lnTo>
                  <a:pt x="0" y="3559"/>
                </a:lnTo>
                <a:lnTo>
                  <a:pt x="0" y="1320"/>
                </a:lnTo>
                <a:lnTo>
                  <a:pt x="0" y="1240"/>
                </a:lnTo>
                <a:lnTo>
                  <a:pt x="59" y="1183"/>
                </a:lnTo>
                <a:lnTo>
                  <a:pt x="764" y="503"/>
                </a:lnTo>
                <a:lnTo>
                  <a:pt x="819" y="449"/>
                </a:lnTo>
                <a:lnTo>
                  <a:pt x="895" y="449"/>
                </a:lnTo>
                <a:lnTo>
                  <a:pt x="2831" y="449"/>
                </a:lnTo>
                <a:lnTo>
                  <a:pt x="2840" y="545"/>
                </a:lnTo>
                <a:lnTo>
                  <a:pt x="2849" y="640"/>
                </a:lnTo>
                <a:lnTo>
                  <a:pt x="2859" y="735"/>
                </a:lnTo>
                <a:lnTo>
                  <a:pt x="2870" y="829"/>
                </a:lnTo>
                <a:lnTo>
                  <a:pt x="1084" y="829"/>
                </a:lnTo>
                <a:lnTo>
                  <a:pt x="1138" y="1419"/>
                </a:lnTo>
                <a:lnTo>
                  <a:pt x="1148" y="1526"/>
                </a:lnTo>
                <a:lnTo>
                  <a:pt x="1040" y="1522"/>
                </a:lnTo>
                <a:lnTo>
                  <a:pt x="380" y="1497"/>
                </a:lnTo>
                <a:lnTo>
                  <a:pt x="380" y="3370"/>
                </a:lnTo>
                <a:lnTo>
                  <a:pt x="3516" y="3370"/>
                </a:lnTo>
                <a:close/>
                <a:moveTo>
                  <a:pt x="472" y="1312"/>
                </a:moveTo>
                <a:lnTo>
                  <a:pt x="939" y="1329"/>
                </a:lnTo>
                <a:lnTo>
                  <a:pt x="900" y="898"/>
                </a:lnTo>
                <a:lnTo>
                  <a:pt x="472" y="1312"/>
                </a:lnTo>
                <a:close/>
                <a:moveTo>
                  <a:pt x="2810" y="2206"/>
                </a:moveTo>
                <a:lnTo>
                  <a:pt x="831" y="2206"/>
                </a:lnTo>
                <a:lnTo>
                  <a:pt x="831" y="2351"/>
                </a:lnTo>
                <a:lnTo>
                  <a:pt x="2810" y="2351"/>
                </a:lnTo>
                <a:lnTo>
                  <a:pt x="2810" y="2206"/>
                </a:lnTo>
                <a:close/>
                <a:moveTo>
                  <a:pt x="2810" y="1666"/>
                </a:moveTo>
                <a:lnTo>
                  <a:pt x="1621" y="1666"/>
                </a:lnTo>
                <a:lnTo>
                  <a:pt x="1621" y="1810"/>
                </a:lnTo>
                <a:lnTo>
                  <a:pt x="2810" y="1810"/>
                </a:lnTo>
                <a:lnTo>
                  <a:pt x="2810" y="1666"/>
                </a:lnTo>
                <a:close/>
                <a:moveTo>
                  <a:pt x="2810" y="1112"/>
                </a:moveTo>
                <a:lnTo>
                  <a:pt x="1621" y="1112"/>
                </a:lnTo>
                <a:lnTo>
                  <a:pt x="1621" y="1256"/>
                </a:lnTo>
                <a:lnTo>
                  <a:pt x="2810" y="1256"/>
                </a:lnTo>
                <a:lnTo>
                  <a:pt x="2810" y="1112"/>
                </a:lnTo>
                <a:close/>
                <a:moveTo>
                  <a:pt x="4318" y="3463"/>
                </a:moveTo>
                <a:lnTo>
                  <a:pt x="4002" y="3540"/>
                </a:lnTo>
                <a:lnTo>
                  <a:pt x="4007" y="3867"/>
                </a:lnTo>
                <a:lnTo>
                  <a:pt x="4237" y="4133"/>
                </a:lnTo>
                <a:lnTo>
                  <a:pt x="4387" y="4100"/>
                </a:lnTo>
                <a:lnTo>
                  <a:pt x="4477" y="3751"/>
                </a:lnTo>
                <a:lnTo>
                  <a:pt x="4318" y="3463"/>
                </a:lnTo>
                <a:close/>
                <a:moveTo>
                  <a:pt x="4272" y="2491"/>
                </a:moveTo>
                <a:lnTo>
                  <a:pt x="4272" y="2491"/>
                </a:lnTo>
                <a:lnTo>
                  <a:pt x="4388" y="3367"/>
                </a:lnTo>
                <a:lnTo>
                  <a:pt x="3870" y="3485"/>
                </a:lnTo>
                <a:lnTo>
                  <a:pt x="3583" y="2648"/>
                </a:lnTo>
                <a:lnTo>
                  <a:pt x="4272" y="24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1411501" y="1391162"/>
            <a:ext cx="552185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     Add  the  text     Add  the  text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     Add  the  text     Add  the  text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     Add  the  text     Add  the  text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1411501" y="3201175"/>
            <a:ext cx="393069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     Add  the  text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     Add  the  text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     Add  the  text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1411501" y="5011189"/>
            <a:ext cx="291724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 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Meiryo UI" panose="020B0604030504040204" charset="-128"/>
                <a:ea typeface="Meiryo UI" panose="020B0604030504040204" charset="-128"/>
              </a:rPr>
              <a:t>Add  the  text</a:t>
            </a:r>
            <a:endParaRPr lang="zh-CN" altLang="en-US" sz="1400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8192238" y="1419621"/>
            <a:ext cx="704056" cy="957910"/>
          </a:xfrm>
          <a:custGeom>
            <a:avLst/>
            <a:gdLst>
              <a:gd name="T0" fmla="*/ 433263854 w 4676"/>
              <a:gd name="T1" fmla="*/ 326073671 h 6235"/>
              <a:gd name="T2" fmla="*/ 419356764 w 4676"/>
              <a:gd name="T3" fmla="*/ 272863828 h 6235"/>
              <a:gd name="T4" fmla="*/ 397143001 w 4676"/>
              <a:gd name="T5" fmla="*/ 220494202 h 6235"/>
              <a:gd name="T6" fmla="*/ 369235627 w 4676"/>
              <a:gd name="T7" fmla="*/ 170364746 h 6235"/>
              <a:gd name="T8" fmla="*/ 334328111 w 4676"/>
              <a:gd name="T9" fmla="*/ 118181800 h 6235"/>
              <a:gd name="T10" fmla="*/ 277300025 w 4676"/>
              <a:gd name="T11" fmla="*/ 46862083 h 6235"/>
              <a:gd name="T12" fmla="*/ 243886036 w 4676"/>
              <a:gd name="T13" fmla="*/ 10642030 h 6235"/>
              <a:gd name="T14" fmla="*/ 233525765 w 4676"/>
              <a:gd name="T15" fmla="*/ 3454054 h 6235"/>
              <a:gd name="T16" fmla="*/ 221671968 w 4676"/>
              <a:gd name="T17" fmla="*/ 186681 h 6235"/>
              <a:gd name="T18" fmla="*/ 211311697 w 4676"/>
              <a:gd name="T19" fmla="*/ 653536 h 6235"/>
              <a:gd name="T20" fmla="*/ 199644896 w 4676"/>
              <a:gd name="T21" fmla="*/ 5040994 h 6235"/>
              <a:gd name="T22" fmla="*/ 189097935 w 4676"/>
              <a:gd name="T23" fmla="*/ 14096083 h 6235"/>
              <a:gd name="T24" fmla="*/ 144390221 w 4676"/>
              <a:gd name="T25" fmla="*/ 64038553 h 6235"/>
              <a:gd name="T26" fmla="*/ 88855356 w 4676"/>
              <a:gd name="T27" fmla="*/ 137038703 h 6235"/>
              <a:gd name="T28" fmla="*/ 58801496 w 4676"/>
              <a:gd name="T29" fmla="*/ 184367336 h 6235"/>
              <a:gd name="T30" fmla="*/ 32294150 w 4676"/>
              <a:gd name="T31" fmla="*/ 235243516 h 6235"/>
              <a:gd name="T32" fmla="*/ 12133681 w 4676"/>
              <a:gd name="T33" fmla="*/ 288079997 h 6235"/>
              <a:gd name="T34" fmla="*/ 1120145 w 4676"/>
              <a:gd name="T35" fmla="*/ 341289840 h 6235"/>
              <a:gd name="T36" fmla="*/ 653265 w 4676"/>
              <a:gd name="T37" fmla="*/ 380497092 h 6235"/>
              <a:gd name="T38" fmla="*/ 6906949 w 4676"/>
              <a:gd name="T39" fmla="*/ 418210593 h 6235"/>
              <a:gd name="T40" fmla="*/ 19320513 w 4676"/>
              <a:gd name="T41" fmla="*/ 453497242 h 6235"/>
              <a:gd name="T42" fmla="*/ 37240998 w 4676"/>
              <a:gd name="T43" fmla="*/ 485796387 h 6235"/>
              <a:gd name="T44" fmla="*/ 60294717 w 4676"/>
              <a:gd name="T45" fmla="*/ 514361610 h 6235"/>
              <a:gd name="T46" fmla="*/ 87735516 w 4676"/>
              <a:gd name="T47" fmla="*/ 538632868 h 6235"/>
              <a:gd name="T48" fmla="*/ 118909521 w 4676"/>
              <a:gd name="T49" fmla="*/ 558143002 h 6235"/>
              <a:gd name="T50" fmla="*/ 153350463 w 4676"/>
              <a:gd name="T51" fmla="*/ 572145592 h 6235"/>
              <a:gd name="T52" fmla="*/ 190497963 w 4676"/>
              <a:gd name="T53" fmla="*/ 580360465 h 6235"/>
              <a:gd name="T54" fmla="*/ 223912258 w 4676"/>
              <a:gd name="T55" fmla="*/ 581947405 h 6235"/>
              <a:gd name="T56" fmla="*/ 262086405 w 4676"/>
              <a:gd name="T57" fmla="*/ 577559947 h 6235"/>
              <a:gd name="T58" fmla="*/ 298207258 w 4676"/>
              <a:gd name="T59" fmla="*/ 566824730 h 6235"/>
              <a:gd name="T60" fmla="*/ 331341364 w 4676"/>
              <a:gd name="T61" fmla="*/ 550394983 h 6235"/>
              <a:gd name="T62" fmla="*/ 360928649 w 4676"/>
              <a:gd name="T63" fmla="*/ 528737562 h 6235"/>
              <a:gd name="T64" fmla="*/ 386502847 w 4676"/>
              <a:gd name="T65" fmla="*/ 502599496 h 6235"/>
              <a:gd name="T66" fmla="*/ 407503272 w 4676"/>
              <a:gd name="T67" fmla="*/ 472260652 h 6235"/>
              <a:gd name="T68" fmla="*/ 423183772 w 4676"/>
              <a:gd name="T69" fmla="*/ 438747623 h 6235"/>
              <a:gd name="T70" fmla="*/ 433077163 w 4676"/>
              <a:gd name="T71" fmla="*/ 402340889 h 6235"/>
              <a:gd name="T72" fmla="*/ 436437293 w 4676"/>
              <a:gd name="T73" fmla="*/ 363787172 h 6235"/>
              <a:gd name="T74" fmla="*/ 346741675 w 4676"/>
              <a:gd name="T75" fmla="*/ 477114965 h 6235"/>
              <a:gd name="T76" fmla="*/ 323594459 w 4676"/>
              <a:gd name="T77" fmla="*/ 496625098 h 6235"/>
              <a:gd name="T78" fmla="*/ 297740684 w 4676"/>
              <a:gd name="T79" fmla="*/ 507267128 h 6235"/>
              <a:gd name="T80" fmla="*/ 271699912 w 4676"/>
              <a:gd name="T81" fmla="*/ 508667387 h 6235"/>
              <a:gd name="T82" fmla="*/ 247619241 w 4676"/>
              <a:gd name="T83" fmla="*/ 499705790 h 6235"/>
              <a:gd name="T84" fmla="*/ 231565665 w 4676"/>
              <a:gd name="T85" fmla="*/ 484582809 h 6235"/>
              <a:gd name="T86" fmla="*/ 220738820 w 4676"/>
              <a:gd name="T87" fmla="*/ 460965087 h 6235"/>
              <a:gd name="T88" fmla="*/ 218498530 w 4676"/>
              <a:gd name="T89" fmla="*/ 433426761 h 6235"/>
              <a:gd name="T90" fmla="*/ 225125595 w 4676"/>
              <a:gd name="T91" fmla="*/ 404301496 h 6235"/>
              <a:gd name="T92" fmla="*/ 238005734 w 4676"/>
              <a:gd name="T93" fmla="*/ 380030237 h 6235"/>
              <a:gd name="T94" fmla="*/ 259473039 w 4676"/>
              <a:gd name="T95" fmla="*/ 357159238 h 6235"/>
              <a:gd name="T96" fmla="*/ 284486858 w 4676"/>
              <a:gd name="T97" fmla="*/ 342690099 h 6235"/>
              <a:gd name="T98" fmla="*/ 310714320 w 4676"/>
              <a:gd name="T99" fmla="*/ 337182250 h 6235"/>
              <a:gd name="T100" fmla="*/ 335914830 w 4676"/>
              <a:gd name="T101" fmla="*/ 341663201 h 6235"/>
              <a:gd name="T102" fmla="*/ 354582078 w 4676"/>
              <a:gd name="T103" fmla="*/ 353611997 h 6235"/>
              <a:gd name="T104" fmla="*/ 369142434 w 4676"/>
              <a:gd name="T105" fmla="*/ 374709375 h 6235"/>
              <a:gd name="T106" fmla="*/ 375022431 w 4676"/>
              <a:gd name="T107" fmla="*/ 400847442 h 6235"/>
              <a:gd name="T108" fmla="*/ 372222374 w 4676"/>
              <a:gd name="T109" fmla="*/ 429692839 h 6235"/>
              <a:gd name="T110" fmla="*/ 360368883 w 4676"/>
              <a:gd name="T111" fmla="*/ 458537930 h 62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676" h="6235">
                <a:moveTo>
                  <a:pt x="4676" y="3897"/>
                </a:moveTo>
                <a:lnTo>
                  <a:pt x="4676" y="3897"/>
                </a:lnTo>
                <a:lnTo>
                  <a:pt x="4674" y="3817"/>
                </a:lnTo>
                <a:lnTo>
                  <a:pt x="4671" y="3736"/>
                </a:lnTo>
                <a:lnTo>
                  <a:pt x="4663" y="3656"/>
                </a:lnTo>
                <a:lnTo>
                  <a:pt x="4653" y="3575"/>
                </a:lnTo>
                <a:lnTo>
                  <a:pt x="4642" y="3493"/>
                </a:lnTo>
                <a:lnTo>
                  <a:pt x="4627" y="3412"/>
                </a:lnTo>
                <a:lnTo>
                  <a:pt x="4610" y="3330"/>
                </a:lnTo>
                <a:lnTo>
                  <a:pt x="4590" y="3249"/>
                </a:lnTo>
                <a:lnTo>
                  <a:pt x="4569" y="3167"/>
                </a:lnTo>
                <a:lnTo>
                  <a:pt x="4546" y="3086"/>
                </a:lnTo>
                <a:lnTo>
                  <a:pt x="4520" y="3005"/>
                </a:lnTo>
                <a:lnTo>
                  <a:pt x="4493" y="2923"/>
                </a:lnTo>
                <a:lnTo>
                  <a:pt x="4463" y="2842"/>
                </a:lnTo>
                <a:lnTo>
                  <a:pt x="4432" y="2761"/>
                </a:lnTo>
                <a:lnTo>
                  <a:pt x="4400" y="2680"/>
                </a:lnTo>
                <a:lnTo>
                  <a:pt x="4366" y="2600"/>
                </a:lnTo>
                <a:lnTo>
                  <a:pt x="4330" y="2520"/>
                </a:lnTo>
                <a:lnTo>
                  <a:pt x="4293" y="2441"/>
                </a:lnTo>
                <a:lnTo>
                  <a:pt x="4255" y="2362"/>
                </a:lnTo>
                <a:lnTo>
                  <a:pt x="4215" y="2283"/>
                </a:lnTo>
                <a:lnTo>
                  <a:pt x="4173" y="2205"/>
                </a:lnTo>
                <a:lnTo>
                  <a:pt x="4133" y="2127"/>
                </a:lnTo>
                <a:lnTo>
                  <a:pt x="4089" y="2051"/>
                </a:lnTo>
                <a:lnTo>
                  <a:pt x="4046" y="1975"/>
                </a:lnTo>
                <a:lnTo>
                  <a:pt x="4002" y="1900"/>
                </a:lnTo>
                <a:lnTo>
                  <a:pt x="3956" y="1825"/>
                </a:lnTo>
                <a:lnTo>
                  <a:pt x="3910" y="1752"/>
                </a:lnTo>
                <a:lnTo>
                  <a:pt x="3865" y="1679"/>
                </a:lnTo>
                <a:lnTo>
                  <a:pt x="3818" y="1608"/>
                </a:lnTo>
                <a:lnTo>
                  <a:pt x="3771" y="1537"/>
                </a:lnTo>
                <a:lnTo>
                  <a:pt x="3724" y="1468"/>
                </a:lnTo>
                <a:lnTo>
                  <a:pt x="3676" y="1399"/>
                </a:lnTo>
                <a:lnTo>
                  <a:pt x="3582" y="1266"/>
                </a:lnTo>
                <a:lnTo>
                  <a:pt x="3487" y="1139"/>
                </a:lnTo>
                <a:lnTo>
                  <a:pt x="3395" y="1016"/>
                </a:lnTo>
                <a:lnTo>
                  <a:pt x="3303" y="899"/>
                </a:lnTo>
                <a:lnTo>
                  <a:pt x="3214" y="789"/>
                </a:lnTo>
                <a:lnTo>
                  <a:pt x="3129" y="686"/>
                </a:lnTo>
                <a:lnTo>
                  <a:pt x="3048" y="590"/>
                </a:lnTo>
                <a:lnTo>
                  <a:pt x="2971" y="502"/>
                </a:lnTo>
                <a:lnTo>
                  <a:pt x="2901" y="420"/>
                </a:lnTo>
                <a:lnTo>
                  <a:pt x="2835" y="349"/>
                </a:lnTo>
                <a:lnTo>
                  <a:pt x="2777" y="285"/>
                </a:lnTo>
                <a:lnTo>
                  <a:pt x="2727" y="230"/>
                </a:lnTo>
                <a:lnTo>
                  <a:pt x="2650" y="151"/>
                </a:lnTo>
                <a:lnTo>
                  <a:pt x="2613" y="114"/>
                </a:lnTo>
                <a:lnTo>
                  <a:pt x="2600" y="100"/>
                </a:lnTo>
                <a:lnTo>
                  <a:pt x="2584" y="87"/>
                </a:lnTo>
                <a:lnTo>
                  <a:pt x="2569" y="75"/>
                </a:lnTo>
                <a:lnTo>
                  <a:pt x="2553" y="64"/>
                </a:lnTo>
                <a:lnTo>
                  <a:pt x="2536" y="54"/>
                </a:lnTo>
                <a:lnTo>
                  <a:pt x="2520" y="44"/>
                </a:lnTo>
                <a:lnTo>
                  <a:pt x="2502" y="37"/>
                </a:lnTo>
                <a:lnTo>
                  <a:pt x="2485" y="28"/>
                </a:lnTo>
                <a:lnTo>
                  <a:pt x="2466" y="22"/>
                </a:lnTo>
                <a:lnTo>
                  <a:pt x="2449" y="16"/>
                </a:lnTo>
                <a:lnTo>
                  <a:pt x="2431" y="11"/>
                </a:lnTo>
                <a:lnTo>
                  <a:pt x="2412" y="7"/>
                </a:lnTo>
                <a:lnTo>
                  <a:pt x="2394" y="5"/>
                </a:lnTo>
                <a:lnTo>
                  <a:pt x="2375" y="2"/>
                </a:lnTo>
                <a:lnTo>
                  <a:pt x="2357" y="1"/>
                </a:lnTo>
                <a:lnTo>
                  <a:pt x="2338" y="0"/>
                </a:lnTo>
                <a:lnTo>
                  <a:pt x="2320" y="1"/>
                </a:lnTo>
                <a:lnTo>
                  <a:pt x="2301" y="2"/>
                </a:lnTo>
                <a:lnTo>
                  <a:pt x="2283" y="5"/>
                </a:lnTo>
                <a:lnTo>
                  <a:pt x="2264" y="7"/>
                </a:lnTo>
                <a:lnTo>
                  <a:pt x="2246" y="11"/>
                </a:lnTo>
                <a:lnTo>
                  <a:pt x="2227" y="16"/>
                </a:lnTo>
                <a:lnTo>
                  <a:pt x="2209" y="22"/>
                </a:lnTo>
                <a:lnTo>
                  <a:pt x="2191" y="28"/>
                </a:lnTo>
                <a:lnTo>
                  <a:pt x="2174" y="37"/>
                </a:lnTo>
                <a:lnTo>
                  <a:pt x="2157" y="44"/>
                </a:lnTo>
                <a:lnTo>
                  <a:pt x="2139" y="54"/>
                </a:lnTo>
                <a:lnTo>
                  <a:pt x="2123" y="64"/>
                </a:lnTo>
                <a:lnTo>
                  <a:pt x="2107" y="75"/>
                </a:lnTo>
                <a:lnTo>
                  <a:pt x="2093" y="87"/>
                </a:lnTo>
                <a:lnTo>
                  <a:pt x="2077" y="100"/>
                </a:lnTo>
                <a:lnTo>
                  <a:pt x="2063" y="114"/>
                </a:lnTo>
                <a:lnTo>
                  <a:pt x="2026" y="151"/>
                </a:lnTo>
                <a:lnTo>
                  <a:pt x="1949" y="230"/>
                </a:lnTo>
                <a:lnTo>
                  <a:pt x="1899" y="285"/>
                </a:lnTo>
                <a:lnTo>
                  <a:pt x="1841" y="349"/>
                </a:lnTo>
                <a:lnTo>
                  <a:pt x="1775" y="420"/>
                </a:lnTo>
                <a:lnTo>
                  <a:pt x="1705" y="502"/>
                </a:lnTo>
                <a:lnTo>
                  <a:pt x="1629" y="590"/>
                </a:lnTo>
                <a:lnTo>
                  <a:pt x="1547" y="686"/>
                </a:lnTo>
                <a:lnTo>
                  <a:pt x="1462" y="789"/>
                </a:lnTo>
                <a:lnTo>
                  <a:pt x="1373" y="899"/>
                </a:lnTo>
                <a:lnTo>
                  <a:pt x="1282" y="1016"/>
                </a:lnTo>
                <a:lnTo>
                  <a:pt x="1188" y="1139"/>
                </a:lnTo>
                <a:lnTo>
                  <a:pt x="1094" y="1266"/>
                </a:lnTo>
                <a:lnTo>
                  <a:pt x="999" y="1399"/>
                </a:lnTo>
                <a:lnTo>
                  <a:pt x="952" y="1468"/>
                </a:lnTo>
                <a:lnTo>
                  <a:pt x="905" y="1537"/>
                </a:lnTo>
                <a:lnTo>
                  <a:pt x="858" y="1608"/>
                </a:lnTo>
                <a:lnTo>
                  <a:pt x="812" y="1679"/>
                </a:lnTo>
                <a:lnTo>
                  <a:pt x="766" y="1752"/>
                </a:lnTo>
                <a:lnTo>
                  <a:pt x="719" y="1825"/>
                </a:lnTo>
                <a:lnTo>
                  <a:pt x="675" y="1900"/>
                </a:lnTo>
                <a:lnTo>
                  <a:pt x="630" y="1975"/>
                </a:lnTo>
                <a:lnTo>
                  <a:pt x="587" y="2051"/>
                </a:lnTo>
                <a:lnTo>
                  <a:pt x="544" y="2127"/>
                </a:lnTo>
                <a:lnTo>
                  <a:pt x="502" y="2205"/>
                </a:lnTo>
                <a:lnTo>
                  <a:pt x="461" y="2283"/>
                </a:lnTo>
                <a:lnTo>
                  <a:pt x="422" y="2362"/>
                </a:lnTo>
                <a:lnTo>
                  <a:pt x="383" y="2441"/>
                </a:lnTo>
                <a:lnTo>
                  <a:pt x="346" y="2520"/>
                </a:lnTo>
                <a:lnTo>
                  <a:pt x="311" y="2600"/>
                </a:lnTo>
                <a:lnTo>
                  <a:pt x="276" y="2680"/>
                </a:lnTo>
                <a:lnTo>
                  <a:pt x="243" y="2761"/>
                </a:lnTo>
                <a:lnTo>
                  <a:pt x="212" y="2842"/>
                </a:lnTo>
                <a:lnTo>
                  <a:pt x="183" y="2923"/>
                </a:lnTo>
                <a:lnTo>
                  <a:pt x="155" y="3005"/>
                </a:lnTo>
                <a:lnTo>
                  <a:pt x="130" y="3086"/>
                </a:lnTo>
                <a:lnTo>
                  <a:pt x="106" y="3167"/>
                </a:lnTo>
                <a:lnTo>
                  <a:pt x="85" y="3249"/>
                </a:lnTo>
                <a:lnTo>
                  <a:pt x="66" y="3330"/>
                </a:lnTo>
                <a:lnTo>
                  <a:pt x="49" y="3412"/>
                </a:lnTo>
                <a:lnTo>
                  <a:pt x="34" y="3493"/>
                </a:lnTo>
                <a:lnTo>
                  <a:pt x="22" y="3575"/>
                </a:lnTo>
                <a:lnTo>
                  <a:pt x="12" y="3656"/>
                </a:lnTo>
                <a:lnTo>
                  <a:pt x="6" y="3736"/>
                </a:lnTo>
                <a:lnTo>
                  <a:pt x="1" y="3817"/>
                </a:lnTo>
                <a:lnTo>
                  <a:pt x="0" y="3897"/>
                </a:lnTo>
                <a:lnTo>
                  <a:pt x="1" y="3957"/>
                </a:lnTo>
                <a:lnTo>
                  <a:pt x="3" y="4016"/>
                </a:lnTo>
                <a:lnTo>
                  <a:pt x="7" y="4076"/>
                </a:lnTo>
                <a:lnTo>
                  <a:pt x="12" y="4135"/>
                </a:lnTo>
                <a:lnTo>
                  <a:pt x="18" y="4194"/>
                </a:lnTo>
                <a:lnTo>
                  <a:pt x="27" y="4252"/>
                </a:lnTo>
                <a:lnTo>
                  <a:pt x="37" y="4310"/>
                </a:lnTo>
                <a:lnTo>
                  <a:pt x="48" y="4367"/>
                </a:lnTo>
                <a:lnTo>
                  <a:pt x="60" y="4424"/>
                </a:lnTo>
                <a:lnTo>
                  <a:pt x="74" y="4480"/>
                </a:lnTo>
                <a:lnTo>
                  <a:pt x="88" y="4536"/>
                </a:lnTo>
                <a:lnTo>
                  <a:pt x="104" y="4591"/>
                </a:lnTo>
                <a:lnTo>
                  <a:pt x="123" y="4646"/>
                </a:lnTo>
                <a:lnTo>
                  <a:pt x="141" y="4700"/>
                </a:lnTo>
                <a:lnTo>
                  <a:pt x="162" y="4753"/>
                </a:lnTo>
                <a:lnTo>
                  <a:pt x="183" y="4806"/>
                </a:lnTo>
                <a:lnTo>
                  <a:pt x="207" y="4858"/>
                </a:lnTo>
                <a:lnTo>
                  <a:pt x="230" y="4910"/>
                </a:lnTo>
                <a:lnTo>
                  <a:pt x="256" y="4960"/>
                </a:lnTo>
                <a:lnTo>
                  <a:pt x="282" y="5010"/>
                </a:lnTo>
                <a:lnTo>
                  <a:pt x="311" y="5059"/>
                </a:lnTo>
                <a:lnTo>
                  <a:pt x="339" y="5109"/>
                </a:lnTo>
                <a:lnTo>
                  <a:pt x="369" y="5157"/>
                </a:lnTo>
                <a:lnTo>
                  <a:pt x="399" y="5204"/>
                </a:lnTo>
                <a:lnTo>
                  <a:pt x="431" y="5249"/>
                </a:lnTo>
                <a:lnTo>
                  <a:pt x="465" y="5295"/>
                </a:lnTo>
                <a:lnTo>
                  <a:pt x="499" y="5339"/>
                </a:lnTo>
                <a:lnTo>
                  <a:pt x="534" y="5384"/>
                </a:lnTo>
                <a:lnTo>
                  <a:pt x="571" y="5426"/>
                </a:lnTo>
                <a:lnTo>
                  <a:pt x="608" y="5468"/>
                </a:lnTo>
                <a:lnTo>
                  <a:pt x="646" y="5510"/>
                </a:lnTo>
                <a:lnTo>
                  <a:pt x="686" y="5549"/>
                </a:lnTo>
                <a:lnTo>
                  <a:pt x="725" y="5589"/>
                </a:lnTo>
                <a:lnTo>
                  <a:pt x="767" y="5627"/>
                </a:lnTo>
                <a:lnTo>
                  <a:pt x="809" y="5664"/>
                </a:lnTo>
                <a:lnTo>
                  <a:pt x="851" y="5701"/>
                </a:lnTo>
                <a:lnTo>
                  <a:pt x="895" y="5735"/>
                </a:lnTo>
                <a:lnTo>
                  <a:pt x="940" y="5770"/>
                </a:lnTo>
                <a:lnTo>
                  <a:pt x="986" y="5803"/>
                </a:lnTo>
                <a:lnTo>
                  <a:pt x="1031" y="5835"/>
                </a:lnTo>
                <a:lnTo>
                  <a:pt x="1078" y="5866"/>
                </a:lnTo>
                <a:lnTo>
                  <a:pt x="1126" y="5896"/>
                </a:lnTo>
                <a:lnTo>
                  <a:pt x="1176" y="5924"/>
                </a:lnTo>
                <a:lnTo>
                  <a:pt x="1225" y="5953"/>
                </a:lnTo>
                <a:lnTo>
                  <a:pt x="1274" y="5979"/>
                </a:lnTo>
                <a:lnTo>
                  <a:pt x="1325" y="6004"/>
                </a:lnTo>
                <a:lnTo>
                  <a:pt x="1377" y="6028"/>
                </a:lnTo>
                <a:lnTo>
                  <a:pt x="1429" y="6051"/>
                </a:lnTo>
                <a:lnTo>
                  <a:pt x="1482" y="6072"/>
                </a:lnTo>
                <a:lnTo>
                  <a:pt x="1535" y="6093"/>
                </a:lnTo>
                <a:lnTo>
                  <a:pt x="1589" y="6112"/>
                </a:lnTo>
                <a:lnTo>
                  <a:pt x="1643" y="6129"/>
                </a:lnTo>
                <a:lnTo>
                  <a:pt x="1699" y="6146"/>
                </a:lnTo>
                <a:lnTo>
                  <a:pt x="1754" y="6161"/>
                </a:lnTo>
                <a:lnTo>
                  <a:pt x="1811" y="6175"/>
                </a:lnTo>
                <a:lnTo>
                  <a:pt x="1868" y="6187"/>
                </a:lnTo>
                <a:lnTo>
                  <a:pt x="1925" y="6198"/>
                </a:lnTo>
                <a:lnTo>
                  <a:pt x="1983" y="6208"/>
                </a:lnTo>
                <a:lnTo>
                  <a:pt x="2041" y="6217"/>
                </a:lnTo>
                <a:lnTo>
                  <a:pt x="2100" y="6223"/>
                </a:lnTo>
                <a:lnTo>
                  <a:pt x="2158" y="6228"/>
                </a:lnTo>
                <a:lnTo>
                  <a:pt x="2218" y="6232"/>
                </a:lnTo>
                <a:lnTo>
                  <a:pt x="2278" y="6234"/>
                </a:lnTo>
                <a:lnTo>
                  <a:pt x="2338" y="6235"/>
                </a:lnTo>
                <a:lnTo>
                  <a:pt x="2399" y="6234"/>
                </a:lnTo>
                <a:lnTo>
                  <a:pt x="2458" y="6232"/>
                </a:lnTo>
                <a:lnTo>
                  <a:pt x="2518" y="6228"/>
                </a:lnTo>
                <a:lnTo>
                  <a:pt x="2576" y="6223"/>
                </a:lnTo>
                <a:lnTo>
                  <a:pt x="2636" y="6217"/>
                </a:lnTo>
                <a:lnTo>
                  <a:pt x="2694" y="6208"/>
                </a:lnTo>
                <a:lnTo>
                  <a:pt x="2752" y="6198"/>
                </a:lnTo>
                <a:lnTo>
                  <a:pt x="2808" y="6187"/>
                </a:lnTo>
                <a:lnTo>
                  <a:pt x="2865" y="6175"/>
                </a:lnTo>
                <a:lnTo>
                  <a:pt x="2922" y="6161"/>
                </a:lnTo>
                <a:lnTo>
                  <a:pt x="2977" y="6146"/>
                </a:lnTo>
                <a:lnTo>
                  <a:pt x="3033" y="6129"/>
                </a:lnTo>
                <a:lnTo>
                  <a:pt x="3087" y="6112"/>
                </a:lnTo>
                <a:lnTo>
                  <a:pt x="3142" y="6093"/>
                </a:lnTo>
                <a:lnTo>
                  <a:pt x="3195" y="6072"/>
                </a:lnTo>
                <a:lnTo>
                  <a:pt x="3248" y="6051"/>
                </a:lnTo>
                <a:lnTo>
                  <a:pt x="3299" y="6028"/>
                </a:lnTo>
                <a:lnTo>
                  <a:pt x="3351" y="6004"/>
                </a:lnTo>
                <a:lnTo>
                  <a:pt x="3402" y="5979"/>
                </a:lnTo>
                <a:lnTo>
                  <a:pt x="3451" y="5953"/>
                </a:lnTo>
                <a:lnTo>
                  <a:pt x="3501" y="5924"/>
                </a:lnTo>
                <a:lnTo>
                  <a:pt x="3550" y="5896"/>
                </a:lnTo>
                <a:lnTo>
                  <a:pt x="3597" y="5866"/>
                </a:lnTo>
                <a:lnTo>
                  <a:pt x="3644" y="5835"/>
                </a:lnTo>
                <a:lnTo>
                  <a:pt x="3691" y="5803"/>
                </a:lnTo>
                <a:lnTo>
                  <a:pt x="3736" y="5770"/>
                </a:lnTo>
                <a:lnTo>
                  <a:pt x="3781" y="5735"/>
                </a:lnTo>
                <a:lnTo>
                  <a:pt x="3824" y="5701"/>
                </a:lnTo>
                <a:lnTo>
                  <a:pt x="3867" y="5664"/>
                </a:lnTo>
                <a:lnTo>
                  <a:pt x="3909" y="5627"/>
                </a:lnTo>
                <a:lnTo>
                  <a:pt x="3950" y="5589"/>
                </a:lnTo>
                <a:lnTo>
                  <a:pt x="3991" y="5549"/>
                </a:lnTo>
                <a:lnTo>
                  <a:pt x="4030" y="5510"/>
                </a:lnTo>
                <a:lnTo>
                  <a:pt x="4068" y="5468"/>
                </a:lnTo>
                <a:lnTo>
                  <a:pt x="4105" y="5426"/>
                </a:lnTo>
                <a:lnTo>
                  <a:pt x="4141" y="5384"/>
                </a:lnTo>
                <a:lnTo>
                  <a:pt x="4177" y="5339"/>
                </a:lnTo>
                <a:lnTo>
                  <a:pt x="4211" y="5295"/>
                </a:lnTo>
                <a:lnTo>
                  <a:pt x="4244" y="5249"/>
                </a:lnTo>
                <a:lnTo>
                  <a:pt x="4276" y="5204"/>
                </a:lnTo>
                <a:lnTo>
                  <a:pt x="4308" y="5157"/>
                </a:lnTo>
                <a:lnTo>
                  <a:pt x="4337" y="5109"/>
                </a:lnTo>
                <a:lnTo>
                  <a:pt x="4366" y="5059"/>
                </a:lnTo>
                <a:lnTo>
                  <a:pt x="4393" y="5010"/>
                </a:lnTo>
                <a:lnTo>
                  <a:pt x="4420" y="4960"/>
                </a:lnTo>
                <a:lnTo>
                  <a:pt x="4445" y="4910"/>
                </a:lnTo>
                <a:lnTo>
                  <a:pt x="4469" y="4858"/>
                </a:lnTo>
                <a:lnTo>
                  <a:pt x="4492" y="4806"/>
                </a:lnTo>
                <a:lnTo>
                  <a:pt x="4514" y="4753"/>
                </a:lnTo>
                <a:lnTo>
                  <a:pt x="4534" y="4700"/>
                </a:lnTo>
                <a:lnTo>
                  <a:pt x="4553" y="4646"/>
                </a:lnTo>
                <a:lnTo>
                  <a:pt x="4571" y="4591"/>
                </a:lnTo>
                <a:lnTo>
                  <a:pt x="4587" y="4536"/>
                </a:lnTo>
                <a:lnTo>
                  <a:pt x="4603" y="4480"/>
                </a:lnTo>
                <a:lnTo>
                  <a:pt x="4616" y="4424"/>
                </a:lnTo>
                <a:lnTo>
                  <a:pt x="4629" y="4367"/>
                </a:lnTo>
                <a:lnTo>
                  <a:pt x="4640" y="4310"/>
                </a:lnTo>
                <a:lnTo>
                  <a:pt x="4648" y="4252"/>
                </a:lnTo>
                <a:lnTo>
                  <a:pt x="4657" y="4194"/>
                </a:lnTo>
                <a:lnTo>
                  <a:pt x="4664" y="4135"/>
                </a:lnTo>
                <a:lnTo>
                  <a:pt x="4669" y="4076"/>
                </a:lnTo>
                <a:lnTo>
                  <a:pt x="4673" y="4016"/>
                </a:lnTo>
                <a:lnTo>
                  <a:pt x="4676" y="3957"/>
                </a:lnTo>
                <a:lnTo>
                  <a:pt x="4676" y="3897"/>
                </a:lnTo>
                <a:close/>
                <a:moveTo>
                  <a:pt x="3835" y="4954"/>
                </a:moveTo>
                <a:lnTo>
                  <a:pt x="3835" y="4954"/>
                </a:lnTo>
                <a:lnTo>
                  <a:pt x="3807" y="4996"/>
                </a:lnTo>
                <a:lnTo>
                  <a:pt x="3778" y="5036"/>
                </a:lnTo>
                <a:lnTo>
                  <a:pt x="3747" y="5075"/>
                </a:lnTo>
                <a:lnTo>
                  <a:pt x="3715" y="5111"/>
                </a:lnTo>
                <a:lnTo>
                  <a:pt x="3683" y="5147"/>
                </a:lnTo>
                <a:lnTo>
                  <a:pt x="3649" y="5180"/>
                </a:lnTo>
                <a:lnTo>
                  <a:pt x="3614" y="5211"/>
                </a:lnTo>
                <a:lnTo>
                  <a:pt x="3578" y="5241"/>
                </a:lnTo>
                <a:lnTo>
                  <a:pt x="3543" y="5269"/>
                </a:lnTo>
                <a:lnTo>
                  <a:pt x="3506" y="5295"/>
                </a:lnTo>
                <a:lnTo>
                  <a:pt x="3467" y="5320"/>
                </a:lnTo>
                <a:lnTo>
                  <a:pt x="3429" y="5342"/>
                </a:lnTo>
                <a:lnTo>
                  <a:pt x="3390" y="5362"/>
                </a:lnTo>
                <a:lnTo>
                  <a:pt x="3350" y="5380"/>
                </a:lnTo>
                <a:lnTo>
                  <a:pt x="3311" y="5396"/>
                </a:lnTo>
                <a:lnTo>
                  <a:pt x="3271" y="5411"/>
                </a:lnTo>
                <a:lnTo>
                  <a:pt x="3230" y="5423"/>
                </a:lnTo>
                <a:lnTo>
                  <a:pt x="3190" y="5434"/>
                </a:lnTo>
                <a:lnTo>
                  <a:pt x="3150" y="5443"/>
                </a:lnTo>
                <a:lnTo>
                  <a:pt x="3109" y="5449"/>
                </a:lnTo>
                <a:lnTo>
                  <a:pt x="3069" y="5453"/>
                </a:lnTo>
                <a:lnTo>
                  <a:pt x="3029" y="5455"/>
                </a:lnTo>
                <a:lnTo>
                  <a:pt x="2989" y="5455"/>
                </a:lnTo>
                <a:lnTo>
                  <a:pt x="2949" y="5453"/>
                </a:lnTo>
                <a:lnTo>
                  <a:pt x="2911" y="5449"/>
                </a:lnTo>
                <a:lnTo>
                  <a:pt x="2871" y="5442"/>
                </a:lnTo>
                <a:lnTo>
                  <a:pt x="2833" y="5433"/>
                </a:lnTo>
                <a:lnTo>
                  <a:pt x="2796" y="5422"/>
                </a:lnTo>
                <a:lnTo>
                  <a:pt x="2759" y="5408"/>
                </a:lnTo>
                <a:lnTo>
                  <a:pt x="2722" y="5392"/>
                </a:lnTo>
                <a:lnTo>
                  <a:pt x="2687" y="5374"/>
                </a:lnTo>
                <a:lnTo>
                  <a:pt x="2653" y="5353"/>
                </a:lnTo>
                <a:lnTo>
                  <a:pt x="2620" y="5331"/>
                </a:lnTo>
                <a:lnTo>
                  <a:pt x="2589" y="5306"/>
                </a:lnTo>
                <a:lnTo>
                  <a:pt x="2559" y="5280"/>
                </a:lnTo>
                <a:lnTo>
                  <a:pt x="2532" y="5252"/>
                </a:lnTo>
                <a:lnTo>
                  <a:pt x="2506" y="5222"/>
                </a:lnTo>
                <a:lnTo>
                  <a:pt x="2481" y="5191"/>
                </a:lnTo>
                <a:lnTo>
                  <a:pt x="2459" y="5159"/>
                </a:lnTo>
                <a:lnTo>
                  <a:pt x="2439" y="5125"/>
                </a:lnTo>
                <a:lnTo>
                  <a:pt x="2421" y="5090"/>
                </a:lnTo>
                <a:lnTo>
                  <a:pt x="2404" y="5054"/>
                </a:lnTo>
                <a:lnTo>
                  <a:pt x="2389" y="5016"/>
                </a:lnTo>
                <a:lnTo>
                  <a:pt x="2376" y="4978"/>
                </a:lnTo>
                <a:lnTo>
                  <a:pt x="2365" y="4938"/>
                </a:lnTo>
                <a:lnTo>
                  <a:pt x="2355" y="4899"/>
                </a:lnTo>
                <a:lnTo>
                  <a:pt x="2348" y="4857"/>
                </a:lnTo>
                <a:lnTo>
                  <a:pt x="2343" y="4816"/>
                </a:lnTo>
                <a:lnTo>
                  <a:pt x="2339" y="4773"/>
                </a:lnTo>
                <a:lnTo>
                  <a:pt x="2338" y="4730"/>
                </a:lnTo>
                <a:lnTo>
                  <a:pt x="2338" y="4687"/>
                </a:lnTo>
                <a:lnTo>
                  <a:pt x="2341" y="4643"/>
                </a:lnTo>
                <a:lnTo>
                  <a:pt x="2346" y="4599"/>
                </a:lnTo>
                <a:lnTo>
                  <a:pt x="2352" y="4554"/>
                </a:lnTo>
                <a:lnTo>
                  <a:pt x="2359" y="4510"/>
                </a:lnTo>
                <a:lnTo>
                  <a:pt x="2370" y="4464"/>
                </a:lnTo>
                <a:lnTo>
                  <a:pt x="2381" y="4420"/>
                </a:lnTo>
                <a:lnTo>
                  <a:pt x="2396" y="4376"/>
                </a:lnTo>
                <a:lnTo>
                  <a:pt x="2412" y="4331"/>
                </a:lnTo>
                <a:lnTo>
                  <a:pt x="2431" y="4287"/>
                </a:lnTo>
                <a:lnTo>
                  <a:pt x="2450" y="4242"/>
                </a:lnTo>
                <a:lnTo>
                  <a:pt x="2473" y="4199"/>
                </a:lnTo>
                <a:lnTo>
                  <a:pt x="2496" y="4156"/>
                </a:lnTo>
                <a:lnTo>
                  <a:pt x="2523" y="4113"/>
                </a:lnTo>
                <a:lnTo>
                  <a:pt x="2550" y="4071"/>
                </a:lnTo>
                <a:lnTo>
                  <a:pt x="2580" y="4031"/>
                </a:lnTo>
                <a:lnTo>
                  <a:pt x="2611" y="3993"/>
                </a:lnTo>
                <a:lnTo>
                  <a:pt x="2642" y="3956"/>
                </a:lnTo>
                <a:lnTo>
                  <a:pt x="2675" y="3921"/>
                </a:lnTo>
                <a:lnTo>
                  <a:pt x="2708" y="3888"/>
                </a:lnTo>
                <a:lnTo>
                  <a:pt x="2744" y="3856"/>
                </a:lnTo>
                <a:lnTo>
                  <a:pt x="2780" y="3826"/>
                </a:lnTo>
                <a:lnTo>
                  <a:pt x="2816" y="3799"/>
                </a:lnTo>
                <a:lnTo>
                  <a:pt x="2853" y="3773"/>
                </a:lnTo>
                <a:lnTo>
                  <a:pt x="2891" y="3749"/>
                </a:lnTo>
                <a:lnTo>
                  <a:pt x="2929" y="3726"/>
                </a:lnTo>
                <a:lnTo>
                  <a:pt x="2969" y="3705"/>
                </a:lnTo>
                <a:lnTo>
                  <a:pt x="3007" y="3687"/>
                </a:lnTo>
                <a:lnTo>
                  <a:pt x="3048" y="3671"/>
                </a:lnTo>
                <a:lnTo>
                  <a:pt x="3087" y="3656"/>
                </a:lnTo>
                <a:lnTo>
                  <a:pt x="3128" y="3644"/>
                </a:lnTo>
                <a:lnTo>
                  <a:pt x="3167" y="3634"/>
                </a:lnTo>
                <a:lnTo>
                  <a:pt x="3208" y="3625"/>
                </a:lnTo>
                <a:lnTo>
                  <a:pt x="3249" y="3619"/>
                </a:lnTo>
                <a:lnTo>
                  <a:pt x="3290" y="3614"/>
                </a:lnTo>
                <a:lnTo>
                  <a:pt x="3329" y="3612"/>
                </a:lnTo>
                <a:lnTo>
                  <a:pt x="3369" y="3612"/>
                </a:lnTo>
                <a:lnTo>
                  <a:pt x="3408" y="3614"/>
                </a:lnTo>
                <a:lnTo>
                  <a:pt x="3448" y="3619"/>
                </a:lnTo>
                <a:lnTo>
                  <a:pt x="3487" y="3625"/>
                </a:lnTo>
                <a:lnTo>
                  <a:pt x="3525" y="3634"/>
                </a:lnTo>
                <a:lnTo>
                  <a:pt x="3562" y="3646"/>
                </a:lnTo>
                <a:lnTo>
                  <a:pt x="3599" y="3660"/>
                </a:lnTo>
                <a:lnTo>
                  <a:pt x="3635" y="3675"/>
                </a:lnTo>
                <a:lnTo>
                  <a:pt x="3671" y="3693"/>
                </a:lnTo>
                <a:lnTo>
                  <a:pt x="3706" y="3714"/>
                </a:lnTo>
                <a:lnTo>
                  <a:pt x="3739" y="3736"/>
                </a:lnTo>
                <a:lnTo>
                  <a:pt x="3770" y="3761"/>
                </a:lnTo>
                <a:lnTo>
                  <a:pt x="3799" y="3788"/>
                </a:lnTo>
                <a:lnTo>
                  <a:pt x="3826" y="3815"/>
                </a:lnTo>
                <a:lnTo>
                  <a:pt x="3852" y="3845"/>
                </a:lnTo>
                <a:lnTo>
                  <a:pt x="3877" y="3876"/>
                </a:lnTo>
                <a:lnTo>
                  <a:pt x="3899" y="3909"/>
                </a:lnTo>
                <a:lnTo>
                  <a:pt x="3919" y="3942"/>
                </a:lnTo>
                <a:lnTo>
                  <a:pt x="3938" y="3977"/>
                </a:lnTo>
                <a:lnTo>
                  <a:pt x="3955" y="4014"/>
                </a:lnTo>
                <a:lnTo>
                  <a:pt x="3970" y="4051"/>
                </a:lnTo>
                <a:lnTo>
                  <a:pt x="3982" y="4089"/>
                </a:lnTo>
                <a:lnTo>
                  <a:pt x="3993" y="4129"/>
                </a:lnTo>
                <a:lnTo>
                  <a:pt x="4002" y="4169"/>
                </a:lnTo>
                <a:lnTo>
                  <a:pt x="4009" y="4210"/>
                </a:lnTo>
                <a:lnTo>
                  <a:pt x="4015" y="4252"/>
                </a:lnTo>
                <a:lnTo>
                  <a:pt x="4018" y="4294"/>
                </a:lnTo>
                <a:lnTo>
                  <a:pt x="4020" y="4337"/>
                </a:lnTo>
                <a:lnTo>
                  <a:pt x="4019" y="4380"/>
                </a:lnTo>
                <a:lnTo>
                  <a:pt x="4017" y="4425"/>
                </a:lnTo>
                <a:lnTo>
                  <a:pt x="4013" y="4468"/>
                </a:lnTo>
                <a:lnTo>
                  <a:pt x="4007" y="4513"/>
                </a:lnTo>
                <a:lnTo>
                  <a:pt x="3998" y="4558"/>
                </a:lnTo>
                <a:lnTo>
                  <a:pt x="3988" y="4603"/>
                </a:lnTo>
                <a:lnTo>
                  <a:pt x="3976" y="4647"/>
                </a:lnTo>
                <a:lnTo>
                  <a:pt x="3962" y="4691"/>
                </a:lnTo>
                <a:lnTo>
                  <a:pt x="3946" y="4737"/>
                </a:lnTo>
                <a:lnTo>
                  <a:pt x="3928" y="4780"/>
                </a:lnTo>
                <a:lnTo>
                  <a:pt x="3908" y="4825"/>
                </a:lnTo>
                <a:lnTo>
                  <a:pt x="3886" y="4869"/>
                </a:lnTo>
                <a:lnTo>
                  <a:pt x="3861" y="4912"/>
                </a:lnTo>
                <a:lnTo>
                  <a:pt x="3835" y="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1669" y="1285282"/>
            <a:ext cx="7277829" cy="977462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4713786" y="2262744"/>
            <a:ext cx="3499944" cy="346841"/>
          </a:xfrm>
          <a:prstGeom prst="parallelogram">
            <a:avLst>
              <a:gd name="adj" fmla="val 2076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eiryo UI" panose="020B0604030504040204" charset="-128"/>
                <a:ea typeface="Meiryo UI" panose="020B0604030504040204" charset="-128"/>
              </a:rPr>
              <a:t>       </a:t>
            </a:r>
            <a:endParaRPr lang="en-US" altLang="zh-CN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1178" y="2593815"/>
            <a:ext cx="3878318" cy="914400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4713786" y="3508215"/>
            <a:ext cx="3499944" cy="346841"/>
          </a:xfrm>
          <a:prstGeom prst="parallelogram">
            <a:avLst>
              <a:gd name="adj" fmla="val 2076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eiryo UI" panose="020B0604030504040204" charset="-128"/>
                <a:ea typeface="Meiryo UI" panose="020B0604030504040204" charset="-128"/>
              </a:rPr>
              <a:t>         </a:t>
            </a:r>
            <a:endParaRPr lang="en-US" altLang="zh-CN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1178" y="3855052"/>
            <a:ext cx="3862552" cy="914400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3783621" y="4769452"/>
            <a:ext cx="4430109" cy="315311"/>
          </a:xfrm>
          <a:prstGeom prst="parallelogram">
            <a:avLst>
              <a:gd name="adj" fmla="val 20764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eiryo UI" panose="020B0604030504040204" charset="-128"/>
                <a:ea typeface="Meiryo UI" panose="020B0604030504040204" charset="-128"/>
              </a:rPr>
              <a:t>           </a:t>
            </a:r>
            <a:endParaRPr lang="en-US" altLang="zh-CN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3622" y="5084763"/>
            <a:ext cx="7769772" cy="977462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black">
          <a:xfrm>
            <a:off x="8576310" y="1998345"/>
            <a:ext cx="341693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
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
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black">
          <a:xfrm>
            <a:off x="870538" y="2684780"/>
            <a:ext cx="308102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
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
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535" y="1628775"/>
            <a:ext cx="6336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  Click add text description
</a:t>
            </a:r>
            <a:endParaRPr lang="zh-CN" altLang="en-US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06290" y="2886710"/>
            <a:ext cx="3293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
</a:t>
            </a:r>
            <a:endParaRPr lang="zh-CN" altLang="en-US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30090" y="4147820"/>
            <a:ext cx="3453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
</a:t>
            </a:r>
            <a:endParaRPr lang="zh-CN" altLang="en-US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1215" y="5408930"/>
            <a:ext cx="5953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  Click add text description
</a:t>
            </a:r>
            <a:endParaRPr lang="zh-CN" altLang="en-US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9" y="3315481"/>
            <a:ext cx="12193134" cy="3542519"/>
            <a:chOff x="-2109" y="3315481"/>
            <a:chExt cx="12193134" cy="3542519"/>
          </a:xfrm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solidFill>
              <a:srgbClr val="E53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387721" y="23495"/>
            <a:ext cx="1440000" cy="3280102"/>
            <a:chOff x="5376000" y="3135642"/>
            <a:chExt cx="1440000" cy="3280102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6096000" y="3135642"/>
              <a:ext cx="0" cy="1440000"/>
            </a:xfrm>
            <a:prstGeom prst="line">
              <a:avLst/>
            </a:prstGeom>
            <a:ln w="28575">
              <a:solidFill>
                <a:srgbClr val="E53F1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5376000" y="4579744"/>
              <a:ext cx="1440000" cy="1836000"/>
              <a:chOff x="5282094" y="4579744"/>
              <a:chExt cx="1440000" cy="1836000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282094" y="4579744"/>
                <a:ext cx="1440000" cy="1440000"/>
                <a:chOff x="1749762" y="3883986"/>
                <a:chExt cx="1440000" cy="1440000"/>
              </a:xfrm>
            </p:grpSpPr>
            <p:grpSp>
              <p:nvGrpSpPr>
                <p:cNvPr id="31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2043539" y="4172492"/>
                  <a:ext cx="852447" cy="862989"/>
                  <a:chOff x="-807" y="1336"/>
                  <a:chExt cx="1132" cy="1146"/>
                </a:xfrm>
                <a:solidFill>
                  <a:srgbClr val="6DA1AB"/>
                </a:solidFill>
              </p:grpSpPr>
              <p:sp>
                <p:nvSpPr>
                  <p:cNvPr id="37" name="Freeform 32"/>
                  <p:cNvSpPr/>
                  <p:nvPr/>
                </p:nvSpPr>
                <p:spPr bwMode="auto">
                  <a:xfrm>
                    <a:off x="-490" y="1552"/>
                    <a:ext cx="384" cy="775"/>
                  </a:xfrm>
                  <a:custGeom>
                    <a:avLst/>
                    <a:gdLst>
                      <a:gd name="T0" fmla="*/ 101 w 384"/>
                      <a:gd name="T1" fmla="*/ 775 h 775"/>
                      <a:gd name="T2" fmla="*/ 283 w 384"/>
                      <a:gd name="T3" fmla="*/ 775 h 775"/>
                      <a:gd name="T4" fmla="*/ 283 w 384"/>
                      <a:gd name="T5" fmla="*/ 195 h 775"/>
                      <a:gd name="T6" fmla="*/ 384 w 384"/>
                      <a:gd name="T7" fmla="*/ 195 h 775"/>
                      <a:gd name="T8" fmla="*/ 188 w 384"/>
                      <a:gd name="T9" fmla="*/ 0 h 775"/>
                      <a:gd name="T10" fmla="*/ 0 w 384"/>
                      <a:gd name="T11" fmla="*/ 195 h 775"/>
                      <a:gd name="T12" fmla="*/ 101 w 384"/>
                      <a:gd name="T13" fmla="*/ 195 h 775"/>
                      <a:gd name="T14" fmla="*/ 101 w 384"/>
                      <a:gd name="T15" fmla="*/ 775 h 7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84" h="775">
                        <a:moveTo>
                          <a:pt x="101" y="775"/>
                        </a:moveTo>
                        <a:lnTo>
                          <a:pt x="283" y="775"/>
                        </a:lnTo>
                        <a:lnTo>
                          <a:pt x="283" y="195"/>
                        </a:lnTo>
                        <a:lnTo>
                          <a:pt x="384" y="195"/>
                        </a:lnTo>
                        <a:lnTo>
                          <a:pt x="188" y="0"/>
                        </a:lnTo>
                        <a:lnTo>
                          <a:pt x="0" y="195"/>
                        </a:lnTo>
                        <a:lnTo>
                          <a:pt x="101" y="195"/>
                        </a:lnTo>
                        <a:lnTo>
                          <a:pt x="101" y="775"/>
                        </a:lnTo>
                        <a:close/>
                      </a:path>
                    </a:pathLst>
                  </a:cu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Meiryo UI" panose="020B0604030504040204" charset="-128"/>
                      <a:ea typeface="Meiryo UI" panose="020B0604030504040204" charset="-128"/>
                    </a:endParaRPr>
                  </a:p>
                </p:txBody>
              </p:sp>
              <p:sp>
                <p:nvSpPr>
                  <p:cNvPr id="39" name="Freeform 33"/>
                  <p:cNvSpPr/>
                  <p:nvPr/>
                </p:nvSpPr>
                <p:spPr bwMode="auto">
                  <a:xfrm>
                    <a:off x="-800" y="1855"/>
                    <a:ext cx="377" cy="472"/>
                  </a:xfrm>
                  <a:custGeom>
                    <a:avLst/>
                    <a:gdLst>
                      <a:gd name="T0" fmla="*/ 101 w 377"/>
                      <a:gd name="T1" fmla="*/ 472 h 472"/>
                      <a:gd name="T2" fmla="*/ 276 w 377"/>
                      <a:gd name="T3" fmla="*/ 472 h 472"/>
                      <a:gd name="T4" fmla="*/ 276 w 377"/>
                      <a:gd name="T5" fmla="*/ 196 h 472"/>
                      <a:gd name="T6" fmla="*/ 377 w 377"/>
                      <a:gd name="T7" fmla="*/ 196 h 472"/>
                      <a:gd name="T8" fmla="*/ 188 w 377"/>
                      <a:gd name="T9" fmla="*/ 0 h 472"/>
                      <a:gd name="T10" fmla="*/ 0 w 377"/>
                      <a:gd name="T11" fmla="*/ 196 h 472"/>
                      <a:gd name="T12" fmla="*/ 101 w 377"/>
                      <a:gd name="T13" fmla="*/ 196 h 472"/>
                      <a:gd name="T14" fmla="*/ 101 w 377"/>
                      <a:gd name="T15" fmla="*/ 472 h 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7" h="472">
                        <a:moveTo>
                          <a:pt x="101" y="472"/>
                        </a:moveTo>
                        <a:lnTo>
                          <a:pt x="276" y="472"/>
                        </a:lnTo>
                        <a:lnTo>
                          <a:pt x="276" y="196"/>
                        </a:lnTo>
                        <a:lnTo>
                          <a:pt x="377" y="196"/>
                        </a:lnTo>
                        <a:lnTo>
                          <a:pt x="188" y="0"/>
                        </a:lnTo>
                        <a:lnTo>
                          <a:pt x="0" y="196"/>
                        </a:lnTo>
                        <a:lnTo>
                          <a:pt x="101" y="196"/>
                        </a:lnTo>
                        <a:lnTo>
                          <a:pt x="101" y="472"/>
                        </a:lnTo>
                        <a:close/>
                      </a:path>
                    </a:pathLst>
                  </a:cu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Meiryo UI" panose="020B0604030504040204" charset="-128"/>
                      <a:ea typeface="Meiryo UI" panose="020B0604030504040204" charset="-128"/>
                    </a:endParaRPr>
                  </a:p>
                </p:txBody>
              </p:sp>
              <p:sp>
                <p:nvSpPr>
                  <p:cNvPr id="4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-807" y="2374"/>
                    <a:ext cx="1132" cy="108"/>
                  </a:xfrm>
                  <a:prstGeom prst="rect">
                    <a:avLst/>
                  </a:pr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Meiryo UI" panose="020B0604030504040204" charset="-128"/>
                      <a:ea typeface="Meiryo UI" panose="020B0604030504040204" charset="-128"/>
                    </a:endParaRPr>
                  </a:p>
                </p:txBody>
              </p:sp>
              <p:sp>
                <p:nvSpPr>
                  <p:cNvPr id="4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2" y="1336"/>
                    <a:ext cx="155" cy="196"/>
                  </a:xfrm>
                  <a:prstGeom prst="ellipse">
                    <a:avLst/>
                  </a:pr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Meiryo UI" panose="020B0604030504040204" charset="-128"/>
                      <a:ea typeface="Meiryo UI" panose="020B0604030504040204" charset="-128"/>
                    </a:endParaRPr>
                  </a:p>
                </p:txBody>
              </p:sp>
              <p:sp>
                <p:nvSpPr>
                  <p:cNvPr id="46" name="Freeform 36"/>
                  <p:cNvSpPr/>
                  <p:nvPr/>
                </p:nvSpPr>
                <p:spPr bwMode="auto">
                  <a:xfrm>
                    <a:off x="-86" y="1545"/>
                    <a:ext cx="364" cy="782"/>
                  </a:xfrm>
                  <a:custGeom>
                    <a:avLst/>
                    <a:gdLst>
                      <a:gd name="T0" fmla="*/ 7 w 54"/>
                      <a:gd name="T1" fmla="*/ 61 h 116"/>
                      <a:gd name="T2" fmla="*/ 8 w 54"/>
                      <a:gd name="T3" fmla="*/ 61 h 116"/>
                      <a:gd name="T4" fmla="*/ 9 w 54"/>
                      <a:gd name="T5" fmla="*/ 61 h 116"/>
                      <a:gd name="T6" fmla="*/ 11 w 54"/>
                      <a:gd name="T7" fmla="*/ 116 h 116"/>
                      <a:gd name="T8" fmla="*/ 26 w 54"/>
                      <a:gd name="T9" fmla="*/ 116 h 116"/>
                      <a:gd name="T10" fmla="*/ 26 w 54"/>
                      <a:gd name="T11" fmla="*/ 61 h 116"/>
                      <a:gd name="T12" fmla="*/ 28 w 54"/>
                      <a:gd name="T13" fmla="*/ 61 h 116"/>
                      <a:gd name="T14" fmla="*/ 30 w 54"/>
                      <a:gd name="T15" fmla="*/ 116 h 116"/>
                      <a:gd name="T16" fmla="*/ 45 w 54"/>
                      <a:gd name="T17" fmla="*/ 116 h 116"/>
                      <a:gd name="T18" fmla="*/ 45 w 54"/>
                      <a:gd name="T19" fmla="*/ 61 h 116"/>
                      <a:gd name="T20" fmla="*/ 46 w 54"/>
                      <a:gd name="T21" fmla="*/ 61 h 116"/>
                      <a:gd name="T22" fmla="*/ 47 w 54"/>
                      <a:gd name="T23" fmla="*/ 61 h 116"/>
                      <a:gd name="T24" fmla="*/ 47 w 54"/>
                      <a:gd name="T25" fmla="*/ 61 h 116"/>
                      <a:gd name="T26" fmla="*/ 54 w 54"/>
                      <a:gd name="T27" fmla="*/ 61 h 116"/>
                      <a:gd name="T28" fmla="*/ 50 w 54"/>
                      <a:gd name="T29" fmla="*/ 8 h 116"/>
                      <a:gd name="T30" fmla="*/ 43 w 54"/>
                      <a:gd name="T31" fmla="*/ 1 h 116"/>
                      <a:gd name="T32" fmla="*/ 37 w 54"/>
                      <a:gd name="T33" fmla="*/ 0 h 116"/>
                      <a:gd name="T34" fmla="*/ 37 w 54"/>
                      <a:gd name="T35" fmla="*/ 1 h 116"/>
                      <a:gd name="T36" fmla="*/ 41 w 54"/>
                      <a:gd name="T37" fmla="*/ 5 h 116"/>
                      <a:gd name="T38" fmla="*/ 36 w 54"/>
                      <a:gd name="T39" fmla="*/ 8 h 116"/>
                      <a:gd name="T40" fmla="*/ 38 w 54"/>
                      <a:gd name="T41" fmla="*/ 12 h 116"/>
                      <a:gd name="T42" fmla="*/ 31 w 54"/>
                      <a:gd name="T43" fmla="*/ 28 h 116"/>
                      <a:gd name="T44" fmla="*/ 30 w 54"/>
                      <a:gd name="T45" fmla="*/ 6 h 116"/>
                      <a:gd name="T46" fmla="*/ 31 w 54"/>
                      <a:gd name="T47" fmla="*/ 5 h 116"/>
                      <a:gd name="T48" fmla="*/ 30 w 54"/>
                      <a:gd name="T49" fmla="*/ 0 h 116"/>
                      <a:gd name="T50" fmla="*/ 25 w 54"/>
                      <a:gd name="T51" fmla="*/ 0 h 116"/>
                      <a:gd name="T52" fmla="*/ 23 w 54"/>
                      <a:gd name="T53" fmla="*/ 5 h 116"/>
                      <a:gd name="T54" fmla="*/ 24 w 54"/>
                      <a:gd name="T55" fmla="*/ 6 h 116"/>
                      <a:gd name="T56" fmla="*/ 23 w 54"/>
                      <a:gd name="T57" fmla="*/ 29 h 116"/>
                      <a:gd name="T58" fmla="*/ 16 w 54"/>
                      <a:gd name="T59" fmla="*/ 12 h 116"/>
                      <a:gd name="T60" fmla="*/ 18 w 54"/>
                      <a:gd name="T61" fmla="*/ 8 h 116"/>
                      <a:gd name="T62" fmla="*/ 13 w 54"/>
                      <a:gd name="T63" fmla="*/ 5 h 116"/>
                      <a:gd name="T64" fmla="*/ 17 w 54"/>
                      <a:gd name="T65" fmla="*/ 1 h 116"/>
                      <a:gd name="T66" fmla="*/ 17 w 54"/>
                      <a:gd name="T67" fmla="*/ 0 h 116"/>
                      <a:gd name="T68" fmla="*/ 11 w 54"/>
                      <a:gd name="T69" fmla="*/ 1 h 116"/>
                      <a:gd name="T70" fmla="*/ 4 w 54"/>
                      <a:gd name="T71" fmla="*/ 8 h 116"/>
                      <a:gd name="T72" fmla="*/ 0 w 54"/>
                      <a:gd name="T73" fmla="*/ 61 h 116"/>
                      <a:gd name="T74" fmla="*/ 7 w 54"/>
                      <a:gd name="T75" fmla="*/ 61 h 116"/>
                      <a:gd name="T76" fmla="*/ 7 w 54"/>
                      <a:gd name="T77" fmla="*/ 61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54" h="116">
                        <a:moveTo>
                          <a:pt x="7" y="61"/>
                        </a:moveTo>
                        <a:cubicBezTo>
                          <a:pt x="8" y="61"/>
                          <a:pt x="8" y="61"/>
                          <a:pt x="8" y="61"/>
                        </a:cubicBezTo>
                        <a:cubicBezTo>
                          <a:pt x="8" y="61"/>
                          <a:pt x="9" y="61"/>
                          <a:pt x="9" y="61"/>
                        </a:cubicBezTo>
                        <a:cubicBezTo>
                          <a:pt x="11" y="116"/>
                          <a:pt x="11" y="116"/>
                          <a:pt x="11" y="116"/>
                        </a:cubicBezTo>
                        <a:cubicBezTo>
                          <a:pt x="26" y="116"/>
                          <a:pt x="26" y="116"/>
                          <a:pt x="26" y="116"/>
                        </a:cubicBezTo>
                        <a:cubicBezTo>
                          <a:pt x="27" y="100"/>
                          <a:pt x="27" y="72"/>
                          <a:pt x="26" y="61"/>
                        </a:cubicBezTo>
                        <a:cubicBezTo>
                          <a:pt x="27" y="61"/>
                          <a:pt x="27" y="61"/>
                          <a:pt x="28" y="61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45" y="116"/>
                          <a:pt x="45" y="116"/>
                          <a:pt x="45" y="116"/>
                        </a:cubicBezTo>
                        <a:cubicBezTo>
                          <a:pt x="46" y="100"/>
                          <a:pt x="45" y="72"/>
                          <a:pt x="45" y="61"/>
                        </a:cubicBezTo>
                        <a:cubicBezTo>
                          <a:pt x="46" y="61"/>
                          <a:pt x="46" y="61"/>
                          <a:pt x="46" y="61"/>
                        </a:cubicBezTo>
                        <a:cubicBezTo>
                          <a:pt x="46" y="61"/>
                          <a:pt x="47" y="61"/>
                          <a:pt x="47" y="61"/>
                        </a:cubicBezTo>
                        <a:cubicBezTo>
                          <a:pt x="47" y="61"/>
                          <a:pt x="47" y="61"/>
                          <a:pt x="47" y="61"/>
                        </a:cubicBezTo>
                        <a:cubicBezTo>
                          <a:pt x="49" y="61"/>
                          <a:pt x="52" y="61"/>
                          <a:pt x="54" y="61"/>
                        </a:cubicBezTo>
                        <a:cubicBezTo>
                          <a:pt x="50" y="8"/>
                          <a:pt x="50" y="8"/>
                          <a:pt x="50" y="8"/>
                        </a:cubicBezTo>
                        <a:cubicBezTo>
                          <a:pt x="50" y="4"/>
                          <a:pt x="47" y="1"/>
                          <a:pt x="43" y="1"/>
                        </a:cubicBezTo>
                        <a:cubicBezTo>
                          <a:pt x="43" y="1"/>
                          <a:pt x="38" y="1"/>
                          <a:pt x="37" y="0"/>
                        </a:cubicBezTo>
                        <a:cubicBezTo>
                          <a:pt x="37" y="1"/>
                          <a:pt x="37" y="1"/>
                          <a:pt x="37" y="1"/>
                        </a:cubicBezTo>
                        <a:cubicBezTo>
                          <a:pt x="41" y="5"/>
                          <a:pt x="41" y="5"/>
                          <a:pt x="41" y="5"/>
                        </a:cubicBezTo>
                        <a:cubicBezTo>
                          <a:pt x="36" y="8"/>
                          <a:pt x="36" y="8"/>
                          <a:pt x="36" y="8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1" y="28"/>
                          <a:pt x="31" y="28"/>
                          <a:pt x="31" y="28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4" y="6"/>
                          <a:pt x="24" y="6"/>
                          <a:pt x="24" y="6"/>
                        </a:cubicBezTo>
                        <a:cubicBezTo>
                          <a:pt x="23" y="29"/>
                          <a:pt x="23" y="29"/>
                          <a:pt x="23" y="29"/>
                        </a:cubicBezTo>
                        <a:cubicBezTo>
                          <a:pt x="16" y="12"/>
                          <a:pt x="16" y="12"/>
                          <a:pt x="16" y="12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1"/>
                          <a:pt x="11" y="1"/>
                          <a:pt x="11" y="1"/>
                        </a:cubicBezTo>
                        <a:cubicBezTo>
                          <a:pt x="8" y="1"/>
                          <a:pt x="5" y="4"/>
                          <a:pt x="4" y="8"/>
                        </a:cubicBezTo>
                        <a:cubicBezTo>
                          <a:pt x="0" y="61"/>
                          <a:pt x="0" y="61"/>
                          <a:pt x="0" y="61"/>
                        </a:cubicBezTo>
                        <a:cubicBezTo>
                          <a:pt x="3" y="61"/>
                          <a:pt x="5" y="61"/>
                          <a:pt x="7" y="61"/>
                        </a:cubicBezTo>
                        <a:cubicBezTo>
                          <a:pt x="7" y="61"/>
                          <a:pt x="7" y="61"/>
                          <a:pt x="7" y="61"/>
                        </a:cubicBezTo>
                        <a:close/>
                      </a:path>
                    </a:pathLst>
                  </a:custGeom>
                  <a:solidFill>
                    <a:srgbClr val="E5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chemeClr val="bg1"/>
                      </a:solidFill>
                      <a:latin typeface="Meiryo UI" panose="020B0604030504040204" charset="-128"/>
                      <a:ea typeface="Meiryo UI" panose="020B0604030504040204" charset="-128"/>
                    </a:endParaRPr>
                  </a:p>
                </p:txBody>
              </p:sp>
            </p:grpSp>
            <p:sp>
              <p:nvSpPr>
                <p:cNvPr id="14" name="椭圆 13"/>
                <p:cNvSpPr/>
                <p:nvPr/>
              </p:nvSpPr>
              <p:spPr>
                <a:xfrm>
                  <a:off x="1749762" y="3883986"/>
                  <a:ext cx="1440000" cy="1440000"/>
                </a:xfrm>
                <a:prstGeom prst="ellipse">
                  <a:avLst/>
                </a:prstGeom>
                <a:noFill/>
                <a:ln w="28575">
                  <a:solidFill>
                    <a:srgbClr val="E53F1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Meiryo UI" panose="020B0604030504040204" charset="-128"/>
                    <a:ea typeface="Meiryo UI" panose="020B0604030504040204" charset="-128"/>
                  </a:endParaRPr>
                </a:p>
              </p:txBody>
            </p:sp>
          </p:grpSp>
          <p:cxnSp>
            <p:nvCxnSpPr>
              <p:cNvPr id="72" name="直接连接符 71"/>
              <p:cNvCxnSpPr>
                <a:stCxn id="14" idx="4"/>
              </p:cNvCxnSpPr>
              <p:nvPr/>
            </p:nvCxnSpPr>
            <p:spPr>
              <a:xfrm>
                <a:off x="6002094" y="6019744"/>
                <a:ext cx="0" cy="396000"/>
              </a:xfrm>
              <a:prstGeom prst="line">
                <a:avLst/>
              </a:prstGeom>
              <a:ln w="28575">
                <a:solidFill>
                  <a:srgbClr val="E53F1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779180" y="4456874"/>
            <a:ext cx="46336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 your  text</a:t>
            </a:r>
            <a:endParaRPr lang="en-US" altLang="zh-CN" sz="48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109" y="3315481"/>
            <a:ext cx="12193134" cy="3542519"/>
            <a:chOff x="-2109" y="3315481"/>
            <a:chExt cx="12193134" cy="3542519"/>
          </a:xfrm>
          <a:solidFill>
            <a:srgbClr val="E53F1F"/>
          </a:solidFill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  <a:grpFill/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</p:grpSp>
      <p:cxnSp>
        <p:nvCxnSpPr>
          <p:cNvPr id="13" name="直接连接符 12"/>
          <p:cNvCxnSpPr/>
          <p:nvPr/>
        </p:nvCxnSpPr>
        <p:spPr>
          <a:xfrm flipH="1">
            <a:off x="6107721" y="23495"/>
            <a:ext cx="0" cy="1440000"/>
          </a:xfrm>
          <a:prstGeom prst="line">
            <a:avLst/>
          </a:prstGeom>
          <a:ln w="28575">
            <a:solidFill>
              <a:srgbClr val="E53F1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1"/>
          <p:cNvGrpSpPr>
            <a:grpSpLocks noChangeAspect="1"/>
          </p:cNvGrpSpPr>
          <p:nvPr/>
        </p:nvGrpSpPr>
        <p:grpSpPr bwMode="auto">
          <a:xfrm>
            <a:off x="5681498" y="1756103"/>
            <a:ext cx="852447" cy="862989"/>
            <a:chOff x="-807" y="1336"/>
            <a:chExt cx="1132" cy="1146"/>
          </a:xfrm>
          <a:solidFill>
            <a:srgbClr val="E53F1F"/>
          </a:solidFill>
        </p:grpSpPr>
        <p:sp>
          <p:nvSpPr>
            <p:cNvPr id="37" name="Freeform 32"/>
            <p:cNvSpPr/>
            <p:nvPr/>
          </p:nvSpPr>
          <p:spPr bwMode="auto">
            <a:xfrm>
              <a:off x="-490" y="1552"/>
              <a:ext cx="384" cy="775"/>
            </a:xfrm>
            <a:custGeom>
              <a:avLst/>
              <a:gdLst>
                <a:gd name="T0" fmla="*/ 101 w 384"/>
                <a:gd name="T1" fmla="*/ 775 h 775"/>
                <a:gd name="T2" fmla="*/ 283 w 384"/>
                <a:gd name="T3" fmla="*/ 775 h 775"/>
                <a:gd name="T4" fmla="*/ 283 w 384"/>
                <a:gd name="T5" fmla="*/ 195 h 775"/>
                <a:gd name="T6" fmla="*/ 384 w 384"/>
                <a:gd name="T7" fmla="*/ 195 h 775"/>
                <a:gd name="T8" fmla="*/ 188 w 384"/>
                <a:gd name="T9" fmla="*/ 0 h 775"/>
                <a:gd name="T10" fmla="*/ 0 w 384"/>
                <a:gd name="T11" fmla="*/ 195 h 775"/>
                <a:gd name="T12" fmla="*/ 101 w 384"/>
                <a:gd name="T13" fmla="*/ 195 h 775"/>
                <a:gd name="T14" fmla="*/ 101 w 384"/>
                <a:gd name="T15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775">
                  <a:moveTo>
                    <a:pt x="101" y="775"/>
                  </a:moveTo>
                  <a:lnTo>
                    <a:pt x="283" y="775"/>
                  </a:lnTo>
                  <a:lnTo>
                    <a:pt x="283" y="195"/>
                  </a:lnTo>
                  <a:lnTo>
                    <a:pt x="384" y="195"/>
                  </a:lnTo>
                  <a:lnTo>
                    <a:pt x="188" y="0"/>
                  </a:lnTo>
                  <a:lnTo>
                    <a:pt x="0" y="195"/>
                  </a:lnTo>
                  <a:lnTo>
                    <a:pt x="101" y="195"/>
                  </a:lnTo>
                  <a:lnTo>
                    <a:pt x="101" y="775"/>
                  </a:lnTo>
                  <a:close/>
                </a:path>
              </a:pathLst>
            </a:cu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800" y="1855"/>
              <a:ext cx="377" cy="472"/>
            </a:xfrm>
            <a:custGeom>
              <a:avLst/>
              <a:gdLst>
                <a:gd name="T0" fmla="*/ 101 w 377"/>
                <a:gd name="T1" fmla="*/ 472 h 472"/>
                <a:gd name="T2" fmla="*/ 276 w 377"/>
                <a:gd name="T3" fmla="*/ 472 h 472"/>
                <a:gd name="T4" fmla="*/ 276 w 377"/>
                <a:gd name="T5" fmla="*/ 196 h 472"/>
                <a:gd name="T6" fmla="*/ 377 w 377"/>
                <a:gd name="T7" fmla="*/ 196 h 472"/>
                <a:gd name="T8" fmla="*/ 188 w 377"/>
                <a:gd name="T9" fmla="*/ 0 h 472"/>
                <a:gd name="T10" fmla="*/ 0 w 377"/>
                <a:gd name="T11" fmla="*/ 196 h 472"/>
                <a:gd name="T12" fmla="*/ 101 w 377"/>
                <a:gd name="T13" fmla="*/ 196 h 472"/>
                <a:gd name="T14" fmla="*/ 101 w 377"/>
                <a:gd name="T15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472">
                  <a:moveTo>
                    <a:pt x="101" y="472"/>
                  </a:moveTo>
                  <a:lnTo>
                    <a:pt x="276" y="472"/>
                  </a:lnTo>
                  <a:lnTo>
                    <a:pt x="276" y="196"/>
                  </a:lnTo>
                  <a:lnTo>
                    <a:pt x="377" y="196"/>
                  </a:lnTo>
                  <a:lnTo>
                    <a:pt x="188" y="0"/>
                  </a:lnTo>
                  <a:lnTo>
                    <a:pt x="0" y="196"/>
                  </a:lnTo>
                  <a:lnTo>
                    <a:pt x="101" y="196"/>
                  </a:lnTo>
                  <a:lnTo>
                    <a:pt x="101" y="472"/>
                  </a:lnTo>
                  <a:close/>
                </a:path>
              </a:pathLst>
            </a:cu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-807" y="2374"/>
              <a:ext cx="1132" cy="108"/>
            </a:xfrm>
            <a:prstGeom prst="rect">
              <a:avLst/>
            </a:prstGeom>
            <a:grpFill/>
            <a:ln w="9525">
              <a:solidFill>
                <a:srgbClr val="E53F1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22" y="1336"/>
              <a:ext cx="155" cy="196"/>
            </a:xfrm>
            <a:prstGeom prst="ellipse">
              <a:avLst/>
            </a:pr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-86" y="1545"/>
              <a:ext cx="364" cy="782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 w="9525">
              <a:solidFill>
                <a:srgbClr val="E53F1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5387721" y="1467597"/>
            <a:ext cx="1440000" cy="1440000"/>
          </a:xfrm>
          <a:prstGeom prst="ellipse">
            <a:avLst/>
          </a:prstGeom>
          <a:noFill/>
          <a:ln w="28575">
            <a:solidFill>
              <a:srgbClr val="E53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cxnSp>
        <p:nvCxnSpPr>
          <p:cNvPr id="72" name="直接连接符 71"/>
          <p:cNvCxnSpPr>
            <a:stCxn id="14" idx="4"/>
          </p:cNvCxnSpPr>
          <p:nvPr/>
        </p:nvCxnSpPr>
        <p:spPr>
          <a:xfrm>
            <a:off x="6107721" y="2907597"/>
            <a:ext cx="0" cy="396000"/>
          </a:xfrm>
          <a:prstGeom prst="line">
            <a:avLst/>
          </a:prstGeom>
          <a:ln w="28575">
            <a:solidFill>
              <a:srgbClr val="E53F1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802698" y="4457361"/>
            <a:ext cx="458660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 your  text</a:t>
            </a:r>
            <a:endParaRPr lang="en-US" altLang="zh-CN" sz="48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7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keywords</a:t>
            </a:r>
            <a:endParaRPr lang="en-US" altLang="zh-CN" sz="7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7746480" y="1429035"/>
            <a:ext cx="2489951" cy="4921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56785" y="1429035"/>
            <a:ext cx="2489951" cy="4921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78952" y="1429035"/>
            <a:ext cx="2489951" cy="49213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70248" y="3186942"/>
            <a:ext cx="3398655" cy="2575500"/>
            <a:chOff x="2508210" y="2672862"/>
            <a:chExt cx="2654633" cy="2011680"/>
          </a:xfrm>
          <a:solidFill>
            <a:srgbClr val="FAC435"/>
          </a:solidFill>
        </p:grpSpPr>
        <p:sp>
          <p:nvSpPr>
            <p:cNvPr id="3" name="矩形 2"/>
            <p:cNvSpPr/>
            <p:nvPr/>
          </p:nvSpPr>
          <p:spPr>
            <a:xfrm>
              <a:off x="3217984" y="2672862"/>
              <a:ext cx="1944859" cy="201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2690097">
              <a:off x="2508210" y="2966221"/>
              <a:ext cx="1416789" cy="1424974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757323" y="3186942"/>
            <a:ext cx="2488874" cy="2574386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21675" y="3186942"/>
            <a:ext cx="3394079" cy="2574386"/>
            <a:chOff x="8597736" y="2671748"/>
            <a:chExt cx="2652206" cy="2011680"/>
          </a:xfrm>
          <a:solidFill>
            <a:srgbClr val="8AC99D"/>
          </a:solidFill>
        </p:grpSpPr>
        <p:sp>
          <p:nvSpPr>
            <p:cNvPr id="6" name="矩形 5"/>
            <p:cNvSpPr/>
            <p:nvPr/>
          </p:nvSpPr>
          <p:spPr>
            <a:xfrm rot="10800000">
              <a:off x="8597736" y="2671748"/>
              <a:ext cx="1944859" cy="201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rot="13490097">
              <a:off x="9833153" y="2966221"/>
              <a:ext cx="1416789" cy="1424974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329690" y="4161155"/>
            <a:ext cx="3428365" cy="1383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71984" y="3408196"/>
            <a:ext cx="11770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Title</a:t>
            </a:r>
            <a:endParaRPr lang="zh-CN" altLang="en-US" sz="3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4269105" y="4175760"/>
            <a:ext cx="3451860" cy="1383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70922" y="3422676"/>
            <a:ext cx="11770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Title</a:t>
            </a:r>
            <a:endParaRPr lang="zh-CN" altLang="en-US" sz="3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7245350" y="4161155"/>
            <a:ext cx="3326130" cy="138366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24834" y="3408196"/>
            <a:ext cx="11770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Title</a:t>
            </a:r>
            <a:endParaRPr lang="zh-CN" altLang="en-US" sz="3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18544" y="1625192"/>
            <a:ext cx="2010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AC435"/>
                </a:solidFill>
                <a:latin typeface="Meiryo UI" panose="020B0604030504040204" charset="-128"/>
                <a:ea typeface="Meiryo UI" panose="020B0604030504040204" charset="-128"/>
              </a:rPr>
              <a:t>01</a:t>
            </a:r>
            <a:endParaRPr lang="en-US" altLang="zh-CN" sz="8800" b="1" dirty="0">
              <a:solidFill>
                <a:srgbClr val="FAC435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61874" y="1633454"/>
            <a:ext cx="1795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rgbClr val="7C35B1"/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E53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charset="-128"/>
                <a:ea typeface="Meiryo UI" panose="020B0604030504040204" charset="-128"/>
              </a:rPr>
              <a:t>02</a:t>
            </a:r>
            <a:endParaRPr lang="en-US" altLang="zh-CN" dirty="0">
              <a:solidFill>
                <a:srgbClr val="E53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81340" y="1687195"/>
            <a:ext cx="169672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solidFill>
                  <a:srgbClr val="7C35B1"/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03</a:t>
            </a:r>
            <a:endParaRPr lang="en-US" altLang="zh-CN" dirty="0">
              <a:solidFill>
                <a:srgbClr val="8AC99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811617" y="4372009"/>
            <a:ext cx="1026941" cy="2140676"/>
          </a:xfrm>
          <a:prstGeom prst="rect">
            <a:avLst/>
          </a:prstGeom>
          <a:solidFill>
            <a:srgbClr val="FAC4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矩形 3"/>
          <p:cNvSpPr/>
          <p:nvPr/>
        </p:nvSpPr>
        <p:spPr>
          <a:xfrm rot="5400000">
            <a:off x="5655212" y="-599161"/>
            <a:ext cx="1026941" cy="11071273"/>
          </a:xfrm>
          <a:prstGeom prst="rect">
            <a:avLst/>
          </a:prstGeom>
          <a:solidFill>
            <a:srgbClr val="E53F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65102" y="329361"/>
            <a:ext cx="1026941" cy="6183324"/>
          </a:xfrm>
          <a:prstGeom prst="rect">
            <a:avLst/>
          </a:prstGeom>
          <a:solidFill>
            <a:srgbClr val="0093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矩形 4"/>
          <p:cNvSpPr/>
          <p:nvPr/>
        </p:nvSpPr>
        <p:spPr>
          <a:xfrm rot="5400000">
            <a:off x="5655211" y="-1677100"/>
            <a:ext cx="1026941" cy="11071273"/>
          </a:xfrm>
          <a:prstGeom prst="rect">
            <a:avLst/>
          </a:prstGeom>
          <a:solidFill>
            <a:srgbClr val="8AC9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11617" y="329360"/>
            <a:ext cx="1026941" cy="4093645"/>
          </a:xfrm>
          <a:prstGeom prst="rect">
            <a:avLst/>
          </a:prstGeom>
          <a:solidFill>
            <a:srgbClr val="FAC43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090295" y="3493770"/>
            <a:ext cx="622490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    Click add text description
Click add text description    Click add text description</a:t>
            </a:r>
            <a:endParaRPr lang="zh-CN" altLang="en-US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089660" y="4549775"/>
            <a:ext cx="62261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    Click add text description
Click add text description    Click add text description
</a:t>
            </a:r>
            <a:endParaRPr lang="zh-CN" altLang="en-US" sz="16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7572375" y="535305"/>
            <a:ext cx="1219835" cy="175323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8724900" y="549275"/>
            <a:ext cx="1202055" cy="2306955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Click add text description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69225" y="3517265"/>
            <a:ext cx="998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01</a:t>
            </a:r>
            <a:endParaRPr lang="en-US" altLang="zh-CN" sz="4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1275" y="4594225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02</a:t>
            </a:r>
            <a:endParaRPr lang="en-US" altLang="zh-CN" sz="4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06510" y="5575300"/>
            <a:ext cx="895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04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05725" y="4594225"/>
            <a:ext cx="967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03</a:t>
            </a:r>
            <a:endParaRPr lang="en-US" altLang="zh-CN" sz="40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black">
          <a:xfrm>
            <a:off x="3191510" y="911225"/>
            <a:ext cx="341249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zh-CN" altLang="en-US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</a:rPr>
              <a:t>Click add text description</a:t>
            </a:r>
            <a:endParaRPr lang="zh-CN" altLang="en-US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00" dirty="0">
                <a:latin typeface="Meiryo UI" panose="020B0604030504040204" charset="-128"/>
                <a:ea typeface="Meiryo UI" panose="020B0604030504040204" charset="-128"/>
                <a:cs typeface="Arial" panose="020B0604020202020204" pitchFamily="34" charset="0"/>
                <a:sym typeface="+mn-ea"/>
              </a:rPr>
              <a:t>Click add text description</a:t>
            </a:r>
            <a:endParaRPr lang="en-US" altLang="zh-CN" sz="1600" dirty="0">
              <a:latin typeface="Meiryo UI" panose="020B0604030504040204" charset="-128"/>
              <a:ea typeface="Meiryo UI" panose="020B0604030504040204" charset="-128"/>
              <a:cs typeface="Arial" panose="020B0604020202020204" pitchFamily="34" charset="0"/>
            </a:endParaRPr>
          </a:p>
        </p:txBody>
      </p:sp>
      <p:grpSp>
        <p:nvGrpSpPr>
          <p:cNvPr id="16" name="Group 11"/>
          <p:cNvGrpSpPr>
            <a:grpSpLocks noChangeAspect="1"/>
          </p:cNvGrpSpPr>
          <p:nvPr/>
        </p:nvGrpSpPr>
        <p:grpSpPr bwMode="auto">
          <a:xfrm>
            <a:off x="722832" y="911138"/>
            <a:ext cx="1911350" cy="2163763"/>
            <a:chOff x="1157" y="1125"/>
            <a:chExt cx="1204" cy="1363"/>
          </a:xfrm>
          <a:solidFill>
            <a:srgbClr val="7CBD2C"/>
          </a:solidFill>
        </p:grpSpPr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433" y="1125"/>
              <a:ext cx="208" cy="262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776" y="1783"/>
              <a:ext cx="81" cy="148"/>
            </a:xfrm>
            <a:custGeom>
              <a:avLst/>
              <a:gdLst>
                <a:gd name="T0" fmla="*/ 2 w 12"/>
                <a:gd name="T1" fmla="*/ 22 h 22"/>
                <a:gd name="T2" fmla="*/ 10 w 12"/>
                <a:gd name="T3" fmla="*/ 22 h 22"/>
                <a:gd name="T4" fmla="*/ 12 w 12"/>
                <a:gd name="T5" fmla="*/ 20 h 22"/>
                <a:gd name="T6" fmla="*/ 12 w 12"/>
                <a:gd name="T7" fmla="*/ 2 h 22"/>
                <a:gd name="T8" fmla="*/ 10 w 12"/>
                <a:gd name="T9" fmla="*/ 0 h 22"/>
                <a:gd name="T10" fmla="*/ 2 w 12"/>
                <a:gd name="T11" fmla="*/ 0 h 22"/>
                <a:gd name="T12" fmla="*/ 0 w 12"/>
                <a:gd name="T13" fmla="*/ 2 h 22"/>
                <a:gd name="T14" fmla="*/ 0 w 12"/>
                <a:gd name="T15" fmla="*/ 20 h 22"/>
                <a:gd name="T16" fmla="*/ 2 w 1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2">
                  <a:moveTo>
                    <a:pt x="2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2" y="21"/>
                    <a:pt x="12" y="2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2146" y="1783"/>
              <a:ext cx="81" cy="148"/>
            </a:xfrm>
            <a:custGeom>
              <a:avLst/>
              <a:gdLst>
                <a:gd name="T0" fmla="*/ 3 w 12"/>
                <a:gd name="T1" fmla="*/ 22 h 22"/>
                <a:gd name="T2" fmla="*/ 10 w 12"/>
                <a:gd name="T3" fmla="*/ 22 h 22"/>
                <a:gd name="T4" fmla="*/ 12 w 12"/>
                <a:gd name="T5" fmla="*/ 20 h 22"/>
                <a:gd name="T6" fmla="*/ 12 w 12"/>
                <a:gd name="T7" fmla="*/ 2 h 22"/>
                <a:gd name="T8" fmla="*/ 10 w 12"/>
                <a:gd name="T9" fmla="*/ 0 h 22"/>
                <a:gd name="T10" fmla="*/ 3 w 12"/>
                <a:gd name="T11" fmla="*/ 0 h 22"/>
                <a:gd name="T12" fmla="*/ 0 w 12"/>
                <a:gd name="T13" fmla="*/ 2 h 22"/>
                <a:gd name="T14" fmla="*/ 0 w 12"/>
                <a:gd name="T15" fmla="*/ 20 h 22"/>
                <a:gd name="T16" fmla="*/ 3 w 12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2">
                  <a:moveTo>
                    <a:pt x="3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2" y="22"/>
                    <a:pt x="12" y="21"/>
                    <a:pt x="12" y="2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0"/>
                    <a:pt x="1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3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48" y="1837"/>
              <a:ext cx="713" cy="638"/>
            </a:xfrm>
            <a:custGeom>
              <a:avLst/>
              <a:gdLst>
                <a:gd name="T0" fmla="*/ 94 w 106"/>
                <a:gd name="T1" fmla="*/ 0 h 95"/>
                <a:gd name="T2" fmla="*/ 91 w 106"/>
                <a:gd name="T3" fmla="*/ 0 h 95"/>
                <a:gd name="T4" fmla="*/ 91 w 106"/>
                <a:gd name="T5" fmla="*/ 12 h 95"/>
                <a:gd name="T6" fmla="*/ 84 w 106"/>
                <a:gd name="T7" fmla="*/ 18 h 95"/>
                <a:gd name="T8" fmla="*/ 77 w 106"/>
                <a:gd name="T9" fmla="*/ 18 h 95"/>
                <a:gd name="T10" fmla="*/ 70 w 106"/>
                <a:gd name="T11" fmla="*/ 12 h 95"/>
                <a:gd name="T12" fmla="*/ 70 w 106"/>
                <a:gd name="T13" fmla="*/ 0 h 95"/>
                <a:gd name="T14" fmla="*/ 36 w 106"/>
                <a:gd name="T15" fmla="*/ 0 h 95"/>
                <a:gd name="T16" fmla="*/ 36 w 106"/>
                <a:gd name="T17" fmla="*/ 12 h 95"/>
                <a:gd name="T18" fmla="*/ 29 w 106"/>
                <a:gd name="T19" fmla="*/ 18 h 95"/>
                <a:gd name="T20" fmla="*/ 21 w 106"/>
                <a:gd name="T21" fmla="*/ 18 h 95"/>
                <a:gd name="T22" fmla="*/ 15 w 106"/>
                <a:gd name="T23" fmla="*/ 12 h 95"/>
                <a:gd name="T24" fmla="*/ 15 w 106"/>
                <a:gd name="T25" fmla="*/ 0 h 95"/>
                <a:gd name="T26" fmla="*/ 12 w 106"/>
                <a:gd name="T27" fmla="*/ 0 h 95"/>
                <a:gd name="T28" fmla="*/ 0 w 106"/>
                <a:gd name="T29" fmla="*/ 13 h 95"/>
                <a:gd name="T30" fmla="*/ 0 w 106"/>
                <a:gd name="T31" fmla="*/ 36 h 95"/>
                <a:gd name="T32" fmla="*/ 0 w 106"/>
                <a:gd name="T33" fmla="*/ 83 h 95"/>
                <a:gd name="T34" fmla="*/ 12 w 106"/>
                <a:gd name="T35" fmla="*/ 95 h 95"/>
                <a:gd name="T36" fmla="*/ 94 w 106"/>
                <a:gd name="T37" fmla="*/ 95 h 95"/>
                <a:gd name="T38" fmla="*/ 106 w 106"/>
                <a:gd name="T39" fmla="*/ 83 h 95"/>
                <a:gd name="T40" fmla="*/ 106 w 106"/>
                <a:gd name="T41" fmla="*/ 36 h 95"/>
                <a:gd name="T42" fmla="*/ 106 w 106"/>
                <a:gd name="T43" fmla="*/ 13 h 95"/>
                <a:gd name="T44" fmla="*/ 94 w 106"/>
                <a:gd name="T45" fmla="*/ 0 h 95"/>
                <a:gd name="T46" fmla="*/ 98 w 106"/>
                <a:gd name="T47" fmla="*/ 83 h 95"/>
                <a:gd name="T48" fmla="*/ 94 w 106"/>
                <a:gd name="T49" fmla="*/ 88 h 95"/>
                <a:gd name="T50" fmla="*/ 12 w 106"/>
                <a:gd name="T51" fmla="*/ 88 h 95"/>
                <a:gd name="T52" fmla="*/ 8 w 106"/>
                <a:gd name="T53" fmla="*/ 83 h 95"/>
                <a:gd name="T54" fmla="*/ 8 w 106"/>
                <a:gd name="T55" fmla="*/ 36 h 95"/>
                <a:gd name="T56" fmla="*/ 98 w 106"/>
                <a:gd name="T57" fmla="*/ 36 h 95"/>
                <a:gd name="T58" fmla="*/ 98 w 106"/>
                <a:gd name="T59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95">
                  <a:moveTo>
                    <a:pt x="94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5"/>
                    <a:pt x="88" y="18"/>
                    <a:pt x="84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3" y="18"/>
                    <a:pt x="70" y="15"/>
                    <a:pt x="70" y="12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5"/>
                    <a:pt x="33" y="18"/>
                    <a:pt x="2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8" y="18"/>
                    <a:pt x="15" y="15"/>
                    <a:pt x="15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0"/>
                    <a:pt x="5" y="95"/>
                    <a:pt x="12" y="95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100" y="95"/>
                    <a:pt x="106" y="90"/>
                    <a:pt x="106" y="83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6"/>
                    <a:pt x="100" y="0"/>
                    <a:pt x="94" y="0"/>
                  </a:cubicBezTo>
                  <a:close/>
                  <a:moveTo>
                    <a:pt x="98" y="83"/>
                  </a:moveTo>
                  <a:cubicBezTo>
                    <a:pt x="98" y="86"/>
                    <a:pt x="96" y="88"/>
                    <a:pt x="94" y="88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88"/>
                    <a:pt x="8" y="86"/>
                    <a:pt x="8" y="83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8" y="36"/>
                    <a:pt x="98" y="36"/>
                    <a:pt x="98" y="36"/>
                  </a:cubicBezTo>
                  <a:lnTo>
                    <a:pt x="98" y="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1742" y="2132"/>
              <a:ext cx="142" cy="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1931" y="2132"/>
              <a:ext cx="141" cy="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112" y="2132"/>
              <a:ext cx="142" cy="5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742" y="2226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931" y="2226"/>
              <a:ext cx="141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2112" y="2226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1742" y="2314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931" y="2314"/>
              <a:ext cx="141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112" y="2314"/>
              <a:ext cx="142" cy="4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534" y="1756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1157" y="1421"/>
              <a:ext cx="754" cy="1067"/>
            </a:xfrm>
            <a:custGeom>
              <a:avLst/>
              <a:gdLst>
                <a:gd name="T0" fmla="*/ 111 w 112"/>
                <a:gd name="T1" fmla="*/ 23 h 159"/>
                <a:gd name="T2" fmla="*/ 106 w 112"/>
                <a:gd name="T3" fmla="*/ 19 h 159"/>
                <a:gd name="T4" fmla="*/ 83 w 112"/>
                <a:gd name="T5" fmla="*/ 2 h 159"/>
                <a:gd name="T6" fmla="*/ 77 w 112"/>
                <a:gd name="T7" fmla="*/ 0 h 159"/>
                <a:gd name="T8" fmla="*/ 70 w 112"/>
                <a:gd name="T9" fmla="*/ 0 h 159"/>
                <a:gd name="T10" fmla="*/ 68 w 112"/>
                <a:gd name="T11" fmla="*/ 10 h 159"/>
                <a:gd name="T12" fmla="*/ 56 w 112"/>
                <a:gd name="T13" fmla="*/ 50 h 159"/>
                <a:gd name="T14" fmla="*/ 56 w 112"/>
                <a:gd name="T15" fmla="*/ 51 h 159"/>
                <a:gd name="T16" fmla="*/ 56 w 112"/>
                <a:gd name="T17" fmla="*/ 50 h 159"/>
                <a:gd name="T18" fmla="*/ 45 w 112"/>
                <a:gd name="T19" fmla="*/ 10 h 159"/>
                <a:gd name="T20" fmla="*/ 43 w 112"/>
                <a:gd name="T21" fmla="*/ 0 h 159"/>
                <a:gd name="T22" fmla="*/ 35 w 112"/>
                <a:gd name="T23" fmla="*/ 0 h 159"/>
                <a:gd name="T24" fmla="*/ 28 w 112"/>
                <a:gd name="T25" fmla="*/ 4 h 159"/>
                <a:gd name="T26" fmla="*/ 0 w 112"/>
                <a:gd name="T27" fmla="*/ 44 h 159"/>
                <a:gd name="T28" fmla="*/ 0 w 112"/>
                <a:gd name="T29" fmla="*/ 44 h 159"/>
                <a:gd name="T30" fmla="*/ 0 w 112"/>
                <a:gd name="T31" fmla="*/ 45 h 159"/>
                <a:gd name="T32" fmla="*/ 2 w 112"/>
                <a:gd name="T33" fmla="*/ 48 h 159"/>
                <a:gd name="T34" fmla="*/ 9 w 112"/>
                <a:gd name="T35" fmla="*/ 61 h 159"/>
                <a:gd name="T36" fmla="*/ 29 w 112"/>
                <a:gd name="T37" fmla="*/ 72 h 159"/>
                <a:gd name="T38" fmla="*/ 29 w 112"/>
                <a:gd name="T39" fmla="*/ 84 h 159"/>
                <a:gd name="T40" fmla="*/ 34 w 112"/>
                <a:gd name="T41" fmla="*/ 159 h 159"/>
                <a:gd name="T42" fmla="*/ 55 w 112"/>
                <a:gd name="T43" fmla="*/ 84 h 159"/>
                <a:gd name="T44" fmla="*/ 60 w 112"/>
                <a:gd name="T45" fmla="*/ 159 h 159"/>
                <a:gd name="T46" fmla="*/ 67 w 112"/>
                <a:gd name="T47" fmla="*/ 145 h 159"/>
                <a:gd name="T48" fmla="*/ 76 w 112"/>
                <a:gd name="T49" fmla="*/ 59 h 159"/>
                <a:gd name="T50" fmla="*/ 110 w 112"/>
                <a:gd name="T51" fmla="*/ 41 h 159"/>
                <a:gd name="T52" fmla="*/ 112 w 112"/>
                <a:gd name="T53" fmla="*/ 24 h 159"/>
                <a:gd name="T54" fmla="*/ 27 w 112"/>
                <a:gd name="T55" fmla="*/ 51 h 159"/>
                <a:gd name="T56" fmla="*/ 21 w 112"/>
                <a:gd name="T57" fmla="*/ 40 h 159"/>
                <a:gd name="T58" fmla="*/ 30 w 112"/>
                <a:gd name="T59" fmla="*/ 55 h 159"/>
                <a:gd name="T60" fmla="*/ 68 w 112"/>
                <a:gd name="T61" fmla="*/ 39 h 159"/>
                <a:gd name="T62" fmla="*/ 82 w 112"/>
                <a:gd name="T63" fmla="*/ 25 h 159"/>
                <a:gd name="T64" fmla="*/ 88 w 112"/>
                <a:gd name="T65" fmla="*/ 3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159">
                  <a:moveTo>
                    <a:pt x="112" y="24"/>
                  </a:moveTo>
                  <a:cubicBezTo>
                    <a:pt x="111" y="23"/>
                    <a:pt x="111" y="23"/>
                    <a:pt x="111" y="23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80" y="0"/>
                    <a:pt x="78" y="0"/>
                  </a:cubicBezTo>
                  <a:cubicBezTo>
                    <a:pt x="78" y="0"/>
                    <a:pt x="78" y="0"/>
                    <a:pt x="77" y="0"/>
                  </a:cubicBezTo>
                  <a:cubicBezTo>
                    <a:pt x="75" y="0"/>
                    <a:pt x="7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1"/>
                    <a:pt x="30" y="2"/>
                    <a:pt x="28" y="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22" y="76"/>
                    <a:pt x="26" y="74"/>
                    <a:pt x="29" y="72"/>
                  </a:cubicBezTo>
                  <a:cubicBezTo>
                    <a:pt x="29" y="76"/>
                    <a:pt x="29" y="80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37"/>
                    <a:pt x="56" y="99"/>
                    <a:pt x="55" y="84"/>
                  </a:cubicBezTo>
                  <a:cubicBezTo>
                    <a:pt x="56" y="84"/>
                    <a:pt x="57" y="84"/>
                    <a:pt x="58" y="84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0" y="156"/>
                    <a:pt x="67" y="151"/>
                    <a:pt x="67" y="14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68"/>
                    <a:pt x="71" y="62"/>
                    <a:pt x="76" y="59"/>
                  </a:cubicBezTo>
                  <a:cubicBezTo>
                    <a:pt x="77" y="60"/>
                    <a:pt x="78" y="61"/>
                    <a:pt x="78" y="62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11" y="40"/>
                    <a:pt x="111" y="40"/>
                    <a:pt x="111" y="40"/>
                  </a:cubicBezTo>
                  <a:lnTo>
                    <a:pt x="112" y="24"/>
                  </a:lnTo>
                  <a:close/>
                  <a:moveTo>
                    <a:pt x="30" y="55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7"/>
                    <a:pt x="30" y="46"/>
                    <a:pt x="30" y="55"/>
                  </a:cubicBezTo>
                  <a:close/>
                  <a:moveTo>
                    <a:pt x="70" y="41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8"/>
                    <a:pt x="82" y="27"/>
                    <a:pt x="82" y="25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8" y="30"/>
                    <a:pt x="88" y="30"/>
                    <a:pt x="88" y="30"/>
                  </a:cubicBezTo>
                  <a:lnTo>
                    <a:pt x="70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1500" y="1407"/>
              <a:ext cx="74" cy="81"/>
            </a:xfrm>
            <a:custGeom>
              <a:avLst/>
              <a:gdLst>
                <a:gd name="T0" fmla="*/ 61 w 74"/>
                <a:gd name="T1" fmla="*/ 0 h 81"/>
                <a:gd name="T2" fmla="*/ 74 w 74"/>
                <a:gd name="T3" fmla="*/ 47 h 81"/>
                <a:gd name="T4" fmla="*/ 34 w 74"/>
                <a:gd name="T5" fmla="*/ 81 h 81"/>
                <a:gd name="T6" fmla="*/ 0 w 74"/>
                <a:gd name="T7" fmla="*/ 47 h 81"/>
                <a:gd name="T8" fmla="*/ 14 w 74"/>
                <a:gd name="T9" fmla="*/ 0 h 81"/>
                <a:gd name="T10" fmla="*/ 61 w 74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1">
                  <a:moveTo>
                    <a:pt x="61" y="0"/>
                  </a:moveTo>
                  <a:lnTo>
                    <a:pt x="74" y="47"/>
                  </a:lnTo>
                  <a:lnTo>
                    <a:pt x="34" y="81"/>
                  </a:lnTo>
                  <a:lnTo>
                    <a:pt x="0" y="47"/>
                  </a:lnTo>
                  <a:lnTo>
                    <a:pt x="1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1500" y="1461"/>
              <a:ext cx="74" cy="329"/>
            </a:xfrm>
            <a:custGeom>
              <a:avLst/>
              <a:gdLst>
                <a:gd name="T0" fmla="*/ 61 w 74"/>
                <a:gd name="T1" fmla="*/ 0 h 329"/>
                <a:gd name="T2" fmla="*/ 74 w 74"/>
                <a:gd name="T3" fmla="*/ 295 h 329"/>
                <a:gd name="T4" fmla="*/ 34 w 74"/>
                <a:gd name="T5" fmla="*/ 329 h 329"/>
                <a:gd name="T6" fmla="*/ 0 w 74"/>
                <a:gd name="T7" fmla="*/ 295 h 329"/>
                <a:gd name="T8" fmla="*/ 14 w 74"/>
                <a:gd name="T9" fmla="*/ 0 h 329"/>
                <a:gd name="T10" fmla="*/ 61 w 74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29">
                  <a:moveTo>
                    <a:pt x="61" y="0"/>
                  </a:moveTo>
                  <a:lnTo>
                    <a:pt x="74" y="295"/>
                  </a:lnTo>
                  <a:lnTo>
                    <a:pt x="34" y="329"/>
                  </a:lnTo>
                  <a:lnTo>
                    <a:pt x="0" y="295"/>
                  </a:lnTo>
                  <a:lnTo>
                    <a:pt x="14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0" y="4830964"/>
            <a:ext cx="1543050" cy="1441450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3389514"/>
            <a:ext cx="1543050" cy="1441450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1962352"/>
            <a:ext cx="1543050" cy="1441450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0" y="527252"/>
            <a:ext cx="1543050" cy="1441450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156075" y="4421389"/>
            <a:ext cx="3744913" cy="1038225"/>
          </a:xfrm>
          <a:prstGeom prst="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156075" y="3381577"/>
            <a:ext cx="3744913" cy="1039812"/>
          </a:xfrm>
          <a:prstGeom prst="rect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156075" y="2352876"/>
            <a:ext cx="3744913" cy="1039812"/>
          </a:xfrm>
          <a:prstGeom prst="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156075" y="1319414"/>
            <a:ext cx="3744913" cy="1038225"/>
          </a:xfrm>
          <a:prstGeom prst="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矩形 28"/>
          <p:cNvSpPr/>
          <p:nvPr/>
        </p:nvSpPr>
        <p:spPr bwMode="auto">
          <a:xfrm>
            <a:off x="1543050" y="527252"/>
            <a:ext cx="2613025" cy="1830387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" name="矩形 28"/>
          <p:cNvSpPr/>
          <p:nvPr/>
        </p:nvSpPr>
        <p:spPr bwMode="auto">
          <a:xfrm>
            <a:off x="1543050" y="1965528"/>
            <a:ext cx="2617788" cy="1439863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矩形 28"/>
          <p:cNvSpPr/>
          <p:nvPr/>
        </p:nvSpPr>
        <p:spPr bwMode="auto">
          <a:xfrm>
            <a:off x="1543050" y="3395864"/>
            <a:ext cx="2622550" cy="1435100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矩形 28"/>
          <p:cNvSpPr/>
          <p:nvPr/>
        </p:nvSpPr>
        <p:spPr bwMode="auto">
          <a:xfrm>
            <a:off x="1536700" y="4418214"/>
            <a:ext cx="2627313" cy="1854200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165600" y="1319414"/>
            <a:ext cx="749301" cy="4140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6" name="矩形 15"/>
          <p:cNvSpPr/>
          <p:nvPr/>
        </p:nvSpPr>
        <p:spPr bwMode="auto">
          <a:xfrm rot="10800000">
            <a:off x="795338" y="527252"/>
            <a:ext cx="747712" cy="574516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418936" y="915048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01</a:t>
            </a:r>
            <a:endParaRPr lang="en-US" altLang="zh-CN" sz="5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8" name="TextBox 42"/>
          <p:cNvSpPr txBox="1">
            <a:spLocks noChangeArrowheads="1"/>
          </p:cNvSpPr>
          <p:nvPr/>
        </p:nvSpPr>
        <p:spPr bwMode="auto">
          <a:xfrm>
            <a:off x="367474" y="2314909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02</a:t>
            </a:r>
            <a:endParaRPr lang="en-US" altLang="zh-CN" sz="5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9" name="矩形 25"/>
          <p:cNvSpPr>
            <a:spLocks noChangeArrowheads="1"/>
          </p:cNvSpPr>
          <p:nvPr/>
        </p:nvSpPr>
        <p:spPr bwMode="auto">
          <a:xfrm>
            <a:off x="355379" y="3778824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03</a:t>
            </a:r>
            <a:endParaRPr lang="en-US" altLang="zh-CN" sz="5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0" name="矩形 26"/>
          <p:cNvSpPr>
            <a:spLocks noChangeArrowheads="1"/>
          </p:cNvSpPr>
          <p:nvPr/>
        </p:nvSpPr>
        <p:spPr bwMode="auto">
          <a:xfrm>
            <a:off x="355376" y="5177170"/>
            <a:ext cx="1037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04</a:t>
            </a:r>
            <a:endParaRPr lang="en-US" altLang="zh-CN" sz="5400" b="1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5" name="等腰三角形 24"/>
          <p:cNvSpPr/>
          <p:nvPr/>
        </p:nvSpPr>
        <p:spPr bwMode="auto">
          <a:xfrm rot="5400000">
            <a:off x="7874794" y="1677396"/>
            <a:ext cx="374650" cy="322262"/>
          </a:xfrm>
          <a:prstGeom prst="triangle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6" name="等腰三角形 25"/>
          <p:cNvSpPr/>
          <p:nvPr/>
        </p:nvSpPr>
        <p:spPr bwMode="auto">
          <a:xfrm rot="5400000">
            <a:off x="7875587" y="2711652"/>
            <a:ext cx="373062" cy="322262"/>
          </a:xfrm>
          <a:prstGeom prst="triangle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等腰三角形 26"/>
          <p:cNvSpPr/>
          <p:nvPr/>
        </p:nvSpPr>
        <p:spPr bwMode="auto">
          <a:xfrm rot="5400000">
            <a:off x="7875587" y="3740353"/>
            <a:ext cx="373062" cy="322262"/>
          </a:xfrm>
          <a:prstGeom prst="triangle">
            <a:avLst/>
          </a:prstGeom>
          <a:solidFill>
            <a:srgbClr val="8A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等腰三角形 27"/>
          <p:cNvSpPr/>
          <p:nvPr/>
        </p:nvSpPr>
        <p:spPr bwMode="auto">
          <a:xfrm rot="5400000">
            <a:off x="7875587" y="4780165"/>
            <a:ext cx="373063" cy="322262"/>
          </a:xfrm>
          <a:prstGeom prst="triangle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6" name="矩形 13"/>
          <p:cNvSpPr>
            <a:spLocks noChangeArrowheads="1"/>
          </p:cNvSpPr>
          <p:nvPr/>
        </p:nvSpPr>
        <p:spPr bwMode="auto">
          <a:xfrm>
            <a:off x="8478838" y="1444827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7" name="矩形 13"/>
          <p:cNvSpPr>
            <a:spLocks noChangeArrowheads="1"/>
          </p:cNvSpPr>
          <p:nvPr/>
        </p:nvSpPr>
        <p:spPr bwMode="auto">
          <a:xfrm>
            <a:off x="8478838" y="2478289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8" name="矩形 13"/>
          <p:cNvSpPr>
            <a:spLocks noChangeArrowheads="1"/>
          </p:cNvSpPr>
          <p:nvPr/>
        </p:nvSpPr>
        <p:spPr bwMode="auto">
          <a:xfrm>
            <a:off x="8478838" y="3513339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9" name="矩形 13"/>
          <p:cNvSpPr>
            <a:spLocks noChangeArrowheads="1"/>
          </p:cNvSpPr>
          <p:nvPr/>
        </p:nvSpPr>
        <p:spPr bwMode="auto">
          <a:xfrm>
            <a:off x="8478838" y="4546802"/>
            <a:ext cx="25923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en-US" altLang="zh-CN" sz="1600">
              <a:latin typeface="Meiryo UI" panose="020B0604030504040204" charset="-128"/>
              <a:ea typeface="Meiryo UI" panose="020B0604030504040204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zh-CN" altLang="en-US" sz="1600">
                <a:latin typeface="Meiryo UI" panose="020B0604030504040204" charset="-128"/>
                <a:ea typeface="Meiryo UI" panose="020B0604030504040204" charset="-128"/>
              </a:rPr>
              <a:t>Add  your  text</a:t>
            </a:r>
            <a:endParaRPr lang="zh-CN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0" name="AutoShape 1"/>
          <p:cNvSpPr/>
          <p:nvPr/>
        </p:nvSpPr>
        <p:spPr bwMode="auto">
          <a:xfrm>
            <a:off x="4170363" y="1581352"/>
            <a:ext cx="3740150" cy="695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zh-CN" sz="1050" dirty="0"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Calibri" panose="020F0502020204030204" pitchFamily="34" charset="0"/>
            </a:endParaRPr>
          </a:p>
        </p:txBody>
      </p:sp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4953001" y="1644852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2" name="矩形 46"/>
          <p:cNvSpPr>
            <a:spLocks noChangeArrowheads="1"/>
          </p:cNvSpPr>
          <p:nvPr/>
        </p:nvSpPr>
        <p:spPr bwMode="auto">
          <a:xfrm>
            <a:off x="4953001" y="2692602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dirty="0">
                <a:solidFill>
                  <a:srgbClr val="1D335C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 dirty="0">
              <a:solidFill>
                <a:srgbClr val="1D335C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3" name="矩形 82"/>
          <p:cNvSpPr>
            <a:spLocks noChangeArrowheads="1"/>
          </p:cNvSpPr>
          <p:nvPr/>
        </p:nvSpPr>
        <p:spPr bwMode="auto">
          <a:xfrm>
            <a:off x="4953001" y="3741939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4" name="矩形 83"/>
          <p:cNvSpPr>
            <a:spLocks noChangeArrowheads="1"/>
          </p:cNvSpPr>
          <p:nvPr/>
        </p:nvSpPr>
        <p:spPr bwMode="auto">
          <a:xfrm>
            <a:off x="4953001" y="4789689"/>
            <a:ext cx="21875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charset="-122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>
                <a:solidFill>
                  <a:srgbClr val="1D335C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Microsoft YaHei" panose="020B0503020204020204" charset="-122"/>
              </a:rPr>
              <a:t>Add your title
</a:t>
            </a:r>
            <a:endParaRPr lang="zh-CN" altLang="zh-CN" sz="2400">
              <a:solidFill>
                <a:srgbClr val="1D335C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Microsoft YaHei" panose="020B0503020204020204" charset="-122"/>
            </a:endParaRPr>
          </a:p>
        </p:txBody>
      </p:sp>
      <p:sp>
        <p:nvSpPr>
          <p:cNvPr id="45" name="KSO_Shape"/>
          <p:cNvSpPr/>
          <p:nvPr/>
        </p:nvSpPr>
        <p:spPr bwMode="auto">
          <a:xfrm>
            <a:off x="2483242" y="1147108"/>
            <a:ext cx="864961" cy="964641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433402" y="2472481"/>
            <a:ext cx="964641" cy="673641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2433402" y="3506854"/>
            <a:ext cx="964641" cy="900332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8" name="KSO_Shape"/>
          <p:cNvSpPr/>
          <p:nvPr/>
        </p:nvSpPr>
        <p:spPr bwMode="auto">
          <a:xfrm>
            <a:off x="2589352" y="4767917"/>
            <a:ext cx="652740" cy="964640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b="35110"/>
          <a:stretch>
            <a:fillRect/>
          </a:stretch>
        </p:blipFill>
        <p:spPr>
          <a:xfrm>
            <a:off x="228127" y="362521"/>
            <a:ext cx="11735745" cy="4722242"/>
          </a:xfrm>
          <a:prstGeom prst="roundRect">
            <a:avLst>
              <a:gd name="adj" fmla="val 2179"/>
            </a:avLst>
          </a:prstGeom>
          <a:gradFill>
            <a:gsLst>
              <a:gs pos="35000">
                <a:srgbClr val="6B13D3"/>
              </a:gs>
              <a:gs pos="88000">
                <a:srgbClr val="2D83D8"/>
              </a:gs>
            </a:gsLst>
            <a:lin ang="18000000" scaled="0"/>
          </a:gradFill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579755" y="5163820"/>
            <a:ext cx="2214245" cy="1561465"/>
          </a:xfrm>
          <a:prstGeom prst="rect">
            <a:avLst/>
          </a:prstGeom>
          <a:noFill/>
          <a:ln>
            <a:solidFill>
              <a:srgbClr val="7CBD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rgbClr val="7CBD2C"/>
                </a:solidFill>
                <a:latin typeface="Meiryo UI" panose="020B0604030504040204" charset="-128"/>
                <a:ea typeface="Meiryo UI" panose="020B0604030504040204" charset="-128"/>
              </a:rPr>
              <a:t>Thanks</a:t>
            </a:r>
            <a:endParaRPr lang="en-US" altLang="zh-CN" sz="4000" b="1" dirty="0">
              <a:solidFill>
                <a:srgbClr val="7CBD2C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3205" y="5177155"/>
            <a:ext cx="814070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Add your words here，according to your need to draw the text box size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Please read the instructions and more work at the end of the manual template.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0428165">
            <a:off x="811793" y="1315911"/>
            <a:ext cx="4460240" cy="2122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en-US" altLang="zh-CN" sz="8800" b="1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Thanks</a:t>
            </a:r>
            <a:endParaRPr lang="en-US" altLang="zh-CN" sz="8800" b="1" dirty="0">
              <a:solidFill>
                <a:srgbClr val="8AC99D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l"/>
            <a:r>
              <a:rPr lang="zh-CN" altLang="en-US" sz="44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4400" dirty="0">
              <a:solidFill>
                <a:srgbClr val="8AC99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" name="矩形 2"/>
          <p:cNvSpPr/>
          <p:nvPr/>
        </p:nvSpPr>
        <p:spPr>
          <a:xfrm rot="20428165">
            <a:off x="1368264" y="3507888"/>
            <a:ext cx="401891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Reporter:</a:t>
            </a:r>
            <a:r>
              <a:rPr lang="en-US" altLang="zh-CN" sz="20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      Time</a:t>
            </a:r>
            <a:r>
              <a:rPr lang="zh-CN" altLang="en-US" sz="20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:</a:t>
            </a:r>
            <a:r>
              <a:rPr lang="en-US" altLang="zh-CN" sz="2000" dirty="0">
                <a:solidFill>
                  <a:srgbClr val="8AC99D"/>
                </a:solidFill>
                <a:latin typeface="Meiryo UI" panose="020B0604030504040204" charset="-128"/>
                <a:ea typeface="Meiryo UI" panose="020B0604030504040204" charset="-128"/>
              </a:rPr>
              <a:t>2020.04.01 </a:t>
            </a:r>
            <a:endParaRPr lang="en-US" altLang="zh-CN" sz="2000" dirty="0">
              <a:solidFill>
                <a:srgbClr val="8AC99D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8005" y="4213178"/>
            <a:ext cx="2333958" cy="1525066"/>
            <a:chOff x="0" y="6227623"/>
            <a:chExt cx="12192000" cy="630377"/>
          </a:xfrm>
        </p:grpSpPr>
        <p:sp>
          <p:nvSpPr>
            <p:cNvPr id="3" name="矩形 2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2260" y="4353560"/>
            <a:ext cx="360553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Click add text description
Click add text description</a:t>
            </a:r>
            <a:r>
              <a:rPr lang="zh-CN" altLang="en-US" sz="12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
</a:t>
            </a:r>
            <a:endParaRPr lang="en-US" altLang="zh-CN" sz="12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4987"/>
          <a:stretch>
            <a:fillRect/>
          </a:stretch>
        </p:blipFill>
        <p:spPr>
          <a:xfrm>
            <a:off x="908005" y="1084020"/>
            <a:ext cx="2333958" cy="31119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r="17122"/>
          <a:stretch>
            <a:fillRect/>
          </a:stretch>
        </p:blipFill>
        <p:spPr>
          <a:xfrm>
            <a:off x="3697211" y="1084020"/>
            <a:ext cx="2333957" cy="31119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2" r="7458"/>
          <a:stretch>
            <a:fillRect/>
          </a:stretch>
        </p:blipFill>
        <p:spPr>
          <a:xfrm>
            <a:off x="6492807" y="1084020"/>
            <a:ext cx="2333957" cy="31119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r="1282" b="6234"/>
          <a:stretch>
            <a:fillRect/>
          </a:stretch>
        </p:blipFill>
        <p:spPr>
          <a:xfrm>
            <a:off x="9260156" y="1084020"/>
            <a:ext cx="2333957" cy="311194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697210" y="4213178"/>
            <a:ext cx="2333958" cy="1525066"/>
            <a:chOff x="0" y="6227623"/>
            <a:chExt cx="12192000" cy="630377"/>
          </a:xfrm>
        </p:grpSpPr>
        <p:sp>
          <p:nvSpPr>
            <p:cNvPr id="11" name="矩形 10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255645" y="4338320"/>
            <a:ext cx="3236595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Click add text description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92806" y="4213178"/>
            <a:ext cx="2333958" cy="1525066"/>
            <a:chOff x="0" y="6227623"/>
            <a:chExt cx="12192000" cy="630377"/>
          </a:xfrm>
        </p:grpSpPr>
        <p:sp>
          <p:nvSpPr>
            <p:cNvPr id="15" name="矩形 14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2F5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198235" y="4338320"/>
            <a:ext cx="2896235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zh-CN" altLang="en-US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60155" y="4213178"/>
            <a:ext cx="2333958" cy="1525066"/>
            <a:chOff x="0" y="6227623"/>
            <a:chExt cx="12192000" cy="630377"/>
          </a:xfrm>
        </p:grpSpPr>
        <p:sp>
          <p:nvSpPr>
            <p:cNvPr id="19" name="矩形 18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8987790" y="4338320"/>
            <a:ext cx="2875915" cy="15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</a:t>
            </a:r>
            <a:endParaRPr lang="en-US" altLang="zh-CN" sz="13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75387" y="932521"/>
            <a:ext cx="755781" cy="565738"/>
            <a:chOff x="5275387" y="932521"/>
            <a:chExt cx="755781" cy="565738"/>
          </a:xfrm>
        </p:grpSpPr>
        <p:sp>
          <p:nvSpPr>
            <p:cNvPr id="22" name="矩形 21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</a:rPr>
                <a:t>2</a:t>
              </a:r>
              <a:endParaRPr lang="en-US" altLang="zh-CN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499887" y="932521"/>
            <a:ext cx="755781" cy="565738"/>
            <a:chOff x="5275387" y="932521"/>
            <a:chExt cx="755781" cy="565738"/>
          </a:xfrm>
        </p:grpSpPr>
        <p:sp>
          <p:nvSpPr>
            <p:cNvPr id="27" name="矩形 26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</a:rPr>
                <a:t>1</a:t>
              </a:r>
              <a:endParaRPr lang="en-US" altLang="zh-CN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72053" y="932521"/>
            <a:ext cx="755781" cy="565738"/>
            <a:chOff x="5275387" y="932521"/>
            <a:chExt cx="755781" cy="565738"/>
          </a:xfrm>
        </p:grpSpPr>
        <p:sp>
          <p:nvSpPr>
            <p:cNvPr id="30" name="矩形 29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2F5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</a:rPr>
                <a:t>3</a:t>
              </a:r>
              <a:endParaRPr lang="en-US" altLang="zh-CN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838332" y="932521"/>
            <a:ext cx="755781" cy="565738"/>
            <a:chOff x="5275387" y="932521"/>
            <a:chExt cx="755781" cy="565738"/>
          </a:xfrm>
        </p:grpSpPr>
        <p:sp>
          <p:nvSpPr>
            <p:cNvPr id="33" name="矩形 32"/>
            <p:cNvSpPr/>
            <p:nvPr/>
          </p:nvSpPr>
          <p:spPr>
            <a:xfrm>
              <a:off x="5427612" y="932522"/>
              <a:ext cx="603556" cy="565737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Meiryo UI" panose="020B0604030504040204" charset="-128"/>
                  <a:ea typeface="Meiryo UI" panose="020B0604030504040204" charset="-128"/>
                </a:rPr>
                <a:t>4</a:t>
              </a:r>
              <a:endParaRPr lang="en-US" altLang="zh-CN" dirty="0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5275751" y="932157"/>
              <a:ext cx="151498" cy="152225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97358" y="1620404"/>
            <a:ext cx="2482850" cy="3719512"/>
            <a:chOff x="945" y="1492"/>
            <a:chExt cx="1564" cy="2343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182" y="1679"/>
              <a:ext cx="1267" cy="1964"/>
            </a:xfrm>
            <a:custGeom>
              <a:avLst/>
              <a:gdLst>
                <a:gd name="T0" fmla="*/ 303 w 534"/>
                <a:gd name="T1" fmla="*/ 483 h 829"/>
                <a:gd name="T2" fmla="*/ 285 w 534"/>
                <a:gd name="T3" fmla="*/ 372 h 829"/>
                <a:gd name="T4" fmla="*/ 341 w 534"/>
                <a:gd name="T5" fmla="*/ 316 h 829"/>
                <a:gd name="T6" fmla="*/ 394 w 534"/>
                <a:gd name="T7" fmla="*/ 375 h 829"/>
                <a:gd name="T8" fmla="*/ 386 w 534"/>
                <a:gd name="T9" fmla="*/ 474 h 829"/>
                <a:gd name="T10" fmla="*/ 339 w 534"/>
                <a:gd name="T11" fmla="*/ 254 h 829"/>
                <a:gd name="T12" fmla="*/ 281 w 534"/>
                <a:gd name="T13" fmla="*/ 273 h 829"/>
                <a:gd name="T14" fmla="*/ 242 w 534"/>
                <a:gd name="T15" fmla="*/ 344 h 829"/>
                <a:gd name="T16" fmla="*/ 238 w 534"/>
                <a:gd name="T17" fmla="*/ 449 h 829"/>
                <a:gd name="T18" fmla="*/ 274 w 534"/>
                <a:gd name="T19" fmla="*/ 533 h 829"/>
                <a:gd name="T20" fmla="*/ 330 w 534"/>
                <a:gd name="T21" fmla="*/ 569 h 829"/>
                <a:gd name="T22" fmla="*/ 385 w 534"/>
                <a:gd name="T23" fmla="*/ 549 h 829"/>
                <a:gd name="T24" fmla="*/ 420 w 534"/>
                <a:gd name="T25" fmla="*/ 490 h 829"/>
                <a:gd name="T26" fmla="*/ 431 w 534"/>
                <a:gd name="T27" fmla="*/ 409 h 829"/>
                <a:gd name="T28" fmla="*/ 414 w 534"/>
                <a:gd name="T29" fmla="*/ 329 h 829"/>
                <a:gd name="T30" fmla="*/ 375 w 534"/>
                <a:gd name="T31" fmla="*/ 272 h 829"/>
                <a:gd name="T32" fmla="*/ 352 w 534"/>
                <a:gd name="T33" fmla="*/ 635 h 829"/>
                <a:gd name="T34" fmla="*/ 198 w 534"/>
                <a:gd name="T35" fmla="*/ 516 h 829"/>
                <a:gd name="T36" fmla="*/ 228 w 534"/>
                <a:gd name="T37" fmla="*/ 234 h 829"/>
                <a:gd name="T38" fmla="*/ 388 w 534"/>
                <a:gd name="T39" fmla="*/ 217 h 829"/>
                <a:gd name="T40" fmla="*/ 463 w 534"/>
                <a:gd name="T41" fmla="*/ 409 h 829"/>
                <a:gd name="T42" fmla="*/ 402 w 534"/>
                <a:gd name="T43" fmla="*/ 604 h 829"/>
                <a:gd name="T44" fmla="*/ 298 w 534"/>
                <a:gd name="T45" fmla="*/ 130 h 829"/>
                <a:gd name="T46" fmla="*/ 196 w 534"/>
                <a:gd name="T47" fmla="*/ 186 h 829"/>
                <a:gd name="T48" fmla="*/ 133 w 534"/>
                <a:gd name="T49" fmla="*/ 345 h 829"/>
                <a:gd name="T50" fmla="*/ 155 w 534"/>
                <a:gd name="T51" fmla="*/ 547 h 829"/>
                <a:gd name="T52" fmla="*/ 245 w 534"/>
                <a:gd name="T53" fmla="*/ 673 h 829"/>
                <a:gd name="T54" fmla="*/ 354 w 534"/>
                <a:gd name="T55" fmla="*/ 689 h 829"/>
                <a:gd name="T56" fmla="*/ 437 w 534"/>
                <a:gd name="T57" fmla="*/ 616 h 829"/>
                <a:gd name="T58" fmla="*/ 480 w 534"/>
                <a:gd name="T59" fmla="*/ 499 h 829"/>
                <a:gd name="T60" fmla="*/ 482 w 534"/>
                <a:gd name="T61" fmla="*/ 362 h 829"/>
                <a:gd name="T62" fmla="*/ 443 w 534"/>
                <a:gd name="T63" fmla="*/ 238 h 829"/>
                <a:gd name="T64" fmla="*/ 368 w 534"/>
                <a:gd name="T65" fmla="*/ 150 h 829"/>
                <a:gd name="T66" fmla="*/ 265 w 534"/>
                <a:gd name="T67" fmla="*/ 765 h 829"/>
                <a:gd name="T68" fmla="*/ 61 w 534"/>
                <a:gd name="T69" fmla="*/ 416 h 829"/>
                <a:gd name="T70" fmla="*/ 241 w 534"/>
                <a:gd name="T71" fmla="*/ 63 h 829"/>
                <a:gd name="T72" fmla="*/ 464 w 534"/>
                <a:gd name="T73" fmla="*/ 203 h 829"/>
                <a:gd name="T74" fmla="*/ 507 w 534"/>
                <a:gd name="T75" fmla="*/ 517 h 829"/>
                <a:gd name="T76" fmla="*/ 356 w 534"/>
                <a:gd name="T77" fmla="*/ 756 h 829"/>
                <a:gd name="T78" fmla="*/ 223 w 534"/>
                <a:gd name="T79" fmla="*/ 4 h 829"/>
                <a:gd name="T80" fmla="*/ 69 w 534"/>
                <a:gd name="T81" fmla="*/ 126 h 829"/>
                <a:gd name="T82" fmla="*/ 1 w 534"/>
                <a:gd name="T83" fmla="*/ 417 h 829"/>
                <a:gd name="T84" fmla="*/ 87 w 534"/>
                <a:gd name="T85" fmla="*/ 708 h 829"/>
                <a:gd name="T86" fmla="*/ 251 w 534"/>
                <a:gd name="T87" fmla="*/ 826 h 829"/>
                <a:gd name="T88" fmla="*/ 404 w 534"/>
                <a:gd name="T89" fmla="*/ 778 h 829"/>
                <a:gd name="T90" fmla="*/ 496 w 534"/>
                <a:gd name="T91" fmla="*/ 641 h 829"/>
                <a:gd name="T92" fmla="*/ 533 w 534"/>
                <a:gd name="T93" fmla="*/ 470 h 829"/>
                <a:gd name="T94" fmla="*/ 517 w 534"/>
                <a:gd name="T95" fmla="*/ 286 h 829"/>
                <a:gd name="T96" fmla="*/ 451 w 534"/>
                <a:gd name="T97" fmla="*/ 127 h 829"/>
                <a:gd name="T98" fmla="*/ 330 w 534"/>
                <a:gd name="T99" fmla="*/ 17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4" h="829">
                  <a:moveTo>
                    <a:pt x="347" y="506"/>
                  </a:moveTo>
                  <a:cubicBezTo>
                    <a:pt x="339" y="507"/>
                    <a:pt x="331" y="506"/>
                    <a:pt x="324" y="502"/>
                  </a:cubicBezTo>
                  <a:cubicBezTo>
                    <a:pt x="316" y="497"/>
                    <a:pt x="309" y="491"/>
                    <a:pt x="303" y="483"/>
                  </a:cubicBezTo>
                  <a:cubicBezTo>
                    <a:pt x="297" y="474"/>
                    <a:pt x="291" y="463"/>
                    <a:pt x="288" y="452"/>
                  </a:cubicBezTo>
                  <a:cubicBezTo>
                    <a:pt x="284" y="440"/>
                    <a:pt x="282" y="426"/>
                    <a:pt x="281" y="412"/>
                  </a:cubicBezTo>
                  <a:cubicBezTo>
                    <a:pt x="281" y="398"/>
                    <a:pt x="282" y="384"/>
                    <a:pt x="285" y="372"/>
                  </a:cubicBezTo>
                  <a:cubicBezTo>
                    <a:pt x="288" y="360"/>
                    <a:pt x="292" y="350"/>
                    <a:pt x="298" y="341"/>
                  </a:cubicBezTo>
                  <a:cubicBezTo>
                    <a:pt x="304" y="332"/>
                    <a:pt x="310" y="326"/>
                    <a:pt x="317" y="321"/>
                  </a:cubicBezTo>
                  <a:cubicBezTo>
                    <a:pt x="325" y="317"/>
                    <a:pt x="333" y="315"/>
                    <a:pt x="341" y="316"/>
                  </a:cubicBezTo>
                  <a:cubicBezTo>
                    <a:pt x="349" y="317"/>
                    <a:pt x="356" y="320"/>
                    <a:pt x="363" y="325"/>
                  </a:cubicBezTo>
                  <a:cubicBezTo>
                    <a:pt x="370" y="330"/>
                    <a:pt x="376" y="337"/>
                    <a:pt x="381" y="346"/>
                  </a:cubicBezTo>
                  <a:cubicBezTo>
                    <a:pt x="386" y="354"/>
                    <a:pt x="391" y="364"/>
                    <a:pt x="394" y="375"/>
                  </a:cubicBezTo>
                  <a:cubicBezTo>
                    <a:pt x="397" y="386"/>
                    <a:pt x="398" y="398"/>
                    <a:pt x="399" y="410"/>
                  </a:cubicBezTo>
                  <a:cubicBezTo>
                    <a:pt x="399" y="422"/>
                    <a:pt x="398" y="434"/>
                    <a:pt x="396" y="445"/>
                  </a:cubicBezTo>
                  <a:cubicBezTo>
                    <a:pt x="394" y="456"/>
                    <a:pt x="390" y="466"/>
                    <a:pt x="386" y="474"/>
                  </a:cubicBezTo>
                  <a:cubicBezTo>
                    <a:pt x="381" y="483"/>
                    <a:pt x="376" y="490"/>
                    <a:pt x="369" y="496"/>
                  </a:cubicBezTo>
                  <a:cubicBezTo>
                    <a:pt x="363" y="502"/>
                    <a:pt x="355" y="505"/>
                    <a:pt x="347" y="506"/>
                  </a:cubicBezTo>
                  <a:moveTo>
                    <a:pt x="339" y="254"/>
                  </a:moveTo>
                  <a:cubicBezTo>
                    <a:pt x="332" y="253"/>
                    <a:pt x="325" y="253"/>
                    <a:pt x="319" y="254"/>
                  </a:cubicBezTo>
                  <a:cubicBezTo>
                    <a:pt x="312" y="255"/>
                    <a:pt x="306" y="257"/>
                    <a:pt x="299" y="260"/>
                  </a:cubicBezTo>
                  <a:cubicBezTo>
                    <a:pt x="293" y="264"/>
                    <a:pt x="287" y="268"/>
                    <a:pt x="281" y="273"/>
                  </a:cubicBezTo>
                  <a:cubicBezTo>
                    <a:pt x="276" y="278"/>
                    <a:pt x="270" y="284"/>
                    <a:pt x="265" y="292"/>
                  </a:cubicBezTo>
                  <a:cubicBezTo>
                    <a:pt x="260" y="299"/>
                    <a:pt x="256" y="307"/>
                    <a:pt x="252" y="316"/>
                  </a:cubicBezTo>
                  <a:cubicBezTo>
                    <a:pt x="248" y="324"/>
                    <a:pt x="245" y="334"/>
                    <a:pt x="242" y="344"/>
                  </a:cubicBezTo>
                  <a:cubicBezTo>
                    <a:pt x="239" y="355"/>
                    <a:pt x="237" y="366"/>
                    <a:pt x="236" y="377"/>
                  </a:cubicBezTo>
                  <a:cubicBezTo>
                    <a:pt x="235" y="389"/>
                    <a:pt x="234" y="401"/>
                    <a:pt x="235" y="413"/>
                  </a:cubicBezTo>
                  <a:cubicBezTo>
                    <a:pt x="235" y="425"/>
                    <a:pt x="236" y="437"/>
                    <a:pt x="238" y="449"/>
                  </a:cubicBezTo>
                  <a:cubicBezTo>
                    <a:pt x="240" y="460"/>
                    <a:pt x="243" y="471"/>
                    <a:pt x="247" y="481"/>
                  </a:cubicBezTo>
                  <a:cubicBezTo>
                    <a:pt x="250" y="491"/>
                    <a:pt x="254" y="501"/>
                    <a:pt x="259" y="510"/>
                  </a:cubicBezTo>
                  <a:cubicBezTo>
                    <a:pt x="263" y="518"/>
                    <a:pt x="268" y="526"/>
                    <a:pt x="274" y="533"/>
                  </a:cubicBezTo>
                  <a:cubicBezTo>
                    <a:pt x="279" y="540"/>
                    <a:pt x="285" y="546"/>
                    <a:pt x="291" y="551"/>
                  </a:cubicBezTo>
                  <a:cubicBezTo>
                    <a:pt x="297" y="556"/>
                    <a:pt x="303" y="560"/>
                    <a:pt x="310" y="563"/>
                  </a:cubicBezTo>
                  <a:cubicBezTo>
                    <a:pt x="316" y="566"/>
                    <a:pt x="323" y="568"/>
                    <a:pt x="330" y="569"/>
                  </a:cubicBezTo>
                  <a:cubicBezTo>
                    <a:pt x="336" y="570"/>
                    <a:pt x="343" y="570"/>
                    <a:pt x="350" y="568"/>
                  </a:cubicBezTo>
                  <a:cubicBezTo>
                    <a:pt x="356" y="567"/>
                    <a:pt x="363" y="565"/>
                    <a:pt x="369" y="561"/>
                  </a:cubicBezTo>
                  <a:cubicBezTo>
                    <a:pt x="374" y="558"/>
                    <a:pt x="380" y="554"/>
                    <a:pt x="385" y="549"/>
                  </a:cubicBezTo>
                  <a:cubicBezTo>
                    <a:pt x="390" y="544"/>
                    <a:pt x="395" y="539"/>
                    <a:pt x="399" y="533"/>
                  </a:cubicBezTo>
                  <a:cubicBezTo>
                    <a:pt x="404" y="526"/>
                    <a:pt x="408" y="520"/>
                    <a:pt x="411" y="513"/>
                  </a:cubicBezTo>
                  <a:cubicBezTo>
                    <a:pt x="415" y="505"/>
                    <a:pt x="418" y="498"/>
                    <a:pt x="420" y="490"/>
                  </a:cubicBezTo>
                  <a:cubicBezTo>
                    <a:pt x="423" y="482"/>
                    <a:pt x="425" y="473"/>
                    <a:pt x="427" y="465"/>
                  </a:cubicBezTo>
                  <a:cubicBezTo>
                    <a:pt x="428" y="456"/>
                    <a:pt x="430" y="447"/>
                    <a:pt x="430" y="438"/>
                  </a:cubicBezTo>
                  <a:cubicBezTo>
                    <a:pt x="431" y="429"/>
                    <a:pt x="431" y="419"/>
                    <a:pt x="431" y="409"/>
                  </a:cubicBezTo>
                  <a:cubicBezTo>
                    <a:pt x="431" y="400"/>
                    <a:pt x="430" y="390"/>
                    <a:pt x="428" y="381"/>
                  </a:cubicBezTo>
                  <a:cubicBezTo>
                    <a:pt x="427" y="372"/>
                    <a:pt x="425" y="363"/>
                    <a:pt x="423" y="354"/>
                  </a:cubicBezTo>
                  <a:cubicBezTo>
                    <a:pt x="420" y="346"/>
                    <a:pt x="418" y="337"/>
                    <a:pt x="414" y="329"/>
                  </a:cubicBezTo>
                  <a:cubicBezTo>
                    <a:pt x="411" y="322"/>
                    <a:pt x="408" y="314"/>
                    <a:pt x="404" y="307"/>
                  </a:cubicBezTo>
                  <a:cubicBezTo>
                    <a:pt x="400" y="300"/>
                    <a:pt x="395" y="294"/>
                    <a:pt x="390" y="288"/>
                  </a:cubicBezTo>
                  <a:cubicBezTo>
                    <a:pt x="386" y="282"/>
                    <a:pt x="381" y="276"/>
                    <a:pt x="375" y="272"/>
                  </a:cubicBezTo>
                  <a:cubicBezTo>
                    <a:pt x="370" y="267"/>
                    <a:pt x="364" y="263"/>
                    <a:pt x="358" y="260"/>
                  </a:cubicBezTo>
                  <a:cubicBezTo>
                    <a:pt x="352" y="257"/>
                    <a:pt x="345" y="255"/>
                    <a:pt x="339" y="254"/>
                  </a:cubicBezTo>
                  <a:moveTo>
                    <a:pt x="352" y="635"/>
                  </a:moveTo>
                  <a:cubicBezTo>
                    <a:pt x="333" y="641"/>
                    <a:pt x="313" y="640"/>
                    <a:pt x="294" y="633"/>
                  </a:cubicBezTo>
                  <a:cubicBezTo>
                    <a:pt x="275" y="625"/>
                    <a:pt x="256" y="612"/>
                    <a:pt x="240" y="592"/>
                  </a:cubicBezTo>
                  <a:cubicBezTo>
                    <a:pt x="223" y="572"/>
                    <a:pt x="209" y="546"/>
                    <a:pt x="198" y="516"/>
                  </a:cubicBezTo>
                  <a:cubicBezTo>
                    <a:pt x="187" y="486"/>
                    <a:pt x="181" y="451"/>
                    <a:pt x="179" y="414"/>
                  </a:cubicBezTo>
                  <a:cubicBezTo>
                    <a:pt x="178" y="377"/>
                    <a:pt x="182" y="342"/>
                    <a:pt x="191" y="311"/>
                  </a:cubicBezTo>
                  <a:cubicBezTo>
                    <a:pt x="200" y="281"/>
                    <a:pt x="212" y="255"/>
                    <a:pt x="228" y="234"/>
                  </a:cubicBezTo>
                  <a:cubicBezTo>
                    <a:pt x="243" y="215"/>
                    <a:pt x="260" y="200"/>
                    <a:pt x="279" y="192"/>
                  </a:cubicBezTo>
                  <a:cubicBezTo>
                    <a:pt x="297" y="185"/>
                    <a:pt x="317" y="183"/>
                    <a:pt x="336" y="188"/>
                  </a:cubicBezTo>
                  <a:cubicBezTo>
                    <a:pt x="355" y="192"/>
                    <a:pt x="372" y="202"/>
                    <a:pt x="388" y="217"/>
                  </a:cubicBezTo>
                  <a:cubicBezTo>
                    <a:pt x="402" y="230"/>
                    <a:pt x="415" y="248"/>
                    <a:pt x="426" y="268"/>
                  </a:cubicBezTo>
                  <a:cubicBezTo>
                    <a:pt x="437" y="287"/>
                    <a:pt x="445" y="309"/>
                    <a:pt x="452" y="333"/>
                  </a:cubicBezTo>
                  <a:cubicBezTo>
                    <a:pt x="458" y="357"/>
                    <a:pt x="462" y="382"/>
                    <a:pt x="463" y="409"/>
                  </a:cubicBezTo>
                  <a:cubicBezTo>
                    <a:pt x="464" y="435"/>
                    <a:pt x="462" y="461"/>
                    <a:pt x="457" y="485"/>
                  </a:cubicBezTo>
                  <a:cubicBezTo>
                    <a:pt x="453" y="509"/>
                    <a:pt x="446" y="531"/>
                    <a:pt x="437" y="551"/>
                  </a:cubicBezTo>
                  <a:cubicBezTo>
                    <a:pt x="427" y="572"/>
                    <a:pt x="415" y="590"/>
                    <a:pt x="402" y="604"/>
                  </a:cubicBezTo>
                  <a:cubicBezTo>
                    <a:pt x="387" y="619"/>
                    <a:pt x="371" y="630"/>
                    <a:pt x="352" y="635"/>
                  </a:cubicBezTo>
                  <a:moveTo>
                    <a:pt x="334" y="135"/>
                  </a:moveTo>
                  <a:cubicBezTo>
                    <a:pt x="322" y="131"/>
                    <a:pt x="310" y="129"/>
                    <a:pt x="298" y="130"/>
                  </a:cubicBezTo>
                  <a:cubicBezTo>
                    <a:pt x="286" y="130"/>
                    <a:pt x="274" y="132"/>
                    <a:pt x="262" y="136"/>
                  </a:cubicBezTo>
                  <a:cubicBezTo>
                    <a:pt x="250" y="140"/>
                    <a:pt x="239" y="147"/>
                    <a:pt x="228" y="155"/>
                  </a:cubicBezTo>
                  <a:cubicBezTo>
                    <a:pt x="216" y="163"/>
                    <a:pt x="206" y="173"/>
                    <a:pt x="196" y="186"/>
                  </a:cubicBezTo>
                  <a:cubicBezTo>
                    <a:pt x="185" y="198"/>
                    <a:pt x="176" y="212"/>
                    <a:pt x="168" y="228"/>
                  </a:cubicBezTo>
                  <a:cubicBezTo>
                    <a:pt x="159" y="245"/>
                    <a:pt x="152" y="263"/>
                    <a:pt x="146" y="282"/>
                  </a:cubicBezTo>
                  <a:cubicBezTo>
                    <a:pt x="141" y="302"/>
                    <a:pt x="136" y="323"/>
                    <a:pt x="133" y="345"/>
                  </a:cubicBezTo>
                  <a:cubicBezTo>
                    <a:pt x="130" y="367"/>
                    <a:pt x="129" y="391"/>
                    <a:pt x="130" y="415"/>
                  </a:cubicBezTo>
                  <a:cubicBezTo>
                    <a:pt x="131" y="439"/>
                    <a:pt x="134" y="462"/>
                    <a:pt x="138" y="484"/>
                  </a:cubicBezTo>
                  <a:cubicBezTo>
                    <a:pt x="142" y="507"/>
                    <a:pt x="148" y="528"/>
                    <a:pt x="155" y="547"/>
                  </a:cubicBezTo>
                  <a:cubicBezTo>
                    <a:pt x="162" y="566"/>
                    <a:pt x="171" y="584"/>
                    <a:pt x="180" y="600"/>
                  </a:cubicBezTo>
                  <a:cubicBezTo>
                    <a:pt x="190" y="616"/>
                    <a:pt x="200" y="630"/>
                    <a:pt x="211" y="643"/>
                  </a:cubicBezTo>
                  <a:cubicBezTo>
                    <a:pt x="222" y="655"/>
                    <a:pt x="233" y="665"/>
                    <a:pt x="245" y="673"/>
                  </a:cubicBezTo>
                  <a:cubicBezTo>
                    <a:pt x="257" y="680"/>
                    <a:pt x="269" y="686"/>
                    <a:pt x="282" y="690"/>
                  </a:cubicBezTo>
                  <a:cubicBezTo>
                    <a:pt x="294" y="694"/>
                    <a:pt x="306" y="696"/>
                    <a:pt x="318" y="695"/>
                  </a:cubicBezTo>
                  <a:cubicBezTo>
                    <a:pt x="330" y="695"/>
                    <a:pt x="342" y="693"/>
                    <a:pt x="354" y="689"/>
                  </a:cubicBezTo>
                  <a:cubicBezTo>
                    <a:pt x="365" y="685"/>
                    <a:pt x="376" y="679"/>
                    <a:pt x="387" y="672"/>
                  </a:cubicBezTo>
                  <a:cubicBezTo>
                    <a:pt x="396" y="665"/>
                    <a:pt x="406" y="657"/>
                    <a:pt x="414" y="647"/>
                  </a:cubicBezTo>
                  <a:cubicBezTo>
                    <a:pt x="423" y="638"/>
                    <a:pt x="430" y="627"/>
                    <a:pt x="437" y="616"/>
                  </a:cubicBezTo>
                  <a:cubicBezTo>
                    <a:pt x="444" y="605"/>
                    <a:pt x="450" y="593"/>
                    <a:pt x="456" y="581"/>
                  </a:cubicBezTo>
                  <a:cubicBezTo>
                    <a:pt x="461" y="568"/>
                    <a:pt x="466" y="555"/>
                    <a:pt x="470" y="541"/>
                  </a:cubicBezTo>
                  <a:cubicBezTo>
                    <a:pt x="474" y="528"/>
                    <a:pt x="477" y="514"/>
                    <a:pt x="480" y="499"/>
                  </a:cubicBezTo>
                  <a:cubicBezTo>
                    <a:pt x="482" y="485"/>
                    <a:pt x="484" y="470"/>
                    <a:pt x="485" y="455"/>
                  </a:cubicBezTo>
                  <a:cubicBezTo>
                    <a:pt x="486" y="440"/>
                    <a:pt x="487" y="424"/>
                    <a:pt x="486" y="408"/>
                  </a:cubicBezTo>
                  <a:cubicBezTo>
                    <a:pt x="485" y="392"/>
                    <a:pt x="484" y="377"/>
                    <a:pt x="482" y="362"/>
                  </a:cubicBezTo>
                  <a:cubicBezTo>
                    <a:pt x="480" y="347"/>
                    <a:pt x="477" y="332"/>
                    <a:pt x="473" y="318"/>
                  </a:cubicBezTo>
                  <a:cubicBezTo>
                    <a:pt x="470" y="303"/>
                    <a:pt x="465" y="290"/>
                    <a:pt x="460" y="276"/>
                  </a:cubicBezTo>
                  <a:cubicBezTo>
                    <a:pt x="455" y="263"/>
                    <a:pt x="450" y="250"/>
                    <a:pt x="443" y="238"/>
                  </a:cubicBezTo>
                  <a:cubicBezTo>
                    <a:pt x="437" y="226"/>
                    <a:pt x="430" y="214"/>
                    <a:pt x="422" y="203"/>
                  </a:cubicBezTo>
                  <a:cubicBezTo>
                    <a:pt x="414" y="193"/>
                    <a:pt x="406" y="183"/>
                    <a:pt x="397" y="174"/>
                  </a:cubicBezTo>
                  <a:cubicBezTo>
                    <a:pt x="388" y="165"/>
                    <a:pt x="378" y="157"/>
                    <a:pt x="368" y="150"/>
                  </a:cubicBezTo>
                  <a:cubicBezTo>
                    <a:pt x="357" y="144"/>
                    <a:pt x="346" y="138"/>
                    <a:pt x="334" y="135"/>
                  </a:cubicBezTo>
                  <a:moveTo>
                    <a:pt x="356" y="756"/>
                  </a:moveTo>
                  <a:cubicBezTo>
                    <a:pt x="326" y="769"/>
                    <a:pt x="295" y="772"/>
                    <a:pt x="265" y="765"/>
                  </a:cubicBezTo>
                  <a:cubicBezTo>
                    <a:pt x="232" y="758"/>
                    <a:pt x="201" y="739"/>
                    <a:pt x="172" y="711"/>
                  </a:cubicBezTo>
                  <a:cubicBezTo>
                    <a:pt x="142" y="681"/>
                    <a:pt x="115" y="640"/>
                    <a:pt x="96" y="590"/>
                  </a:cubicBezTo>
                  <a:cubicBezTo>
                    <a:pt x="76" y="539"/>
                    <a:pt x="63" y="479"/>
                    <a:pt x="61" y="416"/>
                  </a:cubicBezTo>
                  <a:cubicBezTo>
                    <a:pt x="59" y="353"/>
                    <a:pt x="68" y="293"/>
                    <a:pt x="85" y="242"/>
                  </a:cubicBezTo>
                  <a:cubicBezTo>
                    <a:pt x="101" y="192"/>
                    <a:pt x="124" y="151"/>
                    <a:pt x="152" y="120"/>
                  </a:cubicBezTo>
                  <a:cubicBezTo>
                    <a:pt x="179" y="91"/>
                    <a:pt x="209" y="72"/>
                    <a:pt x="241" y="63"/>
                  </a:cubicBezTo>
                  <a:cubicBezTo>
                    <a:pt x="270" y="55"/>
                    <a:pt x="301" y="57"/>
                    <a:pt x="332" y="69"/>
                  </a:cubicBezTo>
                  <a:cubicBezTo>
                    <a:pt x="360" y="80"/>
                    <a:pt x="386" y="98"/>
                    <a:pt x="409" y="122"/>
                  </a:cubicBezTo>
                  <a:cubicBezTo>
                    <a:pt x="430" y="145"/>
                    <a:pt x="448" y="172"/>
                    <a:pt x="464" y="203"/>
                  </a:cubicBezTo>
                  <a:cubicBezTo>
                    <a:pt x="478" y="232"/>
                    <a:pt x="490" y="265"/>
                    <a:pt x="498" y="300"/>
                  </a:cubicBezTo>
                  <a:cubicBezTo>
                    <a:pt x="507" y="333"/>
                    <a:pt x="512" y="370"/>
                    <a:pt x="513" y="408"/>
                  </a:cubicBezTo>
                  <a:cubicBezTo>
                    <a:pt x="515" y="446"/>
                    <a:pt x="512" y="482"/>
                    <a:pt x="507" y="517"/>
                  </a:cubicBezTo>
                  <a:cubicBezTo>
                    <a:pt x="501" y="552"/>
                    <a:pt x="491" y="585"/>
                    <a:pt x="479" y="615"/>
                  </a:cubicBezTo>
                  <a:cubicBezTo>
                    <a:pt x="466" y="647"/>
                    <a:pt x="449" y="675"/>
                    <a:pt x="430" y="699"/>
                  </a:cubicBezTo>
                  <a:cubicBezTo>
                    <a:pt x="409" y="724"/>
                    <a:pt x="384" y="744"/>
                    <a:pt x="356" y="756"/>
                  </a:cubicBezTo>
                  <a:moveTo>
                    <a:pt x="330" y="17"/>
                  </a:moveTo>
                  <a:cubicBezTo>
                    <a:pt x="313" y="9"/>
                    <a:pt x="295" y="4"/>
                    <a:pt x="278" y="2"/>
                  </a:cubicBezTo>
                  <a:cubicBezTo>
                    <a:pt x="259" y="0"/>
                    <a:pt x="241" y="0"/>
                    <a:pt x="223" y="4"/>
                  </a:cubicBezTo>
                  <a:cubicBezTo>
                    <a:pt x="204" y="7"/>
                    <a:pt x="186" y="14"/>
                    <a:pt x="168" y="24"/>
                  </a:cubicBezTo>
                  <a:cubicBezTo>
                    <a:pt x="150" y="34"/>
                    <a:pt x="132" y="48"/>
                    <a:pt x="116" y="64"/>
                  </a:cubicBezTo>
                  <a:cubicBezTo>
                    <a:pt x="99" y="82"/>
                    <a:pt x="83" y="102"/>
                    <a:pt x="69" y="126"/>
                  </a:cubicBezTo>
                  <a:cubicBezTo>
                    <a:pt x="54" y="150"/>
                    <a:pt x="41" y="177"/>
                    <a:pt x="31" y="207"/>
                  </a:cubicBezTo>
                  <a:cubicBezTo>
                    <a:pt x="20" y="237"/>
                    <a:pt x="12" y="271"/>
                    <a:pt x="7" y="306"/>
                  </a:cubicBezTo>
                  <a:cubicBezTo>
                    <a:pt x="2" y="341"/>
                    <a:pt x="0" y="379"/>
                    <a:pt x="1" y="417"/>
                  </a:cubicBezTo>
                  <a:cubicBezTo>
                    <a:pt x="2" y="456"/>
                    <a:pt x="7" y="493"/>
                    <a:pt x="14" y="529"/>
                  </a:cubicBezTo>
                  <a:cubicBezTo>
                    <a:pt x="21" y="564"/>
                    <a:pt x="32" y="597"/>
                    <a:pt x="44" y="627"/>
                  </a:cubicBezTo>
                  <a:cubicBezTo>
                    <a:pt x="57" y="657"/>
                    <a:pt x="71" y="684"/>
                    <a:pt x="87" y="708"/>
                  </a:cubicBezTo>
                  <a:cubicBezTo>
                    <a:pt x="103" y="731"/>
                    <a:pt x="120" y="752"/>
                    <a:pt x="139" y="768"/>
                  </a:cubicBezTo>
                  <a:cubicBezTo>
                    <a:pt x="157" y="785"/>
                    <a:pt x="175" y="798"/>
                    <a:pt x="195" y="807"/>
                  </a:cubicBezTo>
                  <a:cubicBezTo>
                    <a:pt x="213" y="817"/>
                    <a:pt x="232" y="823"/>
                    <a:pt x="251" y="826"/>
                  </a:cubicBezTo>
                  <a:cubicBezTo>
                    <a:pt x="270" y="829"/>
                    <a:pt x="288" y="829"/>
                    <a:pt x="306" y="826"/>
                  </a:cubicBezTo>
                  <a:cubicBezTo>
                    <a:pt x="324" y="823"/>
                    <a:pt x="341" y="817"/>
                    <a:pt x="358" y="809"/>
                  </a:cubicBezTo>
                  <a:cubicBezTo>
                    <a:pt x="375" y="801"/>
                    <a:pt x="390" y="790"/>
                    <a:pt x="404" y="778"/>
                  </a:cubicBezTo>
                  <a:cubicBezTo>
                    <a:pt x="417" y="767"/>
                    <a:pt x="430" y="753"/>
                    <a:pt x="441" y="739"/>
                  </a:cubicBezTo>
                  <a:cubicBezTo>
                    <a:pt x="453" y="724"/>
                    <a:pt x="463" y="709"/>
                    <a:pt x="472" y="692"/>
                  </a:cubicBezTo>
                  <a:cubicBezTo>
                    <a:pt x="481" y="676"/>
                    <a:pt x="489" y="659"/>
                    <a:pt x="496" y="641"/>
                  </a:cubicBezTo>
                  <a:cubicBezTo>
                    <a:pt x="503" y="624"/>
                    <a:pt x="509" y="606"/>
                    <a:pt x="514" y="587"/>
                  </a:cubicBezTo>
                  <a:cubicBezTo>
                    <a:pt x="519" y="568"/>
                    <a:pt x="523" y="549"/>
                    <a:pt x="526" y="530"/>
                  </a:cubicBezTo>
                  <a:cubicBezTo>
                    <a:pt x="529" y="510"/>
                    <a:pt x="531" y="490"/>
                    <a:pt x="533" y="470"/>
                  </a:cubicBezTo>
                  <a:cubicBezTo>
                    <a:pt x="534" y="449"/>
                    <a:pt x="534" y="429"/>
                    <a:pt x="533" y="407"/>
                  </a:cubicBezTo>
                  <a:cubicBezTo>
                    <a:pt x="532" y="386"/>
                    <a:pt x="531" y="365"/>
                    <a:pt x="528" y="345"/>
                  </a:cubicBezTo>
                  <a:cubicBezTo>
                    <a:pt x="525" y="325"/>
                    <a:pt x="522" y="305"/>
                    <a:pt x="517" y="286"/>
                  </a:cubicBezTo>
                  <a:cubicBezTo>
                    <a:pt x="512" y="267"/>
                    <a:pt x="507" y="248"/>
                    <a:pt x="501" y="230"/>
                  </a:cubicBezTo>
                  <a:cubicBezTo>
                    <a:pt x="494" y="211"/>
                    <a:pt x="487" y="193"/>
                    <a:pt x="479" y="176"/>
                  </a:cubicBezTo>
                  <a:cubicBezTo>
                    <a:pt x="470" y="159"/>
                    <a:pt x="461" y="143"/>
                    <a:pt x="451" y="127"/>
                  </a:cubicBezTo>
                  <a:cubicBezTo>
                    <a:pt x="441" y="111"/>
                    <a:pt x="430" y="96"/>
                    <a:pt x="417" y="83"/>
                  </a:cubicBezTo>
                  <a:cubicBezTo>
                    <a:pt x="405" y="69"/>
                    <a:pt x="392" y="56"/>
                    <a:pt x="377" y="45"/>
                  </a:cubicBezTo>
                  <a:cubicBezTo>
                    <a:pt x="363" y="34"/>
                    <a:pt x="347" y="24"/>
                    <a:pt x="3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945" y="1492"/>
              <a:ext cx="1538" cy="2343"/>
            </a:xfrm>
            <a:custGeom>
              <a:avLst/>
              <a:gdLst>
                <a:gd name="T0" fmla="*/ 476 w 648"/>
                <a:gd name="T1" fmla="*/ 296 h 989"/>
                <a:gd name="T2" fmla="*/ 317 w 648"/>
                <a:gd name="T3" fmla="*/ 313 h 989"/>
                <a:gd name="T4" fmla="*/ 287 w 648"/>
                <a:gd name="T5" fmla="*/ 595 h 989"/>
                <a:gd name="T6" fmla="*/ 441 w 648"/>
                <a:gd name="T7" fmla="*/ 714 h 989"/>
                <a:gd name="T8" fmla="*/ 546 w 648"/>
                <a:gd name="T9" fmla="*/ 564 h 989"/>
                <a:gd name="T10" fmla="*/ 519 w 648"/>
                <a:gd name="T11" fmla="*/ 517 h 989"/>
                <a:gd name="T12" fmla="*/ 500 w 648"/>
                <a:gd name="T13" fmla="*/ 592 h 989"/>
                <a:gd name="T14" fmla="*/ 457 w 648"/>
                <a:gd name="T15" fmla="*/ 640 h 989"/>
                <a:gd name="T16" fmla="*/ 399 w 648"/>
                <a:gd name="T17" fmla="*/ 642 h 989"/>
                <a:gd name="T18" fmla="*/ 348 w 648"/>
                <a:gd name="T19" fmla="*/ 589 h 989"/>
                <a:gd name="T20" fmla="*/ 324 w 648"/>
                <a:gd name="T21" fmla="*/ 492 h 989"/>
                <a:gd name="T22" fmla="*/ 341 w 648"/>
                <a:gd name="T23" fmla="*/ 395 h 989"/>
                <a:gd name="T24" fmla="*/ 388 w 648"/>
                <a:gd name="T25" fmla="*/ 339 h 989"/>
                <a:gd name="T26" fmla="*/ 447 w 648"/>
                <a:gd name="T27" fmla="*/ 339 h 989"/>
                <a:gd name="T28" fmla="*/ 493 w 648"/>
                <a:gd name="T29" fmla="*/ 386 h 989"/>
                <a:gd name="T30" fmla="*/ 517 w 648"/>
                <a:gd name="T31" fmla="*/ 460 h 989"/>
                <a:gd name="T32" fmla="*/ 587 w 648"/>
                <a:gd name="T33" fmla="*/ 379 h 989"/>
                <a:gd name="T34" fmla="*/ 421 w 648"/>
                <a:gd name="T35" fmla="*/ 148 h 989"/>
                <a:gd name="T36" fmla="*/ 174 w 648"/>
                <a:gd name="T37" fmla="*/ 321 h 989"/>
                <a:gd name="T38" fmla="*/ 261 w 648"/>
                <a:gd name="T39" fmla="*/ 790 h 989"/>
                <a:gd name="T40" fmla="*/ 519 w 648"/>
                <a:gd name="T41" fmla="*/ 778 h 989"/>
                <a:gd name="T42" fmla="*/ 602 w 648"/>
                <a:gd name="T43" fmla="*/ 487 h 989"/>
                <a:gd name="T44" fmla="*/ 569 w 648"/>
                <a:gd name="T45" fmla="*/ 578 h 989"/>
                <a:gd name="T46" fmla="*/ 526 w 648"/>
                <a:gd name="T47" fmla="*/ 695 h 989"/>
                <a:gd name="T48" fmla="*/ 443 w 648"/>
                <a:gd name="T49" fmla="*/ 768 h 989"/>
                <a:gd name="T50" fmla="*/ 334 w 648"/>
                <a:gd name="T51" fmla="*/ 752 h 989"/>
                <a:gd name="T52" fmla="*/ 244 w 648"/>
                <a:gd name="T53" fmla="*/ 626 h 989"/>
                <a:gd name="T54" fmla="*/ 222 w 648"/>
                <a:gd name="T55" fmla="*/ 424 h 989"/>
                <a:gd name="T56" fmla="*/ 284 w 648"/>
                <a:gd name="T57" fmla="*/ 265 h 989"/>
                <a:gd name="T58" fmla="*/ 387 w 648"/>
                <a:gd name="T59" fmla="*/ 209 h 989"/>
                <a:gd name="T60" fmla="*/ 486 w 648"/>
                <a:gd name="T61" fmla="*/ 253 h 989"/>
                <a:gd name="T62" fmla="*/ 549 w 648"/>
                <a:gd name="T63" fmla="*/ 355 h 989"/>
                <a:gd name="T64" fmla="*/ 575 w 648"/>
                <a:gd name="T65" fmla="*/ 487 h 989"/>
                <a:gd name="T66" fmla="*/ 628 w 648"/>
                <a:gd name="T67" fmla="*/ 349 h 989"/>
                <a:gd name="T68" fmla="*/ 417 w 648"/>
                <a:gd name="T69" fmla="*/ 30 h 989"/>
                <a:gd name="T70" fmla="*/ 44 w 648"/>
                <a:gd name="T71" fmla="*/ 236 h 989"/>
                <a:gd name="T72" fmla="*/ 182 w 648"/>
                <a:gd name="T73" fmla="*/ 927 h 989"/>
                <a:gd name="T74" fmla="*/ 545 w 648"/>
                <a:gd name="T75" fmla="*/ 867 h 989"/>
                <a:gd name="T76" fmla="*/ 646 w 648"/>
                <a:gd name="T77" fmla="*/ 486 h 989"/>
                <a:gd name="T78" fmla="*/ 603 w 648"/>
                <a:gd name="T79" fmla="*/ 666 h 989"/>
                <a:gd name="T80" fmla="*/ 530 w 648"/>
                <a:gd name="T81" fmla="*/ 818 h 989"/>
                <a:gd name="T82" fmla="*/ 395 w 648"/>
                <a:gd name="T83" fmla="*/ 905 h 989"/>
                <a:gd name="T84" fmla="*/ 228 w 648"/>
                <a:gd name="T85" fmla="*/ 847 h 989"/>
                <a:gd name="T86" fmla="*/ 103 w 648"/>
                <a:gd name="T87" fmla="*/ 608 h 989"/>
                <a:gd name="T88" fmla="*/ 120 w 648"/>
                <a:gd name="T89" fmla="*/ 286 h 989"/>
                <a:gd name="T90" fmla="*/ 257 w 648"/>
                <a:gd name="T91" fmla="*/ 103 h 989"/>
                <a:gd name="T92" fmla="*/ 419 w 648"/>
                <a:gd name="T93" fmla="*/ 96 h 989"/>
                <a:gd name="T94" fmla="*/ 540 w 648"/>
                <a:gd name="T95" fmla="*/ 206 h 989"/>
                <a:gd name="T96" fmla="*/ 606 w 648"/>
                <a:gd name="T97" fmla="*/ 365 h 989"/>
                <a:gd name="T98" fmla="*/ 622 w 648"/>
                <a:gd name="T99" fmla="*/ 549 h 989"/>
                <a:gd name="T100" fmla="*/ 452 w 648"/>
                <a:gd name="T101" fmla="*/ 404 h 989"/>
                <a:gd name="T102" fmla="*/ 387 w 648"/>
                <a:gd name="T103" fmla="*/ 420 h 989"/>
                <a:gd name="T104" fmla="*/ 377 w 648"/>
                <a:gd name="T105" fmla="*/ 531 h 989"/>
                <a:gd name="T106" fmla="*/ 436 w 648"/>
                <a:gd name="T107" fmla="*/ 585 h 989"/>
                <a:gd name="T108" fmla="*/ 485 w 648"/>
                <a:gd name="T109" fmla="*/ 52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8" h="989">
                  <a:moveTo>
                    <a:pt x="541" y="412"/>
                  </a:moveTo>
                  <a:cubicBezTo>
                    <a:pt x="534" y="388"/>
                    <a:pt x="526" y="366"/>
                    <a:pt x="515" y="347"/>
                  </a:cubicBezTo>
                  <a:cubicBezTo>
                    <a:pt x="504" y="327"/>
                    <a:pt x="491" y="309"/>
                    <a:pt x="476" y="296"/>
                  </a:cubicBezTo>
                  <a:cubicBezTo>
                    <a:pt x="461" y="281"/>
                    <a:pt x="444" y="271"/>
                    <a:pt x="425" y="267"/>
                  </a:cubicBezTo>
                  <a:cubicBezTo>
                    <a:pt x="405" y="262"/>
                    <a:pt x="386" y="264"/>
                    <a:pt x="368" y="271"/>
                  </a:cubicBezTo>
                  <a:cubicBezTo>
                    <a:pt x="349" y="279"/>
                    <a:pt x="332" y="294"/>
                    <a:pt x="317" y="313"/>
                  </a:cubicBezTo>
                  <a:cubicBezTo>
                    <a:pt x="301" y="334"/>
                    <a:pt x="289" y="360"/>
                    <a:pt x="280" y="390"/>
                  </a:cubicBezTo>
                  <a:cubicBezTo>
                    <a:pt x="271" y="421"/>
                    <a:pt x="267" y="456"/>
                    <a:pt x="268" y="493"/>
                  </a:cubicBezTo>
                  <a:cubicBezTo>
                    <a:pt x="269" y="530"/>
                    <a:pt x="276" y="565"/>
                    <a:pt x="287" y="595"/>
                  </a:cubicBezTo>
                  <a:cubicBezTo>
                    <a:pt x="298" y="625"/>
                    <a:pt x="312" y="651"/>
                    <a:pt x="329" y="671"/>
                  </a:cubicBezTo>
                  <a:cubicBezTo>
                    <a:pt x="345" y="691"/>
                    <a:pt x="364" y="704"/>
                    <a:pt x="383" y="712"/>
                  </a:cubicBezTo>
                  <a:cubicBezTo>
                    <a:pt x="402" y="719"/>
                    <a:pt x="422" y="720"/>
                    <a:pt x="441" y="714"/>
                  </a:cubicBezTo>
                  <a:cubicBezTo>
                    <a:pt x="459" y="709"/>
                    <a:pt x="476" y="698"/>
                    <a:pt x="490" y="683"/>
                  </a:cubicBezTo>
                  <a:cubicBezTo>
                    <a:pt x="504" y="669"/>
                    <a:pt x="516" y="651"/>
                    <a:pt x="526" y="630"/>
                  </a:cubicBezTo>
                  <a:cubicBezTo>
                    <a:pt x="535" y="610"/>
                    <a:pt x="542" y="588"/>
                    <a:pt x="546" y="564"/>
                  </a:cubicBezTo>
                  <a:cubicBezTo>
                    <a:pt x="550" y="540"/>
                    <a:pt x="552" y="514"/>
                    <a:pt x="551" y="488"/>
                  </a:cubicBezTo>
                  <a:cubicBezTo>
                    <a:pt x="550" y="461"/>
                    <a:pt x="547" y="436"/>
                    <a:pt x="541" y="412"/>
                  </a:cubicBezTo>
                  <a:close/>
                  <a:moveTo>
                    <a:pt x="519" y="517"/>
                  </a:moveTo>
                  <a:cubicBezTo>
                    <a:pt x="519" y="526"/>
                    <a:pt x="517" y="535"/>
                    <a:pt x="516" y="544"/>
                  </a:cubicBezTo>
                  <a:cubicBezTo>
                    <a:pt x="514" y="552"/>
                    <a:pt x="512" y="561"/>
                    <a:pt x="509" y="569"/>
                  </a:cubicBezTo>
                  <a:cubicBezTo>
                    <a:pt x="507" y="577"/>
                    <a:pt x="503" y="584"/>
                    <a:pt x="500" y="592"/>
                  </a:cubicBezTo>
                  <a:cubicBezTo>
                    <a:pt x="496" y="599"/>
                    <a:pt x="493" y="605"/>
                    <a:pt x="488" y="612"/>
                  </a:cubicBezTo>
                  <a:cubicBezTo>
                    <a:pt x="484" y="618"/>
                    <a:pt x="479" y="623"/>
                    <a:pt x="474" y="628"/>
                  </a:cubicBezTo>
                  <a:cubicBezTo>
                    <a:pt x="469" y="633"/>
                    <a:pt x="463" y="637"/>
                    <a:pt x="457" y="640"/>
                  </a:cubicBezTo>
                  <a:cubicBezTo>
                    <a:pt x="451" y="644"/>
                    <a:pt x="445" y="646"/>
                    <a:pt x="439" y="647"/>
                  </a:cubicBezTo>
                  <a:cubicBezTo>
                    <a:pt x="432" y="649"/>
                    <a:pt x="425" y="649"/>
                    <a:pt x="419" y="648"/>
                  </a:cubicBezTo>
                  <a:cubicBezTo>
                    <a:pt x="412" y="647"/>
                    <a:pt x="405" y="645"/>
                    <a:pt x="399" y="642"/>
                  </a:cubicBezTo>
                  <a:cubicBezTo>
                    <a:pt x="392" y="639"/>
                    <a:pt x="386" y="635"/>
                    <a:pt x="380" y="630"/>
                  </a:cubicBezTo>
                  <a:cubicBezTo>
                    <a:pt x="374" y="625"/>
                    <a:pt x="368" y="619"/>
                    <a:pt x="363" y="612"/>
                  </a:cubicBezTo>
                  <a:cubicBezTo>
                    <a:pt x="357" y="605"/>
                    <a:pt x="352" y="597"/>
                    <a:pt x="348" y="589"/>
                  </a:cubicBezTo>
                  <a:cubicBezTo>
                    <a:pt x="343" y="580"/>
                    <a:pt x="339" y="570"/>
                    <a:pt x="336" y="560"/>
                  </a:cubicBezTo>
                  <a:cubicBezTo>
                    <a:pt x="332" y="550"/>
                    <a:pt x="329" y="539"/>
                    <a:pt x="327" y="528"/>
                  </a:cubicBezTo>
                  <a:cubicBezTo>
                    <a:pt x="325" y="516"/>
                    <a:pt x="324" y="504"/>
                    <a:pt x="324" y="492"/>
                  </a:cubicBezTo>
                  <a:cubicBezTo>
                    <a:pt x="323" y="480"/>
                    <a:pt x="324" y="468"/>
                    <a:pt x="325" y="456"/>
                  </a:cubicBezTo>
                  <a:cubicBezTo>
                    <a:pt x="326" y="445"/>
                    <a:pt x="328" y="434"/>
                    <a:pt x="331" y="423"/>
                  </a:cubicBezTo>
                  <a:cubicBezTo>
                    <a:pt x="334" y="413"/>
                    <a:pt x="337" y="403"/>
                    <a:pt x="341" y="395"/>
                  </a:cubicBezTo>
                  <a:cubicBezTo>
                    <a:pt x="345" y="386"/>
                    <a:pt x="349" y="378"/>
                    <a:pt x="354" y="371"/>
                  </a:cubicBezTo>
                  <a:cubicBezTo>
                    <a:pt x="359" y="363"/>
                    <a:pt x="365" y="357"/>
                    <a:pt x="370" y="352"/>
                  </a:cubicBezTo>
                  <a:cubicBezTo>
                    <a:pt x="376" y="347"/>
                    <a:pt x="382" y="343"/>
                    <a:pt x="388" y="339"/>
                  </a:cubicBezTo>
                  <a:cubicBezTo>
                    <a:pt x="394" y="336"/>
                    <a:pt x="401" y="334"/>
                    <a:pt x="407" y="333"/>
                  </a:cubicBezTo>
                  <a:cubicBezTo>
                    <a:pt x="414" y="332"/>
                    <a:pt x="421" y="332"/>
                    <a:pt x="427" y="333"/>
                  </a:cubicBezTo>
                  <a:cubicBezTo>
                    <a:pt x="434" y="334"/>
                    <a:pt x="441" y="336"/>
                    <a:pt x="447" y="339"/>
                  </a:cubicBezTo>
                  <a:cubicBezTo>
                    <a:pt x="453" y="342"/>
                    <a:pt x="459" y="346"/>
                    <a:pt x="464" y="351"/>
                  </a:cubicBezTo>
                  <a:cubicBezTo>
                    <a:pt x="469" y="355"/>
                    <a:pt x="475" y="361"/>
                    <a:pt x="479" y="367"/>
                  </a:cubicBezTo>
                  <a:cubicBezTo>
                    <a:pt x="484" y="373"/>
                    <a:pt x="489" y="379"/>
                    <a:pt x="493" y="386"/>
                  </a:cubicBezTo>
                  <a:cubicBezTo>
                    <a:pt x="497" y="393"/>
                    <a:pt x="500" y="401"/>
                    <a:pt x="503" y="408"/>
                  </a:cubicBezTo>
                  <a:cubicBezTo>
                    <a:pt x="507" y="416"/>
                    <a:pt x="509" y="425"/>
                    <a:pt x="512" y="433"/>
                  </a:cubicBezTo>
                  <a:cubicBezTo>
                    <a:pt x="514" y="442"/>
                    <a:pt x="516" y="451"/>
                    <a:pt x="517" y="460"/>
                  </a:cubicBezTo>
                  <a:cubicBezTo>
                    <a:pt x="519" y="469"/>
                    <a:pt x="519" y="479"/>
                    <a:pt x="520" y="488"/>
                  </a:cubicBezTo>
                  <a:cubicBezTo>
                    <a:pt x="520" y="498"/>
                    <a:pt x="520" y="508"/>
                    <a:pt x="519" y="517"/>
                  </a:cubicBezTo>
                  <a:close/>
                  <a:moveTo>
                    <a:pt x="587" y="379"/>
                  </a:moveTo>
                  <a:cubicBezTo>
                    <a:pt x="579" y="344"/>
                    <a:pt x="567" y="311"/>
                    <a:pt x="552" y="282"/>
                  </a:cubicBezTo>
                  <a:cubicBezTo>
                    <a:pt x="537" y="251"/>
                    <a:pt x="519" y="224"/>
                    <a:pt x="498" y="201"/>
                  </a:cubicBezTo>
                  <a:cubicBezTo>
                    <a:pt x="475" y="177"/>
                    <a:pt x="449" y="159"/>
                    <a:pt x="421" y="148"/>
                  </a:cubicBezTo>
                  <a:cubicBezTo>
                    <a:pt x="390" y="136"/>
                    <a:pt x="359" y="134"/>
                    <a:pt x="330" y="142"/>
                  </a:cubicBezTo>
                  <a:cubicBezTo>
                    <a:pt x="298" y="151"/>
                    <a:pt x="268" y="170"/>
                    <a:pt x="241" y="199"/>
                  </a:cubicBezTo>
                  <a:cubicBezTo>
                    <a:pt x="213" y="230"/>
                    <a:pt x="190" y="271"/>
                    <a:pt x="174" y="321"/>
                  </a:cubicBezTo>
                  <a:cubicBezTo>
                    <a:pt x="157" y="372"/>
                    <a:pt x="148" y="432"/>
                    <a:pt x="150" y="495"/>
                  </a:cubicBezTo>
                  <a:cubicBezTo>
                    <a:pt x="152" y="558"/>
                    <a:pt x="165" y="618"/>
                    <a:pt x="185" y="669"/>
                  </a:cubicBezTo>
                  <a:cubicBezTo>
                    <a:pt x="204" y="719"/>
                    <a:pt x="231" y="760"/>
                    <a:pt x="261" y="790"/>
                  </a:cubicBezTo>
                  <a:cubicBezTo>
                    <a:pt x="289" y="818"/>
                    <a:pt x="321" y="837"/>
                    <a:pt x="354" y="844"/>
                  </a:cubicBezTo>
                  <a:cubicBezTo>
                    <a:pt x="384" y="851"/>
                    <a:pt x="415" y="848"/>
                    <a:pt x="445" y="835"/>
                  </a:cubicBezTo>
                  <a:cubicBezTo>
                    <a:pt x="473" y="823"/>
                    <a:pt x="498" y="803"/>
                    <a:pt x="519" y="778"/>
                  </a:cubicBezTo>
                  <a:cubicBezTo>
                    <a:pt x="538" y="754"/>
                    <a:pt x="555" y="726"/>
                    <a:pt x="568" y="694"/>
                  </a:cubicBezTo>
                  <a:cubicBezTo>
                    <a:pt x="580" y="664"/>
                    <a:pt x="590" y="631"/>
                    <a:pt x="595" y="596"/>
                  </a:cubicBezTo>
                  <a:cubicBezTo>
                    <a:pt x="601" y="561"/>
                    <a:pt x="604" y="525"/>
                    <a:pt x="602" y="487"/>
                  </a:cubicBezTo>
                  <a:cubicBezTo>
                    <a:pt x="601" y="449"/>
                    <a:pt x="596" y="412"/>
                    <a:pt x="587" y="379"/>
                  </a:cubicBezTo>
                  <a:close/>
                  <a:moveTo>
                    <a:pt x="574" y="534"/>
                  </a:moveTo>
                  <a:cubicBezTo>
                    <a:pt x="573" y="549"/>
                    <a:pt x="571" y="564"/>
                    <a:pt x="569" y="578"/>
                  </a:cubicBezTo>
                  <a:cubicBezTo>
                    <a:pt x="566" y="593"/>
                    <a:pt x="563" y="607"/>
                    <a:pt x="559" y="620"/>
                  </a:cubicBezTo>
                  <a:cubicBezTo>
                    <a:pt x="555" y="634"/>
                    <a:pt x="550" y="647"/>
                    <a:pt x="545" y="660"/>
                  </a:cubicBezTo>
                  <a:cubicBezTo>
                    <a:pt x="539" y="672"/>
                    <a:pt x="533" y="684"/>
                    <a:pt x="526" y="695"/>
                  </a:cubicBezTo>
                  <a:cubicBezTo>
                    <a:pt x="519" y="706"/>
                    <a:pt x="511" y="717"/>
                    <a:pt x="503" y="726"/>
                  </a:cubicBezTo>
                  <a:cubicBezTo>
                    <a:pt x="495" y="736"/>
                    <a:pt x="485" y="744"/>
                    <a:pt x="475" y="751"/>
                  </a:cubicBezTo>
                  <a:cubicBezTo>
                    <a:pt x="465" y="758"/>
                    <a:pt x="454" y="764"/>
                    <a:pt x="443" y="768"/>
                  </a:cubicBezTo>
                  <a:cubicBezTo>
                    <a:pt x="431" y="772"/>
                    <a:pt x="419" y="774"/>
                    <a:pt x="407" y="774"/>
                  </a:cubicBezTo>
                  <a:cubicBezTo>
                    <a:pt x="395" y="775"/>
                    <a:pt x="382" y="773"/>
                    <a:pt x="370" y="769"/>
                  </a:cubicBezTo>
                  <a:cubicBezTo>
                    <a:pt x="358" y="765"/>
                    <a:pt x="346" y="759"/>
                    <a:pt x="334" y="752"/>
                  </a:cubicBezTo>
                  <a:cubicBezTo>
                    <a:pt x="322" y="744"/>
                    <a:pt x="311" y="734"/>
                    <a:pt x="300" y="722"/>
                  </a:cubicBezTo>
                  <a:cubicBezTo>
                    <a:pt x="289" y="709"/>
                    <a:pt x="278" y="695"/>
                    <a:pt x="269" y="679"/>
                  </a:cubicBezTo>
                  <a:cubicBezTo>
                    <a:pt x="260" y="663"/>
                    <a:pt x="251" y="645"/>
                    <a:pt x="244" y="626"/>
                  </a:cubicBezTo>
                  <a:cubicBezTo>
                    <a:pt x="237" y="607"/>
                    <a:pt x="231" y="586"/>
                    <a:pt x="227" y="563"/>
                  </a:cubicBezTo>
                  <a:cubicBezTo>
                    <a:pt x="222" y="541"/>
                    <a:pt x="220" y="518"/>
                    <a:pt x="219" y="494"/>
                  </a:cubicBezTo>
                  <a:cubicBezTo>
                    <a:pt x="218" y="470"/>
                    <a:pt x="219" y="446"/>
                    <a:pt x="222" y="424"/>
                  </a:cubicBezTo>
                  <a:cubicBezTo>
                    <a:pt x="225" y="402"/>
                    <a:pt x="229" y="381"/>
                    <a:pt x="235" y="361"/>
                  </a:cubicBezTo>
                  <a:cubicBezTo>
                    <a:pt x="241" y="342"/>
                    <a:pt x="248" y="324"/>
                    <a:pt x="257" y="307"/>
                  </a:cubicBezTo>
                  <a:cubicBezTo>
                    <a:pt x="265" y="291"/>
                    <a:pt x="274" y="277"/>
                    <a:pt x="284" y="265"/>
                  </a:cubicBezTo>
                  <a:cubicBezTo>
                    <a:pt x="294" y="252"/>
                    <a:pt x="305" y="242"/>
                    <a:pt x="317" y="234"/>
                  </a:cubicBezTo>
                  <a:cubicBezTo>
                    <a:pt x="328" y="226"/>
                    <a:pt x="339" y="219"/>
                    <a:pt x="351" y="215"/>
                  </a:cubicBezTo>
                  <a:cubicBezTo>
                    <a:pt x="363" y="211"/>
                    <a:pt x="375" y="209"/>
                    <a:pt x="387" y="209"/>
                  </a:cubicBezTo>
                  <a:cubicBezTo>
                    <a:pt x="399" y="208"/>
                    <a:pt x="411" y="210"/>
                    <a:pt x="423" y="214"/>
                  </a:cubicBezTo>
                  <a:cubicBezTo>
                    <a:pt x="435" y="217"/>
                    <a:pt x="446" y="223"/>
                    <a:pt x="457" y="229"/>
                  </a:cubicBezTo>
                  <a:cubicBezTo>
                    <a:pt x="467" y="236"/>
                    <a:pt x="477" y="244"/>
                    <a:pt x="486" y="253"/>
                  </a:cubicBezTo>
                  <a:cubicBezTo>
                    <a:pt x="495" y="262"/>
                    <a:pt x="503" y="272"/>
                    <a:pt x="511" y="282"/>
                  </a:cubicBezTo>
                  <a:cubicBezTo>
                    <a:pt x="519" y="293"/>
                    <a:pt x="526" y="305"/>
                    <a:pt x="532" y="317"/>
                  </a:cubicBezTo>
                  <a:cubicBezTo>
                    <a:pt x="539" y="329"/>
                    <a:pt x="544" y="342"/>
                    <a:pt x="549" y="355"/>
                  </a:cubicBezTo>
                  <a:cubicBezTo>
                    <a:pt x="554" y="369"/>
                    <a:pt x="559" y="382"/>
                    <a:pt x="562" y="397"/>
                  </a:cubicBezTo>
                  <a:cubicBezTo>
                    <a:pt x="566" y="411"/>
                    <a:pt x="569" y="426"/>
                    <a:pt x="571" y="441"/>
                  </a:cubicBezTo>
                  <a:cubicBezTo>
                    <a:pt x="573" y="456"/>
                    <a:pt x="574" y="471"/>
                    <a:pt x="575" y="487"/>
                  </a:cubicBezTo>
                  <a:cubicBezTo>
                    <a:pt x="575" y="503"/>
                    <a:pt x="575" y="519"/>
                    <a:pt x="574" y="534"/>
                  </a:cubicBezTo>
                  <a:close/>
                  <a:moveTo>
                    <a:pt x="646" y="486"/>
                  </a:moveTo>
                  <a:cubicBezTo>
                    <a:pt x="644" y="438"/>
                    <a:pt x="638" y="392"/>
                    <a:pt x="628" y="349"/>
                  </a:cubicBezTo>
                  <a:cubicBezTo>
                    <a:pt x="618" y="305"/>
                    <a:pt x="604" y="263"/>
                    <a:pt x="586" y="224"/>
                  </a:cubicBezTo>
                  <a:cubicBezTo>
                    <a:pt x="567" y="183"/>
                    <a:pt x="544" y="145"/>
                    <a:pt x="517" y="113"/>
                  </a:cubicBezTo>
                  <a:cubicBezTo>
                    <a:pt x="488" y="79"/>
                    <a:pt x="455" y="50"/>
                    <a:pt x="417" y="30"/>
                  </a:cubicBezTo>
                  <a:cubicBezTo>
                    <a:pt x="375" y="8"/>
                    <a:pt x="332" y="0"/>
                    <a:pt x="289" y="4"/>
                  </a:cubicBezTo>
                  <a:cubicBezTo>
                    <a:pt x="242" y="9"/>
                    <a:pt x="196" y="30"/>
                    <a:pt x="154" y="67"/>
                  </a:cubicBezTo>
                  <a:cubicBezTo>
                    <a:pt x="110" y="107"/>
                    <a:pt x="71" y="164"/>
                    <a:pt x="44" y="236"/>
                  </a:cubicBezTo>
                  <a:cubicBezTo>
                    <a:pt x="15" y="312"/>
                    <a:pt x="0" y="401"/>
                    <a:pt x="3" y="498"/>
                  </a:cubicBezTo>
                  <a:cubicBezTo>
                    <a:pt x="5" y="594"/>
                    <a:pt x="26" y="684"/>
                    <a:pt x="60" y="759"/>
                  </a:cubicBezTo>
                  <a:cubicBezTo>
                    <a:pt x="92" y="831"/>
                    <a:pt x="134" y="888"/>
                    <a:pt x="182" y="927"/>
                  </a:cubicBezTo>
                  <a:cubicBezTo>
                    <a:pt x="226" y="963"/>
                    <a:pt x="274" y="983"/>
                    <a:pt x="322" y="986"/>
                  </a:cubicBezTo>
                  <a:cubicBezTo>
                    <a:pt x="366" y="989"/>
                    <a:pt x="409" y="979"/>
                    <a:pt x="449" y="955"/>
                  </a:cubicBezTo>
                  <a:cubicBezTo>
                    <a:pt x="487" y="934"/>
                    <a:pt x="518" y="903"/>
                    <a:pt x="545" y="867"/>
                  </a:cubicBezTo>
                  <a:cubicBezTo>
                    <a:pt x="569" y="833"/>
                    <a:pt x="590" y="794"/>
                    <a:pt x="606" y="752"/>
                  </a:cubicBezTo>
                  <a:cubicBezTo>
                    <a:pt x="620" y="712"/>
                    <a:pt x="632" y="669"/>
                    <a:pt x="638" y="624"/>
                  </a:cubicBezTo>
                  <a:cubicBezTo>
                    <a:pt x="645" y="580"/>
                    <a:pt x="648" y="534"/>
                    <a:pt x="646" y="486"/>
                  </a:cubicBezTo>
                  <a:close/>
                  <a:moveTo>
                    <a:pt x="622" y="549"/>
                  </a:moveTo>
                  <a:cubicBezTo>
                    <a:pt x="620" y="569"/>
                    <a:pt x="618" y="589"/>
                    <a:pt x="615" y="609"/>
                  </a:cubicBezTo>
                  <a:cubicBezTo>
                    <a:pt x="612" y="628"/>
                    <a:pt x="608" y="647"/>
                    <a:pt x="603" y="666"/>
                  </a:cubicBezTo>
                  <a:cubicBezTo>
                    <a:pt x="598" y="685"/>
                    <a:pt x="592" y="703"/>
                    <a:pt x="585" y="720"/>
                  </a:cubicBezTo>
                  <a:cubicBezTo>
                    <a:pt x="578" y="738"/>
                    <a:pt x="570" y="755"/>
                    <a:pt x="561" y="771"/>
                  </a:cubicBezTo>
                  <a:cubicBezTo>
                    <a:pt x="552" y="788"/>
                    <a:pt x="541" y="803"/>
                    <a:pt x="530" y="818"/>
                  </a:cubicBezTo>
                  <a:cubicBezTo>
                    <a:pt x="519" y="832"/>
                    <a:pt x="506" y="846"/>
                    <a:pt x="493" y="857"/>
                  </a:cubicBezTo>
                  <a:cubicBezTo>
                    <a:pt x="479" y="869"/>
                    <a:pt x="463" y="880"/>
                    <a:pt x="447" y="888"/>
                  </a:cubicBezTo>
                  <a:cubicBezTo>
                    <a:pt x="430" y="896"/>
                    <a:pt x="413" y="902"/>
                    <a:pt x="395" y="905"/>
                  </a:cubicBezTo>
                  <a:cubicBezTo>
                    <a:pt x="377" y="908"/>
                    <a:pt x="358" y="908"/>
                    <a:pt x="340" y="905"/>
                  </a:cubicBezTo>
                  <a:cubicBezTo>
                    <a:pt x="321" y="902"/>
                    <a:pt x="302" y="896"/>
                    <a:pt x="283" y="886"/>
                  </a:cubicBezTo>
                  <a:cubicBezTo>
                    <a:pt x="264" y="877"/>
                    <a:pt x="245" y="864"/>
                    <a:pt x="228" y="847"/>
                  </a:cubicBezTo>
                  <a:cubicBezTo>
                    <a:pt x="209" y="831"/>
                    <a:pt x="192" y="810"/>
                    <a:pt x="176" y="787"/>
                  </a:cubicBezTo>
                  <a:cubicBezTo>
                    <a:pt x="160" y="763"/>
                    <a:pt x="146" y="736"/>
                    <a:pt x="133" y="706"/>
                  </a:cubicBezTo>
                  <a:cubicBezTo>
                    <a:pt x="121" y="676"/>
                    <a:pt x="110" y="643"/>
                    <a:pt x="103" y="608"/>
                  </a:cubicBezTo>
                  <a:cubicBezTo>
                    <a:pt x="95" y="572"/>
                    <a:pt x="91" y="535"/>
                    <a:pt x="90" y="496"/>
                  </a:cubicBezTo>
                  <a:cubicBezTo>
                    <a:pt x="89" y="458"/>
                    <a:pt x="91" y="420"/>
                    <a:pt x="96" y="385"/>
                  </a:cubicBezTo>
                  <a:cubicBezTo>
                    <a:pt x="101" y="350"/>
                    <a:pt x="109" y="316"/>
                    <a:pt x="120" y="286"/>
                  </a:cubicBezTo>
                  <a:cubicBezTo>
                    <a:pt x="130" y="256"/>
                    <a:pt x="143" y="229"/>
                    <a:pt x="158" y="205"/>
                  </a:cubicBezTo>
                  <a:cubicBezTo>
                    <a:pt x="172" y="181"/>
                    <a:pt x="188" y="161"/>
                    <a:pt x="205" y="143"/>
                  </a:cubicBezTo>
                  <a:cubicBezTo>
                    <a:pt x="221" y="127"/>
                    <a:pt x="239" y="113"/>
                    <a:pt x="257" y="103"/>
                  </a:cubicBezTo>
                  <a:cubicBezTo>
                    <a:pt x="275" y="93"/>
                    <a:pt x="293" y="86"/>
                    <a:pt x="312" y="83"/>
                  </a:cubicBezTo>
                  <a:cubicBezTo>
                    <a:pt x="330" y="79"/>
                    <a:pt x="348" y="79"/>
                    <a:pt x="366" y="81"/>
                  </a:cubicBezTo>
                  <a:cubicBezTo>
                    <a:pt x="384" y="83"/>
                    <a:pt x="402" y="88"/>
                    <a:pt x="419" y="96"/>
                  </a:cubicBezTo>
                  <a:cubicBezTo>
                    <a:pt x="436" y="103"/>
                    <a:pt x="452" y="113"/>
                    <a:pt x="466" y="124"/>
                  </a:cubicBezTo>
                  <a:cubicBezTo>
                    <a:pt x="481" y="135"/>
                    <a:pt x="494" y="148"/>
                    <a:pt x="506" y="162"/>
                  </a:cubicBezTo>
                  <a:cubicBezTo>
                    <a:pt x="518" y="175"/>
                    <a:pt x="530" y="190"/>
                    <a:pt x="540" y="206"/>
                  </a:cubicBezTo>
                  <a:cubicBezTo>
                    <a:pt x="550" y="222"/>
                    <a:pt x="559" y="238"/>
                    <a:pt x="568" y="255"/>
                  </a:cubicBezTo>
                  <a:cubicBezTo>
                    <a:pt x="576" y="272"/>
                    <a:pt x="583" y="290"/>
                    <a:pt x="589" y="309"/>
                  </a:cubicBezTo>
                  <a:cubicBezTo>
                    <a:pt x="596" y="327"/>
                    <a:pt x="601" y="346"/>
                    <a:pt x="606" y="365"/>
                  </a:cubicBezTo>
                  <a:cubicBezTo>
                    <a:pt x="610" y="384"/>
                    <a:pt x="614" y="404"/>
                    <a:pt x="617" y="424"/>
                  </a:cubicBezTo>
                  <a:cubicBezTo>
                    <a:pt x="620" y="444"/>
                    <a:pt x="621" y="465"/>
                    <a:pt x="622" y="486"/>
                  </a:cubicBezTo>
                  <a:cubicBezTo>
                    <a:pt x="623" y="508"/>
                    <a:pt x="623" y="528"/>
                    <a:pt x="622" y="549"/>
                  </a:cubicBezTo>
                  <a:close/>
                  <a:moveTo>
                    <a:pt x="482" y="454"/>
                  </a:moveTo>
                  <a:cubicBezTo>
                    <a:pt x="479" y="443"/>
                    <a:pt x="475" y="433"/>
                    <a:pt x="470" y="425"/>
                  </a:cubicBezTo>
                  <a:cubicBezTo>
                    <a:pt x="465" y="416"/>
                    <a:pt x="459" y="409"/>
                    <a:pt x="452" y="404"/>
                  </a:cubicBezTo>
                  <a:cubicBezTo>
                    <a:pt x="445" y="399"/>
                    <a:pt x="438" y="396"/>
                    <a:pt x="430" y="395"/>
                  </a:cubicBezTo>
                  <a:cubicBezTo>
                    <a:pt x="421" y="394"/>
                    <a:pt x="414" y="396"/>
                    <a:pt x="406" y="400"/>
                  </a:cubicBezTo>
                  <a:cubicBezTo>
                    <a:pt x="399" y="405"/>
                    <a:pt x="392" y="411"/>
                    <a:pt x="387" y="420"/>
                  </a:cubicBezTo>
                  <a:cubicBezTo>
                    <a:pt x="381" y="429"/>
                    <a:pt x="377" y="439"/>
                    <a:pt x="374" y="451"/>
                  </a:cubicBezTo>
                  <a:cubicBezTo>
                    <a:pt x="371" y="463"/>
                    <a:pt x="369" y="477"/>
                    <a:pt x="370" y="491"/>
                  </a:cubicBezTo>
                  <a:cubicBezTo>
                    <a:pt x="370" y="505"/>
                    <a:pt x="373" y="519"/>
                    <a:pt x="377" y="531"/>
                  </a:cubicBezTo>
                  <a:cubicBezTo>
                    <a:pt x="380" y="542"/>
                    <a:pt x="386" y="553"/>
                    <a:pt x="392" y="562"/>
                  </a:cubicBezTo>
                  <a:cubicBezTo>
                    <a:pt x="398" y="570"/>
                    <a:pt x="405" y="576"/>
                    <a:pt x="413" y="581"/>
                  </a:cubicBezTo>
                  <a:cubicBezTo>
                    <a:pt x="420" y="585"/>
                    <a:pt x="428" y="586"/>
                    <a:pt x="436" y="585"/>
                  </a:cubicBezTo>
                  <a:cubicBezTo>
                    <a:pt x="444" y="584"/>
                    <a:pt x="452" y="581"/>
                    <a:pt x="458" y="575"/>
                  </a:cubicBezTo>
                  <a:cubicBezTo>
                    <a:pt x="465" y="569"/>
                    <a:pt x="470" y="562"/>
                    <a:pt x="475" y="553"/>
                  </a:cubicBezTo>
                  <a:cubicBezTo>
                    <a:pt x="479" y="545"/>
                    <a:pt x="483" y="535"/>
                    <a:pt x="485" y="524"/>
                  </a:cubicBezTo>
                  <a:cubicBezTo>
                    <a:pt x="487" y="513"/>
                    <a:pt x="488" y="501"/>
                    <a:pt x="488" y="489"/>
                  </a:cubicBezTo>
                  <a:cubicBezTo>
                    <a:pt x="487" y="477"/>
                    <a:pt x="485" y="465"/>
                    <a:pt x="482" y="45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971" y="1492"/>
              <a:ext cx="1538" cy="2343"/>
            </a:xfrm>
            <a:custGeom>
              <a:avLst/>
              <a:gdLst>
                <a:gd name="T0" fmla="*/ 477 w 648"/>
                <a:gd name="T1" fmla="*/ 296 h 989"/>
                <a:gd name="T2" fmla="*/ 317 w 648"/>
                <a:gd name="T3" fmla="*/ 313 h 989"/>
                <a:gd name="T4" fmla="*/ 287 w 648"/>
                <a:gd name="T5" fmla="*/ 595 h 989"/>
                <a:gd name="T6" fmla="*/ 441 w 648"/>
                <a:gd name="T7" fmla="*/ 714 h 989"/>
                <a:gd name="T8" fmla="*/ 546 w 648"/>
                <a:gd name="T9" fmla="*/ 564 h 989"/>
                <a:gd name="T10" fmla="*/ 519 w 648"/>
                <a:gd name="T11" fmla="*/ 517 h 989"/>
                <a:gd name="T12" fmla="*/ 500 w 648"/>
                <a:gd name="T13" fmla="*/ 592 h 989"/>
                <a:gd name="T14" fmla="*/ 458 w 648"/>
                <a:gd name="T15" fmla="*/ 640 h 989"/>
                <a:gd name="T16" fmla="*/ 399 w 648"/>
                <a:gd name="T17" fmla="*/ 642 h 989"/>
                <a:gd name="T18" fmla="*/ 348 w 648"/>
                <a:gd name="T19" fmla="*/ 589 h 989"/>
                <a:gd name="T20" fmla="*/ 324 w 648"/>
                <a:gd name="T21" fmla="*/ 492 h 989"/>
                <a:gd name="T22" fmla="*/ 341 w 648"/>
                <a:gd name="T23" fmla="*/ 395 h 989"/>
                <a:gd name="T24" fmla="*/ 388 w 648"/>
                <a:gd name="T25" fmla="*/ 339 h 989"/>
                <a:gd name="T26" fmla="*/ 447 w 648"/>
                <a:gd name="T27" fmla="*/ 339 h 989"/>
                <a:gd name="T28" fmla="*/ 493 w 648"/>
                <a:gd name="T29" fmla="*/ 386 h 989"/>
                <a:gd name="T30" fmla="*/ 517 w 648"/>
                <a:gd name="T31" fmla="*/ 460 h 989"/>
                <a:gd name="T32" fmla="*/ 587 w 648"/>
                <a:gd name="T33" fmla="*/ 379 h 989"/>
                <a:gd name="T34" fmla="*/ 421 w 648"/>
                <a:gd name="T35" fmla="*/ 148 h 989"/>
                <a:gd name="T36" fmla="*/ 174 w 648"/>
                <a:gd name="T37" fmla="*/ 321 h 989"/>
                <a:gd name="T38" fmla="*/ 261 w 648"/>
                <a:gd name="T39" fmla="*/ 790 h 989"/>
                <a:gd name="T40" fmla="*/ 519 w 648"/>
                <a:gd name="T41" fmla="*/ 778 h 989"/>
                <a:gd name="T42" fmla="*/ 602 w 648"/>
                <a:gd name="T43" fmla="*/ 487 h 989"/>
                <a:gd name="T44" fmla="*/ 569 w 648"/>
                <a:gd name="T45" fmla="*/ 578 h 989"/>
                <a:gd name="T46" fmla="*/ 526 w 648"/>
                <a:gd name="T47" fmla="*/ 695 h 989"/>
                <a:gd name="T48" fmla="*/ 443 w 648"/>
                <a:gd name="T49" fmla="*/ 768 h 989"/>
                <a:gd name="T50" fmla="*/ 334 w 648"/>
                <a:gd name="T51" fmla="*/ 752 h 989"/>
                <a:gd name="T52" fmla="*/ 244 w 648"/>
                <a:gd name="T53" fmla="*/ 626 h 989"/>
                <a:gd name="T54" fmla="*/ 222 w 648"/>
                <a:gd name="T55" fmla="*/ 424 h 989"/>
                <a:gd name="T56" fmla="*/ 285 w 648"/>
                <a:gd name="T57" fmla="*/ 265 h 989"/>
                <a:gd name="T58" fmla="*/ 387 w 648"/>
                <a:gd name="T59" fmla="*/ 209 h 989"/>
                <a:gd name="T60" fmla="*/ 486 w 648"/>
                <a:gd name="T61" fmla="*/ 253 h 989"/>
                <a:gd name="T62" fmla="*/ 549 w 648"/>
                <a:gd name="T63" fmla="*/ 355 h 989"/>
                <a:gd name="T64" fmla="*/ 575 w 648"/>
                <a:gd name="T65" fmla="*/ 487 h 989"/>
                <a:gd name="T66" fmla="*/ 628 w 648"/>
                <a:gd name="T67" fmla="*/ 349 h 989"/>
                <a:gd name="T68" fmla="*/ 417 w 648"/>
                <a:gd name="T69" fmla="*/ 30 h 989"/>
                <a:gd name="T70" fmla="*/ 44 w 648"/>
                <a:gd name="T71" fmla="*/ 236 h 989"/>
                <a:gd name="T72" fmla="*/ 182 w 648"/>
                <a:gd name="T73" fmla="*/ 927 h 989"/>
                <a:gd name="T74" fmla="*/ 545 w 648"/>
                <a:gd name="T75" fmla="*/ 867 h 989"/>
                <a:gd name="T76" fmla="*/ 646 w 648"/>
                <a:gd name="T77" fmla="*/ 486 h 989"/>
                <a:gd name="T78" fmla="*/ 603 w 648"/>
                <a:gd name="T79" fmla="*/ 666 h 989"/>
                <a:gd name="T80" fmla="*/ 530 w 648"/>
                <a:gd name="T81" fmla="*/ 818 h 989"/>
                <a:gd name="T82" fmla="*/ 395 w 648"/>
                <a:gd name="T83" fmla="*/ 905 h 989"/>
                <a:gd name="T84" fmla="*/ 228 w 648"/>
                <a:gd name="T85" fmla="*/ 847 h 989"/>
                <a:gd name="T86" fmla="*/ 103 w 648"/>
                <a:gd name="T87" fmla="*/ 608 h 989"/>
                <a:gd name="T88" fmla="*/ 120 w 648"/>
                <a:gd name="T89" fmla="*/ 286 h 989"/>
                <a:gd name="T90" fmla="*/ 257 w 648"/>
                <a:gd name="T91" fmla="*/ 103 h 989"/>
                <a:gd name="T92" fmla="*/ 419 w 648"/>
                <a:gd name="T93" fmla="*/ 96 h 989"/>
                <a:gd name="T94" fmla="*/ 540 w 648"/>
                <a:gd name="T95" fmla="*/ 206 h 989"/>
                <a:gd name="T96" fmla="*/ 606 w 648"/>
                <a:gd name="T97" fmla="*/ 365 h 989"/>
                <a:gd name="T98" fmla="*/ 622 w 648"/>
                <a:gd name="T99" fmla="*/ 549 h 989"/>
                <a:gd name="T100" fmla="*/ 452 w 648"/>
                <a:gd name="T101" fmla="*/ 404 h 989"/>
                <a:gd name="T102" fmla="*/ 387 w 648"/>
                <a:gd name="T103" fmla="*/ 420 h 989"/>
                <a:gd name="T104" fmla="*/ 377 w 648"/>
                <a:gd name="T105" fmla="*/ 531 h 989"/>
                <a:gd name="T106" fmla="*/ 436 w 648"/>
                <a:gd name="T107" fmla="*/ 585 h 989"/>
                <a:gd name="T108" fmla="*/ 485 w 648"/>
                <a:gd name="T109" fmla="*/ 52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48" h="989">
                  <a:moveTo>
                    <a:pt x="541" y="412"/>
                  </a:moveTo>
                  <a:cubicBezTo>
                    <a:pt x="534" y="388"/>
                    <a:pt x="526" y="366"/>
                    <a:pt x="515" y="347"/>
                  </a:cubicBezTo>
                  <a:cubicBezTo>
                    <a:pt x="504" y="327"/>
                    <a:pt x="491" y="309"/>
                    <a:pt x="477" y="296"/>
                  </a:cubicBezTo>
                  <a:cubicBezTo>
                    <a:pt x="461" y="281"/>
                    <a:pt x="444" y="271"/>
                    <a:pt x="425" y="267"/>
                  </a:cubicBezTo>
                  <a:cubicBezTo>
                    <a:pt x="406" y="262"/>
                    <a:pt x="386" y="264"/>
                    <a:pt x="368" y="271"/>
                  </a:cubicBezTo>
                  <a:cubicBezTo>
                    <a:pt x="349" y="279"/>
                    <a:pt x="332" y="294"/>
                    <a:pt x="317" y="313"/>
                  </a:cubicBezTo>
                  <a:cubicBezTo>
                    <a:pt x="301" y="334"/>
                    <a:pt x="289" y="360"/>
                    <a:pt x="280" y="390"/>
                  </a:cubicBezTo>
                  <a:cubicBezTo>
                    <a:pt x="271" y="421"/>
                    <a:pt x="267" y="456"/>
                    <a:pt x="268" y="493"/>
                  </a:cubicBezTo>
                  <a:cubicBezTo>
                    <a:pt x="270" y="530"/>
                    <a:pt x="276" y="565"/>
                    <a:pt x="287" y="595"/>
                  </a:cubicBezTo>
                  <a:cubicBezTo>
                    <a:pt x="298" y="625"/>
                    <a:pt x="312" y="651"/>
                    <a:pt x="329" y="671"/>
                  </a:cubicBezTo>
                  <a:cubicBezTo>
                    <a:pt x="345" y="691"/>
                    <a:pt x="364" y="704"/>
                    <a:pt x="383" y="712"/>
                  </a:cubicBezTo>
                  <a:cubicBezTo>
                    <a:pt x="402" y="719"/>
                    <a:pt x="422" y="720"/>
                    <a:pt x="441" y="714"/>
                  </a:cubicBezTo>
                  <a:cubicBezTo>
                    <a:pt x="460" y="709"/>
                    <a:pt x="476" y="698"/>
                    <a:pt x="491" y="683"/>
                  </a:cubicBezTo>
                  <a:cubicBezTo>
                    <a:pt x="504" y="669"/>
                    <a:pt x="516" y="651"/>
                    <a:pt x="526" y="630"/>
                  </a:cubicBezTo>
                  <a:cubicBezTo>
                    <a:pt x="535" y="610"/>
                    <a:pt x="542" y="588"/>
                    <a:pt x="546" y="564"/>
                  </a:cubicBezTo>
                  <a:cubicBezTo>
                    <a:pt x="551" y="540"/>
                    <a:pt x="553" y="514"/>
                    <a:pt x="552" y="488"/>
                  </a:cubicBezTo>
                  <a:cubicBezTo>
                    <a:pt x="551" y="461"/>
                    <a:pt x="547" y="436"/>
                    <a:pt x="541" y="412"/>
                  </a:cubicBezTo>
                  <a:close/>
                  <a:moveTo>
                    <a:pt x="519" y="517"/>
                  </a:moveTo>
                  <a:cubicBezTo>
                    <a:pt x="519" y="526"/>
                    <a:pt x="517" y="535"/>
                    <a:pt x="516" y="544"/>
                  </a:cubicBezTo>
                  <a:cubicBezTo>
                    <a:pt x="514" y="552"/>
                    <a:pt x="512" y="561"/>
                    <a:pt x="509" y="569"/>
                  </a:cubicBezTo>
                  <a:cubicBezTo>
                    <a:pt x="507" y="577"/>
                    <a:pt x="504" y="584"/>
                    <a:pt x="500" y="592"/>
                  </a:cubicBezTo>
                  <a:cubicBezTo>
                    <a:pt x="497" y="599"/>
                    <a:pt x="493" y="605"/>
                    <a:pt x="488" y="612"/>
                  </a:cubicBezTo>
                  <a:cubicBezTo>
                    <a:pt x="484" y="618"/>
                    <a:pt x="479" y="623"/>
                    <a:pt x="474" y="628"/>
                  </a:cubicBezTo>
                  <a:cubicBezTo>
                    <a:pt x="469" y="633"/>
                    <a:pt x="463" y="637"/>
                    <a:pt x="458" y="640"/>
                  </a:cubicBezTo>
                  <a:cubicBezTo>
                    <a:pt x="452" y="644"/>
                    <a:pt x="445" y="646"/>
                    <a:pt x="439" y="647"/>
                  </a:cubicBezTo>
                  <a:cubicBezTo>
                    <a:pt x="432" y="649"/>
                    <a:pt x="425" y="649"/>
                    <a:pt x="419" y="648"/>
                  </a:cubicBezTo>
                  <a:cubicBezTo>
                    <a:pt x="412" y="647"/>
                    <a:pt x="405" y="645"/>
                    <a:pt x="399" y="642"/>
                  </a:cubicBezTo>
                  <a:cubicBezTo>
                    <a:pt x="392" y="639"/>
                    <a:pt x="386" y="635"/>
                    <a:pt x="380" y="630"/>
                  </a:cubicBezTo>
                  <a:cubicBezTo>
                    <a:pt x="374" y="625"/>
                    <a:pt x="368" y="619"/>
                    <a:pt x="363" y="612"/>
                  </a:cubicBezTo>
                  <a:cubicBezTo>
                    <a:pt x="357" y="605"/>
                    <a:pt x="352" y="597"/>
                    <a:pt x="348" y="589"/>
                  </a:cubicBezTo>
                  <a:cubicBezTo>
                    <a:pt x="343" y="580"/>
                    <a:pt x="339" y="570"/>
                    <a:pt x="336" y="560"/>
                  </a:cubicBezTo>
                  <a:cubicBezTo>
                    <a:pt x="332" y="550"/>
                    <a:pt x="329" y="539"/>
                    <a:pt x="327" y="528"/>
                  </a:cubicBezTo>
                  <a:cubicBezTo>
                    <a:pt x="325" y="516"/>
                    <a:pt x="324" y="504"/>
                    <a:pt x="324" y="492"/>
                  </a:cubicBezTo>
                  <a:cubicBezTo>
                    <a:pt x="323" y="480"/>
                    <a:pt x="324" y="468"/>
                    <a:pt x="325" y="456"/>
                  </a:cubicBezTo>
                  <a:cubicBezTo>
                    <a:pt x="326" y="445"/>
                    <a:pt x="328" y="434"/>
                    <a:pt x="331" y="423"/>
                  </a:cubicBezTo>
                  <a:cubicBezTo>
                    <a:pt x="334" y="413"/>
                    <a:pt x="337" y="403"/>
                    <a:pt x="341" y="395"/>
                  </a:cubicBezTo>
                  <a:cubicBezTo>
                    <a:pt x="345" y="386"/>
                    <a:pt x="349" y="378"/>
                    <a:pt x="354" y="371"/>
                  </a:cubicBezTo>
                  <a:cubicBezTo>
                    <a:pt x="359" y="363"/>
                    <a:pt x="365" y="357"/>
                    <a:pt x="370" y="352"/>
                  </a:cubicBezTo>
                  <a:cubicBezTo>
                    <a:pt x="376" y="347"/>
                    <a:pt x="382" y="343"/>
                    <a:pt x="388" y="339"/>
                  </a:cubicBezTo>
                  <a:cubicBezTo>
                    <a:pt x="395" y="336"/>
                    <a:pt x="401" y="334"/>
                    <a:pt x="408" y="333"/>
                  </a:cubicBezTo>
                  <a:cubicBezTo>
                    <a:pt x="414" y="332"/>
                    <a:pt x="421" y="332"/>
                    <a:pt x="428" y="333"/>
                  </a:cubicBezTo>
                  <a:cubicBezTo>
                    <a:pt x="434" y="334"/>
                    <a:pt x="441" y="336"/>
                    <a:pt x="447" y="339"/>
                  </a:cubicBezTo>
                  <a:cubicBezTo>
                    <a:pt x="453" y="342"/>
                    <a:pt x="459" y="346"/>
                    <a:pt x="464" y="351"/>
                  </a:cubicBezTo>
                  <a:cubicBezTo>
                    <a:pt x="470" y="355"/>
                    <a:pt x="475" y="361"/>
                    <a:pt x="479" y="367"/>
                  </a:cubicBezTo>
                  <a:cubicBezTo>
                    <a:pt x="484" y="373"/>
                    <a:pt x="489" y="379"/>
                    <a:pt x="493" y="386"/>
                  </a:cubicBezTo>
                  <a:cubicBezTo>
                    <a:pt x="497" y="393"/>
                    <a:pt x="500" y="401"/>
                    <a:pt x="503" y="408"/>
                  </a:cubicBezTo>
                  <a:cubicBezTo>
                    <a:pt x="507" y="416"/>
                    <a:pt x="509" y="425"/>
                    <a:pt x="512" y="433"/>
                  </a:cubicBezTo>
                  <a:cubicBezTo>
                    <a:pt x="514" y="442"/>
                    <a:pt x="516" y="451"/>
                    <a:pt x="517" y="460"/>
                  </a:cubicBezTo>
                  <a:cubicBezTo>
                    <a:pt x="519" y="469"/>
                    <a:pt x="520" y="479"/>
                    <a:pt x="520" y="488"/>
                  </a:cubicBezTo>
                  <a:cubicBezTo>
                    <a:pt x="520" y="498"/>
                    <a:pt x="520" y="508"/>
                    <a:pt x="519" y="517"/>
                  </a:cubicBezTo>
                  <a:close/>
                  <a:moveTo>
                    <a:pt x="587" y="379"/>
                  </a:moveTo>
                  <a:cubicBezTo>
                    <a:pt x="579" y="344"/>
                    <a:pt x="567" y="311"/>
                    <a:pt x="553" y="282"/>
                  </a:cubicBezTo>
                  <a:cubicBezTo>
                    <a:pt x="537" y="251"/>
                    <a:pt x="519" y="224"/>
                    <a:pt x="498" y="201"/>
                  </a:cubicBezTo>
                  <a:cubicBezTo>
                    <a:pt x="475" y="177"/>
                    <a:pt x="449" y="159"/>
                    <a:pt x="421" y="148"/>
                  </a:cubicBezTo>
                  <a:cubicBezTo>
                    <a:pt x="390" y="136"/>
                    <a:pt x="359" y="134"/>
                    <a:pt x="330" y="142"/>
                  </a:cubicBezTo>
                  <a:cubicBezTo>
                    <a:pt x="298" y="151"/>
                    <a:pt x="268" y="170"/>
                    <a:pt x="241" y="199"/>
                  </a:cubicBezTo>
                  <a:cubicBezTo>
                    <a:pt x="213" y="230"/>
                    <a:pt x="190" y="271"/>
                    <a:pt x="174" y="321"/>
                  </a:cubicBezTo>
                  <a:cubicBezTo>
                    <a:pt x="157" y="372"/>
                    <a:pt x="148" y="432"/>
                    <a:pt x="150" y="495"/>
                  </a:cubicBezTo>
                  <a:cubicBezTo>
                    <a:pt x="152" y="558"/>
                    <a:pt x="165" y="618"/>
                    <a:pt x="185" y="669"/>
                  </a:cubicBezTo>
                  <a:cubicBezTo>
                    <a:pt x="204" y="719"/>
                    <a:pt x="231" y="760"/>
                    <a:pt x="261" y="790"/>
                  </a:cubicBezTo>
                  <a:cubicBezTo>
                    <a:pt x="290" y="818"/>
                    <a:pt x="321" y="837"/>
                    <a:pt x="354" y="844"/>
                  </a:cubicBezTo>
                  <a:cubicBezTo>
                    <a:pt x="384" y="851"/>
                    <a:pt x="415" y="848"/>
                    <a:pt x="445" y="835"/>
                  </a:cubicBezTo>
                  <a:cubicBezTo>
                    <a:pt x="473" y="823"/>
                    <a:pt x="498" y="803"/>
                    <a:pt x="519" y="778"/>
                  </a:cubicBezTo>
                  <a:cubicBezTo>
                    <a:pt x="538" y="754"/>
                    <a:pt x="555" y="726"/>
                    <a:pt x="568" y="694"/>
                  </a:cubicBezTo>
                  <a:cubicBezTo>
                    <a:pt x="580" y="664"/>
                    <a:pt x="590" y="631"/>
                    <a:pt x="596" y="596"/>
                  </a:cubicBezTo>
                  <a:cubicBezTo>
                    <a:pt x="601" y="561"/>
                    <a:pt x="604" y="525"/>
                    <a:pt x="602" y="487"/>
                  </a:cubicBezTo>
                  <a:cubicBezTo>
                    <a:pt x="601" y="449"/>
                    <a:pt x="596" y="412"/>
                    <a:pt x="587" y="379"/>
                  </a:cubicBezTo>
                  <a:close/>
                  <a:moveTo>
                    <a:pt x="574" y="534"/>
                  </a:moveTo>
                  <a:cubicBezTo>
                    <a:pt x="573" y="549"/>
                    <a:pt x="571" y="564"/>
                    <a:pt x="569" y="578"/>
                  </a:cubicBezTo>
                  <a:cubicBezTo>
                    <a:pt x="566" y="593"/>
                    <a:pt x="563" y="607"/>
                    <a:pt x="559" y="620"/>
                  </a:cubicBezTo>
                  <a:cubicBezTo>
                    <a:pt x="555" y="634"/>
                    <a:pt x="550" y="647"/>
                    <a:pt x="545" y="660"/>
                  </a:cubicBezTo>
                  <a:cubicBezTo>
                    <a:pt x="539" y="672"/>
                    <a:pt x="533" y="684"/>
                    <a:pt x="526" y="695"/>
                  </a:cubicBezTo>
                  <a:cubicBezTo>
                    <a:pt x="519" y="706"/>
                    <a:pt x="512" y="717"/>
                    <a:pt x="503" y="726"/>
                  </a:cubicBezTo>
                  <a:cubicBezTo>
                    <a:pt x="495" y="736"/>
                    <a:pt x="485" y="744"/>
                    <a:pt x="476" y="751"/>
                  </a:cubicBezTo>
                  <a:cubicBezTo>
                    <a:pt x="465" y="758"/>
                    <a:pt x="454" y="764"/>
                    <a:pt x="443" y="768"/>
                  </a:cubicBezTo>
                  <a:cubicBezTo>
                    <a:pt x="431" y="772"/>
                    <a:pt x="419" y="774"/>
                    <a:pt x="407" y="774"/>
                  </a:cubicBezTo>
                  <a:cubicBezTo>
                    <a:pt x="395" y="775"/>
                    <a:pt x="383" y="773"/>
                    <a:pt x="371" y="769"/>
                  </a:cubicBezTo>
                  <a:cubicBezTo>
                    <a:pt x="358" y="765"/>
                    <a:pt x="346" y="759"/>
                    <a:pt x="334" y="752"/>
                  </a:cubicBezTo>
                  <a:cubicBezTo>
                    <a:pt x="322" y="744"/>
                    <a:pt x="311" y="734"/>
                    <a:pt x="300" y="722"/>
                  </a:cubicBezTo>
                  <a:cubicBezTo>
                    <a:pt x="289" y="709"/>
                    <a:pt x="279" y="695"/>
                    <a:pt x="269" y="679"/>
                  </a:cubicBezTo>
                  <a:cubicBezTo>
                    <a:pt x="260" y="663"/>
                    <a:pt x="251" y="645"/>
                    <a:pt x="244" y="626"/>
                  </a:cubicBezTo>
                  <a:cubicBezTo>
                    <a:pt x="237" y="607"/>
                    <a:pt x="231" y="586"/>
                    <a:pt x="227" y="563"/>
                  </a:cubicBezTo>
                  <a:cubicBezTo>
                    <a:pt x="223" y="541"/>
                    <a:pt x="220" y="518"/>
                    <a:pt x="219" y="494"/>
                  </a:cubicBezTo>
                  <a:cubicBezTo>
                    <a:pt x="218" y="470"/>
                    <a:pt x="219" y="446"/>
                    <a:pt x="222" y="424"/>
                  </a:cubicBezTo>
                  <a:cubicBezTo>
                    <a:pt x="225" y="402"/>
                    <a:pt x="230" y="381"/>
                    <a:pt x="235" y="361"/>
                  </a:cubicBezTo>
                  <a:cubicBezTo>
                    <a:pt x="241" y="342"/>
                    <a:pt x="248" y="324"/>
                    <a:pt x="257" y="307"/>
                  </a:cubicBezTo>
                  <a:cubicBezTo>
                    <a:pt x="265" y="291"/>
                    <a:pt x="274" y="277"/>
                    <a:pt x="285" y="265"/>
                  </a:cubicBezTo>
                  <a:cubicBezTo>
                    <a:pt x="295" y="252"/>
                    <a:pt x="305" y="242"/>
                    <a:pt x="317" y="234"/>
                  </a:cubicBezTo>
                  <a:cubicBezTo>
                    <a:pt x="328" y="226"/>
                    <a:pt x="339" y="219"/>
                    <a:pt x="351" y="215"/>
                  </a:cubicBezTo>
                  <a:cubicBezTo>
                    <a:pt x="363" y="211"/>
                    <a:pt x="375" y="209"/>
                    <a:pt x="387" y="209"/>
                  </a:cubicBezTo>
                  <a:cubicBezTo>
                    <a:pt x="399" y="208"/>
                    <a:pt x="411" y="210"/>
                    <a:pt x="423" y="214"/>
                  </a:cubicBezTo>
                  <a:cubicBezTo>
                    <a:pt x="435" y="217"/>
                    <a:pt x="446" y="223"/>
                    <a:pt x="457" y="229"/>
                  </a:cubicBezTo>
                  <a:cubicBezTo>
                    <a:pt x="467" y="236"/>
                    <a:pt x="477" y="244"/>
                    <a:pt x="486" y="253"/>
                  </a:cubicBezTo>
                  <a:cubicBezTo>
                    <a:pt x="495" y="262"/>
                    <a:pt x="503" y="272"/>
                    <a:pt x="511" y="282"/>
                  </a:cubicBezTo>
                  <a:cubicBezTo>
                    <a:pt x="519" y="293"/>
                    <a:pt x="526" y="305"/>
                    <a:pt x="532" y="317"/>
                  </a:cubicBezTo>
                  <a:cubicBezTo>
                    <a:pt x="539" y="329"/>
                    <a:pt x="544" y="342"/>
                    <a:pt x="549" y="355"/>
                  </a:cubicBezTo>
                  <a:cubicBezTo>
                    <a:pt x="554" y="369"/>
                    <a:pt x="559" y="382"/>
                    <a:pt x="562" y="397"/>
                  </a:cubicBezTo>
                  <a:cubicBezTo>
                    <a:pt x="566" y="411"/>
                    <a:pt x="569" y="426"/>
                    <a:pt x="571" y="441"/>
                  </a:cubicBezTo>
                  <a:cubicBezTo>
                    <a:pt x="573" y="456"/>
                    <a:pt x="574" y="471"/>
                    <a:pt x="575" y="487"/>
                  </a:cubicBezTo>
                  <a:cubicBezTo>
                    <a:pt x="576" y="503"/>
                    <a:pt x="575" y="519"/>
                    <a:pt x="574" y="534"/>
                  </a:cubicBezTo>
                  <a:close/>
                  <a:moveTo>
                    <a:pt x="646" y="486"/>
                  </a:moveTo>
                  <a:cubicBezTo>
                    <a:pt x="644" y="438"/>
                    <a:pt x="638" y="392"/>
                    <a:pt x="628" y="349"/>
                  </a:cubicBezTo>
                  <a:cubicBezTo>
                    <a:pt x="618" y="305"/>
                    <a:pt x="604" y="263"/>
                    <a:pt x="586" y="224"/>
                  </a:cubicBezTo>
                  <a:cubicBezTo>
                    <a:pt x="567" y="183"/>
                    <a:pt x="544" y="145"/>
                    <a:pt x="517" y="113"/>
                  </a:cubicBezTo>
                  <a:cubicBezTo>
                    <a:pt x="489" y="79"/>
                    <a:pt x="455" y="50"/>
                    <a:pt x="417" y="30"/>
                  </a:cubicBezTo>
                  <a:cubicBezTo>
                    <a:pt x="375" y="8"/>
                    <a:pt x="332" y="0"/>
                    <a:pt x="289" y="4"/>
                  </a:cubicBezTo>
                  <a:cubicBezTo>
                    <a:pt x="242" y="9"/>
                    <a:pt x="196" y="30"/>
                    <a:pt x="155" y="67"/>
                  </a:cubicBezTo>
                  <a:cubicBezTo>
                    <a:pt x="110" y="107"/>
                    <a:pt x="71" y="164"/>
                    <a:pt x="44" y="236"/>
                  </a:cubicBezTo>
                  <a:cubicBezTo>
                    <a:pt x="15" y="312"/>
                    <a:pt x="0" y="401"/>
                    <a:pt x="3" y="498"/>
                  </a:cubicBezTo>
                  <a:cubicBezTo>
                    <a:pt x="6" y="594"/>
                    <a:pt x="26" y="684"/>
                    <a:pt x="60" y="759"/>
                  </a:cubicBezTo>
                  <a:cubicBezTo>
                    <a:pt x="92" y="831"/>
                    <a:pt x="134" y="888"/>
                    <a:pt x="182" y="927"/>
                  </a:cubicBezTo>
                  <a:cubicBezTo>
                    <a:pt x="226" y="963"/>
                    <a:pt x="274" y="983"/>
                    <a:pt x="322" y="986"/>
                  </a:cubicBezTo>
                  <a:cubicBezTo>
                    <a:pt x="366" y="989"/>
                    <a:pt x="409" y="979"/>
                    <a:pt x="450" y="955"/>
                  </a:cubicBezTo>
                  <a:cubicBezTo>
                    <a:pt x="487" y="934"/>
                    <a:pt x="519" y="903"/>
                    <a:pt x="545" y="867"/>
                  </a:cubicBezTo>
                  <a:cubicBezTo>
                    <a:pt x="570" y="833"/>
                    <a:pt x="590" y="794"/>
                    <a:pt x="606" y="752"/>
                  </a:cubicBezTo>
                  <a:cubicBezTo>
                    <a:pt x="621" y="712"/>
                    <a:pt x="632" y="669"/>
                    <a:pt x="639" y="624"/>
                  </a:cubicBezTo>
                  <a:cubicBezTo>
                    <a:pt x="645" y="580"/>
                    <a:pt x="648" y="534"/>
                    <a:pt x="646" y="486"/>
                  </a:cubicBezTo>
                  <a:close/>
                  <a:moveTo>
                    <a:pt x="622" y="549"/>
                  </a:moveTo>
                  <a:cubicBezTo>
                    <a:pt x="620" y="569"/>
                    <a:pt x="618" y="589"/>
                    <a:pt x="615" y="609"/>
                  </a:cubicBezTo>
                  <a:cubicBezTo>
                    <a:pt x="612" y="628"/>
                    <a:pt x="608" y="647"/>
                    <a:pt x="603" y="666"/>
                  </a:cubicBezTo>
                  <a:cubicBezTo>
                    <a:pt x="598" y="685"/>
                    <a:pt x="592" y="703"/>
                    <a:pt x="585" y="720"/>
                  </a:cubicBezTo>
                  <a:cubicBezTo>
                    <a:pt x="578" y="738"/>
                    <a:pt x="570" y="755"/>
                    <a:pt x="561" y="771"/>
                  </a:cubicBezTo>
                  <a:cubicBezTo>
                    <a:pt x="552" y="788"/>
                    <a:pt x="542" y="803"/>
                    <a:pt x="530" y="818"/>
                  </a:cubicBezTo>
                  <a:cubicBezTo>
                    <a:pt x="519" y="832"/>
                    <a:pt x="506" y="846"/>
                    <a:pt x="493" y="857"/>
                  </a:cubicBezTo>
                  <a:cubicBezTo>
                    <a:pt x="479" y="869"/>
                    <a:pt x="464" y="880"/>
                    <a:pt x="447" y="888"/>
                  </a:cubicBezTo>
                  <a:cubicBezTo>
                    <a:pt x="430" y="896"/>
                    <a:pt x="413" y="902"/>
                    <a:pt x="395" y="905"/>
                  </a:cubicBezTo>
                  <a:cubicBezTo>
                    <a:pt x="377" y="908"/>
                    <a:pt x="359" y="908"/>
                    <a:pt x="340" y="905"/>
                  </a:cubicBezTo>
                  <a:cubicBezTo>
                    <a:pt x="321" y="902"/>
                    <a:pt x="302" y="896"/>
                    <a:pt x="284" y="886"/>
                  </a:cubicBezTo>
                  <a:cubicBezTo>
                    <a:pt x="264" y="877"/>
                    <a:pt x="246" y="864"/>
                    <a:pt x="228" y="847"/>
                  </a:cubicBezTo>
                  <a:cubicBezTo>
                    <a:pt x="209" y="831"/>
                    <a:pt x="192" y="810"/>
                    <a:pt x="176" y="787"/>
                  </a:cubicBezTo>
                  <a:cubicBezTo>
                    <a:pt x="160" y="763"/>
                    <a:pt x="146" y="736"/>
                    <a:pt x="133" y="706"/>
                  </a:cubicBezTo>
                  <a:cubicBezTo>
                    <a:pt x="121" y="676"/>
                    <a:pt x="110" y="643"/>
                    <a:pt x="103" y="608"/>
                  </a:cubicBezTo>
                  <a:cubicBezTo>
                    <a:pt x="96" y="572"/>
                    <a:pt x="91" y="535"/>
                    <a:pt x="90" y="496"/>
                  </a:cubicBezTo>
                  <a:cubicBezTo>
                    <a:pt x="89" y="458"/>
                    <a:pt x="91" y="420"/>
                    <a:pt x="96" y="385"/>
                  </a:cubicBezTo>
                  <a:cubicBezTo>
                    <a:pt x="101" y="350"/>
                    <a:pt x="109" y="316"/>
                    <a:pt x="120" y="286"/>
                  </a:cubicBezTo>
                  <a:cubicBezTo>
                    <a:pt x="130" y="256"/>
                    <a:pt x="143" y="229"/>
                    <a:pt x="158" y="205"/>
                  </a:cubicBezTo>
                  <a:cubicBezTo>
                    <a:pt x="172" y="181"/>
                    <a:pt x="188" y="161"/>
                    <a:pt x="205" y="143"/>
                  </a:cubicBezTo>
                  <a:cubicBezTo>
                    <a:pt x="221" y="127"/>
                    <a:pt x="239" y="113"/>
                    <a:pt x="257" y="103"/>
                  </a:cubicBezTo>
                  <a:cubicBezTo>
                    <a:pt x="275" y="93"/>
                    <a:pt x="293" y="86"/>
                    <a:pt x="312" y="83"/>
                  </a:cubicBezTo>
                  <a:cubicBezTo>
                    <a:pt x="330" y="79"/>
                    <a:pt x="348" y="79"/>
                    <a:pt x="367" y="81"/>
                  </a:cubicBezTo>
                  <a:cubicBezTo>
                    <a:pt x="384" y="83"/>
                    <a:pt x="402" y="88"/>
                    <a:pt x="419" y="96"/>
                  </a:cubicBezTo>
                  <a:cubicBezTo>
                    <a:pt x="436" y="103"/>
                    <a:pt x="452" y="113"/>
                    <a:pt x="466" y="124"/>
                  </a:cubicBezTo>
                  <a:cubicBezTo>
                    <a:pt x="481" y="135"/>
                    <a:pt x="494" y="148"/>
                    <a:pt x="506" y="162"/>
                  </a:cubicBezTo>
                  <a:cubicBezTo>
                    <a:pt x="519" y="175"/>
                    <a:pt x="530" y="190"/>
                    <a:pt x="540" y="206"/>
                  </a:cubicBezTo>
                  <a:cubicBezTo>
                    <a:pt x="550" y="222"/>
                    <a:pt x="559" y="238"/>
                    <a:pt x="568" y="255"/>
                  </a:cubicBezTo>
                  <a:cubicBezTo>
                    <a:pt x="576" y="272"/>
                    <a:pt x="583" y="290"/>
                    <a:pt x="590" y="309"/>
                  </a:cubicBezTo>
                  <a:cubicBezTo>
                    <a:pt x="596" y="327"/>
                    <a:pt x="601" y="346"/>
                    <a:pt x="606" y="365"/>
                  </a:cubicBezTo>
                  <a:cubicBezTo>
                    <a:pt x="611" y="384"/>
                    <a:pt x="614" y="404"/>
                    <a:pt x="617" y="424"/>
                  </a:cubicBezTo>
                  <a:cubicBezTo>
                    <a:pt x="620" y="444"/>
                    <a:pt x="621" y="465"/>
                    <a:pt x="622" y="486"/>
                  </a:cubicBezTo>
                  <a:cubicBezTo>
                    <a:pt x="623" y="508"/>
                    <a:pt x="623" y="528"/>
                    <a:pt x="622" y="549"/>
                  </a:cubicBezTo>
                  <a:close/>
                  <a:moveTo>
                    <a:pt x="483" y="454"/>
                  </a:moveTo>
                  <a:cubicBezTo>
                    <a:pt x="480" y="443"/>
                    <a:pt x="475" y="433"/>
                    <a:pt x="470" y="425"/>
                  </a:cubicBezTo>
                  <a:cubicBezTo>
                    <a:pt x="465" y="416"/>
                    <a:pt x="459" y="409"/>
                    <a:pt x="452" y="404"/>
                  </a:cubicBezTo>
                  <a:cubicBezTo>
                    <a:pt x="445" y="399"/>
                    <a:pt x="438" y="396"/>
                    <a:pt x="430" y="395"/>
                  </a:cubicBezTo>
                  <a:cubicBezTo>
                    <a:pt x="422" y="394"/>
                    <a:pt x="414" y="396"/>
                    <a:pt x="406" y="400"/>
                  </a:cubicBezTo>
                  <a:cubicBezTo>
                    <a:pt x="399" y="405"/>
                    <a:pt x="393" y="411"/>
                    <a:pt x="387" y="420"/>
                  </a:cubicBezTo>
                  <a:cubicBezTo>
                    <a:pt x="381" y="429"/>
                    <a:pt x="377" y="439"/>
                    <a:pt x="374" y="451"/>
                  </a:cubicBezTo>
                  <a:cubicBezTo>
                    <a:pt x="371" y="463"/>
                    <a:pt x="370" y="477"/>
                    <a:pt x="370" y="491"/>
                  </a:cubicBezTo>
                  <a:cubicBezTo>
                    <a:pt x="371" y="505"/>
                    <a:pt x="373" y="519"/>
                    <a:pt x="377" y="531"/>
                  </a:cubicBezTo>
                  <a:cubicBezTo>
                    <a:pt x="380" y="542"/>
                    <a:pt x="386" y="553"/>
                    <a:pt x="392" y="562"/>
                  </a:cubicBezTo>
                  <a:cubicBezTo>
                    <a:pt x="398" y="570"/>
                    <a:pt x="405" y="576"/>
                    <a:pt x="413" y="581"/>
                  </a:cubicBezTo>
                  <a:cubicBezTo>
                    <a:pt x="420" y="585"/>
                    <a:pt x="428" y="586"/>
                    <a:pt x="436" y="585"/>
                  </a:cubicBezTo>
                  <a:cubicBezTo>
                    <a:pt x="444" y="584"/>
                    <a:pt x="452" y="581"/>
                    <a:pt x="458" y="575"/>
                  </a:cubicBezTo>
                  <a:cubicBezTo>
                    <a:pt x="465" y="569"/>
                    <a:pt x="470" y="562"/>
                    <a:pt x="475" y="553"/>
                  </a:cubicBezTo>
                  <a:cubicBezTo>
                    <a:pt x="479" y="545"/>
                    <a:pt x="483" y="535"/>
                    <a:pt x="485" y="524"/>
                  </a:cubicBezTo>
                  <a:cubicBezTo>
                    <a:pt x="487" y="513"/>
                    <a:pt x="488" y="501"/>
                    <a:pt x="488" y="489"/>
                  </a:cubicBezTo>
                  <a:cubicBezTo>
                    <a:pt x="487" y="477"/>
                    <a:pt x="486" y="465"/>
                    <a:pt x="483" y="454"/>
                  </a:cubicBezTo>
                  <a:close/>
                </a:path>
              </a:pathLst>
            </a:custGeom>
            <a:solidFill>
              <a:srgbClr val="8AC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64060" y="2214128"/>
            <a:ext cx="8240730" cy="2448646"/>
            <a:chOff x="3659187" y="2476502"/>
            <a:chExt cx="6411128" cy="1904999"/>
          </a:xfrm>
        </p:grpSpPr>
        <p:sp>
          <p:nvSpPr>
            <p:cNvPr id="18" name="任意多边形 17"/>
            <p:cNvSpPr/>
            <p:nvPr/>
          </p:nvSpPr>
          <p:spPr>
            <a:xfrm rot="10800000">
              <a:off x="8757339" y="2578317"/>
              <a:ext cx="1312976" cy="1701363"/>
            </a:xfrm>
            <a:custGeom>
              <a:avLst/>
              <a:gdLst>
                <a:gd name="connsiteX0" fmla="*/ 653834 w 1312976"/>
                <a:gd name="connsiteY0" fmla="*/ 1701363 h 1701363"/>
                <a:gd name="connsiteX1" fmla="*/ 0 w 1312976"/>
                <a:gd name="connsiteY1" fmla="*/ 1701363 h 1701363"/>
                <a:gd name="connsiteX2" fmla="*/ 261230 w 1312976"/>
                <a:gd name="connsiteY2" fmla="*/ 1361485 h 1701363"/>
                <a:gd name="connsiteX3" fmla="*/ 209105 w 1312976"/>
                <a:gd name="connsiteY3" fmla="*/ 1361485 h 1701363"/>
                <a:gd name="connsiteX4" fmla="*/ 209105 w 1312976"/>
                <a:gd name="connsiteY4" fmla="*/ 339879 h 1701363"/>
                <a:gd name="connsiteX5" fmla="*/ 261231 w 1312976"/>
                <a:gd name="connsiteY5" fmla="*/ 339879 h 1701363"/>
                <a:gd name="connsiteX6" fmla="*/ 0 w 1312976"/>
                <a:gd name="connsiteY6" fmla="*/ 0 h 1701363"/>
                <a:gd name="connsiteX7" fmla="*/ 653834 w 1312976"/>
                <a:gd name="connsiteY7" fmla="*/ 0 h 1701363"/>
                <a:gd name="connsiteX8" fmla="*/ 915065 w 1312976"/>
                <a:gd name="connsiteY8" fmla="*/ 339879 h 1701363"/>
                <a:gd name="connsiteX9" fmla="*/ 1312976 w 1312976"/>
                <a:gd name="connsiteY9" fmla="*/ 339879 h 1701363"/>
                <a:gd name="connsiteX10" fmla="*/ 1312976 w 1312976"/>
                <a:gd name="connsiteY10" fmla="*/ 1361485 h 1701363"/>
                <a:gd name="connsiteX11" fmla="*/ 915064 w 1312976"/>
                <a:gd name="connsiteY11" fmla="*/ 1361485 h 17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976" h="1701363">
                  <a:moveTo>
                    <a:pt x="653834" y="1701363"/>
                  </a:moveTo>
                  <a:lnTo>
                    <a:pt x="0" y="1701363"/>
                  </a:lnTo>
                  <a:lnTo>
                    <a:pt x="261230" y="1361485"/>
                  </a:lnTo>
                  <a:lnTo>
                    <a:pt x="209105" y="1361485"/>
                  </a:lnTo>
                  <a:lnTo>
                    <a:pt x="209105" y="339879"/>
                  </a:lnTo>
                  <a:lnTo>
                    <a:pt x="261231" y="339879"/>
                  </a:lnTo>
                  <a:lnTo>
                    <a:pt x="0" y="0"/>
                  </a:lnTo>
                  <a:lnTo>
                    <a:pt x="653834" y="0"/>
                  </a:lnTo>
                  <a:lnTo>
                    <a:pt x="915065" y="339879"/>
                  </a:lnTo>
                  <a:lnTo>
                    <a:pt x="1312976" y="339879"/>
                  </a:lnTo>
                  <a:lnTo>
                    <a:pt x="1312976" y="1361485"/>
                  </a:lnTo>
                  <a:lnTo>
                    <a:pt x="915064" y="1361485"/>
                  </a:lnTo>
                  <a:close/>
                </a:path>
              </a:pathLst>
            </a:cu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5400000">
              <a:off x="7751852" y="2819046"/>
              <a:ext cx="1021607" cy="1219907"/>
            </a:xfrm>
            <a:custGeom>
              <a:avLst/>
              <a:gdLst>
                <a:gd name="connsiteX0" fmla="*/ 0 w 1021607"/>
                <a:gd name="connsiteY0" fmla="*/ 1219907 h 1219907"/>
                <a:gd name="connsiteX1" fmla="*/ 0 w 1021607"/>
                <a:gd name="connsiteY1" fmla="*/ 116036 h 1219907"/>
                <a:gd name="connsiteX2" fmla="*/ 381631 w 1021607"/>
                <a:gd name="connsiteY2" fmla="*/ 116036 h 1219907"/>
                <a:gd name="connsiteX3" fmla="*/ 510804 w 1021607"/>
                <a:gd name="connsiteY3" fmla="*/ 0 h 1219907"/>
                <a:gd name="connsiteX4" fmla="*/ 639977 w 1021607"/>
                <a:gd name="connsiteY4" fmla="*/ 116036 h 1219907"/>
                <a:gd name="connsiteX5" fmla="*/ 1021607 w 1021607"/>
                <a:gd name="connsiteY5" fmla="*/ 116036 h 1219907"/>
                <a:gd name="connsiteX6" fmla="*/ 1021607 w 1021607"/>
                <a:gd name="connsiteY6" fmla="*/ 1219907 h 12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607" h="1219907">
                  <a:moveTo>
                    <a:pt x="0" y="1219907"/>
                  </a:moveTo>
                  <a:lnTo>
                    <a:pt x="0" y="116036"/>
                  </a:lnTo>
                  <a:lnTo>
                    <a:pt x="381631" y="116036"/>
                  </a:lnTo>
                  <a:lnTo>
                    <a:pt x="510804" y="0"/>
                  </a:lnTo>
                  <a:lnTo>
                    <a:pt x="639977" y="116036"/>
                  </a:lnTo>
                  <a:lnTo>
                    <a:pt x="1021607" y="116036"/>
                  </a:lnTo>
                  <a:lnTo>
                    <a:pt x="1021607" y="12199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6671246" y="2819047"/>
              <a:ext cx="1021607" cy="1219907"/>
            </a:xfrm>
            <a:custGeom>
              <a:avLst/>
              <a:gdLst>
                <a:gd name="connsiteX0" fmla="*/ 0 w 1021607"/>
                <a:gd name="connsiteY0" fmla="*/ 1219907 h 1219907"/>
                <a:gd name="connsiteX1" fmla="*/ 0 w 1021607"/>
                <a:gd name="connsiteY1" fmla="*/ 116036 h 1219907"/>
                <a:gd name="connsiteX2" fmla="*/ 381631 w 1021607"/>
                <a:gd name="connsiteY2" fmla="*/ 116036 h 1219907"/>
                <a:gd name="connsiteX3" fmla="*/ 510804 w 1021607"/>
                <a:gd name="connsiteY3" fmla="*/ 0 h 1219907"/>
                <a:gd name="connsiteX4" fmla="*/ 639977 w 1021607"/>
                <a:gd name="connsiteY4" fmla="*/ 116036 h 1219907"/>
                <a:gd name="connsiteX5" fmla="*/ 1021607 w 1021607"/>
                <a:gd name="connsiteY5" fmla="*/ 116036 h 1219907"/>
                <a:gd name="connsiteX6" fmla="*/ 1021607 w 1021607"/>
                <a:gd name="connsiteY6" fmla="*/ 1219907 h 12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607" h="1219907">
                  <a:moveTo>
                    <a:pt x="0" y="1219907"/>
                  </a:moveTo>
                  <a:lnTo>
                    <a:pt x="0" y="116036"/>
                  </a:lnTo>
                  <a:lnTo>
                    <a:pt x="381631" y="116036"/>
                  </a:lnTo>
                  <a:lnTo>
                    <a:pt x="510804" y="0"/>
                  </a:lnTo>
                  <a:lnTo>
                    <a:pt x="639977" y="116036"/>
                  </a:lnTo>
                  <a:lnTo>
                    <a:pt x="1021607" y="116036"/>
                  </a:lnTo>
                  <a:lnTo>
                    <a:pt x="1021607" y="1219907"/>
                  </a:lnTo>
                  <a:close/>
                </a:path>
              </a:pathLst>
            </a:cu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5400000">
              <a:off x="5566609" y="2819048"/>
              <a:ext cx="1021607" cy="1219907"/>
            </a:xfrm>
            <a:custGeom>
              <a:avLst/>
              <a:gdLst>
                <a:gd name="connsiteX0" fmla="*/ 0 w 1021607"/>
                <a:gd name="connsiteY0" fmla="*/ 1219907 h 1219907"/>
                <a:gd name="connsiteX1" fmla="*/ 0 w 1021607"/>
                <a:gd name="connsiteY1" fmla="*/ 116036 h 1219907"/>
                <a:gd name="connsiteX2" fmla="*/ 381631 w 1021607"/>
                <a:gd name="connsiteY2" fmla="*/ 116036 h 1219907"/>
                <a:gd name="connsiteX3" fmla="*/ 510804 w 1021607"/>
                <a:gd name="connsiteY3" fmla="*/ 0 h 1219907"/>
                <a:gd name="connsiteX4" fmla="*/ 639977 w 1021607"/>
                <a:gd name="connsiteY4" fmla="*/ 116036 h 1219907"/>
                <a:gd name="connsiteX5" fmla="*/ 1021607 w 1021607"/>
                <a:gd name="connsiteY5" fmla="*/ 116036 h 1219907"/>
                <a:gd name="connsiteX6" fmla="*/ 1021607 w 1021607"/>
                <a:gd name="connsiteY6" fmla="*/ 1219907 h 12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1607" h="1219907">
                  <a:moveTo>
                    <a:pt x="0" y="1219907"/>
                  </a:moveTo>
                  <a:lnTo>
                    <a:pt x="0" y="116036"/>
                  </a:lnTo>
                  <a:lnTo>
                    <a:pt x="381631" y="116036"/>
                  </a:lnTo>
                  <a:lnTo>
                    <a:pt x="510804" y="0"/>
                  </a:lnTo>
                  <a:lnTo>
                    <a:pt x="639977" y="116036"/>
                  </a:lnTo>
                  <a:lnTo>
                    <a:pt x="1021607" y="116036"/>
                  </a:lnTo>
                  <a:lnTo>
                    <a:pt x="1021607" y="12199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6200000">
              <a:off x="3663949" y="2471740"/>
              <a:ext cx="1904999" cy="1914523"/>
            </a:xfrm>
            <a:custGeom>
              <a:avLst/>
              <a:gdLst>
                <a:gd name="connsiteX0" fmla="*/ 1904845 w 1904999"/>
                <a:gd name="connsiteY0" fmla="*/ 1752153 h 1914523"/>
                <a:gd name="connsiteX1" fmla="*/ 1877202 w 1904999"/>
                <a:gd name="connsiteY1" fmla="*/ 1803749 h 1914523"/>
                <a:gd name="connsiteX2" fmla="*/ 1875316 w 1904999"/>
                <a:gd name="connsiteY2" fmla="*/ 1806080 h 1914523"/>
                <a:gd name="connsiteX3" fmla="*/ 1694971 w 1904999"/>
                <a:gd name="connsiteY3" fmla="*/ 1808463 h 1914523"/>
                <a:gd name="connsiteX4" fmla="*/ 1070569 w 1904999"/>
                <a:gd name="connsiteY4" fmla="*/ 1808462 h 1914523"/>
                <a:gd name="connsiteX5" fmla="*/ 952500 w 1904999"/>
                <a:gd name="connsiteY5" fmla="*/ 1914523 h 1914523"/>
                <a:gd name="connsiteX6" fmla="*/ 834430 w 1904999"/>
                <a:gd name="connsiteY6" fmla="*/ 1808461 h 1914523"/>
                <a:gd name="connsiteX7" fmla="*/ 196759 w 1904999"/>
                <a:gd name="connsiteY7" fmla="*/ 1808459 h 1914523"/>
                <a:gd name="connsiteX8" fmla="*/ 29203 w 1904999"/>
                <a:gd name="connsiteY8" fmla="*/ 1806079 h 1914523"/>
                <a:gd name="connsiteX9" fmla="*/ 27317 w 1904999"/>
                <a:gd name="connsiteY9" fmla="*/ 1803748 h 1914523"/>
                <a:gd name="connsiteX10" fmla="*/ 2898 w 1904999"/>
                <a:gd name="connsiteY10" fmla="*/ 1724324 h 1914523"/>
                <a:gd name="connsiteX11" fmla="*/ 815756 w 1904999"/>
                <a:gd name="connsiteY11" fmla="*/ 123258 h 1914523"/>
                <a:gd name="connsiteX12" fmla="*/ 833024 w 1904999"/>
                <a:gd name="connsiteY12" fmla="*/ 91381 h 1914523"/>
                <a:gd name="connsiteX13" fmla="*/ 955923 w 1904999"/>
                <a:gd name="connsiteY13" fmla="*/ 601 h 1914523"/>
                <a:gd name="connsiteX14" fmla="*/ 959324 w 1904999"/>
                <a:gd name="connsiteY14" fmla="*/ 0 h 1914523"/>
                <a:gd name="connsiteX15" fmla="*/ 1078826 w 1904999"/>
                <a:gd name="connsiteY15" fmla="*/ 91381 h 1914523"/>
                <a:gd name="connsiteX16" fmla="*/ 1148780 w 1904999"/>
                <a:gd name="connsiteY16" fmla="*/ 220519 h 1914523"/>
                <a:gd name="connsiteX17" fmla="*/ 1623257 w 1904999"/>
                <a:gd name="connsiteY17" fmla="*/ 1155085 h 1914523"/>
                <a:gd name="connsiteX18" fmla="*/ 1620212 w 1904999"/>
                <a:gd name="connsiteY18" fmla="*/ 1153362 h 1914523"/>
                <a:gd name="connsiteX19" fmla="*/ 1883174 w 1904999"/>
                <a:gd name="connsiteY19" fmla="*/ 1670667 h 1914523"/>
                <a:gd name="connsiteX20" fmla="*/ 1904845 w 1904999"/>
                <a:gd name="connsiteY20" fmla="*/ 1752153 h 191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999" h="1914523">
                  <a:moveTo>
                    <a:pt x="1904845" y="1752153"/>
                  </a:moveTo>
                  <a:cubicBezTo>
                    <a:pt x="1903540" y="1774608"/>
                    <a:pt x="1894016" y="1792082"/>
                    <a:pt x="1877202" y="1803749"/>
                  </a:cubicBezTo>
                  <a:cubicBezTo>
                    <a:pt x="1876917" y="1804790"/>
                    <a:pt x="1905689" y="1805294"/>
                    <a:pt x="1875316" y="1806080"/>
                  </a:cubicBezTo>
                  <a:cubicBezTo>
                    <a:pt x="1844945" y="1806866"/>
                    <a:pt x="1832201" y="1809506"/>
                    <a:pt x="1694971" y="1808463"/>
                  </a:cubicBezTo>
                  <a:lnTo>
                    <a:pt x="1070569" y="1808462"/>
                  </a:lnTo>
                  <a:lnTo>
                    <a:pt x="952500" y="1914523"/>
                  </a:lnTo>
                  <a:lnTo>
                    <a:pt x="834430" y="1808461"/>
                  </a:lnTo>
                  <a:lnTo>
                    <a:pt x="196759" y="1808459"/>
                  </a:lnTo>
                  <a:cubicBezTo>
                    <a:pt x="94828" y="1809500"/>
                    <a:pt x="60068" y="1830323"/>
                    <a:pt x="29203" y="1806079"/>
                  </a:cubicBezTo>
                  <a:cubicBezTo>
                    <a:pt x="28391" y="1805443"/>
                    <a:pt x="28332" y="1804453"/>
                    <a:pt x="27317" y="1803748"/>
                  </a:cubicBezTo>
                  <a:cubicBezTo>
                    <a:pt x="4061" y="1787610"/>
                    <a:pt x="-5249" y="1760366"/>
                    <a:pt x="2898" y="1724324"/>
                  </a:cubicBezTo>
                  <a:lnTo>
                    <a:pt x="815756" y="123258"/>
                  </a:lnTo>
                  <a:lnTo>
                    <a:pt x="833024" y="91381"/>
                  </a:lnTo>
                  <a:cubicBezTo>
                    <a:pt x="866887" y="28860"/>
                    <a:pt x="911551" y="-1578"/>
                    <a:pt x="955923" y="601"/>
                  </a:cubicBezTo>
                  <a:cubicBezTo>
                    <a:pt x="957052" y="24"/>
                    <a:pt x="958190" y="0"/>
                    <a:pt x="959324" y="0"/>
                  </a:cubicBezTo>
                  <a:cubicBezTo>
                    <a:pt x="1002574" y="0"/>
                    <a:pt x="1045826" y="30460"/>
                    <a:pt x="1078826" y="91381"/>
                  </a:cubicBezTo>
                  <a:lnTo>
                    <a:pt x="1148780" y="220519"/>
                  </a:lnTo>
                  <a:lnTo>
                    <a:pt x="1623257" y="1155085"/>
                  </a:lnTo>
                  <a:lnTo>
                    <a:pt x="1620212" y="1153362"/>
                  </a:lnTo>
                  <a:lnTo>
                    <a:pt x="1883174" y="1670667"/>
                  </a:lnTo>
                  <a:cubicBezTo>
                    <a:pt x="1899236" y="1702261"/>
                    <a:pt x="1906150" y="1729698"/>
                    <a:pt x="1904845" y="1752153"/>
                  </a:cubicBezTo>
                  <a:close/>
                </a:path>
              </a:pathLst>
            </a:cu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6587532" y="3203979"/>
            <a:ext cx="436982" cy="459201"/>
            <a:chOff x="-334" y="2326"/>
            <a:chExt cx="472" cy="496"/>
          </a:xfrm>
          <a:solidFill>
            <a:schemeClr val="bg1"/>
          </a:solidFill>
          <a:effectLst/>
        </p:grpSpPr>
        <p:sp>
          <p:nvSpPr>
            <p:cNvPr id="21" name="Freeform 5"/>
            <p:cNvSpPr/>
            <p:nvPr/>
          </p:nvSpPr>
          <p:spPr bwMode="auto">
            <a:xfrm>
              <a:off x="-334" y="2326"/>
              <a:ext cx="472" cy="294"/>
            </a:xfrm>
            <a:custGeom>
              <a:avLst/>
              <a:gdLst>
                <a:gd name="T0" fmla="*/ 295 w 472"/>
                <a:gd name="T1" fmla="*/ 25 h 294"/>
                <a:gd name="T2" fmla="*/ 350 w 472"/>
                <a:gd name="T3" fmla="*/ 76 h 294"/>
                <a:gd name="T4" fmla="*/ 270 w 472"/>
                <a:gd name="T5" fmla="*/ 156 h 294"/>
                <a:gd name="T6" fmla="*/ 228 w 472"/>
                <a:gd name="T7" fmla="*/ 118 h 294"/>
                <a:gd name="T8" fmla="*/ 228 w 472"/>
                <a:gd name="T9" fmla="*/ 118 h 294"/>
                <a:gd name="T10" fmla="*/ 181 w 472"/>
                <a:gd name="T11" fmla="*/ 67 h 294"/>
                <a:gd name="T12" fmla="*/ 177 w 472"/>
                <a:gd name="T13" fmla="*/ 67 h 294"/>
                <a:gd name="T14" fmla="*/ 177 w 472"/>
                <a:gd name="T15" fmla="*/ 67 h 294"/>
                <a:gd name="T16" fmla="*/ 131 w 472"/>
                <a:gd name="T17" fmla="*/ 118 h 294"/>
                <a:gd name="T18" fmla="*/ 131 w 472"/>
                <a:gd name="T19" fmla="*/ 118 h 294"/>
                <a:gd name="T20" fmla="*/ 0 w 472"/>
                <a:gd name="T21" fmla="*/ 244 h 294"/>
                <a:gd name="T22" fmla="*/ 50 w 472"/>
                <a:gd name="T23" fmla="*/ 294 h 294"/>
                <a:gd name="T24" fmla="*/ 177 w 472"/>
                <a:gd name="T25" fmla="*/ 168 h 294"/>
                <a:gd name="T26" fmla="*/ 219 w 472"/>
                <a:gd name="T27" fmla="*/ 206 h 294"/>
                <a:gd name="T28" fmla="*/ 219 w 472"/>
                <a:gd name="T29" fmla="*/ 206 h 294"/>
                <a:gd name="T30" fmla="*/ 266 w 472"/>
                <a:gd name="T31" fmla="*/ 257 h 294"/>
                <a:gd name="T32" fmla="*/ 270 w 472"/>
                <a:gd name="T33" fmla="*/ 257 h 294"/>
                <a:gd name="T34" fmla="*/ 270 w 472"/>
                <a:gd name="T35" fmla="*/ 257 h 294"/>
                <a:gd name="T36" fmla="*/ 316 w 472"/>
                <a:gd name="T37" fmla="*/ 206 h 294"/>
                <a:gd name="T38" fmla="*/ 316 w 472"/>
                <a:gd name="T39" fmla="*/ 206 h 294"/>
                <a:gd name="T40" fmla="*/ 396 w 472"/>
                <a:gd name="T41" fmla="*/ 126 h 294"/>
                <a:gd name="T42" fmla="*/ 451 w 472"/>
                <a:gd name="T43" fmla="*/ 177 h 294"/>
                <a:gd name="T44" fmla="*/ 460 w 472"/>
                <a:gd name="T45" fmla="*/ 88 h 294"/>
                <a:gd name="T46" fmla="*/ 472 w 472"/>
                <a:gd name="T47" fmla="*/ 0 h 294"/>
                <a:gd name="T48" fmla="*/ 384 w 472"/>
                <a:gd name="T49" fmla="*/ 13 h 294"/>
                <a:gd name="T50" fmla="*/ 295 w 472"/>
                <a:gd name="T51" fmla="*/ 2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294">
                  <a:moveTo>
                    <a:pt x="295" y="25"/>
                  </a:moveTo>
                  <a:lnTo>
                    <a:pt x="350" y="76"/>
                  </a:lnTo>
                  <a:lnTo>
                    <a:pt x="270" y="156"/>
                  </a:lnTo>
                  <a:lnTo>
                    <a:pt x="228" y="118"/>
                  </a:lnTo>
                  <a:lnTo>
                    <a:pt x="228" y="118"/>
                  </a:lnTo>
                  <a:lnTo>
                    <a:pt x="181" y="67"/>
                  </a:lnTo>
                  <a:lnTo>
                    <a:pt x="177" y="67"/>
                  </a:lnTo>
                  <a:lnTo>
                    <a:pt x="177" y="67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0" y="244"/>
                  </a:lnTo>
                  <a:lnTo>
                    <a:pt x="50" y="294"/>
                  </a:lnTo>
                  <a:lnTo>
                    <a:pt x="177" y="168"/>
                  </a:lnTo>
                  <a:lnTo>
                    <a:pt x="219" y="206"/>
                  </a:lnTo>
                  <a:lnTo>
                    <a:pt x="219" y="206"/>
                  </a:lnTo>
                  <a:lnTo>
                    <a:pt x="266" y="257"/>
                  </a:lnTo>
                  <a:lnTo>
                    <a:pt x="270" y="257"/>
                  </a:lnTo>
                  <a:lnTo>
                    <a:pt x="270" y="257"/>
                  </a:lnTo>
                  <a:lnTo>
                    <a:pt x="316" y="206"/>
                  </a:lnTo>
                  <a:lnTo>
                    <a:pt x="316" y="206"/>
                  </a:lnTo>
                  <a:lnTo>
                    <a:pt x="396" y="126"/>
                  </a:lnTo>
                  <a:lnTo>
                    <a:pt x="451" y="177"/>
                  </a:lnTo>
                  <a:lnTo>
                    <a:pt x="460" y="88"/>
                  </a:lnTo>
                  <a:lnTo>
                    <a:pt x="472" y="0"/>
                  </a:lnTo>
                  <a:lnTo>
                    <a:pt x="384" y="13"/>
                  </a:lnTo>
                  <a:lnTo>
                    <a:pt x="295" y="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-305" y="2704"/>
              <a:ext cx="85" cy="1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-182" y="2599"/>
              <a:ext cx="80" cy="2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-64" y="2654"/>
              <a:ext cx="84" cy="1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54" y="2549"/>
              <a:ext cx="80" cy="2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5139905" y="3212566"/>
            <a:ext cx="451827" cy="442026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258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8036643" y="3196395"/>
            <a:ext cx="472409" cy="474369"/>
          </a:xfrm>
          <a:custGeom>
            <a:avLst/>
            <a:gdLst>
              <a:gd name="T0" fmla="*/ 198 w 201"/>
              <a:gd name="T1" fmla="*/ 35 h 202"/>
              <a:gd name="T2" fmla="*/ 188 w 201"/>
              <a:gd name="T3" fmla="*/ 44 h 202"/>
              <a:gd name="T4" fmla="*/ 157 w 201"/>
              <a:gd name="T5" fmla="*/ 13 h 202"/>
              <a:gd name="T6" fmla="*/ 167 w 201"/>
              <a:gd name="T7" fmla="*/ 4 h 202"/>
              <a:gd name="T8" fmla="*/ 179 w 201"/>
              <a:gd name="T9" fmla="*/ 3 h 202"/>
              <a:gd name="T10" fmla="*/ 198 w 201"/>
              <a:gd name="T11" fmla="*/ 23 h 202"/>
              <a:gd name="T12" fmla="*/ 198 w 201"/>
              <a:gd name="T13" fmla="*/ 35 h 202"/>
              <a:gd name="T14" fmla="*/ 115 w 201"/>
              <a:gd name="T15" fmla="*/ 117 h 202"/>
              <a:gd name="T16" fmla="*/ 84 w 201"/>
              <a:gd name="T17" fmla="*/ 86 h 202"/>
              <a:gd name="T18" fmla="*/ 153 w 201"/>
              <a:gd name="T19" fmla="*/ 18 h 202"/>
              <a:gd name="T20" fmla="*/ 184 w 201"/>
              <a:gd name="T21" fmla="*/ 49 h 202"/>
              <a:gd name="T22" fmla="*/ 115 w 201"/>
              <a:gd name="T23" fmla="*/ 117 h 202"/>
              <a:gd name="T24" fmla="*/ 111 w 201"/>
              <a:gd name="T25" fmla="*/ 121 h 202"/>
              <a:gd name="T26" fmla="*/ 67 w 201"/>
              <a:gd name="T27" fmla="*/ 133 h 202"/>
              <a:gd name="T28" fmla="*/ 80 w 201"/>
              <a:gd name="T29" fmla="*/ 90 h 202"/>
              <a:gd name="T30" fmla="*/ 111 w 201"/>
              <a:gd name="T31" fmla="*/ 121 h 202"/>
              <a:gd name="T32" fmla="*/ 39 w 201"/>
              <a:gd name="T33" fmla="*/ 26 h 202"/>
              <a:gd name="T34" fmla="*/ 20 w 201"/>
              <a:gd name="T35" fmla="*/ 45 h 202"/>
              <a:gd name="T36" fmla="*/ 20 w 201"/>
              <a:gd name="T37" fmla="*/ 162 h 202"/>
              <a:gd name="T38" fmla="*/ 39 w 201"/>
              <a:gd name="T39" fmla="*/ 182 h 202"/>
              <a:gd name="T40" fmla="*/ 156 w 201"/>
              <a:gd name="T41" fmla="*/ 182 h 202"/>
              <a:gd name="T42" fmla="*/ 176 w 201"/>
              <a:gd name="T43" fmla="*/ 162 h 202"/>
              <a:gd name="T44" fmla="*/ 176 w 201"/>
              <a:gd name="T45" fmla="*/ 85 h 202"/>
              <a:gd name="T46" fmla="*/ 196 w 201"/>
              <a:gd name="T47" fmla="*/ 66 h 202"/>
              <a:gd name="T48" fmla="*/ 196 w 201"/>
              <a:gd name="T49" fmla="*/ 169 h 202"/>
              <a:gd name="T50" fmla="*/ 163 w 201"/>
              <a:gd name="T51" fmla="*/ 202 h 202"/>
              <a:gd name="T52" fmla="*/ 32 w 201"/>
              <a:gd name="T53" fmla="*/ 202 h 202"/>
              <a:gd name="T54" fmla="*/ 0 w 201"/>
              <a:gd name="T55" fmla="*/ 169 h 202"/>
              <a:gd name="T56" fmla="*/ 0 w 201"/>
              <a:gd name="T57" fmla="*/ 40 h 202"/>
              <a:gd name="T58" fmla="*/ 32 w 201"/>
              <a:gd name="T59" fmla="*/ 6 h 202"/>
              <a:gd name="T60" fmla="*/ 136 w 201"/>
              <a:gd name="T61" fmla="*/ 6 h 202"/>
              <a:gd name="T62" fmla="*/ 116 w 201"/>
              <a:gd name="T63" fmla="*/ 26 h 202"/>
              <a:gd name="T64" fmla="*/ 39 w 201"/>
              <a:gd name="T65" fmla="*/ 2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202">
                <a:moveTo>
                  <a:pt x="198" y="35"/>
                </a:moveTo>
                <a:cubicBezTo>
                  <a:pt x="188" y="44"/>
                  <a:pt x="188" y="44"/>
                  <a:pt x="188" y="44"/>
                </a:cubicBezTo>
                <a:cubicBezTo>
                  <a:pt x="157" y="13"/>
                  <a:pt x="157" y="13"/>
                  <a:pt x="157" y="13"/>
                </a:cubicBezTo>
                <a:cubicBezTo>
                  <a:pt x="167" y="4"/>
                  <a:pt x="167" y="4"/>
                  <a:pt x="167" y="4"/>
                </a:cubicBezTo>
                <a:cubicBezTo>
                  <a:pt x="170" y="0"/>
                  <a:pt x="175" y="0"/>
                  <a:pt x="179" y="3"/>
                </a:cubicBezTo>
                <a:cubicBezTo>
                  <a:pt x="198" y="23"/>
                  <a:pt x="198" y="23"/>
                  <a:pt x="198" y="23"/>
                </a:cubicBezTo>
                <a:cubicBezTo>
                  <a:pt x="201" y="26"/>
                  <a:pt x="201" y="31"/>
                  <a:pt x="198" y="35"/>
                </a:cubicBezTo>
                <a:close/>
                <a:moveTo>
                  <a:pt x="115" y="117"/>
                </a:moveTo>
                <a:cubicBezTo>
                  <a:pt x="84" y="86"/>
                  <a:pt x="84" y="86"/>
                  <a:pt x="84" y="86"/>
                </a:cubicBezTo>
                <a:cubicBezTo>
                  <a:pt x="153" y="18"/>
                  <a:pt x="153" y="18"/>
                  <a:pt x="153" y="18"/>
                </a:cubicBezTo>
                <a:cubicBezTo>
                  <a:pt x="184" y="49"/>
                  <a:pt x="184" y="49"/>
                  <a:pt x="184" y="49"/>
                </a:cubicBezTo>
                <a:lnTo>
                  <a:pt x="115" y="117"/>
                </a:lnTo>
                <a:close/>
                <a:moveTo>
                  <a:pt x="111" y="121"/>
                </a:moveTo>
                <a:cubicBezTo>
                  <a:pt x="67" y="133"/>
                  <a:pt x="67" y="133"/>
                  <a:pt x="67" y="133"/>
                </a:cubicBezTo>
                <a:cubicBezTo>
                  <a:pt x="80" y="90"/>
                  <a:pt x="80" y="90"/>
                  <a:pt x="80" y="90"/>
                </a:cubicBezTo>
                <a:lnTo>
                  <a:pt x="111" y="121"/>
                </a:lnTo>
                <a:close/>
                <a:moveTo>
                  <a:pt x="39" y="26"/>
                </a:moveTo>
                <a:cubicBezTo>
                  <a:pt x="28" y="26"/>
                  <a:pt x="20" y="34"/>
                  <a:pt x="20" y="45"/>
                </a:cubicBezTo>
                <a:cubicBezTo>
                  <a:pt x="20" y="162"/>
                  <a:pt x="20" y="162"/>
                  <a:pt x="20" y="162"/>
                </a:cubicBezTo>
                <a:cubicBezTo>
                  <a:pt x="20" y="173"/>
                  <a:pt x="28" y="182"/>
                  <a:pt x="39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67" y="182"/>
                  <a:pt x="176" y="173"/>
                  <a:pt x="176" y="16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169"/>
                  <a:pt x="196" y="169"/>
                  <a:pt x="196" y="169"/>
                </a:cubicBezTo>
                <a:cubicBezTo>
                  <a:pt x="196" y="187"/>
                  <a:pt x="181" y="202"/>
                  <a:pt x="163" y="202"/>
                </a:cubicBezTo>
                <a:cubicBezTo>
                  <a:pt x="32" y="202"/>
                  <a:pt x="32" y="202"/>
                  <a:pt x="32" y="202"/>
                </a:cubicBezTo>
                <a:cubicBezTo>
                  <a:pt x="14" y="202"/>
                  <a:pt x="0" y="187"/>
                  <a:pt x="0" y="169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22"/>
                  <a:pt x="14" y="6"/>
                  <a:pt x="32" y="6"/>
                </a:cubicBezTo>
                <a:cubicBezTo>
                  <a:pt x="136" y="6"/>
                  <a:pt x="136" y="6"/>
                  <a:pt x="136" y="6"/>
                </a:cubicBezTo>
                <a:cubicBezTo>
                  <a:pt x="116" y="26"/>
                  <a:pt x="116" y="26"/>
                  <a:pt x="116" y="26"/>
                </a:cubicBezTo>
                <a:lnTo>
                  <a:pt x="39" y="26"/>
                </a:lnTo>
                <a:close/>
              </a:path>
            </a:pathLst>
          </a:custGeom>
          <a:solidFill>
            <a:srgbClr val="258BA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9499410" y="3199335"/>
            <a:ext cx="467508" cy="468488"/>
          </a:xfrm>
          <a:custGeom>
            <a:avLst/>
            <a:gdLst>
              <a:gd name="T0" fmla="*/ 186 w 199"/>
              <a:gd name="T1" fmla="*/ 80 h 200"/>
              <a:gd name="T2" fmla="*/ 170 w 199"/>
              <a:gd name="T3" fmla="*/ 80 h 200"/>
              <a:gd name="T4" fmla="*/ 163 w 199"/>
              <a:gd name="T5" fmla="*/ 64 h 200"/>
              <a:gd name="T6" fmla="*/ 175 w 199"/>
              <a:gd name="T7" fmla="*/ 52 h 200"/>
              <a:gd name="T8" fmla="*/ 175 w 199"/>
              <a:gd name="T9" fmla="*/ 33 h 200"/>
              <a:gd name="T10" fmla="*/ 165 w 199"/>
              <a:gd name="T11" fmla="*/ 24 h 200"/>
              <a:gd name="T12" fmla="*/ 146 w 199"/>
              <a:gd name="T13" fmla="*/ 24 h 200"/>
              <a:gd name="T14" fmla="*/ 135 w 199"/>
              <a:gd name="T15" fmla="*/ 36 h 200"/>
              <a:gd name="T16" fmla="*/ 120 w 199"/>
              <a:gd name="T17" fmla="*/ 30 h 200"/>
              <a:gd name="T18" fmla="*/ 120 w 199"/>
              <a:gd name="T19" fmla="*/ 13 h 200"/>
              <a:gd name="T20" fmla="*/ 106 w 199"/>
              <a:gd name="T21" fmla="*/ 0 h 200"/>
              <a:gd name="T22" fmla="*/ 93 w 199"/>
              <a:gd name="T23" fmla="*/ 0 h 200"/>
              <a:gd name="T24" fmla="*/ 80 w 199"/>
              <a:gd name="T25" fmla="*/ 13 h 200"/>
              <a:gd name="T26" fmla="*/ 80 w 199"/>
              <a:gd name="T27" fmla="*/ 30 h 200"/>
              <a:gd name="T28" fmla="*/ 64 w 199"/>
              <a:gd name="T29" fmla="*/ 36 h 200"/>
              <a:gd name="T30" fmla="*/ 52 w 199"/>
              <a:gd name="T31" fmla="*/ 24 h 200"/>
              <a:gd name="T32" fmla="*/ 33 w 199"/>
              <a:gd name="T33" fmla="*/ 24 h 200"/>
              <a:gd name="T34" fmla="*/ 24 w 199"/>
              <a:gd name="T35" fmla="*/ 33 h 200"/>
              <a:gd name="T36" fmla="*/ 24 w 199"/>
              <a:gd name="T37" fmla="*/ 52 h 200"/>
              <a:gd name="T38" fmla="*/ 36 w 199"/>
              <a:gd name="T39" fmla="*/ 64 h 200"/>
              <a:gd name="T40" fmla="*/ 29 w 199"/>
              <a:gd name="T41" fmla="*/ 80 h 200"/>
              <a:gd name="T42" fmla="*/ 13 w 199"/>
              <a:gd name="T43" fmla="*/ 80 h 200"/>
              <a:gd name="T44" fmla="*/ 0 w 199"/>
              <a:gd name="T45" fmla="*/ 93 h 200"/>
              <a:gd name="T46" fmla="*/ 0 w 199"/>
              <a:gd name="T47" fmla="*/ 107 h 200"/>
              <a:gd name="T48" fmla="*/ 13 w 199"/>
              <a:gd name="T49" fmla="*/ 120 h 200"/>
              <a:gd name="T50" fmla="*/ 29 w 199"/>
              <a:gd name="T51" fmla="*/ 120 h 200"/>
              <a:gd name="T52" fmla="*/ 35 w 199"/>
              <a:gd name="T53" fmla="*/ 135 h 200"/>
              <a:gd name="T54" fmla="*/ 24 w 199"/>
              <a:gd name="T55" fmla="*/ 147 h 200"/>
              <a:gd name="T56" fmla="*/ 24 w 199"/>
              <a:gd name="T57" fmla="*/ 166 h 200"/>
              <a:gd name="T58" fmla="*/ 33 w 199"/>
              <a:gd name="T59" fmla="*/ 175 h 200"/>
              <a:gd name="T60" fmla="*/ 52 w 199"/>
              <a:gd name="T61" fmla="*/ 175 h 200"/>
              <a:gd name="T62" fmla="*/ 63 w 199"/>
              <a:gd name="T63" fmla="*/ 163 h 200"/>
              <a:gd name="T64" fmla="*/ 80 w 199"/>
              <a:gd name="T65" fmla="*/ 170 h 200"/>
              <a:gd name="T66" fmla="*/ 80 w 199"/>
              <a:gd name="T67" fmla="*/ 186 h 200"/>
              <a:gd name="T68" fmla="*/ 93 w 199"/>
              <a:gd name="T69" fmla="*/ 200 h 200"/>
              <a:gd name="T70" fmla="*/ 106 w 199"/>
              <a:gd name="T71" fmla="*/ 200 h 200"/>
              <a:gd name="T72" fmla="*/ 120 w 199"/>
              <a:gd name="T73" fmla="*/ 186 h 200"/>
              <a:gd name="T74" fmla="*/ 120 w 199"/>
              <a:gd name="T75" fmla="*/ 170 h 200"/>
              <a:gd name="T76" fmla="*/ 135 w 199"/>
              <a:gd name="T77" fmla="*/ 164 h 200"/>
              <a:gd name="T78" fmla="*/ 146 w 199"/>
              <a:gd name="T79" fmla="*/ 175 h 200"/>
              <a:gd name="T80" fmla="*/ 165 w 199"/>
              <a:gd name="T81" fmla="*/ 175 h 200"/>
              <a:gd name="T82" fmla="*/ 175 w 199"/>
              <a:gd name="T83" fmla="*/ 166 h 200"/>
              <a:gd name="T84" fmla="*/ 175 w 199"/>
              <a:gd name="T85" fmla="*/ 147 h 200"/>
              <a:gd name="T86" fmla="*/ 163 w 199"/>
              <a:gd name="T87" fmla="*/ 135 h 200"/>
              <a:gd name="T88" fmla="*/ 170 w 199"/>
              <a:gd name="T89" fmla="*/ 120 h 200"/>
              <a:gd name="T90" fmla="*/ 186 w 199"/>
              <a:gd name="T91" fmla="*/ 120 h 200"/>
              <a:gd name="T92" fmla="*/ 199 w 199"/>
              <a:gd name="T93" fmla="*/ 107 h 200"/>
              <a:gd name="T94" fmla="*/ 199 w 199"/>
              <a:gd name="T95" fmla="*/ 93 h 200"/>
              <a:gd name="T96" fmla="*/ 186 w 199"/>
              <a:gd name="T97" fmla="*/ 80 h 200"/>
              <a:gd name="T98" fmla="*/ 100 w 199"/>
              <a:gd name="T99" fmla="*/ 140 h 200"/>
              <a:gd name="T100" fmla="*/ 60 w 199"/>
              <a:gd name="T101" fmla="*/ 100 h 200"/>
              <a:gd name="T102" fmla="*/ 100 w 199"/>
              <a:gd name="T103" fmla="*/ 60 h 200"/>
              <a:gd name="T104" fmla="*/ 139 w 199"/>
              <a:gd name="T105" fmla="*/ 100 h 200"/>
              <a:gd name="T106" fmla="*/ 100 w 199"/>
              <a:gd name="T107" fmla="*/ 140 h 200"/>
              <a:gd name="T108" fmla="*/ 100 w 199"/>
              <a:gd name="T109" fmla="*/ 80 h 200"/>
              <a:gd name="T110" fmla="*/ 80 w 199"/>
              <a:gd name="T111" fmla="*/ 100 h 200"/>
              <a:gd name="T112" fmla="*/ 100 w 199"/>
              <a:gd name="T113" fmla="*/ 120 h 200"/>
              <a:gd name="T114" fmla="*/ 120 w 199"/>
              <a:gd name="T115" fmla="*/ 100 h 200"/>
              <a:gd name="T116" fmla="*/ 100 w 199"/>
              <a:gd name="T117" fmla="*/ 8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9" h="200">
                <a:moveTo>
                  <a:pt x="186" y="80"/>
                </a:moveTo>
                <a:cubicBezTo>
                  <a:pt x="170" y="80"/>
                  <a:pt x="170" y="80"/>
                  <a:pt x="170" y="80"/>
                </a:cubicBezTo>
                <a:cubicBezTo>
                  <a:pt x="168" y="74"/>
                  <a:pt x="166" y="69"/>
                  <a:pt x="163" y="64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80" y="47"/>
                  <a:pt x="180" y="38"/>
                  <a:pt x="175" y="3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0" y="19"/>
                  <a:pt x="152" y="19"/>
                  <a:pt x="146" y="24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0" y="33"/>
                  <a:pt x="125" y="31"/>
                  <a:pt x="120" y="30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6"/>
                  <a:pt x="114" y="0"/>
                  <a:pt x="106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6" y="0"/>
                  <a:pt x="80" y="6"/>
                  <a:pt x="80" y="13"/>
                </a:cubicBezTo>
                <a:cubicBezTo>
                  <a:pt x="80" y="30"/>
                  <a:pt x="80" y="30"/>
                  <a:pt x="80" y="30"/>
                </a:cubicBezTo>
                <a:cubicBezTo>
                  <a:pt x="74" y="31"/>
                  <a:pt x="69" y="33"/>
                  <a:pt x="64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47" y="19"/>
                  <a:pt x="38" y="19"/>
                  <a:pt x="33" y="24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38"/>
                  <a:pt x="18" y="47"/>
                  <a:pt x="24" y="52"/>
                </a:cubicBezTo>
                <a:cubicBezTo>
                  <a:pt x="36" y="64"/>
                  <a:pt x="36" y="64"/>
                  <a:pt x="36" y="64"/>
                </a:cubicBezTo>
                <a:cubicBezTo>
                  <a:pt x="33" y="69"/>
                  <a:pt x="31" y="74"/>
                  <a:pt x="2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6" y="80"/>
                  <a:pt x="0" y="86"/>
                  <a:pt x="0" y="9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4"/>
                  <a:pt x="6" y="120"/>
                  <a:pt x="13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1" y="125"/>
                  <a:pt x="33" y="130"/>
                  <a:pt x="35" y="135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18" y="152"/>
                  <a:pt x="18" y="160"/>
                  <a:pt x="24" y="166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8" y="180"/>
                  <a:pt x="47" y="180"/>
                  <a:pt x="52" y="175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9" y="166"/>
                  <a:pt x="74" y="169"/>
                  <a:pt x="80" y="170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94"/>
                  <a:pt x="86" y="200"/>
                  <a:pt x="93" y="200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14" y="200"/>
                  <a:pt x="120" y="194"/>
                  <a:pt x="120" y="186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5" y="169"/>
                  <a:pt x="130" y="166"/>
                  <a:pt x="135" y="164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2" y="180"/>
                  <a:pt x="160" y="180"/>
                  <a:pt x="165" y="175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80" y="160"/>
                  <a:pt x="180" y="152"/>
                  <a:pt x="175" y="147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166" y="131"/>
                  <a:pt x="168" y="125"/>
                  <a:pt x="170" y="120"/>
                </a:cubicBezTo>
                <a:cubicBezTo>
                  <a:pt x="186" y="120"/>
                  <a:pt x="186" y="120"/>
                  <a:pt x="186" y="120"/>
                </a:cubicBezTo>
                <a:cubicBezTo>
                  <a:pt x="193" y="120"/>
                  <a:pt x="199" y="114"/>
                  <a:pt x="199" y="107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86"/>
                  <a:pt x="193" y="80"/>
                  <a:pt x="186" y="80"/>
                </a:cubicBezTo>
                <a:close/>
                <a:moveTo>
                  <a:pt x="100" y="140"/>
                </a:moveTo>
                <a:cubicBezTo>
                  <a:pt x="78" y="140"/>
                  <a:pt x="60" y="122"/>
                  <a:pt x="60" y="100"/>
                </a:cubicBezTo>
                <a:cubicBezTo>
                  <a:pt x="60" y="78"/>
                  <a:pt x="78" y="60"/>
                  <a:pt x="100" y="60"/>
                </a:cubicBezTo>
                <a:cubicBezTo>
                  <a:pt x="122" y="60"/>
                  <a:pt x="139" y="78"/>
                  <a:pt x="139" y="100"/>
                </a:cubicBezTo>
                <a:cubicBezTo>
                  <a:pt x="139" y="122"/>
                  <a:pt x="122" y="140"/>
                  <a:pt x="100" y="140"/>
                </a:cubicBezTo>
                <a:close/>
                <a:moveTo>
                  <a:pt x="100" y="80"/>
                </a:moveTo>
                <a:cubicBezTo>
                  <a:pt x="89" y="80"/>
                  <a:pt x="80" y="89"/>
                  <a:pt x="80" y="100"/>
                </a:cubicBezTo>
                <a:cubicBezTo>
                  <a:pt x="80" y="111"/>
                  <a:pt x="89" y="120"/>
                  <a:pt x="100" y="120"/>
                </a:cubicBezTo>
                <a:cubicBezTo>
                  <a:pt x="111" y="120"/>
                  <a:pt x="120" y="111"/>
                  <a:pt x="120" y="100"/>
                </a:cubicBezTo>
                <a:cubicBezTo>
                  <a:pt x="120" y="89"/>
                  <a:pt x="111" y="80"/>
                  <a:pt x="100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49165" y="1350010"/>
            <a:ext cx="25577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
Click add text description</a:t>
            </a:r>
            <a:endParaRPr lang="en-US" altLang="zh-CN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49165" y="2092960"/>
            <a:ext cx="2054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97445" y="1341120"/>
            <a:ext cx="21812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
Click add text description</a:t>
            </a:r>
            <a:endParaRPr lang="en-US" altLang="zh-CN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97445" y="2083435"/>
            <a:ext cx="2054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85205" y="4717415"/>
            <a:ext cx="2058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en-US" altLang="zh-CN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85205" y="4238625"/>
            <a:ext cx="2196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37320" y="5227955"/>
            <a:ext cx="21088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en-US" altLang="zh-CN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
</a:t>
            </a:r>
            <a:endParaRPr lang="zh-CN" altLang="en-US" sz="1200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37320" y="4749165"/>
            <a:ext cx="2108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Add your title
</a:t>
            </a:r>
            <a:endParaRPr lang="zh-CN" altLang="en-US" sz="2000" b="1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54001" y="2011242"/>
            <a:ext cx="7554314" cy="1442735"/>
            <a:chOff x="1419655" y="1993404"/>
            <a:chExt cx="6032665" cy="115212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419655" y="2497460"/>
              <a:ext cx="603266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箭头连接符 3"/>
            <p:cNvCxnSpPr/>
            <p:nvPr/>
          </p:nvCxnSpPr>
          <p:spPr>
            <a:xfrm>
              <a:off x="1419655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>
              <a:off x="3451140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>
              <a:off x="5564105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7450413" y="2497460"/>
              <a:ext cx="0" cy="6480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4499992" y="1993404"/>
              <a:ext cx="1" cy="5040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29"/>
          <p:cNvSpPr txBox="1"/>
          <p:nvPr/>
        </p:nvSpPr>
        <p:spPr>
          <a:xfrm>
            <a:off x="911172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3435958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6050915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8756043" y="4250812"/>
            <a:ext cx="2524786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Click add text description
Click add text description
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等腰三角形 12"/>
          <p:cNvSpPr/>
          <p:nvPr/>
        </p:nvSpPr>
        <p:spPr>
          <a:xfrm rot="5400000">
            <a:off x="1878178" y="5552783"/>
            <a:ext cx="360684" cy="310935"/>
          </a:xfrm>
          <a:prstGeom prst="triangle">
            <a:avLst/>
          </a:prstGeom>
          <a:solidFill>
            <a:srgbClr val="1D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2254001" y="5473095"/>
            <a:ext cx="816676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</a:rPr>
              <a:t>Add  your  text    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 your  text     Add  your  text     Add  your  text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43243" y="1289874"/>
            <a:ext cx="2905514" cy="721368"/>
            <a:chOff x="3385609" y="1289874"/>
            <a:chExt cx="2320263" cy="576064"/>
          </a:xfrm>
          <a:solidFill>
            <a:srgbClr val="258BA8"/>
          </a:solidFill>
        </p:grpSpPr>
        <p:sp>
          <p:nvSpPr>
            <p:cNvPr id="16" name="矩形 15"/>
            <p:cNvSpPr/>
            <p:nvPr/>
          </p:nvSpPr>
          <p:spPr>
            <a:xfrm>
              <a:off x="3385609" y="1289874"/>
              <a:ext cx="2320263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3542853" y="1418148"/>
              <a:ext cx="2163019" cy="3195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spc="300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Add your title</a:t>
              </a:r>
              <a:endParaRPr lang="zh-CN" altLang="en-US" sz="2000" b="1" spc="3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1343" y="3453977"/>
            <a:ext cx="2384533" cy="721368"/>
            <a:chOff x="467544" y="3018066"/>
            <a:chExt cx="1904222" cy="576064"/>
          </a:xfrm>
          <a:solidFill>
            <a:srgbClr val="8AC99D"/>
          </a:solidFill>
        </p:grpSpPr>
        <p:sp>
          <p:nvSpPr>
            <p:cNvPr id="19" name="矩形 18"/>
            <p:cNvSpPr/>
            <p:nvPr/>
          </p:nvSpPr>
          <p:spPr>
            <a:xfrm>
              <a:off x="467544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0" name="TextBox 36"/>
            <p:cNvSpPr txBox="1"/>
            <p:nvPr/>
          </p:nvSpPr>
          <p:spPr>
            <a:xfrm>
              <a:off x="746234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76211" y="3453977"/>
            <a:ext cx="2384533" cy="721368"/>
            <a:chOff x="2523762" y="3018066"/>
            <a:chExt cx="1904222" cy="576064"/>
          </a:xfrm>
          <a:solidFill>
            <a:srgbClr val="E53F1F"/>
          </a:solidFill>
        </p:grpSpPr>
        <p:sp>
          <p:nvSpPr>
            <p:cNvPr id="22" name="矩形 21"/>
            <p:cNvSpPr/>
            <p:nvPr/>
          </p:nvSpPr>
          <p:spPr>
            <a:xfrm>
              <a:off x="2523762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TextBox 37"/>
            <p:cNvSpPr txBox="1"/>
            <p:nvPr/>
          </p:nvSpPr>
          <p:spPr>
            <a:xfrm>
              <a:off x="2802452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91168" y="3453977"/>
            <a:ext cx="2384533" cy="721368"/>
            <a:chOff x="4611994" y="3018066"/>
            <a:chExt cx="1904222" cy="576064"/>
          </a:xfrm>
          <a:solidFill>
            <a:srgbClr val="FAC435"/>
          </a:solidFill>
        </p:grpSpPr>
        <p:sp>
          <p:nvSpPr>
            <p:cNvPr id="25" name="矩形 24"/>
            <p:cNvSpPr/>
            <p:nvPr/>
          </p:nvSpPr>
          <p:spPr>
            <a:xfrm>
              <a:off x="4611994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4890684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06125" y="3453977"/>
            <a:ext cx="2384533" cy="721368"/>
            <a:chOff x="6700226" y="3018066"/>
            <a:chExt cx="1904222" cy="576064"/>
          </a:xfrm>
          <a:solidFill>
            <a:srgbClr val="00939F"/>
          </a:solidFill>
        </p:grpSpPr>
        <p:sp>
          <p:nvSpPr>
            <p:cNvPr id="28" name="矩形 27"/>
            <p:cNvSpPr/>
            <p:nvPr/>
          </p:nvSpPr>
          <p:spPr>
            <a:xfrm>
              <a:off x="6700226" y="3018066"/>
              <a:ext cx="1904222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9" name="TextBox 39"/>
            <p:cNvSpPr txBox="1"/>
            <p:nvPr/>
          </p:nvSpPr>
          <p:spPr>
            <a:xfrm>
              <a:off x="6978916" y="3158629"/>
              <a:ext cx="1346840" cy="29411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Add your title</a:t>
              </a:r>
              <a:endParaRPr lang="zh-CN" altLang="en-US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13213" y="932045"/>
            <a:ext cx="6356039" cy="3081038"/>
            <a:chOff x="0" y="6227623"/>
            <a:chExt cx="12192000" cy="630377"/>
          </a:xfrm>
        </p:grpSpPr>
        <p:sp>
          <p:nvSpPr>
            <p:cNvPr id="3" name="矩形 2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8AC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rgbClr val="FAC4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4987"/>
          <a:stretch>
            <a:fillRect/>
          </a:stretch>
        </p:blipFill>
        <p:spPr>
          <a:xfrm>
            <a:off x="908005" y="901140"/>
            <a:ext cx="4002898" cy="5337196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5148881" y="2273335"/>
            <a:ext cx="5838092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text     </a:t>
            </a: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     Add your text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     Add your text     Add your text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     Add your text     Add your text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9" r="1282" b="6234"/>
          <a:stretch>
            <a:fillRect/>
          </a:stretch>
        </p:blipFill>
        <p:spPr>
          <a:xfrm>
            <a:off x="9866569" y="4213442"/>
            <a:ext cx="1502684" cy="200357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13213" y="4213441"/>
            <a:ext cx="4731861" cy="2003579"/>
            <a:chOff x="0" y="6227623"/>
            <a:chExt cx="12192000" cy="630377"/>
          </a:xfrm>
        </p:grpSpPr>
        <p:sp>
          <p:nvSpPr>
            <p:cNvPr id="10" name="矩形 9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E53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rgbClr val="00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5224942" y="5020496"/>
            <a:ext cx="434286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     Add your text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Add your text     Add your text</a:t>
            </a:r>
            <a:endParaRPr lang="zh-CN" altLang="en-US" sz="14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33641" y="1504708"/>
            <a:ext cx="301625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3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97575" y="4431665"/>
            <a:ext cx="35699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Add your title</a:t>
            </a:r>
            <a:endParaRPr lang="zh-CN" altLang="en-US" sz="24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1465766" y="1830207"/>
            <a:ext cx="637296" cy="590067"/>
            <a:chOff x="5518" y="593"/>
            <a:chExt cx="1120" cy="1037"/>
          </a:xfrm>
          <a:solidFill>
            <a:srgbClr val="E53F1F"/>
          </a:solidFill>
        </p:grpSpPr>
        <p:sp>
          <p:nvSpPr>
            <p:cNvPr id="3" name="Freeform 26"/>
            <p:cNvSpPr>
              <a:spLocks noEditPoints="1"/>
            </p:cNvSpPr>
            <p:nvPr/>
          </p:nvSpPr>
          <p:spPr bwMode="auto">
            <a:xfrm>
              <a:off x="5968" y="593"/>
              <a:ext cx="670" cy="671"/>
            </a:xfrm>
            <a:custGeom>
              <a:avLst/>
              <a:gdLst>
                <a:gd name="T0" fmla="*/ 3433 w 282"/>
                <a:gd name="T1" fmla="*/ 352 h 282"/>
                <a:gd name="T2" fmla="*/ 2202 w 282"/>
                <a:gd name="T3" fmla="*/ 352 h 282"/>
                <a:gd name="T4" fmla="*/ 0 w 282"/>
                <a:gd name="T5" fmla="*/ 2560 h 282"/>
                <a:gd name="T6" fmla="*/ 1235 w 282"/>
                <a:gd name="T7" fmla="*/ 3800 h 282"/>
                <a:gd name="T8" fmla="*/ 3433 w 282"/>
                <a:gd name="T9" fmla="*/ 1601 h 282"/>
                <a:gd name="T10" fmla="*/ 3433 w 282"/>
                <a:gd name="T11" fmla="*/ 352 h 282"/>
                <a:gd name="T12" fmla="*/ 739 w 282"/>
                <a:gd name="T13" fmla="*/ 2586 h 282"/>
                <a:gd name="T14" fmla="*/ 592 w 282"/>
                <a:gd name="T15" fmla="*/ 2441 h 282"/>
                <a:gd name="T16" fmla="*/ 2457 w 282"/>
                <a:gd name="T17" fmla="*/ 566 h 282"/>
                <a:gd name="T18" fmla="*/ 2602 w 282"/>
                <a:gd name="T19" fmla="*/ 566 h 282"/>
                <a:gd name="T20" fmla="*/ 2602 w 282"/>
                <a:gd name="T21" fmla="*/ 714 h 282"/>
                <a:gd name="T22" fmla="*/ 739 w 282"/>
                <a:gd name="T23" fmla="*/ 2586 h 282"/>
                <a:gd name="T24" fmla="*/ 1045 w 282"/>
                <a:gd name="T25" fmla="*/ 2898 h 282"/>
                <a:gd name="T26" fmla="*/ 898 w 282"/>
                <a:gd name="T27" fmla="*/ 2746 h 282"/>
                <a:gd name="T28" fmla="*/ 2913 w 282"/>
                <a:gd name="T29" fmla="*/ 726 h 282"/>
                <a:gd name="T30" fmla="*/ 3060 w 282"/>
                <a:gd name="T31" fmla="*/ 726 h 282"/>
                <a:gd name="T32" fmla="*/ 3060 w 282"/>
                <a:gd name="T33" fmla="*/ 878 h 282"/>
                <a:gd name="T34" fmla="*/ 1045 w 282"/>
                <a:gd name="T35" fmla="*/ 2898 h 282"/>
                <a:gd name="T36" fmla="*/ 1354 w 282"/>
                <a:gd name="T37" fmla="*/ 3205 h 282"/>
                <a:gd name="T38" fmla="*/ 1207 w 282"/>
                <a:gd name="T39" fmla="*/ 3058 h 282"/>
                <a:gd name="T40" fmla="*/ 3070 w 282"/>
                <a:gd name="T41" fmla="*/ 1183 h 282"/>
                <a:gd name="T42" fmla="*/ 3217 w 282"/>
                <a:gd name="T43" fmla="*/ 1183 h 282"/>
                <a:gd name="T44" fmla="*/ 3217 w 282"/>
                <a:gd name="T45" fmla="*/ 1337 h 282"/>
                <a:gd name="T46" fmla="*/ 1354 w 282"/>
                <a:gd name="T47" fmla="*/ 3205 h 2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82" h="282">
                  <a:moveTo>
                    <a:pt x="256" y="26"/>
                  </a:moveTo>
                  <a:cubicBezTo>
                    <a:pt x="231" y="0"/>
                    <a:pt x="189" y="0"/>
                    <a:pt x="164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2" y="93"/>
                    <a:pt x="282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4" name="Freeform 27"/>
            <p:cNvSpPr/>
            <p:nvPr/>
          </p:nvSpPr>
          <p:spPr bwMode="auto">
            <a:xfrm>
              <a:off x="5597" y="1166"/>
              <a:ext cx="463" cy="464"/>
            </a:xfrm>
            <a:custGeom>
              <a:avLst/>
              <a:gdLst>
                <a:gd name="T0" fmla="*/ 299 w 463"/>
                <a:gd name="T1" fmla="*/ 276 h 464"/>
                <a:gd name="T2" fmla="*/ 280 w 463"/>
                <a:gd name="T3" fmla="*/ 255 h 464"/>
                <a:gd name="T4" fmla="*/ 463 w 463"/>
                <a:gd name="T5" fmla="*/ 71 h 464"/>
                <a:gd name="T6" fmla="*/ 390 w 463"/>
                <a:gd name="T7" fmla="*/ 0 h 464"/>
                <a:gd name="T8" fmla="*/ 206 w 463"/>
                <a:gd name="T9" fmla="*/ 183 h 464"/>
                <a:gd name="T10" fmla="*/ 187 w 463"/>
                <a:gd name="T11" fmla="*/ 164 h 464"/>
                <a:gd name="T12" fmla="*/ 145 w 463"/>
                <a:gd name="T13" fmla="*/ 186 h 464"/>
                <a:gd name="T14" fmla="*/ 0 w 463"/>
                <a:gd name="T15" fmla="*/ 419 h 464"/>
                <a:gd name="T16" fmla="*/ 42 w 463"/>
                <a:gd name="T17" fmla="*/ 464 h 464"/>
                <a:gd name="T18" fmla="*/ 275 w 463"/>
                <a:gd name="T19" fmla="*/ 319 h 464"/>
                <a:gd name="T20" fmla="*/ 299 w 463"/>
                <a:gd name="T21" fmla="*/ 276 h 4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3" h="464">
                  <a:moveTo>
                    <a:pt x="299" y="276"/>
                  </a:moveTo>
                  <a:lnTo>
                    <a:pt x="280" y="255"/>
                  </a:lnTo>
                  <a:lnTo>
                    <a:pt x="463" y="71"/>
                  </a:lnTo>
                  <a:lnTo>
                    <a:pt x="390" y="0"/>
                  </a:lnTo>
                  <a:lnTo>
                    <a:pt x="206" y="183"/>
                  </a:lnTo>
                  <a:lnTo>
                    <a:pt x="187" y="164"/>
                  </a:lnTo>
                  <a:lnTo>
                    <a:pt x="145" y="186"/>
                  </a:lnTo>
                  <a:lnTo>
                    <a:pt x="0" y="419"/>
                  </a:lnTo>
                  <a:lnTo>
                    <a:pt x="42" y="464"/>
                  </a:lnTo>
                  <a:lnTo>
                    <a:pt x="275" y="319"/>
                  </a:lnTo>
                  <a:lnTo>
                    <a:pt x="299" y="2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5" name="Freeform 28"/>
            <p:cNvSpPr/>
            <p:nvPr/>
          </p:nvSpPr>
          <p:spPr bwMode="auto">
            <a:xfrm>
              <a:off x="5518" y="602"/>
              <a:ext cx="490" cy="493"/>
            </a:xfrm>
            <a:custGeom>
              <a:avLst/>
              <a:gdLst>
                <a:gd name="T0" fmla="*/ 1387 w 206"/>
                <a:gd name="T1" fmla="*/ 0 h 207"/>
                <a:gd name="T2" fmla="*/ 1035 w 206"/>
                <a:gd name="T3" fmla="*/ 40 h 207"/>
                <a:gd name="T4" fmla="*/ 1075 w 206"/>
                <a:gd name="T5" fmla="*/ 69 h 207"/>
                <a:gd name="T6" fmla="*/ 1572 w 206"/>
                <a:gd name="T7" fmla="*/ 579 h 207"/>
                <a:gd name="T8" fmla="*/ 1572 w 206"/>
                <a:gd name="T9" fmla="*/ 1515 h 207"/>
                <a:gd name="T10" fmla="*/ 645 w 206"/>
                <a:gd name="T11" fmla="*/ 1515 h 207"/>
                <a:gd name="T12" fmla="*/ 147 w 206"/>
                <a:gd name="T13" fmla="*/ 998 h 207"/>
                <a:gd name="T14" fmla="*/ 78 w 206"/>
                <a:gd name="T15" fmla="*/ 919 h 207"/>
                <a:gd name="T16" fmla="*/ 0 w 206"/>
                <a:gd name="T17" fmla="*/ 1391 h 207"/>
                <a:gd name="T18" fmla="*/ 1387 w 206"/>
                <a:gd name="T19" fmla="*/ 2796 h 207"/>
                <a:gd name="T20" fmla="*/ 2773 w 206"/>
                <a:gd name="T21" fmla="*/ 1391 h 207"/>
                <a:gd name="T22" fmla="*/ 1387 w 206"/>
                <a:gd name="T23" fmla="*/ 0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6" h="207">
                  <a:moveTo>
                    <a:pt x="103" y="0"/>
                  </a:moveTo>
                  <a:cubicBezTo>
                    <a:pt x="94" y="0"/>
                    <a:pt x="86" y="1"/>
                    <a:pt x="77" y="3"/>
                  </a:cubicBezTo>
                  <a:cubicBezTo>
                    <a:pt x="78" y="4"/>
                    <a:pt x="79" y="5"/>
                    <a:pt x="80" y="5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2"/>
                    <a:pt x="7" y="70"/>
                    <a:pt x="6" y="68"/>
                  </a:cubicBezTo>
                  <a:cubicBezTo>
                    <a:pt x="2" y="79"/>
                    <a:pt x="0" y="91"/>
                    <a:pt x="0" y="103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3"/>
                  </a:cubicBezTo>
                  <a:cubicBezTo>
                    <a:pt x="206" y="46"/>
                    <a:pt x="160" y="0"/>
                    <a:pt x="10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6" name="Freeform 29"/>
            <p:cNvSpPr>
              <a:spLocks noEditPoints="1"/>
            </p:cNvSpPr>
            <p:nvPr/>
          </p:nvSpPr>
          <p:spPr bwMode="auto">
            <a:xfrm>
              <a:off x="6125" y="1185"/>
              <a:ext cx="444" cy="445"/>
            </a:xfrm>
            <a:custGeom>
              <a:avLst/>
              <a:gdLst>
                <a:gd name="T0" fmla="*/ 2194 w 187"/>
                <a:gd name="T1" fmla="*/ 2208 h 187"/>
                <a:gd name="T2" fmla="*/ 2194 w 187"/>
                <a:gd name="T3" fmla="*/ 1121 h 187"/>
                <a:gd name="T4" fmla="*/ 1083 w 187"/>
                <a:gd name="T5" fmla="*/ 0 h 187"/>
                <a:gd name="T6" fmla="*/ 0 w 187"/>
                <a:gd name="T7" fmla="*/ 1092 h 187"/>
                <a:gd name="T8" fmla="*/ 1111 w 187"/>
                <a:gd name="T9" fmla="*/ 2208 h 187"/>
                <a:gd name="T10" fmla="*/ 2194 w 187"/>
                <a:gd name="T11" fmla="*/ 2208 h 187"/>
                <a:gd name="T12" fmla="*/ 1460 w 187"/>
                <a:gd name="T13" fmla="*/ 1466 h 187"/>
                <a:gd name="T14" fmla="*/ 1916 w 187"/>
                <a:gd name="T15" fmla="*/ 1466 h 187"/>
                <a:gd name="T16" fmla="*/ 1916 w 187"/>
                <a:gd name="T17" fmla="*/ 1925 h 187"/>
                <a:gd name="T18" fmla="*/ 1460 w 187"/>
                <a:gd name="T19" fmla="*/ 1925 h 187"/>
                <a:gd name="T20" fmla="*/ 1460 w 187"/>
                <a:gd name="T21" fmla="*/ 1466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187">
                  <a:moveTo>
                    <a:pt x="164" y="164"/>
                  </a:moveTo>
                  <a:cubicBezTo>
                    <a:pt x="187" y="142"/>
                    <a:pt x="187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105" y="187"/>
                    <a:pt x="142" y="187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3" y="109"/>
                  </a:cubicBezTo>
                  <a:cubicBezTo>
                    <a:pt x="152" y="118"/>
                    <a:pt x="152" y="133"/>
                    <a:pt x="143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100" y="133"/>
                    <a:pt x="100" y="118"/>
                    <a:pt x="109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1491779" y="2741975"/>
            <a:ext cx="604825" cy="672830"/>
            <a:chOff x="2568" y="615"/>
            <a:chExt cx="897" cy="1115"/>
          </a:xfrm>
          <a:solidFill>
            <a:srgbClr val="00939F"/>
          </a:solidFill>
        </p:grpSpPr>
        <p:sp>
          <p:nvSpPr>
            <p:cNvPr id="8" name="Freeform 14"/>
            <p:cNvSpPr/>
            <p:nvPr/>
          </p:nvSpPr>
          <p:spPr bwMode="auto">
            <a:xfrm>
              <a:off x="2584" y="615"/>
              <a:ext cx="836" cy="262"/>
            </a:xfrm>
            <a:custGeom>
              <a:avLst/>
              <a:gdLst>
                <a:gd name="T0" fmla="*/ 4742 w 351"/>
                <a:gd name="T1" fmla="*/ 555 h 110"/>
                <a:gd name="T2" fmla="*/ 3970 w 351"/>
                <a:gd name="T3" fmla="*/ 69 h 110"/>
                <a:gd name="T4" fmla="*/ 555 w 351"/>
                <a:gd name="T5" fmla="*/ 743 h 110"/>
                <a:gd name="T6" fmla="*/ 29 w 351"/>
                <a:gd name="T7" fmla="*/ 1486 h 110"/>
                <a:gd name="T8" fmla="*/ 4742 w 351"/>
                <a:gd name="T9" fmla="*/ 55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110">
                  <a:moveTo>
                    <a:pt x="351" y="41"/>
                  </a:moveTo>
                  <a:cubicBezTo>
                    <a:pt x="343" y="16"/>
                    <a:pt x="319" y="0"/>
                    <a:pt x="294" y="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17" y="60"/>
                    <a:pt x="0" y="84"/>
                    <a:pt x="2" y="110"/>
                  </a:cubicBezTo>
                  <a:lnTo>
                    <a:pt x="35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2894" y="615"/>
              <a:ext cx="169" cy="71"/>
            </a:xfrm>
            <a:custGeom>
              <a:avLst/>
              <a:gdLst>
                <a:gd name="T0" fmla="*/ 957 w 71"/>
                <a:gd name="T1" fmla="*/ 225 h 30"/>
                <a:gd name="T2" fmla="*/ 957 w 71"/>
                <a:gd name="T3" fmla="*/ 213 h 30"/>
                <a:gd name="T4" fmla="*/ 743 w 71"/>
                <a:gd name="T5" fmla="*/ 28 h 30"/>
                <a:gd name="T6" fmla="*/ 148 w 71"/>
                <a:gd name="T7" fmla="*/ 135 h 30"/>
                <a:gd name="T8" fmla="*/ 29 w 71"/>
                <a:gd name="T9" fmla="*/ 386 h 30"/>
                <a:gd name="T10" fmla="*/ 29 w 71"/>
                <a:gd name="T11" fmla="*/ 398 h 30"/>
                <a:gd name="T12" fmla="*/ 957 w 71"/>
                <a:gd name="T13" fmla="*/ 22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30">
                  <a:moveTo>
                    <a:pt x="71" y="17"/>
                  </a:moveTo>
                  <a:cubicBezTo>
                    <a:pt x="71" y="16"/>
                    <a:pt x="71" y="16"/>
                    <a:pt x="71" y="16"/>
                  </a:cubicBezTo>
                  <a:cubicBezTo>
                    <a:pt x="69" y="7"/>
                    <a:pt x="62" y="0"/>
                    <a:pt x="55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4" y="12"/>
                    <a:pt x="0" y="20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lnTo>
                    <a:pt x="71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2568" y="898"/>
              <a:ext cx="897" cy="832"/>
            </a:xfrm>
            <a:custGeom>
              <a:avLst/>
              <a:gdLst>
                <a:gd name="T0" fmla="*/ 0 w 377"/>
                <a:gd name="T1" fmla="*/ 254 h 350"/>
                <a:gd name="T2" fmla="*/ 928 w 377"/>
                <a:gd name="T3" fmla="*/ 4215 h 350"/>
                <a:gd name="T4" fmla="*/ 4109 w 377"/>
                <a:gd name="T5" fmla="*/ 4702 h 350"/>
                <a:gd name="T6" fmla="*/ 4756 w 377"/>
                <a:gd name="T7" fmla="*/ 509 h 350"/>
                <a:gd name="T8" fmla="*/ 4823 w 377"/>
                <a:gd name="T9" fmla="*/ 0 h 350"/>
                <a:gd name="T10" fmla="*/ 2072 w 377"/>
                <a:gd name="T11" fmla="*/ 1022 h 350"/>
                <a:gd name="T12" fmla="*/ 2208 w 377"/>
                <a:gd name="T13" fmla="*/ 1022 h 350"/>
                <a:gd name="T14" fmla="*/ 2774 w 377"/>
                <a:gd name="T15" fmla="*/ 1034 h 350"/>
                <a:gd name="T16" fmla="*/ 2158 w 377"/>
                <a:gd name="T17" fmla="*/ 1802 h 350"/>
                <a:gd name="T18" fmla="*/ 2020 w 377"/>
                <a:gd name="T19" fmla="*/ 1921 h 350"/>
                <a:gd name="T20" fmla="*/ 1630 w 377"/>
                <a:gd name="T21" fmla="*/ 1559 h 350"/>
                <a:gd name="T22" fmla="*/ 1592 w 377"/>
                <a:gd name="T23" fmla="*/ 2056 h 350"/>
                <a:gd name="T24" fmla="*/ 2032 w 377"/>
                <a:gd name="T25" fmla="*/ 2380 h 350"/>
                <a:gd name="T26" fmla="*/ 2129 w 377"/>
                <a:gd name="T27" fmla="*/ 2565 h 350"/>
                <a:gd name="T28" fmla="*/ 2011 w 377"/>
                <a:gd name="T29" fmla="*/ 2553 h 350"/>
                <a:gd name="T30" fmla="*/ 1806 w 377"/>
                <a:gd name="T31" fmla="*/ 2741 h 350"/>
                <a:gd name="T32" fmla="*/ 1268 w 377"/>
                <a:gd name="T33" fmla="*/ 2646 h 350"/>
                <a:gd name="T34" fmla="*/ 1309 w 377"/>
                <a:gd name="T35" fmla="*/ 2187 h 350"/>
                <a:gd name="T36" fmla="*/ 2372 w 377"/>
                <a:gd name="T37" fmla="*/ 3357 h 350"/>
                <a:gd name="T38" fmla="*/ 1563 w 377"/>
                <a:gd name="T39" fmla="*/ 3345 h 350"/>
                <a:gd name="T40" fmla="*/ 1228 w 377"/>
                <a:gd name="T41" fmla="*/ 2769 h 350"/>
                <a:gd name="T42" fmla="*/ 1252 w 377"/>
                <a:gd name="T43" fmla="*/ 2791 h 350"/>
                <a:gd name="T44" fmla="*/ 2303 w 377"/>
                <a:gd name="T45" fmla="*/ 2898 h 350"/>
                <a:gd name="T46" fmla="*/ 2667 w 377"/>
                <a:gd name="T47" fmla="*/ 1909 h 350"/>
                <a:gd name="T48" fmla="*/ 2451 w 377"/>
                <a:gd name="T49" fmla="*/ 1864 h 350"/>
                <a:gd name="T50" fmla="*/ 2548 w 377"/>
                <a:gd name="T51" fmla="*/ 1785 h 350"/>
                <a:gd name="T52" fmla="*/ 2532 w 377"/>
                <a:gd name="T53" fmla="*/ 1628 h 350"/>
                <a:gd name="T54" fmla="*/ 2532 w 377"/>
                <a:gd name="T55" fmla="*/ 1502 h 350"/>
                <a:gd name="T56" fmla="*/ 3046 w 377"/>
                <a:gd name="T57" fmla="*/ 1288 h 350"/>
                <a:gd name="T58" fmla="*/ 3300 w 377"/>
                <a:gd name="T59" fmla="*/ 1357 h 350"/>
                <a:gd name="T60" fmla="*/ 3181 w 377"/>
                <a:gd name="T61" fmla="*/ 1707 h 350"/>
                <a:gd name="T62" fmla="*/ 2667 w 377"/>
                <a:gd name="T63" fmla="*/ 1909 h 350"/>
                <a:gd name="T64" fmla="*/ 3233 w 377"/>
                <a:gd name="T65" fmla="*/ 3316 h 350"/>
                <a:gd name="T66" fmla="*/ 3086 w 377"/>
                <a:gd name="T67" fmla="*/ 3521 h 350"/>
                <a:gd name="T68" fmla="*/ 2815 w 377"/>
                <a:gd name="T69" fmla="*/ 3278 h 350"/>
                <a:gd name="T70" fmla="*/ 2831 w 377"/>
                <a:gd name="T71" fmla="*/ 2729 h 350"/>
                <a:gd name="T72" fmla="*/ 2910 w 377"/>
                <a:gd name="T73" fmla="*/ 2527 h 350"/>
                <a:gd name="T74" fmla="*/ 2979 w 377"/>
                <a:gd name="T75" fmla="*/ 2646 h 350"/>
                <a:gd name="T76" fmla="*/ 3086 w 377"/>
                <a:gd name="T77" fmla="*/ 2712 h 350"/>
                <a:gd name="T78" fmla="*/ 3205 w 377"/>
                <a:gd name="T79" fmla="*/ 2700 h 350"/>
                <a:gd name="T80" fmla="*/ 3436 w 377"/>
                <a:gd name="T81" fmla="*/ 3197 h 350"/>
                <a:gd name="T82" fmla="*/ 3838 w 377"/>
                <a:gd name="T83" fmla="*/ 2634 h 350"/>
                <a:gd name="T84" fmla="*/ 3595 w 377"/>
                <a:gd name="T85" fmla="*/ 3114 h 350"/>
                <a:gd name="T86" fmla="*/ 3136 w 377"/>
                <a:gd name="T87" fmla="*/ 2254 h 350"/>
                <a:gd name="T88" fmla="*/ 3419 w 377"/>
                <a:gd name="T89" fmla="*/ 1883 h 350"/>
                <a:gd name="T90" fmla="*/ 3878 w 377"/>
                <a:gd name="T91" fmla="*/ 2536 h 3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50">
                  <a:moveTo>
                    <a:pt x="35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8"/>
                    <a:pt x="19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1" y="315"/>
                    <a:pt x="54" y="323"/>
                    <a:pt x="54" y="332"/>
                  </a:cubicBezTo>
                  <a:cubicBezTo>
                    <a:pt x="54" y="342"/>
                    <a:pt x="62" y="350"/>
                    <a:pt x="72" y="350"/>
                  </a:cubicBezTo>
                  <a:cubicBezTo>
                    <a:pt x="305" y="350"/>
                    <a:pt x="305" y="350"/>
                    <a:pt x="305" y="350"/>
                  </a:cubicBezTo>
                  <a:cubicBezTo>
                    <a:pt x="315" y="350"/>
                    <a:pt x="323" y="342"/>
                    <a:pt x="323" y="332"/>
                  </a:cubicBezTo>
                  <a:cubicBezTo>
                    <a:pt x="323" y="323"/>
                    <a:pt x="317" y="315"/>
                    <a:pt x="308" y="314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8" y="38"/>
                    <a:pt x="358" y="38"/>
                    <a:pt x="358" y="38"/>
                  </a:cubicBezTo>
                  <a:cubicBezTo>
                    <a:pt x="369" y="38"/>
                    <a:pt x="377" y="29"/>
                    <a:pt x="377" y="19"/>
                  </a:cubicBezTo>
                  <a:cubicBezTo>
                    <a:pt x="377" y="8"/>
                    <a:pt x="369" y="0"/>
                    <a:pt x="358" y="0"/>
                  </a:cubicBezTo>
                  <a:close/>
                  <a:moveTo>
                    <a:pt x="121" y="116"/>
                  </a:moveTo>
                  <a:cubicBezTo>
                    <a:pt x="141" y="86"/>
                    <a:pt x="141" y="86"/>
                    <a:pt x="141" y="86"/>
                  </a:cubicBezTo>
                  <a:cubicBezTo>
                    <a:pt x="148" y="76"/>
                    <a:pt x="154" y="76"/>
                    <a:pt x="154" y="76"/>
                  </a:cubicBezTo>
                  <a:cubicBezTo>
                    <a:pt x="155" y="76"/>
                    <a:pt x="155" y="76"/>
                    <a:pt x="155" y="76"/>
                  </a:cubicBezTo>
                  <a:cubicBezTo>
                    <a:pt x="156" y="76"/>
                    <a:pt x="157" y="76"/>
                    <a:pt x="157" y="76"/>
                  </a:cubicBezTo>
                  <a:cubicBezTo>
                    <a:pt x="159" y="76"/>
                    <a:pt x="162" y="76"/>
                    <a:pt x="164" y="76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7" y="77"/>
                    <a:pt x="206" y="77"/>
                    <a:pt x="206" y="77"/>
                  </a:cubicBezTo>
                  <a:cubicBezTo>
                    <a:pt x="205" y="77"/>
                    <a:pt x="205" y="77"/>
                    <a:pt x="205" y="78"/>
                  </a:cubicBezTo>
                  <a:cubicBezTo>
                    <a:pt x="205" y="78"/>
                    <a:pt x="204" y="78"/>
                    <a:pt x="204" y="78"/>
                  </a:cubicBezTo>
                  <a:cubicBezTo>
                    <a:pt x="191" y="83"/>
                    <a:pt x="171" y="115"/>
                    <a:pt x="160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58" y="137"/>
                    <a:pt x="157" y="140"/>
                    <a:pt x="157" y="140"/>
                  </a:cubicBezTo>
                  <a:cubicBezTo>
                    <a:pt x="155" y="142"/>
                    <a:pt x="153" y="143"/>
                    <a:pt x="150" y="143"/>
                  </a:cubicBezTo>
                  <a:cubicBezTo>
                    <a:pt x="148" y="144"/>
                    <a:pt x="146" y="144"/>
                    <a:pt x="144" y="142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19" y="124"/>
                    <a:pt x="118" y="119"/>
                    <a:pt x="121" y="116"/>
                  </a:cubicBezTo>
                  <a:close/>
                  <a:moveTo>
                    <a:pt x="92" y="156"/>
                  </a:moveTo>
                  <a:cubicBezTo>
                    <a:pt x="108" y="154"/>
                    <a:pt x="108" y="154"/>
                    <a:pt x="108" y="154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3" y="151"/>
                    <a:pt x="137" y="153"/>
                    <a:pt x="138" y="155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8" y="191"/>
                    <a:pt x="158" y="191"/>
                    <a:pt x="158" y="191"/>
                  </a:cubicBezTo>
                  <a:cubicBezTo>
                    <a:pt x="160" y="193"/>
                    <a:pt x="159" y="194"/>
                    <a:pt x="156" y="193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5" y="188"/>
                    <a:pt x="142" y="190"/>
                    <a:pt x="140" y="192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4" y="204"/>
                    <a:pt x="133" y="206"/>
                    <a:pt x="129" y="205"/>
                  </a:cubicBezTo>
                  <a:cubicBezTo>
                    <a:pt x="129" y="205"/>
                    <a:pt x="103" y="205"/>
                    <a:pt x="95" y="198"/>
                  </a:cubicBezTo>
                  <a:cubicBezTo>
                    <a:pt x="95" y="198"/>
                    <a:pt x="94" y="198"/>
                    <a:pt x="94" y="197"/>
                  </a:cubicBezTo>
                  <a:cubicBezTo>
                    <a:pt x="94" y="197"/>
                    <a:pt x="90" y="192"/>
                    <a:pt x="95" y="180"/>
                  </a:cubicBezTo>
                  <a:cubicBezTo>
                    <a:pt x="100" y="171"/>
                    <a:pt x="100" y="171"/>
                    <a:pt x="100" y="171"/>
                  </a:cubicBezTo>
                  <a:cubicBezTo>
                    <a:pt x="101" y="168"/>
                    <a:pt x="100" y="165"/>
                    <a:pt x="97" y="163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88" y="157"/>
                    <a:pt x="89" y="156"/>
                    <a:pt x="92" y="156"/>
                  </a:cubicBezTo>
                  <a:close/>
                  <a:moveTo>
                    <a:pt x="176" y="250"/>
                  </a:moveTo>
                  <a:cubicBezTo>
                    <a:pt x="175" y="254"/>
                    <a:pt x="172" y="258"/>
                    <a:pt x="167" y="257"/>
                  </a:cubicBezTo>
                  <a:cubicBezTo>
                    <a:pt x="132" y="255"/>
                    <a:pt x="132" y="255"/>
                    <a:pt x="132" y="255"/>
                  </a:cubicBezTo>
                  <a:cubicBezTo>
                    <a:pt x="120" y="255"/>
                    <a:pt x="116" y="249"/>
                    <a:pt x="116" y="249"/>
                  </a:cubicBezTo>
                  <a:cubicBezTo>
                    <a:pt x="115" y="248"/>
                    <a:pt x="114" y="245"/>
                    <a:pt x="112" y="243"/>
                  </a:cubicBezTo>
                  <a:cubicBezTo>
                    <a:pt x="112" y="243"/>
                    <a:pt x="112" y="243"/>
                    <a:pt x="112" y="243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6"/>
                    <a:pt x="92" y="207"/>
                    <a:pt x="92" y="207"/>
                  </a:cubicBezTo>
                  <a:cubicBezTo>
                    <a:pt x="92" y="207"/>
                    <a:pt x="93" y="208"/>
                    <a:pt x="93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05" y="217"/>
                    <a:pt x="143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8" y="217"/>
                    <a:pt x="171" y="216"/>
                    <a:pt x="171" y="216"/>
                  </a:cubicBezTo>
                  <a:cubicBezTo>
                    <a:pt x="175" y="216"/>
                    <a:pt x="178" y="219"/>
                    <a:pt x="178" y="224"/>
                  </a:cubicBezTo>
                  <a:lnTo>
                    <a:pt x="176" y="250"/>
                  </a:lnTo>
                  <a:close/>
                  <a:moveTo>
                    <a:pt x="198" y="142"/>
                  </a:moveTo>
                  <a:cubicBezTo>
                    <a:pt x="189" y="142"/>
                    <a:pt x="189" y="142"/>
                    <a:pt x="189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0" y="142"/>
                    <a:pt x="179" y="140"/>
                    <a:pt x="182" y="139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31"/>
                    <a:pt x="192" y="128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6" y="117"/>
                    <a:pt x="185" y="115"/>
                    <a:pt x="188" y="112"/>
                  </a:cubicBezTo>
                  <a:cubicBezTo>
                    <a:pt x="188" y="112"/>
                    <a:pt x="201" y="90"/>
                    <a:pt x="211" y="87"/>
                  </a:cubicBezTo>
                  <a:cubicBezTo>
                    <a:pt x="212" y="86"/>
                    <a:pt x="212" y="86"/>
                    <a:pt x="213" y="86"/>
                  </a:cubicBezTo>
                  <a:cubicBezTo>
                    <a:pt x="213" y="86"/>
                    <a:pt x="219" y="86"/>
                    <a:pt x="226" y="96"/>
                  </a:cubicBezTo>
                  <a:cubicBezTo>
                    <a:pt x="230" y="102"/>
                    <a:pt x="230" y="102"/>
                    <a:pt x="230" y="102"/>
                  </a:cubicBezTo>
                  <a:cubicBezTo>
                    <a:pt x="232" y="104"/>
                    <a:pt x="235" y="105"/>
                    <a:pt x="238" y="104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8" y="99"/>
                    <a:pt x="249" y="100"/>
                    <a:pt x="247" y="103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36" y="127"/>
                    <a:pt x="236" y="127"/>
                    <a:pt x="236" y="127"/>
                  </a:cubicBezTo>
                  <a:cubicBezTo>
                    <a:pt x="231" y="138"/>
                    <a:pt x="231" y="138"/>
                    <a:pt x="231" y="138"/>
                  </a:cubicBezTo>
                  <a:cubicBezTo>
                    <a:pt x="229" y="141"/>
                    <a:pt x="226" y="143"/>
                    <a:pt x="223" y="143"/>
                  </a:cubicBezTo>
                  <a:cubicBezTo>
                    <a:pt x="198" y="142"/>
                    <a:pt x="198" y="142"/>
                    <a:pt x="198" y="142"/>
                  </a:cubicBezTo>
                  <a:cubicBezTo>
                    <a:pt x="198" y="142"/>
                    <a:pt x="198" y="142"/>
                    <a:pt x="198" y="142"/>
                  </a:cubicBezTo>
                  <a:close/>
                  <a:moveTo>
                    <a:pt x="255" y="238"/>
                  </a:moveTo>
                  <a:cubicBezTo>
                    <a:pt x="255" y="238"/>
                    <a:pt x="253" y="244"/>
                    <a:pt x="240" y="247"/>
                  </a:cubicBezTo>
                  <a:cubicBezTo>
                    <a:pt x="234" y="248"/>
                    <a:pt x="234" y="248"/>
                    <a:pt x="234" y="248"/>
                  </a:cubicBezTo>
                  <a:cubicBezTo>
                    <a:pt x="231" y="249"/>
                    <a:pt x="229" y="251"/>
                    <a:pt x="229" y="254"/>
                  </a:cubicBezTo>
                  <a:cubicBezTo>
                    <a:pt x="229" y="262"/>
                    <a:pt x="229" y="262"/>
                    <a:pt x="229" y="262"/>
                  </a:cubicBezTo>
                  <a:cubicBezTo>
                    <a:pt x="229" y="265"/>
                    <a:pt x="228" y="266"/>
                    <a:pt x="226" y="263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0" y="234"/>
                    <a:pt x="200" y="234"/>
                    <a:pt x="200" y="234"/>
                  </a:cubicBezTo>
                  <a:cubicBezTo>
                    <a:pt x="198" y="232"/>
                    <a:pt x="198" y="228"/>
                    <a:pt x="199" y="225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0" y="203"/>
                    <a:pt x="210" y="203"/>
                    <a:pt x="210" y="203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6" y="188"/>
                    <a:pt x="216" y="188"/>
                    <a:pt x="216" y="188"/>
                  </a:cubicBezTo>
                  <a:cubicBezTo>
                    <a:pt x="217" y="186"/>
                    <a:pt x="219" y="186"/>
                    <a:pt x="219" y="189"/>
                  </a:cubicBezTo>
                  <a:cubicBezTo>
                    <a:pt x="221" y="195"/>
                    <a:pt x="221" y="195"/>
                    <a:pt x="221" y="195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1" y="198"/>
                    <a:pt x="221" y="198"/>
                    <a:pt x="221" y="198"/>
                  </a:cubicBezTo>
                  <a:cubicBezTo>
                    <a:pt x="222" y="201"/>
                    <a:pt x="225" y="203"/>
                    <a:pt x="228" y="202"/>
                  </a:cubicBezTo>
                  <a:cubicBezTo>
                    <a:pt x="229" y="202"/>
                    <a:pt x="229" y="202"/>
                    <a:pt x="229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3" y="202"/>
                    <a:pt x="233" y="202"/>
                    <a:pt x="233" y="202"/>
                  </a:cubicBezTo>
                  <a:cubicBezTo>
                    <a:pt x="238" y="201"/>
                    <a:pt x="238" y="201"/>
                    <a:pt x="238" y="201"/>
                  </a:cubicBezTo>
                  <a:cubicBezTo>
                    <a:pt x="238" y="201"/>
                    <a:pt x="240" y="201"/>
                    <a:pt x="242" y="205"/>
                  </a:cubicBezTo>
                  <a:cubicBezTo>
                    <a:pt x="242" y="205"/>
                    <a:pt x="256" y="226"/>
                    <a:pt x="255" y="236"/>
                  </a:cubicBezTo>
                  <a:cubicBezTo>
                    <a:pt x="255" y="237"/>
                    <a:pt x="255" y="238"/>
                    <a:pt x="255" y="238"/>
                  </a:cubicBezTo>
                  <a:close/>
                  <a:moveTo>
                    <a:pt x="288" y="189"/>
                  </a:moveTo>
                  <a:cubicBezTo>
                    <a:pt x="287" y="191"/>
                    <a:pt x="286" y="193"/>
                    <a:pt x="285" y="196"/>
                  </a:cubicBezTo>
                  <a:cubicBezTo>
                    <a:pt x="285" y="196"/>
                    <a:pt x="285" y="196"/>
                    <a:pt x="285" y="196"/>
                  </a:cubicBezTo>
                  <a:cubicBezTo>
                    <a:pt x="267" y="234"/>
                    <a:pt x="267" y="234"/>
                    <a:pt x="267" y="234"/>
                  </a:cubicBezTo>
                  <a:cubicBezTo>
                    <a:pt x="267" y="234"/>
                    <a:pt x="267" y="233"/>
                    <a:pt x="267" y="233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7" y="232"/>
                    <a:pt x="267" y="232"/>
                    <a:pt x="267" y="232"/>
                  </a:cubicBezTo>
                  <a:cubicBezTo>
                    <a:pt x="268" y="217"/>
                    <a:pt x="246" y="185"/>
                    <a:pt x="233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1" y="165"/>
                    <a:pt x="229" y="163"/>
                    <a:pt x="229" y="163"/>
                  </a:cubicBezTo>
                  <a:cubicBezTo>
                    <a:pt x="227" y="160"/>
                    <a:pt x="227" y="155"/>
                    <a:pt x="231" y="153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7" y="138"/>
                    <a:pt x="262" y="139"/>
                    <a:pt x="265" y="142"/>
                  </a:cubicBezTo>
                  <a:cubicBezTo>
                    <a:pt x="284" y="173"/>
                    <a:pt x="284" y="173"/>
                    <a:pt x="284" y="173"/>
                  </a:cubicBezTo>
                  <a:cubicBezTo>
                    <a:pt x="290" y="183"/>
                    <a:pt x="288" y="189"/>
                    <a:pt x="28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1" name="Group 93"/>
          <p:cNvGrpSpPr>
            <a:grpSpLocks noChangeAspect="1"/>
          </p:cNvGrpSpPr>
          <p:nvPr/>
        </p:nvGrpSpPr>
        <p:grpSpPr bwMode="auto">
          <a:xfrm>
            <a:off x="1516736" y="4003588"/>
            <a:ext cx="571700" cy="553242"/>
            <a:chOff x="1" y="1"/>
            <a:chExt cx="1115" cy="1079"/>
          </a:xfrm>
          <a:solidFill>
            <a:srgbClr val="FAC435"/>
          </a:solidFill>
        </p:grpSpPr>
        <p:sp>
          <p:nvSpPr>
            <p:cNvPr id="12" name="Freeform 94"/>
            <p:cNvSpPr/>
            <p:nvPr/>
          </p:nvSpPr>
          <p:spPr bwMode="auto">
            <a:xfrm>
              <a:off x="1" y="184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3" name="Freeform 95"/>
            <p:cNvSpPr/>
            <p:nvPr/>
          </p:nvSpPr>
          <p:spPr bwMode="auto">
            <a:xfrm>
              <a:off x="1" y="391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4" name="Freeform 96"/>
            <p:cNvSpPr/>
            <p:nvPr/>
          </p:nvSpPr>
          <p:spPr bwMode="auto">
            <a:xfrm>
              <a:off x="1" y="595"/>
              <a:ext cx="174" cy="96"/>
            </a:xfrm>
            <a:custGeom>
              <a:avLst/>
              <a:gdLst>
                <a:gd name="T0" fmla="*/ 989 w 73"/>
                <a:gd name="T1" fmla="*/ 276 h 40"/>
                <a:gd name="T2" fmla="*/ 715 w 73"/>
                <a:gd name="T3" fmla="*/ 552 h 40"/>
                <a:gd name="T4" fmla="*/ 272 w 73"/>
                <a:gd name="T5" fmla="*/ 552 h 40"/>
                <a:gd name="T6" fmla="*/ 0 w 73"/>
                <a:gd name="T7" fmla="*/ 276 h 40"/>
                <a:gd name="T8" fmla="*/ 0 w 73"/>
                <a:gd name="T9" fmla="*/ 276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5" name="Freeform 97"/>
            <p:cNvSpPr/>
            <p:nvPr/>
          </p:nvSpPr>
          <p:spPr bwMode="auto">
            <a:xfrm>
              <a:off x="1" y="802"/>
              <a:ext cx="174" cy="95"/>
            </a:xfrm>
            <a:custGeom>
              <a:avLst/>
              <a:gdLst>
                <a:gd name="T0" fmla="*/ 989 w 73"/>
                <a:gd name="T1" fmla="*/ 271 h 40"/>
                <a:gd name="T2" fmla="*/ 715 w 73"/>
                <a:gd name="T3" fmla="*/ 537 h 40"/>
                <a:gd name="T4" fmla="*/ 272 w 73"/>
                <a:gd name="T5" fmla="*/ 537 h 40"/>
                <a:gd name="T6" fmla="*/ 0 w 73"/>
                <a:gd name="T7" fmla="*/ 271 h 40"/>
                <a:gd name="T8" fmla="*/ 0 w 73"/>
                <a:gd name="T9" fmla="*/ 271 h 40"/>
                <a:gd name="T10" fmla="*/ 272 w 73"/>
                <a:gd name="T11" fmla="*/ 0 h 40"/>
                <a:gd name="T12" fmla="*/ 715 w 73"/>
                <a:gd name="T13" fmla="*/ 0 h 40"/>
                <a:gd name="T14" fmla="*/ 989 w 73"/>
                <a:gd name="T15" fmla="*/ 27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" h="40">
                  <a:moveTo>
                    <a:pt x="73" y="20"/>
                  </a:moveTo>
                  <a:cubicBezTo>
                    <a:pt x="73" y="31"/>
                    <a:pt x="64" y="40"/>
                    <a:pt x="5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4" y="0"/>
                    <a:pt x="73" y="9"/>
                    <a:pt x="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6" name="Freeform 98"/>
            <p:cNvSpPr/>
            <p:nvPr/>
          </p:nvSpPr>
          <p:spPr bwMode="auto">
            <a:xfrm>
              <a:off x="1043" y="91"/>
              <a:ext cx="73" cy="203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46 h 85"/>
                <a:gd name="T6" fmla="*/ 78 w 31"/>
                <a:gd name="T7" fmla="*/ 1158 h 85"/>
                <a:gd name="T8" fmla="*/ 405 w 31"/>
                <a:gd name="T9" fmla="*/ 817 h 85"/>
                <a:gd name="T10" fmla="*/ 405 w 31"/>
                <a:gd name="T11" fmla="*/ 353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7" name="Freeform 99"/>
            <p:cNvSpPr/>
            <p:nvPr/>
          </p:nvSpPr>
          <p:spPr bwMode="auto">
            <a:xfrm>
              <a:off x="1043" y="303"/>
              <a:ext cx="73" cy="200"/>
            </a:xfrm>
            <a:custGeom>
              <a:avLst/>
              <a:gdLst>
                <a:gd name="T0" fmla="*/ 78 w 31"/>
                <a:gd name="T1" fmla="*/ 0 h 84"/>
                <a:gd name="T2" fmla="*/ 0 w 31"/>
                <a:gd name="T3" fmla="*/ 12 h 84"/>
                <a:gd name="T4" fmla="*/ 0 w 31"/>
                <a:gd name="T5" fmla="*/ 1133 h 84"/>
                <a:gd name="T6" fmla="*/ 78 w 31"/>
                <a:gd name="T7" fmla="*/ 1133 h 84"/>
                <a:gd name="T8" fmla="*/ 405 w 31"/>
                <a:gd name="T9" fmla="*/ 793 h 84"/>
                <a:gd name="T10" fmla="*/ 405 w 31"/>
                <a:gd name="T11" fmla="*/ 340 h 84"/>
                <a:gd name="T12" fmla="*/ 78 w 31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4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4"/>
                    <a:pt x="4" y="84"/>
                    <a:pt x="6" y="84"/>
                  </a:cubicBezTo>
                  <a:cubicBezTo>
                    <a:pt x="20" y="84"/>
                    <a:pt x="31" y="73"/>
                    <a:pt x="31" y="59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11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1043" y="512"/>
              <a:ext cx="73" cy="202"/>
            </a:xfrm>
            <a:custGeom>
              <a:avLst/>
              <a:gdLst>
                <a:gd name="T0" fmla="*/ 78 w 31"/>
                <a:gd name="T1" fmla="*/ 0 h 85"/>
                <a:gd name="T2" fmla="*/ 0 w 31"/>
                <a:gd name="T3" fmla="*/ 12 h 85"/>
                <a:gd name="T4" fmla="*/ 0 w 31"/>
                <a:gd name="T5" fmla="*/ 1129 h 85"/>
                <a:gd name="T6" fmla="*/ 78 w 31"/>
                <a:gd name="T7" fmla="*/ 1141 h 85"/>
                <a:gd name="T8" fmla="*/ 405 w 31"/>
                <a:gd name="T9" fmla="*/ 808 h 85"/>
                <a:gd name="T10" fmla="*/ 405 w 31"/>
                <a:gd name="T11" fmla="*/ 349 h 85"/>
                <a:gd name="T12" fmla="*/ 78 w 31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8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5"/>
                    <a:pt x="4" y="85"/>
                    <a:pt x="6" y="85"/>
                  </a:cubicBezTo>
                  <a:cubicBezTo>
                    <a:pt x="20" y="85"/>
                    <a:pt x="31" y="74"/>
                    <a:pt x="31" y="6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12"/>
                    <a:pt x="2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19" name="Freeform 101"/>
            <p:cNvSpPr>
              <a:spLocks noEditPoints="1"/>
            </p:cNvSpPr>
            <p:nvPr/>
          </p:nvSpPr>
          <p:spPr bwMode="auto">
            <a:xfrm>
              <a:off x="72" y="1"/>
              <a:ext cx="949" cy="1079"/>
            </a:xfrm>
            <a:custGeom>
              <a:avLst/>
              <a:gdLst>
                <a:gd name="T0" fmla="*/ 4814 w 399"/>
                <a:gd name="T1" fmla="*/ 0 h 454"/>
                <a:gd name="T2" fmla="*/ 554 w 399"/>
                <a:gd name="T3" fmla="*/ 0 h 454"/>
                <a:gd name="T4" fmla="*/ 0 w 399"/>
                <a:gd name="T5" fmla="*/ 549 h 454"/>
                <a:gd name="T6" fmla="*/ 0 w 399"/>
                <a:gd name="T7" fmla="*/ 870 h 454"/>
                <a:gd name="T8" fmla="*/ 312 w 399"/>
                <a:gd name="T9" fmla="*/ 870 h 454"/>
                <a:gd name="T10" fmla="*/ 742 w 399"/>
                <a:gd name="T11" fmla="*/ 1305 h 454"/>
                <a:gd name="T12" fmla="*/ 312 w 399"/>
                <a:gd name="T13" fmla="*/ 1744 h 454"/>
                <a:gd name="T14" fmla="*/ 0 w 399"/>
                <a:gd name="T15" fmla="*/ 1744 h 454"/>
                <a:gd name="T16" fmla="*/ 0 w 399"/>
                <a:gd name="T17" fmla="*/ 2039 h 454"/>
                <a:gd name="T18" fmla="*/ 312 w 399"/>
                <a:gd name="T19" fmla="*/ 2039 h 454"/>
                <a:gd name="T20" fmla="*/ 742 w 399"/>
                <a:gd name="T21" fmla="*/ 2469 h 454"/>
                <a:gd name="T22" fmla="*/ 312 w 399"/>
                <a:gd name="T23" fmla="*/ 2897 h 454"/>
                <a:gd name="T24" fmla="*/ 0 w 399"/>
                <a:gd name="T25" fmla="*/ 2897 h 454"/>
                <a:gd name="T26" fmla="*/ 0 w 399"/>
                <a:gd name="T27" fmla="*/ 3197 h 454"/>
                <a:gd name="T28" fmla="*/ 312 w 399"/>
                <a:gd name="T29" fmla="*/ 3197 h 454"/>
                <a:gd name="T30" fmla="*/ 742 w 399"/>
                <a:gd name="T31" fmla="*/ 3627 h 454"/>
                <a:gd name="T32" fmla="*/ 312 w 399"/>
                <a:gd name="T33" fmla="*/ 4055 h 454"/>
                <a:gd name="T34" fmla="*/ 0 w 399"/>
                <a:gd name="T35" fmla="*/ 4055 h 454"/>
                <a:gd name="T36" fmla="*/ 0 w 399"/>
                <a:gd name="T37" fmla="*/ 4361 h 454"/>
                <a:gd name="T38" fmla="*/ 312 w 399"/>
                <a:gd name="T39" fmla="*/ 4361 h 454"/>
                <a:gd name="T40" fmla="*/ 742 w 399"/>
                <a:gd name="T41" fmla="*/ 4789 h 454"/>
                <a:gd name="T42" fmla="*/ 312 w 399"/>
                <a:gd name="T43" fmla="*/ 5224 h 454"/>
                <a:gd name="T44" fmla="*/ 0 w 399"/>
                <a:gd name="T45" fmla="*/ 5224 h 454"/>
                <a:gd name="T46" fmla="*/ 0 w 399"/>
                <a:gd name="T47" fmla="*/ 5547 h 454"/>
                <a:gd name="T48" fmla="*/ 554 w 399"/>
                <a:gd name="T49" fmla="*/ 6094 h 454"/>
                <a:gd name="T50" fmla="*/ 4814 w 399"/>
                <a:gd name="T51" fmla="*/ 6094 h 454"/>
                <a:gd name="T52" fmla="*/ 5368 w 399"/>
                <a:gd name="T53" fmla="*/ 5547 h 454"/>
                <a:gd name="T54" fmla="*/ 5368 w 399"/>
                <a:gd name="T55" fmla="*/ 549 h 454"/>
                <a:gd name="T56" fmla="*/ 4814 w 399"/>
                <a:gd name="T57" fmla="*/ 0 h 454"/>
                <a:gd name="T58" fmla="*/ 1979 w 399"/>
                <a:gd name="T59" fmla="*/ 780 h 454"/>
                <a:gd name="T60" fmla="*/ 2462 w 399"/>
                <a:gd name="T61" fmla="*/ 1005 h 454"/>
                <a:gd name="T62" fmla="*/ 2676 w 399"/>
                <a:gd name="T63" fmla="*/ 1580 h 454"/>
                <a:gd name="T64" fmla="*/ 2450 w 399"/>
                <a:gd name="T65" fmla="*/ 2068 h 454"/>
                <a:gd name="T66" fmla="*/ 2421 w 399"/>
                <a:gd name="T67" fmla="*/ 2080 h 454"/>
                <a:gd name="T68" fmla="*/ 1962 w 399"/>
                <a:gd name="T69" fmla="*/ 791 h 454"/>
                <a:gd name="T70" fmla="*/ 1979 w 399"/>
                <a:gd name="T71" fmla="*/ 780 h 454"/>
                <a:gd name="T72" fmla="*/ 3094 w 399"/>
                <a:gd name="T73" fmla="*/ 5157 h 454"/>
                <a:gd name="T74" fmla="*/ 1855 w 399"/>
                <a:gd name="T75" fmla="*/ 3677 h 454"/>
                <a:gd name="T76" fmla="*/ 1280 w 399"/>
                <a:gd name="T77" fmla="*/ 1842 h 454"/>
                <a:gd name="T78" fmla="*/ 1827 w 399"/>
                <a:gd name="T79" fmla="*/ 846 h 454"/>
                <a:gd name="T80" fmla="*/ 2274 w 399"/>
                <a:gd name="T81" fmla="*/ 2096 h 454"/>
                <a:gd name="T82" fmla="*/ 2245 w 399"/>
                <a:gd name="T83" fmla="*/ 2096 h 454"/>
                <a:gd name="T84" fmla="*/ 2462 w 399"/>
                <a:gd name="T85" fmla="*/ 3327 h 454"/>
                <a:gd name="T86" fmla="*/ 2462 w 399"/>
                <a:gd name="T87" fmla="*/ 3327 h 454"/>
                <a:gd name="T88" fmla="*/ 2478 w 399"/>
                <a:gd name="T89" fmla="*/ 3344 h 454"/>
                <a:gd name="T90" fmla="*/ 2478 w 399"/>
                <a:gd name="T91" fmla="*/ 3344 h 454"/>
                <a:gd name="T92" fmla="*/ 2478 w 399"/>
                <a:gd name="T93" fmla="*/ 3344 h 454"/>
                <a:gd name="T94" fmla="*/ 3406 w 399"/>
                <a:gd name="T95" fmla="*/ 4202 h 454"/>
                <a:gd name="T96" fmla="*/ 3418 w 399"/>
                <a:gd name="T97" fmla="*/ 4190 h 454"/>
                <a:gd name="T98" fmla="*/ 4226 w 399"/>
                <a:gd name="T99" fmla="*/ 5224 h 454"/>
                <a:gd name="T100" fmla="*/ 3094 w 399"/>
                <a:gd name="T101" fmla="*/ 5157 h 454"/>
                <a:gd name="T102" fmla="*/ 4362 w 399"/>
                <a:gd name="T103" fmla="*/ 5141 h 454"/>
                <a:gd name="T104" fmla="*/ 4345 w 399"/>
                <a:gd name="T105" fmla="*/ 5157 h 454"/>
                <a:gd name="T106" fmla="*/ 3513 w 399"/>
                <a:gd name="T107" fmla="*/ 4066 h 454"/>
                <a:gd name="T108" fmla="*/ 3525 w 399"/>
                <a:gd name="T109" fmla="*/ 4038 h 454"/>
                <a:gd name="T110" fmla="*/ 4062 w 399"/>
                <a:gd name="T111" fmla="*/ 4123 h 454"/>
                <a:gd name="T112" fmla="*/ 4441 w 399"/>
                <a:gd name="T113" fmla="*/ 4604 h 454"/>
                <a:gd name="T114" fmla="*/ 4362 w 399"/>
                <a:gd name="T115" fmla="*/ 5141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99" h="454">
                  <a:moveTo>
                    <a:pt x="358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40" y="65"/>
                    <a:pt x="55" y="80"/>
                    <a:pt x="55" y="97"/>
                  </a:cubicBezTo>
                  <a:cubicBezTo>
                    <a:pt x="55" y="115"/>
                    <a:pt x="40" y="129"/>
                    <a:pt x="23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40" y="152"/>
                    <a:pt x="55" y="166"/>
                    <a:pt x="55" y="184"/>
                  </a:cubicBezTo>
                  <a:cubicBezTo>
                    <a:pt x="55" y="202"/>
                    <a:pt x="40" y="216"/>
                    <a:pt x="23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40" y="238"/>
                    <a:pt x="55" y="253"/>
                    <a:pt x="55" y="270"/>
                  </a:cubicBezTo>
                  <a:cubicBezTo>
                    <a:pt x="55" y="288"/>
                    <a:pt x="40" y="302"/>
                    <a:pt x="23" y="30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40" y="325"/>
                    <a:pt x="55" y="339"/>
                    <a:pt x="55" y="357"/>
                  </a:cubicBezTo>
                  <a:cubicBezTo>
                    <a:pt x="55" y="375"/>
                    <a:pt x="40" y="389"/>
                    <a:pt x="23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36"/>
                    <a:pt x="19" y="454"/>
                    <a:pt x="41" y="454"/>
                  </a:cubicBezTo>
                  <a:cubicBezTo>
                    <a:pt x="358" y="454"/>
                    <a:pt x="358" y="454"/>
                    <a:pt x="358" y="454"/>
                  </a:cubicBezTo>
                  <a:cubicBezTo>
                    <a:pt x="381" y="454"/>
                    <a:pt x="399" y="436"/>
                    <a:pt x="399" y="413"/>
                  </a:cubicBezTo>
                  <a:cubicBezTo>
                    <a:pt x="399" y="41"/>
                    <a:pt x="399" y="41"/>
                    <a:pt x="399" y="41"/>
                  </a:cubicBezTo>
                  <a:cubicBezTo>
                    <a:pt x="399" y="18"/>
                    <a:pt x="381" y="0"/>
                    <a:pt x="358" y="0"/>
                  </a:cubicBezTo>
                  <a:close/>
                  <a:moveTo>
                    <a:pt x="147" y="58"/>
                  </a:moveTo>
                  <a:cubicBezTo>
                    <a:pt x="161" y="53"/>
                    <a:pt x="178" y="60"/>
                    <a:pt x="183" y="75"/>
                  </a:cubicBezTo>
                  <a:cubicBezTo>
                    <a:pt x="199" y="118"/>
                    <a:pt x="199" y="118"/>
                    <a:pt x="199" y="118"/>
                  </a:cubicBezTo>
                  <a:cubicBezTo>
                    <a:pt x="204" y="133"/>
                    <a:pt x="197" y="149"/>
                    <a:pt x="182" y="154"/>
                  </a:cubicBezTo>
                  <a:cubicBezTo>
                    <a:pt x="182" y="155"/>
                    <a:pt x="181" y="155"/>
                    <a:pt x="180" y="155"/>
                  </a:cubicBezTo>
                  <a:cubicBezTo>
                    <a:pt x="163" y="123"/>
                    <a:pt x="152" y="85"/>
                    <a:pt x="146" y="59"/>
                  </a:cubicBezTo>
                  <a:cubicBezTo>
                    <a:pt x="146" y="58"/>
                    <a:pt x="146" y="58"/>
                    <a:pt x="147" y="58"/>
                  </a:cubicBezTo>
                  <a:close/>
                  <a:moveTo>
                    <a:pt x="230" y="384"/>
                  </a:moveTo>
                  <a:cubicBezTo>
                    <a:pt x="182" y="357"/>
                    <a:pt x="142" y="280"/>
                    <a:pt x="138" y="274"/>
                  </a:cubicBezTo>
                  <a:cubicBezTo>
                    <a:pt x="135" y="267"/>
                    <a:pt x="92" y="192"/>
                    <a:pt x="95" y="137"/>
                  </a:cubicBezTo>
                  <a:cubicBezTo>
                    <a:pt x="97" y="93"/>
                    <a:pt x="123" y="72"/>
                    <a:pt x="136" y="63"/>
                  </a:cubicBezTo>
                  <a:cubicBezTo>
                    <a:pt x="142" y="89"/>
                    <a:pt x="153" y="124"/>
                    <a:pt x="169" y="156"/>
                  </a:cubicBezTo>
                  <a:cubicBezTo>
                    <a:pt x="168" y="156"/>
                    <a:pt x="168" y="156"/>
                    <a:pt x="167" y="156"/>
                  </a:cubicBezTo>
                  <a:cubicBezTo>
                    <a:pt x="139" y="172"/>
                    <a:pt x="178" y="240"/>
                    <a:pt x="183" y="248"/>
                  </a:cubicBezTo>
                  <a:cubicBezTo>
                    <a:pt x="183" y="248"/>
                    <a:pt x="183" y="248"/>
                    <a:pt x="183" y="248"/>
                  </a:cubicBezTo>
                  <a:cubicBezTo>
                    <a:pt x="183" y="248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88" y="258"/>
                    <a:pt x="224" y="328"/>
                    <a:pt x="253" y="313"/>
                  </a:cubicBezTo>
                  <a:cubicBezTo>
                    <a:pt x="253" y="312"/>
                    <a:pt x="254" y="312"/>
                    <a:pt x="254" y="312"/>
                  </a:cubicBezTo>
                  <a:cubicBezTo>
                    <a:pt x="272" y="343"/>
                    <a:pt x="296" y="370"/>
                    <a:pt x="314" y="389"/>
                  </a:cubicBezTo>
                  <a:cubicBezTo>
                    <a:pt x="300" y="396"/>
                    <a:pt x="268" y="406"/>
                    <a:pt x="230" y="384"/>
                  </a:cubicBezTo>
                  <a:close/>
                  <a:moveTo>
                    <a:pt x="324" y="383"/>
                  </a:moveTo>
                  <a:cubicBezTo>
                    <a:pt x="324" y="383"/>
                    <a:pt x="324" y="383"/>
                    <a:pt x="323" y="384"/>
                  </a:cubicBezTo>
                  <a:cubicBezTo>
                    <a:pt x="304" y="364"/>
                    <a:pt x="279" y="335"/>
                    <a:pt x="261" y="303"/>
                  </a:cubicBezTo>
                  <a:cubicBezTo>
                    <a:pt x="261" y="302"/>
                    <a:pt x="262" y="302"/>
                    <a:pt x="262" y="301"/>
                  </a:cubicBezTo>
                  <a:cubicBezTo>
                    <a:pt x="275" y="292"/>
                    <a:pt x="292" y="294"/>
                    <a:pt x="302" y="307"/>
                  </a:cubicBezTo>
                  <a:cubicBezTo>
                    <a:pt x="330" y="343"/>
                    <a:pt x="330" y="343"/>
                    <a:pt x="330" y="343"/>
                  </a:cubicBezTo>
                  <a:cubicBezTo>
                    <a:pt x="339" y="356"/>
                    <a:pt x="337" y="374"/>
                    <a:pt x="324" y="3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20" name="组合 1"/>
          <p:cNvGrpSpPr/>
          <p:nvPr/>
        </p:nvGrpSpPr>
        <p:grpSpPr bwMode="auto">
          <a:xfrm>
            <a:off x="1553140" y="4916248"/>
            <a:ext cx="531088" cy="541386"/>
            <a:chOff x="1444625" y="2115707"/>
            <a:chExt cx="1719263" cy="1752600"/>
          </a:xfrm>
          <a:solidFill>
            <a:srgbClr val="2F526C"/>
          </a:solidFill>
        </p:grpSpPr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2032000" y="2549095"/>
              <a:ext cx="547688" cy="550862"/>
            </a:xfrm>
            <a:custGeom>
              <a:avLst/>
              <a:gdLst>
                <a:gd name="T0" fmla="*/ 2147483646 w 145"/>
                <a:gd name="T1" fmla="*/ 1281214459 h 146"/>
                <a:gd name="T2" fmla="*/ 2147483646 w 145"/>
                <a:gd name="T3" fmla="*/ 2147483646 h 146"/>
                <a:gd name="T4" fmla="*/ 2147483646 w 145"/>
                <a:gd name="T5" fmla="*/ 2147483646 h 146"/>
                <a:gd name="T6" fmla="*/ 2147483646 w 145"/>
                <a:gd name="T7" fmla="*/ 2147483646 h 146"/>
                <a:gd name="T8" fmla="*/ 2147483646 w 145"/>
                <a:gd name="T9" fmla="*/ 2147483646 h 146"/>
                <a:gd name="T10" fmla="*/ 2147483646 w 145"/>
                <a:gd name="T11" fmla="*/ 2147483646 h 146"/>
                <a:gd name="T12" fmla="*/ 2147483646 w 145"/>
                <a:gd name="T13" fmla="*/ 1010737444 h 146"/>
                <a:gd name="T14" fmla="*/ 2147483646 w 145"/>
                <a:gd name="T15" fmla="*/ 569429068 h 146"/>
                <a:gd name="T16" fmla="*/ 1226957098 w 145"/>
                <a:gd name="T17" fmla="*/ 1110386871 h 146"/>
                <a:gd name="T18" fmla="*/ 684813967 w 145"/>
                <a:gd name="T19" fmla="*/ 2147483646 h 146"/>
                <a:gd name="T20" fmla="*/ 1184154336 w 145"/>
                <a:gd name="T21" fmla="*/ 2147483646 h 146"/>
                <a:gd name="T22" fmla="*/ 2147483646 w 145"/>
                <a:gd name="T23" fmla="*/ 2147483646 h 146"/>
                <a:gd name="T24" fmla="*/ 2147483646 w 145"/>
                <a:gd name="T25" fmla="*/ 2147483646 h 146"/>
                <a:gd name="T26" fmla="*/ 2147483646 w 145"/>
                <a:gd name="T27" fmla="*/ 2147483646 h 146"/>
                <a:gd name="T28" fmla="*/ 2147483646 w 145"/>
                <a:gd name="T29" fmla="*/ 2147483646 h 146"/>
                <a:gd name="T30" fmla="*/ 713346623 w 145"/>
                <a:gd name="T31" fmla="*/ 2147483646 h 146"/>
                <a:gd name="T32" fmla="*/ 0 w 145"/>
                <a:gd name="T33" fmla="*/ 2147483646 h 146"/>
                <a:gd name="T34" fmla="*/ 741879279 w 145"/>
                <a:gd name="T35" fmla="*/ 711785392 h 146"/>
                <a:gd name="T36" fmla="*/ 2147483646 w 145"/>
                <a:gd name="T37" fmla="*/ 0 h 146"/>
                <a:gd name="T38" fmla="*/ 2147483646 w 145"/>
                <a:gd name="T39" fmla="*/ 640607230 h 146"/>
                <a:gd name="T40" fmla="*/ 2147483646 w 145"/>
                <a:gd name="T41" fmla="*/ 2135359948 h 146"/>
                <a:gd name="T42" fmla="*/ 2147483646 w 145"/>
                <a:gd name="T43" fmla="*/ 2147483646 h 146"/>
                <a:gd name="T44" fmla="*/ 2147483646 w 145"/>
                <a:gd name="T45" fmla="*/ 2147483646 h 146"/>
                <a:gd name="T46" fmla="*/ 2147483646 w 145"/>
                <a:gd name="T47" fmla="*/ 2147483646 h 146"/>
                <a:gd name="T48" fmla="*/ 2147483646 w 145"/>
                <a:gd name="T49" fmla="*/ 2147483646 h 146"/>
                <a:gd name="T50" fmla="*/ 1597896737 w 145"/>
                <a:gd name="T51" fmla="*/ 2147483646 h 146"/>
                <a:gd name="T52" fmla="*/ 1284022410 w 145"/>
                <a:gd name="T53" fmla="*/ 2147483646 h 146"/>
                <a:gd name="T54" fmla="*/ 1626429393 w 145"/>
                <a:gd name="T55" fmla="*/ 1622873409 h 146"/>
                <a:gd name="T56" fmla="*/ 2147483646 w 145"/>
                <a:gd name="T57" fmla="*/ 1252743195 h 146"/>
                <a:gd name="T58" fmla="*/ 2147483646 w 145"/>
                <a:gd name="T59" fmla="*/ 1452045821 h 146"/>
                <a:gd name="T60" fmla="*/ 2147483646 w 145"/>
                <a:gd name="T61" fmla="*/ 1281214459 h 146"/>
                <a:gd name="T62" fmla="*/ 2147483646 w 145"/>
                <a:gd name="T63" fmla="*/ 1281214459 h 146"/>
                <a:gd name="T64" fmla="*/ 2147483646 w 145"/>
                <a:gd name="T65" fmla="*/ 2147483646 h 146"/>
                <a:gd name="T66" fmla="*/ 2147483646 w 145"/>
                <a:gd name="T67" fmla="*/ 2147483646 h 146"/>
                <a:gd name="T68" fmla="*/ 2147483646 w 145"/>
                <a:gd name="T69" fmla="*/ 2147483646 h 146"/>
                <a:gd name="T70" fmla="*/ 2147483646 w 145"/>
                <a:gd name="T71" fmla="*/ 2035710521 h 146"/>
                <a:gd name="T72" fmla="*/ 2147483646 w 145"/>
                <a:gd name="T73" fmla="*/ 1893354197 h 146"/>
                <a:gd name="T74" fmla="*/ 2111503435 w 145"/>
                <a:gd name="T75" fmla="*/ 2092653050 h 146"/>
                <a:gd name="T76" fmla="*/ 1968836377 w 145"/>
                <a:gd name="T77" fmla="*/ 2147483646 h 146"/>
                <a:gd name="T78" fmla="*/ 2068704451 w 145"/>
                <a:gd name="T79" fmla="*/ 2147483646 h 146"/>
                <a:gd name="T80" fmla="*/ 2147483646 w 145"/>
                <a:gd name="T81" fmla="*/ 2147483646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5" h="146">
                  <a:moveTo>
                    <a:pt x="108" y="38"/>
                  </a:moveTo>
                  <a:cubicBezTo>
                    <a:pt x="102" y="84"/>
                    <a:pt x="102" y="84"/>
                    <a:pt x="102" y="84"/>
                  </a:cubicBezTo>
                  <a:cubicBezTo>
                    <a:pt x="102" y="87"/>
                    <a:pt x="102" y="89"/>
                    <a:pt x="102" y="92"/>
                  </a:cubicBezTo>
                  <a:cubicBezTo>
                    <a:pt x="102" y="94"/>
                    <a:pt x="103" y="96"/>
                    <a:pt x="106" y="96"/>
                  </a:cubicBezTo>
                  <a:cubicBezTo>
                    <a:pt x="110" y="96"/>
                    <a:pt x="115" y="93"/>
                    <a:pt x="120" y="87"/>
                  </a:cubicBezTo>
                  <a:cubicBezTo>
                    <a:pt x="124" y="81"/>
                    <a:pt x="126" y="73"/>
                    <a:pt x="126" y="64"/>
                  </a:cubicBezTo>
                  <a:cubicBezTo>
                    <a:pt x="126" y="50"/>
                    <a:pt x="121" y="39"/>
                    <a:pt x="112" y="30"/>
                  </a:cubicBezTo>
                  <a:cubicBezTo>
                    <a:pt x="102" y="21"/>
                    <a:pt x="90" y="17"/>
                    <a:pt x="75" y="17"/>
                  </a:cubicBezTo>
                  <a:cubicBezTo>
                    <a:pt x="60" y="17"/>
                    <a:pt x="47" y="22"/>
                    <a:pt x="36" y="33"/>
                  </a:cubicBezTo>
                  <a:cubicBezTo>
                    <a:pt x="26" y="44"/>
                    <a:pt x="20" y="57"/>
                    <a:pt x="20" y="73"/>
                  </a:cubicBezTo>
                  <a:cubicBezTo>
                    <a:pt x="20" y="88"/>
                    <a:pt x="25" y="101"/>
                    <a:pt x="35" y="112"/>
                  </a:cubicBezTo>
                  <a:cubicBezTo>
                    <a:pt x="45" y="123"/>
                    <a:pt x="59" y="129"/>
                    <a:pt x="77" y="129"/>
                  </a:cubicBezTo>
                  <a:cubicBezTo>
                    <a:pt x="91" y="129"/>
                    <a:pt x="106" y="125"/>
                    <a:pt x="121" y="117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11" y="142"/>
                    <a:pt x="94" y="146"/>
                    <a:pt x="77" y="146"/>
                  </a:cubicBezTo>
                  <a:cubicBezTo>
                    <a:pt x="54" y="146"/>
                    <a:pt x="35" y="139"/>
                    <a:pt x="21" y="125"/>
                  </a:cubicBezTo>
                  <a:cubicBezTo>
                    <a:pt x="7" y="110"/>
                    <a:pt x="0" y="93"/>
                    <a:pt x="0" y="73"/>
                  </a:cubicBezTo>
                  <a:cubicBezTo>
                    <a:pt x="0" y="53"/>
                    <a:pt x="7" y="35"/>
                    <a:pt x="22" y="21"/>
                  </a:cubicBezTo>
                  <a:cubicBezTo>
                    <a:pt x="37" y="7"/>
                    <a:pt x="54" y="0"/>
                    <a:pt x="75" y="0"/>
                  </a:cubicBezTo>
                  <a:cubicBezTo>
                    <a:pt x="95" y="0"/>
                    <a:pt x="112" y="6"/>
                    <a:pt x="125" y="19"/>
                  </a:cubicBezTo>
                  <a:cubicBezTo>
                    <a:pt x="138" y="31"/>
                    <a:pt x="145" y="46"/>
                    <a:pt x="145" y="63"/>
                  </a:cubicBezTo>
                  <a:cubicBezTo>
                    <a:pt x="145" y="77"/>
                    <a:pt x="141" y="89"/>
                    <a:pt x="133" y="98"/>
                  </a:cubicBezTo>
                  <a:cubicBezTo>
                    <a:pt x="125" y="108"/>
                    <a:pt x="115" y="113"/>
                    <a:pt x="104" y="113"/>
                  </a:cubicBezTo>
                  <a:cubicBezTo>
                    <a:pt x="96" y="113"/>
                    <a:pt x="90" y="110"/>
                    <a:pt x="86" y="104"/>
                  </a:cubicBezTo>
                  <a:cubicBezTo>
                    <a:pt x="81" y="110"/>
                    <a:pt x="75" y="113"/>
                    <a:pt x="68" y="113"/>
                  </a:cubicBezTo>
                  <a:cubicBezTo>
                    <a:pt x="60" y="113"/>
                    <a:pt x="53" y="110"/>
                    <a:pt x="47" y="103"/>
                  </a:cubicBezTo>
                  <a:cubicBezTo>
                    <a:pt x="41" y="96"/>
                    <a:pt x="38" y="87"/>
                    <a:pt x="38" y="76"/>
                  </a:cubicBezTo>
                  <a:cubicBezTo>
                    <a:pt x="38" y="64"/>
                    <a:pt x="41" y="55"/>
                    <a:pt x="48" y="48"/>
                  </a:cubicBezTo>
                  <a:cubicBezTo>
                    <a:pt x="54" y="40"/>
                    <a:pt x="62" y="37"/>
                    <a:pt x="71" y="37"/>
                  </a:cubicBezTo>
                  <a:cubicBezTo>
                    <a:pt x="77" y="37"/>
                    <a:pt x="83" y="39"/>
                    <a:pt x="87" y="43"/>
                  </a:cubicBezTo>
                  <a:cubicBezTo>
                    <a:pt x="89" y="38"/>
                    <a:pt x="89" y="38"/>
                    <a:pt x="89" y="38"/>
                  </a:cubicBezTo>
                  <a:lnTo>
                    <a:pt x="108" y="38"/>
                  </a:lnTo>
                  <a:close/>
                  <a:moveTo>
                    <a:pt x="69" y="94"/>
                  </a:moveTo>
                  <a:cubicBezTo>
                    <a:pt x="74" y="94"/>
                    <a:pt x="78" y="92"/>
                    <a:pt x="81" y="87"/>
                  </a:cubicBezTo>
                  <a:cubicBezTo>
                    <a:pt x="84" y="83"/>
                    <a:pt x="86" y="77"/>
                    <a:pt x="86" y="72"/>
                  </a:cubicBezTo>
                  <a:cubicBezTo>
                    <a:pt x="86" y="67"/>
                    <a:pt x="85" y="63"/>
                    <a:pt x="82" y="60"/>
                  </a:cubicBezTo>
                  <a:cubicBezTo>
                    <a:pt x="79" y="57"/>
                    <a:pt x="76" y="56"/>
                    <a:pt x="73" y="56"/>
                  </a:cubicBezTo>
                  <a:cubicBezTo>
                    <a:pt x="68" y="56"/>
                    <a:pt x="65" y="58"/>
                    <a:pt x="62" y="62"/>
                  </a:cubicBezTo>
                  <a:cubicBezTo>
                    <a:pt x="60" y="65"/>
                    <a:pt x="58" y="70"/>
                    <a:pt x="58" y="77"/>
                  </a:cubicBezTo>
                  <a:cubicBezTo>
                    <a:pt x="58" y="82"/>
                    <a:pt x="59" y="86"/>
                    <a:pt x="61" y="89"/>
                  </a:cubicBezTo>
                  <a:cubicBezTo>
                    <a:pt x="63" y="92"/>
                    <a:pt x="66" y="94"/>
                    <a:pt x="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1497013" y="2680857"/>
              <a:ext cx="98425" cy="142875"/>
            </a:xfrm>
            <a:custGeom>
              <a:avLst/>
              <a:gdLst>
                <a:gd name="T0" fmla="*/ 0 w 26"/>
                <a:gd name="T1" fmla="*/ 664421388 h 38"/>
                <a:gd name="T2" fmla="*/ 888497617 w 26"/>
                <a:gd name="T3" fmla="*/ 1272294355 h 38"/>
                <a:gd name="T4" fmla="*/ 888497617 w 26"/>
                <a:gd name="T5" fmla="*/ 0 h 38"/>
                <a:gd name="T6" fmla="*/ 0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0" y="20"/>
                  </a:moveTo>
                  <a:cubicBezTo>
                    <a:pt x="6" y="29"/>
                    <a:pt x="15" y="36"/>
                    <a:pt x="26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138363" y="2115707"/>
              <a:ext cx="334963" cy="115887"/>
            </a:xfrm>
            <a:custGeom>
              <a:avLst/>
              <a:gdLst>
                <a:gd name="T0" fmla="*/ 2011415179 w 89"/>
                <a:gd name="T1" fmla="*/ 223598359 h 31"/>
                <a:gd name="T2" fmla="*/ 977376870 w 89"/>
                <a:gd name="T3" fmla="*/ 223598359 h 31"/>
                <a:gd name="T4" fmla="*/ 0 w 89"/>
                <a:gd name="T5" fmla="*/ 1020160738 h 31"/>
                <a:gd name="T6" fmla="*/ 2147483646 w 89"/>
                <a:gd name="T7" fmla="*/ 1020160738 h 31"/>
                <a:gd name="T8" fmla="*/ 2011415179 w 89"/>
                <a:gd name="T9" fmla="*/ 223598359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31">
                  <a:moveTo>
                    <a:pt x="60" y="7"/>
                  </a:moveTo>
                  <a:cubicBezTo>
                    <a:pt x="52" y="0"/>
                    <a:pt x="37" y="0"/>
                    <a:pt x="29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9" y="31"/>
                    <a:pt x="89" y="31"/>
                    <a:pt x="89" y="31"/>
                  </a:cubicBezTo>
                  <a:lnTo>
                    <a:pt x="6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3017838" y="2680857"/>
              <a:ext cx="96838" cy="142875"/>
            </a:xfrm>
            <a:custGeom>
              <a:avLst/>
              <a:gdLst>
                <a:gd name="T0" fmla="*/ 846203965 w 26"/>
                <a:gd name="T1" fmla="*/ 664421388 h 38"/>
                <a:gd name="T2" fmla="*/ 0 w 26"/>
                <a:gd name="T3" fmla="*/ 0 h 38"/>
                <a:gd name="T4" fmla="*/ 0 w 26"/>
                <a:gd name="T5" fmla="*/ 1272294355 h 38"/>
                <a:gd name="T6" fmla="*/ 846203965 w 26"/>
                <a:gd name="T7" fmla="*/ 664421388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38">
                  <a:moveTo>
                    <a:pt x="26" y="2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36"/>
                    <a:pt x="20" y="29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595438" y="2231595"/>
              <a:ext cx="1422400" cy="1176337"/>
            </a:xfrm>
            <a:custGeom>
              <a:avLst/>
              <a:gdLst>
                <a:gd name="T0" fmla="*/ 711754623 w 377"/>
                <a:gd name="T1" fmla="*/ 2147483646 h 312"/>
                <a:gd name="T2" fmla="*/ 711754623 w 377"/>
                <a:gd name="T3" fmla="*/ 1691614079 h 312"/>
                <a:gd name="T4" fmla="*/ 1010692545 w 377"/>
                <a:gd name="T5" fmla="*/ 1009282065 h 312"/>
                <a:gd name="T6" fmla="*/ 1765153125 w 377"/>
                <a:gd name="T7" fmla="*/ 710763929 h 312"/>
                <a:gd name="T8" fmla="*/ 2147483646 w 377"/>
                <a:gd name="T9" fmla="*/ 710763929 h 312"/>
                <a:gd name="T10" fmla="*/ 2147483646 w 377"/>
                <a:gd name="T11" fmla="*/ 1009282065 h 312"/>
                <a:gd name="T12" fmla="*/ 2147483646 w 377"/>
                <a:gd name="T13" fmla="*/ 1691614079 h 312"/>
                <a:gd name="T14" fmla="*/ 2147483646 w 377"/>
                <a:gd name="T15" fmla="*/ 2147483646 h 312"/>
                <a:gd name="T16" fmla="*/ 2147483646 w 377"/>
                <a:gd name="T17" fmla="*/ 2147483646 h 312"/>
                <a:gd name="T18" fmla="*/ 2147483646 w 377"/>
                <a:gd name="T19" fmla="*/ 1691614079 h 312"/>
                <a:gd name="T20" fmla="*/ 2147483646 w 377"/>
                <a:gd name="T21" fmla="*/ 0 h 312"/>
                <a:gd name="T22" fmla="*/ 1765153125 w 377"/>
                <a:gd name="T23" fmla="*/ 0 h 312"/>
                <a:gd name="T24" fmla="*/ 0 w 377"/>
                <a:gd name="T25" fmla="*/ 1691614079 h 312"/>
                <a:gd name="T26" fmla="*/ 0 w 377"/>
                <a:gd name="T27" fmla="*/ 2147483646 h 312"/>
                <a:gd name="T28" fmla="*/ 711754623 w 377"/>
                <a:gd name="T29" fmla="*/ 2147483646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7" h="312">
                  <a:moveTo>
                    <a:pt x="21" y="312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42"/>
                    <a:pt x="24" y="35"/>
                    <a:pt x="30" y="30"/>
                  </a:cubicBezTo>
                  <a:cubicBezTo>
                    <a:pt x="35" y="24"/>
                    <a:pt x="43" y="21"/>
                    <a:pt x="52" y="21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34" y="21"/>
                    <a:pt x="342" y="24"/>
                    <a:pt x="347" y="30"/>
                  </a:cubicBezTo>
                  <a:cubicBezTo>
                    <a:pt x="353" y="35"/>
                    <a:pt x="356" y="42"/>
                    <a:pt x="356" y="50"/>
                  </a:cubicBezTo>
                  <a:cubicBezTo>
                    <a:pt x="356" y="312"/>
                    <a:pt x="356" y="312"/>
                    <a:pt x="356" y="312"/>
                  </a:cubicBezTo>
                  <a:cubicBezTo>
                    <a:pt x="377" y="312"/>
                    <a:pt x="377" y="312"/>
                    <a:pt x="377" y="312"/>
                  </a:cubicBezTo>
                  <a:cubicBezTo>
                    <a:pt x="377" y="50"/>
                    <a:pt x="377" y="50"/>
                    <a:pt x="377" y="50"/>
                  </a:cubicBezTo>
                  <a:cubicBezTo>
                    <a:pt x="377" y="22"/>
                    <a:pt x="353" y="0"/>
                    <a:pt x="32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0"/>
                    <a:pt x="0" y="22"/>
                    <a:pt x="0" y="50"/>
                  </a:cubicBezTo>
                  <a:cubicBezTo>
                    <a:pt x="0" y="312"/>
                    <a:pt x="0" y="312"/>
                    <a:pt x="0" y="312"/>
                  </a:cubicBezTo>
                  <a:lnTo>
                    <a:pt x="21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1444625" y="2809445"/>
              <a:ext cx="1719263" cy="1058862"/>
            </a:xfrm>
            <a:custGeom>
              <a:avLst/>
              <a:gdLst>
                <a:gd name="T0" fmla="*/ 2147483646 w 456"/>
                <a:gd name="T1" fmla="*/ 0 h 281"/>
                <a:gd name="T2" fmla="*/ 2147483646 w 456"/>
                <a:gd name="T3" fmla="*/ 2147483646 h 281"/>
                <a:gd name="T4" fmla="*/ 2147483646 w 456"/>
                <a:gd name="T5" fmla="*/ 2147483646 h 281"/>
                <a:gd name="T6" fmla="*/ 241658250 w 456"/>
                <a:gd name="T7" fmla="*/ 0 h 281"/>
                <a:gd name="T8" fmla="*/ 0 w 456"/>
                <a:gd name="T9" fmla="*/ 738362183 h 281"/>
                <a:gd name="T10" fmla="*/ 0 w 456"/>
                <a:gd name="T11" fmla="*/ 2147483646 h 281"/>
                <a:gd name="T12" fmla="*/ 1449957040 w 456"/>
                <a:gd name="T13" fmla="*/ 2147483646 h 281"/>
                <a:gd name="T14" fmla="*/ 2147483646 w 456"/>
                <a:gd name="T15" fmla="*/ 2147483646 h 281"/>
                <a:gd name="T16" fmla="*/ 2147483646 w 456"/>
                <a:gd name="T17" fmla="*/ 2147483646 h 281"/>
                <a:gd name="T18" fmla="*/ 2147483646 w 456"/>
                <a:gd name="T19" fmla="*/ 738362183 h 281"/>
                <a:gd name="T20" fmla="*/ 2147483646 w 456"/>
                <a:gd name="T21" fmla="*/ 0 h 281"/>
                <a:gd name="T22" fmla="*/ 2147483646 w 456"/>
                <a:gd name="T23" fmla="*/ 2147483646 h 281"/>
                <a:gd name="T24" fmla="*/ 1521034992 w 456"/>
                <a:gd name="T25" fmla="*/ 2147483646 h 281"/>
                <a:gd name="T26" fmla="*/ 1108788904 w 456"/>
                <a:gd name="T27" fmla="*/ 2147483646 h 281"/>
                <a:gd name="T28" fmla="*/ 1222512873 w 456"/>
                <a:gd name="T29" fmla="*/ 2147483646 h 281"/>
                <a:gd name="T30" fmla="*/ 2147483646 w 456"/>
                <a:gd name="T31" fmla="*/ 2147483646 h 281"/>
                <a:gd name="T32" fmla="*/ 2147483646 w 456"/>
                <a:gd name="T33" fmla="*/ 2147483646 h 281"/>
                <a:gd name="T34" fmla="*/ 2147483646 w 456"/>
                <a:gd name="T35" fmla="*/ 2147483646 h 281"/>
                <a:gd name="T36" fmla="*/ 2147483646 w 456"/>
                <a:gd name="T37" fmla="*/ 2147483646 h 281"/>
                <a:gd name="T38" fmla="*/ 2147483646 w 456"/>
                <a:gd name="T39" fmla="*/ 2147483646 h 281"/>
                <a:gd name="T40" fmla="*/ 2147483646 w 456"/>
                <a:gd name="T41" fmla="*/ 2147483646 h 281"/>
                <a:gd name="T42" fmla="*/ 2147483646 w 456"/>
                <a:gd name="T43" fmla="*/ 2147483646 h 281"/>
                <a:gd name="T44" fmla="*/ 2147483646 w 456"/>
                <a:gd name="T45" fmla="*/ 2147483646 h 281"/>
                <a:gd name="T46" fmla="*/ 2147483646 w 456"/>
                <a:gd name="T47" fmla="*/ 2147483646 h 281"/>
                <a:gd name="T48" fmla="*/ 2147483646 w 456"/>
                <a:gd name="T49" fmla="*/ 2147483646 h 2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56" h="281">
                  <a:moveTo>
                    <a:pt x="450" y="0"/>
                  </a:moveTo>
                  <a:cubicBezTo>
                    <a:pt x="245" y="169"/>
                    <a:pt x="245" y="169"/>
                    <a:pt x="245" y="169"/>
                  </a:cubicBezTo>
                  <a:cubicBezTo>
                    <a:pt x="236" y="176"/>
                    <a:pt x="221" y="176"/>
                    <a:pt x="212" y="16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7"/>
                    <a:pt x="0" y="14"/>
                    <a:pt x="0" y="2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262"/>
                    <a:pt x="19" y="281"/>
                    <a:pt x="43" y="281"/>
                  </a:cubicBezTo>
                  <a:cubicBezTo>
                    <a:pt x="414" y="281"/>
                    <a:pt x="414" y="281"/>
                    <a:pt x="414" y="281"/>
                  </a:cubicBezTo>
                  <a:cubicBezTo>
                    <a:pt x="437" y="281"/>
                    <a:pt x="456" y="262"/>
                    <a:pt x="456" y="239"/>
                  </a:cubicBezTo>
                  <a:cubicBezTo>
                    <a:pt x="456" y="22"/>
                    <a:pt x="456" y="22"/>
                    <a:pt x="456" y="22"/>
                  </a:cubicBezTo>
                  <a:cubicBezTo>
                    <a:pt x="456" y="14"/>
                    <a:pt x="454" y="7"/>
                    <a:pt x="450" y="0"/>
                  </a:cubicBezTo>
                  <a:close/>
                  <a:moveTo>
                    <a:pt x="151" y="182"/>
                  </a:moveTo>
                  <a:cubicBezTo>
                    <a:pt x="45" y="248"/>
                    <a:pt x="45" y="248"/>
                    <a:pt x="45" y="248"/>
                  </a:cubicBezTo>
                  <a:cubicBezTo>
                    <a:pt x="41" y="250"/>
                    <a:pt x="35" y="249"/>
                    <a:pt x="33" y="245"/>
                  </a:cubicBezTo>
                  <a:cubicBezTo>
                    <a:pt x="30" y="241"/>
                    <a:pt x="31" y="235"/>
                    <a:pt x="36" y="233"/>
                  </a:cubicBezTo>
                  <a:cubicBezTo>
                    <a:pt x="142" y="167"/>
                    <a:pt x="142" y="167"/>
                    <a:pt x="142" y="167"/>
                  </a:cubicBezTo>
                  <a:cubicBezTo>
                    <a:pt x="146" y="165"/>
                    <a:pt x="151" y="166"/>
                    <a:pt x="154" y="170"/>
                  </a:cubicBezTo>
                  <a:cubicBezTo>
                    <a:pt x="156" y="174"/>
                    <a:pt x="155" y="180"/>
                    <a:pt x="151" y="182"/>
                  </a:cubicBezTo>
                  <a:close/>
                  <a:moveTo>
                    <a:pt x="424" y="245"/>
                  </a:moveTo>
                  <a:cubicBezTo>
                    <a:pt x="422" y="249"/>
                    <a:pt x="416" y="250"/>
                    <a:pt x="412" y="248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2" y="180"/>
                    <a:pt x="301" y="174"/>
                    <a:pt x="303" y="170"/>
                  </a:cubicBezTo>
                  <a:cubicBezTo>
                    <a:pt x="306" y="166"/>
                    <a:pt x="311" y="165"/>
                    <a:pt x="315" y="167"/>
                  </a:cubicBezTo>
                  <a:cubicBezTo>
                    <a:pt x="421" y="233"/>
                    <a:pt x="421" y="233"/>
                    <a:pt x="421" y="233"/>
                  </a:cubicBezTo>
                  <a:cubicBezTo>
                    <a:pt x="426" y="235"/>
                    <a:pt x="427" y="241"/>
                    <a:pt x="424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2619657" y="1835373"/>
            <a:ext cx="4138530" cy="579736"/>
          </a:xfrm>
          <a:prstGeom prst="roundRect">
            <a:avLst>
              <a:gd name="adj" fmla="val 12912"/>
            </a:avLst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619656" y="2852119"/>
            <a:ext cx="4136616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619656" y="3930801"/>
            <a:ext cx="4138531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619656" y="4916248"/>
            <a:ext cx="4136616" cy="579736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654392" y="3191555"/>
            <a:ext cx="4400814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en-US" altLang="zh-CN" sz="2000" dirty="0"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en-US" altLang="zh-CN" sz="2000" dirty="0"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</a:t>
            </a:r>
            <a:endParaRPr lang="en-US" altLang="zh-CN" sz="2000" dirty="0"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Meiryo UI" panose="020B0604030504040204" charset="-128"/>
                <a:ea typeface="Meiryo UI" panose="020B0604030504040204" charset="-128"/>
                <a:cs typeface="+mn-ea"/>
                <a:sym typeface="+mn-lt"/>
              </a:rPr>
              <a:t>Click add text description
</a:t>
            </a:r>
            <a:endParaRPr lang="en-US" altLang="zh-CN" sz="2000" dirty="0">
              <a:latin typeface="Meiryo UI" panose="020B0604030504040204" charset="-128"/>
              <a:ea typeface="Meiryo UI" panose="020B0604030504040204" charset="-128"/>
              <a:cs typeface="+mn-ea"/>
              <a:sym typeface="+mn-lt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2619656" y="1835373"/>
            <a:ext cx="3606085" cy="579736"/>
          </a:xfrm>
          <a:prstGeom prst="roundRect">
            <a:avLst/>
          </a:prstGeom>
          <a:solidFill>
            <a:srgbClr val="E53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40959" y="1971586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95%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2619655" y="2849164"/>
            <a:ext cx="2640171" cy="579736"/>
          </a:xfrm>
          <a:prstGeom prst="roundRect">
            <a:avLst/>
          </a:prstGeom>
          <a:solidFill>
            <a:srgbClr val="009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515305" y="2988289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75%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2619656" y="3938042"/>
            <a:ext cx="2060622" cy="579736"/>
          </a:xfrm>
          <a:prstGeom prst="roundRect">
            <a:avLst/>
          </a:prstGeom>
          <a:solidFill>
            <a:srgbClr val="FAC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35756" y="4076315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55%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619655" y="4923291"/>
            <a:ext cx="1423341" cy="579736"/>
          </a:xfrm>
          <a:prstGeom prst="roundRect">
            <a:avLst/>
          </a:prstGeom>
          <a:solidFill>
            <a:srgbClr val="2F5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13350" y="5050123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rPr>
              <a:t>25%</a:t>
            </a:r>
            <a:endParaRPr lang="en-US" altLang="zh-CN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3" name="TextBox 14"/>
          <p:cNvSpPr txBox="1"/>
          <p:nvPr/>
        </p:nvSpPr>
        <p:spPr>
          <a:xfrm>
            <a:off x="7654290" y="2457450"/>
            <a:ext cx="4545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B3B3B"/>
                </a:solidFill>
                <a:latin typeface="Meiryo UI" panose="020B0604030504040204" charset="-128"/>
                <a:ea typeface="Meiryo UI" panose="020B0604030504040204" charset="-128"/>
              </a:rPr>
              <a:t>Add your text</a:t>
            </a:r>
            <a:endParaRPr lang="en-US" sz="3200" b="1" dirty="0">
              <a:solidFill>
                <a:srgbClr val="3B3B3B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800000">
            <a:off x="-2109" y="0"/>
            <a:ext cx="12193134" cy="3542519"/>
            <a:chOff x="-2109" y="3315481"/>
            <a:chExt cx="12193134" cy="3542519"/>
          </a:xfrm>
          <a:solidFill>
            <a:srgbClr val="8AC99D"/>
          </a:solidFill>
        </p:grpSpPr>
        <p:sp>
          <p:nvSpPr>
            <p:cNvPr id="62" name="任意多边形 61"/>
            <p:cNvSpPr/>
            <p:nvPr/>
          </p:nvSpPr>
          <p:spPr bwMode="auto">
            <a:xfrm rot="10800000">
              <a:off x="-2109" y="3315481"/>
              <a:ext cx="12193134" cy="3542519"/>
            </a:xfrm>
            <a:custGeom>
              <a:avLst/>
              <a:gdLst>
                <a:gd name="connsiteX0" fmla="*/ 6035508 w 12193134"/>
                <a:gd name="connsiteY0" fmla="*/ 3542519 h 3542519"/>
                <a:gd name="connsiteX1" fmla="*/ 3351 w 12193134"/>
                <a:gd name="connsiteY1" fmla="*/ 2297482 h 3542519"/>
                <a:gd name="connsiteX2" fmla="*/ 0 w 12193134"/>
                <a:gd name="connsiteY2" fmla="*/ 0 h 3542519"/>
                <a:gd name="connsiteX3" fmla="*/ 12189782 w 12193134"/>
                <a:gd name="connsiteY3" fmla="*/ 0 h 3542519"/>
                <a:gd name="connsiteX4" fmla="*/ 12193134 w 12193134"/>
                <a:gd name="connsiteY4" fmla="*/ 2297482 h 354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134" h="3542519">
                  <a:moveTo>
                    <a:pt x="6035508" y="3542519"/>
                  </a:moveTo>
                  <a:lnTo>
                    <a:pt x="3351" y="2297482"/>
                  </a:lnTo>
                  <a:lnTo>
                    <a:pt x="0" y="0"/>
                  </a:lnTo>
                  <a:lnTo>
                    <a:pt x="12189782" y="0"/>
                  </a:lnTo>
                  <a:lnTo>
                    <a:pt x="12193134" y="22974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 rot="10800000">
              <a:off x="5999986" y="3498858"/>
              <a:ext cx="196246" cy="550133"/>
              <a:chOff x="5938860" y="2982234"/>
              <a:chExt cx="196246" cy="550133"/>
            </a:xfrm>
            <a:grpFill/>
          </p:grpSpPr>
          <p:sp>
            <p:nvSpPr>
              <p:cNvPr id="10" name="Oval 10"/>
              <p:cNvSpPr>
                <a:spLocks noChangeArrowheads="1"/>
              </p:cNvSpPr>
              <p:nvPr/>
            </p:nvSpPr>
            <p:spPr bwMode="auto">
              <a:xfrm>
                <a:off x="5983900" y="3355423"/>
                <a:ext cx="106166" cy="1093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  <p:sp>
            <p:nvSpPr>
              <p:cNvPr id="11" name="Freeform 11"/>
              <p:cNvSpPr>
                <a:spLocks noEditPoints="1"/>
              </p:cNvSpPr>
              <p:nvPr/>
            </p:nvSpPr>
            <p:spPr bwMode="auto">
              <a:xfrm>
                <a:off x="5938860" y="2982234"/>
                <a:ext cx="196246" cy="550133"/>
              </a:xfrm>
              <a:custGeom>
                <a:avLst/>
                <a:gdLst>
                  <a:gd name="T0" fmla="*/ 13 w 26"/>
                  <a:gd name="T1" fmla="*/ 72 h 72"/>
                  <a:gd name="T2" fmla="*/ 0 w 26"/>
                  <a:gd name="T3" fmla="*/ 59 h 72"/>
                  <a:gd name="T4" fmla="*/ 0 w 26"/>
                  <a:gd name="T5" fmla="*/ 13 h 72"/>
                  <a:gd name="T6" fmla="*/ 13 w 26"/>
                  <a:gd name="T7" fmla="*/ 0 h 72"/>
                  <a:gd name="T8" fmla="*/ 26 w 26"/>
                  <a:gd name="T9" fmla="*/ 13 h 72"/>
                  <a:gd name="T10" fmla="*/ 26 w 26"/>
                  <a:gd name="T11" fmla="*/ 59 h 72"/>
                  <a:gd name="T12" fmla="*/ 13 w 26"/>
                  <a:gd name="T13" fmla="*/ 72 h 72"/>
                  <a:gd name="T14" fmla="*/ 13 w 26"/>
                  <a:gd name="T15" fmla="*/ 1 h 72"/>
                  <a:gd name="T16" fmla="*/ 1 w 26"/>
                  <a:gd name="T17" fmla="*/ 13 h 72"/>
                  <a:gd name="T18" fmla="*/ 1 w 26"/>
                  <a:gd name="T19" fmla="*/ 59 h 72"/>
                  <a:gd name="T20" fmla="*/ 13 w 26"/>
                  <a:gd name="T21" fmla="*/ 70 h 72"/>
                  <a:gd name="T22" fmla="*/ 24 w 26"/>
                  <a:gd name="T23" fmla="*/ 59 h 72"/>
                  <a:gd name="T24" fmla="*/ 24 w 26"/>
                  <a:gd name="T25" fmla="*/ 13 h 72"/>
                  <a:gd name="T26" fmla="*/ 13 w 26"/>
                  <a:gd name="T27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13" y="72"/>
                    </a:moveTo>
                    <a:cubicBezTo>
                      <a:pt x="6" y="72"/>
                      <a:pt x="0" y="66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6" y="13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66"/>
                      <a:pt x="20" y="72"/>
                      <a:pt x="13" y="72"/>
                    </a:cubicBezTo>
                    <a:close/>
                    <a:moveTo>
                      <a:pt x="13" y="1"/>
                    </a:moveTo>
                    <a:cubicBezTo>
                      <a:pt x="6" y="1"/>
                      <a:pt x="1" y="7"/>
                      <a:pt x="1" y="1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65"/>
                      <a:pt x="6" y="70"/>
                      <a:pt x="13" y="70"/>
                    </a:cubicBezTo>
                    <a:cubicBezTo>
                      <a:pt x="19" y="70"/>
                      <a:pt x="24" y="65"/>
                      <a:pt x="24" y="5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7"/>
                      <a:pt x="19" y="1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Meiryo UI" panose="020B0604030504040204" charset="-128"/>
                  <a:ea typeface="Meiryo UI" panose="020B0604030504040204" charset="-128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376000" y="3549336"/>
            <a:ext cx="1440000" cy="3276000"/>
            <a:chOff x="5387721" y="4571891"/>
            <a:chExt cx="1440000" cy="327600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6107721" y="6407891"/>
              <a:ext cx="0" cy="1440000"/>
            </a:xfrm>
            <a:prstGeom prst="line">
              <a:avLst/>
            </a:prstGeom>
            <a:ln w="28575">
              <a:solidFill>
                <a:srgbClr val="8AC99D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5387721" y="4967891"/>
              <a:ext cx="1440000" cy="1440000"/>
            </a:xfrm>
            <a:prstGeom prst="ellipse">
              <a:avLst/>
            </a:prstGeom>
            <a:noFill/>
            <a:ln w="28575">
              <a:solidFill>
                <a:srgbClr val="8AC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6107721" y="4571891"/>
              <a:ext cx="0" cy="396000"/>
            </a:xfrm>
            <a:prstGeom prst="line">
              <a:avLst/>
            </a:prstGeom>
            <a:ln w="28575">
              <a:solidFill>
                <a:srgbClr val="8AC99D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3"/>
          <p:cNvSpPr>
            <a:spLocks noChangeArrowheads="1"/>
          </p:cNvSpPr>
          <p:nvPr/>
        </p:nvSpPr>
        <p:spPr bwMode="auto">
          <a:xfrm>
            <a:off x="3802698" y="158579"/>
            <a:ext cx="458660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4800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Add  your  text
</a:t>
            </a:r>
            <a:endParaRPr lang="en-US" altLang="zh-CN" sz="4800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  <a:sym typeface="Calibri" panose="020F0502020204030204" pitchFamily="34" charset="0"/>
              </a:rPr>
              <a:t>keywords</a:t>
            </a:r>
            <a:endParaRPr lang="zh-CN" altLang="en-US" sz="7200" b="1" dirty="0">
              <a:solidFill>
                <a:schemeClr val="bg1"/>
              </a:solidFill>
              <a:latin typeface="Meiryo UI" panose="020B0604030504040204" charset="-128"/>
              <a:ea typeface="Meiryo UI" panose="020B0604030504040204" charset="-128"/>
              <a:sym typeface="Calibri" panose="020F0502020204030204" pitchFamily="34" charset="0"/>
            </a:endParaRPr>
          </a:p>
        </p:txBody>
      </p:sp>
      <p:grpSp>
        <p:nvGrpSpPr>
          <p:cNvPr id="22" name="Group 69"/>
          <p:cNvGrpSpPr>
            <a:grpSpLocks noChangeAspect="1"/>
          </p:cNvGrpSpPr>
          <p:nvPr/>
        </p:nvGrpSpPr>
        <p:grpSpPr bwMode="auto">
          <a:xfrm>
            <a:off x="5695075" y="4252412"/>
            <a:ext cx="897629" cy="931516"/>
            <a:chOff x="2655" y="117"/>
            <a:chExt cx="1192" cy="1237"/>
          </a:xfrm>
          <a:solidFill>
            <a:srgbClr val="8AC99D"/>
          </a:solidFill>
        </p:grpSpPr>
        <p:sp>
          <p:nvSpPr>
            <p:cNvPr id="24" name="Oval 70"/>
            <p:cNvSpPr>
              <a:spLocks noChangeArrowheads="1"/>
            </p:cNvSpPr>
            <p:nvPr/>
          </p:nvSpPr>
          <p:spPr bwMode="auto">
            <a:xfrm>
              <a:off x="2783" y="749"/>
              <a:ext cx="229" cy="2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2655" y="1065"/>
              <a:ext cx="202" cy="289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2938" y="1065"/>
              <a:ext cx="202" cy="289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7" name="Freeform 73"/>
            <p:cNvSpPr/>
            <p:nvPr/>
          </p:nvSpPr>
          <p:spPr bwMode="auto">
            <a:xfrm>
              <a:off x="2857" y="1052"/>
              <a:ext cx="81" cy="302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8" name="Freeform 74"/>
            <p:cNvSpPr>
              <a:spLocks noEditPoints="1"/>
            </p:cNvSpPr>
            <p:nvPr/>
          </p:nvSpPr>
          <p:spPr bwMode="auto">
            <a:xfrm>
              <a:off x="2965" y="117"/>
              <a:ext cx="882" cy="766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29" name="Oval 75"/>
            <p:cNvSpPr>
              <a:spLocks noChangeArrowheads="1"/>
            </p:cNvSpPr>
            <p:nvPr/>
          </p:nvSpPr>
          <p:spPr bwMode="auto">
            <a:xfrm>
              <a:off x="3288" y="830"/>
              <a:ext cx="155" cy="1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3207" y="1038"/>
              <a:ext cx="317" cy="162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6DA1AB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7980</Words>
  <Application>WPS Presentation</Application>
  <PresentationFormat>ワイド画面</PresentationFormat>
  <Paragraphs>569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ＭＳ Ｐゴシック</vt:lpstr>
      <vt:lpstr>Wingdings</vt:lpstr>
      <vt:lpstr>Meiryo UI</vt:lpstr>
      <vt:lpstr>Calibri</vt:lpstr>
      <vt:lpstr>Microsoft YaHei</vt:lpstr>
      <vt:lpstr>ＭＳ Ｐゴシック</vt:lpstr>
      <vt:lpstr>Arial Unicode MS</vt:lpstr>
      <vt:lpstr>SimSun</vt:lpstr>
      <vt:lpstr>Arial</vt:lpstr>
      <vt:lpstr>Arial Unicode MS</vt:lpstr>
      <vt:lpstr>メイリオ</vt:lpstr>
      <vt:lpstr>Helvetica</vt:lpstr>
      <vt:lpstr>Bodoni MT Black</vt:lpstr>
      <vt:lpstr>Office 主题</vt:lpstr>
      <vt:lpstr>デザインの設定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2014-08-08T03:06:00Z</dcterms:created>
  <dcterms:modified xsi:type="dcterms:W3CDTF">2020-08-11T05:54:08Z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