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図形 2049" descr="1"/>
          <p:cNvPicPr>
            <a:picLocks noChangeAspect="1"/>
          </p:cNvPicPr>
          <p:nvPr/>
        </p:nvPicPr>
        <p:blipFill>
          <a:blip r:embed="rId2"/>
          <a:srcRect t="4869" b="63942"/>
          <a:stretch>
            <a:fillRect/>
          </a:stretch>
        </p:blipFill>
        <p:spPr>
          <a:xfrm>
            <a:off x="1588" y="-9525"/>
            <a:ext cx="9144000" cy="6896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タイトル 2050"/>
          <p:cNvSpPr/>
          <p:nvPr>
            <p:ph type="ctrTitle"/>
          </p:nvPr>
        </p:nvSpPr>
        <p:spPr>
          <a:xfrm>
            <a:off x="684213" y="909638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2" name="サブタイトル 2051"/>
          <p:cNvSpPr/>
          <p:nvPr>
            <p:ph type="subTitle" idx="1"/>
          </p:nvPr>
        </p:nvSpPr>
        <p:spPr>
          <a:xfrm>
            <a:off x="1476375" y="2492375"/>
            <a:ext cx="6400800" cy="9366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ea typeface="SimSun" charset="-122"/>
              </a:defRPr>
            </a:lvl2pPr>
            <a:lvl3pPr marL="914400" lvl="2" indent="0" algn="ctr">
              <a:buNone/>
              <a:defRPr>
                <a:ea typeface="SimSun" charset="-122"/>
              </a:defRPr>
            </a:lvl3pPr>
            <a:lvl4pPr marL="1371600" lvl="3" indent="0" algn="ctr">
              <a:buNone/>
              <a:defRPr>
                <a:ea typeface="SimSun" charset="-122"/>
              </a:defRPr>
            </a:lvl4pPr>
            <a:lvl5pPr marL="1828800" lvl="4" indent="0" algn="ctr">
              <a:buNone/>
              <a:defRPr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3" name="日付プレースホルダ 2052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2054" name="フッタープレースホルダ 2053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2055" name="スライド番号プレースホルダ 2054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  <p:pic>
        <p:nvPicPr>
          <p:cNvPr id="2056" name="図形 2055" descr="1"/>
          <p:cNvPicPr>
            <a:picLocks noChangeAspect="1"/>
          </p:cNvPicPr>
          <p:nvPr/>
        </p:nvPicPr>
        <p:blipFill>
          <a:blip r:embed="rId2"/>
          <a:srcRect t="34319" b="4158"/>
          <a:stretch>
            <a:fillRect/>
          </a:stretch>
        </p:blipFill>
        <p:spPr>
          <a:xfrm>
            <a:off x="34925" y="4365625"/>
            <a:ext cx="9074150" cy="2497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図形 1025" descr="1"/>
          <p:cNvPicPr>
            <a:picLocks noChangeAspect="1"/>
          </p:cNvPicPr>
          <p:nvPr/>
        </p:nvPicPr>
        <p:blipFill>
          <a:blip r:embed="rId12"/>
          <a:srcRect t="4869" b="63942"/>
          <a:stretch>
            <a:fillRect/>
          </a:stretch>
        </p:blipFill>
        <p:spPr>
          <a:xfrm>
            <a:off x="1588" y="-9525"/>
            <a:ext cx="9144000" cy="6896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タイトル 1026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8" name="文字列プレースホルダ 1027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9" name="日付プレースホルダ 1028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フッタープレースホルダ 1029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1" name="スライド番号プレースホルダ 1030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  <p:pic>
        <p:nvPicPr>
          <p:cNvPr id="1032" name="図形 1031" descr="1"/>
          <p:cNvPicPr>
            <a:picLocks noChangeAspect="1"/>
          </p:cNvPicPr>
          <p:nvPr/>
        </p:nvPicPr>
        <p:blipFill>
          <a:blip r:embed="rId12"/>
          <a:srcRect t="34319" b="29381"/>
          <a:stretch>
            <a:fillRect/>
          </a:stretch>
        </p:blipFill>
        <p:spPr>
          <a:xfrm>
            <a:off x="34925" y="5411788"/>
            <a:ext cx="9074150" cy="14732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07060" y="909955"/>
            <a:ext cx="7929245" cy="1470025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altLang="ja-JP" b="1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b="1" kern="1200" baseline="0"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476375" y="2492375"/>
            <a:ext cx="6400800" cy="936625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8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0" baseType="lpstr">
      <vt:lpstr>Arial</vt:lpstr>
      <vt:lpstr>ＭＳ Ｐゴシック</vt:lpstr>
      <vt:lpstr>Wingdings</vt:lpstr>
      <vt:lpstr>SimSun</vt:lpstr>
      <vt:lpstr>隶书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报隶-简</vt:lpstr>
      <vt:lpstr>Calibri</vt:lpstr>
      <vt:lpstr>Helvetica Neue</vt:lpstr>
      <vt:lpstr>YuGothic Bold</vt:lpstr>
      <vt:lpstr>YuGothic Medium</vt:lpstr>
      <vt:lpstr>抽象的（018）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2021-10-13T06:54:43Z</cp:lastPrinted>
  <dcterms:created xsi:type="dcterms:W3CDTF">2021-10-13T06:54:43Z</dcterms:created>
  <dcterms:modified xsi:type="dcterms:W3CDTF">2021-10-13T06:54:43Z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