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ragino Sans W3" panose="020B0300000000000000" charset="-128"/>
                <a:ea typeface="Hiragino Sans W3" panose="020B0300000000000000" charset="-128"/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ragino Sans W3" panose="020B0300000000000000" charset="-128"/>
                <a:ea typeface="Hiragino Sans W3" panose="020B030000000000000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iragino Sans W3" panose="020B0300000000000000" charset="-128"/>
                <a:ea typeface="Hiragino Sans W3" panose="020B0300000000000000" charset="-128"/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7" name="四角形 6"/>
          <p:cNvSpPr/>
          <p:nvPr userDrawn="1"/>
        </p:nvSpPr>
        <p:spPr>
          <a:xfrm>
            <a:off x="-22225" y="-1270"/>
            <a:ext cx="12202795" cy="2419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Hiragino Sans W3" panose="020B0300000000000000" charset="-128"/>
              <a:ea typeface="Hiragino Sans W3" panose="020B0300000000000000" charset="-128"/>
            </a:endParaRPr>
          </a:p>
        </p:txBody>
      </p:sp>
      <p:sp>
        <p:nvSpPr>
          <p:cNvPr id="8" name="四角形 7"/>
          <p:cNvSpPr/>
          <p:nvPr userDrawn="1"/>
        </p:nvSpPr>
        <p:spPr>
          <a:xfrm>
            <a:off x="-5080" y="6621780"/>
            <a:ext cx="12202795" cy="2419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Hiragino Sans W3" panose="020B0300000000000000" charset="-128"/>
              <a:ea typeface="Hiragino Sans W3" panose="020B030000000000000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Hiragino Sans W3" panose="020B0300000000000000" charset="-128"/>
          <a:ea typeface="Hiragino Sans W3" panose="020B0300000000000000" charset="-128"/>
          <a:cs typeface="Hiragino Sans W3" panose="020B0300000000000000" charset="-12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kumimoji="1" sz="2800" kern="1200">
          <a:solidFill>
            <a:schemeClr val="tx1"/>
          </a:solidFill>
          <a:latin typeface="Hiragino Sans W3" panose="020B0300000000000000" charset="-128"/>
          <a:ea typeface="Hiragino Sans W3" panose="020B0300000000000000" charset="-128"/>
          <a:cs typeface="Hiragino Sans W3" panose="020B0300000000000000" charset="-12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2400" kern="1200">
          <a:solidFill>
            <a:schemeClr val="tx1"/>
          </a:solidFill>
          <a:latin typeface="Hiragino Sans W3" panose="020B0300000000000000" charset="-128"/>
          <a:ea typeface="Hiragino Sans W3" panose="020B0300000000000000" charset="-128"/>
          <a:cs typeface="Hiragino Sans W3" panose="020B0300000000000000" charset="-12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2000" kern="1200">
          <a:solidFill>
            <a:schemeClr val="tx1"/>
          </a:solidFill>
          <a:latin typeface="Hiragino Sans W3" panose="020B0300000000000000" charset="-128"/>
          <a:ea typeface="Hiragino Sans W3" panose="020B0300000000000000" charset="-128"/>
          <a:cs typeface="Hiragino Sans W3" panose="020B0300000000000000" charset="-12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Hiragino Sans W3" panose="020B0300000000000000" charset="-128"/>
          <a:ea typeface="Hiragino Sans W3" panose="020B0300000000000000" charset="-128"/>
          <a:cs typeface="Hiragino Sans W3" panose="020B0300000000000000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Hiragino Sans W3" panose="020B0300000000000000" charset="-128"/>
          <a:ea typeface="Hiragino Sans W3" panose="020B0300000000000000" charset="-128"/>
          <a:cs typeface="Hiragino Sans W3" panose="020B0300000000000000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 3"/>
          <p:cNvGraphicFramePr/>
          <p:nvPr/>
        </p:nvGraphicFramePr>
        <p:xfrm>
          <a:off x="432435" y="1586230"/>
          <a:ext cx="11327130" cy="426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25"/>
                <a:gridCol w="6970395"/>
                <a:gridCol w="3775710"/>
              </a:tblGrid>
              <a:tr h="462280">
                <a:tc>
                  <a:txBody>
                    <a:bodyPr/>
                    <a:p>
                      <a:pPr fontAlgn="ctr">
                        <a:buNone/>
                      </a:pPr>
                      <a:endParaRPr lang="ja-JP" altLang="en-US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ja-JP" altLang="en-US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議題</a:t>
                      </a:r>
                      <a:endParaRPr lang="ja-JP" altLang="en-US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ja-JP" altLang="en-US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発言者</a:t>
                      </a:r>
                      <a:endParaRPr lang="ja-JP" altLang="en-US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1</a:t>
                      </a:r>
                      <a:endParaRPr lang="en-US" altLang="ja-JP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当社の会社概要・主力製品について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　当社営業部長　□□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2</a:t>
                      </a:r>
                      <a:endParaRPr lang="en-US" altLang="ja-JP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当社製品取扱いのご提案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　当社営業部　△△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3</a:t>
                      </a:r>
                      <a:endParaRPr lang="en-US" altLang="ja-JP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〇〇社様のソリューションご説明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　〇〇社　〇〇様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</a:tr>
              <a:tr h="949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ja-JP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4</a:t>
                      </a:r>
                      <a:endParaRPr lang="en-US" altLang="ja-JP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次回について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ja-JP" altLang="en-US" b="1">
                          <a:latin typeface="Hiragino Sans W3" panose="020B0300000000000000" charset="-128"/>
                          <a:ea typeface="Hiragino Sans W3" panose="020B0300000000000000" charset="-128"/>
                        </a:rPr>
                        <a:t>　当社営業部　△△</a:t>
                      </a:r>
                      <a:endParaRPr lang="ja-JP" altLang="en-US" b="1">
                        <a:latin typeface="Hiragino Sans W3" panose="020B0300000000000000" charset="-128"/>
                        <a:ea typeface="Hiragino Sans W3" panose="020B0300000000000000" charset="-128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6" name="テキストボックス 5"/>
          <p:cNvSpPr txBox="1"/>
          <p:nvPr/>
        </p:nvSpPr>
        <p:spPr>
          <a:xfrm>
            <a:off x="432435" y="594995"/>
            <a:ext cx="49885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2400" b="1">
                <a:latin typeface="Hiragino Sans W3" panose="020B0300000000000000" charset="-128"/>
                <a:ea typeface="Hiragino Sans W3" panose="020B0300000000000000" charset="-128"/>
                <a:cs typeface="Hiragino Sans W3" panose="020B0300000000000000" charset="-128"/>
              </a:rPr>
              <a:t>株式会社〇〇様</a:t>
            </a:r>
            <a:r>
              <a:rPr lang="en-US" altLang="ja-JP" sz="2400" b="1">
                <a:latin typeface="Hiragino Sans W3" panose="020B0300000000000000" charset="-128"/>
                <a:ea typeface="Hiragino Sans W3" panose="020B0300000000000000" charset="-128"/>
                <a:cs typeface="Hiragino Sans W3" panose="020B0300000000000000" charset="-128"/>
              </a:rPr>
              <a:t>WEB</a:t>
            </a:r>
            <a:r>
              <a:rPr lang="ja-JP" altLang="en-US" sz="2400" b="1">
                <a:latin typeface="Hiragino Sans W3" panose="020B0300000000000000" charset="-128"/>
                <a:ea typeface="Hiragino Sans W3" panose="020B0300000000000000" charset="-128"/>
                <a:cs typeface="Hiragino Sans W3" panose="020B0300000000000000" charset="-128"/>
              </a:rPr>
              <a:t>商談 共有事項</a:t>
            </a:r>
            <a:endParaRPr lang="ja-JP" altLang="en-US" sz="2400" b="1">
              <a:latin typeface="Hiragino Sans W3" panose="020B0300000000000000" charset="-128"/>
              <a:ea typeface="Hiragino Sans W3" panose="020B0300000000000000" charset="-128"/>
              <a:cs typeface="Hiragino Sans W3" panose="020B0300000000000000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10957560" y="594995"/>
            <a:ext cx="1035050" cy="365125"/>
          </a:xfrm>
        </p:spPr>
        <p:txBody>
          <a:bodyPr/>
          <a:p>
            <a:fld id="{14C5B98E-B881-44C6-965E-C4CBF4BD5DE0}" type="datetime1">
              <a:rPr kumimoji="1" lang="ja-JP" altLang="en-US" smtClean="0">
                <a:latin typeface="Hiragino Sans W3" panose="020B0300000000000000" charset="-128"/>
                <a:ea typeface="Hiragino Sans W3" panose="020B0300000000000000" charset="-128"/>
              </a:rPr>
            </a:fld>
            <a:endParaRPr kumimoji="1" lang="ja-JP" altLang="en-US" smtClean="0">
              <a:latin typeface="Hiragino Sans W3" panose="020B0300000000000000" charset="-128"/>
              <a:ea typeface="Hiragino Sans W3" panose="020B03000000000000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PresentationFormat>宽屏</PresentationFormat>
  <Paragraphs>32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9" baseType="lpstr">
      <vt:lpstr>Arial</vt:lpstr>
      <vt:lpstr>ＭＳ Ｐゴシック</vt:lpstr>
      <vt:lpstr>Wingdings</vt:lpstr>
      <vt:lpstr>Meiryo UI</vt:lpstr>
      <vt:lpstr>苹方-简</vt:lpstr>
      <vt:lpstr>Calibri</vt:lpstr>
      <vt:lpstr>Helvetica Neue</vt:lpstr>
      <vt:lpstr>微软雅黑</vt:lpstr>
      <vt:lpstr>ＭＳ Ｐゴシック</vt:lpstr>
      <vt:lpstr>Arial Unicode MS</vt:lpstr>
      <vt:lpstr>Hiragino Maru Gothic ProN</vt:lpstr>
      <vt:lpstr>Hiragino Sans W0</vt:lpstr>
      <vt:lpstr>Toppan Bunkyu Gothic Regular</vt:lpstr>
      <vt:lpstr>Toppan Bunkyu Gothic Demibold</vt:lpstr>
      <vt:lpstr>Hiragino Sans W1</vt:lpstr>
      <vt:lpstr>Hiragino Sans W3</vt:lpstr>
      <vt:lpstr>Hiragino Sans W2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2021-03-31T09:12:19Z</dcterms:created>
  <dcterms:modified xsi:type="dcterms:W3CDTF">2021-03-31T09:12:19Z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1041-3.2.0.5285</vt:lpwstr>
  </property>
</Properties>
</file>