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  <p:sldMasterId id="2147483900" r:id="rId23"/>
    <p:sldMasterId id="2147483912" r:id="rId24"/>
    <p:sldMasterId id="2147483924" r:id="rId25"/>
    <p:sldMasterId id="2147483936" r:id="rId26"/>
    <p:sldMasterId id="2147483948" r:id="rId27"/>
    <p:sldMasterId id="2147483960" r:id="rId28"/>
    <p:sldMasterId id="2147483972" r:id="rId29"/>
    <p:sldMasterId id="2147483984" r:id="rId30"/>
    <p:sldMasterId id="2147483996" r:id="rId31"/>
    <p:sldMasterId id="2147484008" r:id="rId32"/>
    <p:sldMasterId id="2147484020" r:id="rId33"/>
    <p:sldMasterId id="2147484032" r:id="rId34"/>
    <p:sldMasterId id="2147484044" r:id="rId35"/>
    <p:sldMasterId id="2147484056" r:id="rId36"/>
    <p:sldMasterId id="2147484068" r:id="rId37"/>
    <p:sldMasterId id="2147484080" r:id="rId38"/>
    <p:sldMasterId id="2147484092" r:id="rId39"/>
    <p:sldMasterId id="2147484104" r:id="rId40"/>
    <p:sldMasterId id="2147484116" r:id="rId41"/>
    <p:sldMasterId id="2147484128" r:id="rId42"/>
    <p:sldMasterId id="2147484140" r:id="rId43"/>
    <p:sldMasterId id="2147484152" r:id="rId44"/>
    <p:sldMasterId id="2147484164" r:id="rId45"/>
    <p:sldMasterId id="2147484176" r:id="rId46"/>
  </p:sldMasterIdLst>
  <p:notesMasterIdLst>
    <p:notesMasterId r:id="rId70"/>
  </p:notesMasterIdLst>
  <p:handoutMasterIdLst>
    <p:handoutMasterId r:id="rId71"/>
  </p:handoutMasterIdLst>
  <p:sldIdLst>
    <p:sldId id="257" r:id="rId47"/>
    <p:sldId id="258" r:id="rId48"/>
    <p:sldId id="261" r:id="rId49"/>
    <p:sldId id="259" r:id="rId50"/>
    <p:sldId id="256" r:id="rId51"/>
    <p:sldId id="262" r:id="rId52"/>
    <p:sldId id="263" r:id="rId53"/>
    <p:sldId id="264" r:id="rId54"/>
    <p:sldId id="265" r:id="rId55"/>
    <p:sldId id="267" r:id="rId56"/>
    <p:sldId id="266" r:id="rId57"/>
    <p:sldId id="268" r:id="rId58"/>
    <p:sldId id="269" r:id="rId59"/>
    <p:sldId id="277" r:id="rId60"/>
    <p:sldId id="282" r:id="rId61"/>
    <p:sldId id="283" r:id="rId62"/>
    <p:sldId id="278" r:id="rId63"/>
    <p:sldId id="270" r:id="rId64"/>
    <p:sldId id="271" r:id="rId65"/>
    <p:sldId id="273" r:id="rId66"/>
    <p:sldId id="284" r:id="rId67"/>
    <p:sldId id="274" r:id="rId68"/>
    <p:sldId id="275" r:id="rId6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AA85E"/>
    <a:srgbClr val="1F8242"/>
    <a:srgbClr val="96D152"/>
    <a:srgbClr val="306E3D"/>
    <a:srgbClr val="6EA931"/>
    <a:srgbClr val="6CA62C"/>
    <a:srgbClr val="3577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52" y="64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handoutMaster" Target="handoutMasters/handoutMaster1.xml"/><Relationship Id="rId70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23.xml"/><Relationship Id="rId68" Type="http://schemas.openxmlformats.org/officeDocument/2006/relationships/slide" Target="slides/slide22.xml"/><Relationship Id="rId67" Type="http://schemas.openxmlformats.org/officeDocument/2006/relationships/slide" Target="slides/slide21.xml"/><Relationship Id="rId66" Type="http://schemas.openxmlformats.org/officeDocument/2006/relationships/slide" Target="slides/slide20.xml"/><Relationship Id="rId65" Type="http://schemas.openxmlformats.org/officeDocument/2006/relationships/slide" Target="slides/slide19.xml"/><Relationship Id="rId64" Type="http://schemas.openxmlformats.org/officeDocument/2006/relationships/slide" Target="slides/slide18.xml"/><Relationship Id="rId63" Type="http://schemas.openxmlformats.org/officeDocument/2006/relationships/slide" Target="slides/slide17.xml"/><Relationship Id="rId62" Type="http://schemas.openxmlformats.org/officeDocument/2006/relationships/slide" Target="slides/slide16.xml"/><Relationship Id="rId61" Type="http://schemas.openxmlformats.org/officeDocument/2006/relationships/slide" Target="slides/slide15.xml"/><Relationship Id="rId60" Type="http://schemas.openxmlformats.org/officeDocument/2006/relationships/slide" Target="slides/slide14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13.xml"/><Relationship Id="rId58" Type="http://schemas.openxmlformats.org/officeDocument/2006/relationships/slide" Target="slides/slide12.xml"/><Relationship Id="rId57" Type="http://schemas.openxmlformats.org/officeDocument/2006/relationships/slide" Target="slides/slide11.xml"/><Relationship Id="rId56" Type="http://schemas.openxmlformats.org/officeDocument/2006/relationships/slide" Target="slides/slide10.xml"/><Relationship Id="rId55" Type="http://schemas.openxmlformats.org/officeDocument/2006/relationships/slide" Target="slides/slide9.xml"/><Relationship Id="rId54" Type="http://schemas.openxmlformats.org/officeDocument/2006/relationships/slide" Target="slides/slide8.xml"/><Relationship Id="rId53" Type="http://schemas.openxmlformats.org/officeDocument/2006/relationships/slide" Target="slides/slide7.xml"/><Relationship Id="rId52" Type="http://schemas.openxmlformats.org/officeDocument/2006/relationships/slide" Target="slides/slide6.xml"/><Relationship Id="rId51" Type="http://schemas.openxmlformats.org/officeDocument/2006/relationships/slide" Target="slides/slide5.xml"/><Relationship Id="rId50" Type="http://schemas.openxmlformats.org/officeDocument/2006/relationships/slide" Target="slides/slide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.xml"/><Relationship Id="rId48" Type="http://schemas.openxmlformats.org/officeDocument/2006/relationships/slide" Target="slides/slide2.xml"/><Relationship Id="rId47" Type="http://schemas.openxmlformats.org/officeDocument/2006/relationships/slide" Target="slides/slide1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1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1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trike="noStrike" noProof="1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fld>
            <a:endParaRPr lang="zh-CN" altLang="en-US" strike="noStrike" noProof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82050" y="1168400"/>
            <a:ext cx="2647950" cy="500856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168400"/>
            <a:ext cx="7791450" cy="5008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2" Type="http://schemas.openxmlformats.org/officeDocument/2006/relationships/theme" Target="../theme/theme18.xml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2" Type="http://schemas.openxmlformats.org/officeDocument/2006/relationships/theme" Target="../theme/theme19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2" Type="http://schemas.openxmlformats.org/officeDocument/2006/relationships/theme" Target="../theme/theme20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2" Type="http://schemas.openxmlformats.org/officeDocument/2006/relationships/theme" Target="../theme/theme21.xml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3.xml"/><Relationship Id="rId12" Type="http://schemas.openxmlformats.org/officeDocument/2006/relationships/theme" Target="../theme/theme22.xml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2" Type="http://schemas.openxmlformats.org/officeDocument/2006/relationships/theme" Target="../theme/theme23.xml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2" Type="http://schemas.openxmlformats.org/officeDocument/2006/relationships/theme" Target="../theme/theme24.xml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2" Type="http://schemas.openxmlformats.org/officeDocument/2006/relationships/theme" Target="../theme/theme25.xml"/><Relationship Id="rId11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2" Type="http://schemas.openxmlformats.org/officeDocument/2006/relationships/theme" Target="../theme/theme26.xml"/><Relationship Id="rId11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88.xml"/><Relationship Id="rId12" Type="http://schemas.openxmlformats.org/officeDocument/2006/relationships/theme" Target="../theme/theme27.xml"/><Relationship Id="rId11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7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9.xml"/><Relationship Id="rId12" Type="http://schemas.openxmlformats.org/officeDocument/2006/relationships/theme" Target="../theme/theme28.xml"/><Relationship Id="rId11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10.xml"/><Relationship Id="rId12" Type="http://schemas.openxmlformats.org/officeDocument/2006/relationships/theme" Target="../theme/theme29.xml"/><Relationship Id="rId11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2" Type="http://schemas.openxmlformats.org/officeDocument/2006/relationships/theme" Target="../theme/theme30.xml"/><Relationship Id="rId11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2.xml"/><Relationship Id="rId12" Type="http://schemas.openxmlformats.org/officeDocument/2006/relationships/theme" Target="../theme/theme31.xml"/><Relationship Id="rId11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0.xml"/><Relationship Id="rId8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2" Type="http://schemas.openxmlformats.org/officeDocument/2006/relationships/theme" Target="../theme/theme32.xml"/><Relationship Id="rId11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1.xml"/><Relationship Id="rId8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2" Type="http://schemas.openxmlformats.org/officeDocument/2006/relationships/theme" Target="../theme/theme33.xml"/><Relationship Id="rId11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5.xml"/><Relationship Id="rId12" Type="http://schemas.openxmlformats.org/officeDocument/2006/relationships/theme" Target="../theme/theme34.xml"/><Relationship Id="rId11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6.xml"/><Relationship Id="rId12" Type="http://schemas.openxmlformats.org/officeDocument/2006/relationships/theme" Target="../theme/theme35.xml"/><Relationship Id="rId11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7.xml"/><Relationship Id="rId12" Type="http://schemas.openxmlformats.org/officeDocument/2006/relationships/theme" Target="../theme/theme36.xml"/><Relationship Id="rId11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2" Type="http://schemas.openxmlformats.org/officeDocument/2006/relationships/theme" Target="../theme/theme37.xml"/><Relationship Id="rId11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6.xml"/><Relationship Id="rId8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9.xml"/><Relationship Id="rId12" Type="http://schemas.openxmlformats.org/officeDocument/2006/relationships/theme" Target="../theme/theme38.xml"/><Relationship Id="rId11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0.xml"/><Relationship Id="rId12" Type="http://schemas.openxmlformats.org/officeDocument/2006/relationships/theme" Target="../theme/theme39.xml"/><Relationship Id="rId11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8.xml"/><Relationship Id="rId8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31.xml"/><Relationship Id="rId12" Type="http://schemas.openxmlformats.org/officeDocument/2006/relationships/theme" Target="../theme/theme40.xml"/><Relationship Id="rId11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2" Type="http://schemas.openxmlformats.org/officeDocument/2006/relationships/theme" Target="../theme/theme41.xml"/><Relationship Id="rId11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1.xml"/></Relationships>
</file>

<file path=ppt/slideMasters/_rels/slideMaster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0.xml"/><Relationship Id="rId8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53.xml"/><Relationship Id="rId12" Type="http://schemas.openxmlformats.org/officeDocument/2006/relationships/theme" Target="../theme/theme42.xml"/><Relationship Id="rId11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52.xml"/></Relationships>
</file>

<file path=ppt/slideMasters/_rels/slideMaster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65.xml"/><Relationship Id="rId2" Type="http://schemas.openxmlformats.org/officeDocument/2006/relationships/slideLayout" Target="../slideLayouts/slideLayout464.xml"/><Relationship Id="rId12" Type="http://schemas.openxmlformats.org/officeDocument/2006/relationships/theme" Target="../theme/theme43.xml"/><Relationship Id="rId11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2.xml"/><Relationship Id="rId8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7.xml"/><Relationship Id="rId3" Type="http://schemas.openxmlformats.org/officeDocument/2006/relationships/slideLayout" Target="../slideLayouts/slideLayout476.xml"/><Relationship Id="rId2" Type="http://schemas.openxmlformats.org/officeDocument/2006/relationships/slideLayout" Target="../slideLayouts/slideLayout475.xml"/><Relationship Id="rId12" Type="http://schemas.openxmlformats.org/officeDocument/2006/relationships/theme" Target="../theme/theme44.xml"/><Relationship Id="rId11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3.xml"/><Relationship Id="rId8" Type="http://schemas.openxmlformats.org/officeDocument/2006/relationships/slideLayout" Target="../slideLayouts/slideLayout492.xml"/><Relationship Id="rId7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86.xml"/><Relationship Id="rId12" Type="http://schemas.openxmlformats.org/officeDocument/2006/relationships/theme" Target="../theme/theme45.xml"/><Relationship Id="rId11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8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4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47B99F-F910-4C24-8583-98899E6A617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4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4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A0571F-D7E8-40DE-8D28-895D09405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9A843C-AF69-490D-B580-A4916A7556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331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A94097-4ACF-49A5-AD51-8CC67B60CB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31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31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433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4340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A0CE4E-B149-4770-A282-56C74C7E7A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341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342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536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536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A3A409-B32E-4FE1-8E95-8F0087627A5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36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36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638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638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14D70-C3A9-4956-A90C-C7D51940849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38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39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741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74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95EE20-89BE-467B-B891-799C447C07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4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4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843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843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337C25-3B80-494B-ADF1-E1A2CE48EDE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843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843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945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946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7EF64D-3DC4-474C-9D6C-70D1DEC752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46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46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48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48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95056F-C5EE-4A6E-ADAA-0E39818570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48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48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150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150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112585-76F1-44BB-8054-BFDFD6E0C9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150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151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253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C132EB-FC30-4C75-AD51-77E1DE9E935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53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53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355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355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63453E-8248-4F59-A2A5-21E46F1994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55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55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457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458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D2E045-564F-4AC1-878A-957580EF67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458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458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560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560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144A4-8245-4876-BCBD-1AF288FBBCD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560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560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66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662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361E3-9448-4B1C-8CD5-21FEDBDC9F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629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630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76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765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F6BB9-74A8-40A1-8889-4B78508D199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765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765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86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8676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4FC3DE-8334-41DD-B5F7-227F93212C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677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67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96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970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3B5255-13A9-41D7-921A-873895BD4E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70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70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3079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2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2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9332A9-E187-47A3-BC48-A6D5C08E0E3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72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72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174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17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CE779-7BE6-4162-A5C5-84CBE2B213B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7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7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277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27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771F87-2417-4D8A-9CC8-65AF046A78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27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27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379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37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132BB-CACC-4823-83A9-578DBAC1B93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37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37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481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482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E71A0-ED54-4749-9494-9C931DBA66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482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482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584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584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C6D0FA-11FB-4E2F-88BA-11B1421C970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84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84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686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68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47E50F-3FE6-4567-9ABF-A5807CA63B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68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68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789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78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01E8F1-36E8-4DCB-9027-56C1448E4A4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78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78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891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891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6CC50D-7803-4F9C-A61D-A52F5BBEF26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891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891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993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99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9DA41C-9A98-45ED-B5AC-09FF46C681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99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99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9EEA73-DAE8-4BDD-B4DC-E383BB20E9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096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096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2CE1E4-1D03-4262-BE42-D020C6D9F0D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096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096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198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198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872AA1-9257-4144-BDB0-43015F7F66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198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199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301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30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2AD0E2-2601-4B38-9ABF-335CBF17138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30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30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403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403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90617A-5E08-406A-9B82-F85C86991F1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403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403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505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506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0A813B-CC20-43D8-B693-F5B6E9DDF6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506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506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608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608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8E6AEE-9914-44E4-9BD0-5380A09EDE8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608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608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CECFB-CDB5-41D6-96F4-437E5FCF195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CB3C2E-C0A0-44C8-80A7-2153883432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6"/>
          <p:cNvSpPr>
            <a:spLocks noChangeArrowheads="1"/>
          </p:cNvSpPr>
          <p:nvPr/>
        </p:nvSpPr>
        <p:spPr bwMode="auto"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171" name="矩形 7"/>
          <p:cNvSpPr>
            <a:spLocks noChangeArrowheads="1"/>
          </p:cNvSpPr>
          <p:nvPr/>
        </p:nvSpPr>
        <p:spPr bwMode="auto">
          <a:xfrm>
            <a:off x="1951038" y="0"/>
            <a:ext cx="2300288" cy="6858000"/>
          </a:xfrm>
          <a:prstGeom prst="rect">
            <a:avLst/>
          </a:prstGeom>
          <a:solidFill>
            <a:srgbClr val="1F82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172" name="矩形 8"/>
          <p:cNvSpPr>
            <a:spLocks noChangeArrowheads="1"/>
          </p:cNvSpPr>
          <p:nvPr/>
        </p:nvSpPr>
        <p:spPr bwMode="auto">
          <a:xfrm>
            <a:off x="4251325" y="0"/>
            <a:ext cx="2441575" cy="6858000"/>
          </a:xfrm>
          <a:prstGeom prst="rect">
            <a:avLst/>
          </a:prstGeom>
          <a:solidFill>
            <a:srgbClr val="4AA85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173" name="矩形 9"/>
          <p:cNvSpPr>
            <a:spLocks noChangeArrowheads="1"/>
          </p:cNvSpPr>
          <p:nvPr/>
        </p:nvSpPr>
        <p:spPr bwMode="auto">
          <a:xfrm>
            <a:off x="6683375" y="0"/>
            <a:ext cx="2719388" cy="6858000"/>
          </a:xfrm>
          <a:prstGeom prst="rect">
            <a:avLst/>
          </a:prstGeom>
          <a:solidFill>
            <a:srgbClr val="6EA93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174" name="矩形 10"/>
          <p:cNvSpPr>
            <a:spLocks noChangeArrowheads="1"/>
          </p:cNvSpPr>
          <p:nvPr/>
        </p:nvSpPr>
        <p:spPr bwMode="auto">
          <a:xfrm>
            <a:off x="9402763" y="0"/>
            <a:ext cx="2789238" cy="6858000"/>
          </a:xfrm>
          <a:prstGeom prst="rect">
            <a:avLst/>
          </a:prstGeom>
          <a:solidFill>
            <a:srgbClr val="96D15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175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7176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12"/>
          <a:srcRect l="-2" r="-63" b="20667"/>
          <a:stretch>
            <a:fillRect/>
          </a:stretch>
        </p:blipFill>
        <p:spPr>
          <a:xfrm>
            <a:off x="0" y="-33337"/>
            <a:ext cx="12192000" cy="688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0" y="-33337"/>
            <a:ext cx="12192000" cy="6891338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19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819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819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19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20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914400" y="1168400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9220" name="矩形 7"/>
          <p:cNvSpPr>
            <a:spLocks noChangeArrowheads="1"/>
          </p:cNvSpPr>
          <p:nvPr/>
        </p:nvSpPr>
        <p:spPr bwMode="auto">
          <a:xfrm>
            <a:off x="9736138" y="0"/>
            <a:ext cx="2471738" cy="476250"/>
          </a:xfrm>
          <a:prstGeom prst="rect">
            <a:avLst/>
          </a:prstGeom>
          <a:solidFill>
            <a:srgbClr val="96D15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0"/>
            <a:ext cx="2439988" cy="476250"/>
          </a:xfrm>
          <a:prstGeom prst="rect">
            <a:avLst/>
          </a:prstGeom>
          <a:solidFill>
            <a:srgbClr val="01431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222" name="矩形 9"/>
          <p:cNvSpPr>
            <a:spLocks noChangeArrowheads="1"/>
          </p:cNvSpPr>
          <p:nvPr/>
        </p:nvSpPr>
        <p:spPr bwMode="auto">
          <a:xfrm>
            <a:off x="2441575" y="0"/>
            <a:ext cx="2424113" cy="476250"/>
          </a:xfrm>
          <a:prstGeom prst="rect">
            <a:avLst/>
          </a:prstGeom>
          <a:solidFill>
            <a:srgbClr val="1F82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223" name="矩形 10"/>
          <p:cNvSpPr>
            <a:spLocks noChangeArrowheads="1"/>
          </p:cNvSpPr>
          <p:nvPr/>
        </p:nvSpPr>
        <p:spPr bwMode="auto">
          <a:xfrm>
            <a:off x="4867275" y="0"/>
            <a:ext cx="2439988" cy="476250"/>
          </a:xfrm>
          <a:prstGeom prst="rect">
            <a:avLst/>
          </a:prstGeom>
          <a:solidFill>
            <a:srgbClr val="4AA85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224" name="矩形 11"/>
          <p:cNvSpPr>
            <a:spLocks noChangeArrowheads="1"/>
          </p:cNvSpPr>
          <p:nvPr/>
        </p:nvSpPr>
        <p:spPr bwMode="auto">
          <a:xfrm>
            <a:off x="7302500" y="0"/>
            <a:ext cx="2438400" cy="476250"/>
          </a:xfrm>
          <a:prstGeom prst="rect">
            <a:avLst/>
          </a:prstGeom>
          <a:solidFill>
            <a:srgbClr val="6EA93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矩形 9"/>
          <p:cNvSpPr/>
          <p:nvPr/>
        </p:nvSpPr>
        <p:spPr>
          <a:xfrm>
            <a:off x="6677025" y="2728913"/>
            <a:ext cx="5343525" cy="1106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ANNUAL REPORT</a:t>
            </a:r>
            <a:endParaRPr lang="en-US" altLang="zh-CN" sz="4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0178" name="矩形 30"/>
          <p:cNvSpPr/>
          <p:nvPr/>
        </p:nvSpPr>
        <p:spPr>
          <a:xfrm>
            <a:off x="8232775" y="3649663"/>
            <a:ext cx="3481388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Presentation Template</a:t>
            </a:r>
            <a:endParaRPr lang="en-US" altLang="zh-CN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4" name="矩形 41"/>
          <p:cNvSpPr/>
          <p:nvPr/>
        </p:nvSpPr>
        <p:spPr>
          <a:xfrm>
            <a:off x="4002088" y="71438"/>
            <a:ext cx="4187825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9395" name="椭圆 2"/>
          <p:cNvSpPr/>
          <p:nvPr/>
        </p:nvSpPr>
        <p:spPr>
          <a:xfrm>
            <a:off x="1277938" y="2201863"/>
            <a:ext cx="2370137" cy="2370137"/>
          </a:xfrm>
          <a:prstGeom prst="ellipse">
            <a:avLst/>
          </a:prstGeom>
          <a:solidFill>
            <a:srgbClr val="357743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396" name="椭圆 38"/>
          <p:cNvSpPr/>
          <p:nvPr/>
        </p:nvSpPr>
        <p:spPr>
          <a:xfrm>
            <a:off x="4910138" y="3640138"/>
            <a:ext cx="2054225" cy="2054225"/>
          </a:xfrm>
          <a:prstGeom prst="ellipse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397" name="椭圆 39"/>
          <p:cNvSpPr/>
          <p:nvPr/>
        </p:nvSpPr>
        <p:spPr>
          <a:xfrm>
            <a:off x="4840288" y="2095500"/>
            <a:ext cx="958850" cy="958850"/>
          </a:xfrm>
          <a:prstGeom prst="ellipse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398" name="椭圆 40"/>
          <p:cNvSpPr/>
          <p:nvPr/>
        </p:nvSpPr>
        <p:spPr>
          <a:xfrm>
            <a:off x="2200275" y="4873625"/>
            <a:ext cx="1801813" cy="1801813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</a:t>
            </a:r>
            <a:endParaRPr lang="en-US" altLang="zh-CN" sz="13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</a:t>
            </a:r>
            <a:endParaRPr lang="en-US" altLang="zh-CN" sz="13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399" name="椭圆 42"/>
          <p:cNvSpPr/>
          <p:nvPr/>
        </p:nvSpPr>
        <p:spPr>
          <a:xfrm>
            <a:off x="8005763" y="1931988"/>
            <a:ext cx="944562" cy="944562"/>
          </a:xfrm>
          <a:prstGeom prst="ellipse">
            <a:avLst/>
          </a:prstGeom>
          <a:solidFill>
            <a:srgbClr val="6CA62C"/>
          </a:solidFill>
          <a:ln w="9525">
            <a:noFill/>
          </a:ln>
        </p:spPr>
        <p:txBody>
          <a:bodyPr anchor="ctr" anchorCtr="0"/>
          <a:p>
            <a:pPr defTabSz="685800"/>
            <a:r>
              <a:rPr lang="en-US" altLang="zh-CN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400" name="椭圆 43"/>
          <p:cNvSpPr/>
          <p:nvPr/>
        </p:nvSpPr>
        <p:spPr>
          <a:xfrm>
            <a:off x="8212138" y="4518025"/>
            <a:ext cx="1635125" cy="1636713"/>
          </a:xfrm>
          <a:prstGeom prst="ellipse">
            <a:avLst/>
          </a:prstGeom>
          <a:solidFill>
            <a:srgbClr val="306E3D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401" name="椭圆 44"/>
          <p:cNvSpPr/>
          <p:nvPr/>
        </p:nvSpPr>
        <p:spPr>
          <a:xfrm>
            <a:off x="6989763" y="2927350"/>
            <a:ext cx="1116012" cy="1116013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矩形 41"/>
          <p:cNvSpPr/>
          <p:nvPr/>
        </p:nvSpPr>
        <p:spPr>
          <a:xfrm>
            <a:off x="4002088" y="71438"/>
            <a:ext cx="4187825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pSp>
        <p:nvGrpSpPr>
          <p:cNvPr id="60418" name="组合 6"/>
          <p:cNvGrpSpPr/>
          <p:nvPr/>
        </p:nvGrpSpPr>
        <p:grpSpPr>
          <a:xfrm>
            <a:off x="603250" y="1743075"/>
            <a:ext cx="11417300" cy="1077913"/>
            <a:chOff x="0" y="0"/>
            <a:chExt cx="11416683" cy="1077220"/>
          </a:xfrm>
        </p:grpSpPr>
        <p:sp>
          <p:nvSpPr>
            <p:cNvPr id="60419" name="矩形 1"/>
            <p:cNvSpPr/>
            <p:nvPr/>
          </p:nvSpPr>
          <p:spPr>
            <a:xfrm>
              <a:off x="0" y="355909"/>
              <a:ext cx="4039340" cy="721311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0" name="矩形 25"/>
            <p:cNvSpPr/>
            <p:nvPr/>
          </p:nvSpPr>
          <p:spPr>
            <a:xfrm>
              <a:off x="4323425" y="177954"/>
              <a:ext cx="4039340" cy="721311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1" name="流程图: 数据 4"/>
            <p:cNvSpPr/>
            <p:nvPr/>
          </p:nvSpPr>
          <p:spPr>
            <a:xfrm rot="-5400000" flipV="1">
              <a:off x="3731740" y="485534"/>
              <a:ext cx="899265" cy="284086"/>
            </a:xfrm>
            <a:prstGeom prst="flowChartInputOutput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2" name="流程图: 数据 28"/>
            <p:cNvSpPr/>
            <p:nvPr/>
          </p:nvSpPr>
          <p:spPr>
            <a:xfrm rot="-5400000" flipV="1">
              <a:off x="8055166" y="307589"/>
              <a:ext cx="899265" cy="284086"/>
            </a:xfrm>
            <a:prstGeom prst="flowChartInputOutput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3" name="矩形 29"/>
            <p:cNvSpPr/>
            <p:nvPr/>
          </p:nvSpPr>
          <p:spPr>
            <a:xfrm>
              <a:off x="8646850" y="0"/>
              <a:ext cx="2769833" cy="721311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0424" name="组合 5"/>
          <p:cNvGrpSpPr/>
          <p:nvPr/>
        </p:nvGrpSpPr>
        <p:grpSpPr>
          <a:xfrm>
            <a:off x="603250" y="4098925"/>
            <a:ext cx="11417300" cy="1076325"/>
            <a:chOff x="0" y="0"/>
            <a:chExt cx="11416683" cy="1077220"/>
          </a:xfrm>
        </p:grpSpPr>
        <p:sp>
          <p:nvSpPr>
            <p:cNvPr id="60425" name="矩形 30"/>
            <p:cNvSpPr/>
            <p:nvPr/>
          </p:nvSpPr>
          <p:spPr>
            <a:xfrm>
              <a:off x="0" y="355909"/>
              <a:ext cx="4039340" cy="721311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6" name="矩形 31"/>
            <p:cNvSpPr/>
            <p:nvPr/>
          </p:nvSpPr>
          <p:spPr>
            <a:xfrm>
              <a:off x="4323425" y="177954"/>
              <a:ext cx="4039340" cy="721311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7" name="流程图: 数据 32"/>
            <p:cNvSpPr/>
            <p:nvPr/>
          </p:nvSpPr>
          <p:spPr>
            <a:xfrm rot="-5400000" flipV="1">
              <a:off x="3731740" y="485534"/>
              <a:ext cx="899265" cy="284086"/>
            </a:xfrm>
            <a:prstGeom prst="flowChartInputOutput">
              <a:avLst/>
            </a:prstGeom>
            <a:solidFill>
              <a:srgbClr val="357743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8" name="流程图: 数据 33"/>
            <p:cNvSpPr/>
            <p:nvPr/>
          </p:nvSpPr>
          <p:spPr>
            <a:xfrm rot="-5400000" flipV="1">
              <a:off x="8055166" y="307589"/>
              <a:ext cx="899265" cy="284086"/>
            </a:xfrm>
            <a:prstGeom prst="flowChartInputOutput">
              <a:avLst/>
            </a:prstGeom>
            <a:solidFill>
              <a:srgbClr val="357743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429" name="矩形 34"/>
            <p:cNvSpPr/>
            <p:nvPr/>
          </p:nvSpPr>
          <p:spPr>
            <a:xfrm>
              <a:off x="8646850" y="0"/>
              <a:ext cx="2769833" cy="721311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0430" name="组合 62"/>
          <p:cNvGrpSpPr/>
          <p:nvPr/>
        </p:nvGrpSpPr>
        <p:grpSpPr>
          <a:xfrm>
            <a:off x="1393825" y="2998788"/>
            <a:ext cx="2820988" cy="1133475"/>
            <a:chOff x="0" y="0"/>
            <a:chExt cx="2820988" cy="1133475"/>
          </a:xfrm>
        </p:grpSpPr>
        <p:sp>
          <p:nvSpPr>
            <p:cNvPr id="6043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043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0433" name="直接连接符 6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34" name="组合 66"/>
          <p:cNvGrpSpPr/>
          <p:nvPr/>
        </p:nvGrpSpPr>
        <p:grpSpPr>
          <a:xfrm>
            <a:off x="5300663" y="2938463"/>
            <a:ext cx="2820987" cy="1133475"/>
            <a:chOff x="0" y="0"/>
            <a:chExt cx="2820988" cy="1133475"/>
          </a:xfrm>
        </p:grpSpPr>
        <p:sp>
          <p:nvSpPr>
            <p:cNvPr id="6043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043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0437" name="直接连接符 69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38" name="组合 70"/>
          <p:cNvGrpSpPr/>
          <p:nvPr/>
        </p:nvGrpSpPr>
        <p:grpSpPr>
          <a:xfrm>
            <a:off x="9109075" y="2787650"/>
            <a:ext cx="2820988" cy="1133475"/>
            <a:chOff x="0" y="0"/>
            <a:chExt cx="2820988" cy="1133475"/>
          </a:xfrm>
        </p:grpSpPr>
        <p:sp>
          <p:nvSpPr>
            <p:cNvPr id="6043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044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0441" name="直接连接符 73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42" name="组合 74"/>
          <p:cNvGrpSpPr/>
          <p:nvPr/>
        </p:nvGrpSpPr>
        <p:grpSpPr>
          <a:xfrm>
            <a:off x="1465263" y="5272088"/>
            <a:ext cx="2820987" cy="1133475"/>
            <a:chOff x="0" y="0"/>
            <a:chExt cx="2820988" cy="1133475"/>
          </a:xfrm>
        </p:grpSpPr>
        <p:sp>
          <p:nvSpPr>
            <p:cNvPr id="6044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044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0445" name="直接连接符 77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46" name="组合 78"/>
          <p:cNvGrpSpPr/>
          <p:nvPr/>
        </p:nvGrpSpPr>
        <p:grpSpPr>
          <a:xfrm>
            <a:off x="5291138" y="5106988"/>
            <a:ext cx="2820987" cy="1133475"/>
            <a:chOff x="0" y="0"/>
            <a:chExt cx="2820988" cy="1133475"/>
          </a:xfrm>
        </p:grpSpPr>
        <p:sp>
          <p:nvSpPr>
            <p:cNvPr id="60447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0448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0449" name="直接连接符 81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50" name="组合 82"/>
          <p:cNvGrpSpPr/>
          <p:nvPr/>
        </p:nvGrpSpPr>
        <p:grpSpPr>
          <a:xfrm>
            <a:off x="9099550" y="5153025"/>
            <a:ext cx="2820988" cy="1133475"/>
            <a:chOff x="0" y="0"/>
            <a:chExt cx="2820988" cy="1133475"/>
          </a:xfrm>
        </p:grpSpPr>
        <p:sp>
          <p:nvSpPr>
            <p:cNvPr id="6045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045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0453" name="直接连接符 8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矩形 41"/>
          <p:cNvSpPr/>
          <p:nvPr/>
        </p:nvSpPr>
        <p:spPr>
          <a:xfrm>
            <a:off x="4002088" y="71438"/>
            <a:ext cx="4187825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61442" name="椭圆 3"/>
          <p:cNvSpPr/>
          <p:nvPr/>
        </p:nvSpPr>
        <p:spPr>
          <a:xfrm>
            <a:off x="1687513" y="2678113"/>
            <a:ext cx="1500187" cy="1501775"/>
          </a:xfrm>
          <a:prstGeom prst="ellipse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443" name="椭圆 43"/>
          <p:cNvSpPr/>
          <p:nvPr/>
        </p:nvSpPr>
        <p:spPr>
          <a:xfrm>
            <a:off x="4651375" y="2085975"/>
            <a:ext cx="2824163" cy="2824163"/>
          </a:xfrm>
          <a:prstGeom prst="ellipse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444" name="椭圆 44"/>
          <p:cNvSpPr/>
          <p:nvPr/>
        </p:nvSpPr>
        <p:spPr>
          <a:xfrm>
            <a:off x="9028113" y="2820988"/>
            <a:ext cx="1500187" cy="1500187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1445" name="组合 45"/>
          <p:cNvGrpSpPr/>
          <p:nvPr/>
        </p:nvGrpSpPr>
        <p:grpSpPr>
          <a:xfrm>
            <a:off x="1331913" y="5016500"/>
            <a:ext cx="2820987" cy="1133475"/>
            <a:chOff x="0" y="0"/>
            <a:chExt cx="2820988" cy="1133475"/>
          </a:xfrm>
        </p:grpSpPr>
        <p:sp>
          <p:nvSpPr>
            <p:cNvPr id="6144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144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1448" name="直接连接符 4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449" name="组合 49"/>
          <p:cNvGrpSpPr/>
          <p:nvPr/>
        </p:nvGrpSpPr>
        <p:grpSpPr>
          <a:xfrm>
            <a:off x="5024438" y="5016500"/>
            <a:ext cx="2820987" cy="1133475"/>
            <a:chOff x="0" y="0"/>
            <a:chExt cx="2820988" cy="1133475"/>
          </a:xfrm>
        </p:grpSpPr>
        <p:sp>
          <p:nvSpPr>
            <p:cNvPr id="6145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145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1452" name="直接连接符 5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453" name="组合 53"/>
          <p:cNvGrpSpPr/>
          <p:nvPr/>
        </p:nvGrpSpPr>
        <p:grpSpPr>
          <a:xfrm>
            <a:off x="8718550" y="5016500"/>
            <a:ext cx="2820988" cy="1133475"/>
            <a:chOff x="0" y="0"/>
            <a:chExt cx="2820988" cy="1133475"/>
          </a:xfrm>
        </p:grpSpPr>
        <p:sp>
          <p:nvSpPr>
            <p:cNvPr id="6145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145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1456" name="直接连接符 5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457" name="Freeform 130"/>
          <p:cNvSpPr>
            <a:spLocks noEditPoints="1"/>
          </p:cNvSpPr>
          <p:nvPr/>
        </p:nvSpPr>
        <p:spPr>
          <a:xfrm>
            <a:off x="2179638" y="3114675"/>
            <a:ext cx="528637" cy="493713"/>
          </a:xfrm>
          <a:custGeom>
            <a:avLst/>
            <a:gdLst/>
            <a:ahLst/>
            <a:cxnLst>
              <a:cxn ang="0">
                <a:pos x="386688" y="195530"/>
              </a:cxn>
              <a:cxn ang="0">
                <a:pos x="372004" y="87988"/>
              </a:cxn>
              <a:cxn ang="0">
                <a:pos x="362214" y="87988"/>
              </a:cxn>
              <a:cxn ang="0">
                <a:pos x="146844" y="34218"/>
              </a:cxn>
              <a:cxn ang="0">
                <a:pos x="465005" y="420389"/>
              </a:cxn>
              <a:cxn ang="0">
                <a:pos x="465005" y="493713"/>
              </a:cxn>
              <a:cxn ang="0">
                <a:pos x="97896" y="493713"/>
              </a:cxn>
              <a:cxn ang="0">
                <a:pos x="73422" y="474160"/>
              </a:cxn>
              <a:cxn ang="0">
                <a:pos x="58737" y="420389"/>
              </a:cxn>
              <a:cxn ang="0">
                <a:pos x="14684" y="405725"/>
              </a:cxn>
              <a:cxn ang="0">
                <a:pos x="0" y="361730"/>
              </a:cxn>
              <a:cxn ang="0">
                <a:pos x="4895" y="195530"/>
              </a:cxn>
              <a:cxn ang="0">
                <a:pos x="34264" y="161312"/>
              </a:cxn>
              <a:cxn ang="0">
                <a:pos x="112580" y="156424"/>
              </a:cxn>
              <a:cxn ang="0">
                <a:pos x="112580" y="0"/>
              </a:cxn>
              <a:cxn ang="0">
                <a:pos x="225160" y="0"/>
              </a:cxn>
              <a:cxn ang="0">
                <a:pos x="420952" y="24441"/>
              </a:cxn>
              <a:cxn ang="0">
                <a:pos x="420952" y="156424"/>
              </a:cxn>
              <a:cxn ang="0">
                <a:pos x="489479" y="161312"/>
              </a:cxn>
              <a:cxn ang="0">
                <a:pos x="523742" y="195530"/>
              </a:cxn>
              <a:cxn ang="0">
                <a:pos x="528637" y="361730"/>
              </a:cxn>
              <a:cxn ang="0">
                <a:pos x="509058" y="405725"/>
              </a:cxn>
              <a:cxn ang="0">
                <a:pos x="469900" y="420389"/>
              </a:cxn>
              <a:cxn ang="0">
                <a:pos x="122370" y="420389"/>
              </a:cxn>
              <a:cxn ang="0">
                <a:pos x="416057" y="449719"/>
              </a:cxn>
              <a:cxn ang="0">
                <a:pos x="122370" y="420389"/>
              </a:cxn>
              <a:cxn ang="0">
                <a:pos x="352425" y="146647"/>
              </a:cxn>
              <a:cxn ang="0">
                <a:pos x="186002" y="156424"/>
              </a:cxn>
              <a:cxn ang="0">
                <a:pos x="186002" y="107541"/>
              </a:cxn>
              <a:cxn ang="0">
                <a:pos x="347530" y="122206"/>
              </a:cxn>
              <a:cxn ang="0">
                <a:pos x="186002" y="107541"/>
              </a:cxn>
              <a:cxn ang="0">
                <a:pos x="259424" y="73324"/>
              </a:cxn>
              <a:cxn ang="0">
                <a:pos x="186002" y="87988"/>
              </a:cxn>
              <a:cxn ang="0">
                <a:pos x="381793" y="53771"/>
              </a:cxn>
              <a:cxn ang="0">
                <a:pos x="264319" y="39106"/>
              </a:cxn>
            </a:cxnLst>
            <a:pathLst>
              <a:path w="216" h="202">
                <a:moveTo>
                  <a:pt x="60" y="80"/>
                </a:moveTo>
                <a:lnTo>
                  <a:pt x="158" y="80"/>
                </a:lnTo>
                <a:lnTo>
                  <a:pt x="158" y="26"/>
                </a:lnTo>
                <a:lnTo>
                  <a:pt x="152" y="36"/>
                </a:lnTo>
                <a:lnTo>
                  <a:pt x="150" y="38"/>
                </a:lnTo>
                <a:lnTo>
                  <a:pt x="148" y="36"/>
                </a:lnTo>
                <a:lnTo>
                  <a:pt x="90" y="14"/>
                </a:lnTo>
                <a:lnTo>
                  <a:pt x="60" y="14"/>
                </a:lnTo>
                <a:lnTo>
                  <a:pt x="60" y="80"/>
                </a:lnTo>
                <a:close/>
                <a:moveTo>
                  <a:pt x="190" y="172"/>
                </a:moveTo>
                <a:lnTo>
                  <a:pt x="190" y="194"/>
                </a:lnTo>
                <a:lnTo>
                  <a:pt x="190" y="202"/>
                </a:lnTo>
                <a:lnTo>
                  <a:pt x="180" y="202"/>
                </a:lnTo>
                <a:lnTo>
                  <a:pt x="40" y="202"/>
                </a:lnTo>
                <a:lnTo>
                  <a:pt x="30" y="202"/>
                </a:lnTo>
                <a:lnTo>
                  <a:pt x="30" y="194"/>
                </a:lnTo>
                <a:lnTo>
                  <a:pt x="30" y="172"/>
                </a:lnTo>
                <a:lnTo>
                  <a:pt x="24" y="172"/>
                </a:lnTo>
                <a:lnTo>
                  <a:pt x="14" y="170"/>
                </a:lnTo>
                <a:lnTo>
                  <a:pt x="6" y="166"/>
                </a:lnTo>
                <a:lnTo>
                  <a:pt x="2" y="158"/>
                </a:lnTo>
                <a:lnTo>
                  <a:pt x="0" y="148"/>
                </a:lnTo>
                <a:lnTo>
                  <a:pt x="0" y="88"/>
                </a:lnTo>
                <a:lnTo>
                  <a:pt x="2" y="80"/>
                </a:lnTo>
                <a:lnTo>
                  <a:pt x="6" y="72"/>
                </a:lnTo>
                <a:lnTo>
                  <a:pt x="14" y="66"/>
                </a:lnTo>
                <a:lnTo>
                  <a:pt x="24" y="64"/>
                </a:lnTo>
                <a:lnTo>
                  <a:pt x="46" y="64"/>
                </a:lnTo>
                <a:lnTo>
                  <a:pt x="46" y="6"/>
                </a:lnTo>
                <a:lnTo>
                  <a:pt x="46" y="0"/>
                </a:lnTo>
                <a:lnTo>
                  <a:pt x="52" y="0"/>
                </a:lnTo>
                <a:lnTo>
                  <a:pt x="92" y="0"/>
                </a:lnTo>
                <a:lnTo>
                  <a:pt x="166" y="8"/>
                </a:lnTo>
                <a:lnTo>
                  <a:pt x="172" y="10"/>
                </a:lnTo>
                <a:lnTo>
                  <a:pt x="172" y="16"/>
                </a:lnTo>
                <a:lnTo>
                  <a:pt x="172" y="64"/>
                </a:lnTo>
                <a:lnTo>
                  <a:pt x="192" y="64"/>
                </a:lnTo>
                <a:lnTo>
                  <a:pt x="200" y="66"/>
                </a:lnTo>
                <a:lnTo>
                  <a:pt x="208" y="72"/>
                </a:lnTo>
                <a:lnTo>
                  <a:pt x="214" y="80"/>
                </a:lnTo>
                <a:lnTo>
                  <a:pt x="216" y="88"/>
                </a:lnTo>
                <a:lnTo>
                  <a:pt x="216" y="148"/>
                </a:lnTo>
                <a:lnTo>
                  <a:pt x="214" y="158"/>
                </a:lnTo>
                <a:lnTo>
                  <a:pt x="208" y="166"/>
                </a:lnTo>
                <a:lnTo>
                  <a:pt x="200" y="170"/>
                </a:lnTo>
                <a:lnTo>
                  <a:pt x="192" y="172"/>
                </a:lnTo>
                <a:lnTo>
                  <a:pt x="190" y="172"/>
                </a:lnTo>
                <a:close/>
                <a:moveTo>
                  <a:pt x="50" y="172"/>
                </a:moveTo>
                <a:lnTo>
                  <a:pt x="50" y="184"/>
                </a:lnTo>
                <a:lnTo>
                  <a:pt x="170" y="184"/>
                </a:lnTo>
                <a:lnTo>
                  <a:pt x="170" y="172"/>
                </a:lnTo>
                <a:lnTo>
                  <a:pt x="50" y="172"/>
                </a:lnTo>
                <a:close/>
                <a:moveTo>
                  <a:pt x="76" y="60"/>
                </a:moveTo>
                <a:lnTo>
                  <a:pt x="144" y="60"/>
                </a:lnTo>
                <a:lnTo>
                  <a:pt x="144" y="64"/>
                </a:lnTo>
                <a:lnTo>
                  <a:pt x="76" y="64"/>
                </a:lnTo>
                <a:lnTo>
                  <a:pt x="76" y="60"/>
                </a:lnTo>
                <a:close/>
                <a:moveTo>
                  <a:pt x="76" y="44"/>
                </a:moveTo>
                <a:lnTo>
                  <a:pt x="142" y="44"/>
                </a:lnTo>
                <a:lnTo>
                  <a:pt x="142" y="50"/>
                </a:lnTo>
                <a:lnTo>
                  <a:pt x="76" y="50"/>
                </a:lnTo>
                <a:lnTo>
                  <a:pt x="76" y="44"/>
                </a:lnTo>
                <a:close/>
                <a:moveTo>
                  <a:pt x="76" y="30"/>
                </a:moveTo>
                <a:lnTo>
                  <a:pt x="106" y="30"/>
                </a:lnTo>
                <a:lnTo>
                  <a:pt x="106" y="36"/>
                </a:lnTo>
                <a:lnTo>
                  <a:pt x="76" y="36"/>
                </a:lnTo>
                <a:lnTo>
                  <a:pt x="76" y="30"/>
                </a:lnTo>
                <a:close/>
                <a:moveTo>
                  <a:pt x="156" y="22"/>
                </a:moveTo>
                <a:lnTo>
                  <a:pt x="148" y="32"/>
                </a:lnTo>
                <a:lnTo>
                  <a:pt x="108" y="16"/>
                </a:lnTo>
                <a:lnTo>
                  <a:pt x="156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61458" name="Freeform 137"/>
          <p:cNvSpPr>
            <a:spLocks noEditPoints="1"/>
          </p:cNvSpPr>
          <p:nvPr/>
        </p:nvSpPr>
        <p:spPr>
          <a:xfrm>
            <a:off x="5381625" y="2859088"/>
            <a:ext cx="1428750" cy="1320800"/>
          </a:xfrm>
          <a:custGeom>
            <a:avLst/>
            <a:gdLst/>
            <a:ahLst/>
            <a:cxnLst>
              <a:cxn ang="0">
                <a:pos x="268562" y="902010"/>
              </a:cxn>
              <a:cxn ang="0">
                <a:pos x="580094" y="697984"/>
              </a:cxn>
              <a:cxn ang="0">
                <a:pos x="999051" y="719460"/>
              </a:cxn>
              <a:cxn ang="0">
                <a:pos x="633806" y="837580"/>
              </a:cxn>
              <a:cxn ang="0">
                <a:pos x="988308" y="869795"/>
              </a:cxn>
              <a:cxn ang="0">
                <a:pos x="1428750" y="633554"/>
              </a:cxn>
              <a:cxn ang="0">
                <a:pos x="741231" y="139597"/>
              </a:cxn>
              <a:cxn ang="0">
                <a:pos x="751974" y="311408"/>
              </a:cxn>
              <a:cxn ang="0">
                <a:pos x="580094" y="300670"/>
              </a:cxn>
              <a:cxn ang="0">
                <a:pos x="526382" y="53691"/>
              </a:cxn>
              <a:cxn ang="0">
                <a:pos x="666034" y="10738"/>
              </a:cxn>
              <a:cxn ang="0">
                <a:pos x="569352" y="107382"/>
              </a:cxn>
              <a:cxn ang="0">
                <a:pos x="601579" y="75167"/>
              </a:cxn>
              <a:cxn ang="0">
                <a:pos x="666034" y="279193"/>
              </a:cxn>
              <a:cxn ang="0">
                <a:pos x="655291" y="268455"/>
              </a:cxn>
              <a:cxn ang="0">
                <a:pos x="569352" y="161073"/>
              </a:cxn>
              <a:cxn ang="0">
                <a:pos x="633806" y="214764"/>
              </a:cxn>
              <a:cxn ang="0">
                <a:pos x="719746" y="246979"/>
              </a:cxn>
              <a:cxn ang="0">
                <a:pos x="655291" y="75167"/>
              </a:cxn>
              <a:cxn ang="0">
                <a:pos x="719746" y="279193"/>
              </a:cxn>
              <a:cxn ang="0">
                <a:pos x="988308" y="655031"/>
              </a:cxn>
              <a:cxn ang="0">
                <a:pos x="1084991" y="719460"/>
              </a:cxn>
              <a:cxn ang="0">
                <a:pos x="1213900" y="504696"/>
              </a:cxn>
              <a:cxn ang="0">
                <a:pos x="1084991" y="472481"/>
              </a:cxn>
              <a:cxn ang="0">
                <a:pos x="1074248" y="644293"/>
              </a:cxn>
              <a:cxn ang="0">
                <a:pos x="1074248" y="687246"/>
              </a:cxn>
              <a:cxn ang="0">
                <a:pos x="1160188" y="504696"/>
              </a:cxn>
              <a:cxn ang="0">
                <a:pos x="1181673" y="558387"/>
              </a:cxn>
              <a:cxn ang="0">
                <a:pos x="1106476" y="612078"/>
              </a:cxn>
              <a:cxn ang="0">
                <a:pos x="1160188" y="601340"/>
              </a:cxn>
              <a:cxn ang="0">
                <a:pos x="1020536" y="622816"/>
              </a:cxn>
              <a:cxn ang="0">
                <a:pos x="1127961" y="483220"/>
              </a:cxn>
              <a:cxn ang="0">
                <a:pos x="687519" y="397314"/>
              </a:cxn>
              <a:cxn ang="0">
                <a:pos x="580094" y="504696"/>
              </a:cxn>
              <a:cxn ang="0">
                <a:pos x="719746" y="622816"/>
              </a:cxn>
              <a:cxn ang="0">
                <a:pos x="891626" y="633554"/>
              </a:cxn>
              <a:cxn ang="0">
                <a:pos x="848656" y="451005"/>
              </a:cxn>
              <a:cxn ang="0">
                <a:pos x="687519" y="515434"/>
              </a:cxn>
              <a:cxn ang="0">
                <a:pos x="623064" y="515434"/>
              </a:cxn>
              <a:cxn ang="0">
                <a:pos x="837914" y="612078"/>
              </a:cxn>
              <a:cxn ang="0">
                <a:pos x="837914" y="569125"/>
              </a:cxn>
              <a:cxn ang="0">
                <a:pos x="698261" y="569125"/>
              </a:cxn>
              <a:cxn ang="0">
                <a:pos x="784201" y="558387"/>
              </a:cxn>
              <a:cxn ang="0">
                <a:pos x="859398" y="515434"/>
              </a:cxn>
              <a:cxn ang="0">
                <a:pos x="719746" y="472481"/>
              </a:cxn>
              <a:cxn ang="0">
                <a:pos x="773459" y="472481"/>
              </a:cxn>
              <a:cxn ang="0">
                <a:pos x="1192415" y="150335"/>
              </a:cxn>
              <a:cxn ang="0">
                <a:pos x="1353553" y="257717"/>
              </a:cxn>
              <a:cxn ang="0">
                <a:pos x="1213900" y="375837"/>
              </a:cxn>
              <a:cxn ang="0">
                <a:pos x="1031278" y="386576"/>
              </a:cxn>
              <a:cxn ang="0">
                <a:pos x="1031278" y="214764"/>
              </a:cxn>
              <a:cxn ang="0">
                <a:pos x="1117218" y="354361"/>
              </a:cxn>
              <a:cxn ang="0">
                <a:pos x="1063506" y="322146"/>
              </a:cxn>
              <a:cxn ang="0">
                <a:pos x="1299840" y="279193"/>
              </a:cxn>
              <a:cxn ang="0">
                <a:pos x="1267613" y="246979"/>
              </a:cxn>
              <a:cxn ang="0">
                <a:pos x="1160188" y="343623"/>
              </a:cxn>
              <a:cxn ang="0">
                <a:pos x="1224643" y="279193"/>
              </a:cxn>
              <a:cxn ang="0">
                <a:pos x="1246128" y="182550"/>
              </a:cxn>
              <a:cxn ang="0">
                <a:pos x="1042021" y="279193"/>
              </a:cxn>
              <a:cxn ang="0">
                <a:pos x="1246128" y="204026"/>
              </a:cxn>
            </a:cxnLst>
            <a:pathLst>
              <a:path w="266" h="246">
                <a:moveTo>
                  <a:pt x="0" y="246"/>
                </a:moveTo>
                <a:lnTo>
                  <a:pt x="0" y="246"/>
                </a:lnTo>
                <a:lnTo>
                  <a:pt x="14" y="218"/>
                </a:lnTo>
                <a:lnTo>
                  <a:pt x="30" y="192"/>
                </a:lnTo>
                <a:lnTo>
                  <a:pt x="50" y="168"/>
                </a:lnTo>
                <a:lnTo>
                  <a:pt x="60" y="158"/>
                </a:lnTo>
                <a:lnTo>
                  <a:pt x="70" y="148"/>
                </a:lnTo>
                <a:lnTo>
                  <a:pt x="82" y="140"/>
                </a:lnTo>
                <a:lnTo>
                  <a:pt x="96" y="134"/>
                </a:lnTo>
                <a:lnTo>
                  <a:pt x="108" y="130"/>
                </a:lnTo>
                <a:lnTo>
                  <a:pt x="122" y="126"/>
                </a:lnTo>
                <a:lnTo>
                  <a:pt x="136" y="126"/>
                </a:lnTo>
                <a:lnTo>
                  <a:pt x="152" y="126"/>
                </a:lnTo>
                <a:lnTo>
                  <a:pt x="168" y="128"/>
                </a:lnTo>
                <a:lnTo>
                  <a:pt x="186" y="134"/>
                </a:lnTo>
                <a:lnTo>
                  <a:pt x="186" y="150"/>
                </a:lnTo>
                <a:lnTo>
                  <a:pt x="178" y="156"/>
                </a:lnTo>
                <a:lnTo>
                  <a:pt x="164" y="158"/>
                </a:lnTo>
                <a:lnTo>
                  <a:pt x="146" y="158"/>
                </a:lnTo>
                <a:lnTo>
                  <a:pt x="118" y="156"/>
                </a:lnTo>
                <a:lnTo>
                  <a:pt x="118" y="160"/>
                </a:lnTo>
                <a:lnTo>
                  <a:pt x="138" y="164"/>
                </a:lnTo>
                <a:lnTo>
                  <a:pt x="154" y="166"/>
                </a:lnTo>
                <a:lnTo>
                  <a:pt x="170" y="166"/>
                </a:lnTo>
                <a:lnTo>
                  <a:pt x="184" y="162"/>
                </a:lnTo>
                <a:lnTo>
                  <a:pt x="198" y="156"/>
                </a:lnTo>
                <a:lnTo>
                  <a:pt x="212" y="148"/>
                </a:lnTo>
                <a:lnTo>
                  <a:pt x="224" y="134"/>
                </a:lnTo>
                <a:lnTo>
                  <a:pt x="238" y="118"/>
                </a:lnTo>
                <a:lnTo>
                  <a:pt x="266" y="118"/>
                </a:lnTo>
                <a:lnTo>
                  <a:pt x="214" y="198"/>
                </a:lnTo>
                <a:lnTo>
                  <a:pt x="100" y="204"/>
                </a:lnTo>
                <a:lnTo>
                  <a:pt x="90" y="244"/>
                </a:lnTo>
                <a:lnTo>
                  <a:pt x="0" y="246"/>
                </a:lnTo>
                <a:close/>
                <a:moveTo>
                  <a:pt x="138" y="26"/>
                </a:moveTo>
                <a:lnTo>
                  <a:pt x="138" y="26"/>
                </a:lnTo>
                <a:lnTo>
                  <a:pt x="142" y="36"/>
                </a:lnTo>
                <a:lnTo>
                  <a:pt x="142" y="46"/>
                </a:lnTo>
                <a:lnTo>
                  <a:pt x="142" y="54"/>
                </a:lnTo>
                <a:lnTo>
                  <a:pt x="140" y="58"/>
                </a:lnTo>
                <a:lnTo>
                  <a:pt x="136" y="60"/>
                </a:lnTo>
                <a:lnTo>
                  <a:pt x="120" y="64"/>
                </a:lnTo>
                <a:lnTo>
                  <a:pt x="118" y="64"/>
                </a:lnTo>
                <a:lnTo>
                  <a:pt x="114" y="64"/>
                </a:lnTo>
                <a:lnTo>
                  <a:pt x="108" y="56"/>
                </a:lnTo>
                <a:lnTo>
                  <a:pt x="104" y="48"/>
                </a:lnTo>
                <a:lnTo>
                  <a:pt x="100" y="38"/>
                </a:lnTo>
                <a:lnTo>
                  <a:pt x="98" y="28"/>
                </a:lnTo>
                <a:lnTo>
                  <a:pt x="96" y="18"/>
                </a:lnTo>
                <a:lnTo>
                  <a:pt x="98" y="10"/>
                </a:lnTo>
                <a:lnTo>
                  <a:pt x="100" y="8"/>
                </a:lnTo>
                <a:lnTo>
                  <a:pt x="102" y="6"/>
                </a:lnTo>
                <a:lnTo>
                  <a:pt x="118" y="0"/>
                </a:lnTo>
                <a:lnTo>
                  <a:pt x="122" y="0"/>
                </a:lnTo>
                <a:lnTo>
                  <a:pt x="124" y="2"/>
                </a:lnTo>
                <a:lnTo>
                  <a:pt x="130" y="8"/>
                </a:lnTo>
                <a:lnTo>
                  <a:pt x="134" y="16"/>
                </a:lnTo>
                <a:lnTo>
                  <a:pt x="138" y="26"/>
                </a:lnTo>
                <a:close/>
                <a:moveTo>
                  <a:pt x="112" y="18"/>
                </a:moveTo>
                <a:lnTo>
                  <a:pt x="106" y="20"/>
                </a:lnTo>
                <a:lnTo>
                  <a:pt x="106" y="22"/>
                </a:lnTo>
                <a:lnTo>
                  <a:pt x="112" y="20"/>
                </a:lnTo>
                <a:lnTo>
                  <a:pt x="112" y="18"/>
                </a:lnTo>
                <a:close/>
                <a:moveTo>
                  <a:pt x="104" y="16"/>
                </a:moveTo>
                <a:lnTo>
                  <a:pt x="112" y="14"/>
                </a:lnTo>
                <a:lnTo>
                  <a:pt x="112" y="12"/>
                </a:lnTo>
                <a:lnTo>
                  <a:pt x="106" y="14"/>
                </a:lnTo>
                <a:lnTo>
                  <a:pt x="104" y="14"/>
                </a:lnTo>
                <a:lnTo>
                  <a:pt x="104" y="16"/>
                </a:lnTo>
                <a:close/>
                <a:moveTo>
                  <a:pt x="124" y="52"/>
                </a:moveTo>
                <a:lnTo>
                  <a:pt x="118" y="56"/>
                </a:lnTo>
                <a:lnTo>
                  <a:pt x="126" y="54"/>
                </a:lnTo>
                <a:lnTo>
                  <a:pt x="124" y="52"/>
                </a:lnTo>
                <a:close/>
                <a:moveTo>
                  <a:pt x="116" y="52"/>
                </a:moveTo>
                <a:lnTo>
                  <a:pt x="122" y="50"/>
                </a:lnTo>
                <a:lnTo>
                  <a:pt x="122" y="48"/>
                </a:lnTo>
                <a:lnTo>
                  <a:pt x="114" y="50"/>
                </a:lnTo>
                <a:lnTo>
                  <a:pt x="116" y="52"/>
                </a:lnTo>
                <a:close/>
                <a:moveTo>
                  <a:pt x="114" y="26"/>
                </a:moveTo>
                <a:lnTo>
                  <a:pt x="106" y="30"/>
                </a:lnTo>
                <a:lnTo>
                  <a:pt x="108" y="32"/>
                </a:lnTo>
                <a:lnTo>
                  <a:pt x="114" y="30"/>
                </a:lnTo>
                <a:lnTo>
                  <a:pt x="114" y="26"/>
                </a:lnTo>
                <a:close/>
                <a:moveTo>
                  <a:pt x="112" y="44"/>
                </a:moveTo>
                <a:lnTo>
                  <a:pt x="118" y="40"/>
                </a:lnTo>
                <a:lnTo>
                  <a:pt x="118" y="38"/>
                </a:lnTo>
                <a:lnTo>
                  <a:pt x="110" y="40"/>
                </a:lnTo>
                <a:lnTo>
                  <a:pt x="112" y="44"/>
                </a:lnTo>
                <a:close/>
                <a:moveTo>
                  <a:pt x="134" y="46"/>
                </a:moveTo>
                <a:lnTo>
                  <a:pt x="134" y="46"/>
                </a:lnTo>
                <a:lnTo>
                  <a:pt x="130" y="28"/>
                </a:lnTo>
                <a:lnTo>
                  <a:pt x="128" y="20"/>
                </a:lnTo>
                <a:lnTo>
                  <a:pt x="124" y="12"/>
                </a:lnTo>
                <a:lnTo>
                  <a:pt x="120" y="8"/>
                </a:lnTo>
                <a:lnTo>
                  <a:pt x="122" y="14"/>
                </a:lnTo>
                <a:lnTo>
                  <a:pt x="122" y="22"/>
                </a:lnTo>
                <a:lnTo>
                  <a:pt x="124" y="30"/>
                </a:lnTo>
                <a:lnTo>
                  <a:pt x="128" y="40"/>
                </a:lnTo>
                <a:lnTo>
                  <a:pt x="132" y="48"/>
                </a:lnTo>
                <a:lnTo>
                  <a:pt x="134" y="52"/>
                </a:lnTo>
                <a:lnTo>
                  <a:pt x="134" y="46"/>
                </a:lnTo>
                <a:close/>
                <a:moveTo>
                  <a:pt x="192" y="100"/>
                </a:moveTo>
                <a:lnTo>
                  <a:pt x="192" y="100"/>
                </a:lnTo>
                <a:lnTo>
                  <a:pt x="184" y="114"/>
                </a:lnTo>
                <a:lnTo>
                  <a:pt x="184" y="122"/>
                </a:lnTo>
                <a:lnTo>
                  <a:pt x="184" y="124"/>
                </a:lnTo>
                <a:lnTo>
                  <a:pt x="186" y="126"/>
                </a:lnTo>
                <a:lnTo>
                  <a:pt x="196" y="134"/>
                </a:lnTo>
                <a:lnTo>
                  <a:pt x="198" y="134"/>
                </a:lnTo>
                <a:lnTo>
                  <a:pt x="202" y="134"/>
                </a:lnTo>
                <a:lnTo>
                  <a:pt x="208" y="132"/>
                </a:lnTo>
                <a:lnTo>
                  <a:pt x="220" y="120"/>
                </a:lnTo>
                <a:lnTo>
                  <a:pt x="226" y="104"/>
                </a:lnTo>
                <a:lnTo>
                  <a:pt x="228" y="98"/>
                </a:lnTo>
                <a:lnTo>
                  <a:pt x="226" y="94"/>
                </a:lnTo>
                <a:lnTo>
                  <a:pt x="226" y="92"/>
                </a:lnTo>
                <a:lnTo>
                  <a:pt x="214" y="86"/>
                </a:lnTo>
                <a:lnTo>
                  <a:pt x="212" y="84"/>
                </a:lnTo>
                <a:lnTo>
                  <a:pt x="210" y="84"/>
                </a:lnTo>
                <a:lnTo>
                  <a:pt x="202" y="88"/>
                </a:lnTo>
                <a:lnTo>
                  <a:pt x="192" y="100"/>
                </a:lnTo>
                <a:close/>
                <a:moveTo>
                  <a:pt x="200" y="122"/>
                </a:moveTo>
                <a:lnTo>
                  <a:pt x="204" y="124"/>
                </a:lnTo>
                <a:lnTo>
                  <a:pt x="206" y="124"/>
                </a:lnTo>
                <a:lnTo>
                  <a:pt x="200" y="120"/>
                </a:lnTo>
                <a:lnTo>
                  <a:pt x="200" y="122"/>
                </a:lnTo>
                <a:close/>
                <a:moveTo>
                  <a:pt x="202" y="126"/>
                </a:moveTo>
                <a:lnTo>
                  <a:pt x="198" y="124"/>
                </a:lnTo>
                <a:lnTo>
                  <a:pt x="196" y="124"/>
                </a:lnTo>
                <a:lnTo>
                  <a:pt x="200" y="128"/>
                </a:lnTo>
                <a:lnTo>
                  <a:pt x="202" y="126"/>
                </a:lnTo>
                <a:close/>
                <a:moveTo>
                  <a:pt x="216" y="96"/>
                </a:moveTo>
                <a:lnTo>
                  <a:pt x="222" y="100"/>
                </a:lnTo>
                <a:lnTo>
                  <a:pt x="222" y="98"/>
                </a:lnTo>
                <a:lnTo>
                  <a:pt x="216" y="94"/>
                </a:lnTo>
                <a:lnTo>
                  <a:pt x="216" y="96"/>
                </a:lnTo>
                <a:close/>
                <a:moveTo>
                  <a:pt x="220" y="102"/>
                </a:moveTo>
                <a:lnTo>
                  <a:pt x="214" y="98"/>
                </a:lnTo>
                <a:lnTo>
                  <a:pt x="214" y="100"/>
                </a:lnTo>
                <a:lnTo>
                  <a:pt x="220" y="104"/>
                </a:lnTo>
                <a:lnTo>
                  <a:pt x="220" y="102"/>
                </a:lnTo>
                <a:close/>
                <a:moveTo>
                  <a:pt x="204" y="116"/>
                </a:moveTo>
                <a:lnTo>
                  <a:pt x="210" y="120"/>
                </a:lnTo>
                <a:lnTo>
                  <a:pt x="212" y="118"/>
                </a:lnTo>
                <a:lnTo>
                  <a:pt x="206" y="114"/>
                </a:lnTo>
                <a:lnTo>
                  <a:pt x="204" y="116"/>
                </a:lnTo>
                <a:close/>
                <a:moveTo>
                  <a:pt x="216" y="110"/>
                </a:moveTo>
                <a:lnTo>
                  <a:pt x="212" y="106"/>
                </a:lnTo>
                <a:lnTo>
                  <a:pt x="210" y="108"/>
                </a:lnTo>
                <a:lnTo>
                  <a:pt x="216" y="112"/>
                </a:lnTo>
                <a:lnTo>
                  <a:pt x="216" y="110"/>
                </a:lnTo>
                <a:close/>
                <a:moveTo>
                  <a:pt x="208" y="94"/>
                </a:moveTo>
                <a:lnTo>
                  <a:pt x="208" y="94"/>
                </a:lnTo>
                <a:lnTo>
                  <a:pt x="198" y="104"/>
                </a:lnTo>
                <a:lnTo>
                  <a:pt x="190" y="116"/>
                </a:lnTo>
                <a:lnTo>
                  <a:pt x="190" y="120"/>
                </a:lnTo>
                <a:lnTo>
                  <a:pt x="192" y="118"/>
                </a:lnTo>
                <a:lnTo>
                  <a:pt x="202" y="108"/>
                </a:lnTo>
                <a:lnTo>
                  <a:pt x="208" y="94"/>
                </a:lnTo>
                <a:lnTo>
                  <a:pt x="210" y="90"/>
                </a:lnTo>
                <a:lnTo>
                  <a:pt x="208" y="94"/>
                </a:lnTo>
                <a:close/>
                <a:moveTo>
                  <a:pt x="148" y="80"/>
                </a:moveTo>
                <a:lnTo>
                  <a:pt x="148" y="80"/>
                </a:lnTo>
                <a:lnTo>
                  <a:pt x="138" y="76"/>
                </a:lnTo>
                <a:lnTo>
                  <a:pt x="128" y="74"/>
                </a:lnTo>
                <a:lnTo>
                  <a:pt x="120" y="74"/>
                </a:lnTo>
                <a:lnTo>
                  <a:pt x="116" y="76"/>
                </a:lnTo>
                <a:lnTo>
                  <a:pt x="116" y="78"/>
                </a:lnTo>
                <a:lnTo>
                  <a:pt x="114" y="78"/>
                </a:lnTo>
                <a:lnTo>
                  <a:pt x="108" y="94"/>
                </a:lnTo>
                <a:lnTo>
                  <a:pt x="108" y="98"/>
                </a:lnTo>
                <a:lnTo>
                  <a:pt x="110" y="100"/>
                </a:lnTo>
                <a:lnTo>
                  <a:pt x="116" y="108"/>
                </a:lnTo>
                <a:lnTo>
                  <a:pt x="124" y="112"/>
                </a:lnTo>
                <a:lnTo>
                  <a:pt x="134" y="116"/>
                </a:lnTo>
                <a:lnTo>
                  <a:pt x="144" y="120"/>
                </a:lnTo>
                <a:lnTo>
                  <a:pt x="152" y="122"/>
                </a:lnTo>
                <a:lnTo>
                  <a:pt x="162" y="122"/>
                </a:lnTo>
                <a:lnTo>
                  <a:pt x="164" y="120"/>
                </a:lnTo>
                <a:lnTo>
                  <a:pt x="166" y="118"/>
                </a:lnTo>
                <a:lnTo>
                  <a:pt x="172" y="102"/>
                </a:lnTo>
                <a:lnTo>
                  <a:pt x="172" y="98"/>
                </a:lnTo>
                <a:lnTo>
                  <a:pt x="172" y="96"/>
                </a:lnTo>
                <a:lnTo>
                  <a:pt x="166" y="88"/>
                </a:lnTo>
                <a:lnTo>
                  <a:pt x="158" y="84"/>
                </a:lnTo>
                <a:lnTo>
                  <a:pt x="148" y="80"/>
                </a:lnTo>
                <a:close/>
                <a:moveTo>
                  <a:pt x="124" y="94"/>
                </a:moveTo>
                <a:lnTo>
                  <a:pt x="122" y="102"/>
                </a:lnTo>
                <a:lnTo>
                  <a:pt x="124" y="102"/>
                </a:lnTo>
                <a:lnTo>
                  <a:pt x="128" y="96"/>
                </a:lnTo>
                <a:lnTo>
                  <a:pt x="124" y="94"/>
                </a:lnTo>
                <a:close/>
                <a:moveTo>
                  <a:pt x="118" y="98"/>
                </a:moveTo>
                <a:lnTo>
                  <a:pt x="118" y="98"/>
                </a:lnTo>
                <a:lnTo>
                  <a:pt x="116" y="98"/>
                </a:lnTo>
                <a:lnTo>
                  <a:pt x="116" y="96"/>
                </a:lnTo>
                <a:lnTo>
                  <a:pt x="120" y="90"/>
                </a:lnTo>
                <a:lnTo>
                  <a:pt x="122" y="92"/>
                </a:lnTo>
                <a:lnTo>
                  <a:pt x="118" y="98"/>
                </a:lnTo>
                <a:close/>
                <a:moveTo>
                  <a:pt x="160" y="106"/>
                </a:moveTo>
                <a:lnTo>
                  <a:pt x="156" y="114"/>
                </a:lnTo>
                <a:lnTo>
                  <a:pt x="158" y="114"/>
                </a:lnTo>
                <a:lnTo>
                  <a:pt x="162" y="106"/>
                </a:lnTo>
                <a:lnTo>
                  <a:pt x="160" y="106"/>
                </a:lnTo>
                <a:close/>
                <a:moveTo>
                  <a:pt x="154" y="114"/>
                </a:moveTo>
                <a:lnTo>
                  <a:pt x="156" y="106"/>
                </a:lnTo>
                <a:lnTo>
                  <a:pt x="154" y="106"/>
                </a:lnTo>
                <a:lnTo>
                  <a:pt x="150" y="112"/>
                </a:lnTo>
                <a:lnTo>
                  <a:pt x="154" y="114"/>
                </a:lnTo>
                <a:close/>
                <a:moveTo>
                  <a:pt x="132" y="98"/>
                </a:moveTo>
                <a:lnTo>
                  <a:pt x="130" y="106"/>
                </a:lnTo>
                <a:lnTo>
                  <a:pt x="132" y="106"/>
                </a:lnTo>
                <a:lnTo>
                  <a:pt x="136" y="100"/>
                </a:lnTo>
                <a:lnTo>
                  <a:pt x="132" y="98"/>
                </a:lnTo>
                <a:close/>
                <a:moveTo>
                  <a:pt x="144" y="112"/>
                </a:moveTo>
                <a:lnTo>
                  <a:pt x="146" y="104"/>
                </a:lnTo>
                <a:lnTo>
                  <a:pt x="144" y="102"/>
                </a:lnTo>
                <a:lnTo>
                  <a:pt x="140" y="110"/>
                </a:lnTo>
                <a:lnTo>
                  <a:pt x="144" y="112"/>
                </a:lnTo>
                <a:close/>
                <a:moveTo>
                  <a:pt x="160" y="96"/>
                </a:moveTo>
                <a:lnTo>
                  <a:pt x="160" y="96"/>
                </a:lnTo>
                <a:lnTo>
                  <a:pt x="164" y="98"/>
                </a:lnTo>
                <a:lnTo>
                  <a:pt x="160" y="98"/>
                </a:lnTo>
                <a:lnTo>
                  <a:pt x="152" y="96"/>
                </a:lnTo>
                <a:lnTo>
                  <a:pt x="142" y="94"/>
                </a:lnTo>
                <a:lnTo>
                  <a:pt x="134" y="88"/>
                </a:lnTo>
                <a:lnTo>
                  <a:pt x="126" y="84"/>
                </a:lnTo>
                <a:lnTo>
                  <a:pt x="124" y="82"/>
                </a:lnTo>
                <a:lnTo>
                  <a:pt x="128" y="82"/>
                </a:lnTo>
                <a:lnTo>
                  <a:pt x="136" y="84"/>
                </a:lnTo>
                <a:lnTo>
                  <a:pt x="144" y="88"/>
                </a:lnTo>
                <a:lnTo>
                  <a:pt x="154" y="92"/>
                </a:lnTo>
                <a:lnTo>
                  <a:pt x="160" y="96"/>
                </a:lnTo>
                <a:close/>
                <a:moveTo>
                  <a:pt x="210" y="30"/>
                </a:moveTo>
                <a:lnTo>
                  <a:pt x="210" y="30"/>
                </a:lnTo>
                <a:lnTo>
                  <a:pt x="222" y="28"/>
                </a:lnTo>
                <a:lnTo>
                  <a:pt x="232" y="26"/>
                </a:lnTo>
                <a:lnTo>
                  <a:pt x="240" y="26"/>
                </a:lnTo>
                <a:lnTo>
                  <a:pt x="244" y="28"/>
                </a:lnTo>
                <a:lnTo>
                  <a:pt x="246" y="30"/>
                </a:lnTo>
                <a:lnTo>
                  <a:pt x="252" y="48"/>
                </a:lnTo>
                <a:lnTo>
                  <a:pt x="252" y="50"/>
                </a:lnTo>
                <a:lnTo>
                  <a:pt x="252" y="54"/>
                </a:lnTo>
                <a:lnTo>
                  <a:pt x="244" y="62"/>
                </a:lnTo>
                <a:lnTo>
                  <a:pt x="236" y="66"/>
                </a:lnTo>
                <a:lnTo>
                  <a:pt x="226" y="70"/>
                </a:lnTo>
                <a:lnTo>
                  <a:pt x="214" y="74"/>
                </a:lnTo>
                <a:lnTo>
                  <a:pt x="206" y="76"/>
                </a:lnTo>
                <a:lnTo>
                  <a:pt x="196" y="76"/>
                </a:lnTo>
                <a:lnTo>
                  <a:pt x="194" y="74"/>
                </a:lnTo>
                <a:lnTo>
                  <a:pt x="192" y="72"/>
                </a:lnTo>
                <a:lnTo>
                  <a:pt x="190" y="70"/>
                </a:lnTo>
                <a:lnTo>
                  <a:pt x="184" y="54"/>
                </a:lnTo>
                <a:lnTo>
                  <a:pt x="184" y="52"/>
                </a:lnTo>
                <a:lnTo>
                  <a:pt x="186" y="48"/>
                </a:lnTo>
                <a:lnTo>
                  <a:pt x="192" y="40"/>
                </a:lnTo>
                <a:lnTo>
                  <a:pt x="200" y="36"/>
                </a:lnTo>
                <a:lnTo>
                  <a:pt x="210" y="30"/>
                </a:lnTo>
                <a:close/>
                <a:moveTo>
                  <a:pt x="204" y="60"/>
                </a:moveTo>
                <a:lnTo>
                  <a:pt x="206" y="66"/>
                </a:lnTo>
                <a:lnTo>
                  <a:pt x="208" y="66"/>
                </a:lnTo>
                <a:lnTo>
                  <a:pt x="206" y="58"/>
                </a:lnTo>
                <a:lnTo>
                  <a:pt x="204" y="60"/>
                </a:lnTo>
                <a:close/>
                <a:moveTo>
                  <a:pt x="202" y="68"/>
                </a:moveTo>
                <a:lnTo>
                  <a:pt x="200" y="60"/>
                </a:lnTo>
                <a:lnTo>
                  <a:pt x="198" y="60"/>
                </a:lnTo>
                <a:lnTo>
                  <a:pt x="196" y="60"/>
                </a:lnTo>
                <a:lnTo>
                  <a:pt x="200" y="68"/>
                </a:lnTo>
                <a:lnTo>
                  <a:pt x="202" y="68"/>
                </a:lnTo>
                <a:close/>
                <a:moveTo>
                  <a:pt x="240" y="44"/>
                </a:moveTo>
                <a:lnTo>
                  <a:pt x="242" y="52"/>
                </a:lnTo>
                <a:lnTo>
                  <a:pt x="244" y="50"/>
                </a:lnTo>
                <a:lnTo>
                  <a:pt x="240" y="42"/>
                </a:lnTo>
                <a:lnTo>
                  <a:pt x="240" y="44"/>
                </a:lnTo>
                <a:close/>
                <a:moveTo>
                  <a:pt x="240" y="54"/>
                </a:moveTo>
                <a:lnTo>
                  <a:pt x="236" y="46"/>
                </a:lnTo>
                <a:lnTo>
                  <a:pt x="234" y="48"/>
                </a:lnTo>
                <a:lnTo>
                  <a:pt x="236" y="56"/>
                </a:lnTo>
                <a:lnTo>
                  <a:pt x="240" y="54"/>
                </a:lnTo>
                <a:close/>
                <a:moveTo>
                  <a:pt x="212" y="56"/>
                </a:moveTo>
                <a:lnTo>
                  <a:pt x="216" y="64"/>
                </a:lnTo>
                <a:lnTo>
                  <a:pt x="218" y="64"/>
                </a:lnTo>
                <a:lnTo>
                  <a:pt x="216" y="56"/>
                </a:lnTo>
                <a:lnTo>
                  <a:pt x="212" y="56"/>
                </a:lnTo>
                <a:close/>
                <a:moveTo>
                  <a:pt x="230" y="60"/>
                </a:moveTo>
                <a:lnTo>
                  <a:pt x="228" y="52"/>
                </a:lnTo>
                <a:lnTo>
                  <a:pt x="224" y="52"/>
                </a:lnTo>
                <a:lnTo>
                  <a:pt x="226" y="60"/>
                </a:lnTo>
                <a:lnTo>
                  <a:pt x="230" y="60"/>
                </a:lnTo>
                <a:close/>
                <a:moveTo>
                  <a:pt x="232" y="34"/>
                </a:moveTo>
                <a:lnTo>
                  <a:pt x="232" y="34"/>
                </a:lnTo>
                <a:lnTo>
                  <a:pt x="224" y="36"/>
                </a:lnTo>
                <a:lnTo>
                  <a:pt x="214" y="40"/>
                </a:lnTo>
                <a:lnTo>
                  <a:pt x="204" y="44"/>
                </a:lnTo>
                <a:lnTo>
                  <a:pt x="198" y="48"/>
                </a:lnTo>
                <a:lnTo>
                  <a:pt x="194" y="52"/>
                </a:lnTo>
                <a:lnTo>
                  <a:pt x="198" y="50"/>
                </a:lnTo>
                <a:lnTo>
                  <a:pt x="206" y="48"/>
                </a:lnTo>
                <a:lnTo>
                  <a:pt x="216" y="46"/>
                </a:lnTo>
                <a:lnTo>
                  <a:pt x="226" y="42"/>
                </a:lnTo>
                <a:lnTo>
                  <a:pt x="232" y="38"/>
                </a:lnTo>
                <a:lnTo>
                  <a:pt x="238" y="34"/>
                </a:lnTo>
                <a:lnTo>
                  <a:pt x="232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61459" name="Freeform 116"/>
          <p:cNvSpPr>
            <a:spLocks noEditPoints="1"/>
          </p:cNvSpPr>
          <p:nvPr/>
        </p:nvSpPr>
        <p:spPr>
          <a:xfrm>
            <a:off x="9471025" y="3379788"/>
            <a:ext cx="658813" cy="382587"/>
          </a:xfrm>
          <a:custGeom>
            <a:avLst/>
            <a:gdLst/>
            <a:ahLst/>
            <a:cxnLst>
              <a:cxn ang="0">
                <a:pos x="610371" y="106543"/>
              </a:cxn>
              <a:cxn ang="0">
                <a:pos x="653969" y="184029"/>
              </a:cxn>
              <a:cxn ang="0">
                <a:pos x="649125" y="295415"/>
              </a:cxn>
              <a:cxn ang="0">
                <a:pos x="513487" y="242144"/>
              </a:cxn>
              <a:cxn ang="0">
                <a:pos x="547396" y="261515"/>
              </a:cxn>
              <a:cxn ang="0">
                <a:pos x="576461" y="232458"/>
              </a:cxn>
              <a:cxn ang="0">
                <a:pos x="552240" y="179186"/>
              </a:cxn>
              <a:cxn ang="0">
                <a:pos x="542552" y="154972"/>
              </a:cxn>
              <a:cxn ang="0">
                <a:pos x="571617" y="164658"/>
              </a:cxn>
              <a:cxn ang="0">
                <a:pos x="547396" y="135600"/>
              </a:cxn>
              <a:cxn ang="0">
                <a:pos x="523175" y="140443"/>
              </a:cxn>
              <a:cxn ang="0">
                <a:pos x="508642" y="179186"/>
              </a:cxn>
              <a:cxn ang="0">
                <a:pos x="542552" y="227615"/>
              </a:cxn>
              <a:cxn ang="0">
                <a:pos x="532863" y="217929"/>
              </a:cxn>
              <a:cxn ang="0">
                <a:pos x="474733" y="140443"/>
              </a:cxn>
              <a:cxn ang="0">
                <a:pos x="498954" y="67800"/>
              </a:cxn>
              <a:cxn ang="0">
                <a:pos x="518331" y="24214"/>
              </a:cxn>
              <a:cxn ang="0">
                <a:pos x="571617" y="4843"/>
              </a:cxn>
              <a:cxn ang="0">
                <a:pos x="576461" y="87172"/>
              </a:cxn>
              <a:cxn ang="0">
                <a:pos x="203457" y="125915"/>
              </a:cxn>
              <a:cxn ang="0">
                <a:pos x="150171" y="290572"/>
              </a:cxn>
              <a:cxn ang="0">
                <a:pos x="4844" y="266358"/>
              </a:cxn>
              <a:cxn ang="0">
                <a:pos x="24221" y="145286"/>
              </a:cxn>
              <a:cxn ang="0">
                <a:pos x="77507" y="67800"/>
              </a:cxn>
              <a:cxn ang="0">
                <a:pos x="96884" y="24214"/>
              </a:cxn>
              <a:cxn ang="0">
                <a:pos x="150171" y="4843"/>
              </a:cxn>
              <a:cxn ang="0">
                <a:pos x="150171" y="169501"/>
              </a:cxn>
              <a:cxn ang="0">
                <a:pos x="145326" y="145286"/>
              </a:cxn>
              <a:cxn ang="0">
                <a:pos x="111417" y="130758"/>
              </a:cxn>
              <a:cxn ang="0">
                <a:pos x="87196" y="154972"/>
              </a:cxn>
              <a:cxn ang="0">
                <a:pos x="116261" y="203401"/>
              </a:cxn>
              <a:cxn ang="0">
                <a:pos x="116261" y="232458"/>
              </a:cxn>
              <a:cxn ang="0">
                <a:pos x="87196" y="217929"/>
              </a:cxn>
              <a:cxn ang="0">
                <a:pos x="111417" y="251829"/>
              </a:cxn>
              <a:cxn ang="0">
                <a:pos x="140482" y="246987"/>
              </a:cxn>
              <a:cxn ang="0">
                <a:pos x="155015" y="203401"/>
              </a:cxn>
              <a:cxn ang="0">
                <a:pos x="116261" y="159815"/>
              </a:cxn>
              <a:cxn ang="0">
                <a:pos x="125950" y="169501"/>
              </a:cxn>
              <a:cxn ang="0">
                <a:pos x="406914" y="14529"/>
              </a:cxn>
              <a:cxn ang="0">
                <a:pos x="319718" y="0"/>
              </a:cxn>
              <a:cxn ang="0">
                <a:pos x="285809" y="82329"/>
              </a:cxn>
              <a:cxn ang="0">
                <a:pos x="242211" y="135600"/>
              </a:cxn>
              <a:cxn ang="0">
                <a:pos x="188924" y="232458"/>
              </a:cxn>
              <a:cxn ang="0">
                <a:pos x="193769" y="368058"/>
              </a:cxn>
              <a:cxn ang="0">
                <a:pos x="474733" y="368058"/>
              </a:cxn>
              <a:cxn ang="0">
                <a:pos x="479577" y="227615"/>
              </a:cxn>
              <a:cxn ang="0">
                <a:pos x="421447" y="130758"/>
              </a:cxn>
              <a:cxn ang="0">
                <a:pos x="339095" y="213086"/>
              </a:cxn>
              <a:cxn ang="0">
                <a:pos x="329407" y="193715"/>
              </a:cxn>
              <a:cxn ang="0">
                <a:pos x="368160" y="237301"/>
              </a:cxn>
              <a:cxn ang="0">
                <a:pos x="368160" y="300258"/>
              </a:cxn>
              <a:cxn ang="0">
                <a:pos x="324562" y="329315"/>
              </a:cxn>
              <a:cxn ang="0">
                <a:pos x="290653" y="290572"/>
              </a:cxn>
              <a:cxn ang="0">
                <a:pos x="324562" y="271201"/>
              </a:cxn>
              <a:cxn ang="0">
                <a:pos x="339095" y="280887"/>
              </a:cxn>
              <a:cxn ang="0">
                <a:pos x="295497" y="227615"/>
              </a:cxn>
              <a:cxn ang="0">
                <a:pos x="310030" y="174343"/>
              </a:cxn>
              <a:cxn ang="0">
                <a:pos x="343939" y="169501"/>
              </a:cxn>
              <a:cxn ang="0">
                <a:pos x="373004" y="203401"/>
              </a:cxn>
            </a:cxnLst>
            <a:pathLst>
              <a:path w="272" h="158">
                <a:moveTo>
                  <a:pt x="238" y="36"/>
                </a:moveTo>
                <a:lnTo>
                  <a:pt x="238" y="36"/>
                </a:lnTo>
                <a:lnTo>
                  <a:pt x="246" y="40"/>
                </a:lnTo>
                <a:lnTo>
                  <a:pt x="252" y="44"/>
                </a:lnTo>
                <a:lnTo>
                  <a:pt x="258" y="50"/>
                </a:lnTo>
                <a:lnTo>
                  <a:pt x="262" y="58"/>
                </a:lnTo>
                <a:lnTo>
                  <a:pt x="266" y="66"/>
                </a:lnTo>
                <a:lnTo>
                  <a:pt x="270" y="76"/>
                </a:lnTo>
                <a:lnTo>
                  <a:pt x="272" y="86"/>
                </a:lnTo>
                <a:lnTo>
                  <a:pt x="272" y="96"/>
                </a:lnTo>
                <a:lnTo>
                  <a:pt x="272" y="110"/>
                </a:lnTo>
                <a:lnTo>
                  <a:pt x="268" y="122"/>
                </a:lnTo>
                <a:lnTo>
                  <a:pt x="242" y="126"/>
                </a:lnTo>
                <a:lnTo>
                  <a:pt x="214" y="126"/>
                </a:lnTo>
                <a:lnTo>
                  <a:pt x="214" y="120"/>
                </a:lnTo>
                <a:lnTo>
                  <a:pt x="212" y="100"/>
                </a:lnTo>
                <a:lnTo>
                  <a:pt x="216" y="102"/>
                </a:lnTo>
                <a:lnTo>
                  <a:pt x="220" y="104"/>
                </a:lnTo>
                <a:lnTo>
                  <a:pt x="220" y="108"/>
                </a:lnTo>
                <a:lnTo>
                  <a:pt x="226" y="108"/>
                </a:lnTo>
                <a:lnTo>
                  <a:pt x="226" y="104"/>
                </a:lnTo>
                <a:lnTo>
                  <a:pt x="232" y="102"/>
                </a:lnTo>
                <a:lnTo>
                  <a:pt x="234" y="100"/>
                </a:lnTo>
                <a:lnTo>
                  <a:pt x="238" y="96"/>
                </a:lnTo>
                <a:lnTo>
                  <a:pt x="238" y="90"/>
                </a:lnTo>
                <a:lnTo>
                  <a:pt x="236" y="84"/>
                </a:lnTo>
                <a:lnTo>
                  <a:pt x="234" y="80"/>
                </a:lnTo>
                <a:lnTo>
                  <a:pt x="228" y="74"/>
                </a:lnTo>
                <a:lnTo>
                  <a:pt x="222" y="70"/>
                </a:lnTo>
                <a:lnTo>
                  <a:pt x="220" y="66"/>
                </a:lnTo>
                <a:lnTo>
                  <a:pt x="222" y="64"/>
                </a:lnTo>
                <a:lnTo>
                  <a:pt x="224" y="64"/>
                </a:lnTo>
                <a:lnTo>
                  <a:pt x="224" y="68"/>
                </a:lnTo>
                <a:lnTo>
                  <a:pt x="224" y="70"/>
                </a:lnTo>
                <a:lnTo>
                  <a:pt x="236" y="70"/>
                </a:lnTo>
                <a:lnTo>
                  <a:pt x="236" y="68"/>
                </a:lnTo>
                <a:lnTo>
                  <a:pt x="236" y="64"/>
                </a:lnTo>
                <a:lnTo>
                  <a:pt x="234" y="60"/>
                </a:lnTo>
                <a:lnTo>
                  <a:pt x="230" y="58"/>
                </a:lnTo>
                <a:lnTo>
                  <a:pt x="226" y="56"/>
                </a:lnTo>
                <a:lnTo>
                  <a:pt x="226" y="54"/>
                </a:lnTo>
                <a:lnTo>
                  <a:pt x="220" y="54"/>
                </a:lnTo>
                <a:lnTo>
                  <a:pt x="220" y="56"/>
                </a:lnTo>
                <a:lnTo>
                  <a:pt x="216" y="58"/>
                </a:lnTo>
                <a:lnTo>
                  <a:pt x="212" y="60"/>
                </a:lnTo>
                <a:lnTo>
                  <a:pt x="210" y="64"/>
                </a:lnTo>
                <a:lnTo>
                  <a:pt x="208" y="68"/>
                </a:lnTo>
                <a:lnTo>
                  <a:pt x="210" y="74"/>
                </a:lnTo>
                <a:lnTo>
                  <a:pt x="214" y="80"/>
                </a:lnTo>
                <a:lnTo>
                  <a:pt x="220" y="84"/>
                </a:lnTo>
                <a:lnTo>
                  <a:pt x="224" y="88"/>
                </a:lnTo>
                <a:lnTo>
                  <a:pt x="224" y="94"/>
                </a:lnTo>
                <a:lnTo>
                  <a:pt x="224" y="96"/>
                </a:lnTo>
                <a:lnTo>
                  <a:pt x="222" y="96"/>
                </a:lnTo>
                <a:lnTo>
                  <a:pt x="220" y="96"/>
                </a:lnTo>
                <a:lnTo>
                  <a:pt x="220" y="90"/>
                </a:lnTo>
                <a:lnTo>
                  <a:pt x="220" y="86"/>
                </a:lnTo>
                <a:lnTo>
                  <a:pt x="210" y="86"/>
                </a:lnTo>
                <a:lnTo>
                  <a:pt x="202" y="68"/>
                </a:lnTo>
                <a:lnTo>
                  <a:pt x="196" y="58"/>
                </a:lnTo>
                <a:lnTo>
                  <a:pt x="190" y="50"/>
                </a:lnTo>
                <a:lnTo>
                  <a:pt x="196" y="42"/>
                </a:lnTo>
                <a:lnTo>
                  <a:pt x="206" y="36"/>
                </a:lnTo>
                <a:lnTo>
                  <a:pt x="206" y="28"/>
                </a:lnTo>
                <a:lnTo>
                  <a:pt x="208" y="28"/>
                </a:lnTo>
                <a:lnTo>
                  <a:pt x="198" y="6"/>
                </a:lnTo>
                <a:lnTo>
                  <a:pt x="212" y="2"/>
                </a:lnTo>
                <a:lnTo>
                  <a:pt x="214" y="10"/>
                </a:lnTo>
                <a:lnTo>
                  <a:pt x="218" y="2"/>
                </a:lnTo>
                <a:lnTo>
                  <a:pt x="230" y="4"/>
                </a:lnTo>
                <a:lnTo>
                  <a:pt x="228" y="12"/>
                </a:lnTo>
                <a:lnTo>
                  <a:pt x="236" y="2"/>
                </a:lnTo>
                <a:lnTo>
                  <a:pt x="246" y="8"/>
                </a:lnTo>
                <a:lnTo>
                  <a:pt x="236" y="28"/>
                </a:lnTo>
                <a:lnTo>
                  <a:pt x="238" y="28"/>
                </a:lnTo>
                <a:lnTo>
                  <a:pt x="238" y="3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76" y="42"/>
                </a:lnTo>
                <a:lnTo>
                  <a:pt x="84" y="52"/>
                </a:lnTo>
                <a:lnTo>
                  <a:pt x="74" y="66"/>
                </a:lnTo>
                <a:lnTo>
                  <a:pt x="68" y="84"/>
                </a:lnTo>
                <a:lnTo>
                  <a:pt x="62" y="102"/>
                </a:lnTo>
                <a:lnTo>
                  <a:pt x="62" y="120"/>
                </a:lnTo>
                <a:lnTo>
                  <a:pt x="62" y="126"/>
                </a:lnTo>
                <a:lnTo>
                  <a:pt x="34" y="126"/>
                </a:lnTo>
                <a:lnTo>
                  <a:pt x="4" y="122"/>
                </a:lnTo>
                <a:lnTo>
                  <a:pt x="2" y="110"/>
                </a:lnTo>
                <a:lnTo>
                  <a:pt x="0" y="96"/>
                </a:lnTo>
                <a:lnTo>
                  <a:pt x="0" y="86"/>
                </a:lnTo>
                <a:lnTo>
                  <a:pt x="2" y="76"/>
                </a:lnTo>
                <a:lnTo>
                  <a:pt x="10" y="60"/>
                </a:lnTo>
                <a:lnTo>
                  <a:pt x="20" y="46"/>
                </a:lnTo>
                <a:lnTo>
                  <a:pt x="26" y="40"/>
                </a:lnTo>
                <a:lnTo>
                  <a:pt x="32" y="36"/>
                </a:lnTo>
                <a:lnTo>
                  <a:pt x="32" y="28"/>
                </a:lnTo>
                <a:lnTo>
                  <a:pt x="34" y="28"/>
                </a:lnTo>
                <a:lnTo>
                  <a:pt x="24" y="6"/>
                </a:lnTo>
                <a:lnTo>
                  <a:pt x="38" y="2"/>
                </a:lnTo>
                <a:lnTo>
                  <a:pt x="40" y="10"/>
                </a:lnTo>
                <a:lnTo>
                  <a:pt x="44" y="2"/>
                </a:lnTo>
                <a:lnTo>
                  <a:pt x="56" y="4"/>
                </a:lnTo>
                <a:lnTo>
                  <a:pt x="54" y="12"/>
                </a:lnTo>
                <a:lnTo>
                  <a:pt x="62" y="2"/>
                </a:lnTo>
                <a:lnTo>
                  <a:pt x="72" y="8"/>
                </a:lnTo>
                <a:lnTo>
                  <a:pt x="64" y="28"/>
                </a:lnTo>
                <a:lnTo>
                  <a:pt x="64" y="36"/>
                </a:lnTo>
                <a:close/>
                <a:moveTo>
                  <a:pt x="62" y="70"/>
                </a:moveTo>
                <a:lnTo>
                  <a:pt x="62" y="70"/>
                </a:lnTo>
                <a:lnTo>
                  <a:pt x="62" y="68"/>
                </a:lnTo>
                <a:lnTo>
                  <a:pt x="62" y="64"/>
                </a:lnTo>
                <a:lnTo>
                  <a:pt x="60" y="60"/>
                </a:lnTo>
                <a:lnTo>
                  <a:pt x="56" y="58"/>
                </a:lnTo>
                <a:lnTo>
                  <a:pt x="52" y="56"/>
                </a:lnTo>
                <a:lnTo>
                  <a:pt x="52" y="54"/>
                </a:lnTo>
                <a:lnTo>
                  <a:pt x="46" y="54"/>
                </a:lnTo>
                <a:lnTo>
                  <a:pt x="46" y="56"/>
                </a:lnTo>
                <a:lnTo>
                  <a:pt x="42" y="58"/>
                </a:lnTo>
                <a:lnTo>
                  <a:pt x="38" y="60"/>
                </a:lnTo>
                <a:lnTo>
                  <a:pt x="36" y="64"/>
                </a:lnTo>
                <a:lnTo>
                  <a:pt x="36" y="68"/>
                </a:lnTo>
                <a:lnTo>
                  <a:pt x="36" y="74"/>
                </a:lnTo>
                <a:lnTo>
                  <a:pt x="40" y="80"/>
                </a:lnTo>
                <a:lnTo>
                  <a:pt x="48" y="84"/>
                </a:lnTo>
                <a:lnTo>
                  <a:pt x="50" y="88"/>
                </a:lnTo>
                <a:lnTo>
                  <a:pt x="52" y="94"/>
                </a:lnTo>
                <a:lnTo>
                  <a:pt x="50" y="96"/>
                </a:lnTo>
                <a:lnTo>
                  <a:pt x="48" y="96"/>
                </a:lnTo>
                <a:lnTo>
                  <a:pt x="46" y="90"/>
                </a:lnTo>
                <a:lnTo>
                  <a:pt x="46" y="86"/>
                </a:lnTo>
                <a:lnTo>
                  <a:pt x="36" y="86"/>
                </a:lnTo>
                <a:lnTo>
                  <a:pt x="36" y="90"/>
                </a:lnTo>
                <a:lnTo>
                  <a:pt x="36" y="96"/>
                </a:lnTo>
                <a:lnTo>
                  <a:pt x="38" y="100"/>
                </a:lnTo>
                <a:lnTo>
                  <a:pt x="42" y="102"/>
                </a:lnTo>
                <a:lnTo>
                  <a:pt x="46" y="104"/>
                </a:lnTo>
                <a:lnTo>
                  <a:pt x="46" y="108"/>
                </a:lnTo>
                <a:lnTo>
                  <a:pt x="52" y="108"/>
                </a:lnTo>
                <a:lnTo>
                  <a:pt x="52" y="104"/>
                </a:lnTo>
                <a:lnTo>
                  <a:pt x="58" y="102"/>
                </a:lnTo>
                <a:lnTo>
                  <a:pt x="62" y="100"/>
                </a:lnTo>
                <a:lnTo>
                  <a:pt x="64" y="96"/>
                </a:lnTo>
                <a:lnTo>
                  <a:pt x="64" y="90"/>
                </a:lnTo>
                <a:lnTo>
                  <a:pt x="64" y="84"/>
                </a:lnTo>
                <a:lnTo>
                  <a:pt x="60" y="80"/>
                </a:lnTo>
                <a:lnTo>
                  <a:pt x="54" y="74"/>
                </a:lnTo>
                <a:lnTo>
                  <a:pt x="48" y="70"/>
                </a:lnTo>
                <a:lnTo>
                  <a:pt x="48" y="66"/>
                </a:lnTo>
                <a:lnTo>
                  <a:pt x="48" y="64"/>
                </a:lnTo>
                <a:lnTo>
                  <a:pt x="50" y="64"/>
                </a:lnTo>
                <a:lnTo>
                  <a:pt x="52" y="68"/>
                </a:lnTo>
                <a:lnTo>
                  <a:pt x="52" y="70"/>
                </a:lnTo>
                <a:lnTo>
                  <a:pt x="62" y="70"/>
                </a:lnTo>
                <a:close/>
                <a:moveTo>
                  <a:pt x="156" y="42"/>
                </a:moveTo>
                <a:lnTo>
                  <a:pt x="156" y="34"/>
                </a:lnTo>
                <a:lnTo>
                  <a:pt x="168" y="6"/>
                </a:lnTo>
                <a:lnTo>
                  <a:pt x="154" y="0"/>
                </a:lnTo>
                <a:lnTo>
                  <a:pt x="144" y="14"/>
                </a:lnTo>
                <a:lnTo>
                  <a:pt x="146" y="2"/>
                </a:lnTo>
                <a:lnTo>
                  <a:pt x="132" y="0"/>
                </a:lnTo>
                <a:lnTo>
                  <a:pt x="126" y="10"/>
                </a:lnTo>
                <a:lnTo>
                  <a:pt x="122" y="2"/>
                </a:lnTo>
                <a:lnTo>
                  <a:pt x="106" y="6"/>
                </a:lnTo>
                <a:lnTo>
                  <a:pt x="118" y="34"/>
                </a:lnTo>
                <a:lnTo>
                  <a:pt x="116" y="34"/>
                </a:lnTo>
                <a:lnTo>
                  <a:pt x="116" y="44"/>
                </a:lnTo>
                <a:lnTo>
                  <a:pt x="106" y="50"/>
                </a:lnTo>
                <a:lnTo>
                  <a:pt x="100" y="56"/>
                </a:lnTo>
                <a:lnTo>
                  <a:pt x="92" y="64"/>
                </a:lnTo>
                <a:lnTo>
                  <a:pt x="86" y="74"/>
                </a:lnTo>
                <a:lnTo>
                  <a:pt x="82" y="84"/>
                </a:lnTo>
                <a:lnTo>
                  <a:pt x="78" y="96"/>
                </a:lnTo>
                <a:lnTo>
                  <a:pt x="76" y="108"/>
                </a:lnTo>
                <a:lnTo>
                  <a:pt x="76" y="120"/>
                </a:lnTo>
                <a:lnTo>
                  <a:pt x="76" y="138"/>
                </a:lnTo>
                <a:lnTo>
                  <a:pt x="80" y="152"/>
                </a:lnTo>
                <a:lnTo>
                  <a:pt x="110" y="158"/>
                </a:lnTo>
                <a:lnTo>
                  <a:pt x="138" y="158"/>
                </a:lnTo>
                <a:lnTo>
                  <a:pt x="166" y="158"/>
                </a:lnTo>
                <a:lnTo>
                  <a:pt x="196" y="152"/>
                </a:lnTo>
                <a:lnTo>
                  <a:pt x="200" y="138"/>
                </a:lnTo>
                <a:lnTo>
                  <a:pt x="200" y="120"/>
                </a:lnTo>
                <a:lnTo>
                  <a:pt x="200" y="106"/>
                </a:lnTo>
                <a:lnTo>
                  <a:pt x="198" y="94"/>
                </a:lnTo>
                <a:lnTo>
                  <a:pt x="194" y="82"/>
                </a:lnTo>
                <a:lnTo>
                  <a:pt x="188" y="72"/>
                </a:lnTo>
                <a:lnTo>
                  <a:pt x="182" y="62"/>
                </a:lnTo>
                <a:lnTo>
                  <a:pt x="174" y="54"/>
                </a:lnTo>
                <a:lnTo>
                  <a:pt x="166" y="48"/>
                </a:lnTo>
                <a:lnTo>
                  <a:pt x="156" y="42"/>
                </a:lnTo>
                <a:close/>
                <a:moveTo>
                  <a:pt x="154" y="88"/>
                </a:moveTo>
                <a:lnTo>
                  <a:pt x="140" y="88"/>
                </a:lnTo>
                <a:lnTo>
                  <a:pt x="140" y="86"/>
                </a:lnTo>
                <a:lnTo>
                  <a:pt x="140" y="80"/>
                </a:lnTo>
                <a:lnTo>
                  <a:pt x="138" y="78"/>
                </a:lnTo>
                <a:lnTo>
                  <a:pt x="136" y="80"/>
                </a:lnTo>
                <a:lnTo>
                  <a:pt x="134" y="84"/>
                </a:lnTo>
                <a:lnTo>
                  <a:pt x="136" y="88"/>
                </a:lnTo>
                <a:lnTo>
                  <a:pt x="144" y="94"/>
                </a:lnTo>
                <a:lnTo>
                  <a:pt x="152" y="98"/>
                </a:lnTo>
                <a:lnTo>
                  <a:pt x="156" y="104"/>
                </a:lnTo>
                <a:lnTo>
                  <a:pt x="156" y="112"/>
                </a:lnTo>
                <a:lnTo>
                  <a:pt x="156" y="118"/>
                </a:lnTo>
                <a:lnTo>
                  <a:pt x="152" y="124"/>
                </a:lnTo>
                <a:lnTo>
                  <a:pt x="148" y="128"/>
                </a:lnTo>
                <a:lnTo>
                  <a:pt x="142" y="130"/>
                </a:lnTo>
                <a:lnTo>
                  <a:pt x="142" y="136"/>
                </a:lnTo>
                <a:lnTo>
                  <a:pt x="134" y="136"/>
                </a:lnTo>
                <a:lnTo>
                  <a:pt x="134" y="130"/>
                </a:lnTo>
                <a:lnTo>
                  <a:pt x="128" y="128"/>
                </a:lnTo>
                <a:lnTo>
                  <a:pt x="124" y="126"/>
                </a:lnTo>
                <a:lnTo>
                  <a:pt x="120" y="120"/>
                </a:lnTo>
                <a:lnTo>
                  <a:pt x="120" y="112"/>
                </a:lnTo>
                <a:lnTo>
                  <a:pt x="120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20"/>
                </a:lnTo>
                <a:lnTo>
                  <a:pt x="138" y="120"/>
                </a:lnTo>
                <a:lnTo>
                  <a:pt x="140" y="120"/>
                </a:lnTo>
                <a:lnTo>
                  <a:pt x="140" y="116"/>
                </a:lnTo>
                <a:lnTo>
                  <a:pt x="140" y="110"/>
                </a:lnTo>
                <a:lnTo>
                  <a:pt x="134" y="106"/>
                </a:lnTo>
                <a:lnTo>
                  <a:pt x="126" y="98"/>
                </a:lnTo>
                <a:lnTo>
                  <a:pt x="122" y="94"/>
                </a:lnTo>
                <a:lnTo>
                  <a:pt x="120" y="86"/>
                </a:lnTo>
                <a:lnTo>
                  <a:pt x="120" y="80"/>
                </a:lnTo>
                <a:lnTo>
                  <a:pt x="124" y="74"/>
                </a:lnTo>
                <a:lnTo>
                  <a:pt x="128" y="72"/>
                </a:lnTo>
                <a:lnTo>
                  <a:pt x="134" y="70"/>
                </a:lnTo>
                <a:lnTo>
                  <a:pt x="134" y="66"/>
                </a:lnTo>
                <a:lnTo>
                  <a:pt x="142" y="66"/>
                </a:lnTo>
                <a:lnTo>
                  <a:pt x="142" y="70"/>
                </a:lnTo>
                <a:lnTo>
                  <a:pt x="148" y="72"/>
                </a:lnTo>
                <a:lnTo>
                  <a:pt x="152" y="74"/>
                </a:lnTo>
                <a:lnTo>
                  <a:pt x="154" y="80"/>
                </a:lnTo>
                <a:lnTo>
                  <a:pt x="154" y="84"/>
                </a:lnTo>
                <a:lnTo>
                  <a:pt x="154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466" name="矩形 6"/>
          <p:cNvSpPr/>
          <p:nvPr/>
        </p:nvSpPr>
        <p:spPr>
          <a:xfrm>
            <a:off x="800100" y="0"/>
            <a:ext cx="2301875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467" name="矩形 9"/>
          <p:cNvSpPr/>
          <p:nvPr/>
        </p:nvSpPr>
        <p:spPr>
          <a:xfrm>
            <a:off x="3922713" y="0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468" name="矩形 8"/>
          <p:cNvSpPr/>
          <p:nvPr/>
        </p:nvSpPr>
        <p:spPr>
          <a:xfrm>
            <a:off x="2743200" y="0"/>
            <a:ext cx="8575675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469" name="矩形 7"/>
          <p:cNvSpPr/>
          <p:nvPr/>
        </p:nvSpPr>
        <p:spPr>
          <a:xfrm>
            <a:off x="1658938" y="17463"/>
            <a:ext cx="8799512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47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730885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矩形 41"/>
          <p:cNvSpPr/>
          <p:nvPr/>
        </p:nvSpPr>
        <p:spPr>
          <a:xfrm>
            <a:off x="3705225" y="574675"/>
            <a:ext cx="4314825" cy="1614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aphicFrame>
        <p:nvGraphicFramePr>
          <p:cNvPr id="62467" name="Group 3"/>
          <p:cNvGraphicFramePr>
            <a:graphicFrameLocks noGrp="1"/>
          </p:cNvGraphicFramePr>
          <p:nvPr/>
        </p:nvGraphicFramePr>
        <p:xfrm>
          <a:off x="320675" y="2798763"/>
          <a:ext cx="7869238" cy="3424238"/>
        </p:xfrm>
        <a:graphic>
          <a:graphicData uri="http://schemas.openxmlformats.org/drawingml/2006/table">
            <a:tbl>
              <a:tblPr/>
              <a:tblGrid>
                <a:gridCol w="1968500"/>
                <a:gridCol w="1966913"/>
                <a:gridCol w="1966912"/>
                <a:gridCol w="1966913"/>
              </a:tblGrid>
              <a:tr h="10334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Q1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Q2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Q3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Q4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endParaRPr kumimoji="0" lang="en-US" altLang="zh-CN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519" marR="88519" marT="44259" marB="442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3522" name="组合 23"/>
          <p:cNvGrpSpPr/>
          <p:nvPr/>
        </p:nvGrpSpPr>
        <p:grpSpPr>
          <a:xfrm>
            <a:off x="8793163" y="2862263"/>
            <a:ext cx="2820987" cy="1133475"/>
            <a:chOff x="0" y="0"/>
            <a:chExt cx="2820988" cy="1133475"/>
          </a:xfrm>
        </p:grpSpPr>
        <p:sp>
          <p:nvSpPr>
            <p:cNvPr id="6352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352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3525" name="直接连接符 2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526" name="组合 27"/>
          <p:cNvGrpSpPr/>
          <p:nvPr/>
        </p:nvGrpSpPr>
        <p:grpSpPr>
          <a:xfrm>
            <a:off x="8883650" y="4533900"/>
            <a:ext cx="2820988" cy="1133475"/>
            <a:chOff x="0" y="0"/>
            <a:chExt cx="2820988" cy="1133475"/>
          </a:xfrm>
        </p:grpSpPr>
        <p:sp>
          <p:nvSpPr>
            <p:cNvPr id="63527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3528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3529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椭圆 38"/>
          <p:cNvSpPr/>
          <p:nvPr/>
        </p:nvSpPr>
        <p:spPr>
          <a:xfrm>
            <a:off x="4727575" y="3749675"/>
            <a:ext cx="1677988" cy="1677988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514" name="矩形 41"/>
          <p:cNvSpPr/>
          <p:nvPr/>
        </p:nvSpPr>
        <p:spPr>
          <a:xfrm>
            <a:off x="4146550" y="160338"/>
            <a:ext cx="4186238" cy="1616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pSp>
        <p:nvGrpSpPr>
          <p:cNvPr id="64515" name="组合 27"/>
          <p:cNvGrpSpPr/>
          <p:nvPr/>
        </p:nvGrpSpPr>
        <p:grpSpPr>
          <a:xfrm>
            <a:off x="7966075" y="2817813"/>
            <a:ext cx="2820988" cy="1133475"/>
            <a:chOff x="0" y="0"/>
            <a:chExt cx="2820988" cy="1133475"/>
          </a:xfrm>
        </p:grpSpPr>
        <p:sp>
          <p:nvSpPr>
            <p:cNvPr id="6451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451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4518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19" name="组合 31"/>
          <p:cNvGrpSpPr/>
          <p:nvPr/>
        </p:nvGrpSpPr>
        <p:grpSpPr>
          <a:xfrm>
            <a:off x="7966075" y="4294188"/>
            <a:ext cx="2820988" cy="1133475"/>
            <a:chOff x="0" y="0"/>
            <a:chExt cx="2820988" cy="1133475"/>
          </a:xfrm>
        </p:grpSpPr>
        <p:sp>
          <p:nvSpPr>
            <p:cNvPr id="6452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452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4522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523" name="椭圆 4"/>
          <p:cNvSpPr/>
          <p:nvPr/>
        </p:nvSpPr>
        <p:spPr>
          <a:xfrm>
            <a:off x="4727575" y="2590800"/>
            <a:ext cx="1677988" cy="1676400"/>
          </a:xfrm>
          <a:prstGeom prst="ellipse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524" name="椭圆 36"/>
          <p:cNvSpPr/>
          <p:nvPr/>
        </p:nvSpPr>
        <p:spPr>
          <a:xfrm>
            <a:off x="5927725" y="3749675"/>
            <a:ext cx="1677988" cy="1677988"/>
          </a:xfrm>
          <a:prstGeom prst="ellipse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4525" name="组合 40"/>
          <p:cNvGrpSpPr/>
          <p:nvPr/>
        </p:nvGrpSpPr>
        <p:grpSpPr>
          <a:xfrm>
            <a:off x="1538288" y="2759075"/>
            <a:ext cx="2820987" cy="1133475"/>
            <a:chOff x="0" y="0"/>
            <a:chExt cx="2820988" cy="1133475"/>
          </a:xfrm>
        </p:grpSpPr>
        <p:sp>
          <p:nvSpPr>
            <p:cNvPr id="6452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452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4528" name="直接连接符 4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29" name="组合 45"/>
          <p:cNvGrpSpPr/>
          <p:nvPr/>
        </p:nvGrpSpPr>
        <p:grpSpPr>
          <a:xfrm>
            <a:off x="1538288" y="4237038"/>
            <a:ext cx="2820987" cy="1133475"/>
            <a:chOff x="0" y="0"/>
            <a:chExt cx="2820988" cy="1133475"/>
          </a:xfrm>
        </p:grpSpPr>
        <p:sp>
          <p:nvSpPr>
            <p:cNvPr id="6453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453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4532" name="直接连接符 4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533" name="文本框 1"/>
          <p:cNvSpPr txBox="1"/>
          <p:nvPr/>
        </p:nvSpPr>
        <p:spPr>
          <a:xfrm>
            <a:off x="5334000" y="3073400"/>
            <a:ext cx="465138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lang="en-US" altLang="zh-CN" sz="36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4534" name="组合 2"/>
          <p:cNvGrpSpPr/>
          <p:nvPr/>
        </p:nvGrpSpPr>
        <p:grpSpPr>
          <a:xfrm>
            <a:off x="5927725" y="2590800"/>
            <a:ext cx="1677988" cy="1676400"/>
            <a:chOff x="0" y="0"/>
            <a:chExt cx="1677880" cy="1677880"/>
          </a:xfrm>
        </p:grpSpPr>
        <p:sp>
          <p:nvSpPr>
            <p:cNvPr id="64535" name="椭圆 35"/>
            <p:cNvSpPr/>
            <p:nvPr/>
          </p:nvSpPr>
          <p:spPr>
            <a:xfrm>
              <a:off x="0" y="0"/>
              <a:ext cx="1677880" cy="1677880"/>
            </a:xfrm>
            <a:prstGeom prst="ellipse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536" name="文本框 25"/>
            <p:cNvSpPr txBox="1"/>
            <p:nvPr/>
          </p:nvSpPr>
          <p:spPr>
            <a:xfrm>
              <a:off x="611291" y="469597"/>
              <a:ext cx="4427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</a:t>
              </a:r>
              <a:endParaRPr lang="en-US" altLang="zh-CN" sz="3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4537" name="文本框 37"/>
          <p:cNvSpPr txBox="1"/>
          <p:nvPr/>
        </p:nvSpPr>
        <p:spPr>
          <a:xfrm>
            <a:off x="5351463" y="42656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lang="en-US" altLang="zh-CN" sz="36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538" name="文本框 49"/>
          <p:cNvSpPr txBox="1"/>
          <p:nvPr/>
        </p:nvSpPr>
        <p:spPr>
          <a:xfrm>
            <a:off x="6527800" y="4322763"/>
            <a:ext cx="4762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endParaRPr lang="en-US" altLang="zh-CN" sz="36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矩形 41"/>
          <p:cNvSpPr/>
          <p:nvPr/>
        </p:nvSpPr>
        <p:spPr>
          <a:xfrm>
            <a:off x="4146550" y="160338"/>
            <a:ext cx="4186238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aphicFrame>
        <p:nvGraphicFramePr>
          <p:cNvPr id="65538" name="Object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4513" y="3055938"/>
          <a:ext cx="67564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256405" imgH="2524125" progId="Excel.Chart.8">
                  <p:embed/>
                </p:oleObj>
              </mc:Choice>
              <mc:Fallback>
                <p:oleObj name="" r:id="rId1" imgW="4256405" imgH="2524125" progId="Excel.Chart.8">
                  <p:embed/>
                  <p:pic>
                    <p:nvPicPr>
                      <p:cNvPr id="0" name="図形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513" y="3055938"/>
                        <a:ext cx="6756400" cy="3978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39" name="组合 28"/>
          <p:cNvGrpSpPr/>
          <p:nvPr/>
        </p:nvGrpSpPr>
        <p:grpSpPr>
          <a:xfrm>
            <a:off x="8034338" y="1908175"/>
            <a:ext cx="2820987" cy="1563688"/>
            <a:chOff x="0" y="0"/>
            <a:chExt cx="2820988" cy="1564076"/>
          </a:xfrm>
        </p:grpSpPr>
        <p:sp>
          <p:nvSpPr>
            <p:cNvPr id="65540" name="矩形 29"/>
            <p:cNvSpPr/>
            <p:nvPr/>
          </p:nvSpPr>
          <p:spPr>
            <a:xfrm>
              <a:off x="36113" y="0"/>
              <a:ext cx="2748763" cy="1564076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zh-CN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5541" name="组合 27"/>
            <p:cNvGrpSpPr/>
            <p:nvPr/>
          </p:nvGrpSpPr>
          <p:grpSpPr>
            <a:xfrm>
              <a:off x="0" y="215300"/>
              <a:ext cx="2820988" cy="1133475"/>
              <a:chOff x="0" y="0"/>
              <a:chExt cx="2820988" cy="1133475"/>
            </a:xfrm>
          </p:grpSpPr>
          <p:sp>
            <p:nvSpPr>
              <p:cNvPr id="65542" name="矩形 52"/>
              <p:cNvSpPr/>
              <p:nvPr/>
            </p:nvSpPr>
            <p:spPr>
              <a:xfrm>
                <a:off x="0" y="272183"/>
                <a:ext cx="2820988" cy="8606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ts val="15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Arial" panose="020B0604020202020204" pitchFamily="34" charset="0"/>
                  </a:rPr>
                  <a:t>This is an example text . Go ahead and replace it. Add your text here. This is an example text . Go ahead and replace it. Add your text here.</a:t>
                </a:r>
                <a:endPara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65543" name="文本框 83"/>
              <p:cNvSpPr txBox="1"/>
              <p:nvPr/>
            </p:nvSpPr>
            <p:spPr>
              <a:xfrm>
                <a:off x="60325" y="653"/>
                <a:ext cx="949325" cy="300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defTabSz="685800"/>
                <a:r>
                  <a:rPr lang="en-US" altLang="zh-CN" sz="13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TEXT HERE</a:t>
                </a:r>
                <a:endPara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65544" name="直接连接符 30"/>
              <p:cNvCxnSpPr/>
              <p:nvPr/>
            </p:nvCxnSpPr>
            <p:spPr>
              <a:xfrm>
                <a:off x="90488" y="28575"/>
                <a:ext cx="0" cy="227012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545" name="组合 34"/>
          <p:cNvGrpSpPr/>
          <p:nvPr/>
        </p:nvGrpSpPr>
        <p:grpSpPr>
          <a:xfrm>
            <a:off x="8026400" y="3513138"/>
            <a:ext cx="2820988" cy="1563687"/>
            <a:chOff x="0" y="0"/>
            <a:chExt cx="2820988" cy="1564076"/>
          </a:xfrm>
        </p:grpSpPr>
        <p:sp>
          <p:nvSpPr>
            <p:cNvPr id="65546" name="矩形 35"/>
            <p:cNvSpPr/>
            <p:nvPr/>
          </p:nvSpPr>
          <p:spPr>
            <a:xfrm>
              <a:off x="36113" y="0"/>
              <a:ext cx="2748763" cy="1564076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zh-CN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5547" name="组合 27"/>
            <p:cNvGrpSpPr/>
            <p:nvPr/>
          </p:nvGrpSpPr>
          <p:grpSpPr>
            <a:xfrm>
              <a:off x="0" y="215300"/>
              <a:ext cx="2820988" cy="1133475"/>
              <a:chOff x="0" y="0"/>
              <a:chExt cx="2820988" cy="1133475"/>
            </a:xfrm>
          </p:grpSpPr>
          <p:sp>
            <p:nvSpPr>
              <p:cNvPr id="65548" name="矩形 52"/>
              <p:cNvSpPr/>
              <p:nvPr/>
            </p:nvSpPr>
            <p:spPr>
              <a:xfrm>
                <a:off x="0" y="272184"/>
                <a:ext cx="2820988" cy="8606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ts val="15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Arial" panose="020B0604020202020204" pitchFamily="34" charset="0"/>
                  </a:rPr>
                  <a:t>This is an example text . Go ahead and replace it. Add your text here. This is an example text . Go ahead and replace it. Add your text here.</a:t>
                </a:r>
                <a:endPara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65549" name="文本框 83"/>
              <p:cNvSpPr txBox="1"/>
              <p:nvPr/>
            </p:nvSpPr>
            <p:spPr>
              <a:xfrm>
                <a:off x="60325" y="654"/>
                <a:ext cx="949325" cy="300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defTabSz="685800"/>
                <a:r>
                  <a:rPr lang="en-US" altLang="zh-CN" sz="13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TEXT HERE</a:t>
                </a:r>
                <a:endPara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65550" name="直接连接符 30"/>
              <p:cNvCxnSpPr/>
              <p:nvPr/>
            </p:nvCxnSpPr>
            <p:spPr>
              <a:xfrm>
                <a:off x="90488" y="28575"/>
                <a:ext cx="0" cy="227012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551" name="组合 40"/>
          <p:cNvGrpSpPr/>
          <p:nvPr/>
        </p:nvGrpSpPr>
        <p:grpSpPr>
          <a:xfrm>
            <a:off x="8034338" y="5175250"/>
            <a:ext cx="2820987" cy="1563688"/>
            <a:chOff x="0" y="0"/>
            <a:chExt cx="2820988" cy="1564076"/>
          </a:xfrm>
        </p:grpSpPr>
        <p:sp>
          <p:nvSpPr>
            <p:cNvPr id="65552" name="矩形 41"/>
            <p:cNvSpPr/>
            <p:nvPr/>
          </p:nvSpPr>
          <p:spPr>
            <a:xfrm>
              <a:off x="36113" y="0"/>
              <a:ext cx="2748763" cy="1564076"/>
            </a:xfrm>
            <a:prstGeom prst="rect">
              <a:avLst/>
            </a:prstGeom>
            <a:solidFill>
              <a:srgbClr val="96D152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zh-CN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5553" name="组合 27"/>
            <p:cNvGrpSpPr/>
            <p:nvPr/>
          </p:nvGrpSpPr>
          <p:grpSpPr>
            <a:xfrm>
              <a:off x="0" y="215300"/>
              <a:ext cx="2820988" cy="1133475"/>
              <a:chOff x="0" y="0"/>
              <a:chExt cx="2820988" cy="1133475"/>
            </a:xfrm>
          </p:grpSpPr>
          <p:sp>
            <p:nvSpPr>
              <p:cNvPr id="65554" name="矩形 52"/>
              <p:cNvSpPr/>
              <p:nvPr/>
            </p:nvSpPr>
            <p:spPr>
              <a:xfrm>
                <a:off x="0" y="272183"/>
                <a:ext cx="2820988" cy="8606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ts val="15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Arial" panose="020B0604020202020204" pitchFamily="34" charset="0"/>
                  </a:rPr>
                  <a:t>This is an example text . Go ahead and replace it. Add your text here. This is an example text . Go ahead and replace it. Add your text here.</a:t>
                </a:r>
                <a:endPara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65555" name="文本框 83"/>
              <p:cNvSpPr txBox="1"/>
              <p:nvPr/>
            </p:nvSpPr>
            <p:spPr>
              <a:xfrm>
                <a:off x="60325" y="653"/>
                <a:ext cx="949325" cy="300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defTabSz="685800"/>
                <a:r>
                  <a:rPr lang="en-US" altLang="zh-CN" sz="13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TEXT HERE</a:t>
                </a:r>
                <a:endPara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65556" name="直接连接符 30"/>
              <p:cNvCxnSpPr/>
              <p:nvPr/>
            </p:nvCxnSpPr>
            <p:spPr>
              <a:xfrm>
                <a:off x="90488" y="28575"/>
                <a:ext cx="0" cy="227012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矩形 41"/>
          <p:cNvSpPr/>
          <p:nvPr/>
        </p:nvSpPr>
        <p:spPr>
          <a:xfrm>
            <a:off x="4146550" y="160338"/>
            <a:ext cx="4186238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aphicFrame>
        <p:nvGraphicFramePr>
          <p:cNvPr id="66562" name="Object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8025" y="2436813"/>
          <a:ext cx="67564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256405" imgH="2524125" progId="Excel.Chart.8">
                  <p:embed/>
                </p:oleObj>
              </mc:Choice>
              <mc:Fallback>
                <p:oleObj name="" r:id="rId1" imgW="4256405" imgH="2524125" progId="Excel.Chart.8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8025" y="2436813"/>
                        <a:ext cx="6756400" cy="3978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3" name="组合 27"/>
          <p:cNvGrpSpPr/>
          <p:nvPr/>
        </p:nvGrpSpPr>
        <p:grpSpPr>
          <a:xfrm>
            <a:off x="7975600" y="2101850"/>
            <a:ext cx="2820988" cy="1133475"/>
            <a:chOff x="0" y="0"/>
            <a:chExt cx="2820988" cy="1133475"/>
          </a:xfrm>
        </p:grpSpPr>
        <p:sp>
          <p:nvSpPr>
            <p:cNvPr id="6656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656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6566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567" name="组合 31"/>
          <p:cNvGrpSpPr/>
          <p:nvPr/>
        </p:nvGrpSpPr>
        <p:grpSpPr>
          <a:xfrm>
            <a:off x="7975600" y="3471863"/>
            <a:ext cx="2820988" cy="1133475"/>
            <a:chOff x="0" y="0"/>
            <a:chExt cx="2820988" cy="1133475"/>
          </a:xfrm>
        </p:grpSpPr>
        <p:sp>
          <p:nvSpPr>
            <p:cNvPr id="66568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6569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6570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571" name="组合 31"/>
          <p:cNvGrpSpPr/>
          <p:nvPr/>
        </p:nvGrpSpPr>
        <p:grpSpPr>
          <a:xfrm>
            <a:off x="7975600" y="4841875"/>
            <a:ext cx="2820988" cy="1133475"/>
            <a:chOff x="0" y="0"/>
            <a:chExt cx="2820988" cy="1133475"/>
          </a:xfrm>
        </p:grpSpPr>
        <p:sp>
          <p:nvSpPr>
            <p:cNvPr id="66572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6573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6574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586" name="矩形 9"/>
          <p:cNvSpPr/>
          <p:nvPr/>
        </p:nvSpPr>
        <p:spPr>
          <a:xfrm>
            <a:off x="3922713" y="0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587" name="矩形 8"/>
          <p:cNvSpPr/>
          <p:nvPr/>
        </p:nvSpPr>
        <p:spPr>
          <a:xfrm>
            <a:off x="2743200" y="0"/>
            <a:ext cx="8575675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588" name="矩形 7"/>
          <p:cNvSpPr/>
          <p:nvPr/>
        </p:nvSpPr>
        <p:spPr>
          <a:xfrm>
            <a:off x="1658938" y="0"/>
            <a:ext cx="8799512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589" name="矩形 6"/>
          <p:cNvSpPr/>
          <p:nvPr/>
        </p:nvSpPr>
        <p:spPr>
          <a:xfrm>
            <a:off x="800100" y="0"/>
            <a:ext cx="8805863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59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730885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矩形 6"/>
          <p:cNvSpPr/>
          <p:nvPr/>
        </p:nvSpPr>
        <p:spPr>
          <a:xfrm>
            <a:off x="0" y="2125663"/>
            <a:ext cx="12192000" cy="2606675"/>
          </a:xfrm>
          <a:prstGeom prst="rect">
            <a:avLst/>
          </a:prstGeom>
          <a:solidFill>
            <a:srgbClr val="40404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610" name="矩形 41"/>
          <p:cNvSpPr/>
          <p:nvPr/>
        </p:nvSpPr>
        <p:spPr>
          <a:xfrm>
            <a:off x="4002088" y="71438"/>
            <a:ext cx="4187825" cy="1458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pSp>
        <p:nvGrpSpPr>
          <p:cNvPr id="68611" name="组合 27"/>
          <p:cNvGrpSpPr/>
          <p:nvPr/>
        </p:nvGrpSpPr>
        <p:grpSpPr>
          <a:xfrm>
            <a:off x="1600200" y="2862263"/>
            <a:ext cx="2820988" cy="1133475"/>
            <a:chOff x="0" y="0"/>
            <a:chExt cx="2820988" cy="1133475"/>
          </a:xfrm>
        </p:grpSpPr>
        <p:sp>
          <p:nvSpPr>
            <p:cNvPr id="68612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8613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8614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615" name="组合 31"/>
          <p:cNvGrpSpPr/>
          <p:nvPr/>
        </p:nvGrpSpPr>
        <p:grpSpPr>
          <a:xfrm>
            <a:off x="4991100" y="2862263"/>
            <a:ext cx="2820988" cy="1133475"/>
            <a:chOff x="0" y="0"/>
            <a:chExt cx="2820988" cy="1133475"/>
          </a:xfrm>
        </p:grpSpPr>
        <p:sp>
          <p:nvSpPr>
            <p:cNvPr id="6861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861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8618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619" name="组合 35"/>
          <p:cNvGrpSpPr/>
          <p:nvPr/>
        </p:nvGrpSpPr>
        <p:grpSpPr>
          <a:xfrm>
            <a:off x="8382000" y="2862263"/>
            <a:ext cx="2820988" cy="1133475"/>
            <a:chOff x="0" y="0"/>
            <a:chExt cx="2820988" cy="1133475"/>
          </a:xfrm>
        </p:grpSpPr>
        <p:sp>
          <p:nvSpPr>
            <p:cNvPr id="6862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862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8622" name="直接连接符 3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623" name="组合 1"/>
          <p:cNvGrpSpPr/>
          <p:nvPr/>
        </p:nvGrpSpPr>
        <p:grpSpPr>
          <a:xfrm>
            <a:off x="1736725" y="4151313"/>
            <a:ext cx="1841500" cy="1841500"/>
            <a:chOff x="0" y="0"/>
            <a:chExt cx="1841183" cy="1841183"/>
          </a:xfrm>
        </p:grpSpPr>
        <p:sp>
          <p:nvSpPr>
            <p:cNvPr id="68624" name="椭圆 8"/>
            <p:cNvSpPr/>
            <p:nvPr/>
          </p:nvSpPr>
          <p:spPr>
            <a:xfrm>
              <a:off x="0" y="0"/>
              <a:ext cx="1841183" cy="1841183"/>
            </a:xfrm>
            <a:prstGeom prst="ellipse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625" name="Freeform 206"/>
            <p:cNvSpPr>
              <a:spLocks noEditPoints="1"/>
            </p:cNvSpPr>
            <p:nvPr/>
          </p:nvSpPr>
          <p:spPr>
            <a:xfrm>
              <a:off x="479090" y="513945"/>
              <a:ext cx="883002" cy="813292"/>
            </a:xfrm>
            <a:custGeom>
              <a:avLst/>
              <a:gdLst/>
              <a:ahLst/>
              <a:cxnLst>
                <a:cxn ang="0">
                  <a:pos x="821037" y="751327"/>
                </a:cxn>
                <a:cxn ang="0">
                  <a:pos x="797800" y="790055"/>
                </a:cxn>
                <a:cxn ang="0">
                  <a:pos x="759072" y="813292"/>
                </a:cxn>
                <a:cxn ang="0">
                  <a:pos x="116184" y="805546"/>
                </a:cxn>
                <a:cxn ang="0">
                  <a:pos x="85202" y="774564"/>
                </a:cxn>
                <a:cxn ang="0">
                  <a:pos x="77456" y="487975"/>
                </a:cxn>
                <a:cxn ang="0">
                  <a:pos x="356299" y="526703"/>
                </a:cxn>
                <a:cxn ang="0">
                  <a:pos x="410518" y="596414"/>
                </a:cxn>
                <a:cxn ang="0">
                  <a:pos x="487975" y="526703"/>
                </a:cxn>
                <a:cxn ang="0">
                  <a:pos x="542194" y="487975"/>
                </a:cxn>
                <a:cxn ang="0">
                  <a:pos x="821037" y="487975"/>
                </a:cxn>
                <a:cxn ang="0">
                  <a:pos x="240115" y="92948"/>
                </a:cxn>
                <a:cxn ang="0">
                  <a:pos x="302080" y="38728"/>
                </a:cxn>
                <a:cxn ang="0">
                  <a:pos x="387282" y="7746"/>
                </a:cxn>
                <a:cxn ang="0">
                  <a:pos x="480229" y="7746"/>
                </a:cxn>
                <a:cxn ang="0">
                  <a:pos x="573177" y="30983"/>
                </a:cxn>
                <a:cxn ang="0">
                  <a:pos x="650633" y="92948"/>
                </a:cxn>
                <a:cxn ang="0">
                  <a:pos x="565431" y="116185"/>
                </a:cxn>
                <a:cxn ang="0">
                  <a:pos x="503466" y="85202"/>
                </a:cxn>
                <a:cxn ang="0">
                  <a:pos x="433755" y="77456"/>
                </a:cxn>
                <a:cxn ang="0">
                  <a:pos x="348553" y="100693"/>
                </a:cxn>
                <a:cxn ang="0">
                  <a:pos x="271097" y="116185"/>
                </a:cxn>
                <a:cxn ang="0">
                  <a:pos x="69711" y="139421"/>
                </a:cxn>
                <a:cxn ang="0">
                  <a:pos x="844274" y="147167"/>
                </a:cxn>
                <a:cxn ang="0">
                  <a:pos x="875256" y="185895"/>
                </a:cxn>
                <a:cxn ang="0">
                  <a:pos x="883002" y="364045"/>
                </a:cxn>
                <a:cxn ang="0">
                  <a:pos x="859765" y="410519"/>
                </a:cxn>
                <a:cxn ang="0">
                  <a:pos x="813291" y="433756"/>
                </a:cxn>
                <a:cxn ang="0">
                  <a:pos x="46474" y="426010"/>
                </a:cxn>
                <a:cxn ang="0">
                  <a:pos x="7746" y="387282"/>
                </a:cxn>
                <a:cxn ang="0">
                  <a:pos x="0" y="209132"/>
                </a:cxn>
                <a:cxn ang="0">
                  <a:pos x="23237" y="162658"/>
                </a:cxn>
                <a:cxn ang="0">
                  <a:pos x="69711" y="139421"/>
                </a:cxn>
              </a:cxnLst>
              <a:pathLst>
                <a:path w="228" h="210">
                  <a:moveTo>
                    <a:pt x="212" y="126"/>
                  </a:moveTo>
                  <a:lnTo>
                    <a:pt x="212" y="194"/>
                  </a:lnTo>
                  <a:lnTo>
                    <a:pt x="210" y="200"/>
                  </a:lnTo>
                  <a:lnTo>
                    <a:pt x="206" y="204"/>
                  </a:lnTo>
                  <a:lnTo>
                    <a:pt x="202" y="208"/>
                  </a:lnTo>
                  <a:lnTo>
                    <a:pt x="196" y="210"/>
                  </a:lnTo>
                  <a:lnTo>
                    <a:pt x="36" y="210"/>
                  </a:lnTo>
                  <a:lnTo>
                    <a:pt x="30" y="208"/>
                  </a:lnTo>
                  <a:lnTo>
                    <a:pt x="24" y="204"/>
                  </a:lnTo>
                  <a:lnTo>
                    <a:pt x="22" y="200"/>
                  </a:lnTo>
                  <a:lnTo>
                    <a:pt x="20" y="194"/>
                  </a:lnTo>
                  <a:lnTo>
                    <a:pt x="20" y="126"/>
                  </a:lnTo>
                  <a:lnTo>
                    <a:pt x="92" y="126"/>
                  </a:lnTo>
                  <a:lnTo>
                    <a:pt x="92" y="136"/>
                  </a:lnTo>
                  <a:lnTo>
                    <a:pt x="106" y="136"/>
                  </a:lnTo>
                  <a:lnTo>
                    <a:pt x="106" y="154"/>
                  </a:lnTo>
                  <a:lnTo>
                    <a:pt x="126" y="154"/>
                  </a:lnTo>
                  <a:lnTo>
                    <a:pt x="126" y="136"/>
                  </a:lnTo>
                  <a:lnTo>
                    <a:pt x="140" y="136"/>
                  </a:lnTo>
                  <a:lnTo>
                    <a:pt x="140" y="126"/>
                  </a:lnTo>
                  <a:lnTo>
                    <a:pt x="210" y="126"/>
                  </a:lnTo>
                  <a:lnTo>
                    <a:pt x="212" y="126"/>
                  </a:lnTo>
                  <a:close/>
                  <a:moveTo>
                    <a:pt x="62" y="24"/>
                  </a:moveTo>
                  <a:lnTo>
                    <a:pt x="62" y="24"/>
                  </a:lnTo>
                  <a:lnTo>
                    <a:pt x="70" y="18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6" y="4"/>
                  </a:lnTo>
                  <a:lnTo>
                    <a:pt x="148" y="8"/>
                  </a:lnTo>
                  <a:lnTo>
                    <a:pt x="158" y="16"/>
                  </a:lnTo>
                  <a:lnTo>
                    <a:pt x="168" y="24"/>
                  </a:lnTo>
                  <a:lnTo>
                    <a:pt x="160" y="30"/>
                  </a:lnTo>
                  <a:lnTo>
                    <a:pt x="146" y="30"/>
                  </a:lnTo>
                  <a:lnTo>
                    <a:pt x="138" y="26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2" y="20"/>
                  </a:lnTo>
                  <a:lnTo>
                    <a:pt x="96" y="24"/>
                  </a:lnTo>
                  <a:lnTo>
                    <a:pt x="90" y="26"/>
                  </a:lnTo>
                  <a:lnTo>
                    <a:pt x="84" y="30"/>
                  </a:lnTo>
                  <a:lnTo>
                    <a:pt x="70" y="30"/>
                  </a:lnTo>
                  <a:lnTo>
                    <a:pt x="62" y="24"/>
                  </a:lnTo>
                  <a:close/>
                  <a:moveTo>
                    <a:pt x="18" y="36"/>
                  </a:moveTo>
                  <a:lnTo>
                    <a:pt x="210" y="36"/>
                  </a:lnTo>
                  <a:lnTo>
                    <a:pt x="218" y="38"/>
                  </a:lnTo>
                  <a:lnTo>
                    <a:pt x="222" y="42"/>
                  </a:lnTo>
                  <a:lnTo>
                    <a:pt x="226" y="48"/>
                  </a:lnTo>
                  <a:lnTo>
                    <a:pt x="228" y="54"/>
                  </a:lnTo>
                  <a:lnTo>
                    <a:pt x="228" y="94"/>
                  </a:lnTo>
                  <a:lnTo>
                    <a:pt x="226" y="100"/>
                  </a:lnTo>
                  <a:lnTo>
                    <a:pt x="222" y="106"/>
                  </a:lnTo>
                  <a:lnTo>
                    <a:pt x="218" y="110"/>
                  </a:lnTo>
                  <a:lnTo>
                    <a:pt x="210" y="112"/>
                  </a:lnTo>
                  <a:lnTo>
                    <a:pt x="18" y="112"/>
                  </a:lnTo>
                  <a:lnTo>
                    <a:pt x="12" y="110"/>
                  </a:lnTo>
                  <a:lnTo>
                    <a:pt x="6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  <p:grpSp>
        <p:nvGrpSpPr>
          <p:cNvPr id="68626" name="组合 2"/>
          <p:cNvGrpSpPr/>
          <p:nvPr/>
        </p:nvGrpSpPr>
        <p:grpSpPr>
          <a:xfrm>
            <a:off x="5264150" y="4262438"/>
            <a:ext cx="1841500" cy="1839912"/>
            <a:chOff x="0" y="0"/>
            <a:chExt cx="1841183" cy="1841183"/>
          </a:xfrm>
        </p:grpSpPr>
        <p:sp>
          <p:nvSpPr>
            <p:cNvPr id="68627" name="椭圆 42"/>
            <p:cNvSpPr/>
            <p:nvPr/>
          </p:nvSpPr>
          <p:spPr>
            <a:xfrm>
              <a:off x="0" y="0"/>
              <a:ext cx="1841183" cy="1841183"/>
            </a:xfrm>
            <a:prstGeom prst="ellipse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628" name="Freeform 189"/>
            <p:cNvSpPr>
              <a:spLocks noEditPoints="1"/>
            </p:cNvSpPr>
            <p:nvPr/>
          </p:nvSpPr>
          <p:spPr>
            <a:xfrm>
              <a:off x="534807" y="623835"/>
              <a:ext cx="771568" cy="593513"/>
            </a:xfrm>
            <a:custGeom>
              <a:avLst/>
              <a:gdLst/>
              <a:ahLst/>
              <a:cxnLst>
                <a:cxn ang="0">
                  <a:pos x="166184" y="421394"/>
                </a:cxn>
                <a:cxn ang="0">
                  <a:pos x="273016" y="427329"/>
                </a:cxn>
                <a:cxn ang="0">
                  <a:pos x="302692" y="546032"/>
                </a:cxn>
                <a:cxn ang="0">
                  <a:pos x="314562" y="569772"/>
                </a:cxn>
                <a:cxn ang="0">
                  <a:pos x="332368" y="587578"/>
                </a:cxn>
                <a:cxn ang="0">
                  <a:pos x="356108" y="593513"/>
                </a:cxn>
                <a:cxn ang="0">
                  <a:pos x="379849" y="593513"/>
                </a:cxn>
                <a:cxn ang="0">
                  <a:pos x="528227" y="551967"/>
                </a:cxn>
                <a:cxn ang="0">
                  <a:pos x="551968" y="540097"/>
                </a:cxn>
                <a:cxn ang="0">
                  <a:pos x="563838" y="522291"/>
                </a:cxn>
                <a:cxn ang="0">
                  <a:pos x="575708" y="504486"/>
                </a:cxn>
                <a:cxn ang="0">
                  <a:pos x="575708" y="480746"/>
                </a:cxn>
                <a:cxn ang="0">
                  <a:pos x="569773" y="474810"/>
                </a:cxn>
                <a:cxn ang="0">
                  <a:pos x="563838" y="445135"/>
                </a:cxn>
                <a:cxn ang="0">
                  <a:pos x="676606" y="451070"/>
                </a:cxn>
                <a:cxn ang="0">
                  <a:pos x="688476" y="492616"/>
                </a:cxn>
                <a:cxn ang="0">
                  <a:pos x="771568" y="474810"/>
                </a:cxn>
                <a:cxn ang="0">
                  <a:pos x="646930" y="0"/>
                </a:cxn>
                <a:cxn ang="0">
                  <a:pos x="563838" y="23741"/>
                </a:cxn>
                <a:cxn ang="0">
                  <a:pos x="575708" y="71222"/>
                </a:cxn>
                <a:cxn ang="0">
                  <a:pos x="308627" y="243340"/>
                </a:cxn>
                <a:cxn ang="0">
                  <a:pos x="148378" y="350173"/>
                </a:cxn>
                <a:cxn ang="0">
                  <a:pos x="142443" y="332367"/>
                </a:cxn>
                <a:cxn ang="0">
                  <a:pos x="0" y="344238"/>
                </a:cxn>
                <a:cxn ang="0">
                  <a:pos x="41546" y="504486"/>
                </a:cxn>
                <a:cxn ang="0">
                  <a:pos x="172119" y="439200"/>
                </a:cxn>
                <a:cxn ang="0">
                  <a:pos x="166184" y="421394"/>
                </a:cxn>
                <a:cxn ang="0">
                  <a:pos x="581644" y="178054"/>
                </a:cxn>
                <a:cxn ang="0">
                  <a:pos x="344238" y="320497"/>
                </a:cxn>
                <a:cxn ang="0">
                  <a:pos x="320497" y="284886"/>
                </a:cxn>
                <a:cxn ang="0">
                  <a:pos x="557903" y="142443"/>
                </a:cxn>
                <a:cxn ang="0">
                  <a:pos x="581644" y="178054"/>
                </a:cxn>
                <a:cxn ang="0">
                  <a:pos x="332368" y="433264"/>
                </a:cxn>
                <a:cxn ang="0">
                  <a:pos x="362043" y="433264"/>
                </a:cxn>
                <a:cxn ang="0">
                  <a:pos x="498552" y="439200"/>
                </a:cxn>
                <a:cxn ang="0">
                  <a:pos x="516357" y="492616"/>
                </a:cxn>
                <a:cxn ang="0">
                  <a:pos x="367979" y="534162"/>
                </a:cxn>
                <a:cxn ang="0">
                  <a:pos x="362043" y="534162"/>
                </a:cxn>
                <a:cxn ang="0">
                  <a:pos x="332368" y="433264"/>
                </a:cxn>
              </a:cxnLst>
              <a:pathLst>
                <a:path w="260" h="200">
                  <a:moveTo>
                    <a:pt x="56" y="142"/>
                  </a:moveTo>
                  <a:lnTo>
                    <a:pt x="92" y="144"/>
                  </a:lnTo>
                  <a:lnTo>
                    <a:pt x="102" y="184"/>
                  </a:lnTo>
                  <a:lnTo>
                    <a:pt x="106" y="192"/>
                  </a:lnTo>
                  <a:lnTo>
                    <a:pt x="112" y="198"/>
                  </a:lnTo>
                  <a:lnTo>
                    <a:pt x="120" y="200"/>
                  </a:lnTo>
                  <a:lnTo>
                    <a:pt x="128" y="200"/>
                  </a:lnTo>
                  <a:lnTo>
                    <a:pt x="178" y="186"/>
                  </a:lnTo>
                  <a:lnTo>
                    <a:pt x="186" y="182"/>
                  </a:lnTo>
                  <a:lnTo>
                    <a:pt x="190" y="176"/>
                  </a:lnTo>
                  <a:lnTo>
                    <a:pt x="194" y="170"/>
                  </a:lnTo>
                  <a:lnTo>
                    <a:pt x="194" y="162"/>
                  </a:lnTo>
                  <a:lnTo>
                    <a:pt x="192" y="160"/>
                  </a:lnTo>
                  <a:lnTo>
                    <a:pt x="190" y="150"/>
                  </a:lnTo>
                  <a:lnTo>
                    <a:pt x="228" y="152"/>
                  </a:lnTo>
                  <a:lnTo>
                    <a:pt x="232" y="166"/>
                  </a:lnTo>
                  <a:lnTo>
                    <a:pt x="260" y="160"/>
                  </a:lnTo>
                  <a:lnTo>
                    <a:pt x="218" y="0"/>
                  </a:lnTo>
                  <a:lnTo>
                    <a:pt x="190" y="8"/>
                  </a:lnTo>
                  <a:lnTo>
                    <a:pt x="194" y="24"/>
                  </a:lnTo>
                  <a:lnTo>
                    <a:pt x="104" y="82"/>
                  </a:lnTo>
                  <a:lnTo>
                    <a:pt x="50" y="118"/>
                  </a:lnTo>
                  <a:lnTo>
                    <a:pt x="48" y="112"/>
                  </a:lnTo>
                  <a:lnTo>
                    <a:pt x="0" y="116"/>
                  </a:lnTo>
                  <a:lnTo>
                    <a:pt x="14" y="170"/>
                  </a:lnTo>
                  <a:lnTo>
                    <a:pt x="58" y="148"/>
                  </a:lnTo>
                  <a:lnTo>
                    <a:pt x="56" y="142"/>
                  </a:lnTo>
                  <a:close/>
                  <a:moveTo>
                    <a:pt x="196" y="60"/>
                  </a:moveTo>
                  <a:lnTo>
                    <a:pt x="116" y="108"/>
                  </a:lnTo>
                  <a:lnTo>
                    <a:pt x="108" y="96"/>
                  </a:lnTo>
                  <a:lnTo>
                    <a:pt x="188" y="48"/>
                  </a:lnTo>
                  <a:lnTo>
                    <a:pt x="196" y="60"/>
                  </a:lnTo>
                  <a:close/>
                  <a:moveTo>
                    <a:pt x="112" y="146"/>
                  </a:moveTo>
                  <a:lnTo>
                    <a:pt x="122" y="146"/>
                  </a:lnTo>
                  <a:lnTo>
                    <a:pt x="168" y="148"/>
                  </a:lnTo>
                  <a:lnTo>
                    <a:pt x="174" y="166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12" y="1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  <p:grpSp>
        <p:nvGrpSpPr>
          <p:cNvPr id="68629" name="组合 3"/>
          <p:cNvGrpSpPr/>
          <p:nvPr/>
        </p:nvGrpSpPr>
        <p:grpSpPr>
          <a:xfrm>
            <a:off x="8791575" y="4160838"/>
            <a:ext cx="1841500" cy="1841500"/>
            <a:chOff x="0" y="0"/>
            <a:chExt cx="1841183" cy="1841183"/>
          </a:xfrm>
        </p:grpSpPr>
        <p:sp>
          <p:nvSpPr>
            <p:cNvPr id="68630" name="椭圆 57"/>
            <p:cNvSpPr/>
            <p:nvPr/>
          </p:nvSpPr>
          <p:spPr>
            <a:xfrm>
              <a:off x="0" y="0"/>
              <a:ext cx="1841183" cy="1841183"/>
            </a:xfrm>
            <a:prstGeom prst="ellipse">
              <a:avLst/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631" name="Freeform 196"/>
            <p:cNvSpPr>
              <a:spLocks noEditPoints="1"/>
            </p:cNvSpPr>
            <p:nvPr/>
          </p:nvSpPr>
          <p:spPr>
            <a:xfrm>
              <a:off x="515782" y="474165"/>
              <a:ext cx="809619" cy="892853"/>
            </a:xfrm>
            <a:custGeom>
              <a:avLst/>
              <a:gdLst/>
              <a:ahLst/>
              <a:cxnLst>
                <a:cxn ang="0">
                  <a:pos x="75665" y="211863"/>
                </a:cxn>
                <a:cxn ang="0">
                  <a:pos x="408593" y="174031"/>
                </a:cxn>
                <a:cxn ang="0">
                  <a:pos x="393460" y="484259"/>
                </a:cxn>
                <a:cxn ang="0">
                  <a:pos x="733954" y="0"/>
                </a:cxn>
                <a:cxn ang="0">
                  <a:pos x="809619" y="892853"/>
                </a:cxn>
                <a:cxn ang="0">
                  <a:pos x="491825" y="688556"/>
                </a:cxn>
                <a:cxn ang="0">
                  <a:pos x="529657" y="688556"/>
                </a:cxn>
                <a:cxn ang="0">
                  <a:pos x="302661" y="741522"/>
                </a:cxn>
                <a:cxn ang="0">
                  <a:pos x="302661" y="257263"/>
                </a:cxn>
                <a:cxn ang="0">
                  <a:pos x="113498" y="423727"/>
                </a:cxn>
                <a:cxn ang="0">
                  <a:pos x="113498" y="363194"/>
                </a:cxn>
                <a:cxn ang="0">
                  <a:pos x="151331" y="310229"/>
                </a:cxn>
                <a:cxn ang="0">
                  <a:pos x="113498" y="469126"/>
                </a:cxn>
                <a:cxn ang="0">
                  <a:pos x="151331" y="529659"/>
                </a:cxn>
                <a:cxn ang="0">
                  <a:pos x="113498" y="575058"/>
                </a:cxn>
                <a:cxn ang="0">
                  <a:pos x="151331" y="635590"/>
                </a:cxn>
                <a:cxn ang="0">
                  <a:pos x="113498" y="688556"/>
                </a:cxn>
                <a:cxn ang="0">
                  <a:pos x="151331" y="688556"/>
                </a:cxn>
                <a:cxn ang="0">
                  <a:pos x="658288" y="204297"/>
                </a:cxn>
                <a:cxn ang="0">
                  <a:pos x="658288" y="143764"/>
                </a:cxn>
                <a:cxn ang="0">
                  <a:pos x="658288" y="423727"/>
                </a:cxn>
                <a:cxn ang="0">
                  <a:pos x="658288" y="363194"/>
                </a:cxn>
                <a:cxn ang="0">
                  <a:pos x="703688" y="310229"/>
                </a:cxn>
                <a:cxn ang="0">
                  <a:pos x="658288" y="469126"/>
                </a:cxn>
                <a:cxn ang="0">
                  <a:pos x="703688" y="529659"/>
                </a:cxn>
                <a:cxn ang="0">
                  <a:pos x="658288" y="575058"/>
                </a:cxn>
                <a:cxn ang="0">
                  <a:pos x="703688" y="635590"/>
                </a:cxn>
                <a:cxn ang="0">
                  <a:pos x="658288" y="688556"/>
                </a:cxn>
                <a:cxn ang="0">
                  <a:pos x="703688" y="688556"/>
                </a:cxn>
                <a:cxn ang="0">
                  <a:pos x="575056" y="204297"/>
                </a:cxn>
                <a:cxn ang="0">
                  <a:pos x="575056" y="143764"/>
                </a:cxn>
                <a:cxn ang="0">
                  <a:pos x="575056" y="423727"/>
                </a:cxn>
                <a:cxn ang="0">
                  <a:pos x="575056" y="363194"/>
                </a:cxn>
                <a:cxn ang="0">
                  <a:pos x="612889" y="310229"/>
                </a:cxn>
                <a:cxn ang="0">
                  <a:pos x="575056" y="469126"/>
                </a:cxn>
                <a:cxn ang="0">
                  <a:pos x="612889" y="529659"/>
                </a:cxn>
                <a:cxn ang="0">
                  <a:pos x="575056" y="575058"/>
                </a:cxn>
                <a:cxn ang="0">
                  <a:pos x="612889" y="635590"/>
                </a:cxn>
                <a:cxn ang="0">
                  <a:pos x="575056" y="688556"/>
                </a:cxn>
                <a:cxn ang="0">
                  <a:pos x="612889" y="688556"/>
                </a:cxn>
                <a:cxn ang="0">
                  <a:pos x="491825" y="204297"/>
                </a:cxn>
                <a:cxn ang="0">
                  <a:pos x="491825" y="143764"/>
                </a:cxn>
                <a:cxn ang="0">
                  <a:pos x="491825" y="423727"/>
                </a:cxn>
                <a:cxn ang="0">
                  <a:pos x="491825" y="363194"/>
                </a:cxn>
                <a:cxn ang="0">
                  <a:pos x="529657" y="310229"/>
                </a:cxn>
                <a:cxn ang="0">
                  <a:pos x="491825" y="469126"/>
                </a:cxn>
                <a:cxn ang="0">
                  <a:pos x="529657" y="529659"/>
                </a:cxn>
                <a:cxn ang="0">
                  <a:pos x="491825" y="575058"/>
                </a:cxn>
                <a:cxn ang="0">
                  <a:pos x="529657" y="635590"/>
                </a:cxn>
              </a:cxnLst>
              <a:pathLst>
                <a:path w="214" h="236">
                  <a:moveTo>
                    <a:pt x="0" y="214"/>
                  </a:moveTo>
                  <a:lnTo>
                    <a:pt x="20" y="21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46"/>
                  </a:lnTo>
                  <a:lnTo>
                    <a:pt x="108" y="46"/>
                  </a:lnTo>
                  <a:lnTo>
                    <a:pt x="108" y="56"/>
                  </a:lnTo>
                  <a:lnTo>
                    <a:pt x="104" y="56"/>
                  </a:lnTo>
                  <a:lnTo>
                    <a:pt x="104" y="128"/>
                  </a:lnTo>
                  <a:lnTo>
                    <a:pt x="120" y="128"/>
                  </a:lnTo>
                  <a:lnTo>
                    <a:pt x="120" y="22"/>
                  </a:lnTo>
                  <a:lnTo>
                    <a:pt x="194" y="0"/>
                  </a:lnTo>
                  <a:lnTo>
                    <a:pt x="194" y="214"/>
                  </a:lnTo>
                  <a:lnTo>
                    <a:pt x="214" y="214"/>
                  </a:lnTo>
                  <a:lnTo>
                    <a:pt x="214" y="236"/>
                  </a:lnTo>
                  <a:lnTo>
                    <a:pt x="0" y="236"/>
                  </a:lnTo>
                  <a:lnTo>
                    <a:pt x="0" y="214"/>
                  </a:lnTo>
                  <a:close/>
                  <a:moveTo>
                    <a:pt x="130" y="182"/>
                  </a:moveTo>
                  <a:lnTo>
                    <a:pt x="130" y="196"/>
                  </a:lnTo>
                  <a:lnTo>
                    <a:pt x="140" y="196"/>
                  </a:lnTo>
                  <a:lnTo>
                    <a:pt x="140" y="182"/>
                  </a:lnTo>
                  <a:lnTo>
                    <a:pt x="130" y="182"/>
                  </a:lnTo>
                  <a:close/>
                  <a:moveTo>
                    <a:pt x="80" y="68"/>
                  </a:moveTo>
                  <a:lnTo>
                    <a:pt x="80" y="196"/>
                  </a:lnTo>
                  <a:lnTo>
                    <a:pt x="90" y="196"/>
                  </a:lnTo>
                  <a:lnTo>
                    <a:pt x="90" y="68"/>
                  </a:lnTo>
                  <a:lnTo>
                    <a:pt x="80" y="68"/>
                  </a:lnTo>
                  <a:close/>
                  <a:moveTo>
                    <a:pt x="30" y="96"/>
                  </a:moveTo>
                  <a:lnTo>
                    <a:pt x="30" y="96"/>
                  </a:lnTo>
                  <a:lnTo>
                    <a:pt x="30" y="112"/>
                  </a:lnTo>
                  <a:lnTo>
                    <a:pt x="40" y="112"/>
                  </a:lnTo>
                  <a:lnTo>
                    <a:pt x="40" y="96"/>
                  </a:lnTo>
                  <a:lnTo>
                    <a:pt x="30" y="96"/>
                  </a:lnTo>
                  <a:close/>
                  <a:moveTo>
                    <a:pt x="30" y="68"/>
                  </a:moveTo>
                  <a:lnTo>
                    <a:pt x="30" y="82"/>
                  </a:lnTo>
                  <a:lnTo>
                    <a:pt x="40" y="82"/>
                  </a:lnTo>
                  <a:lnTo>
                    <a:pt x="40" y="68"/>
                  </a:lnTo>
                  <a:lnTo>
                    <a:pt x="30" y="68"/>
                  </a:lnTo>
                  <a:close/>
                  <a:moveTo>
                    <a:pt x="30" y="124"/>
                  </a:moveTo>
                  <a:lnTo>
                    <a:pt x="30" y="124"/>
                  </a:lnTo>
                  <a:lnTo>
                    <a:pt x="30" y="140"/>
                  </a:lnTo>
                  <a:lnTo>
                    <a:pt x="40" y="140"/>
                  </a:lnTo>
                  <a:lnTo>
                    <a:pt x="40" y="124"/>
                  </a:lnTo>
                  <a:lnTo>
                    <a:pt x="30" y="124"/>
                  </a:lnTo>
                  <a:close/>
                  <a:moveTo>
                    <a:pt x="30" y="152"/>
                  </a:moveTo>
                  <a:lnTo>
                    <a:pt x="30" y="152"/>
                  </a:lnTo>
                  <a:lnTo>
                    <a:pt x="30" y="168"/>
                  </a:lnTo>
                  <a:lnTo>
                    <a:pt x="40" y="168"/>
                  </a:lnTo>
                  <a:lnTo>
                    <a:pt x="40" y="152"/>
                  </a:lnTo>
                  <a:lnTo>
                    <a:pt x="30" y="152"/>
                  </a:lnTo>
                  <a:close/>
                  <a:moveTo>
                    <a:pt x="30" y="182"/>
                  </a:moveTo>
                  <a:lnTo>
                    <a:pt x="30" y="196"/>
                  </a:lnTo>
                  <a:lnTo>
                    <a:pt x="40" y="196"/>
                  </a:lnTo>
                  <a:lnTo>
                    <a:pt x="40" y="182"/>
                  </a:lnTo>
                  <a:lnTo>
                    <a:pt x="30" y="182"/>
                  </a:lnTo>
                  <a:close/>
                  <a:moveTo>
                    <a:pt x="174" y="38"/>
                  </a:moveTo>
                  <a:lnTo>
                    <a:pt x="174" y="54"/>
                  </a:lnTo>
                  <a:lnTo>
                    <a:pt x="186" y="54"/>
                  </a:lnTo>
                  <a:lnTo>
                    <a:pt x="186" y="38"/>
                  </a:lnTo>
                  <a:lnTo>
                    <a:pt x="174" y="38"/>
                  </a:lnTo>
                  <a:close/>
                  <a:moveTo>
                    <a:pt x="174" y="96"/>
                  </a:moveTo>
                  <a:lnTo>
                    <a:pt x="174" y="96"/>
                  </a:lnTo>
                  <a:lnTo>
                    <a:pt x="174" y="112"/>
                  </a:lnTo>
                  <a:lnTo>
                    <a:pt x="186" y="112"/>
                  </a:lnTo>
                  <a:lnTo>
                    <a:pt x="186" y="96"/>
                  </a:lnTo>
                  <a:lnTo>
                    <a:pt x="174" y="96"/>
                  </a:lnTo>
                  <a:close/>
                  <a:moveTo>
                    <a:pt x="174" y="68"/>
                  </a:moveTo>
                  <a:lnTo>
                    <a:pt x="174" y="82"/>
                  </a:lnTo>
                  <a:lnTo>
                    <a:pt x="186" y="82"/>
                  </a:lnTo>
                  <a:lnTo>
                    <a:pt x="186" y="68"/>
                  </a:lnTo>
                  <a:lnTo>
                    <a:pt x="174" y="68"/>
                  </a:lnTo>
                  <a:close/>
                  <a:moveTo>
                    <a:pt x="174" y="124"/>
                  </a:moveTo>
                  <a:lnTo>
                    <a:pt x="174" y="124"/>
                  </a:lnTo>
                  <a:lnTo>
                    <a:pt x="174" y="140"/>
                  </a:lnTo>
                  <a:lnTo>
                    <a:pt x="186" y="140"/>
                  </a:lnTo>
                  <a:lnTo>
                    <a:pt x="186" y="124"/>
                  </a:lnTo>
                  <a:lnTo>
                    <a:pt x="174" y="124"/>
                  </a:lnTo>
                  <a:close/>
                  <a:moveTo>
                    <a:pt x="174" y="152"/>
                  </a:moveTo>
                  <a:lnTo>
                    <a:pt x="174" y="152"/>
                  </a:lnTo>
                  <a:lnTo>
                    <a:pt x="174" y="168"/>
                  </a:lnTo>
                  <a:lnTo>
                    <a:pt x="186" y="168"/>
                  </a:lnTo>
                  <a:lnTo>
                    <a:pt x="186" y="152"/>
                  </a:lnTo>
                  <a:lnTo>
                    <a:pt x="174" y="152"/>
                  </a:lnTo>
                  <a:close/>
                  <a:moveTo>
                    <a:pt x="174" y="182"/>
                  </a:moveTo>
                  <a:lnTo>
                    <a:pt x="174" y="196"/>
                  </a:lnTo>
                  <a:lnTo>
                    <a:pt x="186" y="196"/>
                  </a:lnTo>
                  <a:lnTo>
                    <a:pt x="186" y="182"/>
                  </a:lnTo>
                  <a:lnTo>
                    <a:pt x="174" y="182"/>
                  </a:lnTo>
                  <a:close/>
                  <a:moveTo>
                    <a:pt x="152" y="38"/>
                  </a:moveTo>
                  <a:lnTo>
                    <a:pt x="152" y="54"/>
                  </a:lnTo>
                  <a:lnTo>
                    <a:pt x="162" y="54"/>
                  </a:lnTo>
                  <a:lnTo>
                    <a:pt x="162" y="38"/>
                  </a:lnTo>
                  <a:lnTo>
                    <a:pt x="152" y="38"/>
                  </a:lnTo>
                  <a:close/>
                  <a:moveTo>
                    <a:pt x="152" y="96"/>
                  </a:moveTo>
                  <a:lnTo>
                    <a:pt x="152" y="96"/>
                  </a:lnTo>
                  <a:lnTo>
                    <a:pt x="152" y="112"/>
                  </a:lnTo>
                  <a:lnTo>
                    <a:pt x="162" y="112"/>
                  </a:lnTo>
                  <a:lnTo>
                    <a:pt x="162" y="96"/>
                  </a:lnTo>
                  <a:lnTo>
                    <a:pt x="152" y="96"/>
                  </a:lnTo>
                  <a:close/>
                  <a:moveTo>
                    <a:pt x="152" y="68"/>
                  </a:moveTo>
                  <a:lnTo>
                    <a:pt x="152" y="82"/>
                  </a:lnTo>
                  <a:lnTo>
                    <a:pt x="162" y="82"/>
                  </a:lnTo>
                  <a:lnTo>
                    <a:pt x="162" y="68"/>
                  </a:lnTo>
                  <a:lnTo>
                    <a:pt x="152" y="68"/>
                  </a:lnTo>
                  <a:close/>
                  <a:moveTo>
                    <a:pt x="152" y="124"/>
                  </a:moveTo>
                  <a:lnTo>
                    <a:pt x="152" y="124"/>
                  </a:lnTo>
                  <a:lnTo>
                    <a:pt x="152" y="140"/>
                  </a:lnTo>
                  <a:lnTo>
                    <a:pt x="162" y="140"/>
                  </a:lnTo>
                  <a:lnTo>
                    <a:pt x="162" y="124"/>
                  </a:lnTo>
                  <a:lnTo>
                    <a:pt x="152" y="124"/>
                  </a:lnTo>
                  <a:close/>
                  <a:moveTo>
                    <a:pt x="152" y="152"/>
                  </a:moveTo>
                  <a:lnTo>
                    <a:pt x="152" y="152"/>
                  </a:lnTo>
                  <a:lnTo>
                    <a:pt x="152" y="168"/>
                  </a:lnTo>
                  <a:lnTo>
                    <a:pt x="162" y="168"/>
                  </a:lnTo>
                  <a:lnTo>
                    <a:pt x="162" y="152"/>
                  </a:lnTo>
                  <a:lnTo>
                    <a:pt x="152" y="152"/>
                  </a:lnTo>
                  <a:close/>
                  <a:moveTo>
                    <a:pt x="152" y="182"/>
                  </a:moveTo>
                  <a:lnTo>
                    <a:pt x="152" y="196"/>
                  </a:lnTo>
                  <a:lnTo>
                    <a:pt x="162" y="196"/>
                  </a:lnTo>
                  <a:lnTo>
                    <a:pt x="162" y="182"/>
                  </a:lnTo>
                  <a:lnTo>
                    <a:pt x="152" y="182"/>
                  </a:lnTo>
                  <a:close/>
                  <a:moveTo>
                    <a:pt x="130" y="38"/>
                  </a:moveTo>
                  <a:lnTo>
                    <a:pt x="130" y="54"/>
                  </a:lnTo>
                  <a:lnTo>
                    <a:pt x="140" y="54"/>
                  </a:lnTo>
                  <a:lnTo>
                    <a:pt x="140" y="38"/>
                  </a:lnTo>
                  <a:lnTo>
                    <a:pt x="130" y="38"/>
                  </a:lnTo>
                  <a:close/>
                  <a:moveTo>
                    <a:pt x="130" y="96"/>
                  </a:moveTo>
                  <a:lnTo>
                    <a:pt x="130" y="96"/>
                  </a:lnTo>
                  <a:lnTo>
                    <a:pt x="130" y="112"/>
                  </a:lnTo>
                  <a:lnTo>
                    <a:pt x="140" y="112"/>
                  </a:lnTo>
                  <a:lnTo>
                    <a:pt x="140" y="96"/>
                  </a:lnTo>
                  <a:lnTo>
                    <a:pt x="130" y="96"/>
                  </a:lnTo>
                  <a:close/>
                  <a:moveTo>
                    <a:pt x="130" y="68"/>
                  </a:moveTo>
                  <a:lnTo>
                    <a:pt x="130" y="82"/>
                  </a:lnTo>
                  <a:lnTo>
                    <a:pt x="140" y="82"/>
                  </a:lnTo>
                  <a:lnTo>
                    <a:pt x="140" y="68"/>
                  </a:lnTo>
                  <a:lnTo>
                    <a:pt x="130" y="68"/>
                  </a:lnTo>
                  <a:close/>
                  <a:moveTo>
                    <a:pt x="130" y="124"/>
                  </a:moveTo>
                  <a:lnTo>
                    <a:pt x="130" y="124"/>
                  </a:lnTo>
                  <a:lnTo>
                    <a:pt x="130" y="140"/>
                  </a:lnTo>
                  <a:lnTo>
                    <a:pt x="140" y="140"/>
                  </a:lnTo>
                  <a:lnTo>
                    <a:pt x="140" y="124"/>
                  </a:lnTo>
                  <a:lnTo>
                    <a:pt x="130" y="124"/>
                  </a:lnTo>
                  <a:close/>
                  <a:moveTo>
                    <a:pt x="130" y="152"/>
                  </a:moveTo>
                  <a:lnTo>
                    <a:pt x="130" y="152"/>
                  </a:lnTo>
                  <a:lnTo>
                    <a:pt x="130" y="168"/>
                  </a:lnTo>
                  <a:lnTo>
                    <a:pt x="140" y="168"/>
                  </a:lnTo>
                  <a:lnTo>
                    <a:pt x="140" y="152"/>
                  </a:lnTo>
                  <a:lnTo>
                    <a:pt x="130" y="1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文本框 17"/>
          <p:cNvSpPr txBox="1"/>
          <p:nvPr/>
        </p:nvSpPr>
        <p:spPr>
          <a:xfrm>
            <a:off x="828675" y="2530475"/>
            <a:ext cx="6608763" cy="14446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8800" b="1" dirty="0">
                <a:solidFill>
                  <a:srgbClr val="6EA9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en-US" altLang="zh-CN" sz="8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ONTANTS</a:t>
            </a:r>
            <a:endParaRPr lang="zh-CN" altLang="en-US" sz="8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1202" name="直接连接符 19"/>
          <p:cNvCxnSpPr/>
          <p:nvPr/>
        </p:nvCxnSpPr>
        <p:spPr>
          <a:xfrm>
            <a:off x="935038" y="3806825"/>
            <a:ext cx="4940300" cy="0"/>
          </a:xfrm>
          <a:prstGeom prst="line">
            <a:avLst/>
          </a:prstGeom>
          <a:ln w="19050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03" name="椭圆 23"/>
          <p:cNvSpPr/>
          <p:nvPr/>
        </p:nvSpPr>
        <p:spPr>
          <a:xfrm>
            <a:off x="6202363" y="465138"/>
            <a:ext cx="5756275" cy="5754687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04" name="TextBox 42"/>
          <p:cNvSpPr txBox="1"/>
          <p:nvPr/>
        </p:nvSpPr>
        <p:spPr>
          <a:xfrm>
            <a:off x="8299450" y="1420813"/>
            <a:ext cx="14081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.PART1</a:t>
            </a:r>
            <a:endParaRPr lang="zh-CN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05" name="TextBox 42"/>
          <p:cNvSpPr txBox="1"/>
          <p:nvPr/>
        </p:nvSpPr>
        <p:spPr>
          <a:xfrm>
            <a:off x="8299450" y="2536825"/>
            <a:ext cx="14081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.PART2</a:t>
            </a:r>
            <a:endParaRPr lang="zh-CN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06" name="TextBox 42"/>
          <p:cNvSpPr txBox="1"/>
          <p:nvPr/>
        </p:nvSpPr>
        <p:spPr>
          <a:xfrm>
            <a:off x="8299450" y="3697288"/>
            <a:ext cx="14081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.PART3</a:t>
            </a:r>
            <a:endParaRPr lang="zh-CN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07" name="TextBox 42"/>
          <p:cNvSpPr txBox="1"/>
          <p:nvPr/>
        </p:nvSpPr>
        <p:spPr>
          <a:xfrm>
            <a:off x="8299450" y="4857750"/>
            <a:ext cx="14081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.PART4</a:t>
            </a:r>
            <a:endParaRPr lang="zh-CN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4" name="矩形 2"/>
          <p:cNvSpPr/>
          <p:nvPr/>
        </p:nvSpPr>
        <p:spPr>
          <a:xfrm>
            <a:off x="0" y="0"/>
            <a:ext cx="12192000" cy="2454275"/>
          </a:xfrm>
          <a:prstGeom prst="rect">
            <a:avLst/>
          </a:prstGeom>
          <a:solidFill>
            <a:srgbClr val="4AA85E">
              <a:alpha val="98822"/>
            </a:srgbClr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635" name="矩形 41"/>
          <p:cNvSpPr/>
          <p:nvPr/>
        </p:nvSpPr>
        <p:spPr>
          <a:xfrm>
            <a:off x="4002088" y="71438"/>
            <a:ext cx="4187825" cy="1458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pSp>
        <p:nvGrpSpPr>
          <p:cNvPr id="69636" name="组合 20"/>
          <p:cNvGrpSpPr/>
          <p:nvPr/>
        </p:nvGrpSpPr>
        <p:grpSpPr>
          <a:xfrm>
            <a:off x="1530350" y="2862263"/>
            <a:ext cx="2820988" cy="1133475"/>
            <a:chOff x="0" y="0"/>
            <a:chExt cx="2820988" cy="1133475"/>
          </a:xfrm>
        </p:grpSpPr>
        <p:sp>
          <p:nvSpPr>
            <p:cNvPr id="69637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9638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9639" name="直接连接符 23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40" name="组合 24"/>
          <p:cNvGrpSpPr/>
          <p:nvPr/>
        </p:nvGrpSpPr>
        <p:grpSpPr>
          <a:xfrm>
            <a:off x="1530350" y="4338638"/>
            <a:ext cx="2820988" cy="1133475"/>
            <a:chOff x="0" y="0"/>
            <a:chExt cx="2820988" cy="1133475"/>
          </a:xfrm>
        </p:grpSpPr>
        <p:sp>
          <p:nvSpPr>
            <p:cNvPr id="6964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964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9643" name="直接连接符 39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44" name="组合 27"/>
          <p:cNvGrpSpPr/>
          <p:nvPr/>
        </p:nvGrpSpPr>
        <p:grpSpPr>
          <a:xfrm>
            <a:off x="7686675" y="2862263"/>
            <a:ext cx="2820988" cy="1133475"/>
            <a:chOff x="0" y="0"/>
            <a:chExt cx="2820988" cy="1133475"/>
          </a:xfrm>
        </p:grpSpPr>
        <p:sp>
          <p:nvSpPr>
            <p:cNvPr id="6964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964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9647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48" name="组合 31"/>
          <p:cNvGrpSpPr/>
          <p:nvPr/>
        </p:nvGrpSpPr>
        <p:grpSpPr>
          <a:xfrm>
            <a:off x="7686675" y="4338638"/>
            <a:ext cx="2820988" cy="1133475"/>
            <a:chOff x="0" y="0"/>
            <a:chExt cx="2820988" cy="1133475"/>
          </a:xfrm>
        </p:grpSpPr>
        <p:sp>
          <p:nvSpPr>
            <p:cNvPr id="6964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6965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9651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52" name="组合 4"/>
          <p:cNvGrpSpPr/>
          <p:nvPr/>
        </p:nvGrpSpPr>
        <p:grpSpPr>
          <a:xfrm>
            <a:off x="246063" y="2862263"/>
            <a:ext cx="1098550" cy="1096962"/>
            <a:chOff x="0" y="0"/>
            <a:chExt cx="1097432" cy="1097432"/>
          </a:xfrm>
        </p:grpSpPr>
        <p:sp>
          <p:nvSpPr>
            <p:cNvPr id="69653" name="椭圆 3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654" name="Freeform 206"/>
            <p:cNvSpPr>
              <a:spLocks noEditPoints="1"/>
            </p:cNvSpPr>
            <p:nvPr/>
          </p:nvSpPr>
          <p:spPr>
            <a:xfrm>
              <a:off x="307700" y="326728"/>
              <a:ext cx="482032" cy="443977"/>
            </a:xfrm>
            <a:custGeom>
              <a:avLst/>
              <a:gdLst/>
              <a:ahLst/>
              <a:cxnLst>
                <a:cxn ang="0">
                  <a:pos x="448205" y="410150"/>
                </a:cxn>
                <a:cxn ang="0">
                  <a:pos x="435520" y="431292"/>
                </a:cxn>
                <a:cxn ang="0">
                  <a:pos x="414378" y="443977"/>
                </a:cxn>
                <a:cxn ang="0">
                  <a:pos x="63425" y="439749"/>
                </a:cxn>
                <a:cxn ang="0">
                  <a:pos x="46512" y="422835"/>
                </a:cxn>
                <a:cxn ang="0">
                  <a:pos x="42284" y="266386"/>
                </a:cxn>
                <a:cxn ang="0">
                  <a:pos x="194504" y="287528"/>
                </a:cxn>
                <a:cxn ang="0">
                  <a:pos x="224103" y="325583"/>
                </a:cxn>
                <a:cxn ang="0">
                  <a:pos x="266386" y="287528"/>
                </a:cxn>
                <a:cxn ang="0">
                  <a:pos x="295985" y="266386"/>
                </a:cxn>
                <a:cxn ang="0">
                  <a:pos x="448205" y="266386"/>
                </a:cxn>
                <a:cxn ang="0">
                  <a:pos x="131079" y="50740"/>
                </a:cxn>
                <a:cxn ang="0">
                  <a:pos x="164906" y="21142"/>
                </a:cxn>
                <a:cxn ang="0">
                  <a:pos x="211418" y="4228"/>
                </a:cxn>
                <a:cxn ang="0">
                  <a:pos x="262158" y="4228"/>
                </a:cxn>
                <a:cxn ang="0">
                  <a:pos x="312898" y="16913"/>
                </a:cxn>
                <a:cxn ang="0">
                  <a:pos x="355181" y="50740"/>
                </a:cxn>
                <a:cxn ang="0">
                  <a:pos x="308670" y="63425"/>
                </a:cxn>
                <a:cxn ang="0">
                  <a:pos x="274843" y="46512"/>
                </a:cxn>
                <a:cxn ang="0">
                  <a:pos x="236788" y="42284"/>
                </a:cxn>
                <a:cxn ang="0">
                  <a:pos x="190276" y="54969"/>
                </a:cxn>
                <a:cxn ang="0">
                  <a:pos x="147992" y="63425"/>
                </a:cxn>
                <a:cxn ang="0">
                  <a:pos x="38055" y="76110"/>
                </a:cxn>
                <a:cxn ang="0">
                  <a:pos x="460890" y="80339"/>
                </a:cxn>
                <a:cxn ang="0">
                  <a:pos x="477804" y="101480"/>
                </a:cxn>
                <a:cxn ang="0">
                  <a:pos x="482032" y="198733"/>
                </a:cxn>
                <a:cxn ang="0">
                  <a:pos x="469347" y="224103"/>
                </a:cxn>
                <a:cxn ang="0">
                  <a:pos x="443977" y="236788"/>
                </a:cxn>
                <a:cxn ang="0">
                  <a:pos x="25370" y="232559"/>
                </a:cxn>
                <a:cxn ang="0">
                  <a:pos x="4228" y="211418"/>
                </a:cxn>
                <a:cxn ang="0">
                  <a:pos x="0" y="114166"/>
                </a:cxn>
                <a:cxn ang="0">
                  <a:pos x="12685" y="88795"/>
                </a:cxn>
                <a:cxn ang="0">
                  <a:pos x="38055" y="76110"/>
                </a:cxn>
              </a:cxnLst>
              <a:pathLst>
                <a:path w="228" h="210">
                  <a:moveTo>
                    <a:pt x="212" y="126"/>
                  </a:moveTo>
                  <a:lnTo>
                    <a:pt x="212" y="194"/>
                  </a:lnTo>
                  <a:lnTo>
                    <a:pt x="210" y="200"/>
                  </a:lnTo>
                  <a:lnTo>
                    <a:pt x="206" y="204"/>
                  </a:lnTo>
                  <a:lnTo>
                    <a:pt x="202" y="208"/>
                  </a:lnTo>
                  <a:lnTo>
                    <a:pt x="196" y="210"/>
                  </a:lnTo>
                  <a:lnTo>
                    <a:pt x="36" y="210"/>
                  </a:lnTo>
                  <a:lnTo>
                    <a:pt x="30" y="208"/>
                  </a:lnTo>
                  <a:lnTo>
                    <a:pt x="24" y="204"/>
                  </a:lnTo>
                  <a:lnTo>
                    <a:pt x="22" y="200"/>
                  </a:lnTo>
                  <a:lnTo>
                    <a:pt x="20" y="194"/>
                  </a:lnTo>
                  <a:lnTo>
                    <a:pt x="20" y="126"/>
                  </a:lnTo>
                  <a:lnTo>
                    <a:pt x="92" y="126"/>
                  </a:lnTo>
                  <a:lnTo>
                    <a:pt x="92" y="136"/>
                  </a:lnTo>
                  <a:lnTo>
                    <a:pt x="106" y="136"/>
                  </a:lnTo>
                  <a:lnTo>
                    <a:pt x="106" y="154"/>
                  </a:lnTo>
                  <a:lnTo>
                    <a:pt x="126" y="154"/>
                  </a:lnTo>
                  <a:lnTo>
                    <a:pt x="126" y="136"/>
                  </a:lnTo>
                  <a:lnTo>
                    <a:pt x="140" y="136"/>
                  </a:lnTo>
                  <a:lnTo>
                    <a:pt x="140" y="126"/>
                  </a:lnTo>
                  <a:lnTo>
                    <a:pt x="210" y="126"/>
                  </a:lnTo>
                  <a:lnTo>
                    <a:pt x="212" y="126"/>
                  </a:lnTo>
                  <a:close/>
                  <a:moveTo>
                    <a:pt x="62" y="24"/>
                  </a:moveTo>
                  <a:lnTo>
                    <a:pt x="62" y="24"/>
                  </a:lnTo>
                  <a:lnTo>
                    <a:pt x="70" y="18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6" y="4"/>
                  </a:lnTo>
                  <a:lnTo>
                    <a:pt x="148" y="8"/>
                  </a:lnTo>
                  <a:lnTo>
                    <a:pt x="158" y="16"/>
                  </a:lnTo>
                  <a:lnTo>
                    <a:pt x="168" y="24"/>
                  </a:lnTo>
                  <a:lnTo>
                    <a:pt x="160" y="30"/>
                  </a:lnTo>
                  <a:lnTo>
                    <a:pt x="146" y="30"/>
                  </a:lnTo>
                  <a:lnTo>
                    <a:pt x="138" y="26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2" y="20"/>
                  </a:lnTo>
                  <a:lnTo>
                    <a:pt x="96" y="24"/>
                  </a:lnTo>
                  <a:lnTo>
                    <a:pt x="90" y="26"/>
                  </a:lnTo>
                  <a:lnTo>
                    <a:pt x="84" y="30"/>
                  </a:lnTo>
                  <a:lnTo>
                    <a:pt x="70" y="30"/>
                  </a:lnTo>
                  <a:lnTo>
                    <a:pt x="62" y="24"/>
                  </a:lnTo>
                  <a:close/>
                  <a:moveTo>
                    <a:pt x="18" y="36"/>
                  </a:moveTo>
                  <a:lnTo>
                    <a:pt x="210" y="36"/>
                  </a:lnTo>
                  <a:lnTo>
                    <a:pt x="218" y="38"/>
                  </a:lnTo>
                  <a:lnTo>
                    <a:pt x="222" y="42"/>
                  </a:lnTo>
                  <a:lnTo>
                    <a:pt x="226" y="48"/>
                  </a:lnTo>
                  <a:lnTo>
                    <a:pt x="228" y="54"/>
                  </a:lnTo>
                  <a:lnTo>
                    <a:pt x="228" y="94"/>
                  </a:lnTo>
                  <a:lnTo>
                    <a:pt x="226" y="100"/>
                  </a:lnTo>
                  <a:lnTo>
                    <a:pt x="222" y="106"/>
                  </a:lnTo>
                  <a:lnTo>
                    <a:pt x="218" y="110"/>
                  </a:lnTo>
                  <a:lnTo>
                    <a:pt x="210" y="112"/>
                  </a:lnTo>
                  <a:lnTo>
                    <a:pt x="18" y="112"/>
                  </a:lnTo>
                  <a:lnTo>
                    <a:pt x="12" y="110"/>
                  </a:lnTo>
                  <a:lnTo>
                    <a:pt x="6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  <p:grpSp>
        <p:nvGrpSpPr>
          <p:cNvPr id="69655" name="组合 5"/>
          <p:cNvGrpSpPr/>
          <p:nvPr/>
        </p:nvGrpSpPr>
        <p:grpSpPr>
          <a:xfrm>
            <a:off x="246063" y="4368800"/>
            <a:ext cx="1098550" cy="1096963"/>
            <a:chOff x="0" y="0"/>
            <a:chExt cx="1097432" cy="1097432"/>
          </a:xfrm>
        </p:grpSpPr>
        <p:sp>
          <p:nvSpPr>
            <p:cNvPr id="69656" name="椭圆 35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657" name="Freeform 112"/>
            <p:cNvSpPr>
              <a:spLocks noEditPoints="1"/>
            </p:cNvSpPr>
            <p:nvPr/>
          </p:nvSpPr>
          <p:spPr>
            <a:xfrm>
              <a:off x="286689" y="305405"/>
              <a:ext cx="524055" cy="486622"/>
            </a:xfrm>
            <a:custGeom>
              <a:avLst/>
              <a:gdLst/>
              <a:ahLst/>
              <a:cxnLst>
                <a:cxn ang="0">
                  <a:pos x="503259" y="4159"/>
                </a:cxn>
                <a:cxn ang="0">
                  <a:pos x="524055" y="33273"/>
                </a:cxn>
                <a:cxn ang="0">
                  <a:pos x="515737" y="349370"/>
                </a:cxn>
                <a:cxn ang="0">
                  <a:pos x="469986" y="357688"/>
                </a:cxn>
                <a:cxn ang="0">
                  <a:pos x="482463" y="33273"/>
                </a:cxn>
                <a:cxn ang="0">
                  <a:pos x="199640" y="320256"/>
                </a:cxn>
                <a:cxn ang="0">
                  <a:pos x="33273" y="357688"/>
                </a:cxn>
                <a:cxn ang="0">
                  <a:pos x="0" y="336892"/>
                </a:cxn>
                <a:cxn ang="0">
                  <a:pos x="0" y="20796"/>
                </a:cxn>
                <a:cxn ang="0">
                  <a:pos x="33273" y="0"/>
                </a:cxn>
                <a:cxn ang="0">
                  <a:pos x="461668" y="199640"/>
                </a:cxn>
                <a:cxn ang="0">
                  <a:pos x="357688" y="162207"/>
                </a:cxn>
                <a:cxn ang="0">
                  <a:pos x="461668" y="162207"/>
                </a:cxn>
                <a:cxn ang="0">
                  <a:pos x="411758" y="133093"/>
                </a:cxn>
                <a:cxn ang="0">
                  <a:pos x="411758" y="124775"/>
                </a:cxn>
                <a:cxn ang="0">
                  <a:pos x="461668" y="103979"/>
                </a:cxn>
                <a:cxn ang="0">
                  <a:pos x="411758" y="66547"/>
                </a:cxn>
                <a:cxn ang="0">
                  <a:pos x="461668" y="66547"/>
                </a:cxn>
                <a:cxn ang="0">
                  <a:pos x="303619" y="141412"/>
                </a:cxn>
                <a:cxn ang="0">
                  <a:pos x="303619" y="66547"/>
                </a:cxn>
                <a:cxn ang="0">
                  <a:pos x="153889" y="166366"/>
                </a:cxn>
                <a:cxn ang="0">
                  <a:pos x="70706" y="162207"/>
                </a:cxn>
                <a:cxn ang="0">
                  <a:pos x="158048" y="141412"/>
                </a:cxn>
                <a:cxn ang="0">
                  <a:pos x="178844" y="162207"/>
                </a:cxn>
                <a:cxn ang="0">
                  <a:pos x="212118" y="162207"/>
                </a:cxn>
                <a:cxn ang="0">
                  <a:pos x="241232" y="128934"/>
                </a:cxn>
                <a:cxn ang="0">
                  <a:pos x="253709" y="87342"/>
                </a:cxn>
                <a:cxn ang="0">
                  <a:pos x="207958" y="99820"/>
                </a:cxn>
                <a:cxn ang="0">
                  <a:pos x="195481" y="149730"/>
                </a:cxn>
                <a:cxn ang="0">
                  <a:pos x="166367" y="124775"/>
                </a:cxn>
                <a:cxn ang="0">
                  <a:pos x="91502" y="237072"/>
                </a:cxn>
                <a:cxn ang="0">
                  <a:pos x="91502" y="183003"/>
                </a:cxn>
                <a:cxn ang="0">
                  <a:pos x="262028" y="237072"/>
                </a:cxn>
                <a:cxn ang="0">
                  <a:pos x="237073" y="237072"/>
                </a:cxn>
                <a:cxn ang="0">
                  <a:pos x="224595" y="191321"/>
                </a:cxn>
                <a:cxn ang="0">
                  <a:pos x="162208" y="237072"/>
                </a:cxn>
                <a:cxn ang="0">
                  <a:pos x="162208" y="178844"/>
                </a:cxn>
                <a:cxn ang="0">
                  <a:pos x="341052" y="278664"/>
                </a:cxn>
                <a:cxn ang="0">
                  <a:pos x="299460" y="341051"/>
                </a:cxn>
                <a:cxn ang="0">
                  <a:pos x="270346" y="303619"/>
                </a:cxn>
                <a:cxn ang="0">
                  <a:pos x="253709" y="328574"/>
                </a:cxn>
                <a:cxn ang="0">
                  <a:pos x="282823" y="445030"/>
                </a:cxn>
                <a:cxn ang="0">
                  <a:pos x="420076" y="457508"/>
                </a:cxn>
                <a:cxn ang="0">
                  <a:pos x="407598" y="274505"/>
                </a:cxn>
                <a:cxn ang="0">
                  <a:pos x="374325" y="249550"/>
                </a:cxn>
                <a:cxn ang="0">
                  <a:pos x="345211" y="241231"/>
                </a:cxn>
                <a:cxn ang="0">
                  <a:pos x="12478" y="220436"/>
                </a:cxn>
                <a:cxn ang="0">
                  <a:pos x="12478" y="128934"/>
                </a:cxn>
              </a:cxnLst>
              <a:pathLst>
                <a:path w="252" h="234">
                  <a:moveTo>
                    <a:pt x="16" y="0"/>
                  </a:moveTo>
                  <a:lnTo>
                    <a:pt x="236" y="0"/>
                  </a:lnTo>
                  <a:lnTo>
                    <a:pt x="242" y="2"/>
                  </a:lnTo>
                  <a:lnTo>
                    <a:pt x="248" y="4"/>
                  </a:lnTo>
                  <a:lnTo>
                    <a:pt x="252" y="10"/>
                  </a:lnTo>
                  <a:lnTo>
                    <a:pt x="252" y="16"/>
                  </a:lnTo>
                  <a:lnTo>
                    <a:pt x="252" y="156"/>
                  </a:lnTo>
                  <a:lnTo>
                    <a:pt x="252" y="162"/>
                  </a:lnTo>
                  <a:lnTo>
                    <a:pt x="248" y="168"/>
                  </a:lnTo>
                  <a:lnTo>
                    <a:pt x="242" y="170"/>
                  </a:lnTo>
                  <a:lnTo>
                    <a:pt x="236" y="172"/>
                  </a:lnTo>
                  <a:lnTo>
                    <a:pt x="226" y="172"/>
                  </a:lnTo>
                  <a:lnTo>
                    <a:pt x="228" y="154"/>
                  </a:lnTo>
                  <a:lnTo>
                    <a:pt x="232" y="154"/>
                  </a:lnTo>
                  <a:lnTo>
                    <a:pt x="232" y="16"/>
                  </a:lnTo>
                  <a:lnTo>
                    <a:pt x="20" y="16"/>
                  </a:lnTo>
                  <a:lnTo>
                    <a:pt x="20" y="154"/>
                  </a:lnTo>
                  <a:lnTo>
                    <a:pt x="96" y="154"/>
                  </a:lnTo>
                  <a:lnTo>
                    <a:pt x="102" y="162"/>
                  </a:lnTo>
                  <a:lnTo>
                    <a:pt x="110" y="172"/>
                  </a:lnTo>
                  <a:lnTo>
                    <a:pt x="16" y="172"/>
                  </a:lnTo>
                  <a:lnTo>
                    <a:pt x="8" y="170"/>
                  </a:lnTo>
                  <a:lnTo>
                    <a:pt x="4" y="16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close/>
                  <a:moveTo>
                    <a:pt x="172" y="92"/>
                  </a:moveTo>
                  <a:lnTo>
                    <a:pt x="172" y="96"/>
                  </a:lnTo>
                  <a:lnTo>
                    <a:pt x="222" y="96"/>
                  </a:lnTo>
                  <a:lnTo>
                    <a:pt x="222" y="92"/>
                  </a:lnTo>
                  <a:lnTo>
                    <a:pt x="172" y="92"/>
                  </a:lnTo>
                  <a:close/>
                  <a:moveTo>
                    <a:pt x="172" y="78"/>
                  </a:moveTo>
                  <a:lnTo>
                    <a:pt x="172" y="82"/>
                  </a:lnTo>
                  <a:lnTo>
                    <a:pt x="222" y="82"/>
                  </a:lnTo>
                  <a:lnTo>
                    <a:pt x="222" y="78"/>
                  </a:lnTo>
                  <a:lnTo>
                    <a:pt x="172" y="78"/>
                  </a:lnTo>
                  <a:close/>
                  <a:moveTo>
                    <a:pt x="198" y="60"/>
                  </a:moveTo>
                  <a:lnTo>
                    <a:pt x="198" y="64"/>
                  </a:lnTo>
                  <a:lnTo>
                    <a:pt x="222" y="64"/>
                  </a:lnTo>
                  <a:lnTo>
                    <a:pt x="222" y="60"/>
                  </a:lnTo>
                  <a:lnTo>
                    <a:pt x="198" y="60"/>
                  </a:lnTo>
                  <a:close/>
                  <a:moveTo>
                    <a:pt x="198" y="46"/>
                  </a:moveTo>
                  <a:lnTo>
                    <a:pt x="198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198" y="46"/>
                  </a:lnTo>
                  <a:close/>
                  <a:moveTo>
                    <a:pt x="198" y="32"/>
                  </a:moveTo>
                  <a:lnTo>
                    <a:pt x="198" y="36"/>
                  </a:lnTo>
                  <a:lnTo>
                    <a:pt x="222" y="36"/>
                  </a:lnTo>
                  <a:lnTo>
                    <a:pt x="222" y="32"/>
                  </a:lnTo>
                  <a:lnTo>
                    <a:pt x="198" y="32"/>
                  </a:lnTo>
                  <a:close/>
                  <a:moveTo>
                    <a:pt x="146" y="32"/>
                  </a:moveTo>
                  <a:lnTo>
                    <a:pt x="146" y="68"/>
                  </a:lnTo>
                  <a:lnTo>
                    <a:pt x="190" y="68"/>
                  </a:lnTo>
                  <a:lnTo>
                    <a:pt x="190" y="32"/>
                  </a:lnTo>
                  <a:lnTo>
                    <a:pt x="146" y="32"/>
                  </a:lnTo>
                  <a:close/>
                  <a:moveTo>
                    <a:pt x="62" y="114"/>
                  </a:moveTo>
                  <a:lnTo>
                    <a:pt x="74" y="114"/>
                  </a:lnTo>
                  <a:lnTo>
                    <a:pt x="74" y="80"/>
                  </a:lnTo>
                  <a:lnTo>
                    <a:pt x="62" y="80"/>
                  </a:lnTo>
                  <a:lnTo>
                    <a:pt x="62" y="114"/>
                  </a:lnTo>
                  <a:close/>
                  <a:moveTo>
                    <a:pt x="34" y="78"/>
                  </a:moveTo>
                  <a:lnTo>
                    <a:pt x="38" y="86"/>
                  </a:lnTo>
                  <a:lnTo>
                    <a:pt x="62" y="68"/>
                  </a:lnTo>
                  <a:lnTo>
                    <a:pt x="76" y="68"/>
                  </a:lnTo>
                  <a:lnTo>
                    <a:pt x="84" y="76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96" y="82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6" y="56"/>
                  </a:lnTo>
                  <a:lnTo>
                    <a:pt x="114" y="54"/>
                  </a:lnTo>
                  <a:lnTo>
                    <a:pt x="116" y="62"/>
                  </a:lnTo>
                  <a:lnTo>
                    <a:pt x="124" y="52"/>
                  </a:lnTo>
                  <a:lnTo>
                    <a:pt x="134" y="44"/>
                  </a:lnTo>
                  <a:lnTo>
                    <a:pt x="122" y="42"/>
                  </a:lnTo>
                  <a:lnTo>
                    <a:pt x="110" y="38"/>
                  </a:lnTo>
                  <a:lnTo>
                    <a:pt x="112" y="46"/>
                  </a:lnTo>
                  <a:lnTo>
                    <a:pt x="100" y="48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4" y="72"/>
                  </a:lnTo>
                  <a:lnTo>
                    <a:pt x="90" y="70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62" y="58"/>
                  </a:lnTo>
                  <a:lnTo>
                    <a:pt x="34" y="78"/>
                  </a:lnTo>
                  <a:close/>
                  <a:moveTo>
                    <a:pt x="44" y="114"/>
                  </a:moveTo>
                  <a:lnTo>
                    <a:pt x="56" y="114"/>
                  </a:lnTo>
                  <a:lnTo>
                    <a:pt x="56" y="88"/>
                  </a:lnTo>
                  <a:lnTo>
                    <a:pt x="44" y="88"/>
                  </a:lnTo>
                  <a:lnTo>
                    <a:pt x="44" y="114"/>
                  </a:lnTo>
                  <a:close/>
                  <a:moveTo>
                    <a:pt x="114" y="114"/>
                  </a:moveTo>
                  <a:lnTo>
                    <a:pt x="126" y="114"/>
                  </a:lnTo>
                  <a:lnTo>
                    <a:pt x="126" y="64"/>
                  </a:lnTo>
                  <a:lnTo>
                    <a:pt x="114" y="64"/>
                  </a:lnTo>
                  <a:lnTo>
                    <a:pt x="114" y="114"/>
                  </a:lnTo>
                  <a:close/>
                  <a:moveTo>
                    <a:pt x="96" y="114"/>
                  </a:moveTo>
                  <a:lnTo>
                    <a:pt x="108" y="114"/>
                  </a:lnTo>
                  <a:lnTo>
                    <a:pt x="108" y="92"/>
                  </a:lnTo>
                  <a:lnTo>
                    <a:pt x="96" y="92"/>
                  </a:lnTo>
                  <a:lnTo>
                    <a:pt x="96" y="114"/>
                  </a:lnTo>
                  <a:close/>
                  <a:moveTo>
                    <a:pt x="78" y="114"/>
                  </a:moveTo>
                  <a:lnTo>
                    <a:pt x="90" y="114"/>
                  </a:lnTo>
                  <a:lnTo>
                    <a:pt x="90" y="86"/>
                  </a:lnTo>
                  <a:lnTo>
                    <a:pt x="78" y="86"/>
                  </a:lnTo>
                  <a:lnTo>
                    <a:pt x="78" y="114"/>
                  </a:lnTo>
                  <a:close/>
                  <a:moveTo>
                    <a:pt x="164" y="134"/>
                  </a:moveTo>
                  <a:lnTo>
                    <a:pt x="164" y="134"/>
                  </a:lnTo>
                  <a:lnTo>
                    <a:pt x="160" y="84"/>
                  </a:lnTo>
                  <a:lnTo>
                    <a:pt x="146" y="82"/>
                  </a:lnTo>
                  <a:lnTo>
                    <a:pt x="144" y="164"/>
                  </a:lnTo>
                  <a:lnTo>
                    <a:pt x="142" y="158"/>
                  </a:lnTo>
                  <a:lnTo>
                    <a:pt x="136" y="152"/>
                  </a:lnTo>
                  <a:lnTo>
                    <a:pt x="130" y="146"/>
                  </a:lnTo>
                  <a:lnTo>
                    <a:pt x="122" y="142"/>
                  </a:lnTo>
                  <a:lnTo>
                    <a:pt x="116" y="150"/>
                  </a:lnTo>
                  <a:lnTo>
                    <a:pt x="122" y="158"/>
                  </a:lnTo>
                  <a:lnTo>
                    <a:pt x="126" y="166"/>
                  </a:lnTo>
                  <a:lnTo>
                    <a:pt x="132" y="186"/>
                  </a:lnTo>
                  <a:lnTo>
                    <a:pt x="136" y="214"/>
                  </a:lnTo>
                  <a:lnTo>
                    <a:pt x="146" y="234"/>
                  </a:lnTo>
                  <a:lnTo>
                    <a:pt x="198" y="232"/>
                  </a:lnTo>
                  <a:lnTo>
                    <a:pt x="202" y="220"/>
                  </a:lnTo>
                  <a:lnTo>
                    <a:pt x="208" y="178"/>
                  </a:lnTo>
                  <a:lnTo>
                    <a:pt x="210" y="134"/>
                  </a:lnTo>
                  <a:lnTo>
                    <a:pt x="196" y="132"/>
                  </a:lnTo>
                  <a:lnTo>
                    <a:pt x="194" y="146"/>
                  </a:lnTo>
                  <a:lnTo>
                    <a:pt x="194" y="122"/>
                  </a:lnTo>
                  <a:lnTo>
                    <a:pt x="180" y="120"/>
                  </a:lnTo>
                  <a:lnTo>
                    <a:pt x="178" y="126"/>
                  </a:lnTo>
                  <a:lnTo>
                    <a:pt x="178" y="116"/>
                  </a:lnTo>
                  <a:lnTo>
                    <a:pt x="166" y="116"/>
                  </a:lnTo>
                  <a:lnTo>
                    <a:pt x="164" y="134"/>
                  </a:lnTo>
                  <a:close/>
                  <a:moveTo>
                    <a:pt x="6" y="62"/>
                  </a:moveTo>
                  <a:lnTo>
                    <a:pt x="6" y="106"/>
                  </a:lnTo>
                  <a:lnTo>
                    <a:pt x="12" y="106"/>
                  </a:lnTo>
                  <a:lnTo>
                    <a:pt x="12" y="62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  <p:grpSp>
        <p:nvGrpSpPr>
          <p:cNvPr id="69658" name="组合 6"/>
          <p:cNvGrpSpPr/>
          <p:nvPr/>
        </p:nvGrpSpPr>
        <p:grpSpPr>
          <a:xfrm>
            <a:off x="6446838" y="2903538"/>
            <a:ext cx="1098550" cy="1096962"/>
            <a:chOff x="0" y="0"/>
            <a:chExt cx="1097432" cy="1097432"/>
          </a:xfrm>
        </p:grpSpPr>
        <p:sp>
          <p:nvSpPr>
            <p:cNvPr id="69659" name="椭圆 37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660" name="Freeform 143"/>
            <p:cNvSpPr>
              <a:spLocks noEditPoints="1"/>
            </p:cNvSpPr>
            <p:nvPr/>
          </p:nvSpPr>
          <p:spPr>
            <a:xfrm>
              <a:off x="231688" y="336604"/>
              <a:ext cx="634055" cy="424224"/>
            </a:xfrm>
            <a:custGeom>
              <a:avLst/>
              <a:gdLst/>
              <a:ahLst/>
              <a:cxnLst>
                <a:cxn ang="0">
                  <a:pos x="570193" y="150531"/>
                </a:cxn>
                <a:cxn ang="0">
                  <a:pos x="593001" y="182462"/>
                </a:cxn>
                <a:cxn ang="0">
                  <a:pos x="624932" y="209831"/>
                </a:cxn>
                <a:cxn ang="0">
                  <a:pos x="629493" y="260008"/>
                </a:cxn>
                <a:cxn ang="0">
                  <a:pos x="524578" y="278254"/>
                </a:cxn>
                <a:cxn ang="0">
                  <a:pos x="478962" y="205270"/>
                </a:cxn>
                <a:cxn ang="0">
                  <a:pos x="447032" y="191585"/>
                </a:cxn>
                <a:cxn ang="0">
                  <a:pos x="501770" y="182462"/>
                </a:cxn>
                <a:cxn ang="0">
                  <a:pos x="483524" y="132285"/>
                </a:cxn>
                <a:cxn ang="0">
                  <a:pos x="465278" y="72985"/>
                </a:cxn>
                <a:cxn ang="0">
                  <a:pos x="501770" y="18246"/>
                </a:cxn>
                <a:cxn ang="0">
                  <a:pos x="579316" y="27369"/>
                </a:cxn>
                <a:cxn ang="0">
                  <a:pos x="602124" y="100354"/>
                </a:cxn>
                <a:cxn ang="0">
                  <a:pos x="200708" y="241762"/>
                </a:cxn>
                <a:cxn ang="0">
                  <a:pos x="177900" y="273693"/>
                </a:cxn>
                <a:cxn ang="0">
                  <a:pos x="150531" y="396855"/>
                </a:cxn>
                <a:cxn ang="0">
                  <a:pos x="218954" y="419662"/>
                </a:cxn>
                <a:cxn ang="0">
                  <a:pos x="387731" y="424224"/>
                </a:cxn>
                <a:cxn ang="0">
                  <a:pos x="515455" y="396855"/>
                </a:cxn>
                <a:cxn ang="0">
                  <a:pos x="488086" y="269131"/>
                </a:cxn>
                <a:cxn ang="0">
                  <a:pos x="428785" y="241762"/>
                </a:cxn>
                <a:cxn ang="0">
                  <a:pos x="392293" y="223516"/>
                </a:cxn>
                <a:cxn ang="0">
                  <a:pos x="410539" y="164216"/>
                </a:cxn>
                <a:cxn ang="0">
                  <a:pos x="424224" y="136846"/>
                </a:cxn>
                <a:cxn ang="0">
                  <a:pos x="424224" y="114039"/>
                </a:cxn>
                <a:cxn ang="0">
                  <a:pos x="415101" y="59300"/>
                </a:cxn>
                <a:cxn ang="0">
                  <a:pos x="378608" y="13685"/>
                </a:cxn>
                <a:cxn ang="0">
                  <a:pos x="296501" y="9123"/>
                </a:cxn>
                <a:cxn ang="0">
                  <a:pos x="250885" y="41054"/>
                </a:cxn>
                <a:cxn ang="0">
                  <a:pos x="246324" y="114039"/>
                </a:cxn>
                <a:cxn ang="0">
                  <a:pos x="241762" y="123162"/>
                </a:cxn>
                <a:cxn ang="0">
                  <a:pos x="250885" y="159654"/>
                </a:cxn>
                <a:cxn ang="0">
                  <a:pos x="278254" y="205270"/>
                </a:cxn>
                <a:cxn ang="0">
                  <a:pos x="255447" y="241762"/>
                </a:cxn>
                <a:cxn ang="0">
                  <a:pos x="36492" y="164216"/>
                </a:cxn>
                <a:cxn ang="0">
                  <a:pos x="72985" y="164216"/>
                </a:cxn>
                <a:cxn ang="0">
                  <a:pos x="82108" y="123162"/>
                </a:cxn>
                <a:cxn ang="0">
                  <a:pos x="63862" y="82108"/>
                </a:cxn>
                <a:cxn ang="0">
                  <a:pos x="63862" y="54739"/>
                </a:cxn>
                <a:cxn ang="0">
                  <a:pos x="82108" y="13685"/>
                </a:cxn>
                <a:cxn ang="0">
                  <a:pos x="150531" y="4562"/>
                </a:cxn>
                <a:cxn ang="0">
                  <a:pos x="187023" y="36492"/>
                </a:cxn>
                <a:cxn ang="0">
                  <a:pos x="191585" y="77546"/>
                </a:cxn>
                <a:cxn ang="0">
                  <a:pos x="182462" y="109477"/>
                </a:cxn>
                <a:cxn ang="0">
                  <a:pos x="168777" y="150531"/>
                </a:cxn>
                <a:cxn ang="0">
                  <a:pos x="214393" y="164216"/>
                </a:cxn>
                <a:cxn ang="0">
                  <a:pos x="241762" y="209831"/>
                </a:cxn>
                <a:cxn ang="0">
                  <a:pos x="182462" y="218954"/>
                </a:cxn>
                <a:cxn ang="0">
                  <a:pos x="132285" y="291939"/>
                </a:cxn>
                <a:cxn ang="0">
                  <a:pos x="18246" y="282816"/>
                </a:cxn>
                <a:cxn ang="0">
                  <a:pos x="9123" y="214393"/>
                </a:cxn>
                <a:cxn ang="0">
                  <a:pos x="36492" y="164216"/>
                </a:cxn>
              </a:cxnLst>
              <a:pathLst>
                <a:path w="278" h="186">
                  <a:moveTo>
                    <a:pt x="254" y="58"/>
                  </a:moveTo>
                  <a:lnTo>
                    <a:pt x="254" y="58"/>
                  </a:lnTo>
                  <a:lnTo>
                    <a:pt x="250" y="66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60" y="80"/>
                  </a:lnTo>
                  <a:lnTo>
                    <a:pt x="268" y="82"/>
                  </a:lnTo>
                  <a:lnTo>
                    <a:pt x="270" y="84"/>
                  </a:lnTo>
                  <a:lnTo>
                    <a:pt x="274" y="92"/>
                  </a:lnTo>
                  <a:lnTo>
                    <a:pt x="276" y="100"/>
                  </a:lnTo>
                  <a:lnTo>
                    <a:pt x="278" y="108"/>
                  </a:lnTo>
                  <a:lnTo>
                    <a:pt x="276" y="114"/>
                  </a:lnTo>
                  <a:lnTo>
                    <a:pt x="268" y="118"/>
                  </a:lnTo>
                  <a:lnTo>
                    <a:pt x="256" y="120"/>
                  </a:lnTo>
                  <a:lnTo>
                    <a:pt x="230" y="122"/>
                  </a:lnTo>
                  <a:lnTo>
                    <a:pt x="224" y="106"/>
                  </a:lnTo>
                  <a:lnTo>
                    <a:pt x="214" y="94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96" y="84"/>
                  </a:lnTo>
                  <a:lnTo>
                    <a:pt x="200" y="82"/>
                  </a:lnTo>
                  <a:lnTo>
                    <a:pt x="206" y="80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16" y="66"/>
                  </a:lnTo>
                  <a:lnTo>
                    <a:pt x="212" y="58"/>
                  </a:lnTo>
                  <a:lnTo>
                    <a:pt x="202" y="58"/>
                  </a:lnTo>
                  <a:lnTo>
                    <a:pt x="202" y="46"/>
                  </a:lnTo>
                  <a:lnTo>
                    <a:pt x="204" y="32"/>
                  </a:lnTo>
                  <a:lnTo>
                    <a:pt x="206" y="20"/>
                  </a:lnTo>
                  <a:lnTo>
                    <a:pt x="210" y="12"/>
                  </a:lnTo>
                  <a:lnTo>
                    <a:pt x="220" y="8"/>
                  </a:lnTo>
                  <a:lnTo>
                    <a:pt x="232" y="6"/>
                  </a:lnTo>
                  <a:lnTo>
                    <a:pt x="244" y="8"/>
                  </a:lnTo>
                  <a:lnTo>
                    <a:pt x="254" y="12"/>
                  </a:lnTo>
                  <a:lnTo>
                    <a:pt x="260" y="18"/>
                  </a:lnTo>
                  <a:lnTo>
                    <a:pt x="262" y="30"/>
                  </a:lnTo>
                  <a:lnTo>
                    <a:pt x="264" y="44"/>
                  </a:lnTo>
                  <a:lnTo>
                    <a:pt x="264" y="58"/>
                  </a:lnTo>
                  <a:lnTo>
                    <a:pt x="254" y="58"/>
                  </a:lnTo>
                  <a:close/>
                  <a:moveTo>
                    <a:pt x="88" y="106"/>
                  </a:moveTo>
                  <a:lnTo>
                    <a:pt x="88" y="106"/>
                  </a:lnTo>
                  <a:lnTo>
                    <a:pt x="82" y="112"/>
                  </a:lnTo>
                  <a:lnTo>
                    <a:pt x="78" y="120"/>
                  </a:lnTo>
                  <a:lnTo>
                    <a:pt x="70" y="138"/>
                  </a:lnTo>
                  <a:lnTo>
                    <a:pt x="68" y="158"/>
                  </a:lnTo>
                  <a:lnTo>
                    <a:pt x="66" y="174"/>
                  </a:lnTo>
                  <a:lnTo>
                    <a:pt x="70" y="176"/>
                  </a:lnTo>
                  <a:lnTo>
                    <a:pt x="78" y="180"/>
                  </a:lnTo>
                  <a:lnTo>
                    <a:pt x="96" y="184"/>
                  </a:lnTo>
                  <a:lnTo>
                    <a:pt x="118" y="186"/>
                  </a:lnTo>
                  <a:lnTo>
                    <a:pt x="144" y="186"/>
                  </a:lnTo>
                  <a:lnTo>
                    <a:pt x="170" y="186"/>
                  </a:lnTo>
                  <a:lnTo>
                    <a:pt x="192" y="184"/>
                  </a:lnTo>
                  <a:lnTo>
                    <a:pt x="212" y="180"/>
                  </a:lnTo>
                  <a:lnTo>
                    <a:pt x="226" y="174"/>
                  </a:lnTo>
                  <a:lnTo>
                    <a:pt x="226" y="156"/>
                  </a:lnTo>
                  <a:lnTo>
                    <a:pt x="220" y="136"/>
                  </a:lnTo>
                  <a:lnTo>
                    <a:pt x="214" y="118"/>
                  </a:lnTo>
                  <a:lnTo>
                    <a:pt x="208" y="112"/>
                  </a:lnTo>
                  <a:lnTo>
                    <a:pt x="204" y="106"/>
                  </a:lnTo>
                  <a:lnTo>
                    <a:pt x="188" y="106"/>
                  </a:lnTo>
                  <a:lnTo>
                    <a:pt x="182" y="106"/>
                  </a:lnTo>
                  <a:lnTo>
                    <a:pt x="176" y="104"/>
                  </a:lnTo>
                  <a:lnTo>
                    <a:pt x="172" y="98"/>
                  </a:lnTo>
                  <a:lnTo>
                    <a:pt x="170" y="88"/>
                  </a:lnTo>
                  <a:lnTo>
                    <a:pt x="176" y="80"/>
                  </a:lnTo>
                  <a:lnTo>
                    <a:pt x="180" y="72"/>
                  </a:lnTo>
                  <a:lnTo>
                    <a:pt x="182" y="70"/>
                  </a:lnTo>
                  <a:lnTo>
                    <a:pt x="184" y="66"/>
                  </a:lnTo>
                  <a:lnTo>
                    <a:pt x="186" y="60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4" y="50"/>
                  </a:lnTo>
                  <a:lnTo>
                    <a:pt x="184" y="36"/>
                  </a:lnTo>
                  <a:lnTo>
                    <a:pt x="182" y="26"/>
                  </a:lnTo>
                  <a:lnTo>
                    <a:pt x="180" y="16"/>
                  </a:lnTo>
                  <a:lnTo>
                    <a:pt x="172" y="10"/>
                  </a:lnTo>
                  <a:lnTo>
                    <a:pt x="166" y="6"/>
                  </a:lnTo>
                  <a:lnTo>
                    <a:pt x="160" y="4"/>
                  </a:lnTo>
                  <a:lnTo>
                    <a:pt x="144" y="2"/>
                  </a:lnTo>
                  <a:lnTo>
                    <a:pt x="130" y="4"/>
                  </a:lnTo>
                  <a:lnTo>
                    <a:pt x="122" y="8"/>
                  </a:lnTo>
                  <a:lnTo>
                    <a:pt x="116" y="12"/>
                  </a:lnTo>
                  <a:lnTo>
                    <a:pt x="110" y="18"/>
                  </a:lnTo>
                  <a:lnTo>
                    <a:pt x="108" y="26"/>
                  </a:lnTo>
                  <a:lnTo>
                    <a:pt x="106" y="36"/>
                  </a:lnTo>
                  <a:lnTo>
                    <a:pt x="108" y="50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10" y="70"/>
                  </a:lnTo>
                  <a:lnTo>
                    <a:pt x="112" y="72"/>
                  </a:lnTo>
                  <a:lnTo>
                    <a:pt x="116" y="82"/>
                  </a:lnTo>
                  <a:lnTo>
                    <a:pt x="122" y="90"/>
                  </a:lnTo>
                  <a:lnTo>
                    <a:pt x="120" y="96"/>
                  </a:lnTo>
                  <a:lnTo>
                    <a:pt x="118" y="102"/>
                  </a:lnTo>
                  <a:lnTo>
                    <a:pt x="112" y="106"/>
                  </a:lnTo>
                  <a:lnTo>
                    <a:pt x="106" y="106"/>
                  </a:lnTo>
                  <a:lnTo>
                    <a:pt x="88" y="106"/>
                  </a:lnTo>
                  <a:close/>
                  <a:moveTo>
                    <a:pt x="16" y="72"/>
                  </a:moveTo>
                  <a:lnTo>
                    <a:pt x="16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6" y="70"/>
                  </a:lnTo>
                  <a:lnTo>
                    <a:pt x="40" y="60"/>
                  </a:lnTo>
                  <a:lnTo>
                    <a:pt x="36" y="54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84" y="34"/>
                  </a:lnTo>
                  <a:lnTo>
                    <a:pt x="84" y="36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74" y="66"/>
                  </a:lnTo>
                  <a:lnTo>
                    <a:pt x="78" y="70"/>
                  </a:lnTo>
                  <a:lnTo>
                    <a:pt x="84" y="72"/>
                  </a:lnTo>
                  <a:lnTo>
                    <a:pt x="94" y="72"/>
                  </a:lnTo>
                  <a:lnTo>
                    <a:pt x="96" y="76"/>
                  </a:lnTo>
                  <a:lnTo>
                    <a:pt x="100" y="82"/>
                  </a:lnTo>
                  <a:lnTo>
                    <a:pt x="106" y="92"/>
                  </a:lnTo>
                  <a:lnTo>
                    <a:pt x="88" y="92"/>
                  </a:lnTo>
                  <a:lnTo>
                    <a:pt x="84" y="92"/>
                  </a:lnTo>
                  <a:lnTo>
                    <a:pt x="80" y="96"/>
                  </a:lnTo>
                  <a:lnTo>
                    <a:pt x="72" y="102"/>
                  </a:lnTo>
                  <a:lnTo>
                    <a:pt x="66" y="110"/>
                  </a:lnTo>
                  <a:lnTo>
                    <a:pt x="58" y="128"/>
                  </a:lnTo>
                  <a:lnTo>
                    <a:pt x="40" y="128"/>
                  </a:lnTo>
                  <a:lnTo>
                    <a:pt x="22" y="126"/>
                  </a:lnTo>
                  <a:lnTo>
                    <a:pt x="8" y="124"/>
                  </a:lnTo>
                  <a:lnTo>
                    <a:pt x="0" y="118"/>
                  </a:lnTo>
                  <a:lnTo>
                    <a:pt x="2" y="108"/>
                  </a:lnTo>
                  <a:lnTo>
                    <a:pt x="4" y="94"/>
                  </a:lnTo>
                  <a:lnTo>
                    <a:pt x="8" y="82"/>
                  </a:lnTo>
                  <a:lnTo>
                    <a:pt x="12" y="76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  <p:grpSp>
        <p:nvGrpSpPr>
          <p:cNvPr id="69661" name="组合 7"/>
          <p:cNvGrpSpPr/>
          <p:nvPr/>
        </p:nvGrpSpPr>
        <p:grpSpPr>
          <a:xfrm>
            <a:off x="6424613" y="4375150"/>
            <a:ext cx="1096962" cy="1096963"/>
            <a:chOff x="0" y="0"/>
            <a:chExt cx="1097432" cy="1097432"/>
          </a:xfrm>
        </p:grpSpPr>
        <p:sp>
          <p:nvSpPr>
            <p:cNvPr id="69662" name="椭圆 36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663" name="Freeform 173"/>
            <p:cNvSpPr>
              <a:spLocks noEditPoints="1"/>
            </p:cNvSpPr>
            <p:nvPr/>
          </p:nvSpPr>
          <p:spPr>
            <a:xfrm>
              <a:off x="302157" y="347163"/>
              <a:ext cx="493118" cy="403105"/>
            </a:xfrm>
            <a:custGeom>
              <a:avLst/>
              <a:gdLst/>
              <a:ahLst/>
              <a:cxnLst>
                <a:cxn ang="0">
                  <a:pos x="62618" y="0"/>
                </a:cxn>
                <a:cxn ang="0">
                  <a:pos x="461809" y="250473"/>
                </a:cxn>
                <a:cxn ang="0">
                  <a:pos x="352227" y="113496"/>
                </a:cxn>
                <a:cxn ang="0">
                  <a:pos x="363968" y="140891"/>
                </a:cxn>
                <a:cxn ang="0">
                  <a:pos x="367882" y="113496"/>
                </a:cxn>
                <a:cxn ang="0">
                  <a:pos x="360054" y="156546"/>
                </a:cxn>
                <a:cxn ang="0">
                  <a:pos x="336573" y="156546"/>
                </a:cxn>
                <a:cxn ang="0">
                  <a:pos x="336573" y="121323"/>
                </a:cxn>
                <a:cxn ang="0">
                  <a:pos x="313091" y="97841"/>
                </a:cxn>
                <a:cxn ang="0">
                  <a:pos x="324832" y="164373"/>
                </a:cxn>
                <a:cxn ang="0">
                  <a:pos x="352227" y="125237"/>
                </a:cxn>
                <a:cxn ang="0">
                  <a:pos x="348314" y="140891"/>
                </a:cxn>
                <a:cxn ang="0">
                  <a:pos x="360054" y="90014"/>
                </a:cxn>
                <a:cxn ang="0">
                  <a:pos x="383536" y="125237"/>
                </a:cxn>
                <a:cxn ang="0">
                  <a:pos x="391363" y="125237"/>
                </a:cxn>
                <a:cxn ang="0">
                  <a:pos x="199595" y="54791"/>
                </a:cxn>
                <a:cxn ang="0">
                  <a:pos x="180027" y="74359"/>
                </a:cxn>
                <a:cxn ang="0">
                  <a:pos x="199595" y="66532"/>
                </a:cxn>
                <a:cxn ang="0">
                  <a:pos x="273954" y="125237"/>
                </a:cxn>
                <a:cxn ang="0">
                  <a:pos x="242645" y="133064"/>
                </a:cxn>
                <a:cxn ang="0">
                  <a:pos x="207423" y="133064"/>
                </a:cxn>
                <a:cxn ang="0">
                  <a:pos x="234818" y="148718"/>
                </a:cxn>
                <a:cxn ang="0">
                  <a:pos x="273954" y="133064"/>
                </a:cxn>
                <a:cxn ang="0">
                  <a:pos x="285695" y="66532"/>
                </a:cxn>
                <a:cxn ang="0">
                  <a:pos x="215250" y="105668"/>
                </a:cxn>
                <a:cxn ang="0">
                  <a:pos x="215250" y="90014"/>
                </a:cxn>
                <a:cxn ang="0">
                  <a:pos x="211336" y="78273"/>
                </a:cxn>
                <a:cxn ang="0">
                  <a:pos x="136977" y="156546"/>
                </a:cxn>
                <a:cxn ang="0">
                  <a:pos x="129150" y="203509"/>
                </a:cxn>
                <a:cxn ang="0">
                  <a:pos x="226991" y="187855"/>
                </a:cxn>
                <a:cxn ang="0">
                  <a:pos x="195682" y="152632"/>
                </a:cxn>
                <a:cxn ang="0">
                  <a:pos x="203509" y="117409"/>
                </a:cxn>
                <a:cxn ang="0">
                  <a:pos x="172200" y="86100"/>
                </a:cxn>
                <a:cxn ang="0">
                  <a:pos x="148718" y="121323"/>
                </a:cxn>
                <a:cxn ang="0">
                  <a:pos x="148718" y="156546"/>
                </a:cxn>
                <a:cxn ang="0">
                  <a:pos x="86100" y="219164"/>
                </a:cxn>
                <a:cxn ang="0">
                  <a:pos x="473550" y="403105"/>
                </a:cxn>
                <a:cxn ang="0">
                  <a:pos x="86100" y="262214"/>
                </a:cxn>
                <a:cxn ang="0">
                  <a:pos x="172200" y="289609"/>
                </a:cxn>
                <a:cxn ang="0">
                  <a:pos x="164373" y="320919"/>
                </a:cxn>
                <a:cxn ang="0">
                  <a:pos x="97841" y="320919"/>
                </a:cxn>
                <a:cxn ang="0">
                  <a:pos x="97841" y="320919"/>
                </a:cxn>
                <a:cxn ang="0">
                  <a:pos x="270041" y="320919"/>
                </a:cxn>
                <a:cxn ang="0">
                  <a:pos x="336573" y="332659"/>
                </a:cxn>
                <a:cxn ang="0">
                  <a:pos x="356141" y="332659"/>
                </a:cxn>
                <a:cxn ang="0">
                  <a:pos x="152632" y="297437"/>
                </a:cxn>
                <a:cxn ang="0">
                  <a:pos x="109582" y="297437"/>
                </a:cxn>
                <a:cxn ang="0">
                  <a:pos x="109582" y="297437"/>
                </a:cxn>
                <a:cxn ang="0">
                  <a:pos x="254386" y="297437"/>
                </a:cxn>
                <a:cxn ang="0">
                  <a:pos x="317004" y="309178"/>
                </a:cxn>
                <a:cxn ang="0">
                  <a:pos x="340486" y="309178"/>
                </a:cxn>
                <a:cxn ang="0">
                  <a:pos x="117409" y="281782"/>
                </a:cxn>
                <a:cxn ang="0">
                  <a:pos x="230904" y="281782"/>
                </a:cxn>
                <a:cxn ang="0">
                  <a:pos x="230904" y="281782"/>
                </a:cxn>
                <a:cxn ang="0">
                  <a:pos x="328745" y="281782"/>
                </a:cxn>
                <a:cxn ang="0">
                  <a:pos x="391363" y="289609"/>
                </a:cxn>
                <a:cxn ang="0">
                  <a:pos x="78273" y="375710"/>
                </a:cxn>
                <a:cxn ang="0">
                  <a:pos x="453982" y="375710"/>
                </a:cxn>
                <a:cxn ang="0">
                  <a:pos x="191768" y="375710"/>
                </a:cxn>
                <a:cxn ang="0">
                  <a:pos x="136977" y="375710"/>
                </a:cxn>
              </a:cxnLst>
              <a:pathLst>
                <a:path w="252" h="206">
                  <a:moveTo>
                    <a:pt x="22" y="128"/>
                  </a:moveTo>
                  <a:lnTo>
                    <a:pt x="22" y="112"/>
                  </a:lnTo>
                  <a:lnTo>
                    <a:pt x="22" y="1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224" y="0"/>
                  </a:lnTo>
                  <a:lnTo>
                    <a:pt x="236" y="0"/>
                  </a:lnTo>
                  <a:lnTo>
                    <a:pt x="236" y="12"/>
                  </a:lnTo>
                  <a:lnTo>
                    <a:pt x="236" y="112"/>
                  </a:lnTo>
                  <a:lnTo>
                    <a:pt x="236" y="128"/>
                  </a:lnTo>
                  <a:lnTo>
                    <a:pt x="212" y="128"/>
                  </a:lnTo>
                  <a:lnTo>
                    <a:pt x="44" y="128"/>
                  </a:lnTo>
                  <a:lnTo>
                    <a:pt x="22" y="128"/>
                  </a:lnTo>
                  <a:close/>
                  <a:moveTo>
                    <a:pt x="180" y="54"/>
                  </a:moveTo>
                  <a:lnTo>
                    <a:pt x="180" y="58"/>
                  </a:lnTo>
                  <a:lnTo>
                    <a:pt x="182" y="58"/>
                  </a:lnTo>
                  <a:lnTo>
                    <a:pt x="184" y="60"/>
                  </a:lnTo>
                  <a:lnTo>
                    <a:pt x="186" y="64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90" y="74"/>
                  </a:lnTo>
                  <a:lnTo>
                    <a:pt x="190" y="72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88" y="58"/>
                  </a:lnTo>
                  <a:lnTo>
                    <a:pt x="182" y="54"/>
                  </a:lnTo>
                  <a:lnTo>
                    <a:pt x="180" y="54"/>
                  </a:lnTo>
                  <a:close/>
                  <a:moveTo>
                    <a:pt x="184" y="90"/>
                  </a:moveTo>
                  <a:lnTo>
                    <a:pt x="188" y="90"/>
                  </a:lnTo>
                  <a:lnTo>
                    <a:pt x="184" y="80"/>
                  </a:lnTo>
                  <a:lnTo>
                    <a:pt x="180" y="76"/>
                  </a:lnTo>
                  <a:lnTo>
                    <a:pt x="178" y="76"/>
                  </a:lnTo>
                  <a:lnTo>
                    <a:pt x="176" y="78"/>
                  </a:lnTo>
                  <a:lnTo>
                    <a:pt x="174" y="78"/>
                  </a:lnTo>
                  <a:lnTo>
                    <a:pt x="172" y="80"/>
                  </a:lnTo>
                  <a:lnTo>
                    <a:pt x="168" y="72"/>
                  </a:lnTo>
                  <a:lnTo>
                    <a:pt x="164" y="66"/>
                  </a:lnTo>
                  <a:lnTo>
                    <a:pt x="168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0" y="54"/>
                  </a:lnTo>
                  <a:lnTo>
                    <a:pt x="166" y="48"/>
                  </a:lnTo>
                  <a:lnTo>
                    <a:pt x="164" y="48"/>
                  </a:lnTo>
                  <a:lnTo>
                    <a:pt x="162" y="50"/>
                  </a:lnTo>
                  <a:lnTo>
                    <a:pt x="160" y="50"/>
                  </a:lnTo>
                  <a:lnTo>
                    <a:pt x="156" y="54"/>
                  </a:lnTo>
                  <a:lnTo>
                    <a:pt x="156" y="58"/>
                  </a:lnTo>
                  <a:lnTo>
                    <a:pt x="158" y="68"/>
                  </a:lnTo>
                  <a:lnTo>
                    <a:pt x="162" y="76"/>
                  </a:lnTo>
                  <a:lnTo>
                    <a:pt x="166" y="84"/>
                  </a:lnTo>
                  <a:lnTo>
                    <a:pt x="172" y="92"/>
                  </a:lnTo>
                  <a:lnTo>
                    <a:pt x="176" y="94"/>
                  </a:lnTo>
                  <a:lnTo>
                    <a:pt x="182" y="92"/>
                  </a:lnTo>
                  <a:lnTo>
                    <a:pt x="184" y="90"/>
                  </a:lnTo>
                  <a:close/>
                  <a:moveTo>
                    <a:pt x="180" y="64"/>
                  </a:moveTo>
                  <a:lnTo>
                    <a:pt x="180" y="64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6" y="70"/>
                  </a:lnTo>
                  <a:lnTo>
                    <a:pt x="178" y="72"/>
                  </a:lnTo>
                  <a:lnTo>
                    <a:pt x="180" y="70"/>
                  </a:lnTo>
                  <a:lnTo>
                    <a:pt x="182" y="68"/>
                  </a:lnTo>
                  <a:lnTo>
                    <a:pt x="182" y="66"/>
                  </a:lnTo>
                  <a:lnTo>
                    <a:pt x="180" y="64"/>
                  </a:lnTo>
                  <a:close/>
                  <a:moveTo>
                    <a:pt x="184" y="46"/>
                  </a:moveTo>
                  <a:lnTo>
                    <a:pt x="182" y="50"/>
                  </a:lnTo>
                  <a:lnTo>
                    <a:pt x="184" y="50"/>
                  </a:lnTo>
                  <a:lnTo>
                    <a:pt x="190" y="54"/>
                  </a:lnTo>
                  <a:lnTo>
                    <a:pt x="194" y="58"/>
                  </a:lnTo>
                  <a:lnTo>
                    <a:pt x="196" y="64"/>
                  </a:lnTo>
                  <a:lnTo>
                    <a:pt x="196" y="72"/>
                  </a:lnTo>
                  <a:lnTo>
                    <a:pt x="194" y="74"/>
                  </a:lnTo>
                  <a:lnTo>
                    <a:pt x="198" y="76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8" y="56"/>
                  </a:lnTo>
                  <a:lnTo>
                    <a:pt x="192" y="50"/>
                  </a:lnTo>
                  <a:lnTo>
                    <a:pt x="186" y="46"/>
                  </a:lnTo>
                  <a:lnTo>
                    <a:pt x="184" y="46"/>
                  </a:lnTo>
                  <a:close/>
                  <a:moveTo>
                    <a:pt x="102" y="28"/>
                  </a:moveTo>
                  <a:lnTo>
                    <a:pt x="102" y="28"/>
                  </a:lnTo>
                  <a:lnTo>
                    <a:pt x="98" y="30"/>
                  </a:lnTo>
                  <a:lnTo>
                    <a:pt x="94" y="32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6"/>
                  </a:lnTo>
                  <a:lnTo>
                    <a:pt x="102" y="34"/>
                  </a:lnTo>
                  <a:lnTo>
                    <a:pt x="136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40" y="60"/>
                  </a:lnTo>
                  <a:lnTo>
                    <a:pt x="140" y="64"/>
                  </a:lnTo>
                  <a:lnTo>
                    <a:pt x="136" y="64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6" y="64"/>
                  </a:lnTo>
                  <a:lnTo>
                    <a:pt x="122" y="64"/>
                  </a:lnTo>
                  <a:lnTo>
                    <a:pt x="108" y="64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20" y="70"/>
                  </a:lnTo>
                  <a:lnTo>
                    <a:pt x="118" y="74"/>
                  </a:lnTo>
                  <a:lnTo>
                    <a:pt x="118" y="76"/>
                  </a:lnTo>
                  <a:lnTo>
                    <a:pt x="120" y="76"/>
                  </a:lnTo>
                  <a:lnTo>
                    <a:pt x="122" y="78"/>
                  </a:lnTo>
                  <a:lnTo>
                    <a:pt x="124" y="78"/>
                  </a:lnTo>
                  <a:lnTo>
                    <a:pt x="130" y="70"/>
                  </a:lnTo>
                  <a:lnTo>
                    <a:pt x="136" y="70"/>
                  </a:lnTo>
                  <a:lnTo>
                    <a:pt x="140" y="68"/>
                  </a:lnTo>
                  <a:lnTo>
                    <a:pt x="144" y="66"/>
                  </a:lnTo>
                  <a:lnTo>
                    <a:pt x="146" y="64"/>
                  </a:lnTo>
                  <a:lnTo>
                    <a:pt x="146" y="60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44" y="32"/>
                  </a:lnTo>
                  <a:lnTo>
                    <a:pt x="140" y="30"/>
                  </a:lnTo>
                  <a:lnTo>
                    <a:pt x="136" y="28"/>
                  </a:lnTo>
                  <a:lnTo>
                    <a:pt x="102" y="28"/>
                  </a:lnTo>
                  <a:close/>
                  <a:moveTo>
                    <a:pt x="110" y="54"/>
                  </a:moveTo>
                  <a:lnTo>
                    <a:pt x="110" y="58"/>
                  </a:lnTo>
                  <a:lnTo>
                    <a:pt x="136" y="58"/>
                  </a:lnTo>
                  <a:lnTo>
                    <a:pt x="136" y="54"/>
                  </a:lnTo>
                  <a:lnTo>
                    <a:pt x="110" y="54"/>
                  </a:lnTo>
                  <a:close/>
                  <a:moveTo>
                    <a:pt x="110" y="46"/>
                  </a:moveTo>
                  <a:lnTo>
                    <a:pt x="110" y="50"/>
                  </a:lnTo>
                  <a:lnTo>
                    <a:pt x="136" y="50"/>
                  </a:lnTo>
                  <a:lnTo>
                    <a:pt x="136" y="46"/>
                  </a:lnTo>
                  <a:lnTo>
                    <a:pt x="110" y="46"/>
                  </a:lnTo>
                  <a:close/>
                  <a:moveTo>
                    <a:pt x="108" y="40"/>
                  </a:moveTo>
                  <a:lnTo>
                    <a:pt x="108" y="42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08" y="40"/>
                  </a:lnTo>
                  <a:close/>
                  <a:moveTo>
                    <a:pt x="70" y="80"/>
                  </a:moveTo>
                  <a:lnTo>
                    <a:pt x="70" y="80"/>
                  </a:lnTo>
                  <a:lnTo>
                    <a:pt x="66" y="84"/>
                  </a:lnTo>
                  <a:lnTo>
                    <a:pt x="64" y="90"/>
                  </a:lnTo>
                  <a:lnTo>
                    <a:pt x="62" y="102"/>
                  </a:lnTo>
                  <a:lnTo>
                    <a:pt x="66" y="104"/>
                  </a:lnTo>
                  <a:lnTo>
                    <a:pt x="72" y="106"/>
                  </a:lnTo>
                  <a:lnTo>
                    <a:pt x="88" y="106"/>
                  </a:lnTo>
                  <a:lnTo>
                    <a:pt x="106" y="106"/>
                  </a:lnTo>
                  <a:lnTo>
                    <a:pt x="116" y="102"/>
                  </a:lnTo>
                  <a:lnTo>
                    <a:pt x="116" y="96"/>
                  </a:lnTo>
                  <a:lnTo>
                    <a:pt x="114" y="90"/>
                  </a:lnTo>
                  <a:lnTo>
                    <a:pt x="112" y="84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98" y="74"/>
                  </a:lnTo>
                  <a:lnTo>
                    <a:pt x="100" y="68"/>
                  </a:lnTo>
                  <a:lnTo>
                    <a:pt x="102" y="66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2" y="52"/>
                  </a:lnTo>
                  <a:lnTo>
                    <a:pt x="98" y="46"/>
                  </a:lnTo>
                  <a:lnTo>
                    <a:pt x="94" y="44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8"/>
                  </a:lnTo>
                  <a:lnTo>
                    <a:pt x="76" y="52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82" y="74"/>
                  </a:lnTo>
                  <a:lnTo>
                    <a:pt x="80" y="78"/>
                  </a:lnTo>
                  <a:lnTo>
                    <a:pt x="76" y="80"/>
                  </a:lnTo>
                  <a:lnTo>
                    <a:pt x="70" y="80"/>
                  </a:lnTo>
                  <a:close/>
                  <a:moveTo>
                    <a:pt x="212" y="112"/>
                  </a:moveTo>
                  <a:lnTo>
                    <a:pt x="212" y="20"/>
                  </a:lnTo>
                  <a:lnTo>
                    <a:pt x="44" y="20"/>
                  </a:lnTo>
                  <a:lnTo>
                    <a:pt x="44" y="112"/>
                  </a:lnTo>
                  <a:lnTo>
                    <a:pt x="212" y="112"/>
                  </a:lnTo>
                  <a:close/>
                  <a:moveTo>
                    <a:pt x="236" y="134"/>
                  </a:moveTo>
                  <a:lnTo>
                    <a:pt x="252" y="174"/>
                  </a:lnTo>
                  <a:lnTo>
                    <a:pt x="252" y="198"/>
                  </a:lnTo>
                  <a:lnTo>
                    <a:pt x="242" y="206"/>
                  </a:lnTo>
                  <a:lnTo>
                    <a:pt x="12" y="206"/>
                  </a:lnTo>
                  <a:lnTo>
                    <a:pt x="0" y="198"/>
                  </a:lnTo>
                  <a:lnTo>
                    <a:pt x="0" y="174"/>
                  </a:lnTo>
                  <a:lnTo>
                    <a:pt x="22" y="134"/>
                  </a:lnTo>
                  <a:lnTo>
                    <a:pt x="44" y="134"/>
                  </a:lnTo>
                  <a:lnTo>
                    <a:pt x="212" y="134"/>
                  </a:lnTo>
                  <a:lnTo>
                    <a:pt x="236" y="134"/>
                  </a:lnTo>
                  <a:close/>
                  <a:moveTo>
                    <a:pt x="90" y="144"/>
                  </a:moveTo>
                  <a:lnTo>
                    <a:pt x="90" y="144"/>
                  </a:lnTo>
                  <a:lnTo>
                    <a:pt x="88" y="148"/>
                  </a:lnTo>
                  <a:lnTo>
                    <a:pt x="108" y="148"/>
                  </a:lnTo>
                  <a:lnTo>
                    <a:pt x="108" y="144"/>
                  </a:lnTo>
                  <a:lnTo>
                    <a:pt x="90" y="144"/>
                  </a:lnTo>
                  <a:close/>
                  <a:moveTo>
                    <a:pt x="84" y="164"/>
                  </a:moveTo>
                  <a:lnTo>
                    <a:pt x="84" y="164"/>
                  </a:lnTo>
                  <a:lnTo>
                    <a:pt x="82" y="170"/>
                  </a:lnTo>
                  <a:lnTo>
                    <a:pt x="104" y="170"/>
                  </a:lnTo>
                  <a:lnTo>
                    <a:pt x="104" y="164"/>
                  </a:lnTo>
                  <a:lnTo>
                    <a:pt x="84" y="164"/>
                  </a:lnTo>
                  <a:close/>
                  <a:moveTo>
                    <a:pt x="50" y="164"/>
                  </a:moveTo>
                  <a:lnTo>
                    <a:pt x="50" y="164"/>
                  </a:lnTo>
                  <a:lnTo>
                    <a:pt x="48" y="170"/>
                  </a:lnTo>
                  <a:lnTo>
                    <a:pt x="70" y="170"/>
                  </a:lnTo>
                  <a:lnTo>
                    <a:pt x="72" y="164"/>
                  </a:lnTo>
                  <a:lnTo>
                    <a:pt x="50" y="164"/>
                  </a:lnTo>
                  <a:close/>
                  <a:moveTo>
                    <a:pt x="116" y="164"/>
                  </a:moveTo>
                  <a:lnTo>
                    <a:pt x="116" y="164"/>
                  </a:lnTo>
                  <a:lnTo>
                    <a:pt x="116" y="170"/>
                  </a:lnTo>
                  <a:lnTo>
                    <a:pt x="138" y="170"/>
                  </a:lnTo>
                  <a:lnTo>
                    <a:pt x="138" y="164"/>
                  </a:lnTo>
                  <a:lnTo>
                    <a:pt x="116" y="164"/>
                  </a:lnTo>
                  <a:close/>
                  <a:moveTo>
                    <a:pt x="150" y="164"/>
                  </a:moveTo>
                  <a:lnTo>
                    <a:pt x="150" y="164"/>
                  </a:lnTo>
                  <a:lnTo>
                    <a:pt x="150" y="170"/>
                  </a:lnTo>
                  <a:lnTo>
                    <a:pt x="172" y="170"/>
                  </a:lnTo>
                  <a:lnTo>
                    <a:pt x="170" y="164"/>
                  </a:lnTo>
                  <a:lnTo>
                    <a:pt x="150" y="164"/>
                  </a:lnTo>
                  <a:close/>
                  <a:moveTo>
                    <a:pt x="182" y="164"/>
                  </a:moveTo>
                  <a:lnTo>
                    <a:pt x="182" y="164"/>
                  </a:lnTo>
                  <a:lnTo>
                    <a:pt x="182" y="170"/>
                  </a:lnTo>
                  <a:lnTo>
                    <a:pt x="204" y="170"/>
                  </a:lnTo>
                  <a:lnTo>
                    <a:pt x="204" y="164"/>
                  </a:lnTo>
                  <a:lnTo>
                    <a:pt x="182" y="164"/>
                  </a:lnTo>
                  <a:close/>
                  <a:moveTo>
                    <a:pt x="78" y="152"/>
                  </a:moveTo>
                  <a:lnTo>
                    <a:pt x="78" y="152"/>
                  </a:lnTo>
                  <a:lnTo>
                    <a:pt x="76" y="158"/>
                  </a:lnTo>
                  <a:lnTo>
                    <a:pt x="98" y="158"/>
                  </a:lnTo>
                  <a:lnTo>
                    <a:pt x="98" y="152"/>
                  </a:lnTo>
                  <a:lnTo>
                    <a:pt x="78" y="152"/>
                  </a:lnTo>
                  <a:close/>
                  <a:moveTo>
                    <a:pt x="56" y="152"/>
                  </a:moveTo>
                  <a:lnTo>
                    <a:pt x="56" y="152"/>
                  </a:lnTo>
                  <a:lnTo>
                    <a:pt x="52" y="158"/>
                  </a:lnTo>
                  <a:lnTo>
                    <a:pt x="66" y="158"/>
                  </a:lnTo>
                  <a:lnTo>
                    <a:pt x="68" y="152"/>
                  </a:lnTo>
                  <a:lnTo>
                    <a:pt x="56" y="152"/>
                  </a:lnTo>
                  <a:close/>
                  <a:moveTo>
                    <a:pt x="110" y="152"/>
                  </a:moveTo>
                  <a:lnTo>
                    <a:pt x="110" y="152"/>
                  </a:lnTo>
                  <a:lnTo>
                    <a:pt x="108" y="158"/>
                  </a:lnTo>
                  <a:lnTo>
                    <a:pt x="130" y="158"/>
                  </a:lnTo>
                  <a:lnTo>
                    <a:pt x="130" y="152"/>
                  </a:lnTo>
                  <a:lnTo>
                    <a:pt x="11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8"/>
                  </a:lnTo>
                  <a:lnTo>
                    <a:pt x="162" y="158"/>
                  </a:lnTo>
                  <a:lnTo>
                    <a:pt x="162" y="152"/>
                  </a:lnTo>
                  <a:lnTo>
                    <a:pt x="140" y="152"/>
                  </a:lnTo>
                  <a:close/>
                  <a:moveTo>
                    <a:pt x="174" y="152"/>
                  </a:moveTo>
                  <a:lnTo>
                    <a:pt x="174" y="152"/>
                  </a:lnTo>
                  <a:lnTo>
                    <a:pt x="174" y="158"/>
                  </a:lnTo>
                  <a:lnTo>
                    <a:pt x="202" y="158"/>
                  </a:lnTo>
                  <a:lnTo>
                    <a:pt x="200" y="152"/>
                  </a:lnTo>
                  <a:lnTo>
                    <a:pt x="174" y="152"/>
                  </a:lnTo>
                  <a:close/>
                  <a:moveTo>
                    <a:pt x="60" y="144"/>
                  </a:moveTo>
                  <a:lnTo>
                    <a:pt x="60" y="144"/>
                  </a:lnTo>
                  <a:lnTo>
                    <a:pt x="56" y="148"/>
                  </a:lnTo>
                  <a:lnTo>
                    <a:pt x="76" y="148"/>
                  </a:lnTo>
                  <a:lnTo>
                    <a:pt x="78" y="144"/>
                  </a:lnTo>
                  <a:lnTo>
                    <a:pt x="60" y="144"/>
                  </a:lnTo>
                  <a:close/>
                  <a:moveTo>
                    <a:pt x="118" y="144"/>
                  </a:moveTo>
                  <a:lnTo>
                    <a:pt x="118" y="144"/>
                  </a:lnTo>
                  <a:lnTo>
                    <a:pt x="118" y="148"/>
                  </a:lnTo>
                  <a:lnTo>
                    <a:pt x="138" y="148"/>
                  </a:lnTo>
                  <a:lnTo>
                    <a:pt x="138" y="144"/>
                  </a:lnTo>
                  <a:lnTo>
                    <a:pt x="118" y="144"/>
                  </a:lnTo>
                  <a:close/>
                  <a:moveTo>
                    <a:pt x="148" y="144"/>
                  </a:moveTo>
                  <a:lnTo>
                    <a:pt x="148" y="144"/>
                  </a:lnTo>
                  <a:lnTo>
                    <a:pt x="148" y="148"/>
                  </a:lnTo>
                  <a:lnTo>
                    <a:pt x="170" y="148"/>
                  </a:lnTo>
                  <a:lnTo>
                    <a:pt x="168" y="144"/>
                  </a:lnTo>
                  <a:lnTo>
                    <a:pt x="148" y="144"/>
                  </a:lnTo>
                  <a:close/>
                  <a:moveTo>
                    <a:pt x="178" y="144"/>
                  </a:moveTo>
                  <a:lnTo>
                    <a:pt x="178" y="144"/>
                  </a:lnTo>
                  <a:lnTo>
                    <a:pt x="180" y="148"/>
                  </a:lnTo>
                  <a:lnTo>
                    <a:pt x="200" y="148"/>
                  </a:lnTo>
                  <a:lnTo>
                    <a:pt x="198" y="144"/>
                  </a:lnTo>
                  <a:lnTo>
                    <a:pt x="178" y="144"/>
                  </a:lnTo>
                  <a:close/>
                  <a:moveTo>
                    <a:pt x="20" y="182"/>
                  </a:moveTo>
                  <a:lnTo>
                    <a:pt x="20" y="192"/>
                  </a:lnTo>
                  <a:lnTo>
                    <a:pt x="40" y="192"/>
                  </a:lnTo>
                  <a:lnTo>
                    <a:pt x="40" y="182"/>
                  </a:lnTo>
                  <a:lnTo>
                    <a:pt x="20" y="182"/>
                  </a:lnTo>
                  <a:close/>
                  <a:moveTo>
                    <a:pt x="212" y="182"/>
                  </a:moveTo>
                  <a:lnTo>
                    <a:pt x="212" y="192"/>
                  </a:lnTo>
                  <a:lnTo>
                    <a:pt x="232" y="192"/>
                  </a:lnTo>
                  <a:lnTo>
                    <a:pt x="232" y="182"/>
                  </a:lnTo>
                  <a:lnTo>
                    <a:pt x="212" y="182"/>
                  </a:lnTo>
                  <a:close/>
                  <a:moveTo>
                    <a:pt x="78" y="182"/>
                  </a:moveTo>
                  <a:lnTo>
                    <a:pt x="78" y="192"/>
                  </a:lnTo>
                  <a:lnTo>
                    <a:pt x="98" y="192"/>
                  </a:lnTo>
                  <a:lnTo>
                    <a:pt x="98" y="182"/>
                  </a:lnTo>
                  <a:lnTo>
                    <a:pt x="78" y="182"/>
                  </a:lnTo>
                  <a:close/>
                  <a:moveTo>
                    <a:pt x="50" y="182"/>
                  </a:moveTo>
                  <a:lnTo>
                    <a:pt x="50" y="192"/>
                  </a:lnTo>
                  <a:lnTo>
                    <a:pt x="70" y="192"/>
                  </a:lnTo>
                  <a:lnTo>
                    <a:pt x="70" y="182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矩形 41"/>
          <p:cNvSpPr/>
          <p:nvPr/>
        </p:nvSpPr>
        <p:spPr>
          <a:xfrm>
            <a:off x="4002088" y="71438"/>
            <a:ext cx="4187825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70658" name="矩形 19"/>
          <p:cNvSpPr/>
          <p:nvPr/>
        </p:nvSpPr>
        <p:spPr>
          <a:xfrm>
            <a:off x="3940175" y="3101975"/>
            <a:ext cx="120332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TEXT HERE</a:t>
            </a:r>
            <a:endParaRPr lang="en-US" altLang="zh-CN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sp>
        <p:nvSpPr>
          <p:cNvPr id="70659" name="矩形 50"/>
          <p:cNvSpPr/>
          <p:nvPr/>
        </p:nvSpPr>
        <p:spPr>
          <a:xfrm>
            <a:off x="2878138" y="4333875"/>
            <a:ext cx="120491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TEXT HERE</a:t>
            </a:r>
            <a:endParaRPr lang="en-US" altLang="zh-CN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sp>
        <p:nvSpPr>
          <p:cNvPr id="70660" name="矩形 66"/>
          <p:cNvSpPr/>
          <p:nvPr/>
        </p:nvSpPr>
        <p:spPr>
          <a:xfrm>
            <a:off x="7121525" y="5568950"/>
            <a:ext cx="120491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TEXT HERE</a:t>
            </a:r>
            <a:endParaRPr lang="en-US" altLang="zh-CN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grpSp>
        <p:nvGrpSpPr>
          <p:cNvPr id="70661" name="组合 67"/>
          <p:cNvGrpSpPr/>
          <p:nvPr/>
        </p:nvGrpSpPr>
        <p:grpSpPr>
          <a:xfrm>
            <a:off x="8969375" y="3765550"/>
            <a:ext cx="2820988" cy="941388"/>
            <a:chOff x="0" y="0"/>
            <a:chExt cx="2820988" cy="940876"/>
          </a:xfrm>
        </p:grpSpPr>
        <p:sp>
          <p:nvSpPr>
            <p:cNvPr id="70662" name="矩形 52"/>
            <p:cNvSpPr/>
            <p:nvPr/>
          </p:nvSpPr>
          <p:spPr>
            <a:xfrm>
              <a:off x="0" y="271462"/>
              <a:ext cx="2820988" cy="6694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70663" name="文本框 83"/>
            <p:cNvSpPr/>
            <p:nvPr/>
          </p:nvSpPr>
          <p:spPr>
            <a:xfrm>
              <a:off x="60325" y="0"/>
              <a:ext cx="912429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3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Calibri" panose="020F0502020204030204" pitchFamily="34" charset="0"/>
                </a:rPr>
                <a:t>TEXT HERE</a:t>
              </a:r>
              <a:endParaRPr lang="en-US" altLang="zh-CN" sz="13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endParaRPr>
            </a:p>
          </p:txBody>
        </p:sp>
        <p:sp>
          <p:nvSpPr>
            <p:cNvPr id="70664" name="直接连接符 70"/>
            <p:cNvSpPr/>
            <p:nvPr/>
          </p:nvSpPr>
          <p:spPr>
            <a:xfrm>
              <a:off x="90488" y="28575"/>
              <a:ext cx="1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0665" name="组合 71"/>
          <p:cNvGrpSpPr/>
          <p:nvPr/>
        </p:nvGrpSpPr>
        <p:grpSpPr>
          <a:xfrm>
            <a:off x="8969375" y="5067300"/>
            <a:ext cx="2820988" cy="941388"/>
            <a:chOff x="0" y="0"/>
            <a:chExt cx="2820988" cy="940876"/>
          </a:xfrm>
        </p:grpSpPr>
        <p:sp>
          <p:nvSpPr>
            <p:cNvPr id="70666" name="矩形 52"/>
            <p:cNvSpPr/>
            <p:nvPr/>
          </p:nvSpPr>
          <p:spPr>
            <a:xfrm>
              <a:off x="0" y="271462"/>
              <a:ext cx="2820988" cy="6694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70667" name="文本框 83"/>
            <p:cNvSpPr/>
            <p:nvPr/>
          </p:nvSpPr>
          <p:spPr>
            <a:xfrm>
              <a:off x="60325" y="0"/>
              <a:ext cx="912429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3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Calibri" panose="020F0502020204030204" pitchFamily="34" charset="0"/>
                </a:rPr>
                <a:t>TEXT HERE</a:t>
              </a:r>
              <a:endParaRPr lang="en-US" altLang="zh-CN" sz="13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endParaRPr>
            </a:p>
          </p:txBody>
        </p:sp>
        <p:sp>
          <p:nvSpPr>
            <p:cNvPr id="70668" name="直接连接符 74"/>
            <p:cNvSpPr/>
            <p:nvPr/>
          </p:nvSpPr>
          <p:spPr>
            <a:xfrm>
              <a:off x="90488" y="28575"/>
              <a:ext cx="1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0669" name="组合 75"/>
          <p:cNvGrpSpPr/>
          <p:nvPr/>
        </p:nvGrpSpPr>
        <p:grpSpPr>
          <a:xfrm>
            <a:off x="8969375" y="2405063"/>
            <a:ext cx="2820988" cy="941387"/>
            <a:chOff x="0" y="0"/>
            <a:chExt cx="2820988" cy="940876"/>
          </a:xfrm>
        </p:grpSpPr>
        <p:sp>
          <p:nvSpPr>
            <p:cNvPr id="70670" name="矩形 52"/>
            <p:cNvSpPr/>
            <p:nvPr/>
          </p:nvSpPr>
          <p:spPr>
            <a:xfrm>
              <a:off x="0" y="271462"/>
              <a:ext cx="2820988" cy="6694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70671" name="文本框 83"/>
            <p:cNvSpPr/>
            <p:nvPr/>
          </p:nvSpPr>
          <p:spPr>
            <a:xfrm>
              <a:off x="60325" y="0"/>
              <a:ext cx="912429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3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Calibri" panose="020F0502020204030204" pitchFamily="34" charset="0"/>
                </a:rPr>
                <a:t>TEXT HERE</a:t>
              </a:r>
              <a:endParaRPr lang="en-US" altLang="zh-CN" sz="13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endParaRPr>
            </a:p>
          </p:txBody>
        </p:sp>
        <p:sp>
          <p:nvSpPr>
            <p:cNvPr id="70672" name="直接连接符 78"/>
            <p:cNvSpPr/>
            <p:nvPr/>
          </p:nvSpPr>
          <p:spPr>
            <a:xfrm>
              <a:off x="90488" y="28575"/>
              <a:ext cx="1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0673" name="Organization Chart 2"/>
          <p:cNvGrpSpPr>
            <a:grpSpLocks noRot="1" noChangeAspect="1"/>
          </p:cNvGrpSpPr>
          <p:nvPr/>
        </p:nvGrpSpPr>
        <p:grpSpPr>
          <a:xfrm>
            <a:off x="612775" y="2967038"/>
            <a:ext cx="7096125" cy="2684462"/>
            <a:chOff x="0" y="0"/>
            <a:chExt cx="4032" cy="1152"/>
          </a:xfrm>
        </p:grpSpPr>
        <p:sp>
          <p:nvSpPr>
            <p:cNvPr id="70674" name="AutoShape 3"/>
            <p:cNvSpPr>
              <a:spLocks noRot="1" noChangeAspect="1"/>
            </p:cNvSpPr>
            <p:nvPr/>
          </p:nvSpPr>
          <p:spPr>
            <a:xfrm>
              <a:off x="0" y="0"/>
              <a:ext cx="4032" cy="115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675" name="_s1028"/>
            <p:cNvSpPr/>
            <p:nvPr/>
          </p:nvSpPr>
          <p:spPr>
            <a:xfrm>
              <a:off x="1584" y="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676" name="_s1029"/>
            <p:cNvSpPr/>
            <p:nvPr/>
          </p:nvSpPr>
          <p:spPr>
            <a:xfrm>
              <a:off x="2160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0677" name="_s1030"/>
            <p:cNvCxnSpPr>
              <a:stCxn id="70676" idx="0"/>
              <a:endCxn id="70675" idx="2"/>
            </p:cNvCxnSpPr>
            <p:nvPr/>
          </p:nvCxnSpPr>
          <p:spPr>
            <a:xfrm rot="5400000" flipH="1">
              <a:off x="2232" y="72"/>
              <a:ext cx="144" cy="576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78" name="_s1031"/>
            <p:cNvSpPr/>
            <p:nvPr/>
          </p:nvSpPr>
          <p:spPr>
            <a:xfrm>
              <a:off x="3168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0679" name="_s1032"/>
            <p:cNvCxnSpPr>
              <a:stCxn id="70678" idx="0"/>
              <a:endCxn id="70675" idx="2"/>
            </p:cNvCxnSpPr>
            <p:nvPr/>
          </p:nvCxnSpPr>
          <p:spPr>
            <a:xfrm rot="5400000" flipH="1">
              <a:off x="2736" y="-432"/>
              <a:ext cx="144" cy="1584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0" name="_s1033"/>
            <p:cNvSpPr/>
            <p:nvPr/>
          </p:nvSpPr>
          <p:spPr>
            <a:xfrm>
              <a:off x="0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0681" name="_s1034"/>
            <p:cNvCxnSpPr>
              <a:stCxn id="70680" idx="0"/>
              <a:endCxn id="70675" idx="2"/>
            </p:cNvCxnSpPr>
            <p:nvPr/>
          </p:nvCxnSpPr>
          <p:spPr>
            <a:xfrm rot="-5400000">
              <a:off x="1152" y="-432"/>
              <a:ext cx="144" cy="1584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2" name="_s1035"/>
            <p:cNvSpPr/>
            <p:nvPr/>
          </p:nvSpPr>
          <p:spPr>
            <a:xfrm>
              <a:off x="1152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0683" name="_s1036"/>
            <p:cNvCxnSpPr>
              <a:stCxn id="70682" idx="0"/>
              <a:endCxn id="70675" idx="2"/>
            </p:cNvCxnSpPr>
            <p:nvPr/>
          </p:nvCxnSpPr>
          <p:spPr>
            <a:xfrm rot="-5400000">
              <a:off x="1728" y="144"/>
              <a:ext cx="144" cy="432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4" name="_s1037"/>
            <p:cNvSpPr/>
            <p:nvPr/>
          </p:nvSpPr>
          <p:spPr>
            <a:xfrm>
              <a:off x="144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0685" name="_s1038"/>
            <p:cNvCxnSpPr>
              <a:stCxn id="70684" idx="0"/>
            </p:cNvCxnSpPr>
            <p:nvPr/>
          </p:nvCxnSpPr>
          <p:spPr>
            <a:xfrm rot="16200000">
              <a:off x="1046" y="337"/>
              <a:ext cx="57" cy="997"/>
            </a:xfrm>
            <a:prstGeom prst="bentConnector2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6" name="_s1039"/>
            <p:cNvSpPr/>
            <p:nvPr/>
          </p:nvSpPr>
          <p:spPr>
            <a:xfrm>
              <a:off x="1152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0687" name="_s1040"/>
            <p:cNvCxnSpPr>
              <a:stCxn id="70686" idx="0"/>
              <a:endCxn id="70682" idx="2"/>
            </p:cNvCxnSpPr>
            <p:nvPr/>
          </p:nvCxnSpPr>
          <p:spPr>
            <a:xfrm rot="-5400000">
              <a:off x="1502" y="782"/>
              <a:ext cx="144" cy="5"/>
            </a:xfrm>
            <a:prstGeom prst="bentConnector2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8" name="_s1041"/>
            <p:cNvSpPr/>
            <p:nvPr/>
          </p:nvSpPr>
          <p:spPr>
            <a:xfrm>
              <a:off x="2160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0689" name="_s1042"/>
            <p:cNvCxnSpPr>
              <a:stCxn id="70688" idx="0"/>
            </p:cNvCxnSpPr>
            <p:nvPr/>
          </p:nvCxnSpPr>
          <p:spPr>
            <a:xfrm rot="16200000" flipV="1">
              <a:off x="2045" y="317"/>
              <a:ext cx="57" cy="1037"/>
            </a:xfrm>
            <a:prstGeom prst="bentConnector2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70690" name="文本框 83"/>
          <p:cNvSpPr txBox="1"/>
          <p:nvPr/>
        </p:nvSpPr>
        <p:spPr>
          <a:xfrm>
            <a:off x="3614738" y="3136900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691" name="文本框 83"/>
          <p:cNvSpPr txBox="1"/>
          <p:nvPr/>
        </p:nvSpPr>
        <p:spPr>
          <a:xfrm>
            <a:off x="831850" y="4159250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692" name="文本框 83"/>
          <p:cNvSpPr txBox="1"/>
          <p:nvPr/>
        </p:nvSpPr>
        <p:spPr>
          <a:xfrm>
            <a:off x="2852738" y="4148138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693" name="文本框 83"/>
          <p:cNvSpPr txBox="1"/>
          <p:nvPr/>
        </p:nvSpPr>
        <p:spPr>
          <a:xfrm>
            <a:off x="4597400" y="4183063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694" name="文本框 83"/>
          <p:cNvSpPr txBox="1"/>
          <p:nvPr/>
        </p:nvSpPr>
        <p:spPr>
          <a:xfrm>
            <a:off x="6372225" y="4159250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695" name="文本框 83"/>
          <p:cNvSpPr txBox="1"/>
          <p:nvPr/>
        </p:nvSpPr>
        <p:spPr>
          <a:xfrm>
            <a:off x="1035050" y="5173663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696" name="文本框 83"/>
          <p:cNvSpPr txBox="1"/>
          <p:nvPr/>
        </p:nvSpPr>
        <p:spPr>
          <a:xfrm>
            <a:off x="2854325" y="5189538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697" name="文本框 83"/>
          <p:cNvSpPr txBox="1"/>
          <p:nvPr/>
        </p:nvSpPr>
        <p:spPr>
          <a:xfrm>
            <a:off x="4637088" y="5184775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682" name="矩形 4"/>
          <p:cNvSpPr/>
          <p:nvPr/>
        </p:nvSpPr>
        <p:spPr>
          <a:xfrm>
            <a:off x="4002088" y="111125"/>
            <a:ext cx="4187825" cy="1614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PART.04</a:t>
            </a:r>
            <a:endParaRPr lang="en-US" altLang="zh-CN" sz="6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71683" name="矩形 10"/>
          <p:cNvSpPr/>
          <p:nvPr/>
        </p:nvSpPr>
        <p:spPr>
          <a:xfrm>
            <a:off x="3175000" y="1743075"/>
            <a:ext cx="6561138" cy="8318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Go ahead and replace it. </a:t>
            </a:r>
            <a:endParaRPr lang="en-US" altLang="zh-CN" sz="4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71684" name="矩形 52"/>
          <p:cNvSpPr/>
          <p:nvPr/>
        </p:nvSpPr>
        <p:spPr>
          <a:xfrm>
            <a:off x="3300413" y="2747963"/>
            <a:ext cx="6170612" cy="669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15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  <a:r>
              <a:rPr lang="en-US" altLang="zh-CN" sz="1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 This is an example text . Go ahead and replace it. Add your text here. This is an example text . Go ahead and replace it. Add your text here.</a:t>
            </a:r>
            <a:endParaRPr lang="zh-CN" altLang="en-US" sz="11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grpSp>
        <p:nvGrpSpPr>
          <p:cNvPr id="71685" name="组合 27"/>
          <p:cNvGrpSpPr/>
          <p:nvPr/>
        </p:nvGrpSpPr>
        <p:grpSpPr>
          <a:xfrm>
            <a:off x="5538788" y="3840163"/>
            <a:ext cx="1174750" cy="1176337"/>
            <a:chOff x="0" y="0"/>
            <a:chExt cx="1175657" cy="1175657"/>
          </a:xfrm>
        </p:grpSpPr>
        <p:sp>
          <p:nvSpPr>
            <p:cNvPr id="71686" name="椭圆 25"/>
            <p:cNvSpPr/>
            <p:nvPr/>
          </p:nvSpPr>
          <p:spPr>
            <a:xfrm>
              <a:off x="0" y="0"/>
              <a:ext cx="1175657" cy="1175657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687" name="等腰三角形 26"/>
            <p:cNvSpPr/>
            <p:nvPr/>
          </p:nvSpPr>
          <p:spPr>
            <a:xfrm rot="5400000">
              <a:off x="346865" y="323949"/>
              <a:ext cx="612177" cy="527739"/>
            </a:xfrm>
            <a:prstGeom prst="triangle">
              <a:avLst>
                <a:gd name="adj" fmla="val 50000"/>
              </a:avLst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矩形 9"/>
          <p:cNvSpPr/>
          <p:nvPr/>
        </p:nvSpPr>
        <p:spPr>
          <a:xfrm>
            <a:off x="6852603" y="2336800"/>
            <a:ext cx="4689475" cy="1338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5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THANK YOU</a:t>
            </a:r>
            <a:endParaRPr lang="en-US" altLang="zh-CN" sz="5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730885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226" name="矩形 6"/>
          <p:cNvSpPr/>
          <p:nvPr/>
        </p:nvSpPr>
        <p:spPr>
          <a:xfrm>
            <a:off x="800100" y="0"/>
            <a:ext cx="2301875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227" name="矩形 7"/>
          <p:cNvSpPr/>
          <p:nvPr/>
        </p:nvSpPr>
        <p:spPr>
          <a:xfrm>
            <a:off x="1658938" y="0"/>
            <a:ext cx="2439987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228" name="矩形 8"/>
          <p:cNvSpPr/>
          <p:nvPr/>
        </p:nvSpPr>
        <p:spPr>
          <a:xfrm>
            <a:off x="2743200" y="0"/>
            <a:ext cx="2711450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229" name="矩形 9"/>
          <p:cNvSpPr/>
          <p:nvPr/>
        </p:nvSpPr>
        <p:spPr>
          <a:xfrm>
            <a:off x="3922713" y="-17462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23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730885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0" y="2243138"/>
            <a:ext cx="5219700" cy="347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0" name="矩形 8"/>
          <p:cNvSpPr/>
          <p:nvPr/>
        </p:nvSpPr>
        <p:spPr>
          <a:xfrm>
            <a:off x="3251200" y="2027238"/>
            <a:ext cx="5689600" cy="3911600"/>
          </a:xfrm>
          <a:prstGeom prst="rect">
            <a:avLst/>
          </a:prstGeom>
          <a:noFill/>
          <a:ln w="28575" cap="flat" cmpd="sng">
            <a:solidFill>
              <a:srgbClr val="6EA93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3251" name="组合 9"/>
          <p:cNvGrpSpPr/>
          <p:nvPr/>
        </p:nvGrpSpPr>
        <p:grpSpPr>
          <a:xfrm>
            <a:off x="312738" y="2516188"/>
            <a:ext cx="2820987" cy="1133475"/>
            <a:chOff x="0" y="0"/>
            <a:chExt cx="2820988" cy="1133475"/>
          </a:xfrm>
        </p:grpSpPr>
        <p:sp>
          <p:nvSpPr>
            <p:cNvPr id="53252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3253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3254" name="直接连接符 1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255" name="组合 13"/>
          <p:cNvGrpSpPr/>
          <p:nvPr/>
        </p:nvGrpSpPr>
        <p:grpSpPr>
          <a:xfrm>
            <a:off x="312738" y="4268788"/>
            <a:ext cx="2820987" cy="1133475"/>
            <a:chOff x="0" y="0"/>
            <a:chExt cx="2820988" cy="1133475"/>
          </a:xfrm>
        </p:grpSpPr>
        <p:sp>
          <p:nvSpPr>
            <p:cNvPr id="5325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325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1F824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1F8242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3258" name="直接连接符 1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259" name="组合 17"/>
          <p:cNvGrpSpPr/>
          <p:nvPr/>
        </p:nvGrpSpPr>
        <p:grpSpPr>
          <a:xfrm>
            <a:off x="9175750" y="2541588"/>
            <a:ext cx="2820988" cy="1133475"/>
            <a:chOff x="0" y="0"/>
            <a:chExt cx="2820988" cy="1133475"/>
          </a:xfrm>
        </p:grpSpPr>
        <p:sp>
          <p:nvSpPr>
            <p:cNvPr id="5326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326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4AA85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4AA85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3262" name="直接连接符 2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263" name="组合 21"/>
          <p:cNvGrpSpPr/>
          <p:nvPr/>
        </p:nvGrpSpPr>
        <p:grpSpPr>
          <a:xfrm>
            <a:off x="9175750" y="4294188"/>
            <a:ext cx="2820988" cy="1133475"/>
            <a:chOff x="0" y="0"/>
            <a:chExt cx="2820988" cy="1133475"/>
          </a:xfrm>
        </p:grpSpPr>
        <p:sp>
          <p:nvSpPr>
            <p:cNvPr id="5326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326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96D15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96D152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3266" name="直接连接符 2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267" name="矩形 26"/>
          <p:cNvSpPr/>
          <p:nvPr/>
        </p:nvSpPr>
        <p:spPr>
          <a:xfrm>
            <a:off x="4038600" y="231775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五边形 5"/>
          <p:cNvSpPr/>
          <p:nvPr/>
        </p:nvSpPr>
        <p:spPr>
          <a:xfrm>
            <a:off x="544513" y="2930525"/>
            <a:ext cx="11176000" cy="996950"/>
          </a:xfrm>
          <a:prstGeom prst="homePlate">
            <a:avLst>
              <a:gd name="adj" fmla="val 49667"/>
            </a:avLst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74" name="矩形 6"/>
          <p:cNvSpPr/>
          <p:nvPr/>
        </p:nvSpPr>
        <p:spPr>
          <a:xfrm>
            <a:off x="544513" y="2930525"/>
            <a:ext cx="2262187" cy="99695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75" name="矩形 8"/>
          <p:cNvSpPr/>
          <p:nvPr/>
        </p:nvSpPr>
        <p:spPr>
          <a:xfrm>
            <a:off x="2806700" y="2930525"/>
            <a:ext cx="2262188" cy="99695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76" name="矩形 9"/>
          <p:cNvSpPr/>
          <p:nvPr/>
        </p:nvSpPr>
        <p:spPr>
          <a:xfrm>
            <a:off x="5068888" y="2930525"/>
            <a:ext cx="2262187" cy="99695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77" name="矩形 10"/>
          <p:cNvSpPr/>
          <p:nvPr/>
        </p:nvSpPr>
        <p:spPr>
          <a:xfrm>
            <a:off x="7331075" y="2930525"/>
            <a:ext cx="2262188" cy="99695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78" name="椭圆 11"/>
          <p:cNvSpPr/>
          <p:nvPr/>
        </p:nvSpPr>
        <p:spPr>
          <a:xfrm>
            <a:off x="1471613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79" name="椭圆 12"/>
          <p:cNvSpPr/>
          <p:nvPr/>
        </p:nvSpPr>
        <p:spPr>
          <a:xfrm>
            <a:off x="3733800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80" name="椭圆 13"/>
          <p:cNvSpPr/>
          <p:nvPr/>
        </p:nvSpPr>
        <p:spPr>
          <a:xfrm>
            <a:off x="5929313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81" name="椭圆 14"/>
          <p:cNvSpPr/>
          <p:nvPr/>
        </p:nvSpPr>
        <p:spPr>
          <a:xfrm>
            <a:off x="8123238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82" name="椭圆 15"/>
          <p:cNvSpPr/>
          <p:nvPr/>
        </p:nvSpPr>
        <p:spPr>
          <a:xfrm>
            <a:off x="10250488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283" name="文本框 16"/>
          <p:cNvSpPr txBox="1"/>
          <p:nvPr/>
        </p:nvSpPr>
        <p:spPr>
          <a:xfrm>
            <a:off x="1119188" y="2009775"/>
            <a:ext cx="1557337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endParaRPr lang="en-US" altLang="zh-CN" sz="40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284" name="组合 17"/>
          <p:cNvGrpSpPr/>
          <p:nvPr/>
        </p:nvGrpSpPr>
        <p:grpSpPr>
          <a:xfrm>
            <a:off x="468313" y="4337050"/>
            <a:ext cx="2820987" cy="1133475"/>
            <a:chOff x="0" y="0"/>
            <a:chExt cx="2820988" cy="1133475"/>
          </a:xfrm>
        </p:grpSpPr>
        <p:sp>
          <p:nvSpPr>
            <p:cNvPr id="5428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428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4287" name="直接连接符 2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288" name="文本框 21"/>
          <p:cNvSpPr txBox="1"/>
          <p:nvPr/>
        </p:nvSpPr>
        <p:spPr>
          <a:xfrm>
            <a:off x="3325813" y="4487863"/>
            <a:ext cx="1557337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endParaRPr lang="en-US" altLang="zh-CN" sz="40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289" name="组合 22"/>
          <p:cNvGrpSpPr/>
          <p:nvPr/>
        </p:nvGrpSpPr>
        <p:grpSpPr>
          <a:xfrm>
            <a:off x="2640013" y="1655763"/>
            <a:ext cx="2820987" cy="1133475"/>
            <a:chOff x="0" y="0"/>
            <a:chExt cx="2820988" cy="1133475"/>
          </a:xfrm>
        </p:grpSpPr>
        <p:sp>
          <p:nvSpPr>
            <p:cNvPr id="5429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429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4292" name="直接连接符 2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293" name="文本框 26"/>
          <p:cNvSpPr txBox="1"/>
          <p:nvPr/>
        </p:nvSpPr>
        <p:spPr>
          <a:xfrm>
            <a:off x="5357813" y="2017713"/>
            <a:ext cx="1557337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endParaRPr lang="en-US" altLang="zh-CN" sz="40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294" name="组合 27"/>
          <p:cNvGrpSpPr/>
          <p:nvPr/>
        </p:nvGrpSpPr>
        <p:grpSpPr>
          <a:xfrm>
            <a:off x="4926013" y="4273550"/>
            <a:ext cx="2820987" cy="1133475"/>
            <a:chOff x="0" y="0"/>
            <a:chExt cx="2820988" cy="1133475"/>
          </a:xfrm>
        </p:grpSpPr>
        <p:sp>
          <p:nvSpPr>
            <p:cNvPr id="5429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429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4297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298" name="文本框 31"/>
          <p:cNvSpPr txBox="1"/>
          <p:nvPr/>
        </p:nvSpPr>
        <p:spPr>
          <a:xfrm>
            <a:off x="7589838" y="4492625"/>
            <a:ext cx="1557337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endParaRPr lang="en-US" altLang="zh-CN" sz="40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299" name="组合 32"/>
          <p:cNvGrpSpPr/>
          <p:nvPr/>
        </p:nvGrpSpPr>
        <p:grpSpPr>
          <a:xfrm>
            <a:off x="9042400" y="4205288"/>
            <a:ext cx="2820988" cy="1133475"/>
            <a:chOff x="0" y="0"/>
            <a:chExt cx="2820988" cy="1133475"/>
          </a:xfrm>
        </p:grpSpPr>
        <p:sp>
          <p:nvSpPr>
            <p:cNvPr id="5430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430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4302" name="直接连接符 3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303" name="文本框 36"/>
          <p:cNvSpPr txBox="1"/>
          <p:nvPr/>
        </p:nvSpPr>
        <p:spPr>
          <a:xfrm>
            <a:off x="9842500" y="2062163"/>
            <a:ext cx="1557338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endParaRPr lang="en-US" altLang="zh-CN" sz="40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304" name="组合 37"/>
          <p:cNvGrpSpPr/>
          <p:nvPr/>
        </p:nvGrpSpPr>
        <p:grpSpPr>
          <a:xfrm>
            <a:off x="6946900" y="1693863"/>
            <a:ext cx="2820988" cy="1133475"/>
            <a:chOff x="0" y="0"/>
            <a:chExt cx="2820988" cy="1133475"/>
          </a:xfrm>
        </p:grpSpPr>
        <p:sp>
          <p:nvSpPr>
            <p:cNvPr id="5430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430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4307" name="直接连接符 4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308" name="矩形 41"/>
          <p:cNvSpPr/>
          <p:nvPr/>
        </p:nvSpPr>
        <p:spPr>
          <a:xfrm>
            <a:off x="4038600" y="27940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矩形 41"/>
          <p:cNvSpPr/>
          <p:nvPr/>
        </p:nvSpPr>
        <p:spPr>
          <a:xfrm>
            <a:off x="4038600" y="34925"/>
            <a:ext cx="4187825" cy="1614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grpSp>
        <p:nvGrpSpPr>
          <p:cNvPr id="55298" name="组合 3"/>
          <p:cNvGrpSpPr/>
          <p:nvPr/>
        </p:nvGrpSpPr>
        <p:grpSpPr>
          <a:xfrm>
            <a:off x="633413" y="1524000"/>
            <a:ext cx="5499100" cy="1055688"/>
            <a:chOff x="0" y="0"/>
            <a:chExt cx="5499101" cy="1056012"/>
          </a:xfrm>
        </p:grpSpPr>
        <p:sp>
          <p:nvSpPr>
            <p:cNvPr id="55299" name="五边形 1"/>
            <p:cNvSpPr/>
            <p:nvPr/>
          </p:nvSpPr>
          <p:spPr>
            <a:xfrm>
              <a:off x="1" y="344812"/>
              <a:ext cx="5499100" cy="711200"/>
            </a:xfrm>
            <a:prstGeom prst="homePlate">
              <a:avLst>
                <a:gd name="adj" fmla="val 49793"/>
              </a:avLst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300" name="直角三角形 2"/>
            <p:cNvSpPr/>
            <p:nvPr/>
          </p:nvSpPr>
          <p:spPr>
            <a:xfrm rot="-5400000">
              <a:off x="145879" y="-145888"/>
              <a:ext cx="344811" cy="636588"/>
            </a:xfrm>
            <a:prstGeom prst="rtTriangle">
              <a:avLst/>
            </a:prstGeom>
            <a:solidFill>
              <a:srgbClr val="135129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5301" name="组合 4"/>
          <p:cNvGrpSpPr/>
          <p:nvPr/>
        </p:nvGrpSpPr>
        <p:grpSpPr>
          <a:xfrm>
            <a:off x="663575" y="2854325"/>
            <a:ext cx="6618288" cy="1046163"/>
            <a:chOff x="0" y="0"/>
            <a:chExt cx="6618288" cy="1046045"/>
          </a:xfrm>
        </p:grpSpPr>
        <p:sp>
          <p:nvSpPr>
            <p:cNvPr id="55302" name="五边形 42"/>
            <p:cNvSpPr/>
            <p:nvPr/>
          </p:nvSpPr>
          <p:spPr>
            <a:xfrm>
              <a:off x="0" y="334845"/>
              <a:ext cx="6618288" cy="711200"/>
            </a:xfrm>
            <a:prstGeom prst="homePlate">
              <a:avLst>
                <a:gd name="adj" fmla="val 49760"/>
              </a:avLst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303" name="直角三角形 46"/>
            <p:cNvSpPr/>
            <p:nvPr/>
          </p:nvSpPr>
          <p:spPr>
            <a:xfrm rot="-5400000">
              <a:off x="145879" y="-145888"/>
              <a:ext cx="344811" cy="636588"/>
            </a:xfrm>
            <a:prstGeom prst="rtTriangle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5304" name="组合 7"/>
          <p:cNvGrpSpPr/>
          <p:nvPr/>
        </p:nvGrpSpPr>
        <p:grpSpPr>
          <a:xfrm>
            <a:off x="663575" y="4081463"/>
            <a:ext cx="7888288" cy="1055687"/>
            <a:chOff x="0" y="0"/>
            <a:chExt cx="7888289" cy="1056012"/>
          </a:xfrm>
        </p:grpSpPr>
        <p:sp>
          <p:nvSpPr>
            <p:cNvPr id="55305" name="五边形 43"/>
            <p:cNvSpPr/>
            <p:nvPr/>
          </p:nvSpPr>
          <p:spPr>
            <a:xfrm>
              <a:off x="1" y="344812"/>
              <a:ext cx="7888288" cy="711200"/>
            </a:xfrm>
            <a:prstGeom prst="homePlate">
              <a:avLst>
                <a:gd name="adj" fmla="val 49706"/>
              </a:avLst>
            </a:prstGeom>
            <a:solidFill>
              <a:srgbClr val="6EA931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306" name="直角三角形 47"/>
            <p:cNvSpPr/>
            <p:nvPr/>
          </p:nvSpPr>
          <p:spPr>
            <a:xfrm rot="-5400000">
              <a:off x="145879" y="-145888"/>
              <a:ext cx="344811" cy="636588"/>
            </a:xfrm>
            <a:prstGeom prst="rtTriangle">
              <a:avLst/>
            </a:prstGeom>
            <a:solidFill>
              <a:srgbClr val="4B742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5307" name="组合 49"/>
          <p:cNvGrpSpPr/>
          <p:nvPr/>
        </p:nvGrpSpPr>
        <p:grpSpPr>
          <a:xfrm>
            <a:off x="633413" y="5365750"/>
            <a:ext cx="8828087" cy="1066800"/>
            <a:chOff x="0" y="0"/>
            <a:chExt cx="8828088" cy="1066190"/>
          </a:xfrm>
        </p:grpSpPr>
        <p:sp>
          <p:nvSpPr>
            <p:cNvPr id="55308" name="五边形 44"/>
            <p:cNvSpPr/>
            <p:nvPr/>
          </p:nvSpPr>
          <p:spPr>
            <a:xfrm>
              <a:off x="0" y="354990"/>
              <a:ext cx="8828088" cy="711200"/>
            </a:xfrm>
            <a:prstGeom prst="homePlate">
              <a:avLst>
                <a:gd name="adj" fmla="val 49651"/>
              </a:avLst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309" name="直角三角形 48"/>
            <p:cNvSpPr/>
            <p:nvPr/>
          </p:nvSpPr>
          <p:spPr>
            <a:xfrm rot="-5400000">
              <a:off x="145880" y="-145888"/>
              <a:ext cx="344811" cy="636588"/>
            </a:xfrm>
            <a:prstGeom prst="rtTriangle">
              <a:avLst/>
            </a:prstGeom>
            <a:solidFill>
              <a:srgbClr val="6CA62C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5310" name="组合 50"/>
          <p:cNvGrpSpPr/>
          <p:nvPr/>
        </p:nvGrpSpPr>
        <p:grpSpPr>
          <a:xfrm>
            <a:off x="7559675" y="1704975"/>
            <a:ext cx="2820988" cy="1133475"/>
            <a:chOff x="0" y="0"/>
            <a:chExt cx="2820988" cy="1133475"/>
          </a:xfrm>
        </p:grpSpPr>
        <p:sp>
          <p:nvSpPr>
            <p:cNvPr id="5531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531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5313" name="直接连接符 53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314" name="组合 54"/>
          <p:cNvGrpSpPr/>
          <p:nvPr/>
        </p:nvGrpSpPr>
        <p:grpSpPr>
          <a:xfrm>
            <a:off x="8162925" y="2813050"/>
            <a:ext cx="2820988" cy="1133475"/>
            <a:chOff x="0" y="0"/>
            <a:chExt cx="2820988" cy="1133475"/>
          </a:xfrm>
        </p:grpSpPr>
        <p:sp>
          <p:nvSpPr>
            <p:cNvPr id="5531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531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5317" name="直接连接符 57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318" name="组合 58"/>
          <p:cNvGrpSpPr/>
          <p:nvPr/>
        </p:nvGrpSpPr>
        <p:grpSpPr>
          <a:xfrm>
            <a:off x="8747125" y="4014788"/>
            <a:ext cx="2820988" cy="1133475"/>
            <a:chOff x="0" y="0"/>
            <a:chExt cx="2820988" cy="1133475"/>
          </a:xfrm>
        </p:grpSpPr>
        <p:sp>
          <p:nvSpPr>
            <p:cNvPr id="5531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532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5321" name="直接连接符 61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322" name="组合 62"/>
          <p:cNvGrpSpPr/>
          <p:nvPr/>
        </p:nvGrpSpPr>
        <p:grpSpPr>
          <a:xfrm>
            <a:off x="9371013" y="5454650"/>
            <a:ext cx="2820987" cy="1133475"/>
            <a:chOff x="0" y="0"/>
            <a:chExt cx="2820988" cy="1133475"/>
          </a:xfrm>
        </p:grpSpPr>
        <p:sp>
          <p:nvSpPr>
            <p:cNvPr id="5532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532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5325" name="直接连接符 6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326" name="文本框 5"/>
          <p:cNvSpPr txBox="1"/>
          <p:nvPr/>
        </p:nvSpPr>
        <p:spPr>
          <a:xfrm>
            <a:off x="749300" y="1987550"/>
            <a:ext cx="5508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lang="en-US" altLang="zh-CN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327" name="文本框 31"/>
          <p:cNvSpPr txBox="1"/>
          <p:nvPr/>
        </p:nvSpPr>
        <p:spPr>
          <a:xfrm>
            <a:off x="719138" y="3294063"/>
            <a:ext cx="55086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  <a:endParaRPr lang="en-US" altLang="zh-CN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328" name="文本框 32"/>
          <p:cNvSpPr txBox="1"/>
          <p:nvPr/>
        </p:nvSpPr>
        <p:spPr>
          <a:xfrm>
            <a:off x="706438" y="4551363"/>
            <a:ext cx="5508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endParaRPr lang="en-US" altLang="zh-CN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329" name="文本框 33"/>
          <p:cNvSpPr txBox="1"/>
          <p:nvPr/>
        </p:nvSpPr>
        <p:spPr>
          <a:xfrm>
            <a:off x="706438" y="5832475"/>
            <a:ext cx="55086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</a:t>
            </a:r>
            <a:endParaRPr lang="en-US" altLang="zh-CN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矩形 41"/>
          <p:cNvSpPr/>
          <p:nvPr/>
        </p:nvSpPr>
        <p:spPr>
          <a:xfrm>
            <a:off x="4038600" y="71438"/>
            <a:ext cx="4187825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6322" name="饼形 11"/>
          <p:cNvSpPr/>
          <p:nvPr/>
        </p:nvSpPr>
        <p:spPr>
          <a:xfrm>
            <a:off x="4722813" y="2654300"/>
            <a:ext cx="2768600" cy="2768600"/>
          </a:xfrm>
          <a:custGeom>
            <a:avLst/>
            <a:gdLst/>
            <a:ahLst/>
            <a:cxnLst>
              <a:cxn ang="0">
                <a:pos x="58" y="1396979"/>
              </a:cxn>
              <a:cxn ang="0">
                <a:pos x="400979" y="409944"/>
              </a:cxn>
              <a:cxn ang="0">
                <a:pos x="1384300" y="-1"/>
              </a:cxn>
              <a:cxn ang="0">
                <a:pos x="1384300" y="1384300"/>
              </a:cxn>
              <a:cxn ang="0">
                <a:pos x="58" y="1396979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1F8242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56323" name="饼形 14"/>
          <p:cNvSpPr/>
          <p:nvPr/>
        </p:nvSpPr>
        <p:spPr>
          <a:xfrm rot="10800000">
            <a:off x="4722813" y="2654300"/>
            <a:ext cx="2768600" cy="2768600"/>
          </a:xfrm>
          <a:custGeom>
            <a:avLst/>
            <a:gdLst/>
            <a:ahLst/>
            <a:cxnLst>
              <a:cxn ang="0">
                <a:pos x="58" y="1396979"/>
              </a:cxn>
              <a:cxn ang="0">
                <a:pos x="400979" y="409944"/>
              </a:cxn>
              <a:cxn ang="0">
                <a:pos x="1384300" y="-1"/>
              </a:cxn>
              <a:cxn ang="0">
                <a:pos x="1384300" y="1384300"/>
              </a:cxn>
              <a:cxn ang="0">
                <a:pos x="58" y="1396979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6EA931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56324" name="饼形 15"/>
          <p:cNvSpPr/>
          <p:nvPr/>
        </p:nvSpPr>
        <p:spPr>
          <a:xfrm rot="-10800000" flipH="1">
            <a:off x="4722813" y="2654300"/>
            <a:ext cx="2768600" cy="2768600"/>
          </a:xfrm>
          <a:custGeom>
            <a:avLst/>
            <a:gdLst/>
            <a:ahLst/>
            <a:cxnLst>
              <a:cxn ang="0">
                <a:pos x="58" y="1396979"/>
              </a:cxn>
              <a:cxn ang="0">
                <a:pos x="400979" y="409944"/>
              </a:cxn>
              <a:cxn ang="0">
                <a:pos x="1384300" y="-1"/>
              </a:cxn>
              <a:cxn ang="0">
                <a:pos x="1384300" y="1384300"/>
              </a:cxn>
              <a:cxn ang="0">
                <a:pos x="58" y="1396979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4AA85E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56325" name="饼形 16"/>
          <p:cNvSpPr/>
          <p:nvPr/>
        </p:nvSpPr>
        <p:spPr>
          <a:xfrm flipH="1">
            <a:off x="4854575" y="2493963"/>
            <a:ext cx="2768600" cy="2770187"/>
          </a:xfrm>
          <a:custGeom>
            <a:avLst/>
            <a:gdLst/>
            <a:ahLst/>
            <a:cxnLst>
              <a:cxn ang="0">
                <a:pos x="58" y="1397780"/>
              </a:cxn>
              <a:cxn ang="0">
                <a:pos x="400979" y="410179"/>
              </a:cxn>
              <a:cxn ang="0">
                <a:pos x="1384300" y="-1"/>
              </a:cxn>
              <a:cxn ang="0">
                <a:pos x="1384300" y="1385094"/>
              </a:cxn>
              <a:cxn ang="0">
                <a:pos x="58" y="1397780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56326" name="文本框 13"/>
          <p:cNvSpPr txBox="1"/>
          <p:nvPr/>
        </p:nvSpPr>
        <p:spPr>
          <a:xfrm>
            <a:off x="5211763" y="3114675"/>
            <a:ext cx="558800" cy="8318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lang="en-US" altLang="zh-CN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327" name="文本框 18"/>
          <p:cNvSpPr txBox="1"/>
          <p:nvPr/>
        </p:nvSpPr>
        <p:spPr>
          <a:xfrm>
            <a:off x="5292725" y="4257675"/>
            <a:ext cx="528638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lang="en-US" altLang="zh-CN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328" name="文本框 19"/>
          <p:cNvSpPr txBox="1"/>
          <p:nvPr/>
        </p:nvSpPr>
        <p:spPr>
          <a:xfrm>
            <a:off x="6516688" y="2863850"/>
            <a:ext cx="530225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lang="en-US" altLang="zh-CN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329" name="文本框 20"/>
          <p:cNvSpPr txBox="1"/>
          <p:nvPr/>
        </p:nvSpPr>
        <p:spPr>
          <a:xfrm>
            <a:off x="6392863" y="4257675"/>
            <a:ext cx="571500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endParaRPr lang="en-US" altLang="zh-CN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6330" name="组合 21"/>
          <p:cNvGrpSpPr/>
          <p:nvPr/>
        </p:nvGrpSpPr>
        <p:grpSpPr>
          <a:xfrm>
            <a:off x="1901825" y="2711450"/>
            <a:ext cx="2820988" cy="1133475"/>
            <a:chOff x="0" y="0"/>
            <a:chExt cx="2820988" cy="1133475"/>
          </a:xfrm>
        </p:grpSpPr>
        <p:sp>
          <p:nvSpPr>
            <p:cNvPr id="5633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633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6333" name="直接连接符 2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334" name="组合 25"/>
          <p:cNvGrpSpPr/>
          <p:nvPr/>
        </p:nvGrpSpPr>
        <p:grpSpPr>
          <a:xfrm>
            <a:off x="1966913" y="4521200"/>
            <a:ext cx="2820987" cy="1133475"/>
            <a:chOff x="0" y="0"/>
            <a:chExt cx="2820988" cy="1133475"/>
          </a:xfrm>
        </p:grpSpPr>
        <p:sp>
          <p:nvSpPr>
            <p:cNvPr id="5633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633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6337" name="直接连接符 2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338" name="组合 29"/>
          <p:cNvGrpSpPr/>
          <p:nvPr/>
        </p:nvGrpSpPr>
        <p:grpSpPr>
          <a:xfrm>
            <a:off x="7981950" y="2740025"/>
            <a:ext cx="2820988" cy="1133475"/>
            <a:chOff x="0" y="0"/>
            <a:chExt cx="2820988" cy="1133475"/>
          </a:xfrm>
        </p:grpSpPr>
        <p:sp>
          <p:nvSpPr>
            <p:cNvPr id="5633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634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6341" name="直接连接符 3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342" name="组合 33"/>
          <p:cNvGrpSpPr/>
          <p:nvPr/>
        </p:nvGrpSpPr>
        <p:grpSpPr>
          <a:xfrm>
            <a:off x="8062913" y="4383088"/>
            <a:ext cx="2820987" cy="1133475"/>
            <a:chOff x="0" y="0"/>
            <a:chExt cx="2820988" cy="1133475"/>
          </a:xfrm>
        </p:grpSpPr>
        <p:sp>
          <p:nvSpPr>
            <p:cNvPr id="5634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634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6345" name="直接连接符 3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346" name="矩形 6"/>
          <p:cNvSpPr/>
          <p:nvPr/>
        </p:nvSpPr>
        <p:spPr>
          <a:xfrm>
            <a:off x="800100" y="0"/>
            <a:ext cx="2301875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347" name="矩形 7"/>
          <p:cNvSpPr/>
          <p:nvPr/>
        </p:nvSpPr>
        <p:spPr>
          <a:xfrm>
            <a:off x="1658938" y="0"/>
            <a:ext cx="2439987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348" name="矩形 9"/>
          <p:cNvSpPr/>
          <p:nvPr/>
        </p:nvSpPr>
        <p:spPr>
          <a:xfrm>
            <a:off x="3922713" y="0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349" name="矩形 8"/>
          <p:cNvSpPr/>
          <p:nvPr/>
        </p:nvSpPr>
        <p:spPr>
          <a:xfrm>
            <a:off x="2743200" y="0"/>
            <a:ext cx="8575675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35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730885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矩形 41"/>
          <p:cNvSpPr/>
          <p:nvPr/>
        </p:nvSpPr>
        <p:spPr>
          <a:xfrm>
            <a:off x="4002088" y="71438"/>
            <a:ext cx="4187825" cy="161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Microsoft YaHei" panose="020B0503020204020204" pitchFamily="34" charset="-122"/>
            </a:endParaRPr>
          </a:p>
        </p:txBody>
      </p:sp>
      <p:sp>
        <p:nvSpPr>
          <p:cNvPr id="58370" name="圆角矩形 2"/>
          <p:cNvSpPr/>
          <p:nvPr/>
        </p:nvSpPr>
        <p:spPr>
          <a:xfrm>
            <a:off x="2852738" y="2459038"/>
            <a:ext cx="3173412" cy="1722437"/>
          </a:xfrm>
          <a:prstGeom prst="roundRect">
            <a:avLst>
              <a:gd name="adj" fmla="val 8935"/>
            </a:avLst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371" name="圆角矩形 37"/>
          <p:cNvSpPr/>
          <p:nvPr/>
        </p:nvSpPr>
        <p:spPr>
          <a:xfrm>
            <a:off x="6238875" y="2459038"/>
            <a:ext cx="3173413" cy="1722437"/>
          </a:xfrm>
          <a:prstGeom prst="roundRect">
            <a:avLst>
              <a:gd name="adj" fmla="val 8935"/>
            </a:avLst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372" name="圆角矩形 38"/>
          <p:cNvSpPr/>
          <p:nvPr/>
        </p:nvSpPr>
        <p:spPr>
          <a:xfrm>
            <a:off x="2852738" y="4359275"/>
            <a:ext cx="3173412" cy="1722438"/>
          </a:xfrm>
          <a:prstGeom prst="roundRect">
            <a:avLst>
              <a:gd name="adj" fmla="val 8935"/>
            </a:avLst>
          </a:prstGeom>
          <a:solidFill>
            <a:srgbClr val="6CA62C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373" name="圆角矩形 39"/>
          <p:cNvSpPr/>
          <p:nvPr/>
        </p:nvSpPr>
        <p:spPr>
          <a:xfrm>
            <a:off x="6238875" y="4359275"/>
            <a:ext cx="3173413" cy="1722438"/>
          </a:xfrm>
          <a:prstGeom prst="roundRect">
            <a:avLst>
              <a:gd name="adj" fmla="val 8935"/>
            </a:avLst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374" name="椭圆 3"/>
          <p:cNvSpPr/>
          <p:nvPr/>
        </p:nvSpPr>
        <p:spPr>
          <a:xfrm>
            <a:off x="5395913" y="3487738"/>
            <a:ext cx="1436687" cy="143668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8375" name="组合 40"/>
          <p:cNvGrpSpPr/>
          <p:nvPr/>
        </p:nvGrpSpPr>
        <p:grpSpPr>
          <a:xfrm>
            <a:off x="3028950" y="2752725"/>
            <a:ext cx="2820988" cy="1133475"/>
            <a:chOff x="0" y="0"/>
            <a:chExt cx="2820988" cy="1133475"/>
          </a:xfrm>
        </p:grpSpPr>
        <p:sp>
          <p:nvSpPr>
            <p:cNvPr id="5837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837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8378" name="直接连接符 4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379" name="组合 45"/>
          <p:cNvGrpSpPr/>
          <p:nvPr/>
        </p:nvGrpSpPr>
        <p:grpSpPr>
          <a:xfrm>
            <a:off x="6591300" y="2747963"/>
            <a:ext cx="2820988" cy="1133475"/>
            <a:chOff x="0" y="0"/>
            <a:chExt cx="2820988" cy="1133475"/>
          </a:xfrm>
        </p:grpSpPr>
        <p:sp>
          <p:nvSpPr>
            <p:cNvPr id="5838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838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8382" name="直接连接符 4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383" name="组合 49"/>
          <p:cNvGrpSpPr/>
          <p:nvPr/>
        </p:nvGrpSpPr>
        <p:grpSpPr>
          <a:xfrm>
            <a:off x="3119438" y="4721225"/>
            <a:ext cx="2820987" cy="1133475"/>
            <a:chOff x="0" y="0"/>
            <a:chExt cx="2820988" cy="1133475"/>
          </a:xfrm>
        </p:grpSpPr>
        <p:sp>
          <p:nvSpPr>
            <p:cNvPr id="5838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838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8386" name="直接连接符 5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387" name="组合 53"/>
          <p:cNvGrpSpPr/>
          <p:nvPr/>
        </p:nvGrpSpPr>
        <p:grpSpPr>
          <a:xfrm>
            <a:off x="6591300" y="4741863"/>
            <a:ext cx="2820988" cy="1133475"/>
            <a:chOff x="0" y="0"/>
            <a:chExt cx="2820988" cy="1133475"/>
          </a:xfrm>
        </p:grpSpPr>
        <p:sp>
          <p:nvSpPr>
            <p:cNvPr id="58388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58389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8390" name="直接连接符 5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自定义设计方案">
  <a:themeElements>
    <a:clrScheme name="1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自定义设计方案">
  <a:themeElements>
    <a:clrScheme name="1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自定义设计方案">
  <a:themeElements>
    <a:clrScheme name="1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6_自定义设计方案">
  <a:themeElements>
    <a:clrScheme name="1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7_自定义设计方案">
  <a:themeElements>
    <a:clrScheme name="1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8_自定义设计方案">
  <a:themeElements>
    <a:clrScheme name="1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9_自定义设计方案">
  <a:themeElements>
    <a:clrScheme name="1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0_自定义设计方案">
  <a:themeElements>
    <a:clrScheme name="2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1_自定义设计方案">
  <a:themeElements>
    <a:clrScheme name="2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自定义设计方案">
  <a:themeElements>
    <a:clrScheme name="2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3_自定义设计方案">
  <a:themeElements>
    <a:clrScheme name="2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4_自定义设计方案">
  <a:themeElements>
    <a:clrScheme name="2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5_自定义设计方案">
  <a:themeElements>
    <a:clrScheme name="2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6_自定义设计方案">
  <a:themeElements>
    <a:clrScheme name="2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7_自定义设计方案">
  <a:themeElements>
    <a:clrScheme name="2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8_自定义设计方案">
  <a:themeElements>
    <a:clrScheme name="2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9_自定义设计方案">
  <a:themeElements>
    <a:clrScheme name="2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0_自定义设计方案">
  <a:themeElements>
    <a:clrScheme name="3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1_自定义设计方案">
  <a:themeElements>
    <a:clrScheme name="3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2_自定义设计方案">
  <a:themeElements>
    <a:clrScheme name="3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3_自定义设计方案">
  <a:themeElements>
    <a:clrScheme name="3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4_自定义设计方案">
  <a:themeElements>
    <a:clrScheme name="3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5_自定义设计方案">
  <a:themeElements>
    <a:clrScheme name="3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6_自定义设计方案">
  <a:themeElements>
    <a:clrScheme name="3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7_自定义设计方案">
  <a:themeElements>
    <a:clrScheme name="3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8_自定义设计方案">
  <a:themeElements>
    <a:clrScheme name="3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9_自定义设计方案">
  <a:themeElements>
    <a:clrScheme name="3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0_自定义设计方案">
  <a:themeElements>
    <a:clrScheme name="4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4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1_自定义设计方案">
  <a:themeElements>
    <a:clrScheme name="4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4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2_自定义设计方案">
  <a:themeElements>
    <a:clrScheme name="4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4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8681</Words>
  <Application>WPS Presentation</Application>
  <PresentationFormat/>
  <Paragraphs>393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45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80" baseType="lpstr">
      <vt:lpstr>Arial</vt:lpstr>
      <vt:lpstr>ＭＳ Ｐゴシック</vt:lpstr>
      <vt:lpstr>Wingdings</vt:lpstr>
      <vt:lpstr>Calibri</vt:lpstr>
      <vt:lpstr>SimSun</vt:lpstr>
      <vt:lpstr>Calibri Light</vt:lpstr>
      <vt:lpstr>Meiryo UI</vt:lpstr>
      <vt:lpstr>Microsoft YaHei</vt:lpstr>
      <vt:lpstr>ＭＳ Ｐゴシック</vt:lpstr>
      <vt:lpstr>Arial Unicode MS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1_Office 主题</vt:lpstr>
      <vt:lpstr>2_Office 主题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22_自定义设计方案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31_自定义设计方案</vt:lpstr>
      <vt:lpstr>32_自定义设计方案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38_自定义设计方案</vt:lpstr>
      <vt:lpstr>39_自定义设计方案</vt:lpstr>
      <vt:lpstr>40_自定义设计方案</vt:lpstr>
      <vt:lpstr>41_自定义设计方案</vt:lpstr>
      <vt:lpstr>42_自定义设计方案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2014-12-05T07:27:38Z</dcterms:created>
  <dcterms:modified xsi:type="dcterms:W3CDTF">2020-08-19T05:23:29Z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  <property fmtid="{D5CDD505-2E9C-101B-9397-08002B2CF9AE}" pid="3" name="name">
    <vt:lpwstr>SnDx2QKPCb77818.ppt</vt:lpwstr>
  </property>
  <property fmtid="{D5CDD505-2E9C-101B-9397-08002B2CF9AE}" pid="4" name="fileid">
    <vt:lpwstr>521362</vt:lpwstr>
  </property>
</Properties>
</file>