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6" r:id="rId3"/>
  </p:sldIdLst>
  <p:sldSz cx="3599815" cy="5327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677"/>
        <p:guide pos="114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86399" y="1143000"/>
            <a:ext cx="2085203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612" y="283739"/>
            <a:ext cx="3106398" cy="1030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612" y="1418697"/>
            <a:ext cx="3106398" cy="338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611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3039" y="4939525"/>
            <a:ext cx="1215545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3643" y="4939525"/>
            <a:ext cx="810366" cy="2837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  <p:pic>
        <p:nvPicPr>
          <p:cNvPr id="1298" name="図形 1297" descr="年賀状テンプレート_背景_アートボード 1 のコピー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70" y="-43815"/>
            <a:ext cx="3641725" cy="5579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360680" rtl="0" eaLnBrk="1" latinLnBrk="0" hangingPunct="1">
        <a:lnSpc>
          <a:spcPct val="90000"/>
        </a:lnSpc>
        <a:spcBef>
          <a:spcPct val="0"/>
        </a:spcBef>
        <a:buNone/>
        <a:defRPr kumimoji="1" sz="173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90170" indent="-90170" algn="l" defTabSz="360680" rtl="0" eaLnBrk="1" latinLnBrk="0" hangingPunct="1">
        <a:lnSpc>
          <a:spcPct val="90000"/>
        </a:lnSpc>
        <a:spcBef>
          <a:spcPts val="395"/>
        </a:spcBef>
        <a:buFont typeface="Arial" panose="020B0604020202020204" pitchFamily="34" charset="0"/>
        <a:buChar char="•"/>
        <a:defRPr kumimoji="1" sz="11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2698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44958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8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62992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80962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98933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169670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34937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529715" indent="-90170" algn="l" defTabSz="360680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1pPr>
      <a:lvl2pPr marL="17907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2pPr>
      <a:lvl3pPr marL="36068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3pPr>
      <a:lvl4pPr marL="53975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4pPr>
      <a:lvl5pPr marL="71945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5pPr>
      <a:lvl6pPr marL="89979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6pPr>
      <a:lvl7pPr marL="107950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7pPr>
      <a:lvl8pPr marL="1259840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8pPr>
      <a:lvl9pPr marL="1439545" algn="l" defTabSz="360680" rtl="0" eaLnBrk="1" latinLnBrk="0" hangingPunct="1">
        <a:defRPr kumimoji="1" sz="7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17.png"/><Relationship Id="rId15" Type="http://schemas.openxmlformats.org/officeDocument/2006/relationships/image" Target="../media/image16.png"/><Relationship Id="rId14" Type="http://schemas.openxmlformats.org/officeDocument/2006/relationships/image" Target="../media/image15.png"/><Relationship Id="rId13" Type="http://schemas.openxmlformats.org/officeDocument/2006/relationships/image" Target="../media/image14.png"/><Relationship Id="rId12" Type="http://schemas.openxmlformats.org/officeDocument/2006/relationships/image" Target="../media/image13.png"/><Relationship Id="rId11" Type="http://schemas.openxmlformats.org/officeDocument/2006/relationships/image" Target="../media/image12.png"/><Relationship Id="rId10" Type="http://schemas.openxmlformats.org/officeDocument/2006/relationships/image" Target="../media/image11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7" name="グループ化 1296"/>
          <p:cNvGrpSpPr/>
          <p:nvPr/>
        </p:nvGrpSpPr>
        <p:grpSpPr>
          <a:xfrm>
            <a:off x="713105" y="1036320"/>
            <a:ext cx="2256790" cy="2865755"/>
            <a:chOff x="4088" y="6328"/>
            <a:chExt cx="12524" cy="15902"/>
          </a:xfrm>
        </p:grpSpPr>
        <p:sp>
          <p:nvSpPr>
            <p:cNvPr id="1280" name="object 1280"/>
            <p:cNvSpPr/>
            <p:nvPr/>
          </p:nvSpPr>
          <p:spPr>
            <a:xfrm>
              <a:off x="4088" y="21464"/>
              <a:ext cx="827" cy="741"/>
            </a:xfrm>
            <a:prstGeom prst="rect">
              <a:avLst/>
            </a:prstGeom>
            <a:blipFill>
              <a:blip r:embed="rId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1" name="object 1281"/>
            <p:cNvSpPr/>
            <p:nvPr/>
          </p:nvSpPr>
          <p:spPr>
            <a:xfrm>
              <a:off x="5080" y="21464"/>
              <a:ext cx="872" cy="74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2" name="object 1282"/>
            <p:cNvSpPr/>
            <p:nvPr/>
          </p:nvSpPr>
          <p:spPr>
            <a:xfrm>
              <a:off x="6097" y="21464"/>
              <a:ext cx="786" cy="74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3" name="object 1283"/>
            <p:cNvSpPr/>
            <p:nvPr/>
          </p:nvSpPr>
          <p:spPr>
            <a:xfrm>
              <a:off x="7036" y="21464"/>
              <a:ext cx="786" cy="74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4" name="object 1284"/>
            <p:cNvSpPr/>
            <p:nvPr/>
          </p:nvSpPr>
          <p:spPr>
            <a:xfrm>
              <a:off x="7884" y="21464"/>
              <a:ext cx="830" cy="74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5" name="object 1285"/>
            <p:cNvSpPr/>
            <p:nvPr/>
          </p:nvSpPr>
          <p:spPr>
            <a:xfrm>
              <a:off x="9287" y="21464"/>
              <a:ext cx="838" cy="74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6" name="object 1286"/>
            <p:cNvSpPr/>
            <p:nvPr/>
          </p:nvSpPr>
          <p:spPr>
            <a:xfrm>
              <a:off x="10376" y="21430"/>
              <a:ext cx="730" cy="801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7" name="object 1287"/>
            <p:cNvSpPr/>
            <p:nvPr/>
          </p:nvSpPr>
          <p:spPr>
            <a:xfrm>
              <a:off x="11238" y="21464"/>
              <a:ext cx="1242" cy="74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8" name="object 1288"/>
            <p:cNvSpPr/>
            <p:nvPr/>
          </p:nvSpPr>
          <p:spPr>
            <a:xfrm>
              <a:off x="12969" y="21464"/>
              <a:ext cx="830" cy="74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89" name="object 1289"/>
            <p:cNvSpPr/>
            <p:nvPr/>
          </p:nvSpPr>
          <p:spPr>
            <a:xfrm>
              <a:off x="13935" y="21430"/>
              <a:ext cx="730" cy="80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90" name="object 1290"/>
            <p:cNvSpPr/>
            <p:nvPr/>
          </p:nvSpPr>
          <p:spPr>
            <a:xfrm>
              <a:off x="14780" y="21464"/>
              <a:ext cx="872" cy="741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91" name="object 1291"/>
            <p:cNvSpPr/>
            <p:nvPr/>
          </p:nvSpPr>
          <p:spPr>
            <a:xfrm>
              <a:off x="15800" y="21464"/>
              <a:ext cx="813" cy="741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92" name="object 1292"/>
            <p:cNvSpPr/>
            <p:nvPr/>
          </p:nvSpPr>
          <p:spPr>
            <a:xfrm>
              <a:off x="5504" y="17854"/>
              <a:ext cx="2133" cy="2325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93" name="object 1293"/>
            <p:cNvSpPr/>
            <p:nvPr/>
          </p:nvSpPr>
          <p:spPr>
            <a:xfrm>
              <a:off x="8026" y="17854"/>
              <a:ext cx="2364" cy="2283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94" name="object 1294"/>
            <p:cNvSpPr/>
            <p:nvPr/>
          </p:nvSpPr>
          <p:spPr>
            <a:xfrm>
              <a:off x="10736" y="17854"/>
              <a:ext cx="2133" cy="2325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95" name="object 1295"/>
            <p:cNvSpPr/>
            <p:nvPr/>
          </p:nvSpPr>
          <p:spPr>
            <a:xfrm>
              <a:off x="13525" y="17854"/>
              <a:ext cx="922" cy="2270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296" name="object 1296"/>
            <p:cNvSpPr/>
            <p:nvPr/>
          </p:nvSpPr>
          <p:spPr>
            <a:xfrm>
              <a:off x="4868" y="6328"/>
              <a:ext cx="11186" cy="10660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79" name="object 1279"/>
          <p:cNvSpPr txBox="1"/>
          <p:nvPr/>
        </p:nvSpPr>
        <p:spPr>
          <a:xfrm>
            <a:off x="808355" y="4088765"/>
            <a:ext cx="2215515" cy="3778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p>
            <a:pPr marL="228600" marR="5080" indent="-216535">
              <a:lnSpc>
                <a:spcPct val="115000"/>
              </a:lnSpc>
              <a:spcBef>
                <a:spcPts val="95"/>
              </a:spcBef>
            </a:pPr>
            <a:r>
              <a:rPr sz="1000" spc="100" dirty="0">
                <a:solidFill>
                  <a:srgbClr val="872528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旧年中は大変お世話になりました。 </a:t>
            </a:r>
            <a:endParaRPr sz="1000" spc="100" dirty="0">
              <a:solidFill>
                <a:srgbClr val="872528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  <a:p>
            <a:pPr marL="228600" marR="5080" indent="-216535">
              <a:lnSpc>
                <a:spcPct val="115000"/>
              </a:lnSpc>
              <a:spcBef>
                <a:spcPts val="95"/>
              </a:spcBef>
            </a:pPr>
            <a:r>
              <a:rPr sz="1000" spc="100" dirty="0">
                <a:solidFill>
                  <a:srgbClr val="872528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</a:rPr>
              <a:t>本年もよろしくお願い致します。</a:t>
            </a:r>
            <a:endParaRPr sz="1000" spc="100" dirty="0">
              <a:solidFill>
                <a:srgbClr val="872528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32</Words>
  <Application>WPS Presentation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PMingLiU</vt:lpstr>
      <vt:lpstr>Segoe Print</vt:lpstr>
      <vt:lpstr>SimSun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9</cp:revision>
  <dcterms:created xsi:type="dcterms:W3CDTF">2020-10-23T02:18:00Z</dcterms:created>
  <dcterms:modified xsi:type="dcterms:W3CDTF">2020-12-16T07:42:54Z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