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5327650" cy="3599815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6" autoAdjust="0"/>
    <p:restoredTop sz="94660" autoAdjust="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6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600"/>
            </a:lvl1pPr>
          </a:lstStyle>
          <a:p>
            <a:fld id="{D7D61A3E-AC6E-4B60-95A4-C1B3371851F9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6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600"/>
            </a:lvl1pPr>
          </a:lstStyle>
          <a:p>
            <a:fld id="{0990A3E0-14E8-4BE6-85AB-5C5385A62A4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34F6E-DEEE-400C-92A1-19923C75B907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859214" y="857250"/>
            <a:ext cx="3425571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3A1E1-D89E-4D9F-ACC7-724568FAD56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66069" y="589223"/>
            <a:ext cx="3996414" cy="1253452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66069" y="1891012"/>
            <a:ext cx="3996414" cy="869248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フッター</a:t>
            </a:r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3"/>
          </p:nvPr>
        </p:nvSpPr>
        <p:spPr>
          <a:xfrm>
            <a:off x="366338" y="289551"/>
            <a:ext cx="4595877" cy="2918371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3563" y="897585"/>
            <a:ext cx="4595877" cy="1497641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3563" y="2409394"/>
            <a:ext cx="4595877" cy="787574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66338" y="958424"/>
            <a:ext cx="2264635" cy="22843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97580" y="958424"/>
            <a:ext cx="2264635" cy="22843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7032" y="191685"/>
            <a:ext cx="4595877" cy="69589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7032" y="882584"/>
            <a:ext cx="2254228" cy="432540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7032" y="1315124"/>
            <a:ext cx="2254228" cy="1934350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2697580" y="882584"/>
            <a:ext cx="2265329" cy="432540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2697580" y="1315124"/>
            <a:ext cx="2265329" cy="1934350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7032" y="240023"/>
            <a:ext cx="1718597" cy="840079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265329" y="518382"/>
            <a:ext cx="2697580" cy="2558575"/>
          </a:xfrm>
        </p:spPr>
        <p:txBody>
          <a:bodyPr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7032" y="1080102"/>
            <a:ext cx="1718597" cy="2001023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orient="vert"/>
          </p:nvPr>
        </p:nvSpPr>
        <p:spPr>
          <a:xfrm>
            <a:off x="4293822" y="191685"/>
            <a:ext cx="668393" cy="3051122"/>
          </a:xfrm>
        </p:spPr>
        <p:txBody>
          <a:bodyPr vert="eaVert">
            <a:normAutofit/>
          </a:bodyPr>
          <a:lstStyle>
            <a:lvl1pPr>
              <a:defRPr sz="2310"/>
            </a:lvl1pPr>
          </a:lstStyle>
          <a:p>
            <a:r>
              <a:rPr lang="ja-JP"/>
              <a:t>マスター タイトルの書式設定</a:t>
            </a:r>
            <a:endParaRPr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66338" y="191685"/>
            <a:ext cx="3881014" cy="3051122"/>
          </a:xfrm>
        </p:spPr>
        <p:txBody>
          <a:bodyPr vert="eaVert"/>
          <a:lstStyle>
            <a:lvl1pPr marL="120015" indent="-120015">
              <a:defRPr kumimoji="1" lang="ja-JP" altLang="en-US" sz="147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0045" indent="-120015">
              <a:defRPr kumimoji="1" lang="ja-JP" altLang="en-US" sz="126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0075" indent="-120015">
              <a:defRPr kumimoji="1" lang="ja-JP" altLang="en-US" sz="10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0105" indent="-120015">
              <a:defRPr kumimoji="1" lang="ja-JP" altLang="en-US" sz="945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80135" indent="-120015">
              <a:defRPr kumimoji="1" lang="ja-JP" altLang="en-US" sz="945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2 レベル</a:t>
            </a:r>
            <a:endParaRPr kumimoji="1" lang="ja-JP" altLang="en-US" dirty="0" smtClean="0"/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1600200" lvl="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2057400" lvl="4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altLang="ja-JP" smtClean="0"/>
            </a:fld>
            <a:endParaRPr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altLang="ja-JP" smtClean="0"/>
            </a:fld>
            <a:endParaRPr 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6338" y="191685"/>
            <a:ext cx="4595877" cy="6958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6338" y="958424"/>
            <a:ext cx="4595877" cy="2284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6338" y="3336982"/>
            <a:ext cx="1198925" cy="191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765083" y="3336982"/>
            <a:ext cx="1798387" cy="191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3763291" y="3336982"/>
            <a:ext cx="1198925" cy="191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kumimoji="1"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ct val="105000"/>
        </a:spcBef>
        <a:buFont typeface="Arial" panose="020B0604020202020204" pitchFamily="34" charset="0"/>
        <a:buChar char="•"/>
        <a:defRPr kumimoji="1"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図形 3" descr="カレンダー_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70" y="-1270"/>
            <a:ext cx="5348605" cy="36144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宽屏</PresentationFormat>
  <Paragraphs>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ＭＳ Ｐゴシック</vt:lpstr>
      <vt:lpstr>Wingdings</vt:lpstr>
      <vt:lpstr>Microsoft YaHei</vt:lpstr>
      <vt:lpstr>ＭＳ Ｐゴシック</vt:lpstr>
      <vt:lpstr>Arial Unicode MS</vt:lpstr>
      <vt:lpstr>Calibri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kitamura-t</dc:creator>
  <cp:lastModifiedBy>kitamura-t</cp:lastModifiedBy>
  <cp:revision>4</cp:revision>
  <dcterms:created xsi:type="dcterms:W3CDTF">2021-03-31T01:22:00Z</dcterms:created>
  <dcterms:modified xsi:type="dcterms:W3CDTF">2021-03-31T03:43:17Z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</Properties>
</file>