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7" r:id="rId3"/>
  </p:sldIdLst>
  <p:sldSz cx="3599815" cy="532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028" y="114"/>
      </p:cViewPr>
      <p:guideLst>
        <p:guide orient="horz" pos="1677"/>
        <p:guide pos="11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35BD8-B1A2-4DFA-A3C0-ABAF6995292E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86399" y="1143000"/>
            <a:ext cx="208520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FE7DE-3B39-42D0-84B2-824701069ECA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95" name="図形 94" descr="年賀状テンプレート_クリスマス背景_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9" y="0"/>
            <a:ext cx="3597898" cy="53278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12" y="283739"/>
            <a:ext cx="3106398" cy="103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12" y="1418697"/>
            <a:ext cx="3106398" cy="338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11" y="4939525"/>
            <a:ext cx="810366" cy="283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5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45DDE446-867D-4B69-A6F3-BD3D91AE7B0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039" y="4939525"/>
            <a:ext cx="1215545" cy="283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5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3643" y="4939525"/>
            <a:ext cx="810366" cy="283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5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7EEACE19-5ABA-43A7-920B-63F4F5105C8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360680" rtl="0" eaLnBrk="1" latinLnBrk="0" hangingPunct="1">
        <a:lnSpc>
          <a:spcPct val="90000"/>
        </a:lnSpc>
        <a:spcBef>
          <a:spcPct val="0"/>
        </a:spcBef>
        <a:buNone/>
        <a:defRPr kumimoji="1" sz="173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</p:titleStyle>
    <p:bodyStyle>
      <a:lvl1pPr marL="90170" indent="-90170" algn="l" defTabSz="36068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kumimoji="1" sz="1105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  <a:lvl2pPr marL="269875" indent="-90170" algn="l" defTabSz="3606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2pPr>
      <a:lvl3pPr marL="449580" indent="-90170" algn="l" defTabSz="3606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85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3pPr>
      <a:lvl4pPr marL="629920" indent="-90170" algn="l" defTabSz="3606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4pPr>
      <a:lvl5pPr marL="809625" indent="-90170" algn="l" defTabSz="3606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5pPr>
      <a:lvl6pPr marL="989330" indent="-90170" algn="l" defTabSz="3606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169670" indent="-90170" algn="l" defTabSz="3606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349375" indent="-90170" algn="l" defTabSz="3606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529715" indent="-90170" algn="l" defTabSz="3606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680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1pPr>
      <a:lvl2pPr marL="179070" algn="l" defTabSz="360680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2pPr>
      <a:lvl3pPr marL="360680" algn="l" defTabSz="360680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algn="l" defTabSz="360680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719455" algn="l" defTabSz="360680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899795" algn="l" defTabSz="360680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079500" algn="l" defTabSz="360680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259840" algn="l" defTabSz="360680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439545" algn="l" defTabSz="360680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グループ化 93"/>
          <p:cNvGrpSpPr/>
          <p:nvPr/>
        </p:nvGrpSpPr>
        <p:grpSpPr>
          <a:xfrm>
            <a:off x="708653" y="3035244"/>
            <a:ext cx="2193803" cy="243008"/>
            <a:chOff x="3845" y="18036"/>
            <a:chExt cx="13036" cy="1444"/>
          </a:xfrm>
        </p:grpSpPr>
        <p:sp>
          <p:nvSpPr>
            <p:cNvPr id="51" name="object 51"/>
            <p:cNvSpPr/>
            <p:nvPr/>
          </p:nvSpPr>
          <p:spPr>
            <a:xfrm>
              <a:off x="3845" y="18099"/>
              <a:ext cx="341" cy="426"/>
            </a:xfrm>
            <a:custGeom>
              <a:avLst/>
              <a:gdLst/>
              <a:ahLst/>
              <a:cxnLst/>
              <a:rect l="l" t="t" r="r" b="b"/>
              <a:pathLst>
                <a:path w="216535" h="270509">
                  <a:moveTo>
                    <a:pt x="215636" y="252556"/>
                  </a:moveTo>
                  <a:lnTo>
                    <a:pt x="173353" y="252556"/>
                  </a:lnTo>
                  <a:lnTo>
                    <a:pt x="193066" y="254750"/>
                  </a:lnTo>
                  <a:lnTo>
                    <a:pt x="194522" y="262038"/>
                  </a:lnTo>
                  <a:lnTo>
                    <a:pt x="202918" y="270076"/>
                  </a:lnTo>
                  <a:lnTo>
                    <a:pt x="208761" y="270076"/>
                  </a:lnTo>
                  <a:lnTo>
                    <a:pt x="216061" y="262777"/>
                  </a:lnTo>
                  <a:lnTo>
                    <a:pt x="215636" y="252556"/>
                  </a:lnTo>
                  <a:close/>
                </a:path>
                <a:path w="216535" h="270509">
                  <a:moveTo>
                    <a:pt x="31495" y="232"/>
                  </a:moveTo>
                  <a:lnTo>
                    <a:pt x="27972" y="358"/>
                  </a:lnTo>
                  <a:lnTo>
                    <a:pt x="21644" y="1814"/>
                  </a:lnTo>
                  <a:lnTo>
                    <a:pt x="18353" y="2425"/>
                  </a:lnTo>
                  <a:lnTo>
                    <a:pt x="14956" y="2911"/>
                  </a:lnTo>
                  <a:lnTo>
                    <a:pt x="6560" y="10948"/>
                  </a:lnTo>
                  <a:lnTo>
                    <a:pt x="7288" y="19703"/>
                  </a:lnTo>
                  <a:lnTo>
                    <a:pt x="6582" y="29570"/>
                  </a:lnTo>
                  <a:lnTo>
                    <a:pt x="5840" y="40753"/>
                  </a:lnTo>
                  <a:lnTo>
                    <a:pt x="5305" y="49367"/>
                  </a:lnTo>
                  <a:lnTo>
                    <a:pt x="4166" y="69232"/>
                  </a:lnTo>
                  <a:lnTo>
                    <a:pt x="3446" y="80695"/>
                  </a:lnTo>
                  <a:lnTo>
                    <a:pt x="2855" y="89502"/>
                  </a:lnTo>
                  <a:lnTo>
                    <a:pt x="2183" y="98906"/>
                  </a:lnTo>
                  <a:lnTo>
                    <a:pt x="2183" y="139779"/>
                  </a:lnTo>
                  <a:lnTo>
                    <a:pt x="1445" y="140507"/>
                  </a:lnTo>
                  <a:lnTo>
                    <a:pt x="1445" y="169703"/>
                  </a:lnTo>
                  <a:lnTo>
                    <a:pt x="717" y="170441"/>
                  </a:lnTo>
                  <a:lnTo>
                    <a:pt x="717" y="240880"/>
                  </a:lnTo>
                  <a:lnTo>
                    <a:pt x="0" y="241607"/>
                  </a:lnTo>
                  <a:lnTo>
                    <a:pt x="717" y="261321"/>
                  </a:lnTo>
                  <a:lnTo>
                    <a:pt x="8385" y="268610"/>
                  </a:lnTo>
                  <a:lnTo>
                    <a:pt x="14218" y="268610"/>
                  </a:lnTo>
                  <a:lnTo>
                    <a:pt x="17140" y="267165"/>
                  </a:lnTo>
                  <a:lnTo>
                    <a:pt x="19344" y="265213"/>
                  </a:lnTo>
                  <a:lnTo>
                    <a:pt x="22255" y="260340"/>
                  </a:lnTo>
                  <a:lnTo>
                    <a:pt x="24449" y="258399"/>
                  </a:lnTo>
                  <a:lnTo>
                    <a:pt x="27360" y="256933"/>
                  </a:lnTo>
                  <a:lnTo>
                    <a:pt x="50461" y="256933"/>
                  </a:lnTo>
                  <a:lnTo>
                    <a:pt x="131741" y="252556"/>
                  </a:lnTo>
                  <a:lnTo>
                    <a:pt x="215636" y="252556"/>
                  </a:lnTo>
                  <a:lnTo>
                    <a:pt x="214969" y="236492"/>
                  </a:lnTo>
                  <a:lnTo>
                    <a:pt x="50713" y="236492"/>
                  </a:lnTo>
                  <a:lnTo>
                    <a:pt x="22255" y="235764"/>
                  </a:lnTo>
                  <a:lnTo>
                    <a:pt x="22255" y="170441"/>
                  </a:lnTo>
                  <a:lnTo>
                    <a:pt x="22983" y="169703"/>
                  </a:lnTo>
                  <a:lnTo>
                    <a:pt x="22983" y="140507"/>
                  </a:lnTo>
                  <a:lnTo>
                    <a:pt x="24449" y="138323"/>
                  </a:lnTo>
                  <a:lnTo>
                    <a:pt x="137596" y="132480"/>
                  </a:lnTo>
                  <a:lnTo>
                    <a:pt x="207718" y="132480"/>
                  </a:lnTo>
                  <a:lnTo>
                    <a:pt x="206044" y="116426"/>
                  </a:lnTo>
                  <a:lnTo>
                    <a:pt x="23711" y="116426"/>
                  </a:lnTo>
                  <a:lnTo>
                    <a:pt x="24538" y="92513"/>
                  </a:lnTo>
                  <a:lnTo>
                    <a:pt x="27088" y="45525"/>
                  </a:lnTo>
                  <a:lnTo>
                    <a:pt x="29554" y="21897"/>
                  </a:lnTo>
                  <a:lnTo>
                    <a:pt x="106886" y="21897"/>
                  </a:lnTo>
                  <a:lnTo>
                    <a:pt x="109844" y="21158"/>
                  </a:lnTo>
                  <a:lnTo>
                    <a:pt x="192249" y="21158"/>
                  </a:lnTo>
                  <a:lnTo>
                    <a:pt x="190145" y="9482"/>
                  </a:lnTo>
                  <a:lnTo>
                    <a:pt x="183816" y="5105"/>
                  </a:lnTo>
                  <a:lnTo>
                    <a:pt x="177244" y="2911"/>
                  </a:lnTo>
                  <a:lnTo>
                    <a:pt x="47802" y="2911"/>
                  </a:lnTo>
                  <a:lnTo>
                    <a:pt x="35387" y="717"/>
                  </a:lnTo>
                  <a:lnTo>
                    <a:pt x="31495" y="232"/>
                  </a:lnTo>
                  <a:close/>
                </a:path>
                <a:path w="216535" h="270509">
                  <a:moveTo>
                    <a:pt x="50461" y="256933"/>
                  </a:moveTo>
                  <a:lnTo>
                    <a:pt x="27360" y="256933"/>
                  </a:lnTo>
                  <a:lnTo>
                    <a:pt x="38320" y="257661"/>
                  </a:lnTo>
                  <a:lnTo>
                    <a:pt x="50461" y="256933"/>
                  </a:lnTo>
                  <a:close/>
                </a:path>
                <a:path w="216535" h="270509">
                  <a:moveTo>
                    <a:pt x="176285" y="231387"/>
                  </a:moveTo>
                  <a:lnTo>
                    <a:pt x="131741" y="231387"/>
                  </a:lnTo>
                  <a:lnTo>
                    <a:pt x="50713" y="236492"/>
                  </a:lnTo>
                  <a:lnTo>
                    <a:pt x="214969" y="236492"/>
                  </a:lnTo>
                  <a:lnTo>
                    <a:pt x="214817" y="232853"/>
                  </a:lnTo>
                  <a:lnTo>
                    <a:pt x="181263" y="232853"/>
                  </a:lnTo>
                  <a:lnTo>
                    <a:pt x="178711" y="232367"/>
                  </a:lnTo>
                  <a:lnTo>
                    <a:pt x="176285" y="231387"/>
                  </a:lnTo>
                  <a:close/>
                </a:path>
                <a:path w="216535" h="270509">
                  <a:moveTo>
                    <a:pt x="207718" y="132480"/>
                  </a:moveTo>
                  <a:lnTo>
                    <a:pt x="145854" y="132480"/>
                  </a:lnTo>
                  <a:lnTo>
                    <a:pt x="154134" y="132606"/>
                  </a:lnTo>
                  <a:lnTo>
                    <a:pt x="170673" y="133092"/>
                  </a:lnTo>
                  <a:lnTo>
                    <a:pt x="178711" y="133693"/>
                  </a:lnTo>
                  <a:lnTo>
                    <a:pt x="186495" y="134663"/>
                  </a:lnTo>
                  <a:lnTo>
                    <a:pt x="192328" y="223729"/>
                  </a:lnTo>
                  <a:lnTo>
                    <a:pt x="192328" y="232853"/>
                  </a:lnTo>
                  <a:lnTo>
                    <a:pt x="214817" y="232853"/>
                  </a:lnTo>
                  <a:lnTo>
                    <a:pt x="214735" y="230867"/>
                  </a:lnTo>
                  <a:lnTo>
                    <a:pt x="212956" y="198998"/>
                  </a:lnTo>
                  <a:lnTo>
                    <a:pt x="210719" y="167175"/>
                  </a:lnTo>
                  <a:lnTo>
                    <a:pt x="208023" y="135402"/>
                  </a:lnTo>
                  <a:lnTo>
                    <a:pt x="207718" y="132480"/>
                  </a:lnTo>
                  <a:close/>
                </a:path>
                <a:path w="216535" h="270509">
                  <a:moveTo>
                    <a:pt x="154377" y="111310"/>
                  </a:moveTo>
                  <a:lnTo>
                    <a:pt x="128001" y="112224"/>
                  </a:lnTo>
                  <a:lnTo>
                    <a:pt x="48530" y="116426"/>
                  </a:lnTo>
                  <a:lnTo>
                    <a:pt x="206044" y="116426"/>
                  </a:lnTo>
                  <a:lnTo>
                    <a:pt x="205662" y="112766"/>
                  </a:lnTo>
                  <a:lnTo>
                    <a:pt x="183573" y="112766"/>
                  </a:lnTo>
                  <a:lnTo>
                    <a:pt x="154377" y="111310"/>
                  </a:lnTo>
                  <a:close/>
                </a:path>
                <a:path w="216535" h="270509">
                  <a:moveTo>
                    <a:pt x="192249" y="21158"/>
                  </a:moveTo>
                  <a:lnTo>
                    <a:pt x="144167" y="21158"/>
                  </a:lnTo>
                  <a:lnTo>
                    <a:pt x="148534" y="22129"/>
                  </a:lnTo>
                  <a:lnTo>
                    <a:pt x="153154" y="22614"/>
                  </a:lnTo>
                  <a:lnTo>
                    <a:pt x="162889" y="22614"/>
                  </a:lnTo>
                  <a:lnTo>
                    <a:pt x="167520" y="23342"/>
                  </a:lnTo>
                  <a:lnTo>
                    <a:pt x="178837" y="67875"/>
                  </a:lnTo>
                  <a:lnTo>
                    <a:pt x="183573" y="111310"/>
                  </a:lnTo>
                  <a:lnTo>
                    <a:pt x="183573" y="112766"/>
                  </a:lnTo>
                  <a:lnTo>
                    <a:pt x="205662" y="112766"/>
                  </a:lnTo>
                  <a:lnTo>
                    <a:pt x="204718" y="103715"/>
                  </a:lnTo>
                  <a:lnTo>
                    <a:pt x="200638" y="72165"/>
                  </a:lnTo>
                  <a:lnTo>
                    <a:pt x="195782" y="40753"/>
                  </a:lnTo>
                  <a:lnTo>
                    <a:pt x="192249" y="21158"/>
                  </a:lnTo>
                  <a:close/>
                </a:path>
                <a:path w="216535" h="270509">
                  <a:moveTo>
                    <a:pt x="106886" y="21897"/>
                  </a:moveTo>
                  <a:lnTo>
                    <a:pt x="29554" y="21897"/>
                  </a:lnTo>
                  <a:lnTo>
                    <a:pt x="44142" y="24080"/>
                  </a:lnTo>
                  <a:lnTo>
                    <a:pt x="53646" y="22614"/>
                  </a:lnTo>
                  <a:lnTo>
                    <a:pt x="104011" y="22614"/>
                  </a:lnTo>
                  <a:lnTo>
                    <a:pt x="106886" y="21897"/>
                  </a:lnTo>
                  <a:close/>
                </a:path>
                <a:path w="216535" h="270509">
                  <a:moveTo>
                    <a:pt x="104011" y="22614"/>
                  </a:moveTo>
                  <a:lnTo>
                    <a:pt x="53646" y="22614"/>
                  </a:lnTo>
                  <a:lnTo>
                    <a:pt x="72611" y="23342"/>
                  </a:lnTo>
                  <a:lnTo>
                    <a:pt x="97925" y="23342"/>
                  </a:lnTo>
                  <a:lnTo>
                    <a:pt x="104011" y="22614"/>
                  </a:lnTo>
                  <a:close/>
                </a:path>
                <a:path w="216535" h="270509">
                  <a:moveTo>
                    <a:pt x="71893" y="1445"/>
                  </a:moveTo>
                  <a:lnTo>
                    <a:pt x="55702" y="1445"/>
                  </a:lnTo>
                  <a:lnTo>
                    <a:pt x="51684" y="1940"/>
                  </a:lnTo>
                  <a:lnTo>
                    <a:pt x="47802" y="2911"/>
                  </a:lnTo>
                  <a:lnTo>
                    <a:pt x="177244" y="2911"/>
                  </a:lnTo>
                  <a:lnTo>
                    <a:pt x="176517" y="2668"/>
                  </a:lnTo>
                  <a:lnTo>
                    <a:pt x="168242" y="2183"/>
                  </a:lnTo>
                  <a:lnTo>
                    <a:pt x="98906" y="2183"/>
                  </a:lnTo>
                  <a:lnTo>
                    <a:pt x="71893" y="1445"/>
                  </a:lnTo>
                  <a:close/>
                </a:path>
                <a:path w="216535" h="270509">
                  <a:moveTo>
                    <a:pt x="144167" y="0"/>
                  </a:moveTo>
                  <a:lnTo>
                    <a:pt x="106195" y="0"/>
                  </a:lnTo>
                  <a:lnTo>
                    <a:pt x="98906" y="2183"/>
                  </a:lnTo>
                  <a:lnTo>
                    <a:pt x="168242" y="2183"/>
                  </a:lnTo>
                  <a:lnTo>
                    <a:pt x="159967" y="1698"/>
                  </a:lnTo>
                  <a:lnTo>
                    <a:pt x="151941" y="959"/>
                  </a:lnTo>
                  <a:lnTo>
                    <a:pt x="144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ja-JP" sz="480"/>
                <a:t>　　　　　　　　　　　</a:t>
              </a:r>
              <a:endParaRPr lang="ja-JP" sz="480"/>
            </a:p>
          </p:txBody>
        </p:sp>
        <p:sp>
          <p:nvSpPr>
            <p:cNvPr id="52" name="object 52"/>
            <p:cNvSpPr/>
            <p:nvPr/>
          </p:nvSpPr>
          <p:spPr>
            <a:xfrm>
              <a:off x="4349" y="18075"/>
              <a:ext cx="497" cy="488"/>
            </a:xfrm>
            <a:custGeom>
              <a:avLst/>
              <a:gdLst/>
              <a:ahLst/>
              <a:cxnLst/>
              <a:rect l="l" t="t" r="r" b="b"/>
              <a:pathLst>
                <a:path w="315594" h="309879">
                  <a:moveTo>
                    <a:pt x="264243" y="258402"/>
                  </a:moveTo>
                  <a:lnTo>
                    <a:pt x="262302" y="258402"/>
                  </a:lnTo>
                  <a:lnTo>
                    <a:pt x="260604" y="258529"/>
                  </a:lnTo>
                  <a:lnTo>
                    <a:pt x="257672" y="259014"/>
                  </a:lnTo>
                  <a:lnTo>
                    <a:pt x="256227" y="259626"/>
                  </a:lnTo>
                  <a:lnTo>
                    <a:pt x="254760" y="260596"/>
                  </a:lnTo>
                  <a:lnTo>
                    <a:pt x="250383" y="268623"/>
                  </a:lnTo>
                  <a:lnTo>
                    <a:pt x="254760" y="278844"/>
                  </a:lnTo>
                  <a:lnTo>
                    <a:pt x="259847" y="282906"/>
                  </a:lnTo>
                  <a:lnTo>
                    <a:pt x="264888" y="287058"/>
                  </a:lnTo>
                  <a:lnTo>
                    <a:pt x="269883" y="291300"/>
                  </a:lnTo>
                  <a:lnTo>
                    <a:pt x="274833" y="295636"/>
                  </a:lnTo>
                  <a:lnTo>
                    <a:pt x="281404" y="301469"/>
                  </a:lnTo>
                  <a:lnTo>
                    <a:pt x="288345" y="306099"/>
                  </a:lnTo>
                  <a:lnTo>
                    <a:pt x="295644" y="309506"/>
                  </a:lnTo>
                  <a:lnTo>
                    <a:pt x="299293" y="308778"/>
                  </a:lnTo>
                  <a:lnTo>
                    <a:pt x="300749" y="308282"/>
                  </a:lnTo>
                  <a:lnTo>
                    <a:pt x="302215" y="307312"/>
                  </a:lnTo>
                  <a:lnTo>
                    <a:pt x="305126" y="304401"/>
                  </a:lnTo>
                  <a:lnTo>
                    <a:pt x="306097" y="302935"/>
                  </a:lnTo>
                  <a:lnTo>
                    <a:pt x="306582" y="301469"/>
                  </a:lnTo>
                  <a:lnTo>
                    <a:pt x="306582" y="295636"/>
                  </a:lnTo>
                  <a:lnTo>
                    <a:pt x="280194" y="272232"/>
                  </a:lnTo>
                  <a:lnTo>
                    <a:pt x="274743" y="267713"/>
                  </a:lnTo>
                  <a:lnTo>
                    <a:pt x="269427" y="263103"/>
                  </a:lnTo>
                  <a:lnTo>
                    <a:pt x="264243" y="258402"/>
                  </a:lnTo>
                  <a:close/>
                </a:path>
                <a:path w="315594" h="309879">
                  <a:moveTo>
                    <a:pt x="33573" y="6349"/>
                  </a:moveTo>
                  <a:lnTo>
                    <a:pt x="24101" y="6349"/>
                  </a:lnTo>
                  <a:lnTo>
                    <a:pt x="22635" y="7619"/>
                  </a:lnTo>
                  <a:lnTo>
                    <a:pt x="14326" y="55879"/>
                  </a:lnTo>
                  <a:lnTo>
                    <a:pt x="8406" y="105409"/>
                  </a:lnTo>
                  <a:lnTo>
                    <a:pt x="1890" y="179069"/>
                  </a:lnTo>
                  <a:lnTo>
                    <a:pt x="0" y="227329"/>
                  </a:lnTo>
                  <a:lnTo>
                    <a:pt x="1455" y="232409"/>
                  </a:lnTo>
                  <a:lnTo>
                    <a:pt x="4387" y="237489"/>
                  </a:lnTo>
                  <a:lnTo>
                    <a:pt x="8280" y="241299"/>
                  </a:lnTo>
                  <a:lnTo>
                    <a:pt x="13015" y="245109"/>
                  </a:lnTo>
                  <a:lnTo>
                    <a:pt x="24217" y="246379"/>
                  </a:lnTo>
                  <a:lnTo>
                    <a:pt x="35039" y="248919"/>
                  </a:lnTo>
                  <a:lnTo>
                    <a:pt x="71725" y="247649"/>
                  </a:lnTo>
                  <a:lnTo>
                    <a:pt x="80838" y="246379"/>
                  </a:lnTo>
                  <a:lnTo>
                    <a:pt x="89744" y="246379"/>
                  </a:lnTo>
                  <a:lnTo>
                    <a:pt x="106933" y="243839"/>
                  </a:lnTo>
                  <a:lnTo>
                    <a:pt x="111806" y="236219"/>
                  </a:lnTo>
                  <a:lnTo>
                    <a:pt x="114728" y="228599"/>
                  </a:lnTo>
                  <a:lnTo>
                    <a:pt x="114877" y="227329"/>
                  </a:lnTo>
                  <a:lnTo>
                    <a:pt x="41368" y="227329"/>
                  </a:lnTo>
                  <a:lnTo>
                    <a:pt x="31632" y="226059"/>
                  </a:lnTo>
                  <a:lnTo>
                    <a:pt x="26517" y="224789"/>
                  </a:lnTo>
                  <a:lnTo>
                    <a:pt x="21179" y="224789"/>
                  </a:lnTo>
                  <a:lnTo>
                    <a:pt x="21287" y="214629"/>
                  </a:lnTo>
                  <a:lnTo>
                    <a:pt x="23363" y="176529"/>
                  </a:lnTo>
                  <a:lnTo>
                    <a:pt x="24409" y="165099"/>
                  </a:lnTo>
                  <a:lnTo>
                    <a:pt x="25366" y="153669"/>
                  </a:lnTo>
                  <a:lnTo>
                    <a:pt x="26406" y="139699"/>
                  </a:lnTo>
                  <a:lnTo>
                    <a:pt x="27012" y="130809"/>
                  </a:lnTo>
                  <a:lnTo>
                    <a:pt x="37626" y="124459"/>
                  </a:lnTo>
                  <a:lnTo>
                    <a:pt x="80726" y="104139"/>
                  </a:lnTo>
                  <a:lnTo>
                    <a:pt x="29934" y="104139"/>
                  </a:lnTo>
                  <a:lnTo>
                    <a:pt x="31301" y="93979"/>
                  </a:lnTo>
                  <a:lnTo>
                    <a:pt x="33496" y="72389"/>
                  </a:lnTo>
                  <a:lnTo>
                    <a:pt x="34609" y="58419"/>
                  </a:lnTo>
                  <a:lnTo>
                    <a:pt x="35182" y="50799"/>
                  </a:lnTo>
                  <a:lnTo>
                    <a:pt x="36321" y="40639"/>
                  </a:lnTo>
                  <a:lnTo>
                    <a:pt x="37737" y="30479"/>
                  </a:lnTo>
                  <a:lnTo>
                    <a:pt x="39427" y="19049"/>
                  </a:lnTo>
                  <a:lnTo>
                    <a:pt x="39427" y="12699"/>
                  </a:lnTo>
                  <a:lnTo>
                    <a:pt x="38931" y="11429"/>
                  </a:lnTo>
                  <a:lnTo>
                    <a:pt x="37961" y="10159"/>
                  </a:lnTo>
                  <a:lnTo>
                    <a:pt x="33573" y="6349"/>
                  </a:lnTo>
                  <a:close/>
                </a:path>
                <a:path w="315594" h="309879">
                  <a:moveTo>
                    <a:pt x="314862" y="21589"/>
                  </a:moveTo>
                  <a:lnTo>
                    <a:pt x="198920" y="21589"/>
                  </a:lnTo>
                  <a:lnTo>
                    <a:pt x="193331" y="29209"/>
                  </a:lnTo>
                  <a:lnTo>
                    <a:pt x="187513" y="36829"/>
                  </a:lnTo>
                  <a:lnTo>
                    <a:pt x="161961" y="67309"/>
                  </a:lnTo>
                  <a:lnTo>
                    <a:pt x="147816" y="80009"/>
                  </a:lnTo>
                  <a:lnTo>
                    <a:pt x="147816" y="82549"/>
                  </a:lnTo>
                  <a:lnTo>
                    <a:pt x="146371" y="82549"/>
                  </a:lnTo>
                  <a:lnTo>
                    <a:pt x="141757" y="92709"/>
                  </a:lnTo>
                  <a:lnTo>
                    <a:pt x="132944" y="140969"/>
                  </a:lnTo>
                  <a:lnTo>
                    <a:pt x="131035" y="179069"/>
                  </a:lnTo>
                  <a:lnTo>
                    <a:pt x="131763" y="185419"/>
                  </a:lnTo>
                  <a:lnTo>
                    <a:pt x="131720" y="194309"/>
                  </a:lnTo>
                  <a:lnTo>
                    <a:pt x="131596" y="200659"/>
                  </a:lnTo>
                  <a:lnTo>
                    <a:pt x="131151" y="214629"/>
                  </a:lnTo>
                  <a:lnTo>
                    <a:pt x="130550" y="220979"/>
                  </a:lnTo>
                  <a:lnTo>
                    <a:pt x="129741" y="227329"/>
                  </a:lnTo>
                  <a:lnTo>
                    <a:pt x="129695" y="234949"/>
                  </a:lnTo>
                  <a:lnTo>
                    <a:pt x="130170" y="240029"/>
                  </a:lnTo>
                  <a:lnTo>
                    <a:pt x="131267" y="243839"/>
                  </a:lnTo>
                  <a:lnTo>
                    <a:pt x="133229" y="246379"/>
                  </a:lnTo>
                  <a:lnTo>
                    <a:pt x="138334" y="248919"/>
                  </a:lnTo>
                  <a:lnTo>
                    <a:pt x="144663" y="247649"/>
                  </a:lnTo>
                  <a:lnTo>
                    <a:pt x="164851" y="247649"/>
                  </a:lnTo>
                  <a:lnTo>
                    <a:pt x="171665" y="246379"/>
                  </a:lnTo>
                  <a:lnTo>
                    <a:pt x="229572" y="246379"/>
                  </a:lnTo>
                  <a:lnTo>
                    <a:pt x="230311" y="245109"/>
                  </a:lnTo>
                  <a:lnTo>
                    <a:pt x="238580" y="243839"/>
                  </a:lnTo>
                  <a:lnTo>
                    <a:pt x="291498" y="243839"/>
                  </a:lnTo>
                  <a:lnTo>
                    <a:pt x="291984" y="241299"/>
                  </a:lnTo>
                  <a:lnTo>
                    <a:pt x="291403" y="226059"/>
                  </a:lnTo>
                  <a:lnTo>
                    <a:pt x="151476" y="226059"/>
                  </a:lnTo>
                  <a:lnTo>
                    <a:pt x="151951" y="220979"/>
                  </a:lnTo>
                  <a:lnTo>
                    <a:pt x="152097" y="217169"/>
                  </a:lnTo>
                  <a:lnTo>
                    <a:pt x="152194" y="203199"/>
                  </a:lnTo>
                  <a:lnTo>
                    <a:pt x="152932" y="198119"/>
                  </a:lnTo>
                  <a:lnTo>
                    <a:pt x="154388" y="194309"/>
                  </a:lnTo>
                  <a:lnTo>
                    <a:pt x="290043" y="194309"/>
                  </a:lnTo>
                  <a:lnTo>
                    <a:pt x="289191" y="176529"/>
                  </a:lnTo>
                  <a:lnTo>
                    <a:pt x="248548" y="176529"/>
                  </a:lnTo>
                  <a:lnTo>
                    <a:pt x="241987" y="175259"/>
                  </a:lnTo>
                  <a:lnTo>
                    <a:pt x="192349" y="175259"/>
                  </a:lnTo>
                  <a:lnTo>
                    <a:pt x="152932" y="172719"/>
                  </a:lnTo>
                  <a:lnTo>
                    <a:pt x="153660" y="148589"/>
                  </a:lnTo>
                  <a:lnTo>
                    <a:pt x="164608" y="147319"/>
                  </a:lnTo>
                  <a:lnTo>
                    <a:pt x="213751" y="147319"/>
                  </a:lnTo>
                  <a:lnTo>
                    <a:pt x="220090" y="146049"/>
                  </a:lnTo>
                  <a:lnTo>
                    <a:pt x="287526" y="146049"/>
                  </a:lnTo>
                  <a:lnTo>
                    <a:pt x="287154" y="139699"/>
                  </a:lnTo>
                  <a:lnTo>
                    <a:pt x="286297" y="126999"/>
                  </a:lnTo>
                  <a:lnTo>
                    <a:pt x="155843" y="126999"/>
                  </a:lnTo>
                  <a:lnTo>
                    <a:pt x="156339" y="120649"/>
                  </a:lnTo>
                  <a:lnTo>
                    <a:pt x="157309" y="114299"/>
                  </a:lnTo>
                  <a:lnTo>
                    <a:pt x="160231" y="102869"/>
                  </a:lnTo>
                  <a:lnTo>
                    <a:pt x="162668" y="97789"/>
                  </a:lnTo>
                  <a:lnTo>
                    <a:pt x="166075" y="92709"/>
                  </a:lnTo>
                  <a:lnTo>
                    <a:pt x="283691" y="92709"/>
                  </a:lnTo>
                  <a:lnTo>
                    <a:pt x="282501" y="78739"/>
                  </a:lnTo>
                  <a:lnTo>
                    <a:pt x="280539" y="76199"/>
                  </a:lnTo>
                  <a:lnTo>
                    <a:pt x="278356" y="74929"/>
                  </a:lnTo>
                  <a:lnTo>
                    <a:pt x="273493" y="73659"/>
                  </a:lnTo>
                  <a:lnTo>
                    <a:pt x="194533" y="73659"/>
                  </a:lnTo>
                  <a:lnTo>
                    <a:pt x="188700" y="71119"/>
                  </a:lnTo>
                  <a:lnTo>
                    <a:pt x="213276" y="39369"/>
                  </a:lnTo>
                  <a:lnTo>
                    <a:pt x="220090" y="31749"/>
                  </a:lnTo>
                  <a:lnTo>
                    <a:pt x="221176" y="30479"/>
                  </a:lnTo>
                  <a:lnTo>
                    <a:pt x="222642" y="26669"/>
                  </a:lnTo>
                  <a:lnTo>
                    <a:pt x="222758" y="25399"/>
                  </a:lnTo>
                  <a:lnTo>
                    <a:pt x="222284" y="22859"/>
                  </a:lnTo>
                  <a:lnTo>
                    <a:pt x="313889" y="22859"/>
                  </a:lnTo>
                  <a:lnTo>
                    <a:pt x="314862" y="21589"/>
                  </a:lnTo>
                  <a:close/>
                </a:path>
                <a:path w="315594" h="309879">
                  <a:moveTo>
                    <a:pt x="291498" y="243839"/>
                  </a:moveTo>
                  <a:lnTo>
                    <a:pt x="238580" y="243839"/>
                  </a:lnTo>
                  <a:lnTo>
                    <a:pt x="246786" y="245109"/>
                  </a:lnTo>
                  <a:lnTo>
                    <a:pt x="263093" y="246379"/>
                  </a:lnTo>
                  <a:lnTo>
                    <a:pt x="278852" y="248919"/>
                  </a:lnTo>
                  <a:lnTo>
                    <a:pt x="286151" y="248919"/>
                  </a:lnTo>
                  <a:lnTo>
                    <a:pt x="290539" y="245109"/>
                  </a:lnTo>
                  <a:lnTo>
                    <a:pt x="291498" y="243839"/>
                  </a:lnTo>
                  <a:close/>
                </a:path>
                <a:path w="315594" h="309879">
                  <a:moveTo>
                    <a:pt x="113504" y="176529"/>
                  </a:moveTo>
                  <a:lnTo>
                    <a:pt x="105488" y="176529"/>
                  </a:lnTo>
                  <a:lnTo>
                    <a:pt x="104022" y="177799"/>
                  </a:lnTo>
                  <a:lnTo>
                    <a:pt x="102566" y="177799"/>
                  </a:lnTo>
                  <a:lnTo>
                    <a:pt x="99645" y="185419"/>
                  </a:lnTo>
                  <a:lnTo>
                    <a:pt x="97820" y="193039"/>
                  </a:lnTo>
                  <a:lnTo>
                    <a:pt x="96354" y="209549"/>
                  </a:lnTo>
                  <a:lnTo>
                    <a:pt x="95014" y="217169"/>
                  </a:lnTo>
                  <a:lnTo>
                    <a:pt x="93073" y="224789"/>
                  </a:lnTo>
                  <a:lnTo>
                    <a:pt x="79446" y="224789"/>
                  </a:lnTo>
                  <a:lnTo>
                    <a:pt x="65818" y="226059"/>
                  </a:lnTo>
                  <a:lnTo>
                    <a:pt x="59130" y="226059"/>
                  </a:lnTo>
                  <a:lnTo>
                    <a:pt x="52559" y="227329"/>
                  </a:lnTo>
                  <a:lnTo>
                    <a:pt x="114877" y="227329"/>
                  </a:lnTo>
                  <a:lnTo>
                    <a:pt x="116669" y="212089"/>
                  </a:lnTo>
                  <a:lnTo>
                    <a:pt x="117892" y="204469"/>
                  </a:lnTo>
                  <a:lnTo>
                    <a:pt x="119358" y="195579"/>
                  </a:lnTo>
                  <a:lnTo>
                    <a:pt x="119358" y="182879"/>
                  </a:lnTo>
                  <a:lnTo>
                    <a:pt x="118863" y="181609"/>
                  </a:lnTo>
                  <a:lnTo>
                    <a:pt x="117892" y="180339"/>
                  </a:lnTo>
                  <a:lnTo>
                    <a:pt x="113504" y="176529"/>
                  </a:lnTo>
                  <a:close/>
                </a:path>
                <a:path w="315594" h="309879">
                  <a:moveTo>
                    <a:pt x="290103" y="195579"/>
                  </a:moveTo>
                  <a:lnTo>
                    <a:pt x="241987" y="195579"/>
                  </a:lnTo>
                  <a:lnTo>
                    <a:pt x="247092" y="196849"/>
                  </a:lnTo>
                  <a:lnTo>
                    <a:pt x="269359" y="196849"/>
                  </a:lnTo>
                  <a:lnTo>
                    <a:pt x="269965" y="203199"/>
                  </a:lnTo>
                  <a:lnTo>
                    <a:pt x="270086" y="224789"/>
                  </a:lnTo>
                  <a:lnTo>
                    <a:pt x="178489" y="224789"/>
                  </a:lnTo>
                  <a:lnTo>
                    <a:pt x="164608" y="226059"/>
                  </a:lnTo>
                  <a:lnTo>
                    <a:pt x="291403" y="226059"/>
                  </a:lnTo>
                  <a:lnTo>
                    <a:pt x="290103" y="195579"/>
                  </a:lnTo>
                  <a:close/>
                </a:path>
                <a:path w="315594" h="309879">
                  <a:moveTo>
                    <a:pt x="253305" y="223519"/>
                  </a:moveTo>
                  <a:lnTo>
                    <a:pt x="229572" y="224789"/>
                  </a:lnTo>
                  <a:lnTo>
                    <a:pt x="270086" y="224789"/>
                  </a:lnTo>
                  <a:lnTo>
                    <a:pt x="253305" y="223519"/>
                  </a:lnTo>
                  <a:close/>
                </a:path>
                <a:path w="315594" h="309879">
                  <a:moveTo>
                    <a:pt x="265709" y="196849"/>
                  </a:moveTo>
                  <a:lnTo>
                    <a:pt x="251100" y="196849"/>
                  </a:lnTo>
                  <a:lnTo>
                    <a:pt x="263526" y="198119"/>
                  </a:lnTo>
                  <a:lnTo>
                    <a:pt x="265709" y="196849"/>
                  </a:lnTo>
                  <a:close/>
                </a:path>
                <a:path w="315594" h="309879">
                  <a:moveTo>
                    <a:pt x="290043" y="194309"/>
                  </a:moveTo>
                  <a:lnTo>
                    <a:pt x="154388" y="194309"/>
                  </a:lnTo>
                  <a:lnTo>
                    <a:pt x="186506" y="196849"/>
                  </a:lnTo>
                  <a:lnTo>
                    <a:pt x="193077" y="195579"/>
                  </a:lnTo>
                  <a:lnTo>
                    <a:pt x="290103" y="195579"/>
                  </a:lnTo>
                  <a:lnTo>
                    <a:pt x="290043" y="194309"/>
                  </a:lnTo>
                  <a:close/>
                </a:path>
                <a:path w="315594" h="309879">
                  <a:moveTo>
                    <a:pt x="261332" y="175259"/>
                  </a:moveTo>
                  <a:lnTo>
                    <a:pt x="248548" y="176529"/>
                  </a:lnTo>
                  <a:lnTo>
                    <a:pt x="267892" y="176529"/>
                  </a:lnTo>
                  <a:lnTo>
                    <a:pt x="261332" y="175259"/>
                  </a:lnTo>
                  <a:close/>
                </a:path>
                <a:path w="315594" h="309879">
                  <a:moveTo>
                    <a:pt x="287526" y="146049"/>
                  </a:moveTo>
                  <a:lnTo>
                    <a:pt x="235711" y="146049"/>
                  </a:lnTo>
                  <a:lnTo>
                    <a:pt x="251533" y="147319"/>
                  </a:lnTo>
                  <a:lnTo>
                    <a:pt x="259138" y="147319"/>
                  </a:lnTo>
                  <a:lnTo>
                    <a:pt x="266437" y="148589"/>
                  </a:lnTo>
                  <a:lnTo>
                    <a:pt x="267892" y="171449"/>
                  </a:lnTo>
                  <a:lnTo>
                    <a:pt x="267892" y="176529"/>
                  </a:lnTo>
                  <a:lnTo>
                    <a:pt x="289191" y="176529"/>
                  </a:lnTo>
                  <a:lnTo>
                    <a:pt x="288345" y="160019"/>
                  </a:lnTo>
                  <a:lnTo>
                    <a:pt x="287526" y="146049"/>
                  </a:lnTo>
                  <a:close/>
                </a:path>
                <a:path w="315594" h="309879">
                  <a:moveTo>
                    <a:pt x="207074" y="147319"/>
                  </a:moveTo>
                  <a:lnTo>
                    <a:pt x="164608" y="147319"/>
                  </a:lnTo>
                  <a:lnTo>
                    <a:pt x="179207" y="148589"/>
                  </a:lnTo>
                  <a:lnTo>
                    <a:pt x="192950" y="148589"/>
                  </a:lnTo>
                  <a:lnTo>
                    <a:pt x="207074" y="147319"/>
                  </a:lnTo>
                  <a:close/>
                </a:path>
                <a:path w="315594" h="309879">
                  <a:moveTo>
                    <a:pt x="246364" y="124459"/>
                  </a:moveTo>
                  <a:lnTo>
                    <a:pt x="239076" y="124459"/>
                  </a:lnTo>
                  <a:lnTo>
                    <a:pt x="232009" y="125729"/>
                  </a:lnTo>
                  <a:lnTo>
                    <a:pt x="211567" y="125729"/>
                  </a:lnTo>
                  <a:lnTo>
                    <a:pt x="204753" y="126999"/>
                  </a:lnTo>
                  <a:lnTo>
                    <a:pt x="262060" y="126999"/>
                  </a:lnTo>
                  <a:lnTo>
                    <a:pt x="246364" y="124459"/>
                  </a:lnTo>
                  <a:close/>
                </a:path>
                <a:path w="315594" h="309879">
                  <a:moveTo>
                    <a:pt x="283691" y="92709"/>
                  </a:moveTo>
                  <a:lnTo>
                    <a:pt x="177023" y="92709"/>
                  </a:lnTo>
                  <a:lnTo>
                    <a:pt x="194533" y="93979"/>
                  </a:lnTo>
                  <a:lnTo>
                    <a:pt x="263526" y="93979"/>
                  </a:lnTo>
                  <a:lnTo>
                    <a:pt x="264912" y="119379"/>
                  </a:lnTo>
                  <a:lnTo>
                    <a:pt x="264981" y="126999"/>
                  </a:lnTo>
                  <a:lnTo>
                    <a:pt x="286297" y="126999"/>
                  </a:lnTo>
                  <a:lnTo>
                    <a:pt x="285783" y="119379"/>
                  </a:lnTo>
                  <a:lnTo>
                    <a:pt x="284123" y="97789"/>
                  </a:lnTo>
                  <a:lnTo>
                    <a:pt x="283691" y="92709"/>
                  </a:lnTo>
                  <a:close/>
                </a:path>
                <a:path w="315594" h="309879">
                  <a:moveTo>
                    <a:pt x="113504" y="64769"/>
                  </a:moveTo>
                  <a:lnTo>
                    <a:pt x="103006" y="68579"/>
                  </a:lnTo>
                  <a:lnTo>
                    <a:pt x="92666" y="73659"/>
                  </a:lnTo>
                  <a:lnTo>
                    <a:pt x="82481" y="77469"/>
                  </a:lnTo>
                  <a:lnTo>
                    <a:pt x="72452" y="82549"/>
                  </a:lnTo>
                  <a:lnTo>
                    <a:pt x="62470" y="88899"/>
                  </a:lnTo>
                  <a:lnTo>
                    <a:pt x="32128" y="104139"/>
                  </a:lnTo>
                  <a:lnTo>
                    <a:pt x="80726" y="104139"/>
                  </a:lnTo>
                  <a:lnTo>
                    <a:pt x="91482" y="97789"/>
                  </a:lnTo>
                  <a:lnTo>
                    <a:pt x="112787" y="87629"/>
                  </a:lnTo>
                  <a:lnTo>
                    <a:pt x="121542" y="78739"/>
                  </a:lnTo>
                  <a:lnTo>
                    <a:pt x="121542" y="73659"/>
                  </a:lnTo>
                  <a:lnTo>
                    <a:pt x="120571" y="71119"/>
                  </a:lnTo>
                  <a:lnTo>
                    <a:pt x="119474" y="69849"/>
                  </a:lnTo>
                  <a:lnTo>
                    <a:pt x="117027" y="67309"/>
                  </a:lnTo>
                  <a:lnTo>
                    <a:pt x="115456" y="66039"/>
                  </a:lnTo>
                  <a:lnTo>
                    <a:pt x="113504" y="64769"/>
                  </a:lnTo>
                  <a:close/>
                </a:path>
                <a:path w="315594" h="309879">
                  <a:moveTo>
                    <a:pt x="177023" y="92709"/>
                  </a:moveTo>
                  <a:lnTo>
                    <a:pt x="166075" y="92709"/>
                  </a:lnTo>
                  <a:lnTo>
                    <a:pt x="168986" y="93979"/>
                  </a:lnTo>
                  <a:lnTo>
                    <a:pt x="177023" y="92709"/>
                  </a:lnTo>
                  <a:close/>
                </a:path>
                <a:path w="315594" h="309879">
                  <a:moveTo>
                    <a:pt x="244181" y="72389"/>
                  </a:moveTo>
                  <a:lnTo>
                    <a:pt x="228117" y="73659"/>
                  </a:lnTo>
                  <a:lnTo>
                    <a:pt x="248548" y="73659"/>
                  </a:lnTo>
                  <a:lnTo>
                    <a:pt x="244181" y="72389"/>
                  </a:lnTo>
                  <a:close/>
                </a:path>
                <a:path w="315594" h="309879">
                  <a:moveTo>
                    <a:pt x="268631" y="72389"/>
                  </a:moveTo>
                  <a:lnTo>
                    <a:pt x="248548" y="73659"/>
                  </a:lnTo>
                  <a:lnTo>
                    <a:pt x="271067" y="73659"/>
                  </a:lnTo>
                  <a:lnTo>
                    <a:pt x="268631" y="72389"/>
                  </a:lnTo>
                  <a:close/>
                </a:path>
                <a:path w="315594" h="309879">
                  <a:moveTo>
                    <a:pt x="313889" y="22859"/>
                  </a:moveTo>
                  <a:lnTo>
                    <a:pt x="222284" y="22859"/>
                  </a:lnTo>
                  <a:lnTo>
                    <a:pt x="240568" y="25399"/>
                  </a:lnTo>
                  <a:lnTo>
                    <a:pt x="249748" y="25399"/>
                  </a:lnTo>
                  <a:lnTo>
                    <a:pt x="258948" y="26669"/>
                  </a:lnTo>
                  <a:lnTo>
                    <a:pt x="295644" y="27939"/>
                  </a:lnTo>
                  <a:lnTo>
                    <a:pt x="308048" y="27939"/>
                  </a:lnTo>
                  <a:lnTo>
                    <a:pt x="309503" y="26669"/>
                  </a:lnTo>
                  <a:lnTo>
                    <a:pt x="310970" y="26669"/>
                  </a:lnTo>
                  <a:lnTo>
                    <a:pt x="313889" y="22859"/>
                  </a:lnTo>
                  <a:close/>
                </a:path>
                <a:path w="315594" h="309879">
                  <a:moveTo>
                    <a:pt x="130296" y="0"/>
                  </a:moveTo>
                  <a:lnTo>
                    <a:pt x="117892" y="0"/>
                  </a:lnTo>
                  <a:lnTo>
                    <a:pt x="112049" y="5079"/>
                  </a:lnTo>
                  <a:lnTo>
                    <a:pt x="111078" y="6349"/>
                  </a:lnTo>
                  <a:lnTo>
                    <a:pt x="110593" y="7619"/>
                  </a:lnTo>
                  <a:lnTo>
                    <a:pt x="110593" y="15239"/>
                  </a:lnTo>
                  <a:lnTo>
                    <a:pt x="111321" y="16509"/>
                  </a:lnTo>
                  <a:lnTo>
                    <a:pt x="112787" y="17779"/>
                  </a:lnTo>
                  <a:lnTo>
                    <a:pt x="115224" y="21589"/>
                  </a:lnTo>
                  <a:lnTo>
                    <a:pt x="118367" y="22859"/>
                  </a:lnTo>
                  <a:lnTo>
                    <a:pt x="126162" y="21589"/>
                  </a:lnTo>
                  <a:lnTo>
                    <a:pt x="314862" y="21589"/>
                  </a:lnTo>
                  <a:lnTo>
                    <a:pt x="315347" y="20319"/>
                  </a:lnTo>
                  <a:lnTo>
                    <a:pt x="315347" y="17779"/>
                  </a:lnTo>
                  <a:lnTo>
                    <a:pt x="282998" y="7619"/>
                  </a:lnTo>
                  <a:lnTo>
                    <a:pt x="267745" y="5079"/>
                  </a:lnTo>
                  <a:lnTo>
                    <a:pt x="252377" y="3809"/>
                  </a:lnTo>
                  <a:lnTo>
                    <a:pt x="231879" y="2539"/>
                  </a:lnTo>
                  <a:lnTo>
                    <a:pt x="138334" y="2539"/>
                  </a:lnTo>
                  <a:lnTo>
                    <a:pt x="130296" y="0"/>
                  </a:lnTo>
                  <a:close/>
                </a:path>
                <a:path w="315594" h="309879">
                  <a:moveTo>
                    <a:pt x="146962" y="21589"/>
                  </a:moveTo>
                  <a:lnTo>
                    <a:pt x="126162" y="21589"/>
                  </a:lnTo>
                  <a:lnTo>
                    <a:pt x="129801" y="22859"/>
                  </a:lnTo>
                  <a:lnTo>
                    <a:pt x="140032" y="22859"/>
                  </a:lnTo>
                  <a:lnTo>
                    <a:pt x="146962" y="21589"/>
                  </a:lnTo>
                  <a:close/>
                </a:path>
                <a:path w="315594" h="309879">
                  <a:moveTo>
                    <a:pt x="190883" y="0"/>
                  </a:moveTo>
                  <a:lnTo>
                    <a:pt x="141256" y="0"/>
                  </a:lnTo>
                  <a:lnTo>
                    <a:pt x="138334" y="2539"/>
                  </a:lnTo>
                  <a:lnTo>
                    <a:pt x="231879" y="2539"/>
                  </a:lnTo>
                  <a:lnTo>
                    <a:pt x="190883" y="0"/>
                  </a:lnTo>
                  <a:close/>
                </a:path>
                <a:path w="315594" h="309879">
                  <a:moveTo>
                    <a:pt x="163881" y="256208"/>
                  </a:moveTo>
                  <a:lnTo>
                    <a:pt x="155843" y="256208"/>
                  </a:lnTo>
                  <a:lnTo>
                    <a:pt x="150074" y="259679"/>
                  </a:lnTo>
                  <a:lnTo>
                    <a:pt x="118738" y="286921"/>
                  </a:lnTo>
                  <a:lnTo>
                    <a:pt x="114253" y="291986"/>
                  </a:lnTo>
                  <a:lnTo>
                    <a:pt x="114359" y="295636"/>
                  </a:lnTo>
                  <a:lnTo>
                    <a:pt x="114844" y="298557"/>
                  </a:lnTo>
                  <a:lnTo>
                    <a:pt x="115456" y="300013"/>
                  </a:lnTo>
                  <a:lnTo>
                    <a:pt x="116437" y="301469"/>
                  </a:lnTo>
                  <a:lnTo>
                    <a:pt x="124463" y="305846"/>
                  </a:lnTo>
                  <a:lnTo>
                    <a:pt x="132490" y="302935"/>
                  </a:lnTo>
                  <a:lnTo>
                    <a:pt x="134684" y="299275"/>
                  </a:lnTo>
                  <a:lnTo>
                    <a:pt x="136150" y="299275"/>
                  </a:lnTo>
                  <a:lnTo>
                    <a:pt x="141488" y="293452"/>
                  </a:lnTo>
                  <a:lnTo>
                    <a:pt x="147331" y="288199"/>
                  </a:lnTo>
                  <a:lnTo>
                    <a:pt x="159988" y="278960"/>
                  </a:lnTo>
                  <a:lnTo>
                    <a:pt x="165821" y="274224"/>
                  </a:lnTo>
                  <a:lnTo>
                    <a:pt x="171180" y="269351"/>
                  </a:lnTo>
                  <a:lnTo>
                    <a:pt x="171178" y="263512"/>
                  </a:lnTo>
                  <a:lnTo>
                    <a:pt x="170684" y="262052"/>
                  </a:lnTo>
                  <a:lnTo>
                    <a:pt x="169724" y="260596"/>
                  </a:lnTo>
                  <a:lnTo>
                    <a:pt x="166802" y="257674"/>
                  </a:lnTo>
                  <a:lnTo>
                    <a:pt x="165336" y="256704"/>
                  </a:lnTo>
                  <a:lnTo>
                    <a:pt x="163881" y="2562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940" y="18129"/>
              <a:ext cx="445" cy="367"/>
            </a:xfrm>
            <a:custGeom>
              <a:avLst/>
              <a:gdLst/>
              <a:ahLst/>
              <a:cxnLst/>
              <a:rect l="l" t="t" r="r" b="b"/>
              <a:pathLst>
                <a:path w="282575" h="233045">
                  <a:moveTo>
                    <a:pt x="165371" y="0"/>
                  </a:moveTo>
                  <a:lnTo>
                    <a:pt x="131070" y="0"/>
                  </a:lnTo>
                  <a:lnTo>
                    <a:pt x="117846" y="2038"/>
                  </a:lnTo>
                  <a:lnTo>
                    <a:pt x="81611" y="15146"/>
                  </a:lnTo>
                  <a:lnTo>
                    <a:pt x="50308" y="38106"/>
                  </a:lnTo>
                  <a:lnTo>
                    <a:pt x="40928" y="47813"/>
                  </a:lnTo>
                  <a:lnTo>
                    <a:pt x="31433" y="57278"/>
                  </a:lnTo>
                  <a:lnTo>
                    <a:pt x="7700" y="101766"/>
                  </a:lnTo>
                  <a:lnTo>
                    <a:pt x="0" y="151101"/>
                  </a:lnTo>
                  <a:lnTo>
                    <a:pt x="313" y="159217"/>
                  </a:lnTo>
                  <a:lnTo>
                    <a:pt x="8345" y="197097"/>
                  </a:lnTo>
                  <a:lnTo>
                    <a:pt x="38966" y="229699"/>
                  </a:lnTo>
                  <a:lnTo>
                    <a:pt x="51139" y="232853"/>
                  </a:lnTo>
                  <a:lnTo>
                    <a:pt x="59165" y="232853"/>
                  </a:lnTo>
                  <a:lnTo>
                    <a:pt x="98650" y="212179"/>
                  </a:lnTo>
                  <a:lnTo>
                    <a:pt x="56845" y="212179"/>
                  </a:lnTo>
                  <a:lnTo>
                    <a:pt x="53322" y="211747"/>
                  </a:lnTo>
                  <a:lnTo>
                    <a:pt x="26320" y="183943"/>
                  </a:lnTo>
                  <a:lnTo>
                    <a:pt x="21306" y="159217"/>
                  </a:lnTo>
                  <a:lnTo>
                    <a:pt x="21417" y="151101"/>
                  </a:lnTo>
                  <a:lnTo>
                    <a:pt x="27047" y="111690"/>
                  </a:lnTo>
                  <a:lnTo>
                    <a:pt x="47489" y="71165"/>
                  </a:lnTo>
                  <a:lnTo>
                    <a:pt x="75743" y="45586"/>
                  </a:lnTo>
                  <a:lnTo>
                    <a:pt x="118926" y="23475"/>
                  </a:lnTo>
                  <a:lnTo>
                    <a:pt x="131070" y="21169"/>
                  </a:lnTo>
                  <a:lnTo>
                    <a:pt x="231609" y="21169"/>
                  </a:lnTo>
                  <a:lnTo>
                    <a:pt x="228694" y="19243"/>
                  </a:lnTo>
                  <a:lnTo>
                    <a:pt x="216834" y="13321"/>
                  </a:lnTo>
                  <a:lnTo>
                    <a:pt x="204445" y="8585"/>
                  </a:lnTo>
                  <a:lnTo>
                    <a:pt x="191739" y="4786"/>
                  </a:lnTo>
                  <a:lnTo>
                    <a:pt x="178715" y="1924"/>
                  </a:lnTo>
                  <a:lnTo>
                    <a:pt x="165371" y="0"/>
                  </a:lnTo>
                  <a:close/>
                </a:path>
                <a:path w="282575" h="233045">
                  <a:moveTo>
                    <a:pt x="231609" y="21169"/>
                  </a:moveTo>
                  <a:lnTo>
                    <a:pt x="158800" y="21169"/>
                  </a:lnTo>
                  <a:lnTo>
                    <a:pt x="168519" y="22164"/>
                  </a:lnTo>
                  <a:lnTo>
                    <a:pt x="177963" y="23681"/>
                  </a:lnTo>
                  <a:lnTo>
                    <a:pt x="221086" y="39749"/>
                  </a:lnTo>
                  <a:lnTo>
                    <a:pt x="252351" y="72882"/>
                  </a:lnTo>
                  <a:lnTo>
                    <a:pt x="261320" y="119461"/>
                  </a:lnTo>
                  <a:lnTo>
                    <a:pt x="261333" y="122935"/>
                  </a:lnTo>
                  <a:lnTo>
                    <a:pt x="261453" y="134409"/>
                  </a:lnTo>
                  <a:lnTo>
                    <a:pt x="261603" y="139051"/>
                  </a:lnTo>
                  <a:lnTo>
                    <a:pt x="261628" y="146110"/>
                  </a:lnTo>
                  <a:lnTo>
                    <a:pt x="261367" y="154025"/>
                  </a:lnTo>
                  <a:lnTo>
                    <a:pt x="252873" y="196270"/>
                  </a:lnTo>
                  <a:lnTo>
                    <a:pt x="244933" y="216061"/>
                  </a:lnTo>
                  <a:lnTo>
                    <a:pt x="244933" y="224098"/>
                  </a:lnTo>
                  <a:lnTo>
                    <a:pt x="252601" y="231397"/>
                  </a:lnTo>
                  <a:lnTo>
                    <a:pt x="254553" y="231397"/>
                  </a:lnTo>
                  <a:lnTo>
                    <a:pt x="275965" y="193615"/>
                  </a:lnTo>
                  <a:lnTo>
                    <a:pt x="282536" y="155115"/>
                  </a:lnTo>
                  <a:lnTo>
                    <a:pt x="282421" y="142981"/>
                  </a:lnTo>
                  <a:lnTo>
                    <a:pt x="280353" y="97451"/>
                  </a:lnTo>
                  <a:lnTo>
                    <a:pt x="268025" y="57620"/>
                  </a:lnTo>
                  <a:lnTo>
                    <a:pt x="239827" y="26598"/>
                  </a:lnTo>
                  <a:lnTo>
                    <a:pt x="231609" y="21169"/>
                  </a:lnTo>
                  <a:close/>
                </a:path>
                <a:path w="282575" h="233045">
                  <a:moveTo>
                    <a:pt x="158800" y="21169"/>
                  </a:moveTo>
                  <a:lnTo>
                    <a:pt x="136185" y="21169"/>
                  </a:lnTo>
                  <a:lnTo>
                    <a:pt x="133472" y="45619"/>
                  </a:lnTo>
                  <a:lnTo>
                    <a:pt x="129879" y="69438"/>
                  </a:lnTo>
                  <a:lnTo>
                    <a:pt x="119752" y="117154"/>
                  </a:lnTo>
                  <a:lnTo>
                    <a:pt x="103419" y="162781"/>
                  </a:lnTo>
                  <a:lnTo>
                    <a:pt x="78510" y="204753"/>
                  </a:lnTo>
                  <a:lnTo>
                    <a:pt x="56845" y="212179"/>
                  </a:lnTo>
                  <a:lnTo>
                    <a:pt x="98650" y="212179"/>
                  </a:lnTo>
                  <a:lnTo>
                    <a:pt x="120850" y="175546"/>
                  </a:lnTo>
                  <a:lnTo>
                    <a:pt x="139097" y="125550"/>
                  </a:lnTo>
                  <a:lnTo>
                    <a:pt x="150590" y="73359"/>
                  </a:lnTo>
                  <a:lnTo>
                    <a:pt x="155106" y="47265"/>
                  </a:lnTo>
                  <a:lnTo>
                    <a:pt x="158800" y="21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528" y="18037"/>
              <a:ext cx="507" cy="532"/>
            </a:xfrm>
            <a:custGeom>
              <a:avLst/>
              <a:gdLst/>
              <a:ahLst/>
              <a:cxnLst/>
              <a:rect l="l" t="t" r="r" b="b"/>
              <a:pathLst>
                <a:path w="321945" h="337820">
                  <a:moveTo>
                    <a:pt x="87219" y="231015"/>
                  </a:moveTo>
                  <a:lnTo>
                    <a:pt x="85268" y="231015"/>
                  </a:lnTo>
                  <a:lnTo>
                    <a:pt x="83570" y="231141"/>
                  </a:lnTo>
                  <a:lnTo>
                    <a:pt x="80648" y="231626"/>
                  </a:lnTo>
                  <a:lnTo>
                    <a:pt x="79182" y="232228"/>
                  </a:lnTo>
                  <a:lnTo>
                    <a:pt x="77726" y="233198"/>
                  </a:lnTo>
                  <a:lnTo>
                    <a:pt x="73359" y="241236"/>
                  </a:lnTo>
                  <a:lnTo>
                    <a:pt x="74425" y="251308"/>
                  </a:lnTo>
                  <a:lnTo>
                    <a:pt x="85599" y="288599"/>
                  </a:lnTo>
                  <a:lnTo>
                    <a:pt x="114228" y="323082"/>
                  </a:lnTo>
                  <a:lnTo>
                    <a:pt x="150406" y="335650"/>
                  </a:lnTo>
                  <a:lnTo>
                    <a:pt x="166329" y="337653"/>
                  </a:lnTo>
                  <a:lnTo>
                    <a:pt x="174450" y="337496"/>
                  </a:lnTo>
                  <a:lnTo>
                    <a:pt x="212314" y="329037"/>
                  </a:lnTo>
                  <a:lnTo>
                    <a:pt x="236613" y="316441"/>
                  </a:lnTo>
                  <a:lnTo>
                    <a:pt x="170980" y="316441"/>
                  </a:lnTo>
                  <a:lnTo>
                    <a:pt x="163133" y="316141"/>
                  </a:lnTo>
                  <a:lnTo>
                    <a:pt x="121521" y="302919"/>
                  </a:lnTo>
                  <a:lnTo>
                    <a:pt x="99372" y="264762"/>
                  </a:lnTo>
                  <a:lnTo>
                    <a:pt x="94518" y="238324"/>
                  </a:lnTo>
                  <a:lnTo>
                    <a:pt x="94033" y="236858"/>
                  </a:lnTo>
                  <a:lnTo>
                    <a:pt x="93063" y="235392"/>
                  </a:lnTo>
                  <a:lnTo>
                    <a:pt x="90141" y="232481"/>
                  </a:lnTo>
                  <a:lnTo>
                    <a:pt x="88685" y="231510"/>
                  </a:lnTo>
                  <a:lnTo>
                    <a:pt x="87219" y="231015"/>
                  </a:lnTo>
                  <a:close/>
                </a:path>
                <a:path w="321945" h="337820">
                  <a:moveTo>
                    <a:pt x="273725" y="239042"/>
                  </a:moveTo>
                  <a:lnTo>
                    <a:pt x="267892" y="239042"/>
                  </a:lnTo>
                  <a:lnTo>
                    <a:pt x="266426" y="239537"/>
                  </a:lnTo>
                  <a:lnTo>
                    <a:pt x="264971" y="240508"/>
                  </a:lnTo>
                  <a:lnTo>
                    <a:pt x="262038" y="243429"/>
                  </a:lnTo>
                  <a:lnTo>
                    <a:pt x="261079" y="244885"/>
                  </a:lnTo>
                  <a:lnTo>
                    <a:pt x="260583" y="246341"/>
                  </a:lnTo>
                  <a:lnTo>
                    <a:pt x="264823" y="255417"/>
                  </a:lnTo>
                  <a:lnTo>
                    <a:pt x="286135" y="290565"/>
                  </a:lnTo>
                  <a:lnTo>
                    <a:pt x="308765" y="318973"/>
                  </a:lnTo>
                  <a:lnTo>
                    <a:pt x="314609" y="318973"/>
                  </a:lnTo>
                  <a:lnTo>
                    <a:pt x="321908" y="305841"/>
                  </a:lnTo>
                  <a:lnTo>
                    <a:pt x="316132" y="297385"/>
                  </a:lnTo>
                  <a:lnTo>
                    <a:pt x="310498" y="288819"/>
                  </a:lnTo>
                  <a:lnTo>
                    <a:pt x="304646" y="279556"/>
                  </a:lnTo>
                  <a:lnTo>
                    <a:pt x="299641" y="271339"/>
                  </a:lnTo>
                  <a:lnTo>
                    <a:pt x="294046" y="262687"/>
                  </a:lnTo>
                  <a:lnTo>
                    <a:pt x="287862" y="254419"/>
                  </a:lnTo>
                  <a:lnTo>
                    <a:pt x="281088" y="246537"/>
                  </a:lnTo>
                  <a:lnTo>
                    <a:pt x="273725" y="239042"/>
                  </a:lnTo>
                  <a:close/>
                </a:path>
                <a:path w="321945" h="337820">
                  <a:moveTo>
                    <a:pt x="254022" y="275178"/>
                  </a:moveTo>
                  <a:lnTo>
                    <a:pt x="248179" y="275178"/>
                  </a:lnTo>
                  <a:lnTo>
                    <a:pt x="245499" y="276149"/>
                  </a:lnTo>
                  <a:lnTo>
                    <a:pt x="243548" y="277731"/>
                  </a:lnTo>
                  <a:lnTo>
                    <a:pt x="241112" y="282119"/>
                  </a:lnTo>
                  <a:lnTo>
                    <a:pt x="239783" y="284176"/>
                  </a:lnTo>
                  <a:lnTo>
                    <a:pt x="202869" y="309141"/>
                  </a:lnTo>
                  <a:lnTo>
                    <a:pt x="170980" y="316441"/>
                  </a:lnTo>
                  <a:lnTo>
                    <a:pt x="236613" y="316441"/>
                  </a:lnTo>
                  <a:lnTo>
                    <a:pt x="261276" y="290565"/>
                  </a:lnTo>
                  <a:lnTo>
                    <a:pt x="261200" y="282119"/>
                  </a:lnTo>
                  <a:lnTo>
                    <a:pt x="260825" y="281011"/>
                  </a:lnTo>
                  <a:lnTo>
                    <a:pt x="259855" y="279556"/>
                  </a:lnTo>
                  <a:lnTo>
                    <a:pt x="256933" y="276634"/>
                  </a:lnTo>
                  <a:lnTo>
                    <a:pt x="255467" y="275674"/>
                  </a:lnTo>
                  <a:lnTo>
                    <a:pt x="254022" y="275178"/>
                  </a:lnTo>
                  <a:close/>
                </a:path>
                <a:path w="321945" h="337820">
                  <a:moveTo>
                    <a:pt x="151455" y="236858"/>
                  </a:moveTo>
                  <a:lnTo>
                    <a:pt x="145622" y="236858"/>
                  </a:lnTo>
                  <a:lnTo>
                    <a:pt x="144167" y="237343"/>
                  </a:lnTo>
                  <a:lnTo>
                    <a:pt x="142701" y="238324"/>
                  </a:lnTo>
                  <a:lnTo>
                    <a:pt x="139779" y="241236"/>
                  </a:lnTo>
                  <a:lnTo>
                    <a:pt x="138809" y="242702"/>
                  </a:lnTo>
                  <a:lnTo>
                    <a:pt x="138313" y="244147"/>
                  </a:lnTo>
                  <a:lnTo>
                    <a:pt x="138313" y="250718"/>
                  </a:lnTo>
                  <a:lnTo>
                    <a:pt x="159057" y="275674"/>
                  </a:lnTo>
                  <a:lnTo>
                    <a:pt x="164355" y="281264"/>
                  </a:lnTo>
                  <a:lnTo>
                    <a:pt x="169703" y="286127"/>
                  </a:lnTo>
                  <a:lnTo>
                    <a:pt x="175546" y="286127"/>
                  </a:lnTo>
                  <a:lnTo>
                    <a:pt x="182846" y="278828"/>
                  </a:lnTo>
                  <a:lnTo>
                    <a:pt x="182846" y="272995"/>
                  </a:lnTo>
                  <a:lnTo>
                    <a:pt x="157784" y="241731"/>
                  </a:lnTo>
                  <a:lnTo>
                    <a:pt x="151455" y="236858"/>
                  </a:lnTo>
                  <a:close/>
                </a:path>
                <a:path w="321945" h="337820">
                  <a:moveTo>
                    <a:pt x="42813" y="40639"/>
                  </a:moveTo>
                  <a:lnTo>
                    <a:pt x="31369" y="40639"/>
                  </a:lnTo>
                  <a:lnTo>
                    <a:pt x="29913" y="41909"/>
                  </a:lnTo>
                  <a:lnTo>
                    <a:pt x="21154" y="83819"/>
                  </a:lnTo>
                  <a:lnTo>
                    <a:pt x="13859" y="125729"/>
                  </a:lnTo>
                  <a:lnTo>
                    <a:pt x="10526" y="147319"/>
                  </a:lnTo>
                  <a:lnTo>
                    <a:pt x="7107" y="168909"/>
                  </a:lnTo>
                  <a:lnTo>
                    <a:pt x="3599" y="189229"/>
                  </a:lnTo>
                  <a:lnTo>
                    <a:pt x="0" y="210819"/>
                  </a:lnTo>
                  <a:lnTo>
                    <a:pt x="717" y="215899"/>
                  </a:lnTo>
                  <a:lnTo>
                    <a:pt x="1212" y="217169"/>
                  </a:lnTo>
                  <a:lnTo>
                    <a:pt x="2183" y="218439"/>
                  </a:lnTo>
                  <a:lnTo>
                    <a:pt x="6571" y="222249"/>
                  </a:lnTo>
                  <a:lnTo>
                    <a:pt x="16043" y="222249"/>
                  </a:lnTo>
                  <a:lnTo>
                    <a:pt x="26453" y="181609"/>
                  </a:lnTo>
                  <a:lnTo>
                    <a:pt x="32835" y="142239"/>
                  </a:lnTo>
                  <a:lnTo>
                    <a:pt x="35572" y="123189"/>
                  </a:lnTo>
                  <a:lnTo>
                    <a:pt x="38674" y="102869"/>
                  </a:lnTo>
                  <a:lnTo>
                    <a:pt x="42142" y="82549"/>
                  </a:lnTo>
                  <a:lnTo>
                    <a:pt x="45977" y="63499"/>
                  </a:lnTo>
                  <a:lnTo>
                    <a:pt x="62400" y="62229"/>
                  </a:lnTo>
                  <a:lnTo>
                    <a:pt x="286615" y="62229"/>
                  </a:lnTo>
                  <a:lnTo>
                    <a:pt x="288440" y="60959"/>
                  </a:lnTo>
                  <a:lnTo>
                    <a:pt x="291846" y="57149"/>
                  </a:lnTo>
                  <a:lnTo>
                    <a:pt x="293186" y="55879"/>
                  </a:lnTo>
                  <a:lnTo>
                    <a:pt x="294156" y="53339"/>
                  </a:lnTo>
                  <a:lnTo>
                    <a:pt x="294156" y="48259"/>
                  </a:lnTo>
                  <a:lnTo>
                    <a:pt x="293671" y="46989"/>
                  </a:lnTo>
                  <a:lnTo>
                    <a:pt x="290760" y="43179"/>
                  </a:lnTo>
                  <a:lnTo>
                    <a:pt x="53646" y="43179"/>
                  </a:lnTo>
                  <a:lnTo>
                    <a:pt x="46347" y="41909"/>
                  </a:lnTo>
                  <a:lnTo>
                    <a:pt x="42813" y="40639"/>
                  </a:lnTo>
                  <a:close/>
                </a:path>
                <a:path w="321945" h="337820">
                  <a:moveTo>
                    <a:pt x="246901" y="175259"/>
                  </a:moveTo>
                  <a:lnTo>
                    <a:pt x="222990" y="175259"/>
                  </a:lnTo>
                  <a:lnTo>
                    <a:pt x="226872" y="182879"/>
                  </a:lnTo>
                  <a:lnTo>
                    <a:pt x="230532" y="189229"/>
                  </a:lnTo>
                  <a:lnTo>
                    <a:pt x="237346" y="203199"/>
                  </a:lnTo>
                  <a:lnTo>
                    <a:pt x="254381" y="220979"/>
                  </a:lnTo>
                  <a:lnTo>
                    <a:pt x="256438" y="222249"/>
                  </a:lnTo>
                  <a:lnTo>
                    <a:pt x="265698" y="222249"/>
                  </a:lnTo>
                  <a:lnTo>
                    <a:pt x="271542" y="217169"/>
                  </a:lnTo>
                  <a:lnTo>
                    <a:pt x="276521" y="210819"/>
                  </a:lnTo>
                  <a:lnTo>
                    <a:pt x="284801" y="195579"/>
                  </a:lnTo>
                  <a:lnTo>
                    <a:pt x="258399" y="195579"/>
                  </a:lnTo>
                  <a:lnTo>
                    <a:pt x="254982" y="189229"/>
                  </a:lnTo>
                  <a:lnTo>
                    <a:pt x="251280" y="182879"/>
                  </a:lnTo>
                  <a:lnTo>
                    <a:pt x="246901" y="175259"/>
                  </a:lnTo>
                  <a:close/>
                </a:path>
                <a:path w="321945" h="337820">
                  <a:moveTo>
                    <a:pt x="204004" y="62229"/>
                  </a:moveTo>
                  <a:lnTo>
                    <a:pt x="95974" y="62229"/>
                  </a:lnTo>
                  <a:lnTo>
                    <a:pt x="96712" y="63499"/>
                  </a:lnTo>
                  <a:lnTo>
                    <a:pt x="181390" y="63499"/>
                  </a:lnTo>
                  <a:lnTo>
                    <a:pt x="184764" y="74929"/>
                  </a:lnTo>
                  <a:lnTo>
                    <a:pt x="188321" y="85089"/>
                  </a:lnTo>
                  <a:lnTo>
                    <a:pt x="192062" y="96519"/>
                  </a:lnTo>
                  <a:lnTo>
                    <a:pt x="195988" y="106679"/>
                  </a:lnTo>
                  <a:lnTo>
                    <a:pt x="212042" y="147319"/>
                  </a:lnTo>
                  <a:lnTo>
                    <a:pt x="208302" y="154939"/>
                  </a:lnTo>
                  <a:lnTo>
                    <a:pt x="204379" y="162559"/>
                  </a:lnTo>
                  <a:lnTo>
                    <a:pt x="200273" y="168909"/>
                  </a:lnTo>
                  <a:lnTo>
                    <a:pt x="195988" y="175259"/>
                  </a:lnTo>
                  <a:lnTo>
                    <a:pt x="191651" y="182879"/>
                  </a:lnTo>
                  <a:lnTo>
                    <a:pt x="187406" y="189229"/>
                  </a:lnTo>
                  <a:lnTo>
                    <a:pt x="183254" y="196849"/>
                  </a:lnTo>
                  <a:lnTo>
                    <a:pt x="179196" y="204469"/>
                  </a:lnTo>
                  <a:lnTo>
                    <a:pt x="179196" y="209549"/>
                  </a:lnTo>
                  <a:lnTo>
                    <a:pt x="179681" y="210819"/>
                  </a:lnTo>
                  <a:lnTo>
                    <a:pt x="183573" y="215899"/>
                  </a:lnTo>
                  <a:lnTo>
                    <a:pt x="185039" y="217169"/>
                  </a:lnTo>
                  <a:lnTo>
                    <a:pt x="190145" y="217169"/>
                  </a:lnTo>
                  <a:lnTo>
                    <a:pt x="193066" y="215899"/>
                  </a:lnTo>
                  <a:lnTo>
                    <a:pt x="194533" y="215899"/>
                  </a:lnTo>
                  <a:lnTo>
                    <a:pt x="216904" y="182879"/>
                  </a:lnTo>
                  <a:lnTo>
                    <a:pt x="220797" y="175259"/>
                  </a:lnTo>
                  <a:lnTo>
                    <a:pt x="246901" y="175259"/>
                  </a:lnTo>
                  <a:lnTo>
                    <a:pt x="243253" y="168909"/>
                  </a:lnTo>
                  <a:lnTo>
                    <a:pt x="236871" y="154939"/>
                  </a:lnTo>
                  <a:lnTo>
                    <a:pt x="239591" y="148589"/>
                  </a:lnTo>
                  <a:lnTo>
                    <a:pt x="242656" y="142239"/>
                  </a:lnTo>
                  <a:lnTo>
                    <a:pt x="246066" y="135889"/>
                  </a:lnTo>
                  <a:lnTo>
                    <a:pt x="249824" y="129539"/>
                  </a:lnTo>
                  <a:lnTo>
                    <a:pt x="253040" y="124459"/>
                  </a:lnTo>
                  <a:lnTo>
                    <a:pt x="225912" y="124459"/>
                  </a:lnTo>
                  <a:lnTo>
                    <a:pt x="211885" y="87629"/>
                  </a:lnTo>
                  <a:lnTo>
                    <a:pt x="204004" y="64769"/>
                  </a:lnTo>
                  <a:lnTo>
                    <a:pt x="204004" y="62229"/>
                  </a:lnTo>
                  <a:close/>
                </a:path>
                <a:path w="321945" h="337820">
                  <a:moveTo>
                    <a:pt x="87947" y="124459"/>
                  </a:moveTo>
                  <a:lnTo>
                    <a:pt x="78823" y="124459"/>
                  </a:lnTo>
                  <a:lnTo>
                    <a:pt x="76756" y="125729"/>
                  </a:lnTo>
                  <a:lnTo>
                    <a:pt x="65475" y="163829"/>
                  </a:lnTo>
                  <a:lnTo>
                    <a:pt x="64495" y="171449"/>
                  </a:lnTo>
                  <a:lnTo>
                    <a:pt x="63470" y="179069"/>
                  </a:lnTo>
                  <a:lnTo>
                    <a:pt x="62400" y="186689"/>
                  </a:lnTo>
                  <a:lnTo>
                    <a:pt x="65322" y="196849"/>
                  </a:lnTo>
                  <a:lnTo>
                    <a:pt x="66788" y="198119"/>
                  </a:lnTo>
                  <a:lnTo>
                    <a:pt x="68360" y="199389"/>
                  </a:lnTo>
                  <a:lnTo>
                    <a:pt x="71767" y="201929"/>
                  </a:lnTo>
                  <a:lnTo>
                    <a:pt x="73591" y="203199"/>
                  </a:lnTo>
                  <a:lnTo>
                    <a:pt x="75543" y="203199"/>
                  </a:lnTo>
                  <a:lnTo>
                    <a:pt x="83570" y="200659"/>
                  </a:lnTo>
                  <a:lnTo>
                    <a:pt x="98906" y="200659"/>
                  </a:lnTo>
                  <a:lnTo>
                    <a:pt x="136129" y="199389"/>
                  </a:lnTo>
                  <a:lnTo>
                    <a:pt x="158754" y="199389"/>
                  </a:lnTo>
                  <a:lnTo>
                    <a:pt x="161180" y="198119"/>
                  </a:lnTo>
                  <a:lnTo>
                    <a:pt x="163132" y="196849"/>
                  </a:lnTo>
                  <a:lnTo>
                    <a:pt x="167520" y="189229"/>
                  </a:lnTo>
                  <a:lnTo>
                    <a:pt x="168975" y="187959"/>
                  </a:lnTo>
                  <a:lnTo>
                    <a:pt x="168002" y="180339"/>
                  </a:lnTo>
                  <a:lnTo>
                    <a:pt x="106195" y="180339"/>
                  </a:lnTo>
                  <a:lnTo>
                    <a:pt x="85036" y="179069"/>
                  </a:lnTo>
                  <a:lnTo>
                    <a:pt x="89403" y="147319"/>
                  </a:lnTo>
                  <a:lnTo>
                    <a:pt x="165315" y="147319"/>
                  </a:lnTo>
                  <a:lnTo>
                    <a:pt x="165315" y="138429"/>
                  </a:lnTo>
                  <a:lnTo>
                    <a:pt x="164598" y="137159"/>
                  </a:lnTo>
                  <a:lnTo>
                    <a:pt x="163132" y="135889"/>
                  </a:lnTo>
                  <a:lnTo>
                    <a:pt x="154561" y="132079"/>
                  </a:lnTo>
                  <a:lnTo>
                    <a:pt x="145620" y="130809"/>
                  </a:lnTo>
                  <a:lnTo>
                    <a:pt x="136311" y="128269"/>
                  </a:lnTo>
                  <a:lnTo>
                    <a:pt x="126636" y="128269"/>
                  </a:lnTo>
                  <a:lnTo>
                    <a:pt x="116827" y="126999"/>
                  </a:lnTo>
                  <a:lnTo>
                    <a:pt x="107110" y="126999"/>
                  </a:lnTo>
                  <a:lnTo>
                    <a:pt x="87947" y="124459"/>
                  </a:lnTo>
                  <a:close/>
                </a:path>
                <a:path w="321945" h="337820">
                  <a:moveTo>
                    <a:pt x="158754" y="199389"/>
                  </a:moveTo>
                  <a:lnTo>
                    <a:pt x="136129" y="199389"/>
                  </a:lnTo>
                  <a:lnTo>
                    <a:pt x="149989" y="200659"/>
                  </a:lnTo>
                  <a:lnTo>
                    <a:pt x="158754" y="199389"/>
                  </a:lnTo>
                  <a:close/>
                </a:path>
                <a:path w="321945" h="337820">
                  <a:moveTo>
                    <a:pt x="287585" y="167639"/>
                  </a:moveTo>
                  <a:lnTo>
                    <a:pt x="283936" y="167639"/>
                  </a:lnTo>
                  <a:lnTo>
                    <a:pt x="281024" y="168909"/>
                  </a:lnTo>
                  <a:lnTo>
                    <a:pt x="279558" y="168909"/>
                  </a:lnTo>
                  <a:lnTo>
                    <a:pt x="278113" y="170179"/>
                  </a:lnTo>
                  <a:lnTo>
                    <a:pt x="275181" y="175259"/>
                  </a:lnTo>
                  <a:lnTo>
                    <a:pt x="272133" y="179069"/>
                  </a:lnTo>
                  <a:lnTo>
                    <a:pt x="265815" y="186689"/>
                  </a:lnTo>
                  <a:lnTo>
                    <a:pt x="263009" y="191769"/>
                  </a:lnTo>
                  <a:lnTo>
                    <a:pt x="260583" y="195579"/>
                  </a:lnTo>
                  <a:lnTo>
                    <a:pt x="284801" y="195579"/>
                  </a:lnTo>
                  <a:lnTo>
                    <a:pt x="289547" y="189229"/>
                  </a:lnTo>
                  <a:lnTo>
                    <a:pt x="294905" y="182879"/>
                  </a:lnTo>
                  <a:lnTo>
                    <a:pt x="294905" y="175259"/>
                  </a:lnTo>
                  <a:lnTo>
                    <a:pt x="294410" y="173989"/>
                  </a:lnTo>
                  <a:lnTo>
                    <a:pt x="293439" y="172719"/>
                  </a:lnTo>
                  <a:lnTo>
                    <a:pt x="287585" y="167639"/>
                  </a:lnTo>
                  <a:close/>
                </a:path>
                <a:path w="321945" h="337820">
                  <a:moveTo>
                    <a:pt x="165315" y="147319"/>
                  </a:moveTo>
                  <a:lnTo>
                    <a:pt x="89403" y="147319"/>
                  </a:lnTo>
                  <a:lnTo>
                    <a:pt x="143418" y="151129"/>
                  </a:lnTo>
                  <a:lnTo>
                    <a:pt x="146350" y="173989"/>
                  </a:lnTo>
                  <a:lnTo>
                    <a:pt x="146350" y="177799"/>
                  </a:lnTo>
                  <a:lnTo>
                    <a:pt x="106195" y="180339"/>
                  </a:lnTo>
                  <a:lnTo>
                    <a:pt x="168002" y="180339"/>
                  </a:lnTo>
                  <a:lnTo>
                    <a:pt x="164598" y="153669"/>
                  </a:lnTo>
                  <a:lnTo>
                    <a:pt x="165315" y="147319"/>
                  </a:lnTo>
                  <a:close/>
                </a:path>
                <a:path w="321945" h="337820">
                  <a:moveTo>
                    <a:pt x="261321" y="91439"/>
                  </a:moveTo>
                  <a:lnTo>
                    <a:pt x="254022" y="91439"/>
                  </a:lnTo>
                  <a:lnTo>
                    <a:pt x="247451" y="95249"/>
                  </a:lnTo>
                  <a:lnTo>
                    <a:pt x="242335" y="100329"/>
                  </a:lnTo>
                  <a:lnTo>
                    <a:pt x="235036" y="113029"/>
                  </a:lnTo>
                  <a:lnTo>
                    <a:pt x="231260" y="119379"/>
                  </a:lnTo>
                  <a:lnTo>
                    <a:pt x="227368" y="124459"/>
                  </a:lnTo>
                  <a:lnTo>
                    <a:pt x="253040" y="124459"/>
                  </a:lnTo>
                  <a:lnTo>
                    <a:pt x="253845" y="123189"/>
                  </a:lnTo>
                  <a:lnTo>
                    <a:pt x="258074" y="116839"/>
                  </a:lnTo>
                  <a:lnTo>
                    <a:pt x="262511" y="110489"/>
                  </a:lnTo>
                  <a:lnTo>
                    <a:pt x="267154" y="104139"/>
                  </a:lnTo>
                  <a:lnTo>
                    <a:pt x="267154" y="99059"/>
                  </a:lnTo>
                  <a:lnTo>
                    <a:pt x="265698" y="95249"/>
                  </a:lnTo>
                  <a:lnTo>
                    <a:pt x="261321" y="91439"/>
                  </a:lnTo>
                  <a:close/>
                </a:path>
                <a:path w="321945" h="337820">
                  <a:moveTo>
                    <a:pt x="158027" y="113029"/>
                  </a:moveTo>
                  <a:lnTo>
                    <a:pt x="141973" y="113029"/>
                  </a:lnTo>
                  <a:lnTo>
                    <a:pt x="150738" y="114299"/>
                  </a:lnTo>
                  <a:lnTo>
                    <a:pt x="156560" y="114299"/>
                  </a:lnTo>
                  <a:lnTo>
                    <a:pt x="158027" y="113029"/>
                  </a:lnTo>
                  <a:close/>
                </a:path>
                <a:path w="321945" h="337820">
                  <a:moveTo>
                    <a:pt x="161439" y="110489"/>
                  </a:moveTo>
                  <a:lnTo>
                    <a:pt x="81988" y="110489"/>
                  </a:lnTo>
                  <a:lnTo>
                    <a:pt x="87704" y="111759"/>
                  </a:lnTo>
                  <a:lnTo>
                    <a:pt x="93063" y="113029"/>
                  </a:lnTo>
                  <a:lnTo>
                    <a:pt x="159493" y="113029"/>
                  </a:lnTo>
                  <a:lnTo>
                    <a:pt x="161439" y="110489"/>
                  </a:lnTo>
                  <a:close/>
                </a:path>
                <a:path w="321945" h="337820">
                  <a:moveTo>
                    <a:pt x="85036" y="90169"/>
                  </a:moveTo>
                  <a:lnTo>
                    <a:pt x="66050" y="90169"/>
                  </a:lnTo>
                  <a:lnTo>
                    <a:pt x="64109" y="91439"/>
                  </a:lnTo>
                  <a:lnTo>
                    <a:pt x="62221" y="92709"/>
                  </a:lnTo>
                  <a:lnTo>
                    <a:pt x="58561" y="93979"/>
                  </a:lnTo>
                  <a:lnTo>
                    <a:pt x="57411" y="96519"/>
                  </a:lnTo>
                  <a:lnTo>
                    <a:pt x="56926" y="97789"/>
                  </a:lnTo>
                  <a:lnTo>
                    <a:pt x="57042" y="101599"/>
                  </a:lnTo>
                  <a:lnTo>
                    <a:pt x="69826" y="111759"/>
                  </a:lnTo>
                  <a:lnTo>
                    <a:pt x="81988" y="110489"/>
                  </a:lnTo>
                  <a:lnTo>
                    <a:pt x="161439" y="110489"/>
                  </a:lnTo>
                  <a:lnTo>
                    <a:pt x="163385" y="107949"/>
                  </a:lnTo>
                  <a:lnTo>
                    <a:pt x="163870" y="106679"/>
                  </a:lnTo>
                  <a:lnTo>
                    <a:pt x="163870" y="99059"/>
                  </a:lnTo>
                  <a:lnTo>
                    <a:pt x="163132" y="97789"/>
                  </a:lnTo>
                  <a:lnTo>
                    <a:pt x="161676" y="96519"/>
                  </a:lnTo>
                  <a:lnTo>
                    <a:pt x="159240" y="93979"/>
                  </a:lnTo>
                  <a:lnTo>
                    <a:pt x="156202" y="92709"/>
                  </a:lnTo>
                  <a:lnTo>
                    <a:pt x="148903" y="92709"/>
                  </a:lnTo>
                  <a:lnTo>
                    <a:pt x="145380" y="91439"/>
                  </a:lnTo>
                  <a:lnTo>
                    <a:pt x="93063" y="91439"/>
                  </a:lnTo>
                  <a:lnTo>
                    <a:pt x="85036" y="90169"/>
                  </a:lnTo>
                  <a:close/>
                </a:path>
                <a:path w="321945" h="337820">
                  <a:moveTo>
                    <a:pt x="284685" y="62229"/>
                  </a:moveTo>
                  <a:lnTo>
                    <a:pt x="204004" y="62229"/>
                  </a:lnTo>
                  <a:lnTo>
                    <a:pt x="241977" y="63499"/>
                  </a:lnTo>
                  <a:lnTo>
                    <a:pt x="276647" y="63499"/>
                  </a:lnTo>
                  <a:lnTo>
                    <a:pt x="284685" y="62229"/>
                  </a:lnTo>
                  <a:close/>
                </a:path>
                <a:path w="321945" h="337820">
                  <a:moveTo>
                    <a:pt x="181390" y="0"/>
                  </a:moveTo>
                  <a:lnTo>
                    <a:pt x="175546" y="0"/>
                  </a:lnTo>
                  <a:lnTo>
                    <a:pt x="169703" y="5079"/>
                  </a:lnTo>
                  <a:lnTo>
                    <a:pt x="168733" y="6349"/>
                  </a:lnTo>
                  <a:lnTo>
                    <a:pt x="168247" y="7619"/>
                  </a:lnTo>
                  <a:lnTo>
                    <a:pt x="168733" y="13969"/>
                  </a:lnTo>
                  <a:lnTo>
                    <a:pt x="169587" y="19049"/>
                  </a:lnTo>
                  <a:lnTo>
                    <a:pt x="172013" y="30479"/>
                  </a:lnTo>
                  <a:lnTo>
                    <a:pt x="173606" y="35559"/>
                  </a:lnTo>
                  <a:lnTo>
                    <a:pt x="175546" y="40639"/>
                  </a:lnTo>
                  <a:lnTo>
                    <a:pt x="175546" y="41909"/>
                  </a:lnTo>
                  <a:lnTo>
                    <a:pt x="61672" y="41909"/>
                  </a:lnTo>
                  <a:lnTo>
                    <a:pt x="57538" y="43179"/>
                  </a:lnTo>
                  <a:lnTo>
                    <a:pt x="265698" y="43179"/>
                  </a:lnTo>
                  <a:lnTo>
                    <a:pt x="197444" y="41909"/>
                  </a:lnTo>
                  <a:lnTo>
                    <a:pt x="196473" y="35559"/>
                  </a:lnTo>
                  <a:lnTo>
                    <a:pt x="195007" y="30479"/>
                  </a:lnTo>
                  <a:lnTo>
                    <a:pt x="191115" y="20319"/>
                  </a:lnTo>
                  <a:lnTo>
                    <a:pt x="189891" y="13969"/>
                  </a:lnTo>
                  <a:lnTo>
                    <a:pt x="189417" y="8889"/>
                  </a:lnTo>
                  <a:lnTo>
                    <a:pt x="187339" y="5079"/>
                  </a:lnTo>
                  <a:lnTo>
                    <a:pt x="184913" y="2539"/>
                  </a:lnTo>
                  <a:lnTo>
                    <a:pt x="183320" y="1269"/>
                  </a:lnTo>
                  <a:lnTo>
                    <a:pt x="181390" y="0"/>
                  </a:lnTo>
                  <a:close/>
                </a:path>
                <a:path w="321945" h="337820">
                  <a:moveTo>
                    <a:pt x="288334" y="40639"/>
                  </a:moveTo>
                  <a:lnTo>
                    <a:pt x="286868" y="40639"/>
                  </a:lnTo>
                  <a:lnTo>
                    <a:pt x="265698" y="43179"/>
                  </a:lnTo>
                  <a:lnTo>
                    <a:pt x="290760" y="43179"/>
                  </a:lnTo>
                  <a:lnTo>
                    <a:pt x="289790" y="41909"/>
                  </a:lnTo>
                  <a:lnTo>
                    <a:pt x="288334" y="40639"/>
                  </a:lnTo>
                  <a:close/>
                </a:path>
                <a:path w="321945" h="337820">
                  <a:moveTo>
                    <a:pt x="229562" y="1269"/>
                  </a:moveTo>
                  <a:lnTo>
                    <a:pt x="220079" y="1269"/>
                  </a:lnTo>
                  <a:lnTo>
                    <a:pt x="218613" y="2539"/>
                  </a:lnTo>
                  <a:lnTo>
                    <a:pt x="214721" y="7619"/>
                  </a:lnTo>
                  <a:lnTo>
                    <a:pt x="214225" y="8889"/>
                  </a:lnTo>
                  <a:lnTo>
                    <a:pt x="214225" y="15239"/>
                  </a:lnTo>
                  <a:lnTo>
                    <a:pt x="219098" y="20319"/>
                  </a:lnTo>
                  <a:lnTo>
                    <a:pt x="224689" y="24129"/>
                  </a:lnTo>
                  <a:lnTo>
                    <a:pt x="237346" y="33019"/>
                  </a:lnTo>
                  <a:lnTo>
                    <a:pt x="250362" y="40639"/>
                  </a:lnTo>
                  <a:lnTo>
                    <a:pt x="257661" y="40639"/>
                  </a:lnTo>
                  <a:lnTo>
                    <a:pt x="262038" y="36829"/>
                  </a:lnTo>
                  <a:lnTo>
                    <a:pt x="263505" y="33019"/>
                  </a:lnTo>
                  <a:lnTo>
                    <a:pt x="263505" y="27939"/>
                  </a:lnTo>
                  <a:lnTo>
                    <a:pt x="259127" y="22859"/>
                  </a:lnTo>
                  <a:lnTo>
                    <a:pt x="253832" y="17779"/>
                  </a:lnTo>
                  <a:lnTo>
                    <a:pt x="241417" y="10159"/>
                  </a:lnTo>
                  <a:lnTo>
                    <a:pt x="235405" y="6349"/>
                  </a:lnTo>
                  <a:lnTo>
                    <a:pt x="229562" y="1269"/>
                  </a:lnTo>
                  <a:close/>
                </a:path>
                <a:path w="321945" h="337820">
                  <a:moveTo>
                    <a:pt x="47443" y="241236"/>
                  </a:moveTo>
                  <a:lnTo>
                    <a:pt x="45482" y="241236"/>
                  </a:lnTo>
                  <a:lnTo>
                    <a:pt x="43794" y="241362"/>
                  </a:lnTo>
                  <a:lnTo>
                    <a:pt x="21897" y="278649"/>
                  </a:lnTo>
                  <a:lnTo>
                    <a:pt x="18838" y="287807"/>
                  </a:lnTo>
                  <a:lnTo>
                    <a:pt x="15502" y="296851"/>
                  </a:lnTo>
                  <a:lnTo>
                    <a:pt x="11893" y="305781"/>
                  </a:lnTo>
                  <a:lnTo>
                    <a:pt x="8016" y="314595"/>
                  </a:lnTo>
                  <a:lnTo>
                    <a:pt x="8132" y="318245"/>
                  </a:lnTo>
                  <a:lnTo>
                    <a:pt x="8628" y="321167"/>
                  </a:lnTo>
                  <a:lnTo>
                    <a:pt x="9239" y="322633"/>
                  </a:lnTo>
                  <a:lnTo>
                    <a:pt x="10210" y="324078"/>
                  </a:lnTo>
                  <a:lnTo>
                    <a:pt x="18237" y="328466"/>
                  </a:lnTo>
                  <a:lnTo>
                    <a:pt x="25536" y="325544"/>
                  </a:lnTo>
                  <a:lnTo>
                    <a:pt x="29730" y="317060"/>
                  </a:lnTo>
                  <a:lnTo>
                    <a:pt x="33563" y="308392"/>
                  </a:lnTo>
                  <a:lnTo>
                    <a:pt x="37031" y="299541"/>
                  </a:lnTo>
                  <a:lnTo>
                    <a:pt x="43232" y="281450"/>
                  </a:lnTo>
                  <a:lnTo>
                    <a:pt x="46701" y="272531"/>
                  </a:lnTo>
                  <a:lnTo>
                    <a:pt x="50536" y="263746"/>
                  </a:lnTo>
                  <a:lnTo>
                    <a:pt x="54732" y="255095"/>
                  </a:lnTo>
                  <a:lnTo>
                    <a:pt x="54732" y="248535"/>
                  </a:lnTo>
                  <a:lnTo>
                    <a:pt x="48899" y="241731"/>
                  </a:lnTo>
                  <a:lnTo>
                    <a:pt x="47443" y="241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55" name="object 55"/>
            <p:cNvSpPr/>
            <p:nvPr/>
          </p:nvSpPr>
          <p:spPr>
            <a:xfrm>
              <a:off x="6096" y="18036"/>
              <a:ext cx="547" cy="53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56" name="object 56"/>
            <p:cNvSpPr/>
            <p:nvPr/>
          </p:nvSpPr>
          <p:spPr>
            <a:xfrm>
              <a:off x="6739" y="18059"/>
              <a:ext cx="374" cy="509"/>
            </a:xfrm>
            <a:custGeom>
              <a:avLst/>
              <a:gdLst/>
              <a:ahLst/>
              <a:cxnLst/>
              <a:rect l="l" t="t" r="r" b="b"/>
              <a:pathLst>
                <a:path w="237489" h="323215">
                  <a:moveTo>
                    <a:pt x="233492" y="160959"/>
                  </a:moveTo>
                  <a:lnTo>
                    <a:pt x="111464" y="160959"/>
                  </a:lnTo>
                  <a:lnTo>
                    <a:pt x="118162" y="161085"/>
                  </a:lnTo>
                  <a:lnTo>
                    <a:pt x="131305" y="161571"/>
                  </a:lnTo>
                  <a:lnTo>
                    <a:pt x="137254" y="163395"/>
                  </a:lnTo>
                  <a:lnTo>
                    <a:pt x="142612" y="166802"/>
                  </a:lnTo>
                  <a:lnTo>
                    <a:pt x="141884" y="168996"/>
                  </a:lnTo>
                  <a:lnTo>
                    <a:pt x="134100" y="171422"/>
                  </a:lnTo>
                  <a:lnTo>
                    <a:pt x="127044" y="175314"/>
                  </a:lnTo>
                  <a:lnTo>
                    <a:pt x="114386" y="186020"/>
                  </a:lnTo>
                  <a:lnTo>
                    <a:pt x="107815" y="191136"/>
                  </a:lnTo>
                  <a:lnTo>
                    <a:pt x="101001" y="195999"/>
                  </a:lnTo>
                  <a:lnTo>
                    <a:pt x="92972" y="203801"/>
                  </a:lnTo>
                  <a:lnTo>
                    <a:pt x="68252" y="237813"/>
                  </a:lnTo>
                  <a:lnTo>
                    <a:pt x="58662" y="267165"/>
                  </a:lnTo>
                  <a:lnTo>
                    <a:pt x="58662" y="274474"/>
                  </a:lnTo>
                  <a:lnTo>
                    <a:pt x="79769" y="311969"/>
                  </a:lnTo>
                  <a:lnTo>
                    <a:pt x="134488" y="321367"/>
                  </a:lnTo>
                  <a:lnTo>
                    <a:pt x="157210" y="322646"/>
                  </a:lnTo>
                  <a:lnTo>
                    <a:pt x="164880" y="322003"/>
                  </a:lnTo>
                  <a:lnTo>
                    <a:pt x="172545" y="321545"/>
                  </a:lnTo>
                  <a:lnTo>
                    <a:pt x="180209" y="321271"/>
                  </a:lnTo>
                  <a:lnTo>
                    <a:pt x="187873" y="321180"/>
                  </a:lnTo>
                  <a:lnTo>
                    <a:pt x="195491" y="320999"/>
                  </a:lnTo>
                  <a:lnTo>
                    <a:pt x="225106" y="310970"/>
                  </a:lnTo>
                  <a:lnTo>
                    <a:pt x="225106" y="304398"/>
                  </a:lnTo>
                  <a:lnTo>
                    <a:pt x="224611" y="302943"/>
                  </a:lnTo>
                  <a:lnTo>
                    <a:pt x="223640" y="301477"/>
                  </a:lnTo>
                  <a:lnTo>
                    <a:pt x="165975" y="301477"/>
                  </a:lnTo>
                  <a:lnTo>
                    <a:pt x="145403" y="300834"/>
                  </a:lnTo>
                  <a:lnTo>
                    <a:pt x="104745" y="298103"/>
                  </a:lnTo>
                  <a:lnTo>
                    <a:pt x="79842" y="278113"/>
                  </a:lnTo>
                  <a:lnTo>
                    <a:pt x="80275" y="270283"/>
                  </a:lnTo>
                  <a:lnTo>
                    <a:pt x="98204" y="230391"/>
                  </a:lnTo>
                  <a:lnTo>
                    <a:pt x="126917" y="202201"/>
                  </a:lnTo>
                  <a:lnTo>
                    <a:pt x="154299" y="186516"/>
                  </a:lnTo>
                  <a:lnTo>
                    <a:pt x="176978" y="186516"/>
                  </a:lnTo>
                  <a:lnTo>
                    <a:pt x="176196" y="182856"/>
                  </a:lnTo>
                  <a:lnTo>
                    <a:pt x="176196" y="179207"/>
                  </a:lnTo>
                  <a:lnTo>
                    <a:pt x="182739" y="177316"/>
                  </a:lnTo>
                  <a:lnTo>
                    <a:pt x="189237" y="175285"/>
                  </a:lnTo>
                  <a:lnTo>
                    <a:pt x="195694" y="173116"/>
                  </a:lnTo>
                  <a:lnTo>
                    <a:pt x="202112" y="170811"/>
                  </a:lnTo>
                  <a:lnTo>
                    <a:pt x="208583" y="168602"/>
                  </a:lnTo>
                  <a:lnTo>
                    <a:pt x="215242" y="166709"/>
                  </a:lnTo>
                  <a:lnTo>
                    <a:pt x="222086" y="165134"/>
                  </a:lnTo>
                  <a:lnTo>
                    <a:pt x="229115" y="163881"/>
                  </a:lnTo>
                  <a:lnTo>
                    <a:pt x="231055" y="162910"/>
                  </a:lnTo>
                  <a:lnTo>
                    <a:pt x="232638" y="161813"/>
                  </a:lnTo>
                  <a:lnTo>
                    <a:pt x="233492" y="160959"/>
                  </a:lnTo>
                  <a:close/>
                </a:path>
                <a:path w="237489" h="323215">
                  <a:moveTo>
                    <a:pt x="217797" y="297099"/>
                  </a:moveTo>
                  <a:lnTo>
                    <a:pt x="185678" y="300102"/>
                  </a:lnTo>
                  <a:lnTo>
                    <a:pt x="179109" y="300376"/>
                  </a:lnTo>
                  <a:lnTo>
                    <a:pt x="172533" y="300835"/>
                  </a:lnTo>
                  <a:lnTo>
                    <a:pt x="165975" y="301477"/>
                  </a:lnTo>
                  <a:lnTo>
                    <a:pt x="223640" y="301477"/>
                  </a:lnTo>
                  <a:lnTo>
                    <a:pt x="220719" y="298555"/>
                  </a:lnTo>
                  <a:lnTo>
                    <a:pt x="219263" y="297584"/>
                  </a:lnTo>
                  <a:lnTo>
                    <a:pt x="217797" y="297099"/>
                  </a:lnTo>
                  <a:close/>
                </a:path>
                <a:path w="237489" h="323215">
                  <a:moveTo>
                    <a:pt x="176978" y="186516"/>
                  </a:moveTo>
                  <a:lnTo>
                    <a:pt x="155755" y="186516"/>
                  </a:lnTo>
                  <a:lnTo>
                    <a:pt x="157210" y="193077"/>
                  </a:lnTo>
                  <a:lnTo>
                    <a:pt x="157210" y="235416"/>
                  </a:lnTo>
                  <a:lnTo>
                    <a:pt x="156482" y="236144"/>
                  </a:lnTo>
                  <a:lnTo>
                    <a:pt x="157210" y="250014"/>
                  </a:lnTo>
                  <a:lnTo>
                    <a:pt x="157695" y="251480"/>
                  </a:lnTo>
                  <a:lnTo>
                    <a:pt x="158676" y="252988"/>
                  </a:lnTo>
                  <a:lnTo>
                    <a:pt x="161588" y="256163"/>
                  </a:lnTo>
                  <a:lnTo>
                    <a:pt x="163054" y="257197"/>
                  </a:lnTo>
                  <a:lnTo>
                    <a:pt x="164509" y="257682"/>
                  </a:lnTo>
                  <a:lnTo>
                    <a:pt x="166450" y="257682"/>
                  </a:lnTo>
                  <a:lnTo>
                    <a:pt x="178253" y="249645"/>
                  </a:lnTo>
                  <a:lnTo>
                    <a:pt x="177791" y="242704"/>
                  </a:lnTo>
                  <a:lnTo>
                    <a:pt x="177894" y="238833"/>
                  </a:lnTo>
                  <a:lnTo>
                    <a:pt x="178276" y="236144"/>
                  </a:lnTo>
                  <a:lnTo>
                    <a:pt x="178380" y="193077"/>
                  </a:lnTo>
                  <a:lnTo>
                    <a:pt x="176978" y="186516"/>
                  </a:lnTo>
                  <a:close/>
                </a:path>
                <a:path w="237489" h="323215">
                  <a:moveTo>
                    <a:pt x="104601" y="86502"/>
                  </a:moveTo>
                  <a:lnTo>
                    <a:pt x="79842" y="86502"/>
                  </a:lnTo>
                  <a:lnTo>
                    <a:pt x="74087" y="96400"/>
                  </a:lnTo>
                  <a:lnTo>
                    <a:pt x="52852" y="136918"/>
                  </a:lnTo>
                  <a:lnTo>
                    <a:pt x="37862" y="168258"/>
                  </a:lnTo>
                  <a:lnTo>
                    <a:pt x="38600" y="172635"/>
                  </a:lnTo>
                  <a:lnTo>
                    <a:pt x="46258" y="179945"/>
                  </a:lnTo>
                  <a:lnTo>
                    <a:pt x="53510" y="177589"/>
                  </a:lnTo>
                  <a:lnTo>
                    <a:pt x="60675" y="174918"/>
                  </a:lnTo>
                  <a:lnTo>
                    <a:pt x="67752" y="171928"/>
                  </a:lnTo>
                  <a:lnTo>
                    <a:pt x="74771" y="168602"/>
                  </a:lnTo>
                  <a:lnTo>
                    <a:pt x="81804" y="165545"/>
                  </a:lnTo>
                  <a:lnTo>
                    <a:pt x="89145" y="163245"/>
                  </a:lnTo>
                  <a:lnTo>
                    <a:pt x="96764" y="161716"/>
                  </a:lnTo>
                  <a:lnTo>
                    <a:pt x="104661" y="160959"/>
                  </a:lnTo>
                  <a:lnTo>
                    <a:pt x="233492" y="160959"/>
                  </a:lnTo>
                  <a:lnTo>
                    <a:pt x="234958" y="159493"/>
                  </a:lnTo>
                  <a:lnTo>
                    <a:pt x="168887" y="159493"/>
                  </a:lnTo>
                  <a:lnTo>
                    <a:pt x="163054" y="155611"/>
                  </a:lnTo>
                  <a:lnTo>
                    <a:pt x="157210" y="151592"/>
                  </a:lnTo>
                  <a:lnTo>
                    <a:pt x="148803" y="145633"/>
                  </a:lnTo>
                  <a:lnTo>
                    <a:pt x="73271" y="145633"/>
                  </a:lnTo>
                  <a:lnTo>
                    <a:pt x="93971" y="105804"/>
                  </a:lnTo>
                  <a:lnTo>
                    <a:pt x="98448" y="98002"/>
                  </a:lnTo>
                  <a:lnTo>
                    <a:pt x="102744" y="90109"/>
                  </a:lnTo>
                  <a:lnTo>
                    <a:pt x="104601" y="86502"/>
                  </a:lnTo>
                  <a:close/>
                </a:path>
                <a:path w="237489" h="323215">
                  <a:moveTo>
                    <a:pt x="229842" y="142711"/>
                  </a:moveTo>
                  <a:lnTo>
                    <a:pt x="191269" y="152106"/>
                  </a:lnTo>
                  <a:lnTo>
                    <a:pt x="183946" y="154754"/>
                  </a:lnTo>
                  <a:lnTo>
                    <a:pt x="176485" y="157216"/>
                  </a:lnTo>
                  <a:lnTo>
                    <a:pt x="168887" y="159493"/>
                  </a:lnTo>
                  <a:lnTo>
                    <a:pt x="234958" y="159493"/>
                  </a:lnTo>
                  <a:lnTo>
                    <a:pt x="236198" y="157720"/>
                  </a:lnTo>
                  <a:lnTo>
                    <a:pt x="237141" y="155854"/>
                  </a:lnTo>
                  <a:lnTo>
                    <a:pt x="237141" y="150010"/>
                  </a:lnTo>
                  <a:lnTo>
                    <a:pt x="236656" y="148544"/>
                  </a:lnTo>
                  <a:lnTo>
                    <a:pt x="235686" y="147089"/>
                  </a:lnTo>
                  <a:lnTo>
                    <a:pt x="232764" y="144167"/>
                  </a:lnTo>
                  <a:lnTo>
                    <a:pt x="231298" y="143196"/>
                  </a:lnTo>
                  <a:lnTo>
                    <a:pt x="229842" y="142711"/>
                  </a:lnTo>
                  <a:close/>
                </a:path>
                <a:path w="237489" h="323215">
                  <a:moveTo>
                    <a:pt x="116608" y="139519"/>
                  </a:moveTo>
                  <a:lnTo>
                    <a:pt x="74737" y="145633"/>
                  </a:lnTo>
                  <a:lnTo>
                    <a:pt x="148803" y="145633"/>
                  </a:lnTo>
                  <a:lnTo>
                    <a:pt x="116608" y="139519"/>
                  </a:lnTo>
                  <a:close/>
                </a:path>
                <a:path w="237489" h="323215">
                  <a:moveTo>
                    <a:pt x="7199" y="71176"/>
                  </a:moveTo>
                  <a:lnTo>
                    <a:pt x="0" y="78204"/>
                  </a:lnTo>
                  <a:lnTo>
                    <a:pt x="27" y="82125"/>
                  </a:lnTo>
                  <a:lnTo>
                    <a:pt x="18120" y="92551"/>
                  </a:lnTo>
                  <a:lnTo>
                    <a:pt x="26042" y="92438"/>
                  </a:lnTo>
                  <a:lnTo>
                    <a:pt x="64446" y="87896"/>
                  </a:lnTo>
                  <a:lnTo>
                    <a:pt x="71805" y="86502"/>
                  </a:lnTo>
                  <a:lnTo>
                    <a:pt x="104601" y="86502"/>
                  </a:lnTo>
                  <a:lnTo>
                    <a:pt x="106855" y="82125"/>
                  </a:lnTo>
                  <a:lnTo>
                    <a:pt x="132576" y="78204"/>
                  </a:lnTo>
                  <a:lnTo>
                    <a:pt x="171815" y="71452"/>
                  </a:lnTo>
                  <a:lnTo>
                    <a:pt x="172904" y="71279"/>
                  </a:lnTo>
                  <a:lnTo>
                    <a:pt x="18097" y="71279"/>
                  </a:lnTo>
                  <a:lnTo>
                    <a:pt x="7199" y="71176"/>
                  </a:lnTo>
                  <a:close/>
                </a:path>
                <a:path w="237489" h="323215">
                  <a:moveTo>
                    <a:pt x="130936" y="0"/>
                  </a:moveTo>
                  <a:lnTo>
                    <a:pt x="128974" y="0"/>
                  </a:lnTo>
                  <a:lnTo>
                    <a:pt x="127286" y="126"/>
                  </a:lnTo>
                  <a:lnTo>
                    <a:pt x="124364" y="611"/>
                  </a:lnTo>
                  <a:lnTo>
                    <a:pt x="122898" y="1223"/>
                  </a:lnTo>
                  <a:lnTo>
                    <a:pt x="121443" y="2193"/>
                  </a:lnTo>
                  <a:lnTo>
                    <a:pt x="92246" y="63518"/>
                  </a:lnTo>
                  <a:lnTo>
                    <a:pt x="81673" y="64368"/>
                  </a:lnTo>
                  <a:lnTo>
                    <a:pt x="71124" y="65474"/>
                  </a:lnTo>
                  <a:lnTo>
                    <a:pt x="60599" y="66831"/>
                  </a:lnTo>
                  <a:lnTo>
                    <a:pt x="50097" y="68434"/>
                  </a:lnTo>
                  <a:lnTo>
                    <a:pt x="39544" y="69909"/>
                  </a:lnTo>
                  <a:lnTo>
                    <a:pt x="28878" y="70857"/>
                  </a:lnTo>
                  <a:lnTo>
                    <a:pt x="18097" y="71279"/>
                  </a:lnTo>
                  <a:lnTo>
                    <a:pt x="172904" y="71279"/>
                  </a:lnTo>
                  <a:lnTo>
                    <a:pt x="184952" y="69355"/>
                  </a:lnTo>
                  <a:lnTo>
                    <a:pt x="198092" y="67438"/>
                  </a:lnTo>
                  <a:lnTo>
                    <a:pt x="211236" y="65702"/>
                  </a:lnTo>
                  <a:lnTo>
                    <a:pt x="212692" y="65217"/>
                  </a:lnTo>
                  <a:lnTo>
                    <a:pt x="214147" y="64236"/>
                  </a:lnTo>
                  <a:lnTo>
                    <a:pt x="217069" y="61324"/>
                  </a:lnTo>
                  <a:lnTo>
                    <a:pt x="218039" y="59858"/>
                  </a:lnTo>
                  <a:lnTo>
                    <a:pt x="218525" y="58403"/>
                  </a:lnTo>
                  <a:lnTo>
                    <a:pt x="119249" y="58403"/>
                  </a:lnTo>
                  <a:lnTo>
                    <a:pt x="138224" y="13880"/>
                  </a:lnTo>
                  <a:lnTo>
                    <a:pt x="138224" y="7309"/>
                  </a:lnTo>
                  <a:lnTo>
                    <a:pt x="137739" y="5843"/>
                  </a:lnTo>
                  <a:lnTo>
                    <a:pt x="136779" y="4377"/>
                  </a:lnTo>
                  <a:lnTo>
                    <a:pt x="133857" y="1466"/>
                  </a:lnTo>
                  <a:lnTo>
                    <a:pt x="132391" y="495"/>
                  </a:lnTo>
                  <a:lnTo>
                    <a:pt x="130936" y="0"/>
                  </a:lnTo>
                  <a:close/>
                </a:path>
                <a:path w="237489" h="323215">
                  <a:moveTo>
                    <a:pt x="211236" y="44532"/>
                  </a:moveTo>
                  <a:lnTo>
                    <a:pt x="200281" y="46035"/>
                  </a:lnTo>
                  <a:lnTo>
                    <a:pt x="178384" y="49322"/>
                  </a:lnTo>
                  <a:lnTo>
                    <a:pt x="123637" y="58403"/>
                  </a:lnTo>
                  <a:lnTo>
                    <a:pt x="218525" y="58403"/>
                  </a:lnTo>
                  <a:lnTo>
                    <a:pt x="218525" y="51831"/>
                  </a:lnTo>
                  <a:lnTo>
                    <a:pt x="218039" y="50376"/>
                  </a:lnTo>
                  <a:lnTo>
                    <a:pt x="217069" y="48910"/>
                  </a:lnTo>
                  <a:lnTo>
                    <a:pt x="214147" y="45988"/>
                  </a:lnTo>
                  <a:lnTo>
                    <a:pt x="212692" y="45028"/>
                  </a:lnTo>
                  <a:lnTo>
                    <a:pt x="211236" y="44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298" y="18067"/>
              <a:ext cx="511" cy="494"/>
            </a:xfrm>
            <a:custGeom>
              <a:avLst/>
              <a:gdLst/>
              <a:ahLst/>
              <a:cxnLst/>
              <a:rect l="l" t="t" r="r" b="b"/>
              <a:pathLst>
                <a:path w="324485" h="313690">
                  <a:moveTo>
                    <a:pt x="21897" y="122270"/>
                  </a:moveTo>
                  <a:lnTo>
                    <a:pt x="12404" y="122270"/>
                  </a:lnTo>
                  <a:lnTo>
                    <a:pt x="10938" y="122765"/>
                  </a:lnTo>
                  <a:lnTo>
                    <a:pt x="5221" y="133218"/>
                  </a:lnTo>
                  <a:lnTo>
                    <a:pt x="5706" y="136140"/>
                  </a:lnTo>
                  <a:lnTo>
                    <a:pt x="31748" y="145264"/>
                  </a:lnTo>
                  <a:lnTo>
                    <a:pt x="38112" y="145930"/>
                  </a:lnTo>
                  <a:lnTo>
                    <a:pt x="44433" y="146821"/>
                  </a:lnTo>
                  <a:lnTo>
                    <a:pt x="50709" y="147935"/>
                  </a:lnTo>
                  <a:lnTo>
                    <a:pt x="56937" y="149272"/>
                  </a:lnTo>
                  <a:lnTo>
                    <a:pt x="53493" y="155053"/>
                  </a:lnTo>
                  <a:lnTo>
                    <a:pt x="49730" y="160691"/>
                  </a:lnTo>
                  <a:lnTo>
                    <a:pt x="45646" y="166189"/>
                  </a:lnTo>
                  <a:lnTo>
                    <a:pt x="41241" y="171549"/>
                  </a:lnTo>
                  <a:lnTo>
                    <a:pt x="36924" y="176954"/>
                  </a:lnTo>
                  <a:lnTo>
                    <a:pt x="33114" y="182586"/>
                  </a:lnTo>
                  <a:lnTo>
                    <a:pt x="29811" y="188445"/>
                  </a:lnTo>
                  <a:lnTo>
                    <a:pt x="27012" y="194533"/>
                  </a:lnTo>
                  <a:lnTo>
                    <a:pt x="29924" y="203287"/>
                  </a:lnTo>
                  <a:lnTo>
                    <a:pt x="54743" y="216440"/>
                  </a:lnTo>
                  <a:lnTo>
                    <a:pt x="36484" y="246364"/>
                  </a:lnTo>
                  <a:lnTo>
                    <a:pt x="32845" y="247820"/>
                  </a:lnTo>
                  <a:lnTo>
                    <a:pt x="29106" y="254511"/>
                  </a:lnTo>
                  <a:lnTo>
                    <a:pt x="25182" y="261059"/>
                  </a:lnTo>
                  <a:lnTo>
                    <a:pt x="21077" y="267466"/>
                  </a:lnTo>
                  <a:lnTo>
                    <a:pt x="16282" y="274464"/>
                  </a:lnTo>
                  <a:lnTo>
                    <a:pt x="12450" y="279940"/>
                  </a:lnTo>
                  <a:lnTo>
                    <a:pt x="8203" y="286151"/>
                  </a:lnTo>
                  <a:lnTo>
                    <a:pt x="4056" y="292356"/>
                  </a:lnTo>
                  <a:lnTo>
                    <a:pt x="0" y="298565"/>
                  </a:lnTo>
                  <a:lnTo>
                    <a:pt x="0" y="305854"/>
                  </a:lnTo>
                  <a:lnTo>
                    <a:pt x="7299" y="313153"/>
                  </a:lnTo>
                  <a:lnTo>
                    <a:pt x="9239" y="313153"/>
                  </a:lnTo>
                  <a:lnTo>
                    <a:pt x="44522" y="269359"/>
                  </a:lnTo>
                  <a:lnTo>
                    <a:pt x="85519" y="269359"/>
                  </a:lnTo>
                  <a:lnTo>
                    <a:pt x="80976" y="265960"/>
                  </a:lnTo>
                  <a:lnTo>
                    <a:pt x="73905" y="260874"/>
                  </a:lnTo>
                  <a:lnTo>
                    <a:pt x="66744" y="255925"/>
                  </a:lnTo>
                  <a:lnTo>
                    <a:pt x="59489" y="251111"/>
                  </a:lnTo>
                  <a:lnTo>
                    <a:pt x="81386" y="215702"/>
                  </a:lnTo>
                  <a:lnTo>
                    <a:pt x="62400" y="195999"/>
                  </a:lnTo>
                  <a:lnTo>
                    <a:pt x="57907" y="194300"/>
                  </a:lnTo>
                  <a:lnTo>
                    <a:pt x="53276" y="192349"/>
                  </a:lnTo>
                  <a:lnTo>
                    <a:pt x="57176" y="186214"/>
                  </a:lnTo>
                  <a:lnTo>
                    <a:pt x="61216" y="180214"/>
                  </a:lnTo>
                  <a:lnTo>
                    <a:pt x="88685" y="146361"/>
                  </a:lnTo>
                  <a:lnTo>
                    <a:pt x="88632" y="139062"/>
                  </a:lnTo>
                  <a:lnTo>
                    <a:pt x="38086" y="125102"/>
                  </a:lnTo>
                  <a:lnTo>
                    <a:pt x="29955" y="123709"/>
                  </a:lnTo>
                  <a:lnTo>
                    <a:pt x="21897" y="122270"/>
                  </a:lnTo>
                  <a:close/>
                </a:path>
                <a:path w="324485" h="313690">
                  <a:moveTo>
                    <a:pt x="85519" y="269359"/>
                  </a:moveTo>
                  <a:lnTo>
                    <a:pt x="44522" y="269359"/>
                  </a:lnTo>
                  <a:lnTo>
                    <a:pt x="53740" y="274310"/>
                  </a:lnTo>
                  <a:lnTo>
                    <a:pt x="63050" y="279852"/>
                  </a:lnTo>
                  <a:lnTo>
                    <a:pt x="71623" y="285440"/>
                  </a:lnTo>
                  <a:lnTo>
                    <a:pt x="80289" y="291614"/>
                  </a:lnTo>
                  <a:lnTo>
                    <a:pt x="89166" y="297298"/>
                  </a:lnTo>
                  <a:lnTo>
                    <a:pt x="98632" y="301566"/>
                  </a:lnTo>
                  <a:lnTo>
                    <a:pt x="108691" y="304418"/>
                  </a:lnTo>
                  <a:lnTo>
                    <a:pt x="119348" y="305854"/>
                  </a:lnTo>
                  <a:lnTo>
                    <a:pt x="159493" y="305854"/>
                  </a:lnTo>
                  <a:lnTo>
                    <a:pt x="200896" y="303934"/>
                  </a:lnTo>
                  <a:lnTo>
                    <a:pt x="225195" y="301477"/>
                  </a:lnTo>
                  <a:lnTo>
                    <a:pt x="256944" y="301477"/>
                  </a:lnTo>
                  <a:lnTo>
                    <a:pt x="302112" y="296184"/>
                  </a:lnTo>
                  <a:lnTo>
                    <a:pt x="324102" y="286151"/>
                  </a:lnTo>
                  <a:lnTo>
                    <a:pt x="324102" y="284685"/>
                  </a:lnTo>
                  <a:lnTo>
                    <a:pt x="119348" y="284685"/>
                  </a:lnTo>
                  <a:lnTo>
                    <a:pt x="110812" y="282749"/>
                  </a:lnTo>
                  <a:lnTo>
                    <a:pt x="102691" y="279830"/>
                  </a:lnTo>
                  <a:lnTo>
                    <a:pt x="95117" y="275997"/>
                  </a:lnTo>
                  <a:lnTo>
                    <a:pt x="87958" y="271183"/>
                  </a:lnTo>
                  <a:lnTo>
                    <a:pt x="85519" y="269359"/>
                  </a:lnTo>
                  <a:close/>
                </a:path>
                <a:path w="324485" h="313690">
                  <a:moveTo>
                    <a:pt x="316803" y="273008"/>
                  </a:moveTo>
                  <a:lnTo>
                    <a:pt x="309159" y="273811"/>
                  </a:lnTo>
                  <a:lnTo>
                    <a:pt x="301560" y="274749"/>
                  </a:lnTo>
                  <a:lnTo>
                    <a:pt x="294006" y="275820"/>
                  </a:lnTo>
                  <a:lnTo>
                    <a:pt x="278999" y="278192"/>
                  </a:lnTo>
                  <a:lnTo>
                    <a:pt x="271452" y="279126"/>
                  </a:lnTo>
                  <a:lnTo>
                    <a:pt x="263858" y="279830"/>
                  </a:lnTo>
                  <a:lnTo>
                    <a:pt x="256216" y="280307"/>
                  </a:lnTo>
                  <a:lnTo>
                    <a:pt x="225195" y="280307"/>
                  </a:lnTo>
                  <a:lnTo>
                    <a:pt x="159493" y="284685"/>
                  </a:lnTo>
                  <a:lnTo>
                    <a:pt x="324102" y="284685"/>
                  </a:lnTo>
                  <a:lnTo>
                    <a:pt x="323977" y="279940"/>
                  </a:lnTo>
                  <a:lnTo>
                    <a:pt x="323606" y="278841"/>
                  </a:lnTo>
                  <a:lnTo>
                    <a:pt x="322636" y="277385"/>
                  </a:lnTo>
                  <a:lnTo>
                    <a:pt x="319724" y="274464"/>
                  </a:lnTo>
                  <a:lnTo>
                    <a:pt x="318258" y="273504"/>
                  </a:lnTo>
                  <a:lnTo>
                    <a:pt x="316803" y="273008"/>
                  </a:lnTo>
                  <a:close/>
                </a:path>
                <a:path w="324485" h="313690">
                  <a:moveTo>
                    <a:pt x="175546" y="0"/>
                  </a:moveTo>
                  <a:lnTo>
                    <a:pt x="169714" y="0"/>
                  </a:lnTo>
                  <a:lnTo>
                    <a:pt x="168247" y="495"/>
                  </a:lnTo>
                  <a:lnTo>
                    <a:pt x="166792" y="1466"/>
                  </a:lnTo>
                  <a:lnTo>
                    <a:pt x="163870" y="4377"/>
                  </a:lnTo>
                  <a:lnTo>
                    <a:pt x="162900" y="5843"/>
                  </a:lnTo>
                  <a:lnTo>
                    <a:pt x="162414" y="7299"/>
                  </a:lnTo>
                  <a:lnTo>
                    <a:pt x="165602" y="19976"/>
                  </a:lnTo>
                  <a:lnTo>
                    <a:pt x="169342" y="32443"/>
                  </a:lnTo>
                  <a:lnTo>
                    <a:pt x="173631" y="44703"/>
                  </a:lnTo>
                  <a:lnTo>
                    <a:pt x="178468" y="56757"/>
                  </a:lnTo>
                  <a:lnTo>
                    <a:pt x="183399" y="68772"/>
                  </a:lnTo>
                  <a:lnTo>
                    <a:pt x="187960" y="80896"/>
                  </a:lnTo>
                  <a:lnTo>
                    <a:pt x="192154" y="93130"/>
                  </a:lnTo>
                  <a:lnTo>
                    <a:pt x="195988" y="105477"/>
                  </a:lnTo>
                  <a:lnTo>
                    <a:pt x="195988" y="108399"/>
                  </a:lnTo>
                  <a:lnTo>
                    <a:pt x="194543" y="108399"/>
                  </a:lnTo>
                  <a:lnTo>
                    <a:pt x="182281" y="124915"/>
                  </a:lnTo>
                  <a:lnTo>
                    <a:pt x="158737" y="158500"/>
                  </a:lnTo>
                  <a:lnTo>
                    <a:pt x="126535" y="207918"/>
                  </a:lnTo>
                  <a:lnTo>
                    <a:pt x="103284" y="244170"/>
                  </a:lnTo>
                  <a:lnTo>
                    <a:pt x="103400" y="247883"/>
                  </a:lnTo>
                  <a:lnTo>
                    <a:pt x="103916" y="251111"/>
                  </a:lnTo>
                  <a:lnTo>
                    <a:pt x="104497" y="252566"/>
                  </a:lnTo>
                  <a:lnTo>
                    <a:pt x="105477" y="254033"/>
                  </a:lnTo>
                  <a:lnTo>
                    <a:pt x="113504" y="258410"/>
                  </a:lnTo>
                  <a:lnTo>
                    <a:pt x="120803" y="255488"/>
                  </a:lnTo>
                  <a:lnTo>
                    <a:pt x="131343" y="239611"/>
                  </a:lnTo>
                  <a:lnTo>
                    <a:pt x="141791" y="223734"/>
                  </a:lnTo>
                  <a:lnTo>
                    <a:pt x="152148" y="207857"/>
                  </a:lnTo>
                  <a:lnTo>
                    <a:pt x="172726" y="176126"/>
                  </a:lnTo>
                  <a:lnTo>
                    <a:pt x="183220" y="160319"/>
                  </a:lnTo>
                  <a:lnTo>
                    <a:pt x="193911" y="144536"/>
                  </a:lnTo>
                  <a:lnTo>
                    <a:pt x="204753" y="128841"/>
                  </a:lnTo>
                  <a:lnTo>
                    <a:pt x="230683" y="128841"/>
                  </a:lnTo>
                  <a:lnTo>
                    <a:pt x="217560" y="99600"/>
                  </a:lnTo>
                  <a:lnTo>
                    <a:pt x="205254" y="69533"/>
                  </a:lnTo>
                  <a:lnTo>
                    <a:pt x="193930" y="39012"/>
                  </a:lnTo>
                  <a:lnTo>
                    <a:pt x="183584" y="8037"/>
                  </a:lnTo>
                  <a:lnTo>
                    <a:pt x="182614" y="6086"/>
                  </a:lnTo>
                  <a:lnTo>
                    <a:pt x="181517" y="4514"/>
                  </a:lnTo>
                  <a:lnTo>
                    <a:pt x="179080" y="2067"/>
                  </a:lnTo>
                  <a:lnTo>
                    <a:pt x="177498" y="980"/>
                  </a:lnTo>
                  <a:lnTo>
                    <a:pt x="175546" y="0"/>
                  </a:lnTo>
                  <a:close/>
                </a:path>
                <a:path w="324485" h="313690">
                  <a:moveTo>
                    <a:pt x="230683" y="128841"/>
                  </a:moveTo>
                  <a:lnTo>
                    <a:pt x="206937" y="128841"/>
                  </a:lnTo>
                  <a:lnTo>
                    <a:pt x="212581" y="141616"/>
                  </a:lnTo>
                  <a:lnTo>
                    <a:pt x="231028" y="178837"/>
                  </a:lnTo>
                  <a:lnTo>
                    <a:pt x="257672" y="228117"/>
                  </a:lnTo>
                  <a:lnTo>
                    <a:pt x="260583" y="232009"/>
                  </a:lnTo>
                  <a:lnTo>
                    <a:pt x="263262" y="236270"/>
                  </a:lnTo>
                  <a:lnTo>
                    <a:pt x="268124" y="245510"/>
                  </a:lnTo>
                  <a:lnTo>
                    <a:pt x="271542" y="249402"/>
                  </a:lnTo>
                  <a:lnTo>
                    <a:pt x="275919" y="252566"/>
                  </a:lnTo>
                  <a:lnTo>
                    <a:pt x="281763" y="252566"/>
                  </a:lnTo>
                  <a:lnTo>
                    <a:pt x="289062" y="244909"/>
                  </a:lnTo>
                  <a:lnTo>
                    <a:pt x="273925" y="216325"/>
                  </a:lnTo>
                  <a:lnTo>
                    <a:pt x="259176" y="187514"/>
                  </a:lnTo>
                  <a:lnTo>
                    <a:pt x="244817" y="158476"/>
                  </a:lnTo>
                  <a:lnTo>
                    <a:pt x="230683" y="128841"/>
                  </a:lnTo>
                  <a:close/>
                </a:path>
                <a:path w="324485" h="313690">
                  <a:moveTo>
                    <a:pt x="32845" y="16053"/>
                  </a:moveTo>
                  <a:lnTo>
                    <a:pt x="27012" y="16053"/>
                  </a:lnTo>
                  <a:lnTo>
                    <a:pt x="25546" y="16549"/>
                  </a:lnTo>
                  <a:lnTo>
                    <a:pt x="24080" y="17519"/>
                  </a:lnTo>
                  <a:lnTo>
                    <a:pt x="21158" y="20441"/>
                  </a:lnTo>
                  <a:lnTo>
                    <a:pt x="20188" y="21897"/>
                  </a:lnTo>
                  <a:lnTo>
                    <a:pt x="19703" y="23363"/>
                  </a:lnTo>
                  <a:lnTo>
                    <a:pt x="19703" y="29934"/>
                  </a:lnTo>
                  <a:lnTo>
                    <a:pt x="56749" y="66019"/>
                  </a:lnTo>
                  <a:lnTo>
                    <a:pt x="69710" y="77020"/>
                  </a:lnTo>
                  <a:lnTo>
                    <a:pt x="75543" y="77020"/>
                  </a:lnTo>
                  <a:lnTo>
                    <a:pt x="77009" y="76534"/>
                  </a:lnTo>
                  <a:lnTo>
                    <a:pt x="78475" y="75553"/>
                  </a:lnTo>
                  <a:lnTo>
                    <a:pt x="81386" y="72632"/>
                  </a:lnTo>
                  <a:lnTo>
                    <a:pt x="82357" y="71176"/>
                  </a:lnTo>
                  <a:lnTo>
                    <a:pt x="82842" y="69710"/>
                  </a:lnTo>
                  <a:lnTo>
                    <a:pt x="82842" y="63877"/>
                  </a:lnTo>
                  <a:lnTo>
                    <a:pt x="51495" y="33853"/>
                  </a:lnTo>
                  <a:lnTo>
                    <a:pt x="45027" y="28107"/>
                  </a:lnTo>
                  <a:lnTo>
                    <a:pt x="38810" y="22175"/>
                  </a:lnTo>
                  <a:lnTo>
                    <a:pt x="32845" y="160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919" y="18109"/>
              <a:ext cx="451" cy="413"/>
            </a:xfrm>
            <a:custGeom>
              <a:avLst/>
              <a:gdLst/>
              <a:ahLst/>
              <a:cxnLst/>
              <a:rect l="l" t="t" r="r" b="b"/>
              <a:pathLst>
                <a:path w="286385" h="262254">
                  <a:moveTo>
                    <a:pt x="55054" y="10695"/>
                  </a:moveTo>
                  <a:lnTo>
                    <a:pt x="53103" y="10695"/>
                  </a:lnTo>
                  <a:lnTo>
                    <a:pt x="51404" y="10832"/>
                  </a:lnTo>
                  <a:lnTo>
                    <a:pt x="48483" y="11317"/>
                  </a:lnTo>
                  <a:lnTo>
                    <a:pt x="47017" y="11929"/>
                  </a:lnTo>
                  <a:lnTo>
                    <a:pt x="45561" y="12889"/>
                  </a:lnTo>
                  <a:lnTo>
                    <a:pt x="41184" y="20926"/>
                  </a:lnTo>
                  <a:lnTo>
                    <a:pt x="43830" y="29411"/>
                  </a:lnTo>
                  <a:lnTo>
                    <a:pt x="46658" y="37713"/>
                  </a:lnTo>
                  <a:lnTo>
                    <a:pt x="49668" y="45834"/>
                  </a:lnTo>
                  <a:lnTo>
                    <a:pt x="52860" y="53772"/>
                  </a:lnTo>
                  <a:lnTo>
                    <a:pt x="56007" y="61689"/>
                  </a:lnTo>
                  <a:lnTo>
                    <a:pt x="58880" y="69743"/>
                  </a:lnTo>
                  <a:lnTo>
                    <a:pt x="61481" y="77933"/>
                  </a:lnTo>
                  <a:lnTo>
                    <a:pt x="63693" y="85847"/>
                  </a:lnTo>
                  <a:lnTo>
                    <a:pt x="63809" y="89181"/>
                  </a:lnTo>
                  <a:lnTo>
                    <a:pt x="58450" y="92092"/>
                  </a:lnTo>
                  <a:lnTo>
                    <a:pt x="53219" y="95626"/>
                  </a:lnTo>
                  <a:lnTo>
                    <a:pt x="43008" y="103895"/>
                  </a:lnTo>
                  <a:lnTo>
                    <a:pt x="37893" y="107914"/>
                  </a:lnTo>
                  <a:lnTo>
                    <a:pt x="32788" y="111796"/>
                  </a:lnTo>
                  <a:lnTo>
                    <a:pt x="25853" y="119627"/>
                  </a:lnTo>
                  <a:lnTo>
                    <a:pt x="5549" y="154166"/>
                  </a:lnTo>
                  <a:lnTo>
                    <a:pt x="0" y="184797"/>
                  </a:lnTo>
                  <a:lnTo>
                    <a:pt x="598" y="192342"/>
                  </a:lnTo>
                  <a:lnTo>
                    <a:pt x="12805" y="230015"/>
                  </a:lnTo>
                  <a:lnTo>
                    <a:pt x="46584" y="259011"/>
                  </a:lnTo>
                  <a:lnTo>
                    <a:pt x="60887" y="261806"/>
                  </a:lnTo>
                  <a:lnTo>
                    <a:pt x="69464" y="261674"/>
                  </a:lnTo>
                  <a:lnTo>
                    <a:pt x="107065" y="246480"/>
                  </a:lnTo>
                  <a:lnTo>
                    <a:pt x="113526" y="241133"/>
                  </a:lnTo>
                  <a:lnTo>
                    <a:pt x="66741" y="241133"/>
                  </a:lnTo>
                  <a:lnTo>
                    <a:pt x="61256" y="240764"/>
                  </a:lnTo>
                  <a:lnTo>
                    <a:pt x="26090" y="206030"/>
                  </a:lnTo>
                  <a:lnTo>
                    <a:pt x="21101" y="191368"/>
                  </a:lnTo>
                  <a:lnTo>
                    <a:pt x="21196" y="184069"/>
                  </a:lnTo>
                  <a:lnTo>
                    <a:pt x="34744" y="143105"/>
                  </a:lnTo>
                  <a:lnTo>
                    <a:pt x="63594" y="114617"/>
                  </a:lnTo>
                  <a:lnTo>
                    <a:pt x="70380" y="110351"/>
                  </a:lnTo>
                  <a:lnTo>
                    <a:pt x="95578" y="110351"/>
                  </a:lnTo>
                  <a:lnTo>
                    <a:pt x="92277" y="101585"/>
                  </a:lnTo>
                  <a:lnTo>
                    <a:pt x="92277" y="99402"/>
                  </a:lnTo>
                  <a:lnTo>
                    <a:pt x="100072" y="95984"/>
                  </a:lnTo>
                  <a:lnTo>
                    <a:pt x="107983" y="93189"/>
                  </a:lnTo>
                  <a:lnTo>
                    <a:pt x="124026" y="88812"/>
                  </a:lnTo>
                  <a:lnTo>
                    <a:pt x="132190" y="86745"/>
                  </a:lnTo>
                  <a:lnTo>
                    <a:pt x="140460" y="84793"/>
                  </a:lnTo>
                  <a:lnTo>
                    <a:pt x="238394" y="84793"/>
                  </a:lnTo>
                  <a:lnTo>
                    <a:pt x="237779" y="84318"/>
                  </a:lnTo>
                  <a:lnTo>
                    <a:pt x="229537" y="78950"/>
                  </a:lnTo>
                  <a:lnTo>
                    <a:pt x="83523" y="78950"/>
                  </a:lnTo>
                  <a:lnTo>
                    <a:pt x="81559" y="70982"/>
                  </a:lnTo>
                  <a:lnTo>
                    <a:pt x="68191" y="32742"/>
                  </a:lnTo>
                  <a:lnTo>
                    <a:pt x="62276" y="17776"/>
                  </a:lnTo>
                  <a:lnTo>
                    <a:pt x="61857" y="16538"/>
                  </a:lnTo>
                  <a:lnTo>
                    <a:pt x="60887" y="15083"/>
                  </a:lnTo>
                  <a:lnTo>
                    <a:pt x="57965" y="12161"/>
                  </a:lnTo>
                  <a:lnTo>
                    <a:pt x="56520" y="11191"/>
                  </a:lnTo>
                  <a:lnTo>
                    <a:pt x="55054" y="10695"/>
                  </a:lnTo>
                  <a:close/>
                </a:path>
                <a:path w="286385" h="262254">
                  <a:moveTo>
                    <a:pt x="145396" y="234804"/>
                  </a:moveTo>
                  <a:lnTo>
                    <a:pt x="121473" y="234804"/>
                  </a:lnTo>
                  <a:lnTo>
                    <a:pt x="123667" y="240637"/>
                  </a:lnTo>
                  <a:lnTo>
                    <a:pt x="133150" y="250858"/>
                  </a:lnTo>
                  <a:lnTo>
                    <a:pt x="138993" y="250858"/>
                  </a:lnTo>
                  <a:lnTo>
                    <a:pt x="146292" y="243569"/>
                  </a:lnTo>
                  <a:lnTo>
                    <a:pt x="146292" y="238211"/>
                  </a:lnTo>
                  <a:lnTo>
                    <a:pt x="145396" y="234804"/>
                  </a:lnTo>
                  <a:close/>
                </a:path>
                <a:path w="286385" h="262254">
                  <a:moveTo>
                    <a:pt x="238394" y="84793"/>
                  </a:moveTo>
                  <a:lnTo>
                    <a:pt x="178410" y="84793"/>
                  </a:lnTo>
                  <a:lnTo>
                    <a:pt x="186679" y="85847"/>
                  </a:lnTo>
                  <a:lnTo>
                    <a:pt x="194699" y="87538"/>
                  </a:lnTo>
                  <a:lnTo>
                    <a:pt x="230826" y="105559"/>
                  </a:lnTo>
                  <a:lnTo>
                    <a:pt x="257973" y="139178"/>
                  </a:lnTo>
                  <a:lnTo>
                    <a:pt x="264915" y="183341"/>
                  </a:lnTo>
                  <a:lnTo>
                    <a:pt x="264639" y="188820"/>
                  </a:lnTo>
                  <a:lnTo>
                    <a:pt x="255420" y="232621"/>
                  </a:lnTo>
                  <a:lnTo>
                    <a:pt x="256158" y="243569"/>
                  </a:lnTo>
                  <a:lnTo>
                    <a:pt x="263457" y="250858"/>
                  </a:lnTo>
                  <a:lnTo>
                    <a:pt x="265398" y="250858"/>
                  </a:lnTo>
                  <a:lnTo>
                    <a:pt x="282657" y="210045"/>
                  </a:lnTo>
                  <a:lnTo>
                    <a:pt x="286072" y="186263"/>
                  </a:lnTo>
                  <a:lnTo>
                    <a:pt x="285800" y="175746"/>
                  </a:lnTo>
                  <a:lnTo>
                    <a:pt x="279012" y="135235"/>
                  </a:lnTo>
                  <a:lnTo>
                    <a:pt x="256307" y="99831"/>
                  </a:lnTo>
                  <a:lnTo>
                    <a:pt x="247259" y="91641"/>
                  </a:lnTo>
                  <a:lnTo>
                    <a:pt x="238394" y="84793"/>
                  </a:lnTo>
                  <a:close/>
                </a:path>
                <a:path w="286385" h="262254">
                  <a:moveTo>
                    <a:pt x="95578" y="110351"/>
                  </a:moveTo>
                  <a:lnTo>
                    <a:pt x="72563" y="110351"/>
                  </a:lnTo>
                  <a:lnTo>
                    <a:pt x="77019" y="122734"/>
                  </a:lnTo>
                  <a:lnTo>
                    <a:pt x="91191" y="159619"/>
                  </a:lnTo>
                  <a:lnTo>
                    <a:pt x="111253" y="208899"/>
                  </a:lnTo>
                  <a:lnTo>
                    <a:pt x="110282" y="212791"/>
                  </a:lnTo>
                  <a:lnTo>
                    <a:pt x="72563" y="240637"/>
                  </a:lnTo>
                  <a:lnTo>
                    <a:pt x="66741" y="241133"/>
                  </a:lnTo>
                  <a:lnTo>
                    <a:pt x="113526" y="241133"/>
                  </a:lnTo>
                  <a:lnTo>
                    <a:pt x="113685" y="240999"/>
                  </a:lnTo>
                  <a:lnTo>
                    <a:pt x="120007" y="234804"/>
                  </a:lnTo>
                  <a:lnTo>
                    <a:pt x="145396" y="234804"/>
                  </a:lnTo>
                  <a:lnTo>
                    <a:pt x="144963" y="233159"/>
                  </a:lnTo>
                  <a:lnTo>
                    <a:pt x="139605" y="223676"/>
                  </a:lnTo>
                  <a:lnTo>
                    <a:pt x="137295" y="218866"/>
                  </a:lnTo>
                  <a:lnTo>
                    <a:pt x="135344" y="214004"/>
                  </a:lnTo>
                  <a:lnTo>
                    <a:pt x="143878" y="198854"/>
                  </a:lnTo>
                  <a:lnTo>
                    <a:pt x="150534" y="184797"/>
                  </a:lnTo>
                  <a:lnTo>
                    <a:pt x="125123" y="184797"/>
                  </a:lnTo>
                  <a:lnTo>
                    <a:pt x="120493" y="174556"/>
                  </a:lnTo>
                  <a:lnTo>
                    <a:pt x="116048" y="164158"/>
                  </a:lnTo>
                  <a:lnTo>
                    <a:pt x="111925" y="153939"/>
                  </a:lnTo>
                  <a:lnTo>
                    <a:pt x="107983" y="143555"/>
                  </a:lnTo>
                  <a:lnTo>
                    <a:pt x="98146" y="117170"/>
                  </a:lnTo>
                  <a:lnTo>
                    <a:pt x="95578" y="110351"/>
                  </a:lnTo>
                  <a:close/>
                </a:path>
                <a:path w="286385" h="262254">
                  <a:moveTo>
                    <a:pt x="178410" y="84793"/>
                  </a:moveTo>
                  <a:lnTo>
                    <a:pt x="156513" y="84793"/>
                  </a:lnTo>
                  <a:lnTo>
                    <a:pt x="152745" y="101585"/>
                  </a:lnTo>
                  <a:lnTo>
                    <a:pt x="147464" y="124645"/>
                  </a:lnTo>
                  <a:lnTo>
                    <a:pt x="131972" y="172302"/>
                  </a:lnTo>
                  <a:lnTo>
                    <a:pt x="125123" y="184797"/>
                  </a:lnTo>
                  <a:lnTo>
                    <a:pt x="150534" y="184797"/>
                  </a:lnTo>
                  <a:lnTo>
                    <a:pt x="166647" y="134755"/>
                  </a:lnTo>
                  <a:lnTo>
                    <a:pt x="174672" y="101541"/>
                  </a:lnTo>
                  <a:lnTo>
                    <a:pt x="178410" y="84793"/>
                  </a:lnTo>
                  <a:close/>
                </a:path>
                <a:path w="286385" h="262254">
                  <a:moveTo>
                    <a:pt x="151203" y="63579"/>
                  </a:moveTo>
                  <a:lnTo>
                    <a:pt x="112602" y="69651"/>
                  </a:lnTo>
                  <a:lnTo>
                    <a:pt x="85706" y="78950"/>
                  </a:lnTo>
                  <a:lnTo>
                    <a:pt x="229537" y="78950"/>
                  </a:lnTo>
                  <a:lnTo>
                    <a:pt x="183526" y="63624"/>
                  </a:lnTo>
                  <a:lnTo>
                    <a:pt x="161629" y="63624"/>
                  </a:lnTo>
                  <a:lnTo>
                    <a:pt x="151203" y="63579"/>
                  </a:lnTo>
                  <a:close/>
                </a:path>
                <a:path w="286385" h="262254">
                  <a:moveTo>
                    <a:pt x="184497" y="0"/>
                  </a:moveTo>
                  <a:lnTo>
                    <a:pt x="166757" y="41008"/>
                  </a:lnTo>
                  <a:lnTo>
                    <a:pt x="165367" y="48708"/>
                  </a:lnTo>
                  <a:lnTo>
                    <a:pt x="163659" y="56247"/>
                  </a:lnTo>
                  <a:lnTo>
                    <a:pt x="161629" y="63624"/>
                  </a:lnTo>
                  <a:lnTo>
                    <a:pt x="183526" y="63624"/>
                  </a:lnTo>
                  <a:lnTo>
                    <a:pt x="189370" y="30229"/>
                  </a:lnTo>
                  <a:lnTo>
                    <a:pt x="191310" y="22139"/>
                  </a:lnTo>
                  <a:lnTo>
                    <a:pt x="193747" y="14355"/>
                  </a:lnTo>
                  <a:lnTo>
                    <a:pt x="193747" y="7784"/>
                  </a:lnTo>
                  <a:lnTo>
                    <a:pt x="186448" y="485"/>
                  </a:lnTo>
                  <a:lnTo>
                    <a:pt x="184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59" name="object 59"/>
            <p:cNvSpPr/>
            <p:nvPr/>
          </p:nvSpPr>
          <p:spPr>
            <a:xfrm>
              <a:off x="8478" y="18117"/>
              <a:ext cx="426" cy="426"/>
            </a:xfrm>
            <a:custGeom>
              <a:avLst/>
              <a:gdLst/>
              <a:ahLst/>
              <a:cxnLst/>
              <a:rect l="l" t="t" r="r" b="b"/>
              <a:pathLst>
                <a:path w="270510" h="270509">
                  <a:moveTo>
                    <a:pt x="234135" y="25546"/>
                  </a:moveTo>
                  <a:lnTo>
                    <a:pt x="173363" y="25546"/>
                  </a:lnTo>
                  <a:lnTo>
                    <a:pt x="155843" y="39058"/>
                  </a:lnTo>
                  <a:lnTo>
                    <a:pt x="130457" y="73883"/>
                  </a:lnTo>
                  <a:lnTo>
                    <a:pt x="115970" y="113780"/>
                  </a:lnTo>
                  <a:lnTo>
                    <a:pt x="108581" y="153497"/>
                  </a:lnTo>
                  <a:lnTo>
                    <a:pt x="109130" y="165429"/>
                  </a:lnTo>
                  <a:lnTo>
                    <a:pt x="122272" y="209680"/>
                  </a:lnTo>
                  <a:lnTo>
                    <a:pt x="150646" y="243445"/>
                  </a:lnTo>
                  <a:lnTo>
                    <a:pt x="184589" y="262419"/>
                  </a:lnTo>
                  <a:lnTo>
                    <a:pt x="202570" y="270086"/>
                  </a:lnTo>
                  <a:lnTo>
                    <a:pt x="206219" y="269359"/>
                  </a:lnTo>
                  <a:lnTo>
                    <a:pt x="182487" y="237599"/>
                  </a:lnTo>
                  <a:lnTo>
                    <a:pt x="175163" y="234110"/>
                  </a:lnTo>
                  <a:lnTo>
                    <a:pt x="145625" y="207216"/>
                  </a:lnTo>
                  <a:lnTo>
                    <a:pt x="130296" y="167520"/>
                  </a:lnTo>
                  <a:lnTo>
                    <a:pt x="130253" y="153156"/>
                  </a:lnTo>
                  <a:lnTo>
                    <a:pt x="131578" y="139242"/>
                  </a:lnTo>
                  <a:lnTo>
                    <a:pt x="143352" y="100096"/>
                  </a:lnTo>
                  <a:lnTo>
                    <a:pt x="161687" y="63139"/>
                  </a:lnTo>
                  <a:lnTo>
                    <a:pt x="196105" y="39498"/>
                  </a:lnTo>
                  <a:lnTo>
                    <a:pt x="221865" y="29032"/>
                  </a:lnTo>
                  <a:lnTo>
                    <a:pt x="234135" y="25546"/>
                  </a:lnTo>
                  <a:close/>
                </a:path>
                <a:path w="270510" h="270509">
                  <a:moveTo>
                    <a:pt x="262787" y="0"/>
                  </a:moveTo>
                  <a:lnTo>
                    <a:pt x="221545" y="0"/>
                  </a:lnTo>
                  <a:lnTo>
                    <a:pt x="194924" y="2396"/>
                  </a:lnTo>
                  <a:lnTo>
                    <a:pt x="168346" y="5204"/>
                  </a:lnTo>
                  <a:lnTo>
                    <a:pt x="141814" y="8420"/>
                  </a:lnTo>
                  <a:lnTo>
                    <a:pt x="88828" y="15675"/>
                  </a:lnTo>
                  <a:lnTo>
                    <a:pt x="62231" y="18891"/>
                  </a:lnTo>
                  <a:lnTo>
                    <a:pt x="35540" y="21695"/>
                  </a:lnTo>
                  <a:lnTo>
                    <a:pt x="8754" y="24091"/>
                  </a:lnTo>
                  <a:lnTo>
                    <a:pt x="6803" y="25072"/>
                  </a:lnTo>
                  <a:lnTo>
                    <a:pt x="0" y="39058"/>
                  </a:lnTo>
                  <a:lnTo>
                    <a:pt x="485" y="40503"/>
                  </a:lnTo>
                  <a:lnTo>
                    <a:pt x="1466" y="41969"/>
                  </a:lnTo>
                  <a:lnTo>
                    <a:pt x="4387" y="44891"/>
                  </a:lnTo>
                  <a:lnTo>
                    <a:pt x="5843" y="45861"/>
                  </a:lnTo>
                  <a:lnTo>
                    <a:pt x="7299" y="46347"/>
                  </a:lnTo>
                  <a:lnTo>
                    <a:pt x="88506" y="37233"/>
                  </a:lnTo>
                  <a:lnTo>
                    <a:pt x="108979" y="34723"/>
                  </a:lnTo>
                  <a:lnTo>
                    <a:pt x="129339" y="31940"/>
                  </a:lnTo>
                  <a:lnTo>
                    <a:pt x="149585" y="28881"/>
                  </a:lnTo>
                  <a:lnTo>
                    <a:pt x="169714" y="25546"/>
                  </a:lnTo>
                  <a:lnTo>
                    <a:pt x="234135" y="25546"/>
                  </a:lnTo>
                  <a:lnTo>
                    <a:pt x="235230" y="25235"/>
                  </a:lnTo>
                  <a:lnTo>
                    <a:pt x="248870" y="22371"/>
                  </a:lnTo>
                  <a:lnTo>
                    <a:pt x="262787" y="20441"/>
                  </a:lnTo>
                  <a:lnTo>
                    <a:pt x="264253" y="19956"/>
                  </a:lnTo>
                  <a:lnTo>
                    <a:pt x="265709" y="18975"/>
                  </a:lnTo>
                  <a:lnTo>
                    <a:pt x="268631" y="16053"/>
                  </a:lnTo>
                  <a:lnTo>
                    <a:pt x="269591" y="14598"/>
                  </a:lnTo>
                  <a:lnTo>
                    <a:pt x="270076" y="13142"/>
                  </a:lnTo>
                  <a:lnTo>
                    <a:pt x="270076" y="7299"/>
                  </a:lnTo>
                  <a:lnTo>
                    <a:pt x="269591" y="5832"/>
                  </a:lnTo>
                  <a:lnTo>
                    <a:pt x="268631" y="4387"/>
                  </a:lnTo>
                  <a:lnTo>
                    <a:pt x="265709" y="1455"/>
                  </a:lnTo>
                  <a:lnTo>
                    <a:pt x="264253" y="485"/>
                  </a:lnTo>
                  <a:lnTo>
                    <a:pt x="262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60" name="object 60"/>
            <p:cNvSpPr/>
            <p:nvPr/>
          </p:nvSpPr>
          <p:spPr>
            <a:xfrm>
              <a:off x="9151" y="18092"/>
              <a:ext cx="297" cy="432"/>
            </a:xfrm>
            <a:custGeom>
              <a:avLst/>
              <a:gdLst/>
              <a:ahLst/>
              <a:cxnLst/>
              <a:rect l="l" t="t" r="r" b="b"/>
              <a:pathLst>
                <a:path w="188595" h="274320">
                  <a:moveTo>
                    <a:pt x="30293" y="67516"/>
                  </a:moveTo>
                  <a:lnTo>
                    <a:pt x="22994" y="67516"/>
                  </a:lnTo>
                  <a:lnTo>
                    <a:pt x="21528" y="68012"/>
                  </a:lnTo>
                  <a:lnTo>
                    <a:pt x="20072" y="68982"/>
                  </a:lnTo>
                  <a:lnTo>
                    <a:pt x="17150" y="71904"/>
                  </a:lnTo>
                  <a:lnTo>
                    <a:pt x="16180" y="73359"/>
                  </a:lnTo>
                  <a:lnTo>
                    <a:pt x="15705" y="74826"/>
                  </a:lnTo>
                  <a:lnTo>
                    <a:pt x="15705" y="80659"/>
                  </a:lnTo>
                  <a:lnTo>
                    <a:pt x="47823" y="104750"/>
                  </a:lnTo>
                  <a:lnTo>
                    <a:pt x="56211" y="110271"/>
                  </a:lnTo>
                  <a:lnTo>
                    <a:pt x="64602" y="115884"/>
                  </a:lnTo>
                  <a:lnTo>
                    <a:pt x="81397" y="127375"/>
                  </a:lnTo>
                  <a:lnTo>
                    <a:pt x="71540" y="143845"/>
                  </a:lnTo>
                  <a:lnTo>
                    <a:pt x="60617" y="162208"/>
                  </a:lnTo>
                  <a:lnTo>
                    <a:pt x="53744" y="173822"/>
                  </a:lnTo>
                  <a:lnTo>
                    <a:pt x="41969" y="193805"/>
                  </a:lnTo>
                  <a:lnTo>
                    <a:pt x="31958" y="210529"/>
                  </a:lnTo>
                  <a:lnTo>
                    <a:pt x="21625" y="227113"/>
                  </a:lnTo>
                  <a:lnTo>
                    <a:pt x="10972" y="243561"/>
                  </a:lnTo>
                  <a:lnTo>
                    <a:pt x="0" y="259876"/>
                  </a:lnTo>
                  <a:lnTo>
                    <a:pt x="0" y="266437"/>
                  </a:lnTo>
                  <a:lnTo>
                    <a:pt x="7668" y="273736"/>
                  </a:lnTo>
                  <a:lnTo>
                    <a:pt x="9609" y="273736"/>
                  </a:lnTo>
                  <a:lnTo>
                    <a:pt x="38506" y="239661"/>
                  </a:lnTo>
                  <a:lnTo>
                    <a:pt x="58761" y="206757"/>
                  </a:lnTo>
                  <a:lnTo>
                    <a:pt x="68708" y="190144"/>
                  </a:lnTo>
                  <a:lnTo>
                    <a:pt x="78835" y="173689"/>
                  </a:lnTo>
                  <a:lnTo>
                    <a:pt x="89146" y="157389"/>
                  </a:lnTo>
                  <a:lnTo>
                    <a:pt x="99645" y="141245"/>
                  </a:lnTo>
                  <a:lnTo>
                    <a:pt x="144615" y="141245"/>
                  </a:lnTo>
                  <a:lnTo>
                    <a:pt x="139541" y="138219"/>
                  </a:lnTo>
                  <a:lnTo>
                    <a:pt x="130030" y="132766"/>
                  </a:lnTo>
                  <a:lnTo>
                    <a:pt x="120381" y="127449"/>
                  </a:lnTo>
                  <a:lnTo>
                    <a:pt x="110593" y="122270"/>
                  </a:lnTo>
                  <a:lnTo>
                    <a:pt x="117546" y="108399"/>
                  </a:lnTo>
                  <a:lnTo>
                    <a:pt x="93073" y="108399"/>
                  </a:lnTo>
                  <a:lnTo>
                    <a:pt x="85089" y="103880"/>
                  </a:lnTo>
                  <a:lnTo>
                    <a:pt x="77196" y="99089"/>
                  </a:lnTo>
                  <a:lnTo>
                    <a:pt x="69270" y="93942"/>
                  </a:lnTo>
                  <a:lnTo>
                    <a:pt x="61683" y="88696"/>
                  </a:lnTo>
                  <a:lnTo>
                    <a:pt x="53972" y="83267"/>
                  </a:lnTo>
                  <a:lnTo>
                    <a:pt x="46170" y="77928"/>
                  </a:lnTo>
                  <a:lnTo>
                    <a:pt x="38277" y="72678"/>
                  </a:lnTo>
                  <a:lnTo>
                    <a:pt x="30293" y="67516"/>
                  </a:lnTo>
                  <a:close/>
                </a:path>
                <a:path w="188595" h="274320">
                  <a:moveTo>
                    <a:pt x="144615" y="141245"/>
                  </a:moveTo>
                  <a:lnTo>
                    <a:pt x="99645" y="141245"/>
                  </a:lnTo>
                  <a:lnTo>
                    <a:pt x="109131" y="146106"/>
                  </a:lnTo>
                  <a:lnTo>
                    <a:pt x="118620" y="151196"/>
                  </a:lnTo>
                  <a:lnTo>
                    <a:pt x="156390" y="173822"/>
                  </a:lnTo>
                  <a:lnTo>
                    <a:pt x="174829" y="186506"/>
                  </a:lnTo>
                  <a:lnTo>
                    <a:pt x="180662" y="186506"/>
                  </a:lnTo>
                  <a:lnTo>
                    <a:pt x="187972" y="179207"/>
                  </a:lnTo>
                  <a:lnTo>
                    <a:pt x="187972" y="172024"/>
                  </a:lnTo>
                  <a:lnTo>
                    <a:pt x="148913" y="143808"/>
                  </a:lnTo>
                  <a:lnTo>
                    <a:pt x="144615" y="141245"/>
                  </a:lnTo>
                  <a:close/>
                </a:path>
                <a:path w="188595" h="274320">
                  <a:moveTo>
                    <a:pt x="169714" y="0"/>
                  </a:moveTo>
                  <a:lnTo>
                    <a:pt x="167773" y="0"/>
                  </a:lnTo>
                  <a:lnTo>
                    <a:pt x="166075" y="137"/>
                  </a:lnTo>
                  <a:lnTo>
                    <a:pt x="163142" y="611"/>
                  </a:lnTo>
                  <a:lnTo>
                    <a:pt x="161687" y="1223"/>
                  </a:lnTo>
                  <a:lnTo>
                    <a:pt x="160231" y="2193"/>
                  </a:lnTo>
                  <a:lnTo>
                    <a:pt x="152059" y="15618"/>
                  </a:lnTo>
                  <a:lnTo>
                    <a:pt x="143617" y="28883"/>
                  </a:lnTo>
                  <a:lnTo>
                    <a:pt x="134904" y="41988"/>
                  </a:lnTo>
                  <a:lnTo>
                    <a:pt x="125919" y="54932"/>
                  </a:lnTo>
                  <a:lnTo>
                    <a:pt x="116964" y="68012"/>
                  </a:lnTo>
                  <a:lnTo>
                    <a:pt x="108582" y="81163"/>
                  </a:lnTo>
                  <a:lnTo>
                    <a:pt x="100601" y="94656"/>
                  </a:lnTo>
                  <a:lnTo>
                    <a:pt x="93073" y="108399"/>
                  </a:lnTo>
                  <a:lnTo>
                    <a:pt x="117546" y="108399"/>
                  </a:lnTo>
                  <a:lnTo>
                    <a:pt x="117801" y="107890"/>
                  </a:lnTo>
                  <a:lnTo>
                    <a:pt x="125553" y="93942"/>
                  </a:lnTo>
                  <a:lnTo>
                    <a:pt x="133854" y="80428"/>
                  </a:lnTo>
                  <a:lnTo>
                    <a:pt x="142711" y="67347"/>
                  </a:lnTo>
                  <a:lnTo>
                    <a:pt x="151696" y="54352"/>
                  </a:lnTo>
                  <a:lnTo>
                    <a:pt x="160409" y="41107"/>
                  </a:lnTo>
                  <a:lnTo>
                    <a:pt x="168851" y="27613"/>
                  </a:lnTo>
                  <a:lnTo>
                    <a:pt x="177023" y="13870"/>
                  </a:lnTo>
                  <a:lnTo>
                    <a:pt x="177023" y="7299"/>
                  </a:lnTo>
                  <a:lnTo>
                    <a:pt x="176527" y="5843"/>
                  </a:lnTo>
                  <a:lnTo>
                    <a:pt x="175557" y="4387"/>
                  </a:lnTo>
                  <a:lnTo>
                    <a:pt x="172646" y="1466"/>
                  </a:lnTo>
                  <a:lnTo>
                    <a:pt x="171180" y="495"/>
                  </a:lnTo>
                  <a:lnTo>
                    <a:pt x="169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61" name="object 61"/>
            <p:cNvSpPr/>
            <p:nvPr/>
          </p:nvSpPr>
          <p:spPr>
            <a:xfrm>
              <a:off x="9703" y="18211"/>
              <a:ext cx="375" cy="3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62" name="object 62"/>
            <p:cNvSpPr/>
            <p:nvPr/>
          </p:nvSpPr>
          <p:spPr>
            <a:xfrm>
              <a:off x="10246" y="18091"/>
              <a:ext cx="445" cy="442"/>
            </a:xfrm>
            <a:custGeom>
              <a:avLst/>
              <a:gdLst/>
              <a:ahLst/>
              <a:cxnLst/>
              <a:rect l="l" t="t" r="r" b="b"/>
              <a:pathLst>
                <a:path w="282575" h="280670">
                  <a:moveTo>
                    <a:pt x="101828" y="114243"/>
                  </a:moveTo>
                  <a:lnTo>
                    <a:pt x="80669" y="114243"/>
                  </a:lnTo>
                  <a:lnTo>
                    <a:pt x="80669" y="162414"/>
                  </a:lnTo>
                  <a:lnTo>
                    <a:pt x="85416" y="206219"/>
                  </a:lnTo>
                  <a:lnTo>
                    <a:pt x="102566" y="245995"/>
                  </a:lnTo>
                  <a:lnTo>
                    <a:pt x="141256" y="271911"/>
                  </a:lnTo>
                  <a:lnTo>
                    <a:pt x="187244" y="280307"/>
                  </a:lnTo>
                  <a:lnTo>
                    <a:pt x="198193" y="280147"/>
                  </a:lnTo>
                  <a:lnTo>
                    <a:pt x="241919" y="276360"/>
                  </a:lnTo>
                  <a:lnTo>
                    <a:pt x="280919" y="266321"/>
                  </a:lnTo>
                  <a:lnTo>
                    <a:pt x="282501" y="262787"/>
                  </a:lnTo>
                  <a:lnTo>
                    <a:pt x="282501" y="259188"/>
                  </a:lnTo>
                  <a:lnTo>
                    <a:pt x="190637" y="259188"/>
                  </a:lnTo>
                  <a:lnTo>
                    <a:pt x="180393" y="258595"/>
                  </a:lnTo>
                  <a:lnTo>
                    <a:pt x="142069" y="249103"/>
                  </a:lnTo>
                  <a:lnTo>
                    <a:pt x="112878" y="221913"/>
                  </a:lnTo>
                  <a:lnTo>
                    <a:pt x="103748" y="182766"/>
                  </a:lnTo>
                  <a:lnTo>
                    <a:pt x="101828" y="162414"/>
                  </a:lnTo>
                  <a:lnTo>
                    <a:pt x="101828" y="114243"/>
                  </a:lnTo>
                  <a:close/>
                </a:path>
                <a:path w="282575" h="280670">
                  <a:moveTo>
                    <a:pt x="275202" y="249655"/>
                  </a:moveTo>
                  <a:lnTo>
                    <a:pt x="229160" y="256813"/>
                  </a:lnTo>
                  <a:lnTo>
                    <a:pt x="190637" y="259188"/>
                  </a:lnTo>
                  <a:lnTo>
                    <a:pt x="282501" y="259188"/>
                  </a:lnTo>
                  <a:lnTo>
                    <a:pt x="276658" y="250140"/>
                  </a:lnTo>
                  <a:lnTo>
                    <a:pt x="275202" y="249655"/>
                  </a:lnTo>
                  <a:close/>
                </a:path>
                <a:path w="282575" h="280670">
                  <a:moveTo>
                    <a:pt x="277498" y="60955"/>
                  </a:moveTo>
                  <a:lnTo>
                    <a:pt x="254402" y="60955"/>
                  </a:lnTo>
                  <a:lnTo>
                    <a:pt x="252450" y="68254"/>
                  </a:lnTo>
                  <a:lnTo>
                    <a:pt x="249771" y="75311"/>
                  </a:lnTo>
                  <a:lnTo>
                    <a:pt x="242947" y="88939"/>
                  </a:lnTo>
                  <a:lnTo>
                    <a:pt x="240036" y="95984"/>
                  </a:lnTo>
                  <a:lnTo>
                    <a:pt x="237610" y="103294"/>
                  </a:lnTo>
                  <a:lnTo>
                    <a:pt x="225933" y="126657"/>
                  </a:lnTo>
                  <a:lnTo>
                    <a:pt x="222746" y="132490"/>
                  </a:lnTo>
                  <a:lnTo>
                    <a:pt x="219361" y="137787"/>
                  </a:lnTo>
                  <a:lnTo>
                    <a:pt x="215525" y="142939"/>
                  </a:lnTo>
                  <a:lnTo>
                    <a:pt x="211325" y="147816"/>
                  </a:lnTo>
                  <a:lnTo>
                    <a:pt x="211325" y="153660"/>
                  </a:lnTo>
                  <a:lnTo>
                    <a:pt x="221050" y="161444"/>
                  </a:lnTo>
                  <a:lnTo>
                    <a:pt x="223381" y="161444"/>
                  </a:lnTo>
                  <a:lnTo>
                    <a:pt x="253860" y="118692"/>
                  </a:lnTo>
                  <a:lnTo>
                    <a:pt x="271974" y="77169"/>
                  </a:lnTo>
                  <a:lnTo>
                    <a:pt x="276742" y="63443"/>
                  </a:lnTo>
                  <a:lnTo>
                    <a:pt x="277498" y="60955"/>
                  </a:lnTo>
                  <a:close/>
                </a:path>
                <a:path w="282575" h="280670">
                  <a:moveTo>
                    <a:pt x="101111" y="0"/>
                  </a:moveTo>
                  <a:lnTo>
                    <a:pt x="93316" y="0"/>
                  </a:lnTo>
                  <a:lnTo>
                    <a:pt x="91618" y="727"/>
                  </a:lnTo>
                  <a:lnTo>
                    <a:pt x="90152" y="2193"/>
                  </a:lnTo>
                  <a:lnTo>
                    <a:pt x="85774" y="10231"/>
                  </a:lnTo>
                  <a:lnTo>
                    <a:pt x="85698" y="49279"/>
                  </a:lnTo>
                  <a:lnTo>
                    <a:pt x="81397" y="90879"/>
                  </a:lnTo>
                  <a:lnTo>
                    <a:pt x="9493" y="111321"/>
                  </a:lnTo>
                  <a:lnTo>
                    <a:pt x="5716" y="114116"/>
                  </a:lnTo>
                  <a:lnTo>
                    <a:pt x="2309" y="116563"/>
                  </a:lnTo>
                  <a:lnTo>
                    <a:pt x="970" y="118377"/>
                  </a:lnTo>
                  <a:lnTo>
                    <a:pt x="0" y="120814"/>
                  </a:lnTo>
                  <a:lnTo>
                    <a:pt x="0" y="126657"/>
                  </a:lnTo>
                  <a:lnTo>
                    <a:pt x="7299" y="133946"/>
                  </a:lnTo>
                  <a:lnTo>
                    <a:pt x="70266" y="116776"/>
                  </a:lnTo>
                  <a:lnTo>
                    <a:pt x="79213" y="114243"/>
                  </a:lnTo>
                  <a:lnTo>
                    <a:pt x="101828" y="114243"/>
                  </a:lnTo>
                  <a:lnTo>
                    <a:pt x="101828" y="106933"/>
                  </a:lnTo>
                  <a:lnTo>
                    <a:pt x="120492" y="100213"/>
                  </a:lnTo>
                  <a:lnTo>
                    <a:pt x="139244" y="93897"/>
                  </a:lnTo>
                  <a:lnTo>
                    <a:pt x="158086" y="87987"/>
                  </a:lnTo>
                  <a:lnTo>
                    <a:pt x="173212" y="83591"/>
                  </a:lnTo>
                  <a:lnTo>
                    <a:pt x="104022" y="83591"/>
                  </a:lnTo>
                  <a:lnTo>
                    <a:pt x="106821" y="49279"/>
                  </a:lnTo>
                  <a:lnTo>
                    <a:pt x="106944" y="15336"/>
                  </a:lnTo>
                  <a:lnTo>
                    <a:pt x="108399" y="13142"/>
                  </a:lnTo>
                  <a:lnTo>
                    <a:pt x="108399" y="7299"/>
                  </a:lnTo>
                  <a:lnTo>
                    <a:pt x="107914" y="5843"/>
                  </a:lnTo>
                  <a:lnTo>
                    <a:pt x="106944" y="4387"/>
                  </a:lnTo>
                  <a:lnTo>
                    <a:pt x="104022" y="1455"/>
                  </a:lnTo>
                  <a:lnTo>
                    <a:pt x="102566" y="495"/>
                  </a:lnTo>
                  <a:lnTo>
                    <a:pt x="101111" y="0"/>
                  </a:lnTo>
                  <a:close/>
                </a:path>
                <a:path w="282575" h="280670">
                  <a:moveTo>
                    <a:pt x="273736" y="35039"/>
                  </a:moveTo>
                  <a:lnTo>
                    <a:pt x="231219" y="45128"/>
                  </a:lnTo>
                  <a:lnTo>
                    <a:pt x="189058" y="56388"/>
                  </a:lnTo>
                  <a:lnTo>
                    <a:pt x="147360" y="69123"/>
                  </a:lnTo>
                  <a:lnTo>
                    <a:pt x="106216" y="83591"/>
                  </a:lnTo>
                  <a:lnTo>
                    <a:pt x="173212" y="83591"/>
                  </a:lnTo>
                  <a:lnTo>
                    <a:pt x="177023" y="82483"/>
                  </a:lnTo>
                  <a:lnTo>
                    <a:pt x="252946" y="60955"/>
                  </a:lnTo>
                  <a:lnTo>
                    <a:pt x="277498" y="60955"/>
                  </a:lnTo>
                  <a:lnTo>
                    <a:pt x="281046" y="49279"/>
                  </a:lnTo>
                  <a:lnTo>
                    <a:pt x="281046" y="42338"/>
                  </a:lnTo>
                  <a:lnTo>
                    <a:pt x="280550" y="40883"/>
                  </a:lnTo>
                  <a:lnTo>
                    <a:pt x="279579" y="39417"/>
                  </a:lnTo>
                  <a:lnTo>
                    <a:pt x="276658" y="36505"/>
                  </a:lnTo>
                  <a:lnTo>
                    <a:pt x="275202" y="35535"/>
                  </a:lnTo>
                  <a:lnTo>
                    <a:pt x="273736" y="350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63" name="object 63"/>
            <p:cNvSpPr/>
            <p:nvPr/>
          </p:nvSpPr>
          <p:spPr>
            <a:xfrm>
              <a:off x="10802" y="18294"/>
              <a:ext cx="515" cy="40"/>
            </a:xfrm>
            <a:custGeom>
              <a:avLst/>
              <a:gdLst/>
              <a:ahLst/>
              <a:cxnLst/>
              <a:rect l="l" t="t" r="r" b="b"/>
              <a:pathLst>
                <a:path w="327025" h="25400">
                  <a:moveTo>
                    <a:pt x="58392" y="738"/>
                  </a:moveTo>
                  <a:lnTo>
                    <a:pt x="8026" y="738"/>
                  </a:lnTo>
                  <a:lnTo>
                    <a:pt x="4978" y="2805"/>
                  </a:lnTo>
                  <a:lnTo>
                    <a:pt x="1571" y="5252"/>
                  </a:lnTo>
                  <a:lnTo>
                    <a:pt x="474" y="6824"/>
                  </a:lnTo>
                  <a:lnTo>
                    <a:pt x="0" y="8775"/>
                  </a:lnTo>
                  <a:lnTo>
                    <a:pt x="0" y="14608"/>
                  </a:lnTo>
                  <a:lnTo>
                    <a:pt x="7288" y="21907"/>
                  </a:lnTo>
                  <a:lnTo>
                    <a:pt x="237589" y="21907"/>
                  </a:lnTo>
                  <a:lnTo>
                    <a:pt x="275919" y="24829"/>
                  </a:lnTo>
                  <a:lnTo>
                    <a:pt x="278345" y="24344"/>
                  </a:lnTo>
                  <a:lnTo>
                    <a:pt x="280908" y="23975"/>
                  </a:lnTo>
                  <a:lnTo>
                    <a:pt x="286256" y="23489"/>
                  </a:lnTo>
                  <a:lnTo>
                    <a:pt x="288566" y="22635"/>
                  </a:lnTo>
                  <a:lnTo>
                    <a:pt x="290517" y="21169"/>
                  </a:lnTo>
                  <a:lnTo>
                    <a:pt x="319714" y="21169"/>
                  </a:lnTo>
                  <a:lnTo>
                    <a:pt x="321180" y="20684"/>
                  </a:lnTo>
                  <a:lnTo>
                    <a:pt x="322636" y="19724"/>
                  </a:lnTo>
                  <a:lnTo>
                    <a:pt x="325557" y="16792"/>
                  </a:lnTo>
                  <a:lnTo>
                    <a:pt x="326528" y="15347"/>
                  </a:lnTo>
                  <a:lnTo>
                    <a:pt x="327023" y="13880"/>
                  </a:lnTo>
                  <a:lnTo>
                    <a:pt x="326897" y="10220"/>
                  </a:lnTo>
                  <a:lnTo>
                    <a:pt x="326401" y="7309"/>
                  </a:lnTo>
                  <a:lnTo>
                    <a:pt x="325800" y="5843"/>
                  </a:lnTo>
                  <a:lnTo>
                    <a:pt x="324829" y="4398"/>
                  </a:lnTo>
                  <a:lnTo>
                    <a:pt x="322393" y="2932"/>
                  </a:lnTo>
                  <a:lnTo>
                    <a:pt x="81386" y="2932"/>
                  </a:lnTo>
                  <a:lnTo>
                    <a:pt x="58392" y="738"/>
                  </a:lnTo>
                  <a:close/>
                </a:path>
                <a:path w="327025" h="25400">
                  <a:moveTo>
                    <a:pt x="149272" y="21907"/>
                  </a:moveTo>
                  <a:lnTo>
                    <a:pt x="58392" y="21907"/>
                  </a:lnTo>
                  <a:lnTo>
                    <a:pt x="81386" y="24101"/>
                  </a:lnTo>
                  <a:lnTo>
                    <a:pt x="111310" y="24101"/>
                  </a:lnTo>
                  <a:lnTo>
                    <a:pt x="149272" y="21907"/>
                  </a:lnTo>
                  <a:close/>
                </a:path>
                <a:path w="327025" h="25400">
                  <a:moveTo>
                    <a:pt x="237589" y="738"/>
                  </a:moveTo>
                  <a:lnTo>
                    <a:pt x="149272" y="738"/>
                  </a:lnTo>
                  <a:lnTo>
                    <a:pt x="111310" y="2932"/>
                  </a:lnTo>
                  <a:lnTo>
                    <a:pt x="279579" y="2932"/>
                  </a:lnTo>
                  <a:lnTo>
                    <a:pt x="237589" y="738"/>
                  </a:lnTo>
                  <a:close/>
                </a:path>
                <a:path w="327025" h="25400">
                  <a:moveTo>
                    <a:pt x="317520" y="0"/>
                  </a:moveTo>
                  <a:lnTo>
                    <a:pt x="288334" y="0"/>
                  </a:lnTo>
                  <a:lnTo>
                    <a:pt x="286868" y="495"/>
                  </a:lnTo>
                  <a:lnTo>
                    <a:pt x="285286" y="738"/>
                  </a:lnTo>
                  <a:lnTo>
                    <a:pt x="281879" y="738"/>
                  </a:lnTo>
                  <a:lnTo>
                    <a:pt x="280539" y="1466"/>
                  </a:lnTo>
                  <a:lnTo>
                    <a:pt x="279579" y="2932"/>
                  </a:lnTo>
                  <a:lnTo>
                    <a:pt x="322393" y="2932"/>
                  </a:lnTo>
                  <a:lnTo>
                    <a:pt x="317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64" name="object 64"/>
            <p:cNvSpPr/>
            <p:nvPr/>
          </p:nvSpPr>
          <p:spPr>
            <a:xfrm>
              <a:off x="11448" y="18050"/>
              <a:ext cx="430" cy="478"/>
            </a:xfrm>
            <a:custGeom>
              <a:avLst/>
              <a:gdLst/>
              <a:ahLst/>
              <a:cxnLst/>
              <a:rect l="l" t="t" r="r" b="b"/>
              <a:pathLst>
                <a:path w="273050" h="303529">
                  <a:moveTo>
                    <a:pt x="256965" y="0"/>
                  </a:moveTo>
                  <a:lnTo>
                    <a:pt x="255003" y="0"/>
                  </a:lnTo>
                  <a:lnTo>
                    <a:pt x="253305" y="126"/>
                  </a:lnTo>
                  <a:lnTo>
                    <a:pt x="250394" y="611"/>
                  </a:lnTo>
                  <a:lnTo>
                    <a:pt x="248927" y="1223"/>
                  </a:lnTo>
                  <a:lnTo>
                    <a:pt x="247461" y="2193"/>
                  </a:lnTo>
                  <a:lnTo>
                    <a:pt x="243084" y="10220"/>
                  </a:lnTo>
                  <a:lnTo>
                    <a:pt x="252577" y="55481"/>
                  </a:lnTo>
                  <a:lnTo>
                    <a:pt x="259876" y="62780"/>
                  </a:lnTo>
                  <a:lnTo>
                    <a:pt x="265720" y="62780"/>
                  </a:lnTo>
                  <a:lnTo>
                    <a:pt x="273008" y="55481"/>
                  </a:lnTo>
                  <a:lnTo>
                    <a:pt x="272523" y="47201"/>
                  </a:lnTo>
                  <a:lnTo>
                    <a:pt x="271310" y="39185"/>
                  </a:lnTo>
                  <a:lnTo>
                    <a:pt x="267407" y="23605"/>
                  </a:lnTo>
                  <a:lnTo>
                    <a:pt x="265720" y="15568"/>
                  </a:lnTo>
                  <a:lnTo>
                    <a:pt x="258410" y="495"/>
                  </a:lnTo>
                  <a:lnTo>
                    <a:pt x="256965" y="0"/>
                  </a:lnTo>
                  <a:close/>
                </a:path>
                <a:path w="273050" h="303529">
                  <a:moveTo>
                    <a:pt x="212791" y="5105"/>
                  </a:moveTo>
                  <a:lnTo>
                    <a:pt x="206947" y="5105"/>
                  </a:lnTo>
                  <a:lnTo>
                    <a:pt x="205502" y="5600"/>
                  </a:lnTo>
                  <a:lnTo>
                    <a:pt x="204036" y="6571"/>
                  </a:lnTo>
                  <a:lnTo>
                    <a:pt x="201114" y="9493"/>
                  </a:lnTo>
                  <a:lnTo>
                    <a:pt x="200144" y="10948"/>
                  </a:lnTo>
                  <a:lnTo>
                    <a:pt x="199648" y="12414"/>
                  </a:lnTo>
                  <a:lnTo>
                    <a:pt x="200222" y="19259"/>
                  </a:lnTo>
                  <a:lnTo>
                    <a:pt x="201203" y="25919"/>
                  </a:lnTo>
                  <a:lnTo>
                    <a:pt x="202593" y="32396"/>
                  </a:lnTo>
                  <a:lnTo>
                    <a:pt x="204395" y="38689"/>
                  </a:lnTo>
                  <a:lnTo>
                    <a:pt x="206375" y="44943"/>
                  </a:lnTo>
                  <a:lnTo>
                    <a:pt x="208312" y="51286"/>
                  </a:lnTo>
                  <a:lnTo>
                    <a:pt x="210208" y="57719"/>
                  </a:lnTo>
                  <a:lnTo>
                    <a:pt x="212063" y="64246"/>
                  </a:lnTo>
                  <a:lnTo>
                    <a:pt x="219362" y="70069"/>
                  </a:lnTo>
                  <a:lnTo>
                    <a:pt x="225195" y="70069"/>
                  </a:lnTo>
                  <a:lnTo>
                    <a:pt x="226904" y="69594"/>
                  </a:lnTo>
                  <a:lnTo>
                    <a:pt x="228486" y="68623"/>
                  </a:lnTo>
                  <a:lnTo>
                    <a:pt x="231408" y="65691"/>
                  </a:lnTo>
                  <a:lnTo>
                    <a:pt x="232378" y="64246"/>
                  </a:lnTo>
                  <a:lnTo>
                    <a:pt x="232863" y="62780"/>
                  </a:lnTo>
                  <a:lnTo>
                    <a:pt x="231667" y="56253"/>
                  </a:lnTo>
                  <a:lnTo>
                    <a:pt x="230263" y="49819"/>
                  </a:lnTo>
                  <a:lnTo>
                    <a:pt x="228654" y="43477"/>
                  </a:lnTo>
                  <a:lnTo>
                    <a:pt x="226840" y="37223"/>
                  </a:lnTo>
                  <a:lnTo>
                    <a:pt x="224983" y="31025"/>
                  </a:lnTo>
                  <a:lnTo>
                    <a:pt x="223240" y="24822"/>
                  </a:lnTo>
                  <a:lnTo>
                    <a:pt x="221609" y="18618"/>
                  </a:lnTo>
                  <a:lnTo>
                    <a:pt x="220090" y="12414"/>
                  </a:lnTo>
                  <a:lnTo>
                    <a:pt x="219605" y="10948"/>
                  </a:lnTo>
                  <a:lnTo>
                    <a:pt x="218634" y="9493"/>
                  </a:lnTo>
                  <a:lnTo>
                    <a:pt x="215712" y="6571"/>
                  </a:lnTo>
                  <a:lnTo>
                    <a:pt x="214257" y="5600"/>
                  </a:lnTo>
                  <a:lnTo>
                    <a:pt x="212791" y="5105"/>
                  </a:lnTo>
                  <a:close/>
                </a:path>
                <a:path w="273050" h="303529">
                  <a:moveTo>
                    <a:pt x="259148" y="108399"/>
                  </a:moveTo>
                  <a:lnTo>
                    <a:pt x="253305" y="108399"/>
                  </a:lnTo>
                  <a:lnTo>
                    <a:pt x="243276" y="117986"/>
                  </a:lnTo>
                  <a:lnTo>
                    <a:pt x="215475" y="144419"/>
                  </a:lnTo>
                  <a:lnTo>
                    <a:pt x="206672" y="152749"/>
                  </a:lnTo>
                  <a:lnTo>
                    <a:pt x="159493" y="196726"/>
                  </a:lnTo>
                  <a:lnTo>
                    <a:pt x="136047" y="218922"/>
                  </a:lnTo>
                  <a:lnTo>
                    <a:pt x="113147" y="241711"/>
                  </a:lnTo>
                  <a:lnTo>
                    <a:pt x="90794" y="265092"/>
                  </a:lnTo>
                  <a:lnTo>
                    <a:pt x="68993" y="289062"/>
                  </a:lnTo>
                  <a:lnTo>
                    <a:pt x="69109" y="292722"/>
                  </a:lnTo>
                  <a:lnTo>
                    <a:pt x="69594" y="295633"/>
                  </a:lnTo>
                  <a:lnTo>
                    <a:pt x="70206" y="297099"/>
                  </a:lnTo>
                  <a:lnTo>
                    <a:pt x="71176" y="298565"/>
                  </a:lnTo>
                  <a:lnTo>
                    <a:pt x="79213" y="302943"/>
                  </a:lnTo>
                  <a:lnTo>
                    <a:pt x="82863" y="302204"/>
                  </a:lnTo>
                  <a:lnTo>
                    <a:pt x="105284" y="279168"/>
                  </a:lnTo>
                  <a:lnTo>
                    <a:pt x="128026" y="256402"/>
                  </a:lnTo>
                  <a:lnTo>
                    <a:pt x="151088" y="233907"/>
                  </a:lnTo>
                  <a:lnTo>
                    <a:pt x="197871" y="189495"/>
                  </a:lnTo>
                  <a:lnTo>
                    <a:pt x="221000" y="167074"/>
                  </a:lnTo>
                  <a:lnTo>
                    <a:pt x="243942" y="144332"/>
                  </a:lnTo>
                  <a:lnTo>
                    <a:pt x="266437" y="121531"/>
                  </a:lnTo>
                  <a:lnTo>
                    <a:pt x="266437" y="115709"/>
                  </a:lnTo>
                  <a:lnTo>
                    <a:pt x="265952" y="114243"/>
                  </a:lnTo>
                  <a:lnTo>
                    <a:pt x="264981" y="112777"/>
                  </a:lnTo>
                  <a:lnTo>
                    <a:pt x="262070" y="109865"/>
                  </a:lnTo>
                  <a:lnTo>
                    <a:pt x="260604" y="108895"/>
                  </a:lnTo>
                  <a:lnTo>
                    <a:pt x="259148" y="108399"/>
                  </a:lnTo>
                  <a:close/>
                </a:path>
                <a:path w="273050" h="303529">
                  <a:moveTo>
                    <a:pt x="14608" y="106944"/>
                  </a:moveTo>
                  <a:lnTo>
                    <a:pt x="7309" y="106944"/>
                  </a:lnTo>
                  <a:lnTo>
                    <a:pt x="5854" y="107429"/>
                  </a:lnTo>
                  <a:lnTo>
                    <a:pt x="4387" y="108399"/>
                  </a:lnTo>
                  <a:lnTo>
                    <a:pt x="1466" y="111321"/>
                  </a:lnTo>
                  <a:lnTo>
                    <a:pt x="495" y="112777"/>
                  </a:lnTo>
                  <a:lnTo>
                    <a:pt x="0" y="114243"/>
                  </a:lnTo>
                  <a:lnTo>
                    <a:pt x="142" y="117986"/>
                  </a:lnTo>
                  <a:lnTo>
                    <a:pt x="39248" y="147089"/>
                  </a:lnTo>
                  <a:lnTo>
                    <a:pt x="78475" y="166064"/>
                  </a:lnTo>
                  <a:lnTo>
                    <a:pt x="84319" y="165336"/>
                  </a:lnTo>
                  <a:lnTo>
                    <a:pt x="91618" y="158037"/>
                  </a:lnTo>
                  <a:lnTo>
                    <a:pt x="91491" y="154388"/>
                  </a:lnTo>
                  <a:lnTo>
                    <a:pt x="91006" y="151466"/>
                  </a:lnTo>
                  <a:lnTo>
                    <a:pt x="90405" y="150010"/>
                  </a:lnTo>
                  <a:lnTo>
                    <a:pt x="89434" y="148555"/>
                  </a:lnTo>
                  <a:lnTo>
                    <a:pt x="79658" y="144332"/>
                  </a:lnTo>
                  <a:lnTo>
                    <a:pt x="70043" y="139701"/>
                  </a:lnTo>
                  <a:lnTo>
                    <a:pt x="60589" y="134661"/>
                  </a:lnTo>
                  <a:lnTo>
                    <a:pt x="51293" y="129210"/>
                  </a:lnTo>
                  <a:lnTo>
                    <a:pt x="14608" y="106944"/>
                  </a:lnTo>
                  <a:close/>
                </a:path>
                <a:path w="273050" h="303529">
                  <a:moveTo>
                    <a:pt x="48308" y="29449"/>
                  </a:moveTo>
                  <a:lnTo>
                    <a:pt x="45998" y="29449"/>
                  </a:lnTo>
                  <a:lnTo>
                    <a:pt x="41621" y="30419"/>
                  </a:lnTo>
                  <a:lnTo>
                    <a:pt x="39659" y="31390"/>
                  </a:lnTo>
                  <a:lnTo>
                    <a:pt x="37972" y="32845"/>
                  </a:lnTo>
                  <a:lnTo>
                    <a:pt x="35050" y="37950"/>
                  </a:lnTo>
                  <a:lnTo>
                    <a:pt x="35166" y="41611"/>
                  </a:lnTo>
                  <a:lnTo>
                    <a:pt x="35419" y="43066"/>
                  </a:lnTo>
                  <a:lnTo>
                    <a:pt x="35641" y="44532"/>
                  </a:lnTo>
                  <a:lnTo>
                    <a:pt x="72642" y="69161"/>
                  </a:lnTo>
                  <a:lnTo>
                    <a:pt x="108410" y="87968"/>
                  </a:lnTo>
                  <a:lnTo>
                    <a:pt x="114243" y="87968"/>
                  </a:lnTo>
                  <a:lnTo>
                    <a:pt x="121552" y="80659"/>
                  </a:lnTo>
                  <a:lnTo>
                    <a:pt x="121426" y="76956"/>
                  </a:lnTo>
                  <a:lnTo>
                    <a:pt x="120930" y="73792"/>
                  </a:lnTo>
                  <a:lnTo>
                    <a:pt x="120329" y="72262"/>
                  </a:lnTo>
                  <a:lnTo>
                    <a:pt x="119358" y="70807"/>
                  </a:lnTo>
                  <a:lnTo>
                    <a:pt x="101928" y="61226"/>
                  </a:lnTo>
                  <a:lnTo>
                    <a:pt x="84688" y="51462"/>
                  </a:lnTo>
                  <a:lnTo>
                    <a:pt x="76128" y="46425"/>
                  </a:lnTo>
                  <a:lnTo>
                    <a:pt x="67617" y="41157"/>
                  </a:lnTo>
                  <a:lnTo>
                    <a:pt x="59156" y="35659"/>
                  </a:lnTo>
                  <a:lnTo>
                    <a:pt x="50745" y="29934"/>
                  </a:lnTo>
                  <a:lnTo>
                    <a:pt x="48308" y="29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2048" y="18083"/>
              <a:ext cx="366" cy="452"/>
            </a:xfrm>
            <a:custGeom>
              <a:avLst/>
              <a:gdLst/>
              <a:ahLst/>
              <a:cxnLst/>
              <a:rect l="l" t="t" r="r" b="b"/>
              <a:pathLst>
                <a:path w="232409" h="287020">
                  <a:moveTo>
                    <a:pt x="224063" y="88696"/>
                  </a:moveTo>
                  <a:lnTo>
                    <a:pt x="114243" y="88696"/>
                  </a:lnTo>
                  <a:lnTo>
                    <a:pt x="126217" y="89993"/>
                  </a:lnTo>
                  <a:lnTo>
                    <a:pt x="138058" y="91703"/>
                  </a:lnTo>
                  <a:lnTo>
                    <a:pt x="149763" y="93827"/>
                  </a:lnTo>
                  <a:lnTo>
                    <a:pt x="172892" y="98937"/>
                  </a:lnTo>
                  <a:lnTo>
                    <a:pt x="184594" y="101194"/>
                  </a:lnTo>
                  <a:lnTo>
                    <a:pt x="196434" y="103132"/>
                  </a:lnTo>
                  <a:lnTo>
                    <a:pt x="208413" y="104750"/>
                  </a:lnTo>
                  <a:lnTo>
                    <a:pt x="204327" y="125873"/>
                  </a:lnTo>
                  <a:lnTo>
                    <a:pt x="195752" y="167844"/>
                  </a:lnTo>
                  <a:lnTo>
                    <a:pt x="186623" y="209518"/>
                  </a:lnTo>
                  <a:lnTo>
                    <a:pt x="176949" y="251310"/>
                  </a:lnTo>
                  <a:lnTo>
                    <a:pt x="171918" y="272270"/>
                  </a:lnTo>
                  <a:lnTo>
                    <a:pt x="171918" y="279579"/>
                  </a:lnTo>
                  <a:lnTo>
                    <a:pt x="179207" y="286878"/>
                  </a:lnTo>
                  <a:lnTo>
                    <a:pt x="181158" y="286878"/>
                  </a:lnTo>
                  <a:lnTo>
                    <a:pt x="201519" y="238974"/>
                  </a:lnTo>
                  <a:lnTo>
                    <a:pt x="212242" y="193066"/>
                  </a:lnTo>
                  <a:lnTo>
                    <a:pt x="217105" y="170077"/>
                  </a:lnTo>
                  <a:lnTo>
                    <a:pt x="222082" y="146905"/>
                  </a:lnTo>
                  <a:lnTo>
                    <a:pt x="227053" y="124095"/>
                  </a:lnTo>
                  <a:lnTo>
                    <a:pt x="232115" y="101194"/>
                  </a:lnTo>
                  <a:lnTo>
                    <a:pt x="232135" y="93316"/>
                  </a:lnTo>
                  <a:lnTo>
                    <a:pt x="231397" y="91607"/>
                  </a:lnTo>
                  <a:lnTo>
                    <a:pt x="229952" y="90152"/>
                  </a:lnTo>
                  <a:lnTo>
                    <a:pt x="224063" y="88696"/>
                  </a:lnTo>
                  <a:close/>
                </a:path>
                <a:path w="232409" h="287020">
                  <a:moveTo>
                    <a:pt x="18247" y="51831"/>
                  </a:moveTo>
                  <a:lnTo>
                    <a:pt x="10220" y="51831"/>
                  </a:lnTo>
                  <a:lnTo>
                    <a:pt x="2425" y="56704"/>
                  </a:lnTo>
                  <a:lnTo>
                    <a:pt x="970" y="58529"/>
                  </a:lnTo>
                  <a:lnTo>
                    <a:pt x="0" y="60955"/>
                  </a:lnTo>
                  <a:lnTo>
                    <a:pt x="116" y="64605"/>
                  </a:lnTo>
                  <a:lnTo>
                    <a:pt x="45819" y="78834"/>
                  </a:lnTo>
                  <a:lnTo>
                    <a:pt x="57322" y="79637"/>
                  </a:lnTo>
                  <a:lnTo>
                    <a:pt x="68667" y="80938"/>
                  </a:lnTo>
                  <a:lnTo>
                    <a:pt x="79856" y="82738"/>
                  </a:lnTo>
                  <a:lnTo>
                    <a:pt x="90890" y="85036"/>
                  </a:lnTo>
                  <a:lnTo>
                    <a:pt x="81891" y="107217"/>
                  </a:lnTo>
                  <a:lnTo>
                    <a:pt x="72411" y="129207"/>
                  </a:lnTo>
                  <a:lnTo>
                    <a:pt x="62451" y="151012"/>
                  </a:lnTo>
                  <a:lnTo>
                    <a:pt x="52011" y="172635"/>
                  </a:lnTo>
                  <a:lnTo>
                    <a:pt x="41484" y="194288"/>
                  </a:lnTo>
                  <a:lnTo>
                    <a:pt x="31250" y="216165"/>
                  </a:lnTo>
                  <a:lnTo>
                    <a:pt x="21313" y="238269"/>
                  </a:lnTo>
                  <a:lnTo>
                    <a:pt x="11676" y="260604"/>
                  </a:lnTo>
                  <a:lnTo>
                    <a:pt x="11676" y="267892"/>
                  </a:lnTo>
                  <a:lnTo>
                    <a:pt x="18986" y="275202"/>
                  </a:lnTo>
                  <a:lnTo>
                    <a:pt x="26158" y="275202"/>
                  </a:lnTo>
                  <a:lnTo>
                    <a:pt x="27751" y="274464"/>
                  </a:lnTo>
                  <a:lnTo>
                    <a:pt x="29206" y="273008"/>
                  </a:lnTo>
                  <a:lnTo>
                    <a:pt x="39698" y="249881"/>
                  </a:lnTo>
                  <a:lnTo>
                    <a:pt x="50371" y="226842"/>
                  </a:lnTo>
                  <a:lnTo>
                    <a:pt x="61225" y="203892"/>
                  </a:lnTo>
                  <a:lnTo>
                    <a:pt x="72262" y="181031"/>
                  </a:lnTo>
                  <a:lnTo>
                    <a:pt x="83241" y="158155"/>
                  </a:lnTo>
                  <a:lnTo>
                    <a:pt x="93897" y="135141"/>
                  </a:lnTo>
                  <a:lnTo>
                    <a:pt x="104232" y="111987"/>
                  </a:lnTo>
                  <a:lnTo>
                    <a:pt x="114243" y="88696"/>
                  </a:lnTo>
                  <a:lnTo>
                    <a:pt x="224063" y="88696"/>
                  </a:lnTo>
                  <a:lnTo>
                    <a:pt x="177382" y="78106"/>
                  </a:lnTo>
                  <a:lnTo>
                    <a:pt x="137207" y="70509"/>
                  </a:lnTo>
                  <a:lnTo>
                    <a:pt x="123725" y="68244"/>
                  </a:lnTo>
                  <a:lnTo>
                    <a:pt x="125332" y="64605"/>
                  </a:lnTo>
                  <a:lnTo>
                    <a:pt x="101828" y="64605"/>
                  </a:lnTo>
                  <a:lnTo>
                    <a:pt x="91540" y="62619"/>
                  </a:lnTo>
                  <a:lnTo>
                    <a:pt x="81117" y="61045"/>
                  </a:lnTo>
                  <a:lnTo>
                    <a:pt x="70560" y="59882"/>
                  </a:lnTo>
                  <a:lnTo>
                    <a:pt x="59869" y="59130"/>
                  </a:lnTo>
                  <a:lnTo>
                    <a:pt x="49187" y="58264"/>
                  </a:lnTo>
                  <a:lnTo>
                    <a:pt x="38690" y="56759"/>
                  </a:lnTo>
                  <a:lnTo>
                    <a:pt x="28377" y="54614"/>
                  </a:lnTo>
                  <a:lnTo>
                    <a:pt x="18247" y="51831"/>
                  </a:lnTo>
                  <a:close/>
                </a:path>
                <a:path w="232409" h="287020">
                  <a:moveTo>
                    <a:pt x="139800" y="0"/>
                  </a:moveTo>
                  <a:lnTo>
                    <a:pt x="137838" y="0"/>
                  </a:lnTo>
                  <a:lnTo>
                    <a:pt x="136140" y="126"/>
                  </a:lnTo>
                  <a:lnTo>
                    <a:pt x="115698" y="33215"/>
                  </a:lnTo>
                  <a:lnTo>
                    <a:pt x="112368" y="41064"/>
                  </a:lnTo>
                  <a:lnTo>
                    <a:pt x="108945" y="48914"/>
                  </a:lnTo>
                  <a:lnTo>
                    <a:pt x="105431" y="56762"/>
                  </a:lnTo>
                  <a:lnTo>
                    <a:pt x="101828" y="64605"/>
                  </a:lnTo>
                  <a:lnTo>
                    <a:pt x="125332" y="64605"/>
                  </a:lnTo>
                  <a:lnTo>
                    <a:pt x="147089" y="15336"/>
                  </a:lnTo>
                  <a:lnTo>
                    <a:pt x="147089" y="7299"/>
                  </a:lnTo>
                  <a:lnTo>
                    <a:pt x="146593" y="5832"/>
                  </a:lnTo>
                  <a:lnTo>
                    <a:pt x="145622" y="4387"/>
                  </a:lnTo>
                  <a:lnTo>
                    <a:pt x="142711" y="1455"/>
                  </a:lnTo>
                  <a:lnTo>
                    <a:pt x="141245" y="495"/>
                  </a:lnTo>
                  <a:lnTo>
                    <a:pt x="139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66" name="object 66"/>
            <p:cNvSpPr/>
            <p:nvPr/>
          </p:nvSpPr>
          <p:spPr>
            <a:xfrm>
              <a:off x="12568" y="18294"/>
              <a:ext cx="515" cy="40"/>
            </a:xfrm>
            <a:custGeom>
              <a:avLst/>
              <a:gdLst/>
              <a:ahLst/>
              <a:cxnLst/>
              <a:rect l="l" t="t" r="r" b="b"/>
              <a:pathLst>
                <a:path w="327025" h="25400">
                  <a:moveTo>
                    <a:pt x="58403" y="738"/>
                  </a:moveTo>
                  <a:lnTo>
                    <a:pt x="8037" y="738"/>
                  </a:lnTo>
                  <a:lnTo>
                    <a:pt x="4989" y="2805"/>
                  </a:lnTo>
                  <a:lnTo>
                    <a:pt x="1582" y="5252"/>
                  </a:lnTo>
                  <a:lnTo>
                    <a:pt x="485" y="6824"/>
                  </a:lnTo>
                  <a:lnTo>
                    <a:pt x="0" y="8775"/>
                  </a:lnTo>
                  <a:lnTo>
                    <a:pt x="0" y="14608"/>
                  </a:lnTo>
                  <a:lnTo>
                    <a:pt x="7299" y="21907"/>
                  </a:lnTo>
                  <a:lnTo>
                    <a:pt x="237599" y="21907"/>
                  </a:lnTo>
                  <a:lnTo>
                    <a:pt x="275930" y="24829"/>
                  </a:lnTo>
                  <a:lnTo>
                    <a:pt x="278356" y="24344"/>
                  </a:lnTo>
                  <a:lnTo>
                    <a:pt x="280919" y="23975"/>
                  </a:lnTo>
                  <a:lnTo>
                    <a:pt x="286267" y="23489"/>
                  </a:lnTo>
                  <a:lnTo>
                    <a:pt x="288577" y="22635"/>
                  </a:lnTo>
                  <a:lnTo>
                    <a:pt x="290528" y="21169"/>
                  </a:lnTo>
                  <a:lnTo>
                    <a:pt x="319724" y="21169"/>
                  </a:lnTo>
                  <a:lnTo>
                    <a:pt x="321190" y="20684"/>
                  </a:lnTo>
                  <a:lnTo>
                    <a:pt x="322646" y="19724"/>
                  </a:lnTo>
                  <a:lnTo>
                    <a:pt x="325557" y="16792"/>
                  </a:lnTo>
                  <a:lnTo>
                    <a:pt x="326528" y="15347"/>
                  </a:lnTo>
                  <a:lnTo>
                    <a:pt x="327023" y="13880"/>
                  </a:lnTo>
                  <a:lnTo>
                    <a:pt x="326897" y="10220"/>
                  </a:lnTo>
                  <a:lnTo>
                    <a:pt x="326412" y="7309"/>
                  </a:lnTo>
                  <a:lnTo>
                    <a:pt x="325810" y="5843"/>
                  </a:lnTo>
                  <a:lnTo>
                    <a:pt x="324840" y="4398"/>
                  </a:lnTo>
                  <a:lnTo>
                    <a:pt x="322403" y="2932"/>
                  </a:lnTo>
                  <a:lnTo>
                    <a:pt x="81397" y="2932"/>
                  </a:lnTo>
                  <a:lnTo>
                    <a:pt x="58403" y="738"/>
                  </a:lnTo>
                  <a:close/>
                </a:path>
                <a:path w="327025" h="25400">
                  <a:moveTo>
                    <a:pt x="149272" y="21907"/>
                  </a:moveTo>
                  <a:lnTo>
                    <a:pt x="58403" y="21907"/>
                  </a:lnTo>
                  <a:lnTo>
                    <a:pt x="81397" y="24101"/>
                  </a:lnTo>
                  <a:lnTo>
                    <a:pt x="111321" y="24101"/>
                  </a:lnTo>
                  <a:lnTo>
                    <a:pt x="149272" y="21907"/>
                  </a:lnTo>
                  <a:close/>
                </a:path>
                <a:path w="327025" h="25400">
                  <a:moveTo>
                    <a:pt x="237599" y="738"/>
                  </a:moveTo>
                  <a:lnTo>
                    <a:pt x="149272" y="738"/>
                  </a:lnTo>
                  <a:lnTo>
                    <a:pt x="111321" y="2932"/>
                  </a:lnTo>
                  <a:lnTo>
                    <a:pt x="279579" y="2932"/>
                  </a:lnTo>
                  <a:lnTo>
                    <a:pt x="237599" y="738"/>
                  </a:lnTo>
                  <a:close/>
                </a:path>
                <a:path w="327025" h="25400">
                  <a:moveTo>
                    <a:pt x="317530" y="0"/>
                  </a:moveTo>
                  <a:lnTo>
                    <a:pt x="288334" y="0"/>
                  </a:lnTo>
                  <a:lnTo>
                    <a:pt x="286868" y="495"/>
                  </a:lnTo>
                  <a:lnTo>
                    <a:pt x="285286" y="738"/>
                  </a:lnTo>
                  <a:lnTo>
                    <a:pt x="281879" y="738"/>
                  </a:lnTo>
                  <a:lnTo>
                    <a:pt x="280539" y="1466"/>
                  </a:lnTo>
                  <a:lnTo>
                    <a:pt x="279579" y="2932"/>
                  </a:lnTo>
                  <a:lnTo>
                    <a:pt x="322403" y="2932"/>
                  </a:lnTo>
                  <a:lnTo>
                    <a:pt x="317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3353" y="18067"/>
              <a:ext cx="306" cy="479"/>
            </a:xfrm>
            <a:custGeom>
              <a:avLst/>
              <a:gdLst/>
              <a:ahLst/>
              <a:cxnLst/>
              <a:rect l="l" t="t" r="r" b="b"/>
              <a:pathLst>
                <a:path w="194309" h="304165">
                  <a:moveTo>
                    <a:pt x="179945" y="0"/>
                  </a:moveTo>
                  <a:lnTo>
                    <a:pt x="174101" y="0"/>
                  </a:lnTo>
                  <a:lnTo>
                    <a:pt x="172635" y="495"/>
                  </a:lnTo>
                  <a:lnTo>
                    <a:pt x="171190" y="1455"/>
                  </a:lnTo>
                  <a:lnTo>
                    <a:pt x="168258" y="4377"/>
                  </a:lnTo>
                  <a:lnTo>
                    <a:pt x="167277" y="5832"/>
                  </a:lnTo>
                  <a:lnTo>
                    <a:pt x="166802" y="7299"/>
                  </a:lnTo>
                  <a:lnTo>
                    <a:pt x="166961" y="14508"/>
                  </a:lnTo>
                  <a:lnTo>
                    <a:pt x="167438" y="21533"/>
                  </a:lnTo>
                  <a:lnTo>
                    <a:pt x="168235" y="28376"/>
                  </a:lnTo>
                  <a:lnTo>
                    <a:pt x="169355" y="35039"/>
                  </a:lnTo>
                  <a:lnTo>
                    <a:pt x="170561" y="41651"/>
                  </a:lnTo>
                  <a:lnTo>
                    <a:pt x="171633" y="48355"/>
                  </a:lnTo>
                  <a:lnTo>
                    <a:pt x="172571" y="55151"/>
                  </a:lnTo>
                  <a:lnTo>
                    <a:pt x="173374" y="62042"/>
                  </a:lnTo>
                  <a:lnTo>
                    <a:pt x="173848" y="63750"/>
                  </a:lnTo>
                  <a:lnTo>
                    <a:pt x="174829" y="65333"/>
                  </a:lnTo>
                  <a:lnTo>
                    <a:pt x="177751" y="68244"/>
                  </a:lnTo>
                  <a:lnTo>
                    <a:pt x="179207" y="69225"/>
                  </a:lnTo>
                  <a:lnTo>
                    <a:pt x="180662" y="69710"/>
                  </a:lnTo>
                  <a:lnTo>
                    <a:pt x="186516" y="69710"/>
                  </a:lnTo>
                  <a:lnTo>
                    <a:pt x="193805" y="62042"/>
                  </a:lnTo>
                  <a:lnTo>
                    <a:pt x="193623" y="54815"/>
                  </a:lnTo>
                  <a:lnTo>
                    <a:pt x="193076" y="47723"/>
                  </a:lnTo>
                  <a:lnTo>
                    <a:pt x="192163" y="40765"/>
                  </a:lnTo>
                  <a:lnTo>
                    <a:pt x="190883" y="33942"/>
                  </a:lnTo>
                  <a:lnTo>
                    <a:pt x="189564" y="27171"/>
                  </a:lnTo>
                  <a:lnTo>
                    <a:pt x="188516" y="20351"/>
                  </a:lnTo>
                  <a:lnTo>
                    <a:pt x="187740" y="13485"/>
                  </a:lnTo>
                  <a:lnTo>
                    <a:pt x="187233" y="6571"/>
                  </a:lnTo>
                  <a:lnTo>
                    <a:pt x="179945" y="0"/>
                  </a:lnTo>
                  <a:close/>
                </a:path>
                <a:path w="194309" h="304165">
                  <a:moveTo>
                    <a:pt x="13870" y="13870"/>
                  </a:moveTo>
                  <a:lnTo>
                    <a:pt x="11919" y="13870"/>
                  </a:lnTo>
                  <a:lnTo>
                    <a:pt x="10231" y="13996"/>
                  </a:lnTo>
                  <a:lnTo>
                    <a:pt x="7299" y="14482"/>
                  </a:lnTo>
                  <a:lnTo>
                    <a:pt x="5843" y="15083"/>
                  </a:lnTo>
                  <a:lnTo>
                    <a:pt x="4377" y="16053"/>
                  </a:lnTo>
                  <a:lnTo>
                    <a:pt x="0" y="24091"/>
                  </a:lnTo>
                  <a:lnTo>
                    <a:pt x="1466" y="38689"/>
                  </a:lnTo>
                  <a:lnTo>
                    <a:pt x="1466" y="80659"/>
                  </a:lnTo>
                  <a:lnTo>
                    <a:pt x="3660" y="120814"/>
                  </a:lnTo>
                  <a:lnTo>
                    <a:pt x="3660" y="168986"/>
                  </a:lnTo>
                  <a:lnTo>
                    <a:pt x="5115" y="177013"/>
                  </a:lnTo>
                  <a:lnTo>
                    <a:pt x="5115" y="222273"/>
                  </a:lnTo>
                  <a:lnTo>
                    <a:pt x="5752" y="231430"/>
                  </a:lnTo>
                  <a:lnTo>
                    <a:pt x="6207" y="240657"/>
                  </a:lnTo>
                  <a:lnTo>
                    <a:pt x="6480" y="249953"/>
                  </a:lnTo>
                  <a:lnTo>
                    <a:pt x="6571" y="259317"/>
                  </a:lnTo>
                  <a:lnTo>
                    <a:pt x="6707" y="268681"/>
                  </a:lnTo>
                  <a:lnTo>
                    <a:pt x="16064" y="303671"/>
                  </a:lnTo>
                  <a:lnTo>
                    <a:pt x="21897" y="303671"/>
                  </a:lnTo>
                  <a:lnTo>
                    <a:pt x="29206" y="296361"/>
                  </a:lnTo>
                  <a:lnTo>
                    <a:pt x="26274" y="222273"/>
                  </a:lnTo>
                  <a:lnTo>
                    <a:pt x="26274" y="177013"/>
                  </a:lnTo>
                  <a:lnTo>
                    <a:pt x="24818" y="168986"/>
                  </a:lnTo>
                  <a:lnTo>
                    <a:pt x="24818" y="143428"/>
                  </a:lnTo>
                  <a:lnTo>
                    <a:pt x="85359" y="143428"/>
                  </a:lnTo>
                  <a:lnTo>
                    <a:pt x="73883" y="139033"/>
                  </a:lnTo>
                  <a:lnTo>
                    <a:pt x="57572" y="133125"/>
                  </a:lnTo>
                  <a:lnTo>
                    <a:pt x="41218" y="127534"/>
                  </a:lnTo>
                  <a:lnTo>
                    <a:pt x="24818" y="122259"/>
                  </a:lnTo>
                  <a:lnTo>
                    <a:pt x="22635" y="80659"/>
                  </a:lnTo>
                  <a:lnTo>
                    <a:pt x="22635" y="38689"/>
                  </a:lnTo>
                  <a:lnTo>
                    <a:pt x="21169" y="21158"/>
                  </a:lnTo>
                  <a:lnTo>
                    <a:pt x="20673" y="19713"/>
                  </a:lnTo>
                  <a:lnTo>
                    <a:pt x="19703" y="18247"/>
                  </a:lnTo>
                  <a:lnTo>
                    <a:pt x="16792" y="15325"/>
                  </a:lnTo>
                  <a:lnTo>
                    <a:pt x="15336" y="14355"/>
                  </a:lnTo>
                  <a:lnTo>
                    <a:pt x="13870" y="13870"/>
                  </a:lnTo>
                  <a:close/>
                </a:path>
                <a:path w="194309" h="304165">
                  <a:moveTo>
                    <a:pt x="85359" y="143428"/>
                  </a:moveTo>
                  <a:lnTo>
                    <a:pt x="24818" y="143428"/>
                  </a:lnTo>
                  <a:lnTo>
                    <a:pt x="39416" y="149232"/>
                  </a:lnTo>
                  <a:lnTo>
                    <a:pt x="97795" y="171676"/>
                  </a:lnTo>
                  <a:lnTo>
                    <a:pt x="112326" y="177564"/>
                  </a:lnTo>
                  <a:lnTo>
                    <a:pt x="126812" y="183724"/>
                  </a:lnTo>
                  <a:lnTo>
                    <a:pt x="141256" y="190155"/>
                  </a:lnTo>
                  <a:lnTo>
                    <a:pt x="147827" y="190155"/>
                  </a:lnTo>
                  <a:lnTo>
                    <a:pt x="155115" y="182856"/>
                  </a:lnTo>
                  <a:lnTo>
                    <a:pt x="154989" y="179207"/>
                  </a:lnTo>
                  <a:lnTo>
                    <a:pt x="122088" y="158677"/>
                  </a:lnTo>
                  <a:lnTo>
                    <a:pt x="90152" y="145264"/>
                  </a:lnTo>
                  <a:lnTo>
                    <a:pt x="85359" y="143428"/>
                  </a:lnTo>
                  <a:close/>
                </a:path>
                <a:path w="194309" h="304165">
                  <a:moveTo>
                    <a:pt x="132860" y="5832"/>
                  </a:moveTo>
                  <a:lnTo>
                    <a:pt x="130908" y="5832"/>
                  </a:lnTo>
                  <a:lnTo>
                    <a:pt x="129199" y="5959"/>
                  </a:lnTo>
                  <a:lnTo>
                    <a:pt x="126288" y="6444"/>
                  </a:lnTo>
                  <a:lnTo>
                    <a:pt x="124833" y="7067"/>
                  </a:lnTo>
                  <a:lnTo>
                    <a:pt x="123367" y="8026"/>
                  </a:lnTo>
                  <a:lnTo>
                    <a:pt x="118979" y="16053"/>
                  </a:lnTo>
                  <a:lnTo>
                    <a:pt x="120784" y="22672"/>
                  </a:lnTo>
                  <a:lnTo>
                    <a:pt x="122545" y="29382"/>
                  </a:lnTo>
                  <a:lnTo>
                    <a:pt x="124261" y="36180"/>
                  </a:lnTo>
                  <a:lnTo>
                    <a:pt x="125930" y="43066"/>
                  </a:lnTo>
                  <a:lnTo>
                    <a:pt x="127682" y="49933"/>
                  </a:lnTo>
                  <a:lnTo>
                    <a:pt x="129662" y="56661"/>
                  </a:lnTo>
                  <a:lnTo>
                    <a:pt x="131870" y="63252"/>
                  </a:lnTo>
                  <a:lnTo>
                    <a:pt x="134305" y="69710"/>
                  </a:lnTo>
                  <a:lnTo>
                    <a:pt x="139789" y="72621"/>
                  </a:lnTo>
                  <a:lnTo>
                    <a:pt x="145633" y="72621"/>
                  </a:lnTo>
                  <a:lnTo>
                    <a:pt x="152932" y="65333"/>
                  </a:lnTo>
                  <a:lnTo>
                    <a:pt x="151470" y="58602"/>
                  </a:lnTo>
                  <a:lnTo>
                    <a:pt x="142299" y="19391"/>
                  </a:lnTo>
                  <a:lnTo>
                    <a:pt x="134305" y="6328"/>
                  </a:lnTo>
                  <a:lnTo>
                    <a:pt x="132860" y="58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3801" y="18059"/>
              <a:ext cx="374" cy="509"/>
            </a:xfrm>
            <a:custGeom>
              <a:avLst/>
              <a:gdLst/>
              <a:ahLst/>
              <a:cxnLst/>
              <a:rect l="l" t="t" r="r" b="b"/>
              <a:pathLst>
                <a:path w="237490" h="323215">
                  <a:moveTo>
                    <a:pt x="233492" y="160959"/>
                  </a:moveTo>
                  <a:lnTo>
                    <a:pt x="111464" y="160959"/>
                  </a:lnTo>
                  <a:lnTo>
                    <a:pt x="118162" y="161085"/>
                  </a:lnTo>
                  <a:lnTo>
                    <a:pt x="131305" y="161571"/>
                  </a:lnTo>
                  <a:lnTo>
                    <a:pt x="137254" y="163395"/>
                  </a:lnTo>
                  <a:lnTo>
                    <a:pt x="142612" y="166802"/>
                  </a:lnTo>
                  <a:lnTo>
                    <a:pt x="141884" y="168996"/>
                  </a:lnTo>
                  <a:lnTo>
                    <a:pt x="134100" y="171422"/>
                  </a:lnTo>
                  <a:lnTo>
                    <a:pt x="127044" y="175314"/>
                  </a:lnTo>
                  <a:lnTo>
                    <a:pt x="114386" y="186020"/>
                  </a:lnTo>
                  <a:lnTo>
                    <a:pt x="107815" y="191136"/>
                  </a:lnTo>
                  <a:lnTo>
                    <a:pt x="101001" y="195999"/>
                  </a:lnTo>
                  <a:lnTo>
                    <a:pt x="92972" y="203801"/>
                  </a:lnTo>
                  <a:lnTo>
                    <a:pt x="68252" y="237813"/>
                  </a:lnTo>
                  <a:lnTo>
                    <a:pt x="58662" y="267165"/>
                  </a:lnTo>
                  <a:lnTo>
                    <a:pt x="58662" y="274474"/>
                  </a:lnTo>
                  <a:lnTo>
                    <a:pt x="79769" y="311969"/>
                  </a:lnTo>
                  <a:lnTo>
                    <a:pt x="134488" y="321367"/>
                  </a:lnTo>
                  <a:lnTo>
                    <a:pt x="157210" y="322646"/>
                  </a:lnTo>
                  <a:lnTo>
                    <a:pt x="164880" y="322003"/>
                  </a:lnTo>
                  <a:lnTo>
                    <a:pt x="172545" y="321545"/>
                  </a:lnTo>
                  <a:lnTo>
                    <a:pt x="180209" y="321271"/>
                  </a:lnTo>
                  <a:lnTo>
                    <a:pt x="187873" y="321180"/>
                  </a:lnTo>
                  <a:lnTo>
                    <a:pt x="195491" y="320999"/>
                  </a:lnTo>
                  <a:lnTo>
                    <a:pt x="225106" y="310970"/>
                  </a:lnTo>
                  <a:lnTo>
                    <a:pt x="225106" y="304398"/>
                  </a:lnTo>
                  <a:lnTo>
                    <a:pt x="224611" y="302943"/>
                  </a:lnTo>
                  <a:lnTo>
                    <a:pt x="223640" y="301477"/>
                  </a:lnTo>
                  <a:lnTo>
                    <a:pt x="165975" y="301477"/>
                  </a:lnTo>
                  <a:lnTo>
                    <a:pt x="145403" y="300834"/>
                  </a:lnTo>
                  <a:lnTo>
                    <a:pt x="104745" y="298103"/>
                  </a:lnTo>
                  <a:lnTo>
                    <a:pt x="79842" y="278113"/>
                  </a:lnTo>
                  <a:lnTo>
                    <a:pt x="80275" y="270283"/>
                  </a:lnTo>
                  <a:lnTo>
                    <a:pt x="98204" y="230391"/>
                  </a:lnTo>
                  <a:lnTo>
                    <a:pt x="126917" y="202201"/>
                  </a:lnTo>
                  <a:lnTo>
                    <a:pt x="154299" y="186516"/>
                  </a:lnTo>
                  <a:lnTo>
                    <a:pt x="176978" y="186516"/>
                  </a:lnTo>
                  <a:lnTo>
                    <a:pt x="176196" y="182856"/>
                  </a:lnTo>
                  <a:lnTo>
                    <a:pt x="176196" y="179207"/>
                  </a:lnTo>
                  <a:lnTo>
                    <a:pt x="182739" y="177316"/>
                  </a:lnTo>
                  <a:lnTo>
                    <a:pt x="189237" y="175285"/>
                  </a:lnTo>
                  <a:lnTo>
                    <a:pt x="195694" y="173116"/>
                  </a:lnTo>
                  <a:lnTo>
                    <a:pt x="202112" y="170811"/>
                  </a:lnTo>
                  <a:lnTo>
                    <a:pt x="208583" y="168602"/>
                  </a:lnTo>
                  <a:lnTo>
                    <a:pt x="215242" y="166709"/>
                  </a:lnTo>
                  <a:lnTo>
                    <a:pt x="222086" y="165134"/>
                  </a:lnTo>
                  <a:lnTo>
                    <a:pt x="229115" y="163881"/>
                  </a:lnTo>
                  <a:lnTo>
                    <a:pt x="231055" y="162910"/>
                  </a:lnTo>
                  <a:lnTo>
                    <a:pt x="232638" y="161813"/>
                  </a:lnTo>
                  <a:lnTo>
                    <a:pt x="233492" y="160959"/>
                  </a:lnTo>
                  <a:close/>
                </a:path>
                <a:path w="237490" h="323215">
                  <a:moveTo>
                    <a:pt x="217797" y="297099"/>
                  </a:moveTo>
                  <a:lnTo>
                    <a:pt x="185678" y="300102"/>
                  </a:lnTo>
                  <a:lnTo>
                    <a:pt x="179109" y="300376"/>
                  </a:lnTo>
                  <a:lnTo>
                    <a:pt x="172533" y="300835"/>
                  </a:lnTo>
                  <a:lnTo>
                    <a:pt x="165975" y="301477"/>
                  </a:lnTo>
                  <a:lnTo>
                    <a:pt x="223640" y="301477"/>
                  </a:lnTo>
                  <a:lnTo>
                    <a:pt x="220719" y="298555"/>
                  </a:lnTo>
                  <a:lnTo>
                    <a:pt x="219263" y="297584"/>
                  </a:lnTo>
                  <a:lnTo>
                    <a:pt x="217797" y="297099"/>
                  </a:lnTo>
                  <a:close/>
                </a:path>
                <a:path w="237490" h="323215">
                  <a:moveTo>
                    <a:pt x="176978" y="186516"/>
                  </a:moveTo>
                  <a:lnTo>
                    <a:pt x="155755" y="186516"/>
                  </a:lnTo>
                  <a:lnTo>
                    <a:pt x="157210" y="193077"/>
                  </a:lnTo>
                  <a:lnTo>
                    <a:pt x="157210" y="235416"/>
                  </a:lnTo>
                  <a:lnTo>
                    <a:pt x="156482" y="236144"/>
                  </a:lnTo>
                  <a:lnTo>
                    <a:pt x="157210" y="250014"/>
                  </a:lnTo>
                  <a:lnTo>
                    <a:pt x="157695" y="251480"/>
                  </a:lnTo>
                  <a:lnTo>
                    <a:pt x="158676" y="252988"/>
                  </a:lnTo>
                  <a:lnTo>
                    <a:pt x="161588" y="256163"/>
                  </a:lnTo>
                  <a:lnTo>
                    <a:pt x="163054" y="257197"/>
                  </a:lnTo>
                  <a:lnTo>
                    <a:pt x="164509" y="257682"/>
                  </a:lnTo>
                  <a:lnTo>
                    <a:pt x="166450" y="257682"/>
                  </a:lnTo>
                  <a:lnTo>
                    <a:pt x="178253" y="249645"/>
                  </a:lnTo>
                  <a:lnTo>
                    <a:pt x="177791" y="242704"/>
                  </a:lnTo>
                  <a:lnTo>
                    <a:pt x="177894" y="238833"/>
                  </a:lnTo>
                  <a:lnTo>
                    <a:pt x="178276" y="236144"/>
                  </a:lnTo>
                  <a:lnTo>
                    <a:pt x="178380" y="193077"/>
                  </a:lnTo>
                  <a:lnTo>
                    <a:pt x="176978" y="186516"/>
                  </a:lnTo>
                  <a:close/>
                </a:path>
                <a:path w="237490" h="323215">
                  <a:moveTo>
                    <a:pt x="104601" y="86502"/>
                  </a:moveTo>
                  <a:lnTo>
                    <a:pt x="79842" y="86502"/>
                  </a:lnTo>
                  <a:lnTo>
                    <a:pt x="74087" y="96400"/>
                  </a:lnTo>
                  <a:lnTo>
                    <a:pt x="52852" y="136918"/>
                  </a:lnTo>
                  <a:lnTo>
                    <a:pt x="37862" y="168258"/>
                  </a:lnTo>
                  <a:lnTo>
                    <a:pt x="38600" y="172635"/>
                  </a:lnTo>
                  <a:lnTo>
                    <a:pt x="46258" y="179945"/>
                  </a:lnTo>
                  <a:lnTo>
                    <a:pt x="53510" y="177589"/>
                  </a:lnTo>
                  <a:lnTo>
                    <a:pt x="60675" y="174918"/>
                  </a:lnTo>
                  <a:lnTo>
                    <a:pt x="67752" y="171928"/>
                  </a:lnTo>
                  <a:lnTo>
                    <a:pt x="74771" y="168602"/>
                  </a:lnTo>
                  <a:lnTo>
                    <a:pt x="81804" y="165545"/>
                  </a:lnTo>
                  <a:lnTo>
                    <a:pt x="89145" y="163245"/>
                  </a:lnTo>
                  <a:lnTo>
                    <a:pt x="96764" y="161716"/>
                  </a:lnTo>
                  <a:lnTo>
                    <a:pt x="104661" y="160959"/>
                  </a:lnTo>
                  <a:lnTo>
                    <a:pt x="233492" y="160959"/>
                  </a:lnTo>
                  <a:lnTo>
                    <a:pt x="234958" y="159493"/>
                  </a:lnTo>
                  <a:lnTo>
                    <a:pt x="168887" y="159493"/>
                  </a:lnTo>
                  <a:lnTo>
                    <a:pt x="163054" y="155611"/>
                  </a:lnTo>
                  <a:lnTo>
                    <a:pt x="157210" y="151592"/>
                  </a:lnTo>
                  <a:lnTo>
                    <a:pt x="148803" y="145633"/>
                  </a:lnTo>
                  <a:lnTo>
                    <a:pt x="73271" y="145633"/>
                  </a:lnTo>
                  <a:lnTo>
                    <a:pt x="93971" y="105804"/>
                  </a:lnTo>
                  <a:lnTo>
                    <a:pt x="98448" y="98002"/>
                  </a:lnTo>
                  <a:lnTo>
                    <a:pt x="102744" y="90109"/>
                  </a:lnTo>
                  <a:lnTo>
                    <a:pt x="104601" y="86502"/>
                  </a:lnTo>
                  <a:close/>
                </a:path>
                <a:path w="237490" h="323215">
                  <a:moveTo>
                    <a:pt x="229842" y="142711"/>
                  </a:moveTo>
                  <a:lnTo>
                    <a:pt x="191269" y="152106"/>
                  </a:lnTo>
                  <a:lnTo>
                    <a:pt x="183946" y="154754"/>
                  </a:lnTo>
                  <a:lnTo>
                    <a:pt x="176485" y="157216"/>
                  </a:lnTo>
                  <a:lnTo>
                    <a:pt x="168887" y="159493"/>
                  </a:lnTo>
                  <a:lnTo>
                    <a:pt x="234958" y="159493"/>
                  </a:lnTo>
                  <a:lnTo>
                    <a:pt x="236198" y="157720"/>
                  </a:lnTo>
                  <a:lnTo>
                    <a:pt x="237141" y="155854"/>
                  </a:lnTo>
                  <a:lnTo>
                    <a:pt x="237141" y="150010"/>
                  </a:lnTo>
                  <a:lnTo>
                    <a:pt x="236656" y="148544"/>
                  </a:lnTo>
                  <a:lnTo>
                    <a:pt x="235686" y="147089"/>
                  </a:lnTo>
                  <a:lnTo>
                    <a:pt x="232764" y="144167"/>
                  </a:lnTo>
                  <a:lnTo>
                    <a:pt x="231298" y="143196"/>
                  </a:lnTo>
                  <a:lnTo>
                    <a:pt x="229842" y="142711"/>
                  </a:lnTo>
                  <a:close/>
                </a:path>
                <a:path w="237490" h="323215">
                  <a:moveTo>
                    <a:pt x="116608" y="139519"/>
                  </a:moveTo>
                  <a:lnTo>
                    <a:pt x="74737" y="145633"/>
                  </a:lnTo>
                  <a:lnTo>
                    <a:pt x="148803" y="145633"/>
                  </a:lnTo>
                  <a:lnTo>
                    <a:pt x="116608" y="139519"/>
                  </a:lnTo>
                  <a:close/>
                </a:path>
                <a:path w="237490" h="323215">
                  <a:moveTo>
                    <a:pt x="7199" y="71176"/>
                  </a:moveTo>
                  <a:lnTo>
                    <a:pt x="0" y="78204"/>
                  </a:lnTo>
                  <a:lnTo>
                    <a:pt x="27" y="82125"/>
                  </a:lnTo>
                  <a:lnTo>
                    <a:pt x="18120" y="92551"/>
                  </a:lnTo>
                  <a:lnTo>
                    <a:pt x="26042" y="92438"/>
                  </a:lnTo>
                  <a:lnTo>
                    <a:pt x="64446" y="87896"/>
                  </a:lnTo>
                  <a:lnTo>
                    <a:pt x="71805" y="86502"/>
                  </a:lnTo>
                  <a:lnTo>
                    <a:pt x="104601" y="86502"/>
                  </a:lnTo>
                  <a:lnTo>
                    <a:pt x="106855" y="82125"/>
                  </a:lnTo>
                  <a:lnTo>
                    <a:pt x="132576" y="78204"/>
                  </a:lnTo>
                  <a:lnTo>
                    <a:pt x="171815" y="71452"/>
                  </a:lnTo>
                  <a:lnTo>
                    <a:pt x="172904" y="71279"/>
                  </a:lnTo>
                  <a:lnTo>
                    <a:pt x="18097" y="71279"/>
                  </a:lnTo>
                  <a:lnTo>
                    <a:pt x="7199" y="71176"/>
                  </a:lnTo>
                  <a:close/>
                </a:path>
                <a:path w="237490" h="323215">
                  <a:moveTo>
                    <a:pt x="130936" y="0"/>
                  </a:moveTo>
                  <a:lnTo>
                    <a:pt x="128974" y="0"/>
                  </a:lnTo>
                  <a:lnTo>
                    <a:pt x="127286" y="126"/>
                  </a:lnTo>
                  <a:lnTo>
                    <a:pt x="124364" y="611"/>
                  </a:lnTo>
                  <a:lnTo>
                    <a:pt x="122898" y="1223"/>
                  </a:lnTo>
                  <a:lnTo>
                    <a:pt x="121443" y="2193"/>
                  </a:lnTo>
                  <a:lnTo>
                    <a:pt x="92246" y="63518"/>
                  </a:lnTo>
                  <a:lnTo>
                    <a:pt x="81673" y="64368"/>
                  </a:lnTo>
                  <a:lnTo>
                    <a:pt x="71124" y="65474"/>
                  </a:lnTo>
                  <a:lnTo>
                    <a:pt x="60599" y="66831"/>
                  </a:lnTo>
                  <a:lnTo>
                    <a:pt x="50097" y="68434"/>
                  </a:lnTo>
                  <a:lnTo>
                    <a:pt x="39544" y="69909"/>
                  </a:lnTo>
                  <a:lnTo>
                    <a:pt x="28878" y="70857"/>
                  </a:lnTo>
                  <a:lnTo>
                    <a:pt x="18097" y="71279"/>
                  </a:lnTo>
                  <a:lnTo>
                    <a:pt x="172904" y="71279"/>
                  </a:lnTo>
                  <a:lnTo>
                    <a:pt x="184952" y="69355"/>
                  </a:lnTo>
                  <a:lnTo>
                    <a:pt x="198092" y="67438"/>
                  </a:lnTo>
                  <a:lnTo>
                    <a:pt x="211236" y="65702"/>
                  </a:lnTo>
                  <a:lnTo>
                    <a:pt x="212692" y="65217"/>
                  </a:lnTo>
                  <a:lnTo>
                    <a:pt x="214147" y="64236"/>
                  </a:lnTo>
                  <a:lnTo>
                    <a:pt x="217069" y="61324"/>
                  </a:lnTo>
                  <a:lnTo>
                    <a:pt x="218039" y="59858"/>
                  </a:lnTo>
                  <a:lnTo>
                    <a:pt x="218525" y="58403"/>
                  </a:lnTo>
                  <a:lnTo>
                    <a:pt x="119249" y="58403"/>
                  </a:lnTo>
                  <a:lnTo>
                    <a:pt x="138224" y="13880"/>
                  </a:lnTo>
                  <a:lnTo>
                    <a:pt x="138224" y="7309"/>
                  </a:lnTo>
                  <a:lnTo>
                    <a:pt x="137739" y="5843"/>
                  </a:lnTo>
                  <a:lnTo>
                    <a:pt x="136779" y="4377"/>
                  </a:lnTo>
                  <a:lnTo>
                    <a:pt x="133857" y="1466"/>
                  </a:lnTo>
                  <a:lnTo>
                    <a:pt x="132391" y="495"/>
                  </a:lnTo>
                  <a:lnTo>
                    <a:pt x="130936" y="0"/>
                  </a:lnTo>
                  <a:close/>
                </a:path>
                <a:path w="237490" h="323215">
                  <a:moveTo>
                    <a:pt x="211236" y="44532"/>
                  </a:moveTo>
                  <a:lnTo>
                    <a:pt x="200281" y="46035"/>
                  </a:lnTo>
                  <a:lnTo>
                    <a:pt x="178384" y="49322"/>
                  </a:lnTo>
                  <a:lnTo>
                    <a:pt x="123637" y="58403"/>
                  </a:lnTo>
                  <a:lnTo>
                    <a:pt x="218525" y="58403"/>
                  </a:lnTo>
                  <a:lnTo>
                    <a:pt x="218525" y="51831"/>
                  </a:lnTo>
                  <a:lnTo>
                    <a:pt x="218039" y="50376"/>
                  </a:lnTo>
                  <a:lnTo>
                    <a:pt x="217069" y="48910"/>
                  </a:lnTo>
                  <a:lnTo>
                    <a:pt x="214147" y="45988"/>
                  </a:lnTo>
                  <a:lnTo>
                    <a:pt x="212692" y="45028"/>
                  </a:lnTo>
                  <a:lnTo>
                    <a:pt x="211236" y="44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69" name="object 69"/>
            <p:cNvSpPr/>
            <p:nvPr/>
          </p:nvSpPr>
          <p:spPr>
            <a:xfrm>
              <a:off x="14352" y="18050"/>
              <a:ext cx="493" cy="5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70" name="object 70"/>
            <p:cNvSpPr/>
            <p:nvPr/>
          </p:nvSpPr>
          <p:spPr>
            <a:xfrm>
              <a:off x="15050" y="18086"/>
              <a:ext cx="281" cy="476"/>
            </a:xfrm>
            <a:custGeom>
              <a:avLst/>
              <a:gdLst/>
              <a:ahLst/>
              <a:cxnLst/>
              <a:rect l="l" t="t" r="r" b="b"/>
              <a:pathLst>
                <a:path w="178434" h="302259">
                  <a:moveTo>
                    <a:pt x="170800" y="0"/>
                  </a:moveTo>
                  <a:lnTo>
                    <a:pt x="168859" y="0"/>
                  </a:lnTo>
                  <a:lnTo>
                    <a:pt x="167161" y="116"/>
                  </a:lnTo>
                  <a:lnTo>
                    <a:pt x="156589" y="37457"/>
                  </a:lnTo>
                  <a:lnTo>
                    <a:pt x="147281" y="108256"/>
                  </a:lnTo>
                  <a:lnTo>
                    <a:pt x="142701" y="143798"/>
                  </a:lnTo>
                  <a:lnTo>
                    <a:pt x="137935" y="179382"/>
                  </a:lnTo>
                  <a:lnTo>
                    <a:pt x="132755" y="214970"/>
                  </a:lnTo>
                  <a:lnTo>
                    <a:pt x="127166" y="250560"/>
                  </a:lnTo>
                  <a:lnTo>
                    <a:pt x="121173" y="286151"/>
                  </a:lnTo>
                  <a:lnTo>
                    <a:pt x="121900" y="294905"/>
                  </a:lnTo>
                  <a:lnTo>
                    <a:pt x="129199" y="302204"/>
                  </a:lnTo>
                  <a:lnTo>
                    <a:pt x="131151" y="302204"/>
                  </a:lnTo>
                  <a:lnTo>
                    <a:pt x="145068" y="264700"/>
                  </a:lnTo>
                  <a:lnTo>
                    <a:pt x="156751" y="193530"/>
                  </a:lnTo>
                  <a:lnTo>
                    <a:pt x="166883" y="121719"/>
                  </a:lnTo>
                  <a:lnTo>
                    <a:pt x="174916" y="49814"/>
                  </a:lnTo>
                  <a:lnTo>
                    <a:pt x="178110" y="13859"/>
                  </a:lnTo>
                  <a:lnTo>
                    <a:pt x="178110" y="7299"/>
                  </a:lnTo>
                  <a:lnTo>
                    <a:pt x="177624" y="5832"/>
                  </a:lnTo>
                  <a:lnTo>
                    <a:pt x="176654" y="4377"/>
                  </a:lnTo>
                  <a:lnTo>
                    <a:pt x="173732" y="1455"/>
                  </a:lnTo>
                  <a:lnTo>
                    <a:pt x="172266" y="495"/>
                  </a:lnTo>
                  <a:lnTo>
                    <a:pt x="170800" y="0"/>
                  </a:lnTo>
                  <a:close/>
                </a:path>
                <a:path w="178434" h="302259">
                  <a:moveTo>
                    <a:pt x="13859" y="2193"/>
                  </a:moveTo>
                  <a:lnTo>
                    <a:pt x="11919" y="2193"/>
                  </a:lnTo>
                  <a:lnTo>
                    <a:pt x="10220" y="2309"/>
                  </a:lnTo>
                  <a:lnTo>
                    <a:pt x="7288" y="2795"/>
                  </a:lnTo>
                  <a:lnTo>
                    <a:pt x="5832" y="3406"/>
                  </a:lnTo>
                  <a:lnTo>
                    <a:pt x="4377" y="4377"/>
                  </a:lnTo>
                  <a:lnTo>
                    <a:pt x="0" y="12404"/>
                  </a:lnTo>
                  <a:lnTo>
                    <a:pt x="1570" y="34056"/>
                  </a:lnTo>
                  <a:lnTo>
                    <a:pt x="5403" y="76937"/>
                  </a:lnTo>
                  <a:lnTo>
                    <a:pt x="10691" y="119205"/>
                  </a:lnTo>
                  <a:lnTo>
                    <a:pt x="20725" y="160449"/>
                  </a:lnTo>
                  <a:lnTo>
                    <a:pt x="35767" y="184312"/>
                  </a:lnTo>
                  <a:lnTo>
                    <a:pt x="39406" y="183584"/>
                  </a:lnTo>
                  <a:lnTo>
                    <a:pt x="68773" y="152194"/>
                  </a:lnTo>
                  <a:lnTo>
                    <a:pt x="38689" y="152194"/>
                  </a:lnTo>
                  <a:lnTo>
                    <a:pt x="35218" y="134638"/>
                  </a:lnTo>
                  <a:lnTo>
                    <a:pt x="27012" y="81566"/>
                  </a:lnTo>
                  <a:lnTo>
                    <a:pt x="22079" y="27679"/>
                  </a:lnTo>
                  <a:lnTo>
                    <a:pt x="21169" y="9482"/>
                  </a:lnTo>
                  <a:lnTo>
                    <a:pt x="20673" y="8026"/>
                  </a:lnTo>
                  <a:lnTo>
                    <a:pt x="19703" y="6571"/>
                  </a:lnTo>
                  <a:lnTo>
                    <a:pt x="16792" y="3638"/>
                  </a:lnTo>
                  <a:lnTo>
                    <a:pt x="15325" y="2679"/>
                  </a:lnTo>
                  <a:lnTo>
                    <a:pt x="13859" y="2193"/>
                  </a:lnTo>
                  <a:close/>
                </a:path>
                <a:path w="178434" h="302259">
                  <a:moveTo>
                    <a:pt x="81028" y="115688"/>
                  </a:moveTo>
                  <a:lnTo>
                    <a:pt x="75184" y="115688"/>
                  </a:lnTo>
                  <a:lnTo>
                    <a:pt x="69341" y="121046"/>
                  </a:lnTo>
                  <a:lnTo>
                    <a:pt x="40155" y="152194"/>
                  </a:lnTo>
                  <a:lnTo>
                    <a:pt x="68773" y="152194"/>
                  </a:lnTo>
                  <a:lnTo>
                    <a:pt x="70388" y="150373"/>
                  </a:lnTo>
                  <a:lnTo>
                    <a:pt x="76454" y="143439"/>
                  </a:lnTo>
                  <a:lnTo>
                    <a:pt x="82431" y="136505"/>
                  </a:lnTo>
                  <a:lnTo>
                    <a:pt x="88316" y="129569"/>
                  </a:lnTo>
                  <a:lnTo>
                    <a:pt x="88316" y="122997"/>
                  </a:lnTo>
                  <a:lnTo>
                    <a:pt x="81028" y="1156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71" name="object 71"/>
            <p:cNvSpPr/>
            <p:nvPr/>
          </p:nvSpPr>
          <p:spPr>
            <a:xfrm>
              <a:off x="15591" y="18047"/>
              <a:ext cx="369" cy="509"/>
            </a:xfrm>
            <a:custGeom>
              <a:avLst/>
              <a:gdLst/>
              <a:ahLst/>
              <a:cxnLst/>
              <a:rect l="l" t="t" r="r" b="b"/>
              <a:pathLst>
                <a:path w="234315" h="323215">
                  <a:moveTo>
                    <a:pt x="84786" y="217158"/>
                  </a:moveTo>
                  <a:lnTo>
                    <a:pt x="37965" y="219549"/>
                  </a:lnTo>
                  <a:lnTo>
                    <a:pt x="2418" y="249276"/>
                  </a:lnTo>
                  <a:lnTo>
                    <a:pt x="0" y="267397"/>
                  </a:lnTo>
                  <a:lnTo>
                    <a:pt x="593" y="274949"/>
                  </a:lnTo>
                  <a:lnTo>
                    <a:pt x="22514" y="309948"/>
                  </a:lnTo>
                  <a:lnTo>
                    <a:pt x="60705" y="322636"/>
                  </a:lnTo>
                  <a:lnTo>
                    <a:pt x="69460" y="322636"/>
                  </a:lnTo>
                  <a:lnTo>
                    <a:pt x="106683" y="310231"/>
                  </a:lnTo>
                  <a:lnTo>
                    <a:pt x="115311" y="301466"/>
                  </a:lnTo>
                  <a:lnTo>
                    <a:pt x="62888" y="301466"/>
                  </a:lnTo>
                  <a:lnTo>
                    <a:pt x="55895" y="300369"/>
                  </a:lnTo>
                  <a:lnTo>
                    <a:pt x="23553" y="277385"/>
                  </a:lnTo>
                  <a:lnTo>
                    <a:pt x="21183" y="267617"/>
                  </a:lnTo>
                  <a:lnTo>
                    <a:pt x="21277" y="264053"/>
                  </a:lnTo>
                  <a:lnTo>
                    <a:pt x="52910" y="237842"/>
                  </a:lnTo>
                  <a:lnTo>
                    <a:pt x="159083" y="237842"/>
                  </a:lnTo>
                  <a:lnTo>
                    <a:pt x="156871" y="236772"/>
                  </a:lnTo>
                  <a:lnTo>
                    <a:pt x="146059" y="231910"/>
                  </a:lnTo>
                  <a:lnTo>
                    <a:pt x="135151" y="227368"/>
                  </a:lnTo>
                  <a:lnTo>
                    <a:pt x="135884" y="222263"/>
                  </a:lnTo>
                  <a:lnTo>
                    <a:pt x="113254" y="222263"/>
                  </a:lnTo>
                  <a:lnTo>
                    <a:pt x="84786" y="217158"/>
                  </a:lnTo>
                  <a:close/>
                </a:path>
                <a:path w="234315" h="323215">
                  <a:moveTo>
                    <a:pt x="159607" y="238095"/>
                  </a:moveTo>
                  <a:lnTo>
                    <a:pt x="66443" y="238095"/>
                  </a:lnTo>
                  <a:lnTo>
                    <a:pt x="73469" y="238144"/>
                  </a:lnTo>
                  <a:lnTo>
                    <a:pt x="80315" y="238463"/>
                  </a:lnTo>
                  <a:lnTo>
                    <a:pt x="113254" y="243432"/>
                  </a:lnTo>
                  <a:lnTo>
                    <a:pt x="112388" y="250313"/>
                  </a:lnTo>
                  <a:lnTo>
                    <a:pt x="98560" y="288159"/>
                  </a:lnTo>
                  <a:lnTo>
                    <a:pt x="89648" y="294895"/>
                  </a:lnTo>
                  <a:lnTo>
                    <a:pt x="85872" y="296477"/>
                  </a:lnTo>
                  <a:lnTo>
                    <a:pt x="78583" y="299884"/>
                  </a:lnTo>
                  <a:lnTo>
                    <a:pt x="74565" y="300981"/>
                  </a:lnTo>
                  <a:lnTo>
                    <a:pt x="70187" y="301466"/>
                  </a:lnTo>
                  <a:lnTo>
                    <a:pt x="115311" y="301466"/>
                  </a:lnTo>
                  <a:lnTo>
                    <a:pt x="132412" y="259486"/>
                  </a:lnTo>
                  <a:lnTo>
                    <a:pt x="133696" y="251470"/>
                  </a:lnTo>
                  <a:lnTo>
                    <a:pt x="185056" y="251470"/>
                  </a:lnTo>
                  <a:lnTo>
                    <a:pt x="178218" y="247451"/>
                  </a:lnTo>
                  <a:lnTo>
                    <a:pt x="167589" y="241953"/>
                  </a:lnTo>
                  <a:lnTo>
                    <a:pt x="159607" y="238095"/>
                  </a:lnTo>
                  <a:close/>
                </a:path>
                <a:path w="234315" h="323215">
                  <a:moveTo>
                    <a:pt x="185056" y="251470"/>
                  </a:moveTo>
                  <a:lnTo>
                    <a:pt x="133696" y="251470"/>
                  </a:lnTo>
                  <a:lnTo>
                    <a:pt x="143756" y="254719"/>
                  </a:lnTo>
                  <a:lnTo>
                    <a:pt x="153495" y="258630"/>
                  </a:lnTo>
                  <a:lnTo>
                    <a:pt x="189624" y="280616"/>
                  </a:lnTo>
                  <a:lnTo>
                    <a:pt x="206697" y="294895"/>
                  </a:lnTo>
                  <a:lnTo>
                    <a:pt x="212530" y="294895"/>
                  </a:lnTo>
                  <a:lnTo>
                    <a:pt x="219829" y="287596"/>
                  </a:lnTo>
                  <a:lnTo>
                    <a:pt x="219829" y="280423"/>
                  </a:lnTo>
                  <a:lnTo>
                    <a:pt x="188619" y="253564"/>
                  </a:lnTo>
                  <a:lnTo>
                    <a:pt x="185056" y="251470"/>
                  </a:lnTo>
                  <a:close/>
                </a:path>
                <a:path w="234315" h="323215">
                  <a:moveTo>
                    <a:pt x="159083" y="237842"/>
                  </a:moveTo>
                  <a:lnTo>
                    <a:pt x="52910" y="237842"/>
                  </a:lnTo>
                  <a:lnTo>
                    <a:pt x="59239" y="238316"/>
                  </a:lnTo>
                  <a:lnTo>
                    <a:pt x="66443" y="238095"/>
                  </a:lnTo>
                  <a:lnTo>
                    <a:pt x="159607" y="238095"/>
                  </a:lnTo>
                  <a:lnTo>
                    <a:pt x="159083" y="237842"/>
                  </a:lnTo>
                  <a:close/>
                </a:path>
                <a:path w="234315" h="323215">
                  <a:moveTo>
                    <a:pt x="223117" y="170441"/>
                  </a:moveTo>
                  <a:lnTo>
                    <a:pt x="113982" y="170441"/>
                  </a:lnTo>
                  <a:lnTo>
                    <a:pt x="115437" y="177730"/>
                  </a:lnTo>
                  <a:lnTo>
                    <a:pt x="115320" y="217433"/>
                  </a:lnTo>
                  <a:lnTo>
                    <a:pt x="113254" y="222263"/>
                  </a:lnTo>
                  <a:lnTo>
                    <a:pt x="135884" y="222263"/>
                  </a:lnTo>
                  <a:lnTo>
                    <a:pt x="136578" y="217433"/>
                  </a:lnTo>
                  <a:lnTo>
                    <a:pt x="136617" y="175546"/>
                  </a:lnTo>
                  <a:lnTo>
                    <a:pt x="135890" y="174819"/>
                  </a:lnTo>
                  <a:lnTo>
                    <a:pt x="135890" y="171169"/>
                  </a:lnTo>
                  <a:lnTo>
                    <a:pt x="221285" y="171169"/>
                  </a:lnTo>
                  <a:lnTo>
                    <a:pt x="222751" y="170684"/>
                  </a:lnTo>
                  <a:lnTo>
                    <a:pt x="223117" y="170441"/>
                  </a:lnTo>
                  <a:close/>
                </a:path>
                <a:path w="234315" h="323215">
                  <a:moveTo>
                    <a:pt x="65082" y="149272"/>
                  </a:moveTo>
                  <a:lnTo>
                    <a:pt x="34789" y="149272"/>
                  </a:lnTo>
                  <a:lnTo>
                    <a:pt x="30897" y="149757"/>
                  </a:lnTo>
                  <a:lnTo>
                    <a:pt x="26994" y="150126"/>
                  </a:lnTo>
                  <a:lnTo>
                    <a:pt x="8870" y="160221"/>
                  </a:lnTo>
                  <a:lnTo>
                    <a:pt x="8873" y="162657"/>
                  </a:lnTo>
                  <a:lnTo>
                    <a:pt x="10329" y="166549"/>
                  </a:lnTo>
                  <a:lnTo>
                    <a:pt x="11173" y="168247"/>
                  </a:lnTo>
                  <a:lnTo>
                    <a:pt x="12153" y="169714"/>
                  </a:lnTo>
                  <a:lnTo>
                    <a:pt x="17269" y="172625"/>
                  </a:lnTo>
                  <a:lnTo>
                    <a:pt x="34789" y="170441"/>
                  </a:lnTo>
                  <a:lnTo>
                    <a:pt x="223117" y="170441"/>
                  </a:lnTo>
                  <a:lnTo>
                    <a:pt x="224217" y="169714"/>
                  </a:lnTo>
                  <a:lnTo>
                    <a:pt x="227128" y="166781"/>
                  </a:lnTo>
                  <a:lnTo>
                    <a:pt x="228236" y="165326"/>
                  </a:lnTo>
                  <a:lnTo>
                    <a:pt x="228953" y="163870"/>
                  </a:lnTo>
                  <a:lnTo>
                    <a:pt x="228953" y="161919"/>
                  </a:lnTo>
                  <a:lnTo>
                    <a:pt x="219829" y="150000"/>
                  </a:lnTo>
                  <a:lnTo>
                    <a:pt x="94279" y="150000"/>
                  </a:lnTo>
                  <a:lnTo>
                    <a:pt x="65082" y="149272"/>
                  </a:lnTo>
                  <a:close/>
                </a:path>
                <a:path w="234315" h="323215">
                  <a:moveTo>
                    <a:pt x="95006" y="170441"/>
                  </a:moveTo>
                  <a:lnTo>
                    <a:pt x="65082" y="170441"/>
                  </a:lnTo>
                  <a:lnTo>
                    <a:pt x="65810" y="171169"/>
                  </a:lnTo>
                  <a:lnTo>
                    <a:pt x="95006" y="170441"/>
                  </a:lnTo>
                  <a:close/>
                </a:path>
                <a:path w="234315" h="323215">
                  <a:moveTo>
                    <a:pt x="228507" y="80648"/>
                  </a:moveTo>
                  <a:lnTo>
                    <a:pt x="60705" y="80648"/>
                  </a:lnTo>
                  <a:lnTo>
                    <a:pt x="113254" y="82842"/>
                  </a:lnTo>
                  <a:lnTo>
                    <a:pt x="113254" y="149272"/>
                  </a:lnTo>
                  <a:lnTo>
                    <a:pt x="94279" y="150000"/>
                  </a:lnTo>
                  <a:lnTo>
                    <a:pt x="134424" y="150000"/>
                  </a:lnTo>
                  <a:lnTo>
                    <a:pt x="134424" y="82114"/>
                  </a:lnTo>
                  <a:lnTo>
                    <a:pt x="149022" y="81386"/>
                  </a:lnTo>
                  <a:lnTo>
                    <a:pt x="226400" y="81386"/>
                  </a:lnTo>
                  <a:lnTo>
                    <a:pt x="228099" y="80901"/>
                  </a:lnTo>
                  <a:lnTo>
                    <a:pt x="228507" y="80648"/>
                  </a:lnTo>
                  <a:close/>
                </a:path>
                <a:path w="234315" h="323215">
                  <a:moveTo>
                    <a:pt x="60705" y="59120"/>
                  </a:moveTo>
                  <a:lnTo>
                    <a:pt x="27479" y="59120"/>
                  </a:lnTo>
                  <a:lnTo>
                    <a:pt x="10698" y="62042"/>
                  </a:lnTo>
                  <a:lnTo>
                    <a:pt x="3388" y="69341"/>
                  </a:lnTo>
                  <a:lnTo>
                    <a:pt x="3388" y="75543"/>
                  </a:lnTo>
                  <a:lnTo>
                    <a:pt x="10698" y="82842"/>
                  </a:lnTo>
                  <a:lnTo>
                    <a:pt x="27479" y="80648"/>
                  </a:lnTo>
                  <a:lnTo>
                    <a:pt x="228507" y="80648"/>
                  </a:lnTo>
                  <a:lnTo>
                    <a:pt x="229681" y="79920"/>
                  </a:lnTo>
                  <a:lnTo>
                    <a:pt x="232602" y="76998"/>
                  </a:lnTo>
                  <a:lnTo>
                    <a:pt x="233562" y="75543"/>
                  </a:lnTo>
                  <a:lnTo>
                    <a:pt x="234058" y="74077"/>
                  </a:lnTo>
                  <a:lnTo>
                    <a:pt x="234058" y="67147"/>
                  </a:lnTo>
                  <a:lnTo>
                    <a:pt x="233562" y="65691"/>
                  </a:lnTo>
                  <a:lnTo>
                    <a:pt x="232602" y="64236"/>
                  </a:lnTo>
                  <a:lnTo>
                    <a:pt x="229681" y="61303"/>
                  </a:lnTo>
                  <a:lnTo>
                    <a:pt x="113982" y="61303"/>
                  </a:lnTo>
                  <a:lnTo>
                    <a:pt x="60705" y="59120"/>
                  </a:lnTo>
                  <a:close/>
                </a:path>
                <a:path w="234315" h="323215">
                  <a:moveTo>
                    <a:pt x="127863" y="0"/>
                  </a:moveTo>
                  <a:lnTo>
                    <a:pt x="125901" y="0"/>
                  </a:lnTo>
                  <a:lnTo>
                    <a:pt x="124203" y="116"/>
                  </a:lnTo>
                  <a:lnTo>
                    <a:pt x="114720" y="7657"/>
                  </a:lnTo>
                  <a:lnTo>
                    <a:pt x="113739" y="11919"/>
                  </a:lnTo>
                  <a:lnTo>
                    <a:pt x="113254" y="13859"/>
                  </a:lnTo>
                  <a:lnTo>
                    <a:pt x="113254" y="48899"/>
                  </a:lnTo>
                  <a:lnTo>
                    <a:pt x="113982" y="49627"/>
                  </a:lnTo>
                  <a:lnTo>
                    <a:pt x="113982" y="61303"/>
                  </a:lnTo>
                  <a:lnTo>
                    <a:pt x="229681" y="61303"/>
                  </a:lnTo>
                  <a:lnTo>
                    <a:pt x="228494" y="60575"/>
                  </a:lnTo>
                  <a:lnTo>
                    <a:pt x="135151" y="60575"/>
                  </a:lnTo>
                  <a:lnTo>
                    <a:pt x="134469" y="49627"/>
                  </a:lnTo>
                  <a:lnTo>
                    <a:pt x="134424" y="16053"/>
                  </a:lnTo>
                  <a:lnTo>
                    <a:pt x="135151" y="15325"/>
                  </a:lnTo>
                  <a:lnTo>
                    <a:pt x="135151" y="7288"/>
                  </a:lnTo>
                  <a:lnTo>
                    <a:pt x="134656" y="5822"/>
                  </a:lnTo>
                  <a:lnTo>
                    <a:pt x="133696" y="4377"/>
                  </a:lnTo>
                  <a:lnTo>
                    <a:pt x="130774" y="1445"/>
                  </a:lnTo>
                  <a:lnTo>
                    <a:pt x="129318" y="485"/>
                  </a:lnTo>
                  <a:lnTo>
                    <a:pt x="127863" y="0"/>
                  </a:lnTo>
                  <a:close/>
                </a:path>
                <a:path w="234315" h="323215">
                  <a:moveTo>
                    <a:pt x="226400" y="59848"/>
                  </a:moveTo>
                  <a:lnTo>
                    <a:pt x="149022" y="59848"/>
                  </a:lnTo>
                  <a:lnTo>
                    <a:pt x="148294" y="60575"/>
                  </a:lnTo>
                  <a:lnTo>
                    <a:pt x="228494" y="60575"/>
                  </a:lnTo>
                  <a:lnTo>
                    <a:pt x="228099" y="60333"/>
                  </a:lnTo>
                  <a:lnTo>
                    <a:pt x="226400" y="59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72" name="object 72"/>
            <p:cNvSpPr/>
            <p:nvPr/>
          </p:nvSpPr>
          <p:spPr>
            <a:xfrm>
              <a:off x="16134" y="18045"/>
              <a:ext cx="451" cy="514"/>
            </a:xfrm>
            <a:custGeom>
              <a:avLst/>
              <a:gdLst/>
              <a:ahLst/>
              <a:cxnLst/>
              <a:rect l="l" t="t" r="r" b="b"/>
              <a:pathLst>
                <a:path w="286384" h="326390">
                  <a:moveTo>
                    <a:pt x="171955" y="230300"/>
                  </a:moveTo>
                  <a:lnTo>
                    <a:pt x="150010" y="230300"/>
                  </a:lnTo>
                  <a:lnTo>
                    <a:pt x="149159" y="241122"/>
                  </a:lnTo>
                  <a:lnTo>
                    <a:pt x="148278" y="250788"/>
                  </a:lnTo>
                  <a:lnTo>
                    <a:pt x="143163" y="291756"/>
                  </a:lnTo>
                  <a:lnTo>
                    <a:pt x="139812" y="311571"/>
                  </a:lnTo>
                  <a:lnTo>
                    <a:pt x="139789" y="318870"/>
                  </a:lnTo>
                  <a:lnTo>
                    <a:pt x="140517" y="320452"/>
                  </a:lnTo>
                  <a:lnTo>
                    <a:pt x="141973" y="321918"/>
                  </a:lnTo>
                  <a:lnTo>
                    <a:pt x="150010" y="326296"/>
                  </a:lnTo>
                  <a:lnTo>
                    <a:pt x="158037" y="323374"/>
                  </a:lnTo>
                  <a:lnTo>
                    <a:pt x="160768" y="311571"/>
                  </a:lnTo>
                  <a:lnTo>
                    <a:pt x="163138" y="299515"/>
                  </a:lnTo>
                  <a:lnTo>
                    <a:pt x="165147" y="287205"/>
                  </a:lnTo>
                  <a:lnTo>
                    <a:pt x="166792" y="274643"/>
                  </a:lnTo>
                  <a:lnTo>
                    <a:pt x="171955" y="230300"/>
                  </a:lnTo>
                  <a:close/>
                </a:path>
                <a:path w="286384" h="326390">
                  <a:moveTo>
                    <a:pt x="116585" y="124910"/>
                  </a:moveTo>
                  <a:lnTo>
                    <a:pt x="80044" y="139968"/>
                  </a:lnTo>
                  <a:lnTo>
                    <a:pt x="57295" y="177751"/>
                  </a:lnTo>
                  <a:lnTo>
                    <a:pt x="57205" y="184923"/>
                  </a:lnTo>
                  <a:lnTo>
                    <a:pt x="57576" y="191162"/>
                  </a:lnTo>
                  <a:lnTo>
                    <a:pt x="77737" y="230796"/>
                  </a:lnTo>
                  <a:lnTo>
                    <a:pt x="118367" y="245879"/>
                  </a:lnTo>
                  <a:lnTo>
                    <a:pt x="125181" y="244413"/>
                  </a:lnTo>
                  <a:lnTo>
                    <a:pt x="136857" y="236639"/>
                  </a:lnTo>
                  <a:lnTo>
                    <a:pt x="142711" y="233222"/>
                  </a:lnTo>
                  <a:lnTo>
                    <a:pt x="148544" y="230300"/>
                  </a:lnTo>
                  <a:lnTo>
                    <a:pt x="171955" y="230300"/>
                  </a:lnTo>
                  <a:lnTo>
                    <a:pt x="172635" y="224457"/>
                  </a:lnTo>
                  <a:lnTo>
                    <a:pt x="172600" y="223729"/>
                  </a:lnTo>
                  <a:lnTo>
                    <a:pt x="117154" y="223729"/>
                  </a:lnTo>
                  <a:lnTo>
                    <a:pt x="111806" y="223244"/>
                  </a:lnTo>
                  <a:lnTo>
                    <a:pt x="80047" y="197328"/>
                  </a:lnTo>
                  <a:lnTo>
                    <a:pt x="77979" y="183826"/>
                  </a:lnTo>
                  <a:lnTo>
                    <a:pt x="78591" y="179196"/>
                  </a:lnTo>
                  <a:lnTo>
                    <a:pt x="107903" y="148312"/>
                  </a:lnTo>
                  <a:lnTo>
                    <a:pt x="119105" y="145865"/>
                  </a:lnTo>
                  <a:lnTo>
                    <a:pt x="173363" y="145865"/>
                  </a:lnTo>
                  <a:lnTo>
                    <a:pt x="173363" y="135402"/>
                  </a:lnTo>
                  <a:lnTo>
                    <a:pt x="152194" y="135402"/>
                  </a:lnTo>
                  <a:lnTo>
                    <a:pt x="148291" y="132005"/>
                  </a:lnTo>
                  <a:lnTo>
                    <a:pt x="143924" y="129453"/>
                  </a:lnTo>
                  <a:lnTo>
                    <a:pt x="134189" y="126035"/>
                  </a:lnTo>
                  <a:lnTo>
                    <a:pt x="129073" y="125181"/>
                  </a:lnTo>
                  <a:lnTo>
                    <a:pt x="123725" y="125181"/>
                  </a:lnTo>
                  <a:lnTo>
                    <a:pt x="116585" y="124910"/>
                  </a:lnTo>
                  <a:close/>
                </a:path>
                <a:path w="286384" h="326390">
                  <a:moveTo>
                    <a:pt x="173363" y="145865"/>
                  </a:moveTo>
                  <a:lnTo>
                    <a:pt x="119105" y="145865"/>
                  </a:lnTo>
                  <a:lnTo>
                    <a:pt x="124822" y="146350"/>
                  </a:lnTo>
                  <a:lnTo>
                    <a:pt x="135053" y="149272"/>
                  </a:lnTo>
                  <a:lnTo>
                    <a:pt x="150010" y="177013"/>
                  </a:lnTo>
                  <a:lnTo>
                    <a:pt x="150010" y="182856"/>
                  </a:lnTo>
                  <a:lnTo>
                    <a:pt x="130286" y="215101"/>
                  </a:lnTo>
                  <a:lnTo>
                    <a:pt x="127607" y="216925"/>
                  </a:lnTo>
                  <a:lnTo>
                    <a:pt x="125181" y="219351"/>
                  </a:lnTo>
                  <a:lnTo>
                    <a:pt x="117154" y="223729"/>
                  </a:lnTo>
                  <a:lnTo>
                    <a:pt x="172600" y="223729"/>
                  </a:lnTo>
                  <a:lnTo>
                    <a:pt x="171169" y="194533"/>
                  </a:lnTo>
                  <a:lnTo>
                    <a:pt x="171296" y="184923"/>
                  </a:lnTo>
                  <a:lnTo>
                    <a:pt x="171781" y="175673"/>
                  </a:lnTo>
                  <a:lnTo>
                    <a:pt x="172393" y="171180"/>
                  </a:lnTo>
                  <a:lnTo>
                    <a:pt x="173363" y="166802"/>
                  </a:lnTo>
                  <a:lnTo>
                    <a:pt x="173363" y="145865"/>
                  </a:lnTo>
                  <a:close/>
                </a:path>
                <a:path w="286384" h="326390">
                  <a:moveTo>
                    <a:pt x="171907" y="93801"/>
                  </a:moveTo>
                  <a:lnTo>
                    <a:pt x="150738" y="93801"/>
                  </a:lnTo>
                  <a:lnTo>
                    <a:pt x="152194" y="120076"/>
                  </a:lnTo>
                  <a:lnTo>
                    <a:pt x="152194" y="135402"/>
                  </a:lnTo>
                  <a:lnTo>
                    <a:pt x="173363" y="135402"/>
                  </a:lnTo>
                  <a:lnTo>
                    <a:pt x="173363" y="120076"/>
                  </a:lnTo>
                  <a:lnTo>
                    <a:pt x="172010" y="98360"/>
                  </a:lnTo>
                  <a:lnTo>
                    <a:pt x="171907" y="93801"/>
                  </a:lnTo>
                  <a:close/>
                </a:path>
                <a:path w="286384" h="326390">
                  <a:moveTo>
                    <a:pt x="275202" y="70079"/>
                  </a:moveTo>
                  <a:lnTo>
                    <a:pt x="267407" y="70079"/>
                  </a:lnTo>
                  <a:lnTo>
                    <a:pt x="259560" y="70195"/>
                  </a:lnTo>
                  <a:lnTo>
                    <a:pt x="243738" y="70680"/>
                  </a:lnTo>
                  <a:lnTo>
                    <a:pt x="235890" y="71292"/>
                  </a:lnTo>
                  <a:lnTo>
                    <a:pt x="228117" y="72273"/>
                  </a:lnTo>
                  <a:lnTo>
                    <a:pt x="86502" y="72273"/>
                  </a:lnTo>
                  <a:lnTo>
                    <a:pt x="76930" y="73547"/>
                  </a:lnTo>
                  <a:lnTo>
                    <a:pt x="67200" y="74456"/>
                  </a:lnTo>
                  <a:lnTo>
                    <a:pt x="57311" y="75002"/>
                  </a:lnTo>
                  <a:lnTo>
                    <a:pt x="37167" y="75344"/>
                  </a:lnTo>
                  <a:lnTo>
                    <a:pt x="27143" y="75824"/>
                  </a:lnTo>
                  <a:lnTo>
                    <a:pt x="0" y="85046"/>
                  </a:lnTo>
                  <a:lnTo>
                    <a:pt x="53" y="92335"/>
                  </a:lnTo>
                  <a:lnTo>
                    <a:pt x="727" y="93801"/>
                  </a:lnTo>
                  <a:lnTo>
                    <a:pt x="2193" y="95257"/>
                  </a:lnTo>
                  <a:lnTo>
                    <a:pt x="10231" y="99634"/>
                  </a:lnTo>
                  <a:lnTo>
                    <a:pt x="19449" y="98360"/>
                  </a:lnTo>
                  <a:lnTo>
                    <a:pt x="28877" y="97451"/>
                  </a:lnTo>
                  <a:lnTo>
                    <a:pt x="38514" y="96905"/>
                  </a:lnTo>
                  <a:lnTo>
                    <a:pt x="58204" y="96539"/>
                  </a:lnTo>
                  <a:lnTo>
                    <a:pt x="67843" y="95990"/>
                  </a:lnTo>
                  <a:lnTo>
                    <a:pt x="77276" y="95076"/>
                  </a:lnTo>
                  <a:lnTo>
                    <a:pt x="86502" y="93801"/>
                  </a:lnTo>
                  <a:lnTo>
                    <a:pt x="171907" y="93801"/>
                  </a:lnTo>
                  <a:lnTo>
                    <a:pt x="171907" y="93063"/>
                  </a:lnTo>
                  <a:lnTo>
                    <a:pt x="176295" y="92335"/>
                  </a:lnTo>
                  <a:lnTo>
                    <a:pt x="241251" y="92335"/>
                  </a:lnTo>
                  <a:lnTo>
                    <a:pt x="257682" y="91618"/>
                  </a:lnTo>
                  <a:lnTo>
                    <a:pt x="280658" y="91618"/>
                  </a:lnTo>
                  <a:lnTo>
                    <a:pt x="281773" y="90879"/>
                  </a:lnTo>
                  <a:lnTo>
                    <a:pt x="284685" y="87958"/>
                  </a:lnTo>
                  <a:lnTo>
                    <a:pt x="285655" y="86491"/>
                  </a:lnTo>
                  <a:lnTo>
                    <a:pt x="286140" y="85046"/>
                  </a:lnTo>
                  <a:lnTo>
                    <a:pt x="286086" y="77737"/>
                  </a:lnTo>
                  <a:lnTo>
                    <a:pt x="285412" y="76165"/>
                  </a:lnTo>
                  <a:lnTo>
                    <a:pt x="283957" y="74456"/>
                  </a:lnTo>
                  <a:lnTo>
                    <a:pt x="275202" y="70079"/>
                  </a:lnTo>
                  <a:close/>
                </a:path>
                <a:path w="286384" h="326390">
                  <a:moveTo>
                    <a:pt x="241251" y="92335"/>
                  </a:moveTo>
                  <a:lnTo>
                    <a:pt x="176295" y="92335"/>
                  </a:lnTo>
                  <a:lnTo>
                    <a:pt x="207665" y="93801"/>
                  </a:lnTo>
                  <a:lnTo>
                    <a:pt x="241251" y="92335"/>
                  </a:lnTo>
                  <a:close/>
                </a:path>
                <a:path w="286384" h="326390">
                  <a:moveTo>
                    <a:pt x="280658" y="91618"/>
                  </a:moveTo>
                  <a:lnTo>
                    <a:pt x="257682" y="91618"/>
                  </a:lnTo>
                  <a:lnTo>
                    <a:pt x="273008" y="92335"/>
                  </a:lnTo>
                  <a:lnTo>
                    <a:pt x="278841" y="92335"/>
                  </a:lnTo>
                  <a:lnTo>
                    <a:pt x="280307" y="91850"/>
                  </a:lnTo>
                  <a:lnTo>
                    <a:pt x="280658" y="91618"/>
                  </a:lnTo>
                  <a:close/>
                </a:path>
                <a:path w="286384" h="326390">
                  <a:moveTo>
                    <a:pt x="161687" y="0"/>
                  </a:moveTo>
                  <a:lnTo>
                    <a:pt x="155843" y="0"/>
                  </a:lnTo>
                  <a:lnTo>
                    <a:pt x="153902" y="970"/>
                  </a:lnTo>
                  <a:lnTo>
                    <a:pt x="152194" y="2183"/>
                  </a:lnTo>
                  <a:lnTo>
                    <a:pt x="149282" y="5105"/>
                  </a:lnTo>
                  <a:lnTo>
                    <a:pt x="148059" y="6813"/>
                  </a:lnTo>
                  <a:lnTo>
                    <a:pt x="147078" y="8754"/>
                  </a:lnTo>
                  <a:lnTo>
                    <a:pt x="148544" y="20441"/>
                  </a:lnTo>
                  <a:lnTo>
                    <a:pt x="148544" y="51821"/>
                  </a:lnTo>
                  <a:lnTo>
                    <a:pt x="149282" y="52559"/>
                  </a:lnTo>
                  <a:lnTo>
                    <a:pt x="149282" y="72273"/>
                  </a:lnTo>
                  <a:lnTo>
                    <a:pt x="228117" y="72273"/>
                  </a:lnTo>
                  <a:lnTo>
                    <a:pt x="209738" y="71535"/>
                  </a:lnTo>
                  <a:lnTo>
                    <a:pt x="170441" y="71535"/>
                  </a:lnTo>
                  <a:lnTo>
                    <a:pt x="169751" y="52559"/>
                  </a:lnTo>
                  <a:lnTo>
                    <a:pt x="169724" y="20441"/>
                  </a:lnTo>
                  <a:lnTo>
                    <a:pt x="168258" y="15325"/>
                  </a:lnTo>
                  <a:lnTo>
                    <a:pt x="168975" y="13132"/>
                  </a:lnTo>
                  <a:lnTo>
                    <a:pt x="168975" y="7299"/>
                  </a:lnTo>
                  <a:lnTo>
                    <a:pt x="168490" y="5843"/>
                  </a:lnTo>
                  <a:lnTo>
                    <a:pt x="167530" y="4377"/>
                  </a:lnTo>
                  <a:lnTo>
                    <a:pt x="164608" y="1466"/>
                  </a:lnTo>
                  <a:lnTo>
                    <a:pt x="163153" y="485"/>
                  </a:lnTo>
                  <a:lnTo>
                    <a:pt x="161687" y="0"/>
                  </a:lnTo>
                  <a:close/>
                </a:path>
                <a:path w="286384" h="326390">
                  <a:moveTo>
                    <a:pt x="191621" y="70807"/>
                  </a:moveTo>
                  <a:lnTo>
                    <a:pt x="175546" y="71535"/>
                  </a:lnTo>
                  <a:lnTo>
                    <a:pt x="209738" y="71535"/>
                  </a:lnTo>
                  <a:lnTo>
                    <a:pt x="191621" y="70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73" name="object 73"/>
            <p:cNvSpPr/>
            <p:nvPr/>
          </p:nvSpPr>
          <p:spPr>
            <a:xfrm>
              <a:off x="16731" y="18431"/>
              <a:ext cx="151" cy="1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74" name="object 74"/>
            <p:cNvSpPr/>
            <p:nvPr/>
          </p:nvSpPr>
          <p:spPr>
            <a:xfrm>
              <a:off x="4971" y="19021"/>
              <a:ext cx="422" cy="401"/>
            </a:xfrm>
            <a:custGeom>
              <a:avLst/>
              <a:gdLst/>
              <a:ahLst/>
              <a:cxnLst/>
              <a:rect l="l" t="t" r="r" b="b"/>
              <a:pathLst>
                <a:path w="267970" h="254634">
                  <a:moveTo>
                    <a:pt x="217798" y="21169"/>
                  </a:moveTo>
                  <a:lnTo>
                    <a:pt x="73272" y="21169"/>
                  </a:lnTo>
                  <a:lnTo>
                    <a:pt x="86474" y="23586"/>
                  </a:lnTo>
                  <a:lnTo>
                    <a:pt x="99814" y="25364"/>
                  </a:lnTo>
                  <a:lnTo>
                    <a:pt x="113296" y="26506"/>
                  </a:lnTo>
                  <a:lnTo>
                    <a:pt x="140535" y="27395"/>
                  </a:lnTo>
                  <a:lnTo>
                    <a:pt x="154013" y="28192"/>
                  </a:lnTo>
                  <a:lnTo>
                    <a:pt x="167353" y="29399"/>
                  </a:lnTo>
                  <a:lnTo>
                    <a:pt x="180554" y="31010"/>
                  </a:lnTo>
                  <a:lnTo>
                    <a:pt x="158384" y="56244"/>
                  </a:lnTo>
                  <a:lnTo>
                    <a:pt x="136397" y="81568"/>
                  </a:lnTo>
                  <a:lnTo>
                    <a:pt x="92976" y="132490"/>
                  </a:lnTo>
                  <a:lnTo>
                    <a:pt x="50904" y="184771"/>
                  </a:lnTo>
                  <a:lnTo>
                    <a:pt x="10850" y="239424"/>
                  </a:lnTo>
                  <a:lnTo>
                    <a:pt x="10850" y="246723"/>
                  </a:lnTo>
                  <a:lnTo>
                    <a:pt x="18149" y="254022"/>
                  </a:lnTo>
                  <a:lnTo>
                    <a:pt x="23993" y="254022"/>
                  </a:lnTo>
                  <a:lnTo>
                    <a:pt x="35920" y="238343"/>
                  </a:lnTo>
                  <a:lnTo>
                    <a:pt x="47985" y="222682"/>
                  </a:lnTo>
                  <a:lnTo>
                    <a:pt x="60187" y="207041"/>
                  </a:lnTo>
                  <a:lnTo>
                    <a:pt x="73390" y="190334"/>
                  </a:lnTo>
                  <a:lnTo>
                    <a:pt x="85770" y="174819"/>
                  </a:lnTo>
                  <a:lnTo>
                    <a:pt x="122172" y="129558"/>
                  </a:lnTo>
                  <a:lnTo>
                    <a:pt x="155055" y="129558"/>
                  </a:lnTo>
                  <a:lnTo>
                    <a:pt x="137498" y="113504"/>
                  </a:lnTo>
                  <a:lnTo>
                    <a:pt x="185680" y="57306"/>
                  </a:lnTo>
                  <a:lnTo>
                    <a:pt x="189562" y="53403"/>
                  </a:lnTo>
                  <a:lnTo>
                    <a:pt x="193454" y="49395"/>
                  </a:lnTo>
                  <a:lnTo>
                    <a:pt x="201238" y="41115"/>
                  </a:lnTo>
                  <a:lnTo>
                    <a:pt x="205626" y="37834"/>
                  </a:lnTo>
                  <a:lnTo>
                    <a:pt x="210489" y="35398"/>
                  </a:lnTo>
                  <a:lnTo>
                    <a:pt x="211955" y="34923"/>
                  </a:lnTo>
                  <a:lnTo>
                    <a:pt x="213421" y="33942"/>
                  </a:lnTo>
                  <a:lnTo>
                    <a:pt x="216332" y="31010"/>
                  </a:lnTo>
                  <a:lnTo>
                    <a:pt x="217313" y="29565"/>
                  </a:lnTo>
                  <a:lnTo>
                    <a:pt x="217767" y="28192"/>
                  </a:lnTo>
                  <a:lnTo>
                    <a:pt x="217798" y="21169"/>
                  </a:lnTo>
                  <a:close/>
                </a:path>
                <a:path w="267970" h="254634">
                  <a:moveTo>
                    <a:pt x="155055" y="129558"/>
                  </a:moveTo>
                  <a:lnTo>
                    <a:pt x="122172" y="129558"/>
                  </a:lnTo>
                  <a:lnTo>
                    <a:pt x="139232" y="144587"/>
                  </a:lnTo>
                  <a:lnTo>
                    <a:pt x="156111" y="159725"/>
                  </a:lnTo>
                  <a:lnTo>
                    <a:pt x="189400" y="190401"/>
                  </a:lnTo>
                  <a:lnTo>
                    <a:pt x="221905" y="221494"/>
                  </a:lnTo>
                  <a:lnTo>
                    <a:pt x="253935" y="253294"/>
                  </a:lnTo>
                  <a:lnTo>
                    <a:pt x="260496" y="253294"/>
                  </a:lnTo>
                  <a:lnTo>
                    <a:pt x="267795" y="245985"/>
                  </a:lnTo>
                  <a:lnTo>
                    <a:pt x="267795" y="240162"/>
                  </a:lnTo>
                  <a:lnTo>
                    <a:pt x="252612" y="223073"/>
                  </a:lnTo>
                  <a:lnTo>
                    <a:pt x="236998" y="206486"/>
                  </a:lnTo>
                  <a:lnTo>
                    <a:pt x="220882" y="190334"/>
                  </a:lnTo>
                  <a:lnTo>
                    <a:pt x="204476" y="174819"/>
                  </a:lnTo>
                  <a:lnTo>
                    <a:pt x="155055" y="129558"/>
                  </a:lnTo>
                  <a:close/>
                </a:path>
                <a:path w="267970" h="254634">
                  <a:moveTo>
                    <a:pt x="73272" y="0"/>
                  </a:moveTo>
                  <a:lnTo>
                    <a:pt x="12306" y="0"/>
                  </a:lnTo>
                  <a:lnTo>
                    <a:pt x="7201" y="717"/>
                  </a:lnTo>
                  <a:lnTo>
                    <a:pt x="0" y="7751"/>
                  </a:lnTo>
                  <a:lnTo>
                    <a:pt x="18" y="11665"/>
                  </a:lnTo>
                  <a:lnTo>
                    <a:pt x="503" y="14598"/>
                  </a:lnTo>
                  <a:lnTo>
                    <a:pt x="1125" y="16053"/>
                  </a:lnTo>
                  <a:lnTo>
                    <a:pt x="2096" y="17509"/>
                  </a:lnTo>
                  <a:lnTo>
                    <a:pt x="10123" y="21897"/>
                  </a:lnTo>
                  <a:lnTo>
                    <a:pt x="13772" y="21169"/>
                  </a:lnTo>
                  <a:lnTo>
                    <a:pt x="217798" y="21169"/>
                  </a:lnTo>
                  <a:lnTo>
                    <a:pt x="217798" y="19956"/>
                  </a:lnTo>
                  <a:lnTo>
                    <a:pt x="217060" y="18237"/>
                  </a:lnTo>
                  <a:lnTo>
                    <a:pt x="162906" y="7751"/>
                  </a:lnTo>
                  <a:lnTo>
                    <a:pt x="126638" y="5605"/>
                  </a:lnTo>
                  <a:lnTo>
                    <a:pt x="108663" y="4194"/>
                  </a:lnTo>
                  <a:lnTo>
                    <a:pt x="90874" y="2325"/>
                  </a:lnTo>
                  <a:lnTo>
                    <a:pt x="73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75" name="object 75"/>
            <p:cNvSpPr/>
            <p:nvPr/>
          </p:nvSpPr>
          <p:spPr>
            <a:xfrm>
              <a:off x="5550" y="18988"/>
              <a:ext cx="463" cy="464"/>
            </a:xfrm>
            <a:custGeom>
              <a:avLst/>
              <a:gdLst/>
              <a:ahLst/>
              <a:cxnLst/>
              <a:rect l="l" t="t" r="r" b="b"/>
              <a:pathLst>
                <a:path w="294004" h="294640">
                  <a:moveTo>
                    <a:pt x="242301" y="21179"/>
                  </a:moveTo>
                  <a:lnTo>
                    <a:pt x="63094" y="21179"/>
                  </a:lnTo>
                  <a:lnTo>
                    <a:pt x="82390" y="22017"/>
                  </a:lnTo>
                  <a:lnTo>
                    <a:pt x="101597" y="23089"/>
                  </a:lnTo>
                  <a:lnTo>
                    <a:pt x="120715" y="24389"/>
                  </a:lnTo>
                  <a:lnTo>
                    <a:pt x="139745" y="25915"/>
                  </a:lnTo>
                  <a:lnTo>
                    <a:pt x="215657" y="32845"/>
                  </a:lnTo>
                  <a:lnTo>
                    <a:pt x="235002" y="31390"/>
                  </a:lnTo>
                  <a:lnTo>
                    <a:pt x="242200" y="24389"/>
                  </a:lnTo>
                  <a:lnTo>
                    <a:pt x="242301" y="21179"/>
                  </a:lnTo>
                  <a:close/>
                </a:path>
                <a:path w="294004" h="294640">
                  <a:moveTo>
                    <a:pt x="90107" y="0"/>
                  </a:moveTo>
                  <a:lnTo>
                    <a:pt x="58706" y="0"/>
                  </a:lnTo>
                  <a:lnTo>
                    <a:pt x="55056" y="1223"/>
                  </a:lnTo>
                  <a:lnTo>
                    <a:pt x="49234" y="14608"/>
                  </a:lnTo>
                  <a:lnTo>
                    <a:pt x="49709" y="16064"/>
                  </a:lnTo>
                  <a:lnTo>
                    <a:pt x="50679" y="17519"/>
                  </a:lnTo>
                  <a:lnTo>
                    <a:pt x="53601" y="20441"/>
                  </a:lnTo>
                  <a:lnTo>
                    <a:pt x="55056" y="21412"/>
                  </a:lnTo>
                  <a:lnTo>
                    <a:pt x="56522" y="21897"/>
                  </a:lnTo>
                  <a:lnTo>
                    <a:pt x="63094" y="21179"/>
                  </a:lnTo>
                  <a:lnTo>
                    <a:pt x="242301" y="21179"/>
                  </a:lnTo>
                  <a:lnTo>
                    <a:pt x="242301" y="18247"/>
                  </a:lnTo>
                  <a:lnTo>
                    <a:pt x="241805" y="16792"/>
                  </a:lnTo>
                  <a:lnTo>
                    <a:pt x="240845" y="15336"/>
                  </a:lnTo>
                  <a:lnTo>
                    <a:pt x="237913" y="12414"/>
                  </a:lnTo>
                  <a:lnTo>
                    <a:pt x="236805" y="11676"/>
                  </a:lnTo>
                  <a:lnTo>
                    <a:pt x="221501" y="11676"/>
                  </a:lnTo>
                  <a:lnTo>
                    <a:pt x="172018" y="7711"/>
                  </a:lnTo>
                  <a:lnTo>
                    <a:pt x="138887" y="5341"/>
                  </a:lnTo>
                  <a:lnTo>
                    <a:pt x="122487" y="3835"/>
                  </a:lnTo>
                  <a:lnTo>
                    <a:pt x="106227" y="2054"/>
                  </a:lnTo>
                  <a:lnTo>
                    <a:pt x="90107" y="0"/>
                  </a:lnTo>
                  <a:close/>
                </a:path>
                <a:path w="294004" h="294640">
                  <a:moveTo>
                    <a:pt x="235002" y="10948"/>
                  </a:moveTo>
                  <a:lnTo>
                    <a:pt x="221501" y="11676"/>
                  </a:lnTo>
                  <a:lnTo>
                    <a:pt x="236805" y="11676"/>
                  </a:lnTo>
                  <a:lnTo>
                    <a:pt x="236457" y="11444"/>
                  </a:lnTo>
                  <a:lnTo>
                    <a:pt x="235002" y="10948"/>
                  </a:lnTo>
                  <a:close/>
                </a:path>
                <a:path w="294004" h="294640">
                  <a:moveTo>
                    <a:pt x="293394" y="110593"/>
                  </a:moveTo>
                  <a:lnTo>
                    <a:pt x="77692" y="110593"/>
                  </a:lnTo>
                  <a:lnTo>
                    <a:pt x="98134" y="112777"/>
                  </a:lnTo>
                  <a:lnTo>
                    <a:pt x="130252" y="112777"/>
                  </a:lnTo>
                  <a:lnTo>
                    <a:pt x="140472" y="113504"/>
                  </a:lnTo>
                  <a:lnTo>
                    <a:pt x="133307" y="134941"/>
                  </a:lnTo>
                  <a:lnTo>
                    <a:pt x="125687" y="156169"/>
                  </a:lnTo>
                  <a:lnTo>
                    <a:pt x="117612" y="177189"/>
                  </a:lnTo>
                  <a:lnTo>
                    <a:pt x="109082" y="198003"/>
                  </a:lnTo>
                  <a:lnTo>
                    <a:pt x="100684" y="218818"/>
                  </a:lnTo>
                  <a:lnTo>
                    <a:pt x="93020" y="239841"/>
                  </a:lnTo>
                  <a:lnTo>
                    <a:pt x="86088" y="261069"/>
                  </a:lnTo>
                  <a:lnTo>
                    <a:pt x="79886" y="282501"/>
                  </a:lnTo>
                  <a:lnTo>
                    <a:pt x="80603" y="286878"/>
                  </a:lnTo>
                  <a:lnTo>
                    <a:pt x="87923" y="294178"/>
                  </a:lnTo>
                  <a:lnTo>
                    <a:pt x="89853" y="294178"/>
                  </a:lnTo>
                  <a:lnTo>
                    <a:pt x="104924" y="269438"/>
                  </a:lnTo>
                  <a:lnTo>
                    <a:pt x="112910" y="247050"/>
                  </a:lnTo>
                  <a:lnTo>
                    <a:pt x="121352" y="224821"/>
                  </a:lnTo>
                  <a:lnTo>
                    <a:pt x="130252" y="202749"/>
                  </a:lnTo>
                  <a:lnTo>
                    <a:pt x="139236" y="180723"/>
                  </a:lnTo>
                  <a:lnTo>
                    <a:pt x="147948" y="158630"/>
                  </a:lnTo>
                  <a:lnTo>
                    <a:pt x="156387" y="136470"/>
                  </a:lnTo>
                  <a:lnTo>
                    <a:pt x="164553" y="114243"/>
                  </a:lnTo>
                  <a:lnTo>
                    <a:pt x="293394" y="114243"/>
                  </a:lnTo>
                  <a:lnTo>
                    <a:pt x="293394" y="110593"/>
                  </a:lnTo>
                  <a:close/>
                </a:path>
                <a:path w="294004" h="294640">
                  <a:moveTo>
                    <a:pt x="293394" y="114243"/>
                  </a:moveTo>
                  <a:lnTo>
                    <a:pt x="164553" y="114243"/>
                  </a:lnTo>
                  <a:lnTo>
                    <a:pt x="179097" y="114403"/>
                  </a:lnTo>
                  <a:lnTo>
                    <a:pt x="193525" y="114882"/>
                  </a:lnTo>
                  <a:lnTo>
                    <a:pt x="207838" y="115680"/>
                  </a:lnTo>
                  <a:lnTo>
                    <a:pt x="222038" y="116795"/>
                  </a:lnTo>
                  <a:lnTo>
                    <a:pt x="278068" y="122280"/>
                  </a:lnTo>
                  <a:lnTo>
                    <a:pt x="286106" y="122280"/>
                  </a:lnTo>
                  <a:lnTo>
                    <a:pt x="293394" y="114970"/>
                  </a:lnTo>
                  <a:lnTo>
                    <a:pt x="293394" y="114243"/>
                  </a:lnTo>
                  <a:close/>
                </a:path>
                <a:path w="294004" h="294640">
                  <a:moveTo>
                    <a:pt x="77692" y="89424"/>
                  </a:moveTo>
                  <a:lnTo>
                    <a:pt x="34256" y="89424"/>
                  </a:lnTo>
                  <a:lnTo>
                    <a:pt x="7243" y="90879"/>
                  </a:lnTo>
                  <a:lnTo>
                    <a:pt x="0" y="98044"/>
                  </a:lnTo>
                  <a:lnTo>
                    <a:pt x="81" y="101828"/>
                  </a:lnTo>
                  <a:lnTo>
                    <a:pt x="545" y="104750"/>
                  </a:lnTo>
                  <a:lnTo>
                    <a:pt x="1168" y="106205"/>
                  </a:lnTo>
                  <a:lnTo>
                    <a:pt x="2138" y="107671"/>
                  </a:lnTo>
                  <a:lnTo>
                    <a:pt x="10175" y="112049"/>
                  </a:lnTo>
                  <a:lnTo>
                    <a:pt x="34256" y="110593"/>
                  </a:lnTo>
                  <a:lnTo>
                    <a:pt x="293394" y="110593"/>
                  </a:lnTo>
                  <a:lnTo>
                    <a:pt x="252640" y="98044"/>
                  </a:lnTo>
                  <a:lnTo>
                    <a:pt x="198924" y="93851"/>
                  </a:lnTo>
                  <a:lnTo>
                    <a:pt x="185733" y="93073"/>
                  </a:lnTo>
                  <a:lnTo>
                    <a:pt x="143384" y="93073"/>
                  </a:lnTo>
                  <a:lnTo>
                    <a:pt x="130252" y="91607"/>
                  </a:lnTo>
                  <a:lnTo>
                    <a:pt x="98134" y="91607"/>
                  </a:lnTo>
                  <a:lnTo>
                    <a:pt x="77692" y="89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76" name="object 76"/>
            <p:cNvSpPr/>
            <p:nvPr/>
          </p:nvSpPr>
          <p:spPr>
            <a:xfrm>
              <a:off x="6186" y="18963"/>
              <a:ext cx="403" cy="496"/>
            </a:xfrm>
            <a:custGeom>
              <a:avLst/>
              <a:gdLst/>
              <a:ahLst/>
              <a:cxnLst/>
              <a:rect l="l" t="t" r="r" b="b"/>
              <a:pathLst>
                <a:path w="255904" h="314959">
                  <a:moveTo>
                    <a:pt x="138997" y="186506"/>
                  </a:moveTo>
                  <a:lnTo>
                    <a:pt x="117827" y="186506"/>
                  </a:lnTo>
                  <a:lnTo>
                    <a:pt x="120733" y="202625"/>
                  </a:lnTo>
                  <a:lnTo>
                    <a:pt x="123306" y="217852"/>
                  </a:lnTo>
                  <a:lnTo>
                    <a:pt x="125767" y="233486"/>
                  </a:lnTo>
                  <a:lnTo>
                    <a:pt x="128048" y="249096"/>
                  </a:lnTo>
                  <a:lnTo>
                    <a:pt x="130517" y="264623"/>
                  </a:lnTo>
                  <a:lnTo>
                    <a:pt x="133528" y="279989"/>
                  </a:lnTo>
                  <a:lnTo>
                    <a:pt x="137084" y="295195"/>
                  </a:lnTo>
                  <a:lnTo>
                    <a:pt x="141191" y="310242"/>
                  </a:lnTo>
                  <a:lnTo>
                    <a:pt x="149218" y="314619"/>
                  </a:lnTo>
                  <a:lnTo>
                    <a:pt x="152878" y="313891"/>
                  </a:lnTo>
                  <a:lnTo>
                    <a:pt x="160166" y="306582"/>
                  </a:lnTo>
                  <a:lnTo>
                    <a:pt x="157018" y="291933"/>
                  </a:lnTo>
                  <a:lnTo>
                    <a:pt x="154142" y="277164"/>
                  </a:lnTo>
                  <a:lnTo>
                    <a:pt x="151541" y="262276"/>
                  </a:lnTo>
                  <a:lnTo>
                    <a:pt x="149218" y="247271"/>
                  </a:lnTo>
                  <a:lnTo>
                    <a:pt x="146938" y="232276"/>
                  </a:lnTo>
                  <a:lnTo>
                    <a:pt x="144471" y="217395"/>
                  </a:lnTo>
                  <a:lnTo>
                    <a:pt x="141739" y="202193"/>
                  </a:lnTo>
                  <a:lnTo>
                    <a:pt x="139108" y="188537"/>
                  </a:lnTo>
                  <a:lnTo>
                    <a:pt x="138997" y="186506"/>
                  </a:lnTo>
                  <a:close/>
                </a:path>
                <a:path w="255904" h="314959">
                  <a:moveTo>
                    <a:pt x="124399" y="92345"/>
                  </a:moveTo>
                  <a:lnTo>
                    <a:pt x="103229" y="92345"/>
                  </a:lnTo>
                  <a:lnTo>
                    <a:pt x="104416" y="101100"/>
                  </a:lnTo>
                  <a:lnTo>
                    <a:pt x="105596" y="109226"/>
                  </a:lnTo>
                  <a:lnTo>
                    <a:pt x="106918" y="117735"/>
                  </a:lnTo>
                  <a:lnTo>
                    <a:pt x="108334" y="126288"/>
                  </a:lnTo>
                  <a:lnTo>
                    <a:pt x="114063" y="159503"/>
                  </a:lnTo>
                  <a:lnTo>
                    <a:pt x="114188" y="165347"/>
                  </a:lnTo>
                  <a:lnTo>
                    <a:pt x="100974" y="167372"/>
                  </a:lnTo>
                  <a:lnTo>
                    <a:pt x="87625" y="169081"/>
                  </a:lnTo>
                  <a:lnTo>
                    <a:pt x="74144" y="170473"/>
                  </a:lnTo>
                  <a:lnTo>
                    <a:pt x="60532" y="171549"/>
                  </a:lnTo>
                  <a:lnTo>
                    <a:pt x="46931" y="172846"/>
                  </a:lnTo>
                  <a:lnTo>
                    <a:pt x="7244" y="181401"/>
                  </a:lnTo>
                  <a:lnTo>
                    <a:pt x="0" y="188537"/>
                  </a:lnTo>
                  <a:lnTo>
                    <a:pt x="7" y="191638"/>
                  </a:lnTo>
                  <a:lnTo>
                    <a:pt x="10155" y="202570"/>
                  </a:lnTo>
                  <a:lnTo>
                    <a:pt x="21797" y="198942"/>
                  </a:lnTo>
                  <a:lnTo>
                    <a:pt x="33705" y="196092"/>
                  </a:lnTo>
                  <a:lnTo>
                    <a:pt x="45883" y="194016"/>
                  </a:lnTo>
                  <a:lnTo>
                    <a:pt x="58338" y="192708"/>
                  </a:lnTo>
                  <a:lnTo>
                    <a:pt x="70861" y="191638"/>
                  </a:lnTo>
                  <a:lnTo>
                    <a:pt x="83246" y="190247"/>
                  </a:lnTo>
                  <a:lnTo>
                    <a:pt x="95497" y="188537"/>
                  </a:lnTo>
                  <a:lnTo>
                    <a:pt x="107617" y="186506"/>
                  </a:lnTo>
                  <a:lnTo>
                    <a:pt x="138997" y="186506"/>
                  </a:lnTo>
                  <a:lnTo>
                    <a:pt x="138997" y="184312"/>
                  </a:lnTo>
                  <a:lnTo>
                    <a:pt x="152832" y="183474"/>
                  </a:lnTo>
                  <a:lnTo>
                    <a:pt x="166602" y="182401"/>
                  </a:lnTo>
                  <a:lnTo>
                    <a:pt x="234613" y="174443"/>
                  </a:lnTo>
                  <a:lnTo>
                    <a:pt x="255423" y="165347"/>
                  </a:lnTo>
                  <a:lnTo>
                    <a:pt x="255423" y="163881"/>
                  </a:lnTo>
                  <a:lnTo>
                    <a:pt x="135347" y="163881"/>
                  </a:lnTo>
                  <a:lnTo>
                    <a:pt x="134190" y="155030"/>
                  </a:lnTo>
                  <a:lnTo>
                    <a:pt x="132979" y="146547"/>
                  </a:lnTo>
                  <a:lnTo>
                    <a:pt x="131654" y="138014"/>
                  </a:lnTo>
                  <a:lnTo>
                    <a:pt x="130232" y="129569"/>
                  </a:lnTo>
                  <a:lnTo>
                    <a:pt x="127315" y="112603"/>
                  </a:lnTo>
                  <a:lnTo>
                    <a:pt x="124521" y="95984"/>
                  </a:lnTo>
                  <a:lnTo>
                    <a:pt x="124399" y="92345"/>
                  </a:lnTo>
                  <a:close/>
                </a:path>
                <a:path w="255904" h="314959">
                  <a:moveTo>
                    <a:pt x="247397" y="151466"/>
                  </a:moveTo>
                  <a:lnTo>
                    <a:pt x="193202" y="158396"/>
                  </a:lnTo>
                  <a:lnTo>
                    <a:pt x="166048" y="161411"/>
                  </a:lnTo>
                  <a:lnTo>
                    <a:pt x="138997" y="163881"/>
                  </a:lnTo>
                  <a:lnTo>
                    <a:pt x="255423" y="163881"/>
                  </a:lnTo>
                  <a:lnTo>
                    <a:pt x="255423" y="159503"/>
                  </a:lnTo>
                  <a:lnTo>
                    <a:pt x="254464" y="157552"/>
                  </a:lnTo>
                  <a:lnTo>
                    <a:pt x="253356" y="155980"/>
                  </a:lnTo>
                  <a:lnTo>
                    <a:pt x="250919" y="153544"/>
                  </a:lnTo>
                  <a:lnTo>
                    <a:pt x="249348" y="152447"/>
                  </a:lnTo>
                  <a:lnTo>
                    <a:pt x="247397" y="151466"/>
                  </a:lnTo>
                  <a:close/>
                </a:path>
                <a:path w="255904" h="314959">
                  <a:moveTo>
                    <a:pt x="103229" y="0"/>
                  </a:moveTo>
                  <a:lnTo>
                    <a:pt x="97396" y="0"/>
                  </a:lnTo>
                  <a:lnTo>
                    <a:pt x="95434" y="980"/>
                  </a:lnTo>
                  <a:lnTo>
                    <a:pt x="93863" y="2067"/>
                  </a:lnTo>
                  <a:lnTo>
                    <a:pt x="91426" y="4514"/>
                  </a:lnTo>
                  <a:lnTo>
                    <a:pt x="90329" y="6086"/>
                  </a:lnTo>
                  <a:lnTo>
                    <a:pt x="89359" y="8037"/>
                  </a:lnTo>
                  <a:lnTo>
                    <a:pt x="89565" y="15629"/>
                  </a:lnTo>
                  <a:lnTo>
                    <a:pt x="90182" y="23091"/>
                  </a:lnTo>
                  <a:lnTo>
                    <a:pt x="91210" y="30409"/>
                  </a:lnTo>
                  <a:lnTo>
                    <a:pt x="92650" y="37592"/>
                  </a:lnTo>
                  <a:lnTo>
                    <a:pt x="94224" y="44757"/>
                  </a:lnTo>
                  <a:lnTo>
                    <a:pt x="95659" y="52013"/>
                  </a:lnTo>
                  <a:lnTo>
                    <a:pt x="97113" y="60376"/>
                  </a:lnTo>
                  <a:lnTo>
                    <a:pt x="98000" y="66071"/>
                  </a:lnTo>
                  <a:lnTo>
                    <a:pt x="98114" y="71176"/>
                  </a:lnTo>
                  <a:lnTo>
                    <a:pt x="57979" y="74456"/>
                  </a:lnTo>
                  <a:lnTo>
                    <a:pt x="48168" y="75487"/>
                  </a:lnTo>
                  <a:lnTo>
                    <a:pt x="11622" y="87230"/>
                  </a:lnTo>
                  <a:lnTo>
                    <a:pt x="11685" y="93991"/>
                  </a:lnTo>
                  <a:lnTo>
                    <a:pt x="19290" y="101100"/>
                  </a:lnTo>
                  <a:lnTo>
                    <a:pt x="28479" y="99688"/>
                  </a:lnTo>
                  <a:lnTo>
                    <a:pt x="37804" y="98364"/>
                  </a:lnTo>
                  <a:lnTo>
                    <a:pt x="47268" y="97129"/>
                  </a:lnTo>
                  <a:lnTo>
                    <a:pt x="56872" y="95984"/>
                  </a:lnTo>
                  <a:lnTo>
                    <a:pt x="76128" y="93991"/>
                  </a:lnTo>
                  <a:lnTo>
                    <a:pt x="95202" y="92345"/>
                  </a:lnTo>
                  <a:lnTo>
                    <a:pt x="124399" y="92345"/>
                  </a:lnTo>
                  <a:lnTo>
                    <a:pt x="124399" y="90152"/>
                  </a:lnTo>
                  <a:lnTo>
                    <a:pt x="162719" y="85036"/>
                  </a:lnTo>
                  <a:lnTo>
                    <a:pt x="183793" y="82491"/>
                  </a:lnTo>
                  <a:lnTo>
                    <a:pt x="201039" y="80659"/>
                  </a:lnTo>
                  <a:lnTo>
                    <a:pt x="202505" y="80173"/>
                  </a:lnTo>
                  <a:lnTo>
                    <a:pt x="208338" y="68982"/>
                  </a:lnTo>
                  <a:lnTo>
                    <a:pt x="119294" y="68982"/>
                  </a:lnTo>
                  <a:lnTo>
                    <a:pt x="117857" y="59361"/>
                  </a:lnTo>
                  <a:lnTo>
                    <a:pt x="116915" y="53478"/>
                  </a:lnTo>
                  <a:lnTo>
                    <a:pt x="115594" y="45859"/>
                  </a:lnTo>
                  <a:lnTo>
                    <a:pt x="114188" y="38330"/>
                  </a:lnTo>
                  <a:lnTo>
                    <a:pt x="112857" y="30779"/>
                  </a:lnTo>
                  <a:lnTo>
                    <a:pt x="111804" y="23087"/>
                  </a:lnTo>
                  <a:lnTo>
                    <a:pt x="111029" y="15265"/>
                  </a:lnTo>
                  <a:lnTo>
                    <a:pt x="110528" y="7299"/>
                  </a:lnTo>
                  <a:lnTo>
                    <a:pt x="110043" y="5843"/>
                  </a:lnTo>
                  <a:lnTo>
                    <a:pt x="109073" y="4387"/>
                  </a:lnTo>
                  <a:lnTo>
                    <a:pt x="106151" y="1466"/>
                  </a:lnTo>
                  <a:lnTo>
                    <a:pt x="104685" y="495"/>
                  </a:lnTo>
                  <a:lnTo>
                    <a:pt x="103229" y="0"/>
                  </a:lnTo>
                  <a:close/>
                </a:path>
                <a:path w="255904" h="314959">
                  <a:moveTo>
                    <a:pt x="201039" y="59858"/>
                  </a:moveTo>
                  <a:lnTo>
                    <a:pt x="128048" y="68982"/>
                  </a:lnTo>
                  <a:lnTo>
                    <a:pt x="208338" y="68982"/>
                  </a:lnTo>
                  <a:lnTo>
                    <a:pt x="208338" y="67526"/>
                  </a:lnTo>
                  <a:lnTo>
                    <a:pt x="207863" y="66071"/>
                  </a:lnTo>
                  <a:lnTo>
                    <a:pt x="206893" y="64552"/>
                  </a:lnTo>
                  <a:lnTo>
                    <a:pt x="203961" y="61377"/>
                  </a:lnTo>
                  <a:lnTo>
                    <a:pt x="202505" y="60354"/>
                  </a:lnTo>
                  <a:lnTo>
                    <a:pt x="201039" y="598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77" name="object 77"/>
            <p:cNvSpPr/>
            <p:nvPr/>
          </p:nvSpPr>
          <p:spPr>
            <a:xfrm>
              <a:off x="6719" y="18950"/>
              <a:ext cx="481" cy="504"/>
            </a:xfrm>
            <a:custGeom>
              <a:avLst/>
              <a:gdLst/>
              <a:ahLst/>
              <a:cxnLst/>
              <a:rect l="l" t="t" r="r" b="b"/>
              <a:pathLst>
                <a:path w="305435" h="320040">
                  <a:moveTo>
                    <a:pt x="145622" y="208279"/>
                  </a:moveTo>
                  <a:lnTo>
                    <a:pt x="131879" y="208279"/>
                  </a:lnTo>
                  <a:lnTo>
                    <a:pt x="120677" y="212089"/>
                  </a:lnTo>
                  <a:lnTo>
                    <a:pt x="90152" y="245109"/>
                  </a:lnTo>
                  <a:lnTo>
                    <a:pt x="86491" y="261619"/>
                  </a:lnTo>
                  <a:lnTo>
                    <a:pt x="86491" y="267969"/>
                  </a:lnTo>
                  <a:lnTo>
                    <a:pt x="110496" y="304799"/>
                  </a:lnTo>
                  <a:lnTo>
                    <a:pt x="153649" y="320039"/>
                  </a:lnTo>
                  <a:lnTo>
                    <a:pt x="160463" y="320039"/>
                  </a:lnTo>
                  <a:lnTo>
                    <a:pt x="194809" y="300989"/>
                  </a:lnTo>
                  <a:lnTo>
                    <a:pt x="195849" y="299719"/>
                  </a:lnTo>
                  <a:lnTo>
                    <a:pt x="157299" y="299719"/>
                  </a:lnTo>
                  <a:lnTo>
                    <a:pt x="149515" y="298449"/>
                  </a:lnTo>
                  <a:lnTo>
                    <a:pt x="141973" y="295909"/>
                  </a:lnTo>
                  <a:lnTo>
                    <a:pt x="127375" y="290829"/>
                  </a:lnTo>
                  <a:lnTo>
                    <a:pt x="120803" y="287019"/>
                  </a:lnTo>
                  <a:lnTo>
                    <a:pt x="114960" y="280669"/>
                  </a:lnTo>
                  <a:lnTo>
                    <a:pt x="112534" y="279399"/>
                  </a:lnTo>
                  <a:lnTo>
                    <a:pt x="110825" y="276859"/>
                  </a:lnTo>
                  <a:lnTo>
                    <a:pt x="108884" y="271779"/>
                  </a:lnTo>
                  <a:lnTo>
                    <a:pt x="108146" y="269239"/>
                  </a:lnTo>
                  <a:lnTo>
                    <a:pt x="107671" y="265429"/>
                  </a:lnTo>
                  <a:lnTo>
                    <a:pt x="109855" y="255269"/>
                  </a:lnTo>
                  <a:lnTo>
                    <a:pt x="133946" y="229869"/>
                  </a:lnTo>
                  <a:lnTo>
                    <a:pt x="225432" y="229869"/>
                  </a:lnTo>
                  <a:lnTo>
                    <a:pt x="216430" y="226059"/>
                  </a:lnTo>
                  <a:lnTo>
                    <a:pt x="216430" y="217169"/>
                  </a:lnTo>
                  <a:lnTo>
                    <a:pt x="195271" y="217169"/>
                  </a:lnTo>
                  <a:lnTo>
                    <a:pt x="187476" y="215899"/>
                  </a:lnTo>
                  <a:lnTo>
                    <a:pt x="179449" y="213359"/>
                  </a:lnTo>
                  <a:lnTo>
                    <a:pt x="171180" y="212089"/>
                  </a:lnTo>
                  <a:lnTo>
                    <a:pt x="158583" y="209549"/>
                  </a:lnTo>
                  <a:lnTo>
                    <a:pt x="152149" y="209549"/>
                  </a:lnTo>
                  <a:lnTo>
                    <a:pt x="145622" y="208279"/>
                  </a:lnTo>
                  <a:close/>
                </a:path>
                <a:path w="305435" h="320040">
                  <a:moveTo>
                    <a:pt x="225432" y="229869"/>
                  </a:moveTo>
                  <a:lnTo>
                    <a:pt x="149729" y="229869"/>
                  </a:lnTo>
                  <a:lnTo>
                    <a:pt x="179659" y="234949"/>
                  </a:lnTo>
                  <a:lnTo>
                    <a:pt x="193805" y="240029"/>
                  </a:lnTo>
                  <a:lnTo>
                    <a:pt x="193805" y="248919"/>
                  </a:lnTo>
                  <a:lnTo>
                    <a:pt x="192592" y="256539"/>
                  </a:lnTo>
                  <a:lnTo>
                    <a:pt x="187719" y="271779"/>
                  </a:lnTo>
                  <a:lnTo>
                    <a:pt x="184312" y="279399"/>
                  </a:lnTo>
                  <a:lnTo>
                    <a:pt x="179945" y="285749"/>
                  </a:lnTo>
                  <a:lnTo>
                    <a:pt x="178479" y="288289"/>
                  </a:lnTo>
                  <a:lnTo>
                    <a:pt x="176897" y="289559"/>
                  </a:lnTo>
                  <a:lnTo>
                    <a:pt x="173479" y="292099"/>
                  </a:lnTo>
                  <a:lnTo>
                    <a:pt x="171654" y="293369"/>
                  </a:lnTo>
                  <a:lnTo>
                    <a:pt x="169714" y="293369"/>
                  </a:lnTo>
                  <a:lnTo>
                    <a:pt x="157299" y="299719"/>
                  </a:lnTo>
                  <a:lnTo>
                    <a:pt x="195849" y="299719"/>
                  </a:lnTo>
                  <a:lnTo>
                    <a:pt x="200007" y="294639"/>
                  </a:lnTo>
                  <a:lnTo>
                    <a:pt x="213558" y="257809"/>
                  </a:lnTo>
                  <a:lnTo>
                    <a:pt x="214246" y="248919"/>
                  </a:lnTo>
                  <a:lnTo>
                    <a:pt x="259073" y="248919"/>
                  </a:lnTo>
                  <a:lnTo>
                    <a:pt x="250921" y="243839"/>
                  </a:lnTo>
                  <a:lnTo>
                    <a:pt x="242678" y="237489"/>
                  </a:lnTo>
                  <a:lnTo>
                    <a:pt x="234182" y="233679"/>
                  </a:lnTo>
                  <a:lnTo>
                    <a:pt x="225432" y="229869"/>
                  </a:lnTo>
                  <a:close/>
                </a:path>
                <a:path w="305435" h="320040">
                  <a:moveTo>
                    <a:pt x="259073" y="248919"/>
                  </a:moveTo>
                  <a:lnTo>
                    <a:pt x="214246" y="248919"/>
                  </a:lnTo>
                  <a:lnTo>
                    <a:pt x="222150" y="251459"/>
                  </a:lnTo>
                  <a:lnTo>
                    <a:pt x="229802" y="255269"/>
                  </a:lnTo>
                  <a:lnTo>
                    <a:pt x="237205" y="260349"/>
                  </a:lnTo>
                  <a:lnTo>
                    <a:pt x="244360" y="264159"/>
                  </a:lnTo>
                  <a:lnTo>
                    <a:pt x="251414" y="269239"/>
                  </a:lnTo>
                  <a:lnTo>
                    <a:pt x="265740" y="279399"/>
                  </a:lnTo>
                  <a:lnTo>
                    <a:pt x="273008" y="283209"/>
                  </a:lnTo>
                  <a:lnTo>
                    <a:pt x="280307" y="283209"/>
                  </a:lnTo>
                  <a:lnTo>
                    <a:pt x="284674" y="279399"/>
                  </a:lnTo>
                  <a:lnTo>
                    <a:pt x="285655" y="278129"/>
                  </a:lnTo>
                  <a:lnTo>
                    <a:pt x="286140" y="275589"/>
                  </a:lnTo>
                  <a:lnTo>
                    <a:pt x="286014" y="271779"/>
                  </a:lnTo>
                  <a:lnTo>
                    <a:pt x="285528" y="267969"/>
                  </a:lnTo>
                  <a:lnTo>
                    <a:pt x="284927" y="266699"/>
                  </a:lnTo>
                  <a:lnTo>
                    <a:pt x="283957" y="265429"/>
                  </a:lnTo>
                  <a:lnTo>
                    <a:pt x="275591" y="260349"/>
                  </a:lnTo>
                  <a:lnTo>
                    <a:pt x="267296" y="253999"/>
                  </a:lnTo>
                  <a:lnTo>
                    <a:pt x="259073" y="248919"/>
                  </a:lnTo>
                  <a:close/>
                </a:path>
                <a:path w="305435" h="320040">
                  <a:moveTo>
                    <a:pt x="213508" y="130809"/>
                  </a:moveTo>
                  <a:lnTo>
                    <a:pt x="202559" y="130809"/>
                  </a:lnTo>
                  <a:lnTo>
                    <a:pt x="201093" y="132079"/>
                  </a:lnTo>
                  <a:lnTo>
                    <a:pt x="199152" y="133349"/>
                  </a:lnTo>
                  <a:lnTo>
                    <a:pt x="197939" y="134619"/>
                  </a:lnTo>
                  <a:lnTo>
                    <a:pt x="196959" y="137159"/>
                  </a:lnTo>
                  <a:lnTo>
                    <a:pt x="195988" y="140969"/>
                  </a:lnTo>
                  <a:lnTo>
                    <a:pt x="195948" y="195579"/>
                  </a:lnTo>
                  <a:lnTo>
                    <a:pt x="195271" y="217169"/>
                  </a:lnTo>
                  <a:lnTo>
                    <a:pt x="216430" y="217169"/>
                  </a:lnTo>
                  <a:lnTo>
                    <a:pt x="216430" y="195579"/>
                  </a:lnTo>
                  <a:lnTo>
                    <a:pt x="217168" y="194309"/>
                  </a:lnTo>
                  <a:lnTo>
                    <a:pt x="217168" y="144779"/>
                  </a:lnTo>
                  <a:lnTo>
                    <a:pt x="217885" y="143509"/>
                  </a:lnTo>
                  <a:lnTo>
                    <a:pt x="217885" y="137159"/>
                  </a:lnTo>
                  <a:lnTo>
                    <a:pt x="217400" y="135889"/>
                  </a:lnTo>
                  <a:lnTo>
                    <a:pt x="213508" y="130809"/>
                  </a:lnTo>
                  <a:close/>
                </a:path>
                <a:path w="305435" h="320040">
                  <a:moveTo>
                    <a:pt x="88685" y="92709"/>
                  </a:moveTo>
                  <a:lnTo>
                    <a:pt x="66060" y="92709"/>
                  </a:lnTo>
                  <a:lnTo>
                    <a:pt x="61371" y="106679"/>
                  </a:lnTo>
                  <a:lnTo>
                    <a:pt x="56797" y="119379"/>
                  </a:lnTo>
                  <a:lnTo>
                    <a:pt x="52337" y="133349"/>
                  </a:lnTo>
                  <a:lnTo>
                    <a:pt x="47992" y="146049"/>
                  </a:lnTo>
                  <a:lnTo>
                    <a:pt x="43510" y="160019"/>
                  </a:lnTo>
                  <a:lnTo>
                    <a:pt x="38641" y="172719"/>
                  </a:lnTo>
                  <a:lnTo>
                    <a:pt x="33385" y="186689"/>
                  </a:lnTo>
                  <a:lnTo>
                    <a:pt x="27740" y="199389"/>
                  </a:lnTo>
                  <a:lnTo>
                    <a:pt x="27740" y="207009"/>
                  </a:lnTo>
                  <a:lnTo>
                    <a:pt x="28457" y="208279"/>
                  </a:lnTo>
                  <a:lnTo>
                    <a:pt x="29924" y="209549"/>
                  </a:lnTo>
                  <a:lnTo>
                    <a:pt x="37961" y="214629"/>
                  </a:lnTo>
                  <a:lnTo>
                    <a:pt x="45250" y="212089"/>
                  </a:lnTo>
                  <a:lnTo>
                    <a:pt x="63939" y="167639"/>
                  </a:lnTo>
                  <a:lnTo>
                    <a:pt x="73774" y="137159"/>
                  </a:lnTo>
                  <a:lnTo>
                    <a:pt x="78656" y="121919"/>
                  </a:lnTo>
                  <a:lnTo>
                    <a:pt x="83627" y="106679"/>
                  </a:lnTo>
                  <a:lnTo>
                    <a:pt x="88685" y="92709"/>
                  </a:lnTo>
                  <a:close/>
                </a:path>
                <a:path w="305435" h="320040">
                  <a:moveTo>
                    <a:pt x="216430" y="64769"/>
                  </a:moveTo>
                  <a:lnTo>
                    <a:pt x="207675" y="64769"/>
                  </a:lnTo>
                  <a:lnTo>
                    <a:pt x="203287" y="68579"/>
                  </a:lnTo>
                  <a:lnTo>
                    <a:pt x="202317" y="69849"/>
                  </a:lnTo>
                  <a:lnTo>
                    <a:pt x="201842" y="72389"/>
                  </a:lnTo>
                  <a:lnTo>
                    <a:pt x="201842" y="78739"/>
                  </a:lnTo>
                  <a:lnTo>
                    <a:pt x="235603" y="104139"/>
                  </a:lnTo>
                  <a:lnTo>
                    <a:pt x="246544" y="111759"/>
                  </a:lnTo>
                  <a:lnTo>
                    <a:pt x="268579" y="124459"/>
                  </a:lnTo>
                  <a:lnTo>
                    <a:pt x="279563" y="129539"/>
                  </a:lnTo>
                  <a:lnTo>
                    <a:pt x="290528" y="135889"/>
                  </a:lnTo>
                  <a:lnTo>
                    <a:pt x="299283" y="135889"/>
                  </a:lnTo>
                  <a:lnTo>
                    <a:pt x="303660" y="132079"/>
                  </a:lnTo>
                  <a:lnTo>
                    <a:pt x="304641" y="130809"/>
                  </a:lnTo>
                  <a:lnTo>
                    <a:pt x="305126" y="129539"/>
                  </a:lnTo>
                  <a:lnTo>
                    <a:pt x="305126" y="126999"/>
                  </a:lnTo>
                  <a:lnTo>
                    <a:pt x="304989" y="125729"/>
                  </a:lnTo>
                  <a:lnTo>
                    <a:pt x="304768" y="124459"/>
                  </a:lnTo>
                  <a:lnTo>
                    <a:pt x="304514" y="121919"/>
                  </a:lnTo>
                  <a:lnTo>
                    <a:pt x="303903" y="120649"/>
                  </a:lnTo>
                  <a:lnTo>
                    <a:pt x="302932" y="119379"/>
                  </a:lnTo>
                  <a:lnTo>
                    <a:pt x="281445" y="106679"/>
                  </a:lnTo>
                  <a:lnTo>
                    <a:pt x="270462" y="99059"/>
                  </a:lnTo>
                  <a:lnTo>
                    <a:pt x="248224" y="86359"/>
                  </a:lnTo>
                  <a:lnTo>
                    <a:pt x="237379" y="80009"/>
                  </a:lnTo>
                  <a:lnTo>
                    <a:pt x="226781" y="72389"/>
                  </a:lnTo>
                  <a:lnTo>
                    <a:pt x="216430" y="64769"/>
                  </a:lnTo>
                  <a:close/>
                </a:path>
                <a:path w="305435" h="320040">
                  <a:moveTo>
                    <a:pt x="210597" y="129539"/>
                  </a:moveTo>
                  <a:lnTo>
                    <a:pt x="206947" y="129539"/>
                  </a:lnTo>
                  <a:lnTo>
                    <a:pt x="204026" y="130809"/>
                  </a:lnTo>
                  <a:lnTo>
                    <a:pt x="212063" y="130809"/>
                  </a:lnTo>
                  <a:lnTo>
                    <a:pt x="210597" y="129539"/>
                  </a:lnTo>
                  <a:close/>
                </a:path>
                <a:path w="305435" h="320040">
                  <a:moveTo>
                    <a:pt x="13627" y="95249"/>
                  </a:moveTo>
                  <a:lnTo>
                    <a:pt x="5843" y="95249"/>
                  </a:lnTo>
                  <a:lnTo>
                    <a:pt x="7299" y="96519"/>
                  </a:lnTo>
                  <a:lnTo>
                    <a:pt x="13627" y="95249"/>
                  </a:lnTo>
                  <a:close/>
                </a:path>
                <a:path w="305435" h="320040">
                  <a:moveTo>
                    <a:pt x="65751" y="71119"/>
                  </a:moveTo>
                  <a:lnTo>
                    <a:pt x="57529" y="71119"/>
                  </a:lnTo>
                  <a:lnTo>
                    <a:pt x="41421" y="73659"/>
                  </a:lnTo>
                  <a:lnTo>
                    <a:pt x="33429" y="73659"/>
                  </a:lnTo>
                  <a:lnTo>
                    <a:pt x="25322" y="74929"/>
                  </a:lnTo>
                  <a:lnTo>
                    <a:pt x="8765" y="74929"/>
                  </a:lnTo>
                  <a:lnTo>
                    <a:pt x="6813" y="76199"/>
                  </a:lnTo>
                  <a:lnTo>
                    <a:pt x="4989" y="77469"/>
                  </a:lnTo>
                  <a:lnTo>
                    <a:pt x="1571" y="80009"/>
                  </a:lnTo>
                  <a:lnTo>
                    <a:pt x="485" y="81279"/>
                  </a:lnTo>
                  <a:lnTo>
                    <a:pt x="0" y="82549"/>
                  </a:lnTo>
                  <a:lnTo>
                    <a:pt x="0" y="88899"/>
                  </a:lnTo>
                  <a:lnTo>
                    <a:pt x="485" y="90169"/>
                  </a:lnTo>
                  <a:lnTo>
                    <a:pt x="4377" y="95249"/>
                  </a:lnTo>
                  <a:lnTo>
                    <a:pt x="40144" y="95249"/>
                  </a:lnTo>
                  <a:lnTo>
                    <a:pt x="45988" y="92709"/>
                  </a:lnTo>
                  <a:lnTo>
                    <a:pt x="88685" y="92709"/>
                  </a:lnTo>
                  <a:lnTo>
                    <a:pt x="90879" y="91439"/>
                  </a:lnTo>
                  <a:lnTo>
                    <a:pt x="131752" y="91439"/>
                  </a:lnTo>
                  <a:lnTo>
                    <a:pt x="150010" y="88899"/>
                  </a:lnTo>
                  <a:lnTo>
                    <a:pt x="151466" y="88899"/>
                  </a:lnTo>
                  <a:lnTo>
                    <a:pt x="155843" y="85089"/>
                  </a:lnTo>
                  <a:lnTo>
                    <a:pt x="157299" y="81279"/>
                  </a:lnTo>
                  <a:lnTo>
                    <a:pt x="157299" y="76199"/>
                  </a:lnTo>
                  <a:lnTo>
                    <a:pt x="155843" y="72389"/>
                  </a:lnTo>
                  <a:lnTo>
                    <a:pt x="74087" y="72389"/>
                  </a:lnTo>
                  <a:lnTo>
                    <a:pt x="65751" y="71119"/>
                  </a:lnTo>
                  <a:close/>
                </a:path>
                <a:path w="305435" h="320040">
                  <a:moveTo>
                    <a:pt x="114243" y="0"/>
                  </a:moveTo>
                  <a:lnTo>
                    <a:pt x="110351" y="0"/>
                  </a:lnTo>
                  <a:lnTo>
                    <a:pt x="106448" y="1269"/>
                  </a:lnTo>
                  <a:lnTo>
                    <a:pt x="104750" y="2539"/>
                  </a:lnTo>
                  <a:lnTo>
                    <a:pt x="103284" y="2539"/>
                  </a:lnTo>
                  <a:lnTo>
                    <a:pt x="98407" y="11429"/>
                  </a:lnTo>
                  <a:lnTo>
                    <a:pt x="93982" y="19049"/>
                  </a:lnTo>
                  <a:lnTo>
                    <a:pt x="90010" y="27939"/>
                  </a:lnTo>
                  <a:lnTo>
                    <a:pt x="74087" y="72389"/>
                  </a:lnTo>
                  <a:lnTo>
                    <a:pt x="155843" y="72389"/>
                  </a:lnTo>
                  <a:lnTo>
                    <a:pt x="152925" y="69849"/>
                  </a:lnTo>
                  <a:lnTo>
                    <a:pt x="97451" y="69849"/>
                  </a:lnTo>
                  <a:lnTo>
                    <a:pt x="100028" y="63499"/>
                  </a:lnTo>
                  <a:lnTo>
                    <a:pt x="102649" y="55879"/>
                  </a:lnTo>
                  <a:lnTo>
                    <a:pt x="105316" y="48259"/>
                  </a:lnTo>
                  <a:lnTo>
                    <a:pt x="108030" y="40639"/>
                  </a:lnTo>
                  <a:lnTo>
                    <a:pt x="110932" y="34289"/>
                  </a:lnTo>
                  <a:lnTo>
                    <a:pt x="114149" y="26669"/>
                  </a:lnTo>
                  <a:lnTo>
                    <a:pt x="117685" y="20319"/>
                  </a:lnTo>
                  <a:lnTo>
                    <a:pt x="121542" y="13969"/>
                  </a:lnTo>
                  <a:lnTo>
                    <a:pt x="121542" y="7619"/>
                  </a:lnTo>
                  <a:lnTo>
                    <a:pt x="121046" y="6349"/>
                  </a:lnTo>
                  <a:lnTo>
                    <a:pt x="117154" y="1269"/>
                  </a:lnTo>
                  <a:lnTo>
                    <a:pt x="115698" y="1269"/>
                  </a:lnTo>
                  <a:lnTo>
                    <a:pt x="114243" y="0"/>
                  </a:lnTo>
                  <a:close/>
                </a:path>
                <a:path w="305435" h="320040">
                  <a:moveTo>
                    <a:pt x="151466" y="68579"/>
                  </a:moveTo>
                  <a:lnTo>
                    <a:pt x="150010" y="68579"/>
                  </a:lnTo>
                  <a:lnTo>
                    <a:pt x="131752" y="69849"/>
                  </a:lnTo>
                  <a:lnTo>
                    <a:pt x="152925" y="69849"/>
                  </a:lnTo>
                  <a:lnTo>
                    <a:pt x="151466" y="68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78" name="object 78"/>
            <p:cNvSpPr/>
            <p:nvPr/>
          </p:nvSpPr>
          <p:spPr>
            <a:xfrm>
              <a:off x="7336" y="18994"/>
              <a:ext cx="372" cy="473"/>
            </a:xfrm>
            <a:custGeom>
              <a:avLst/>
              <a:gdLst/>
              <a:ahLst/>
              <a:cxnLst/>
              <a:rect l="l" t="t" r="r" b="b"/>
              <a:pathLst>
                <a:path w="236220" h="300354">
                  <a:moveTo>
                    <a:pt x="167986" y="24080"/>
                  </a:moveTo>
                  <a:lnTo>
                    <a:pt x="93073" y="24080"/>
                  </a:lnTo>
                  <a:lnTo>
                    <a:pt x="208403" y="58033"/>
                  </a:lnTo>
                  <a:lnTo>
                    <a:pt x="190495" y="85565"/>
                  </a:lnTo>
                  <a:lnTo>
                    <a:pt x="156736" y="141590"/>
                  </a:lnTo>
                  <a:lnTo>
                    <a:pt x="125625" y="198866"/>
                  </a:lnTo>
                  <a:lnTo>
                    <a:pt x="96612" y="257260"/>
                  </a:lnTo>
                  <a:lnTo>
                    <a:pt x="82863" y="286868"/>
                  </a:lnTo>
                  <a:lnTo>
                    <a:pt x="82863" y="292711"/>
                  </a:lnTo>
                  <a:lnTo>
                    <a:pt x="90152" y="300010"/>
                  </a:lnTo>
                  <a:lnTo>
                    <a:pt x="92103" y="300010"/>
                  </a:lnTo>
                  <a:lnTo>
                    <a:pt x="114833" y="266854"/>
                  </a:lnTo>
                  <a:lnTo>
                    <a:pt x="130480" y="236002"/>
                  </a:lnTo>
                  <a:lnTo>
                    <a:pt x="163142" y="174639"/>
                  </a:lnTo>
                  <a:lnTo>
                    <a:pt x="198095" y="114373"/>
                  </a:lnTo>
                  <a:lnTo>
                    <a:pt x="235785" y="55840"/>
                  </a:lnTo>
                  <a:lnTo>
                    <a:pt x="235785" y="48667"/>
                  </a:lnTo>
                  <a:lnTo>
                    <a:pt x="198455" y="32753"/>
                  </a:lnTo>
                  <a:lnTo>
                    <a:pt x="180553" y="27348"/>
                  </a:lnTo>
                  <a:lnTo>
                    <a:pt x="167986" y="24080"/>
                  </a:lnTo>
                  <a:close/>
                </a:path>
                <a:path w="236220" h="300354">
                  <a:moveTo>
                    <a:pt x="91618" y="0"/>
                  </a:moveTo>
                  <a:lnTo>
                    <a:pt x="85046" y="0"/>
                  </a:lnTo>
                  <a:lnTo>
                    <a:pt x="74171" y="14700"/>
                  </a:lnTo>
                  <a:lnTo>
                    <a:pt x="63458" y="29607"/>
                  </a:lnTo>
                  <a:lnTo>
                    <a:pt x="52907" y="44721"/>
                  </a:lnTo>
                  <a:lnTo>
                    <a:pt x="32130" y="75446"/>
                  </a:lnTo>
                  <a:lnTo>
                    <a:pt x="21583" y="90832"/>
                  </a:lnTo>
                  <a:lnTo>
                    <a:pt x="10873" y="106194"/>
                  </a:lnTo>
                  <a:lnTo>
                    <a:pt x="0" y="121531"/>
                  </a:lnTo>
                  <a:lnTo>
                    <a:pt x="0" y="128830"/>
                  </a:lnTo>
                  <a:lnTo>
                    <a:pt x="7299" y="136129"/>
                  </a:lnTo>
                  <a:lnTo>
                    <a:pt x="13142" y="136129"/>
                  </a:lnTo>
                  <a:lnTo>
                    <a:pt x="44481" y="95278"/>
                  </a:lnTo>
                  <a:lnTo>
                    <a:pt x="63437" y="66649"/>
                  </a:lnTo>
                  <a:lnTo>
                    <a:pt x="73085" y="52371"/>
                  </a:lnTo>
                  <a:lnTo>
                    <a:pt x="82963" y="38181"/>
                  </a:lnTo>
                  <a:lnTo>
                    <a:pt x="93073" y="24080"/>
                  </a:lnTo>
                  <a:lnTo>
                    <a:pt x="167986" y="24080"/>
                  </a:lnTo>
                  <a:lnTo>
                    <a:pt x="144311" y="17925"/>
                  </a:lnTo>
                  <a:lnTo>
                    <a:pt x="126472" y="12590"/>
                  </a:lnTo>
                  <a:lnTo>
                    <a:pt x="108907" y="6615"/>
                  </a:lnTo>
                  <a:lnTo>
                    <a:pt x="91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79" name="object 79"/>
            <p:cNvSpPr/>
            <p:nvPr/>
          </p:nvSpPr>
          <p:spPr>
            <a:xfrm>
              <a:off x="7994" y="18999"/>
              <a:ext cx="264" cy="447"/>
            </a:xfrm>
            <a:custGeom>
              <a:avLst/>
              <a:gdLst/>
              <a:ahLst/>
              <a:cxnLst/>
              <a:rect l="l" t="t" r="r" b="b"/>
              <a:pathLst>
                <a:path w="167639" h="283845">
                  <a:moveTo>
                    <a:pt x="160210" y="474"/>
                  </a:moveTo>
                  <a:lnTo>
                    <a:pt x="153048" y="474"/>
                  </a:lnTo>
                  <a:lnTo>
                    <a:pt x="151455" y="1212"/>
                  </a:lnTo>
                  <a:lnTo>
                    <a:pt x="138682" y="68729"/>
                  </a:lnTo>
                  <a:lnTo>
                    <a:pt x="128092" y="134790"/>
                  </a:lnTo>
                  <a:lnTo>
                    <a:pt x="122806" y="167869"/>
                  </a:lnTo>
                  <a:lnTo>
                    <a:pt x="117153" y="201038"/>
                  </a:lnTo>
                  <a:lnTo>
                    <a:pt x="111134" y="234297"/>
                  </a:lnTo>
                  <a:lnTo>
                    <a:pt x="104750" y="267650"/>
                  </a:lnTo>
                  <a:lnTo>
                    <a:pt x="104750" y="276415"/>
                  </a:lnTo>
                  <a:lnTo>
                    <a:pt x="112049" y="283704"/>
                  </a:lnTo>
                  <a:lnTo>
                    <a:pt x="113990" y="283704"/>
                  </a:lnTo>
                  <a:lnTo>
                    <a:pt x="135585" y="215819"/>
                  </a:lnTo>
                  <a:lnTo>
                    <a:pt x="147078" y="149398"/>
                  </a:lnTo>
                  <a:lnTo>
                    <a:pt x="167530" y="15072"/>
                  </a:lnTo>
                  <a:lnTo>
                    <a:pt x="167530" y="7784"/>
                  </a:lnTo>
                  <a:lnTo>
                    <a:pt x="167034" y="6318"/>
                  </a:lnTo>
                  <a:lnTo>
                    <a:pt x="166064" y="4851"/>
                  </a:lnTo>
                  <a:lnTo>
                    <a:pt x="163142" y="1940"/>
                  </a:lnTo>
                  <a:lnTo>
                    <a:pt x="161676" y="970"/>
                  </a:lnTo>
                  <a:lnTo>
                    <a:pt x="160210" y="474"/>
                  </a:lnTo>
                  <a:close/>
                </a:path>
                <a:path w="167639" h="283845">
                  <a:moveTo>
                    <a:pt x="14830" y="0"/>
                  </a:moveTo>
                  <a:lnTo>
                    <a:pt x="1455" y="10948"/>
                  </a:lnTo>
                  <a:lnTo>
                    <a:pt x="1455" y="43921"/>
                  </a:lnTo>
                  <a:lnTo>
                    <a:pt x="717" y="44648"/>
                  </a:lnTo>
                  <a:lnTo>
                    <a:pt x="717" y="89898"/>
                  </a:lnTo>
                  <a:lnTo>
                    <a:pt x="0" y="90626"/>
                  </a:lnTo>
                  <a:lnTo>
                    <a:pt x="679" y="103769"/>
                  </a:lnTo>
                  <a:lnTo>
                    <a:pt x="717" y="150485"/>
                  </a:lnTo>
                  <a:lnTo>
                    <a:pt x="1455" y="154862"/>
                  </a:lnTo>
                  <a:lnTo>
                    <a:pt x="9482" y="162172"/>
                  </a:lnTo>
                  <a:lnTo>
                    <a:pt x="15325" y="162172"/>
                  </a:lnTo>
                  <a:lnTo>
                    <a:pt x="22614" y="154862"/>
                  </a:lnTo>
                  <a:lnTo>
                    <a:pt x="21897" y="147574"/>
                  </a:lnTo>
                  <a:lnTo>
                    <a:pt x="21897" y="104507"/>
                  </a:lnTo>
                  <a:lnTo>
                    <a:pt x="21158" y="103769"/>
                  </a:lnTo>
                  <a:lnTo>
                    <a:pt x="21858" y="90626"/>
                  </a:lnTo>
                  <a:lnTo>
                    <a:pt x="21964" y="43921"/>
                  </a:lnTo>
                  <a:lnTo>
                    <a:pt x="22371" y="39533"/>
                  </a:lnTo>
                  <a:lnTo>
                    <a:pt x="22498" y="34301"/>
                  </a:lnTo>
                  <a:lnTo>
                    <a:pt x="22013" y="23605"/>
                  </a:lnTo>
                  <a:lnTo>
                    <a:pt x="22614" y="18732"/>
                  </a:lnTo>
                  <a:lnTo>
                    <a:pt x="24080" y="14355"/>
                  </a:lnTo>
                  <a:lnTo>
                    <a:pt x="24080" y="7784"/>
                  </a:lnTo>
                  <a:lnTo>
                    <a:pt x="16792" y="474"/>
                  </a:lnTo>
                  <a:lnTo>
                    <a:pt x="14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502" y="19021"/>
              <a:ext cx="422" cy="401"/>
            </a:xfrm>
            <a:custGeom>
              <a:avLst/>
              <a:gdLst/>
              <a:ahLst/>
              <a:cxnLst/>
              <a:rect l="l" t="t" r="r" b="b"/>
              <a:pathLst>
                <a:path w="267970" h="254634">
                  <a:moveTo>
                    <a:pt x="217805" y="21169"/>
                  </a:moveTo>
                  <a:lnTo>
                    <a:pt x="73268" y="21169"/>
                  </a:lnTo>
                  <a:lnTo>
                    <a:pt x="86477" y="23586"/>
                  </a:lnTo>
                  <a:lnTo>
                    <a:pt x="99824" y="25364"/>
                  </a:lnTo>
                  <a:lnTo>
                    <a:pt x="113307" y="26506"/>
                  </a:lnTo>
                  <a:lnTo>
                    <a:pt x="140537" y="27395"/>
                  </a:lnTo>
                  <a:lnTo>
                    <a:pt x="154017" y="28192"/>
                  </a:lnTo>
                  <a:lnTo>
                    <a:pt x="167362" y="29399"/>
                  </a:lnTo>
                  <a:lnTo>
                    <a:pt x="180571" y="31010"/>
                  </a:lnTo>
                  <a:lnTo>
                    <a:pt x="158399" y="56244"/>
                  </a:lnTo>
                  <a:lnTo>
                    <a:pt x="136409" y="81568"/>
                  </a:lnTo>
                  <a:lnTo>
                    <a:pt x="92982" y="132490"/>
                  </a:lnTo>
                  <a:lnTo>
                    <a:pt x="50908" y="184771"/>
                  </a:lnTo>
                  <a:lnTo>
                    <a:pt x="10868" y="239424"/>
                  </a:lnTo>
                  <a:lnTo>
                    <a:pt x="10868" y="246723"/>
                  </a:lnTo>
                  <a:lnTo>
                    <a:pt x="18156" y="254022"/>
                  </a:lnTo>
                  <a:lnTo>
                    <a:pt x="24000" y="254022"/>
                  </a:lnTo>
                  <a:lnTo>
                    <a:pt x="35927" y="238343"/>
                  </a:lnTo>
                  <a:lnTo>
                    <a:pt x="47993" y="222682"/>
                  </a:lnTo>
                  <a:lnTo>
                    <a:pt x="60198" y="207041"/>
                  </a:lnTo>
                  <a:lnTo>
                    <a:pt x="73407" y="190334"/>
                  </a:lnTo>
                  <a:lnTo>
                    <a:pt x="85785" y="174819"/>
                  </a:lnTo>
                  <a:lnTo>
                    <a:pt x="122168" y="129558"/>
                  </a:lnTo>
                  <a:lnTo>
                    <a:pt x="155057" y="129558"/>
                  </a:lnTo>
                  <a:lnTo>
                    <a:pt x="137494" y="113504"/>
                  </a:lnTo>
                  <a:lnTo>
                    <a:pt x="185687" y="57306"/>
                  </a:lnTo>
                  <a:lnTo>
                    <a:pt x="189579" y="53403"/>
                  </a:lnTo>
                  <a:lnTo>
                    <a:pt x="193471" y="49395"/>
                  </a:lnTo>
                  <a:lnTo>
                    <a:pt x="201245" y="41115"/>
                  </a:lnTo>
                  <a:lnTo>
                    <a:pt x="205622" y="37834"/>
                  </a:lnTo>
                  <a:lnTo>
                    <a:pt x="210495" y="35398"/>
                  </a:lnTo>
                  <a:lnTo>
                    <a:pt x="211961" y="34923"/>
                  </a:lnTo>
                  <a:lnTo>
                    <a:pt x="213417" y="33942"/>
                  </a:lnTo>
                  <a:lnTo>
                    <a:pt x="216339" y="31010"/>
                  </a:lnTo>
                  <a:lnTo>
                    <a:pt x="217309" y="29565"/>
                  </a:lnTo>
                  <a:lnTo>
                    <a:pt x="217773" y="28192"/>
                  </a:lnTo>
                  <a:lnTo>
                    <a:pt x="217805" y="21169"/>
                  </a:lnTo>
                  <a:close/>
                </a:path>
                <a:path w="267970" h="254634">
                  <a:moveTo>
                    <a:pt x="155057" y="129558"/>
                  </a:moveTo>
                  <a:lnTo>
                    <a:pt x="122168" y="129558"/>
                  </a:lnTo>
                  <a:lnTo>
                    <a:pt x="139229" y="144587"/>
                  </a:lnTo>
                  <a:lnTo>
                    <a:pt x="156112" y="159725"/>
                  </a:lnTo>
                  <a:lnTo>
                    <a:pt x="189406" y="190401"/>
                  </a:lnTo>
                  <a:lnTo>
                    <a:pt x="221908" y="221494"/>
                  </a:lnTo>
                  <a:lnTo>
                    <a:pt x="253941" y="253294"/>
                  </a:lnTo>
                  <a:lnTo>
                    <a:pt x="260513" y="253294"/>
                  </a:lnTo>
                  <a:lnTo>
                    <a:pt x="267801" y="245985"/>
                  </a:lnTo>
                  <a:lnTo>
                    <a:pt x="267801" y="240162"/>
                  </a:lnTo>
                  <a:lnTo>
                    <a:pt x="252618" y="223073"/>
                  </a:lnTo>
                  <a:lnTo>
                    <a:pt x="237003" y="206486"/>
                  </a:lnTo>
                  <a:lnTo>
                    <a:pt x="220884" y="190334"/>
                  </a:lnTo>
                  <a:lnTo>
                    <a:pt x="204472" y="174819"/>
                  </a:lnTo>
                  <a:lnTo>
                    <a:pt x="155057" y="129558"/>
                  </a:lnTo>
                  <a:close/>
                </a:path>
                <a:path w="267970" h="254634">
                  <a:moveTo>
                    <a:pt x="73268" y="0"/>
                  </a:moveTo>
                  <a:lnTo>
                    <a:pt x="12313" y="0"/>
                  </a:lnTo>
                  <a:lnTo>
                    <a:pt x="7207" y="717"/>
                  </a:lnTo>
                  <a:lnTo>
                    <a:pt x="0" y="7751"/>
                  </a:lnTo>
                  <a:lnTo>
                    <a:pt x="24" y="11665"/>
                  </a:lnTo>
                  <a:lnTo>
                    <a:pt x="510" y="14598"/>
                  </a:lnTo>
                  <a:lnTo>
                    <a:pt x="1121" y="16053"/>
                  </a:lnTo>
                  <a:lnTo>
                    <a:pt x="2102" y="17509"/>
                  </a:lnTo>
                  <a:lnTo>
                    <a:pt x="10119" y="21897"/>
                  </a:lnTo>
                  <a:lnTo>
                    <a:pt x="13779" y="21169"/>
                  </a:lnTo>
                  <a:lnTo>
                    <a:pt x="217805" y="21169"/>
                  </a:lnTo>
                  <a:lnTo>
                    <a:pt x="217805" y="19956"/>
                  </a:lnTo>
                  <a:lnTo>
                    <a:pt x="217066" y="18237"/>
                  </a:lnTo>
                  <a:lnTo>
                    <a:pt x="162916" y="7751"/>
                  </a:lnTo>
                  <a:lnTo>
                    <a:pt x="126649" y="5605"/>
                  </a:lnTo>
                  <a:lnTo>
                    <a:pt x="108669" y="4194"/>
                  </a:lnTo>
                  <a:lnTo>
                    <a:pt x="90876" y="2325"/>
                  </a:lnTo>
                  <a:lnTo>
                    <a:pt x="73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81" name="object 81"/>
            <p:cNvSpPr/>
            <p:nvPr/>
          </p:nvSpPr>
          <p:spPr>
            <a:xfrm>
              <a:off x="9073" y="19053"/>
              <a:ext cx="425" cy="328"/>
            </a:xfrm>
            <a:custGeom>
              <a:avLst/>
              <a:gdLst/>
              <a:ahLst/>
              <a:cxnLst/>
              <a:rect l="l" t="t" r="r" b="b"/>
              <a:pathLst>
                <a:path w="269875" h="208279">
                  <a:moveTo>
                    <a:pt x="92345" y="101838"/>
                  </a:moveTo>
                  <a:lnTo>
                    <a:pt x="85774" y="101838"/>
                  </a:lnTo>
                  <a:lnTo>
                    <a:pt x="84308" y="102324"/>
                  </a:lnTo>
                  <a:lnTo>
                    <a:pt x="82852" y="103284"/>
                  </a:lnTo>
                  <a:lnTo>
                    <a:pt x="79920" y="106216"/>
                  </a:lnTo>
                  <a:lnTo>
                    <a:pt x="78960" y="107671"/>
                  </a:lnTo>
                  <a:lnTo>
                    <a:pt x="78475" y="109127"/>
                  </a:lnTo>
                  <a:lnTo>
                    <a:pt x="78581" y="112787"/>
                  </a:lnTo>
                  <a:lnTo>
                    <a:pt x="79076" y="115698"/>
                  </a:lnTo>
                  <a:lnTo>
                    <a:pt x="79688" y="117164"/>
                  </a:lnTo>
                  <a:lnTo>
                    <a:pt x="80669" y="118620"/>
                  </a:lnTo>
                  <a:lnTo>
                    <a:pt x="85046" y="121542"/>
                  </a:lnTo>
                  <a:lnTo>
                    <a:pt x="85046" y="122997"/>
                  </a:lnTo>
                  <a:lnTo>
                    <a:pt x="115698" y="156940"/>
                  </a:lnTo>
                  <a:lnTo>
                    <a:pt x="144905" y="191611"/>
                  </a:lnTo>
                  <a:lnTo>
                    <a:pt x="152194" y="201473"/>
                  </a:lnTo>
                  <a:lnTo>
                    <a:pt x="163153" y="208044"/>
                  </a:lnTo>
                  <a:lnTo>
                    <a:pt x="174091" y="200007"/>
                  </a:lnTo>
                  <a:lnTo>
                    <a:pt x="173964" y="196305"/>
                  </a:lnTo>
                  <a:lnTo>
                    <a:pt x="173479" y="193140"/>
                  </a:lnTo>
                  <a:lnTo>
                    <a:pt x="172878" y="191611"/>
                  </a:lnTo>
                  <a:lnTo>
                    <a:pt x="171907" y="190155"/>
                  </a:lnTo>
                  <a:lnTo>
                    <a:pt x="167520" y="187233"/>
                  </a:lnTo>
                  <a:lnTo>
                    <a:pt x="144905" y="159493"/>
                  </a:lnTo>
                  <a:lnTo>
                    <a:pt x="144905" y="156582"/>
                  </a:lnTo>
                  <a:lnTo>
                    <a:pt x="158197" y="140528"/>
                  </a:lnTo>
                  <a:lnTo>
                    <a:pt x="131035" y="140528"/>
                  </a:lnTo>
                  <a:lnTo>
                    <a:pt x="106848" y="116004"/>
                  </a:lnTo>
                  <a:lnTo>
                    <a:pt x="102193" y="111052"/>
                  </a:lnTo>
                  <a:lnTo>
                    <a:pt x="97232" y="106216"/>
                  </a:lnTo>
                  <a:lnTo>
                    <a:pt x="92345" y="101838"/>
                  </a:lnTo>
                  <a:close/>
                </a:path>
                <a:path w="269875" h="208279">
                  <a:moveTo>
                    <a:pt x="267211" y="21528"/>
                  </a:moveTo>
                  <a:lnTo>
                    <a:pt x="179945" y="21528"/>
                  </a:lnTo>
                  <a:lnTo>
                    <a:pt x="233960" y="25188"/>
                  </a:lnTo>
                  <a:lnTo>
                    <a:pt x="220541" y="39148"/>
                  </a:lnTo>
                  <a:lnTo>
                    <a:pt x="194257" y="67618"/>
                  </a:lnTo>
                  <a:lnTo>
                    <a:pt x="156232" y="111089"/>
                  </a:lnTo>
                  <a:lnTo>
                    <a:pt x="131035" y="140528"/>
                  </a:lnTo>
                  <a:lnTo>
                    <a:pt x="158197" y="140528"/>
                  </a:lnTo>
                  <a:lnTo>
                    <a:pt x="159637" y="138788"/>
                  </a:lnTo>
                  <a:lnTo>
                    <a:pt x="174645" y="121178"/>
                  </a:lnTo>
                  <a:lnTo>
                    <a:pt x="205492" y="86502"/>
                  </a:lnTo>
                  <a:lnTo>
                    <a:pt x="237147" y="52563"/>
                  </a:lnTo>
                  <a:lnTo>
                    <a:pt x="253181" y="35864"/>
                  </a:lnTo>
                  <a:lnTo>
                    <a:pt x="267211" y="21528"/>
                  </a:lnTo>
                  <a:close/>
                </a:path>
                <a:path w="269875" h="208279">
                  <a:moveTo>
                    <a:pt x="48811" y="24460"/>
                  </a:moveTo>
                  <a:lnTo>
                    <a:pt x="13132" y="24460"/>
                  </a:lnTo>
                  <a:lnTo>
                    <a:pt x="30651" y="25915"/>
                  </a:lnTo>
                  <a:lnTo>
                    <a:pt x="48811" y="24460"/>
                  </a:lnTo>
                  <a:close/>
                </a:path>
                <a:path w="269875" h="208279">
                  <a:moveTo>
                    <a:pt x="22635" y="2921"/>
                  </a:moveTo>
                  <a:lnTo>
                    <a:pt x="0" y="11317"/>
                  </a:lnTo>
                  <a:lnTo>
                    <a:pt x="116" y="14967"/>
                  </a:lnTo>
                  <a:lnTo>
                    <a:pt x="611" y="17889"/>
                  </a:lnTo>
                  <a:lnTo>
                    <a:pt x="1212" y="19344"/>
                  </a:lnTo>
                  <a:lnTo>
                    <a:pt x="2193" y="20810"/>
                  </a:lnTo>
                  <a:lnTo>
                    <a:pt x="10220" y="25188"/>
                  </a:lnTo>
                  <a:lnTo>
                    <a:pt x="13132" y="24460"/>
                  </a:lnTo>
                  <a:lnTo>
                    <a:pt x="48811" y="24460"/>
                  </a:lnTo>
                  <a:lnTo>
                    <a:pt x="58023" y="23721"/>
                  </a:lnTo>
                  <a:lnTo>
                    <a:pt x="90152" y="23721"/>
                  </a:lnTo>
                  <a:lnTo>
                    <a:pt x="132490" y="21528"/>
                  </a:lnTo>
                  <a:lnTo>
                    <a:pt x="267211" y="21528"/>
                  </a:lnTo>
                  <a:lnTo>
                    <a:pt x="269348" y="19344"/>
                  </a:lnTo>
                  <a:lnTo>
                    <a:pt x="244762" y="4377"/>
                  </a:lnTo>
                  <a:lnTo>
                    <a:pt x="35039" y="4377"/>
                  </a:lnTo>
                  <a:lnTo>
                    <a:pt x="22635" y="2921"/>
                  </a:lnTo>
                  <a:close/>
                </a:path>
                <a:path w="269875" h="208279">
                  <a:moveTo>
                    <a:pt x="179945" y="0"/>
                  </a:moveTo>
                  <a:lnTo>
                    <a:pt x="132490" y="0"/>
                  </a:lnTo>
                  <a:lnTo>
                    <a:pt x="90152" y="2183"/>
                  </a:lnTo>
                  <a:lnTo>
                    <a:pt x="58023" y="2183"/>
                  </a:lnTo>
                  <a:lnTo>
                    <a:pt x="35039" y="4377"/>
                  </a:lnTo>
                  <a:lnTo>
                    <a:pt x="244762" y="4377"/>
                  </a:lnTo>
                  <a:lnTo>
                    <a:pt x="235375" y="3154"/>
                  </a:lnTo>
                  <a:lnTo>
                    <a:pt x="224277" y="2563"/>
                  </a:lnTo>
                  <a:lnTo>
                    <a:pt x="213092" y="2266"/>
                  </a:lnTo>
                  <a:lnTo>
                    <a:pt x="201973" y="1740"/>
                  </a:lnTo>
                  <a:lnTo>
                    <a:pt x="190923" y="984"/>
                  </a:lnTo>
                  <a:lnTo>
                    <a:pt x="179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82" name="object 82"/>
            <p:cNvSpPr/>
            <p:nvPr/>
          </p:nvSpPr>
          <p:spPr>
            <a:xfrm>
              <a:off x="9679" y="19021"/>
              <a:ext cx="422" cy="401"/>
            </a:xfrm>
            <a:custGeom>
              <a:avLst/>
              <a:gdLst/>
              <a:ahLst/>
              <a:cxnLst/>
              <a:rect l="l" t="t" r="r" b="b"/>
              <a:pathLst>
                <a:path w="267970" h="254634">
                  <a:moveTo>
                    <a:pt x="217798" y="21169"/>
                  </a:moveTo>
                  <a:lnTo>
                    <a:pt x="73272" y="21169"/>
                  </a:lnTo>
                  <a:lnTo>
                    <a:pt x="86474" y="23586"/>
                  </a:lnTo>
                  <a:lnTo>
                    <a:pt x="99814" y="25364"/>
                  </a:lnTo>
                  <a:lnTo>
                    <a:pt x="113296" y="26506"/>
                  </a:lnTo>
                  <a:lnTo>
                    <a:pt x="140535" y="27395"/>
                  </a:lnTo>
                  <a:lnTo>
                    <a:pt x="154013" y="28192"/>
                  </a:lnTo>
                  <a:lnTo>
                    <a:pt x="167353" y="29399"/>
                  </a:lnTo>
                  <a:lnTo>
                    <a:pt x="180554" y="31010"/>
                  </a:lnTo>
                  <a:lnTo>
                    <a:pt x="158384" y="56244"/>
                  </a:lnTo>
                  <a:lnTo>
                    <a:pt x="136397" y="81568"/>
                  </a:lnTo>
                  <a:lnTo>
                    <a:pt x="92976" y="132490"/>
                  </a:lnTo>
                  <a:lnTo>
                    <a:pt x="50904" y="184771"/>
                  </a:lnTo>
                  <a:lnTo>
                    <a:pt x="10850" y="239424"/>
                  </a:lnTo>
                  <a:lnTo>
                    <a:pt x="10850" y="246723"/>
                  </a:lnTo>
                  <a:lnTo>
                    <a:pt x="18149" y="254022"/>
                  </a:lnTo>
                  <a:lnTo>
                    <a:pt x="23993" y="254022"/>
                  </a:lnTo>
                  <a:lnTo>
                    <a:pt x="35920" y="238343"/>
                  </a:lnTo>
                  <a:lnTo>
                    <a:pt x="47985" y="222682"/>
                  </a:lnTo>
                  <a:lnTo>
                    <a:pt x="60187" y="207041"/>
                  </a:lnTo>
                  <a:lnTo>
                    <a:pt x="73390" y="190334"/>
                  </a:lnTo>
                  <a:lnTo>
                    <a:pt x="85770" y="174819"/>
                  </a:lnTo>
                  <a:lnTo>
                    <a:pt x="122172" y="129558"/>
                  </a:lnTo>
                  <a:lnTo>
                    <a:pt x="155055" y="129558"/>
                  </a:lnTo>
                  <a:lnTo>
                    <a:pt x="137498" y="113504"/>
                  </a:lnTo>
                  <a:lnTo>
                    <a:pt x="185680" y="57306"/>
                  </a:lnTo>
                  <a:lnTo>
                    <a:pt x="189562" y="53403"/>
                  </a:lnTo>
                  <a:lnTo>
                    <a:pt x="193454" y="49395"/>
                  </a:lnTo>
                  <a:lnTo>
                    <a:pt x="201238" y="41115"/>
                  </a:lnTo>
                  <a:lnTo>
                    <a:pt x="205626" y="37834"/>
                  </a:lnTo>
                  <a:lnTo>
                    <a:pt x="210489" y="35398"/>
                  </a:lnTo>
                  <a:lnTo>
                    <a:pt x="211955" y="34923"/>
                  </a:lnTo>
                  <a:lnTo>
                    <a:pt x="213421" y="33942"/>
                  </a:lnTo>
                  <a:lnTo>
                    <a:pt x="216332" y="31010"/>
                  </a:lnTo>
                  <a:lnTo>
                    <a:pt x="217313" y="29565"/>
                  </a:lnTo>
                  <a:lnTo>
                    <a:pt x="217767" y="28192"/>
                  </a:lnTo>
                  <a:lnTo>
                    <a:pt x="217798" y="21169"/>
                  </a:lnTo>
                  <a:close/>
                </a:path>
                <a:path w="267970" h="254634">
                  <a:moveTo>
                    <a:pt x="155055" y="129558"/>
                  </a:moveTo>
                  <a:lnTo>
                    <a:pt x="122172" y="129558"/>
                  </a:lnTo>
                  <a:lnTo>
                    <a:pt x="139232" y="144587"/>
                  </a:lnTo>
                  <a:lnTo>
                    <a:pt x="156111" y="159725"/>
                  </a:lnTo>
                  <a:lnTo>
                    <a:pt x="189400" y="190401"/>
                  </a:lnTo>
                  <a:lnTo>
                    <a:pt x="221905" y="221494"/>
                  </a:lnTo>
                  <a:lnTo>
                    <a:pt x="253935" y="253294"/>
                  </a:lnTo>
                  <a:lnTo>
                    <a:pt x="260496" y="253294"/>
                  </a:lnTo>
                  <a:lnTo>
                    <a:pt x="267795" y="245985"/>
                  </a:lnTo>
                  <a:lnTo>
                    <a:pt x="267795" y="240162"/>
                  </a:lnTo>
                  <a:lnTo>
                    <a:pt x="252612" y="223073"/>
                  </a:lnTo>
                  <a:lnTo>
                    <a:pt x="236998" y="206486"/>
                  </a:lnTo>
                  <a:lnTo>
                    <a:pt x="220882" y="190334"/>
                  </a:lnTo>
                  <a:lnTo>
                    <a:pt x="204476" y="174819"/>
                  </a:lnTo>
                  <a:lnTo>
                    <a:pt x="155055" y="129558"/>
                  </a:lnTo>
                  <a:close/>
                </a:path>
                <a:path w="267970" h="254634">
                  <a:moveTo>
                    <a:pt x="73272" y="0"/>
                  </a:moveTo>
                  <a:lnTo>
                    <a:pt x="12306" y="0"/>
                  </a:lnTo>
                  <a:lnTo>
                    <a:pt x="7201" y="717"/>
                  </a:lnTo>
                  <a:lnTo>
                    <a:pt x="0" y="7751"/>
                  </a:lnTo>
                  <a:lnTo>
                    <a:pt x="18" y="11665"/>
                  </a:lnTo>
                  <a:lnTo>
                    <a:pt x="503" y="14598"/>
                  </a:lnTo>
                  <a:lnTo>
                    <a:pt x="1125" y="16053"/>
                  </a:lnTo>
                  <a:lnTo>
                    <a:pt x="2096" y="17509"/>
                  </a:lnTo>
                  <a:lnTo>
                    <a:pt x="10123" y="21897"/>
                  </a:lnTo>
                  <a:lnTo>
                    <a:pt x="13772" y="21169"/>
                  </a:lnTo>
                  <a:lnTo>
                    <a:pt x="217798" y="21169"/>
                  </a:lnTo>
                  <a:lnTo>
                    <a:pt x="217798" y="19956"/>
                  </a:lnTo>
                  <a:lnTo>
                    <a:pt x="217060" y="18237"/>
                  </a:lnTo>
                  <a:lnTo>
                    <a:pt x="162906" y="7751"/>
                  </a:lnTo>
                  <a:lnTo>
                    <a:pt x="126638" y="5605"/>
                  </a:lnTo>
                  <a:lnTo>
                    <a:pt x="108663" y="4194"/>
                  </a:lnTo>
                  <a:lnTo>
                    <a:pt x="90874" y="2325"/>
                  </a:lnTo>
                  <a:lnTo>
                    <a:pt x="73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83" name="object 83"/>
            <p:cNvSpPr/>
            <p:nvPr/>
          </p:nvSpPr>
          <p:spPr>
            <a:xfrm>
              <a:off x="10270" y="18956"/>
              <a:ext cx="374" cy="509"/>
            </a:xfrm>
            <a:custGeom>
              <a:avLst/>
              <a:gdLst/>
              <a:ahLst/>
              <a:cxnLst/>
              <a:rect l="l" t="t" r="r" b="b"/>
              <a:pathLst>
                <a:path w="237490" h="323215">
                  <a:moveTo>
                    <a:pt x="233492" y="160959"/>
                  </a:moveTo>
                  <a:lnTo>
                    <a:pt x="111471" y="160959"/>
                  </a:lnTo>
                  <a:lnTo>
                    <a:pt x="118169" y="161085"/>
                  </a:lnTo>
                  <a:lnTo>
                    <a:pt x="131301" y="161571"/>
                  </a:lnTo>
                  <a:lnTo>
                    <a:pt x="137260" y="163395"/>
                  </a:lnTo>
                  <a:lnTo>
                    <a:pt x="142619" y="166802"/>
                  </a:lnTo>
                  <a:lnTo>
                    <a:pt x="141891" y="168996"/>
                  </a:lnTo>
                  <a:lnTo>
                    <a:pt x="134107" y="171422"/>
                  </a:lnTo>
                  <a:lnTo>
                    <a:pt x="127050" y="175314"/>
                  </a:lnTo>
                  <a:lnTo>
                    <a:pt x="114382" y="186020"/>
                  </a:lnTo>
                  <a:lnTo>
                    <a:pt x="107811" y="191136"/>
                  </a:lnTo>
                  <a:lnTo>
                    <a:pt x="101018" y="195999"/>
                  </a:lnTo>
                  <a:lnTo>
                    <a:pt x="92984" y="203801"/>
                  </a:lnTo>
                  <a:lnTo>
                    <a:pt x="68254" y="237813"/>
                  </a:lnTo>
                  <a:lnTo>
                    <a:pt x="58679" y="267165"/>
                  </a:lnTo>
                  <a:lnTo>
                    <a:pt x="58679" y="274474"/>
                  </a:lnTo>
                  <a:lnTo>
                    <a:pt x="79775" y="311969"/>
                  </a:lnTo>
                  <a:lnTo>
                    <a:pt x="134502" y="321367"/>
                  </a:lnTo>
                  <a:lnTo>
                    <a:pt x="157217" y="322646"/>
                  </a:lnTo>
                  <a:lnTo>
                    <a:pt x="164881" y="322003"/>
                  </a:lnTo>
                  <a:lnTo>
                    <a:pt x="172543" y="321545"/>
                  </a:lnTo>
                  <a:lnTo>
                    <a:pt x="180205" y="321271"/>
                  </a:lnTo>
                  <a:lnTo>
                    <a:pt x="187869" y="321180"/>
                  </a:lnTo>
                  <a:lnTo>
                    <a:pt x="195493" y="320999"/>
                  </a:lnTo>
                  <a:lnTo>
                    <a:pt x="225113" y="310970"/>
                  </a:lnTo>
                  <a:lnTo>
                    <a:pt x="225113" y="304398"/>
                  </a:lnTo>
                  <a:lnTo>
                    <a:pt x="224617" y="302943"/>
                  </a:lnTo>
                  <a:lnTo>
                    <a:pt x="223647" y="301477"/>
                  </a:lnTo>
                  <a:lnTo>
                    <a:pt x="165972" y="301477"/>
                  </a:lnTo>
                  <a:lnTo>
                    <a:pt x="145411" y="300834"/>
                  </a:lnTo>
                  <a:lnTo>
                    <a:pt x="104751" y="298103"/>
                  </a:lnTo>
                  <a:lnTo>
                    <a:pt x="79838" y="278113"/>
                  </a:lnTo>
                  <a:lnTo>
                    <a:pt x="80271" y="270283"/>
                  </a:lnTo>
                  <a:lnTo>
                    <a:pt x="98210" y="230391"/>
                  </a:lnTo>
                  <a:lnTo>
                    <a:pt x="126934" y="202201"/>
                  </a:lnTo>
                  <a:lnTo>
                    <a:pt x="154306" y="186516"/>
                  </a:lnTo>
                  <a:lnTo>
                    <a:pt x="176989" y="186516"/>
                  </a:lnTo>
                  <a:lnTo>
                    <a:pt x="176203" y="182856"/>
                  </a:lnTo>
                  <a:lnTo>
                    <a:pt x="176203" y="179207"/>
                  </a:lnTo>
                  <a:lnTo>
                    <a:pt x="182747" y="177316"/>
                  </a:lnTo>
                  <a:lnTo>
                    <a:pt x="189247" y="175285"/>
                  </a:lnTo>
                  <a:lnTo>
                    <a:pt x="195701" y="173116"/>
                  </a:lnTo>
                  <a:lnTo>
                    <a:pt x="202108" y="170811"/>
                  </a:lnTo>
                  <a:lnTo>
                    <a:pt x="208586" y="168602"/>
                  </a:lnTo>
                  <a:lnTo>
                    <a:pt x="215249" y="166709"/>
                  </a:lnTo>
                  <a:lnTo>
                    <a:pt x="222093" y="165134"/>
                  </a:lnTo>
                  <a:lnTo>
                    <a:pt x="229111" y="163881"/>
                  </a:lnTo>
                  <a:lnTo>
                    <a:pt x="231073" y="162910"/>
                  </a:lnTo>
                  <a:lnTo>
                    <a:pt x="232634" y="161813"/>
                  </a:lnTo>
                  <a:lnTo>
                    <a:pt x="233492" y="160959"/>
                  </a:lnTo>
                  <a:close/>
                </a:path>
                <a:path w="237490" h="323215">
                  <a:moveTo>
                    <a:pt x="217803" y="297099"/>
                  </a:moveTo>
                  <a:lnTo>
                    <a:pt x="185689" y="300102"/>
                  </a:lnTo>
                  <a:lnTo>
                    <a:pt x="179118" y="300376"/>
                  </a:lnTo>
                  <a:lnTo>
                    <a:pt x="172537" y="300835"/>
                  </a:lnTo>
                  <a:lnTo>
                    <a:pt x="165972" y="301477"/>
                  </a:lnTo>
                  <a:lnTo>
                    <a:pt x="223647" y="301477"/>
                  </a:lnTo>
                  <a:lnTo>
                    <a:pt x="220725" y="298555"/>
                  </a:lnTo>
                  <a:lnTo>
                    <a:pt x="219270" y="297584"/>
                  </a:lnTo>
                  <a:lnTo>
                    <a:pt x="217803" y="297099"/>
                  </a:lnTo>
                  <a:close/>
                </a:path>
                <a:path w="237490" h="323215">
                  <a:moveTo>
                    <a:pt x="176989" y="186516"/>
                  </a:moveTo>
                  <a:lnTo>
                    <a:pt x="155751" y="186516"/>
                  </a:lnTo>
                  <a:lnTo>
                    <a:pt x="157217" y="193077"/>
                  </a:lnTo>
                  <a:lnTo>
                    <a:pt x="157217" y="235416"/>
                  </a:lnTo>
                  <a:lnTo>
                    <a:pt x="156500" y="236144"/>
                  </a:lnTo>
                  <a:lnTo>
                    <a:pt x="157217" y="250014"/>
                  </a:lnTo>
                  <a:lnTo>
                    <a:pt x="157713" y="251480"/>
                  </a:lnTo>
                  <a:lnTo>
                    <a:pt x="158683" y="252988"/>
                  </a:lnTo>
                  <a:lnTo>
                    <a:pt x="161605" y="256163"/>
                  </a:lnTo>
                  <a:lnTo>
                    <a:pt x="163060" y="257197"/>
                  </a:lnTo>
                  <a:lnTo>
                    <a:pt x="164516" y="257682"/>
                  </a:lnTo>
                  <a:lnTo>
                    <a:pt x="166467" y="257682"/>
                  </a:lnTo>
                  <a:lnTo>
                    <a:pt x="178260" y="249645"/>
                  </a:lnTo>
                  <a:lnTo>
                    <a:pt x="177798" y="242704"/>
                  </a:lnTo>
                  <a:lnTo>
                    <a:pt x="177901" y="238833"/>
                  </a:lnTo>
                  <a:lnTo>
                    <a:pt x="178291" y="236144"/>
                  </a:lnTo>
                  <a:lnTo>
                    <a:pt x="178397" y="193077"/>
                  </a:lnTo>
                  <a:lnTo>
                    <a:pt x="176989" y="186516"/>
                  </a:lnTo>
                  <a:close/>
                </a:path>
                <a:path w="237490" h="323215">
                  <a:moveTo>
                    <a:pt x="104599" y="86502"/>
                  </a:moveTo>
                  <a:lnTo>
                    <a:pt x="79838" y="86502"/>
                  </a:lnTo>
                  <a:lnTo>
                    <a:pt x="74091" y="96400"/>
                  </a:lnTo>
                  <a:lnTo>
                    <a:pt x="52856" y="136918"/>
                  </a:lnTo>
                  <a:lnTo>
                    <a:pt x="37879" y="168258"/>
                  </a:lnTo>
                  <a:lnTo>
                    <a:pt x="38596" y="172635"/>
                  </a:lnTo>
                  <a:lnTo>
                    <a:pt x="46254" y="179945"/>
                  </a:lnTo>
                  <a:lnTo>
                    <a:pt x="53510" y="177589"/>
                  </a:lnTo>
                  <a:lnTo>
                    <a:pt x="60675" y="174918"/>
                  </a:lnTo>
                  <a:lnTo>
                    <a:pt x="67750" y="171928"/>
                  </a:lnTo>
                  <a:lnTo>
                    <a:pt x="74767" y="168602"/>
                  </a:lnTo>
                  <a:lnTo>
                    <a:pt x="81806" y="165545"/>
                  </a:lnTo>
                  <a:lnTo>
                    <a:pt x="89151" y="163245"/>
                  </a:lnTo>
                  <a:lnTo>
                    <a:pt x="96770" y="161716"/>
                  </a:lnTo>
                  <a:lnTo>
                    <a:pt x="104668" y="160959"/>
                  </a:lnTo>
                  <a:lnTo>
                    <a:pt x="233492" y="160959"/>
                  </a:lnTo>
                  <a:lnTo>
                    <a:pt x="234964" y="159493"/>
                  </a:lnTo>
                  <a:lnTo>
                    <a:pt x="168893" y="159493"/>
                  </a:lnTo>
                  <a:lnTo>
                    <a:pt x="163060" y="155611"/>
                  </a:lnTo>
                  <a:lnTo>
                    <a:pt x="157217" y="151592"/>
                  </a:lnTo>
                  <a:lnTo>
                    <a:pt x="148802" y="145633"/>
                  </a:lnTo>
                  <a:lnTo>
                    <a:pt x="73267" y="145633"/>
                  </a:lnTo>
                  <a:lnTo>
                    <a:pt x="93985" y="105804"/>
                  </a:lnTo>
                  <a:lnTo>
                    <a:pt x="98455" y="98002"/>
                  </a:lnTo>
                  <a:lnTo>
                    <a:pt x="102743" y="90109"/>
                  </a:lnTo>
                  <a:lnTo>
                    <a:pt x="104599" y="86502"/>
                  </a:lnTo>
                  <a:close/>
                </a:path>
                <a:path w="237490" h="323215">
                  <a:moveTo>
                    <a:pt x="229860" y="142711"/>
                  </a:moveTo>
                  <a:lnTo>
                    <a:pt x="191276" y="152106"/>
                  </a:lnTo>
                  <a:lnTo>
                    <a:pt x="183953" y="154754"/>
                  </a:lnTo>
                  <a:lnTo>
                    <a:pt x="176491" y="157216"/>
                  </a:lnTo>
                  <a:lnTo>
                    <a:pt x="168893" y="159493"/>
                  </a:lnTo>
                  <a:lnTo>
                    <a:pt x="234964" y="159493"/>
                  </a:lnTo>
                  <a:lnTo>
                    <a:pt x="236215" y="157720"/>
                  </a:lnTo>
                  <a:lnTo>
                    <a:pt x="237148" y="155854"/>
                  </a:lnTo>
                  <a:lnTo>
                    <a:pt x="237148" y="150010"/>
                  </a:lnTo>
                  <a:lnTo>
                    <a:pt x="236652" y="148544"/>
                  </a:lnTo>
                  <a:lnTo>
                    <a:pt x="235682" y="147089"/>
                  </a:lnTo>
                  <a:lnTo>
                    <a:pt x="232771" y="144167"/>
                  </a:lnTo>
                  <a:lnTo>
                    <a:pt x="231305" y="143196"/>
                  </a:lnTo>
                  <a:lnTo>
                    <a:pt x="229860" y="142711"/>
                  </a:lnTo>
                  <a:close/>
                </a:path>
                <a:path w="237490" h="323215">
                  <a:moveTo>
                    <a:pt x="116614" y="139519"/>
                  </a:moveTo>
                  <a:lnTo>
                    <a:pt x="74733" y="145633"/>
                  </a:lnTo>
                  <a:lnTo>
                    <a:pt x="148802" y="145633"/>
                  </a:lnTo>
                  <a:lnTo>
                    <a:pt x="116614" y="139519"/>
                  </a:lnTo>
                  <a:close/>
                </a:path>
                <a:path w="237490" h="323215">
                  <a:moveTo>
                    <a:pt x="7217" y="71176"/>
                  </a:moveTo>
                  <a:lnTo>
                    <a:pt x="0" y="78204"/>
                  </a:lnTo>
                  <a:lnTo>
                    <a:pt x="34" y="82125"/>
                  </a:lnTo>
                  <a:lnTo>
                    <a:pt x="18124" y="92551"/>
                  </a:lnTo>
                  <a:lnTo>
                    <a:pt x="26052" y="92438"/>
                  </a:lnTo>
                  <a:lnTo>
                    <a:pt x="64454" y="87896"/>
                  </a:lnTo>
                  <a:lnTo>
                    <a:pt x="71811" y="86502"/>
                  </a:lnTo>
                  <a:lnTo>
                    <a:pt x="104599" y="86502"/>
                  </a:lnTo>
                  <a:lnTo>
                    <a:pt x="106851" y="82125"/>
                  </a:lnTo>
                  <a:lnTo>
                    <a:pt x="132585" y="78204"/>
                  </a:lnTo>
                  <a:lnTo>
                    <a:pt x="171823" y="71452"/>
                  </a:lnTo>
                  <a:lnTo>
                    <a:pt x="172912" y="71279"/>
                  </a:lnTo>
                  <a:lnTo>
                    <a:pt x="18103" y="71279"/>
                  </a:lnTo>
                  <a:lnTo>
                    <a:pt x="7217" y="71176"/>
                  </a:lnTo>
                  <a:close/>
                </a:path>
                <a:path w="237490" h="323215">
                  <a:moveTo>
                    <a:pt x="130942" y="0"/>
                  </a:moveTo>
                  <a:lnTo>
                    <a:pt x="128991" y="0"/>
                  </a:lnTo>
                  <a:lnTo>
                    <a:pt x="127282" y="126"/>
                  </a:lnTo>
                  <a:lnTo>
                    <a:pt x="124382" y="611"/>
                  </a:lnTo>
                  <a:lnTo>
                    <a:pt x="122915" y="1223"/>
                  </a:lnTo>
                  <a:lnTo>
                    <a:pt x="121449" y="2193"/>
                  </a:lnTo>
                  <a:lnTo>
                    <a:pt x="92253" y="63518"/>
                  </a:lnTo>
                  <a:lnTo>
                    <a:pt x="81678" y="64368"/>
                  </a:lnTo>
                  <a:lnTo>
                    <a:pt x="71126" y="65474"/>
                  </a:lnTo>
                  <a:lnTo>
                    <a:pt x="60597" y="66831"/>
                  </a:lnTo>
                  <a:lnTo>
                    <a:pt x="50093" y="68434"/>
                  </a:lnTo>
                  <a:lnTo>
                    <a:pt x="39545" y="69909"/>
                  </a:lnTo>
                  <a:lnTo>
                    <a:pt x="28880" y="70857"/>
                  </a:lnTo>
                  <a:lnTo>
                    <a:pt x="18103" y="71279"/>
                  </a:lnTo>
                  <a:lnTo>
                    <a:pt x="172912" y="71279"/>
                  </a:lnTo>
                  <a:lnTo>
                    <a:pt x="184961" y="69355"/>
                  </a:lnTo>
                  <a:lnTo>
                    <a:pt x="198098" y="67438"/>
                  </a:lnTo>
                  <a:lnTo>
                    <a:pt x="211232" y="65702"/>
                  </a:lnTo>
                  <a:lnTo>
                    <a:pt x="212698" y="65217"/>
                  </a:lnTo>
                  <a:lnTo>
                    <a:pt x="214154" y="64236"/>
                  </a:lnTo>
                  <a:lnTo>
                    <a:pt x="217086" y="61324"/>
                  </a:lnTo>
                  <a:lnTo>
                    <a:pt x="218057" y="59858"/>
                  </a:lnTo>
                  <a:lnTo>
                    <a:pt x="218531" y="58403"/>
                  </a:lnTo>
                  <a:lnTo>
                    <a:pt x="119255" y="58403"/>
                  </a:lnTo>
                  <a:lnTo>
                    <a:pt x="138241" y="13880"/>
                  </a:lnTo>
                  <a:lnTo>
                    <a:pt x="138241" y="7309"/>
                  </a:lnTo>
                  <a:lnTo>
                    <a:pt x="137746" y="5843"/>
                  </a:lnTo>
                  <a:lnTo>
                    <a:pt x="136786" y="4377"/>
                  </a:lnTo>
                  <a:lnTo>
                    <a:pt x="133853" y="1466"/>
                  </a:lnTo>
                  <a:lnTo>
                    <a:pt x="132398" y="495"/>
                  </a:lnTo>
                  <a:lnTo>
                    <a:pt x="130942" y="0"/>
                  </a:lnTo>
                  <a:close/>
                </a:path>
                <a:path w="237490" h="323215">
                  <a:moveTo>
                    <a:pt x="211232" y="44532"/>
                  </a:moveTo>
                  <a:lnTo>
                    <a:pt x="200285" y="46035"/>
                  </a:lnTo>
                  <a:lnTo>
                    <a:pt x="178391" y="49322"/>
                  </a:lnTo>
                  <a:lnTo>
                    <a:pt x="123633" y="58403"/>
                  </a:lnTo>
                  <a:lnTo>
                    <a:pt x="218531" y="58403"/>
                  </a:lnTo>
                  <a:lnTo>
                    <a:pt x="218531" y="51831"/>
                  </a:lnTo>
                  <a:lnTo>
                    <a:pt x="218057" y="50376"/>
                  </a:lnTo>
                  <a:lnTo>
                    <a:pt x="217086" y="48910"/>
                  </a:lnTo>
                  <a:lnTo>
                    <a:pt x="214154" y="45988"/>
                  </a:lnTo>
                  <a:lnTo>
                    <a:pt x="212698" y="45028"/>
                  </a:lnTo>
                  <a:lnTo>
                    <a:pt x="211232" y="445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84" name="object 84"/>
            <p:cNvSpPr/>
            <p:nvPr/>
          </p:nvSpPr>
          <p:spPr>
            <a:xfrm>
              <a:off x="10870" y="18958"/>
              <a:ext cx="438" cy="501"/>
            </a:xfrm>
            <a:custGeom>
              <a:avLst/>
              <a:gdLst/>
              <a:ahLst/>
              <a:cxnLst/>
              <a:rect l="l" t="t" r="r" b="b"/>
              <a:pathLst>
                <a:path w="278129" h="318134">
                  <a:moveTo>
                    <a:pt x="101458" y="92345"/>
                  </a:moveTo>
                  <a:lnTo>
                    <a:pt x="80299" y="92345"/>
                  </a:lnTo>
                  <a:lnTo>
                    <a:pt x="81721" y="106604"/>
                  </a:lnTo>
                  <a:lnTo>
                    <a:pt x="81754" y="144167"/>
                  </a:lnTo>
                  <a:lnTo>
                    <a:pt x="83088" y="151476"/>
                  </a:lnTo>
                  <a:lnTo>
                    <a:pt x="83155" y="152921"/>
                  </a:lnTo>
                  <a:lnTo>
                    <a:pt x="82482" y="160231"/>
                  </a:lnTo>
                  <a:lnTo>
                    <a:pt x="74698" y="161687"/>
                  </a:lnTo>
                  <a:lnTo>
                    <a:pt x="67526" y="164608"/>
                  </a:lnTo>
                  <a:lnTo>
                    <a:pt x="54383" y="173374"/>
                  </a:lnTo>
                  <a:lnTo>
                    <a:pt x="47696" y="177508"/>
                  </a:lnTo>
                  <a:lnTo>
                    <a:pt x="40871" y="181401"/>
                  </a:lnTo>
                  <a:lnTo>
                    <a:pt x="33645" y="188834"/>
                  </a:lnTo>
                  <a:lnTo>
                    <a:pt x="9948" y="221362"/>
                  </a:lnTo>
                  <a:lnTo>
                    <a:pt x="0" y="257680"/>
                  </a:lnTo>
                  <a:lnTo>
                    <a:pt x="365" y="265709"/>
                  </a:lnTo>
                  <a:lnTo>
                    <a:pt x="18626" y="306592"/>
                  </a:lnTo>
                  <a:lnTo>
                    <a:pt x="40154" y="317541"/>
                  </a:lnTo>
                  <a:lnTo>
                    <a:pt x="48413" y="316560"/>
                  </a:lnTo>
                  <a:lnTo>
                    <a:pt x="85415" y="303660"/>
                  </a:lnTo>
                  <a:lnTo>
                    <a:pt x="91306" y="296371"/>
                  </a:lnTo>
                  <a:lnTo>
                    <a:pt x="44278" y="296371"/>
                  </a:lnTo>
                  <a:lnTo>
                    <a:pt x="41979" y="295749"/>
                  </a:lnTo>
                  <a:lnTo>
                    <a:pt x="37601" y="293334"/>
                  </a:lnTo>
                  <a:lnTo>
                    <a:pt x="35523" y="292226"/>
                  </a:lnTo>
                  <a:lnTo>
                    <a:pt x="33583" y="291266"/>
                  </a:lnTo>
                  <a:lnTo>
                    <a:pt x="30418" y="287849"/>
                  </a:lnTo>
                  <a:lnTo>
                    <a:pt x="21229" y="257680"/>
                  </a:lnTo>
                  <a:lnTo>
                    <a:pt x="21283" y="256954"/>
                  </a:lnTo>
                  <a:lnTo>
                    <a:pt x="35163" y="221315"/>
                  </a:lnTo>
                  <a:lnTo>
                    <a:pt x="81754" y="182128"/>
                  </a:lnTo>
                  <a:lnTo>
                    <a:pt x="105118" y="182128"/>
                  </a:lnTo>
                  <a:lnTo>
                    <a:pt x="105118" y="177013"/>
                  </a:lnTo>
                  <a:lnTo>
                    <a:pt x="110961" y="176538"/>
                  </a:lnTo>
                  <a:lnTo>
                    <a:pt x="116910" y="176158"/>
                  </a:lnTo>
                  <a:lnTo>
                    <a:pt x="129082" y="175684"/>
                  </a:lnTo>
                  <a:lnTo>
                    <a:pt x="135042" y="175072"/>
                  </a:lnTo>
                  <a:lnTo>
                    <a:pt x="140885" y="174101"/>
                  </a:lnTo>
                  <a:lnTo>
                    <a:pt x="224534" y="174006"/>
                  </a:lnTo>
                  <a:lnTo>
                    <a:pt x="217348" y="168624"/>
                  </a:lnTo>
                  <a:lnTo>
                    <a:pt x="208727" y="163789"/>
                  </a:lnTo>
                  <a:lnTo>
                    <a:pt x="199647" y="160231"/>
                  </a:lnTo>
                  <a:lnTo>
                    <a:pt x="190229" y="157585"/>
                  </a:lnTo>
                  <a:lnTo>
                    <a:pt x="182277" y="155854"/>
                  </a:lnTo>
                  <a:lnTo>
                    <a:pt x="104390" y="155854"/>
                  </a:lnTo>
                  <a:lnTo>
                    <a:pt x="102924" y="144167"/>
                  </a:lnTo>
                  <a:lnTo>
                    <a:pt x="102856" y="106604"/>
                  </a:lnTo>
                  <a:lnTo>
                    <a:pt x="101458" y="99645"/>
                  </a:lnTo>
                  <a:lnTo>
                    <a:pt x="101458" y="92345"/>
                  </a:lnTo>
                  <a:close/>
                </a:path>
                <a:path w="278129" h="318134">
                  <a:moveTo>
                    <a:pt x="224534" y="174006"/>
                  </a:moveTo>
                  <a:lnTo>
                    <a:pt x="150968" y="174006"/>
                  </a:lnTo>
                  <a:lnTo>
                    <a:pt x="160776" y="174461"/>
                  </a:lnTo>
                  <a:lnTo>
                    <a:pt x="170311" y="175465"/>
                  </a:lnTo>
                  <a:lnTo>
                    <a:pt x="213148" y="192349"/>
                  </a:lnTo>
                  <a:lnTo>
                    <a:pt x="230356" y="235904"/>
                  </a:lnTo>
                  <a:lnTo>
                    <a:pt x="229069" y="246135"/>
                  </a:lnTo>
                  <a:lnTo>
                    <a:pt x="226420" y="255923"/>
                  </a:lnTo>
                  <a:lnTo>
                    <a:pt x="222452" y="265161"/>
                  </a:lnTo>
                  <a:lnTo>
                    <a:pt x="217925" y="274206"/>
                  </a:lnTo>
                  <a:lnTo>
                    <a:pt x="213648" y="283275"/>
                  </a:lnTo>
                  <a:lnTo>
                    <a:pt x="209623" y="292365"/>
                  </a:lnTo>
                  <a:lnTo>
                    <a:pt x="205849" y="301477"/>
                  </a:lnTo>
                  <a:lnTo>
                    <a:pt x="205849" y="308037"/>
                  </a:lnTo>
                  <a:lnTo>
                    <a:pt x="213148" y="315347"/>
                  </a:lnTo>
                  <a:lnTo>
                    <a:pt x="215100" y="315347"/>
                  </a:lnTo>
                  <a:lnTo>
                    <a:pt x="239064" y="281035"/>
                  </a:lnTo>
                  <a:lnTo>
                    <a:pt x="251771" y="239613"/>
                  </a:lnTo>
                  <a:lnTo>
                    <a:pt x="251766" y="235904"/>
                  </a:lnTo>
                  <a:lnTo>
                    <a:pt x="242526" y="196545"/>
                  </a:lnTo>
                  <a:lnTo>
                    <a:pt x="225511" y="174738"/>
                  </a:lnTo>
                  <a:lnTo>
                    <a:pt x="224534" y="174006"/>
                  </a:lnTo>
                  <a:close/>
                </a:path>
                <a:path w="278129" h="318134">
                  <a:moveTo>
                    <a:pt x="105118" y="182128"/>
                  </a:moveTo>
                  <a:lnTo>
                    <a:pt x="83948" y="182128"/>
                  </a:lnTo>
                  <a:lnTo>
                    <a:pt x="83948" y="222284"/>
                  </a:lnTo>
                  <a:lnTo>
                    <a:pt x="84666" y="223012"/>
                  </a:lnTo>
                  <a:lnTo>
                    <a:pt x="84666" y="256216"/>
                  </a:lnTo>
                  <a:lnTo>
                    <a:pt x="66661" y="291498"/>
                  </a:lnTo>
                  <a:lnTo>
                    <a:pt x="54626" y="293935"/>
                  </a:lnTo>
                  <a:lnTo>
                    <a:pt x="50607" y="294905"/>
                  </a:lnTo>
                  <a:lnTo>
                    <a:pt x="46725" y="296371"/>
                  </a:lnTo>
                  <a:lnTo>
                    <a:pt x="91306" y="296371"/>
                  </a:lnTo>
                  <a:lnTo>
                    <a:pt x="105756" y="257427"/>
                  </a:lnTo>
                  <a:lnTo>
                    <a:pt x="105846" y="223012"/>
                  </a:lnTo>
                  <a:lnTo>
                    <a:pt x="105118" y="222284"/>
                  </a:lnTo>
                  <a:lnTo>
                    <a:pt x="105118" y="182128"/>
                  </a:lnTo>
                  <a:close/>
                </a:path>
                <a:path w="278129" h="318134">
                  <a:moveTo>
                    <a:pt x="219361" y="71165"/>
                  </a:moveTo>
                  <a:lnTo>
                    <a:pt x="212421" y="71165"/>
                  </a:lnTo>
                  <a:lnTo>
                    <a:pt x="210954" y="71661"/>
                  </a:lnTo>
                  <a:lnTo>
                    <a:pt x="209499" y="72632"/>
                  </a:lnTo>
                  <a:lnTo>
                    <a:pt x="206588" y="75553"/>
                  </a:lnTo>
                  <a:lnTo>
                    <a:pt x="205596" y="77009"/>
                  </a:lnTo>
                  <a:lnTo>
                    <a:pt x="205122" y="78475"/>
                  </a:lnTo>
                  <a:lnTo>
                    <a:pt x="210625" y="88172"/>
                  </a:lnTo>
                  <a:lnTo>
                    <a:pt x="216931" y="97548"/>
                  </a:lnTo>
                  <a:lnTo>
                    <a:pt x="224038" y="106604"/>
                  </a:lnTo>
                  <a:lnTo>
                    <a:pt x="239845" y="124075"/>
                  </a:lnTo>
                  <a:lnTo>
                    <a:pt x="246950" y="133131"/>
                  </a:lnTo>
                  <a:lnTo>
                    <a:pt x="253258" y="142507"/>
                  </a:lnTo>
                  <a:lnTo>
                    <a:pt x="258768" y="152204"/>
                  </a:lnTo>
                  <a:lnTo>
                    <a:pt x="266805" y="156582"/>
                  </a:lnTo>
                  <a:lnTo>
                    <a:pt x="277754" y="148544"/>
                  </a:lnTo>
                  <a:lnTo>
                    <a:pt x="277633" y="142507"/>
                  </a:lnTo>
                  <a:lnTo>
                    <a:pt x="251479" y="105119"/>
                  </a:lnTo>
                  <a:lnTo>
                    <a:pt x="227659" y="79316"/>
                  </a:lnTo>
                  <a:lnTo>
                    <a:pt x="219361" y="71165"/>
                  </a:lnTo>
                  <a:close/>
                </a:path>
                <a:path w="278129" h="318134">
                  <a:moveTo>
                    <a:pt x="160589" y="152921"/>
                  </a:moveTo>
                  <a:lnTo>
                    <a:pt x="153698" y="152991"/>
                  </a:lnTo>
                  <a:lnTo>
                    <a:pt x="146900" y="153198"/>
                  </a:lnTo>
                  <a:lnTo>
                    <a:pt x="140194" y="153544"/>
                  </a:lnTo>
                  <a:lnTo>
                    <a:pt x="120444" y="155032"/>
                  </a:lnTo>
                  <a:lnTo>
                    <a:pt x="107312" y="155854"/>
                  </a:lnTo>
                  <a:lnTo>
                    <a:pt x="182277" y="155854"/>
                  </a:lnTo>
                  <a:lnTo>
                    <a:pt x="180464" y="155466"/>
                  </a:lnTo>
                  <a:lnTo>
                    <a:pt x="170701" y="153930"/>
                  </a:lnTo>
                  <a:lnTo>
                    <a:pt x="160589" y="152921"/>
                  </a:lnTo>
                  <a:close/>
                </a:path>
                <a:path w="278129" h="318134">
                  <a:moveTo>
                    <a:pt x="90520" y="0"/>
                  </a:moveTo>
                  <a:lnTo>
                    <a:pt x="88568" y="0"/>
                  </a:lnTo>
                  <a:lnTo>
                    <a:pt x="86870" y="126"/>
                  </a:lnTo>
                  <a:lnTo>
                    <a:pt x="83948" y="611"/>
                  </a:lnTo>
                  <a:lnTo>
                    <a:pt x="82482" y="1223"/>
                  </a:lnTo>
                  <a:lnTo>
                    <a:pt x="81027" y="2193"/>
                  </a:lnTo>
                  <a:lnTo>
                    <a:pt x="76649" y="10220"/>
                  </a:lnTo>
                  <a:lnTo>
                    <a:pt x="77620" y="18005"/>
                  </a:lnTo>
                  <a:lnTo>
                    <a:pt x="78105" y="25915"/>
                  </a:lnTo>
                  <a:lnTo>
                    <a:pt x="78105" y="41980"/>
                  </a:lnTo>
                  <a:lnTo>
                    <a:pt x="78590" y="49891"/>
                  </a:lnTo>
                  <a:lnTo>
                    <a:pt x="79561" y="57664"/>
                  </a:lnTo>
                  <a:lnTo>
                    <a:pt x="79561" y="71165"/>
                  </a:lnTo>
                  <a:lnTo>
                    <a:pt x="71942" y="71627"/>
                  </a:lnTo>
                  <a:lnTo>
                    <a:pt x="64417" y="72268"/>
                  </a:lnTo>
                  <a:lnTo>
                    <a:pt x="56982" y="73091"/>
                  </a:lnTo>
                  <a:lnTo>
                    <a:pt x="42267" y="75053"/>
                  </a:lnTo>
                  <a:lnTo>
                    <a:pt x="34763" y="75735"/>
                  </a:lnTo>
                  <a:lnTo>
                    <a:pt x="27122" y="76145"/>
                  </a:lnTo>
                  <a:lnTo>
                    <a:pt x="19343" y="76281"/>
                  </a:lnTo>
                  <a:lnTo>
                    <a:pt x="17877" y="76777"/>
                  </a:lnTo>
                  <a:lnTo>
                    <a:pt x="16421" y="77737"/>
                  </a:lnTo>
                  <a:lnTo>
                    <a:pt x="13500" y="80669"/>
                  </a:lnTo>
                  <a:lnTo>
                    <a:pt x="12529" y="82114"/>
                  </a:lnTo>
                  <a:lnTo>
                    <a:pt x="12055" y="83580"/>
                  </a:lnTo>
                  <a:lnTo>
                    <a:pt x="12160" y="87230"/>
                  </a:lnTo>
                  <a:lnTo>
                    <a:pt x="12645" y="90152"/>
                  </a:lnTo>
                  <a:lnTo>
                    <a:pt x="13268" y="91618"/>
                  </a:lnTo>
                  <a:lnTo>
                    <a:pt x="14238" y="93073"/>
                  </a:lnTo>
                  <a:lnTo>
                    <a:pt x="22265" y="97461"/>
                  </a:lnTo>
                  <a:lnTo>
                    <a:pt x="29634" y="97323"/>
                  </a:lnTo>
                  <a:lnTo>
                    <a:pt x="36773" y="96910"/>
                  </a:lnTo>
                  <a:lnTo>
                    <a:pt x="43684" y="96224"/>
                  </a:lnTo>
                  <a:lnTo>
                    <a:pt x="56982" y="94260"/>
                  </a:lnTo>
                  <a:lnTo>
                    <a:pt x="63689" y="93438"/>
                  </a:lnTo>
                  <a:lnTo>
                    <a:pt x="70486" y="92800"/>
                  </a:lnTo>
                  <a:lnTo>
                    <a:pt x="77377" y="92345"/>
                  </a:lnTo>
                  <a:lnTo>
                    <a:pt x="101458" y="92345"/>
                  </a:lnTo>
                  <a:lnTo>
                    <a:pt x="101458" y="89424"/>
                  </a:lnTo>
                  <a:lnTo>
                    <a:pt x="109738" y="88453"/>
                  </a:lnTo>
                  <a:lnTo>
                    <a:pt x="118007" y="87367"/>
                  </a:lnTo>
                  <a:lnTo>
                    <a:pt x="134557" y="84920"/>
                  </a:lnTo>
                  <a:lnTo>
                    <a:pt x="142826" y="83833"/>
                  </a:lnTo>
                  <a:lnTo>
                    <a:pt x="158405" y="68982"/>
                  </a:lnTo>
                  <a:lnTo>
                    <a:pt x="158157" y="68254"/>
                  </a:lnTo>
                  <a:lnTo>
                    <a:pt x="100741" y="68254"/>
                  </a:lnTo>
                  <a:lnTo>
                    <a:pt x="97819" y="7309"/>
                  </a:lnTo>
                  <a:lnTo>
                    <a:pt x="97323" y="5843"/>
                  </a:lnTo>
                  <a:lnTo>
                    <a:pt x="96353" y="4377"/>
                  </a:lnTo>
                  <a:lnTo>
                    <a:pt x="93431" y="1466"/>
                  </a:lnTo>
                  <a:lnTo>
                    <a:pt x="91986" y="495"/>
                  </a:lnTo>
                  <a:lnTo>
                    <a:pt x="90520" y="0"/>
                  </a:lnTo>
                  <a:close/>
                </a:path>
                <a:path w="278129" h="318134">
                  <a:moveTo>
                    <a:pt x="151106" y="61324"/>
                  </a:moveTo>
                  <a:lnTo>
                    <a:pt x="105118" y="68254"/>
                  </a:lnTo>
                  <a:lnTo>
                    <a:pt x="158157" y="68254"/>
                  </a:lnTo>
                  <a:lnTo>
                    <a:pt x="151106" y="61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85" name="object 85"/>
            <p:cNvSpPr/>
            <p:nvPr/>
          </p:nvSpPr>
          <p:spPr>
            <a:xfrm>
              <a:off x="11399" y="18960"/>
              <a:ext cx="541" cy="520"/>
            </a:xfrm>
            <a:custGeom>
              <a:avLst/>
              <a:gdLst/>
              <a:ahLst/>
              <a:cxnLst/>
              <a:rect l="l" t="t" r="r" b="b"/>
              <a:pathLst>
                <a:path w="343534" h="330200">
                  <a:moveTo>
                    <a:pt x="28468" y="121919"/>
                  </a:moveTo>
                  <a:lnTo>
                    <a:pt x="19344" y="121919"/>
                  </a:lnTo>
                  <a:lnTo>
                    <a:pt x="17519" y="123189"/>
                  </a:lnTo>
                  <a:lnTo>
                    <a:pt x="16064" y="124459"/>
                  </a:lnTo>
                  <a:lnTo>
                    <a:pt x="11686" y="132079"/>
                  </a:lnTo>
                  <a:lnTo>
                    <a:pt x="14598" y="140969"/>
                  </a:lnTo>
                  <a:lnTo>
                    <a:pt x="21897" y="143509"/>
                  </a:lnTo>
                  <a:lnTo>
                    <a:pt x="29692" y="144779"/>
                  </a:lnTo>
                  <a:lnTo>
                    <a:pt x="46230" y="148589"/>
                  </a:lnTo>
                  <a:lnTo>
                    <a:pt x="62052" y="151129"/>
                  </a:lnTo>
                  <a:lnTo>
                    <a:pt x="59141" y="154939"/>
                  </a:lnTo>
                  <a:lnTo>
                    <a:pt x="55966" y="160019"/>
                  </a:lnTo>
                  <a:lnTo>
                    <a:pt x="49142" y="168909"/>
                  </a:lnTo>
                  <a:lnTo>
                    <a:pt x="46716" y="172719"/>
                  </a:lnTo>
                  <a:lnTo>
                    <a:pt x="43804" y="185419"/>
                  </a:lnTo>
                  <a:lnTo>
                    <a:pt x="45619" y="191769"/>
                  </a:lnTo>
                  <a:lnTo>
                    <a:pt x="55840" y="201929"/>
                  </a:lnTo>
                  <a:lnTo>
                    <a:pt x="59858" y="207009"/>
                  </a:lnTo>
                  <a:lnTo>
                    <a:pt x="43137" y="255269"/>
                  </a:lnTo>
                  <a:lnTo>
                    <a:pt x="25804" y="280669"/>
                  </a:lnTo>
                  <a:lnTo>
                    <a:pt x="17067" y="293369"/>
                  </a:lnTo>
                  <a:lnTo>
                    <a:pt x="8467" y="306069"/>
                  </a:lnTo>
                  <a:lnTo>
                    <a:pt x="0" y="318769"/>
                  </a:lnTo>
                  <a:lnTo>
                    <a:pt x="738" y="323849"/>
                  </a:lnTo>
                  <a:lnTo>
                    <a:pt x="1212" y="325119"/>
                  </a:lnTo>
                  <a:lnTo>
                    <a:pt x="2193" y="326389"/>
                  </a:lnTo>
                  <a:lnTo>
                    <a:pt x="6571" y="330199"/>
                  </a:lnTo>
                  <a:lnTo>
                    <a:pt x="13880" y="330199"/>
                  </a:lnTo>
                  <a:lnTo>
                    <a:pt x="37437" y="300989"/>
                  </a:lnTo>
                  <a:lnTo>
                    <a:pt x="41702" y="294639"/>
                  </a:lnTo>
                  <a:lnTo>
                    <a:pt x="46015" y="288289"/>
                  </a:lnTo>
                  <a:lnTo>
                    <a:pt x="50376" y="283209"/>
                  </a:lnTo>
                  <a:lnTo>
                    <a:pt x="102556" y="283209"/>
                  </a:lnTo>
                  <a:lnTo>
                    <a:pt x="95257" y="278129"/>
                  </a:lnTo>
                  <a:lnTo>
                    <a:pt x="88117" y="273049"/>
                  </a:lnTo>
                  <a:lnTo>
                    <a:pt x="80570" y="267969"/>
                  </a:lnTo>
                  <a:lnTo>
                    <a:pt x="72614" y="265429"/>
                  </a:lnTo>
                  <a:lnTo>
                    <a:pt x="64246" y="261619"/>
                  </a:lnTo>
                  <a:lnTo>
                    <a:pt x="80785" y="236219"/>
                  </a:lnTo>
                  <a:lnTo>
                    <a:pt x="83348" y="229869"/>
                  </a:lnTo>
                  <a:lnTo>
                    <a:pt x="85278" y="214629"/>
                  </a:lnTo>
                  <a:lnTo>
                    <a:pt x="84192" y="207009"/>
                  </a:lnTo>
                  <a:lnTo>
                    <a:pt x="77863" y="194309"/>
                  </a:lnTo>
                  <a:lnTo>
                    <a:pt x="73001" y="187959"/>
                  </a:lnTo>
                  <a:lnTo>
                    <a:pt x="66430" y="182879"/>
                  </a:lnTo>
                  <a:lnTo>
                    <a:pt x="68381" y="176529"/>
                  </a:lnTo>
                  <a:lnTo>
                    <a:pt x="72083" y="171449"/>
                  </a:lnTo>
                  <a:lnTo>
                    <a:pt x="83032" y="163829"/>
                  </a:lnTo>
                  <a:lnTo>
                    <a:pt x="87726" y="158749"/>
                  </a:lnTo>
                  <a:lnTo>
                    <a:pt x="91618" y="153669"/>
                  </a:lnTo>
                  <a:lnTo>
                    <a:pt x="92103" y="151129"/>
                  </a:lnTo>
                  <a:lnTo>
                    <a:pt x="92103" y="148589"/>
                  </a:lnTo>
                  <a:lnTo>
                    <a:pt x="51090" y="128269"/>
                  </a:lnTo>
                  <a:lnTo>
                    <a:pt x="43389" y="125729"/>
                  </a:lnTo>
                  <a:lnTo>
                    <a:pt x="35849" y="124459"/>
                  </a:lnTo>
                  <a:lnTo>
                    <a:pt x="28468" y="121919"/>
                  </a:lnTo>
                  <a:close/>
                </a:path>
                <a:path w="343534" h="330200">
                  <a:moveTo>
                    <a:pt x="102556" y="283209"/>
                  </a:moveTo>
                  <a:lnTo>
                    <a:pt x="58502" y="283209"/>
                  </a:lnTo>
                  <a:lnTo>
                    <a:pt x="66109" y="285749"/>
                  </a:lnTo>
                  <a:lnTo>
                    <a:pt x="73196" y="288289"/>
                  </a:lnTo>
                  <a:lnTo>
                    <a:pt x="79762" y="293369"/>
                  </a:lnTo>
                  <a:lnTo>
                    <a:pt x="86178" y="298449"/>
                  </a:lnTo>
                  <a:lnTo>
                    <a:pt x="92846" y="302259"/>
                  </a:lnTo>
                  <a:lnTo>
                    <a:pt x="99768" y="306069"/>
                  </a:lnTo>
                  <a:lnTo>
                    <a:pt x="106944" y="308609"/>
                  </a:lnTo>
                  <a:lnTo>
                    <a:pt x="123367" y="308609"/>
                  </a:lnTo>
                  <a:lnTo>
                    <a:pt x="154570" y="303529"/>
                  </a:lnTo>
                  <a:lnTo>
                    <a:pt x="201114" y="303529"/>
                  </a:lnTo>
                  <a:lnTo>
                    <a:pt x="210597" y="302259"/>
                  </a:lnTo>
                  <a:lnTo>
                    <a:pt x="341622" y="302259"/>
                  </a:lnTo>
                  <a:lnTo>
                    <a:pt x="343088" y="298449"/>
                  </a:lnTo>
                  <a:lnTo>
                    <a:pt x="338895" y="288289"/>
                  </a:lnTo>
                  <a:lnTo>
                    <a:pt x="119353" y="288289"/>
                  </a:lnTo>
                  <a:lnTo>
                    <a:pt x="110589" y="287019"/>
                  </a:lnTo>
                  <a:lnTo>
                    <a:pt x="102556" y="283209"/>
                  </a:lnTo>
                  <a:close/>
                </a:path>
                <a:path w="343534" h="330200">
                  <a:moveTo>
                    <a:pt x="341622" y="302259"/>
                  </a:moveTo>
                  <a:lnTo>
                    <a:pt x="240261" y="302259"/>
                  </a:lnTo>
                  <a:lnTo>
                    <a:pt x="250193" y="303529"/>
                  </a:lnTo>
                  <a:lnTo>
                    <a:pt x="260086" y="303529"/>
                  </a:lnTo>
                  <a:lnTo>
                    <a:pt x="289062" y="307339"/>
                  </a:lnTo>
                  <a:lnTo>
                    <a:pt x="297827" y="306069"/>
                  </a:lnTo>
                  <a:lnTo>
                    <a:pt x="337255" y="306069"/>
                  </a:lnTo>
                  <a:lnTo>
                    <a:pt x="341622" y="302259"/>
                  </a:lnTo>
                  <a:close/>
                </a:path>
                <a:path w="343534" h="330200">
                  <a:moveTo>
                    <a:pt x="335789" y="306069"/>
                  </a:moveTo>
                  <a:lnTo>
                    <a:pt x="329935" y="306069"/>
                  </a:lnTo>
                  <a:lnTo>
                    <a:pt x="330683" y="307339"/>
                  </a:lnTo>
                  <a:lnTo>
                    <a:pt x="335789" y="306069"/>
                  </a:lnTo>
                  <a:close/>
                </a:path>
                <a:path w="343534" h="330200">
                  <a:moveTo>
                    <a:pt x="232494" y="280669"/>
                  </a:moveTo>
                  <a:lnTo>
                    <a:pt x="201114" y="281939"/>
                  </a:lnTo>
                  <a:lnTo>
                    <a:pt x="170441" y="281939"/>
                  </a:lnTo>
                  <a:lnTo>
                    <a:pt x="163638" y="283209"/>
                  </a:lnTo>
                  <a:lnTo>
                    <a:pt x="141973" y="283209"/>
                  </a:lnTo>
                  <a:lnTo>
                    <a:pt x="135170" y="284479"/>
                  </a:lnTo>
                  <a:lnTo>
                    <a:pt x="128841" y="287019"/>
                  </a:lnTo>
                  <a:lnTo>
                    <a:pt x="119353" y="288289"/>
                  </a:lnTo>
                  <a:lnTo>
                    <a:pt x="338895" y="288289"/>
                  </a:lnTo>
                  <a:lnTo>
                    <a:pt x="334876" y="285749"/>
                  </a:lnTo>
                  <a:lnTo>
                    <a:pt x="297099" y="285749"/>
                  </a:lnTo>
                  <a:lnTo>
                    <a:pt x="232494" y="280669"/>
                  </a:lnTo>
                  <a:close/>
                </a:path>
                <a:path w="343534" h="330200">
                  <a:moveTo>
                    <a:pt x="332867" y="284479"/>
                  </a:moveTo>
                  <a:lnTo>
                    <a:pt x="297827" y="284479"/>
                  </a:lnTo>
                  <a:lnTo>
                    <a:pt x="297099" y="285749"/>
                  </a:lnTo>
                  <a:lnTo>
                    <a:pt x="334876" y="285749"/>
                  </a:lnTo>
                  <a:lnTo>
                    <a:pt x="332867" y="284479"/>
                  </a:lnTo>
                  <a:close/>
                </a:path>
                <a:path w="343534" h="330200">
                  <a:moveTo>
                    <a:pt x="252936" y="237489"/>
                  </a:moveTo>
                  <a:lnTo>
                    <a:pt x="245637" y="237489"/>
                  </a:lnTo>
                  <a:lnTo>
                    <a:pt x="241249" y="241299"/>
                  </a:lnTo>
                  <a:lnTo>
                    <a:pt x="240278" y="242569"/>
                  </a:lnTo>
                  <a:lnTo>
                    <a:pt x="239793" y="243839"/>
                  </a:lnTo>
                  <a:lnTo>
                    <a:pt x="239793" y="250189"/>
                  </a:lnTo>
                  <a:lnTo>
                    <a:pt x="260927" y="261619"/>
                  </a:lnTo>
                  <a:lnTo>
                    <a:pt x="268441" y="261619"/>
                  </a:lnTo>
                  <a:lnTo>
                    <a:pt x="275960" y="262889"/>
                  </a:lnTo>
                  <a:lnTo>
                    <a:pt x="282998" y="264159"/>
                  </a:lnTo>
                  <a:lnTo>
                    <a:pt x="289555" y="266699"/>
                  </a:lnTo>
                  <a:lnTo>
                    <a:pt x="295633" y="269239"/>
                  </a:lnTo>
                  <a:lnTo>
                    <a:pt x="303671" y="266699"/>
                  </a:lnTo>
                  <a:lnTo>
                    <a:pt x="306107" y="264159"/>
                  </a:lnTo>
                  <a:lnTo>
                    <a:pt x="308037" y="262889"/>
                  </a:lnTo>
                  <a:lnTo>
                    <a:pt x="310970" y="257809"/>
                  </a:lnTo>
                  <a:lnTo>
                    <a:pt x="311929" y="255269"/>
                  </a:lnTo>
                  <a:lnTo>
                    <a:pt x="312425" y="252729"/>
                  </a:lnTo>
                  <a:lnTo>
                    <a:pt x="312304" y="242569"/>
                  </a:lnTo>
                  <a:lnTo>
                    <a:pt x="291256" y="242569"/>
                  </a:lnTo>
                  <a:lnTo>
                    <a:pt x="284927" y="241299"/>
                  </a:lnTo>
                  <a:lnTo>
                    <a:pt x="265340" y="241299"/>
                  </a:lnTo>
                  <a:lnTo>
                    <a:pt x="259011" y="240029"/>
                  </a:lnTo>
                  <a:lnTo>
                    <a:pt x="252936" y="237489"/>
                  </a:lnTo>
                  <a:close/>
                </a:path>
                <a:path w="343534" h="330200">
                  <a:moveTo>
                    <a:pt x="126647" y="121919"/>
                  </a:moveTo>
                  <a:lnTo>
                    <a:pt x="118620" y="121919"/>
                  </a:lnTo>
                  <a:lnTo>
                    <a:pt x="117164" y="123189"/>
                  </a:lnTo>
                  <a:lnTo>
                    <a:pt x="107671" y="165099"/>
                  </a:lnTo>
                  <a:lnTo>
                    <a:pt x="107258" y="176529"/>
                  </a:lnTo>
                  <a:lnTo>
                    <a:pt x="106561" y="191769"/>
                  </a:lnTo>
                  <a:lnTo>
                    <a:pt x="105942" y="203199"/>
                  </a:lnTo>
                  <a:lnTo>
                    <a:pt x="105715" y="207009"/>
                  </a:lnTo>
                  <a:lnTo>
                    <a:pt x="105613" y="213359"/>
                  </a:lnTo>
                  <a:lnTo>
                    <a:pt x="107671" y="255269"/>
                  </a:lnTo>
                  <a:lnTo>
                    <a:pt x="108157" y="256539"/>
                  </a:lnTo>
                  <a:lnTo>
                    <a:pt x="109138" y="257809"/>
                  </a:lnTo>
                  <a:lnTo>
                    <a:pt x="113515" y="261619"/>
                  </a:lnTo>
                  <a:lnTo>
                    <a:pt x="122280" y="261619"/>
                  </a:lnTo>
                  <a:lnTo>
                    <a:pt x="126647" y="257809"/>
                  </a:lnTo>
                  <a:lnTo>
                    <a:pt x="127617" y="256539"/>
                  </a:lnTo>
                  <a:lnTo>
                    <a:pt x="128113" y="255269"/>
                  </a:lnTo>
                  <a:lnTo>
                    <a:pt x="126714" y="228599"/>
                  </a:lnTo>
                  <a:lnTo>
                    <a:pt x="126809" y="214629"/>
                  </a:lnTo>
                  <a:lnTo>
                    <a:pt x="131035" y="147319"/>
                  </a:lnTo>
                  <a:lnTo>
                    <a:pt x="135897" y="144779"/>
                  </a:lnTo>
                  <a:lnTo>
                    <a:pt x="159261" y="144779"/>
                  </a:lnTo>
                  <a:lnTo>
                    <a:pt x="164619" y="143509"/>
                  </a:lnTo>
                  <a:lnTo>
                    <a:pt x="302043" y="143509"/>
                  </a:lnTo>
                  <a:lnTo>
                    <a:pt x="299283" y="132079"/>
                  </a:lnTo>
                  <a:lnTo>
                    <a:pt x="295886" y="129539"/>
                  </a:lnTo>
                  <a:lnTo>
                    <a:pt x="292121" y="126999"/>
                  </a:lnTo>
                  <a:lnTo>
                    <a:pt x="283830" y="125729"/>
                  </a:lnTo>
                  <a:lnTo>
                    <a:pt x="134927" y="125729"/>
                  </a:lnTo>
                  <a:lnTo>
                    <a:pt x="133092" y="124459"/>
                  </a:lnTo>
                  <a:lnTo>
                    <a:pt x="129695" y="123189"/>
                  </a:lnTo>
                  <a:lnTo>
                    <a:pt x="128113" y="123189"/>
                  </a:lnTo>
                  <a:lnTo>
                    <a:pt x="126647" y="121919"/>
                  </a:lnTo>
                  <a:close/>
                </a:path>
                <a:path w="343534" h="330200">
                  <a:moveTo>
                    <a:pt x="302043" y="143509"/>
                  </a:moveTo>
                  <a:lnTo>
                    <a:pt x="173247" y="143509"/>
                  </a:lnTo>
                  <a:lnTo>
                    <a:pt x="181517" y="144779"/>
                  </a:lnTo>
                  <a:lnTo>
                    <a:pt x="276668" y="144779"/>
                  </a:lnTo>
                  <a:lnTo>
                    <a:pt x="281035" y="146049"/>
                  </a:lnTo>
                  <a:lnTo>
                    <a:pt x="287975" y="190499"/>
                  </a:lnTo>
                  <a:lnTo>
                    <a:pt x="291162" y="233679"/>
                  </a:lnTo>
                  <a:lnTo>
                    <a:pt x="291256" y="242569"/>
                  </a:lnTo>
                  <a:lnTo>
                    <a:pt x="312304" y="242569"/>
                  </a:lnTo>
                  <a:lnTo>
                    <a:pt x="309503" y="191769"/>
                  </a:lnTo>
                  <a:lnTo>
                    <a:pt x="302657" y="146049"/>
                  </a:lnTo>
                  <a:lnTo>
                    <a:pt x="302043" y="143509"/>
                  </a:lnTo>
                  <a:close/>
                </a:path>
                <a:path w="343534" h="330200">
                  <a:moveTo>
                    <a:pt x="193087" y="156209"/>
                  </a:moveTo>
                  <a:lnTo>
                    <a:pt x="185535" y="156209"/>
                  </a:lnTo>
                  <a:lnTo>
                    <a:pt x="178721" y="158749"/>
                  </a:lnTo>
                  <a:lnTo>
                    <a:pt x="175557" y="161289"/>
                  </a:lnTo>
                  <a:lnTo>
                    <a:pt x="172635" y="163829"/>
                  </a:lnTo>
                  <a:lnTo>
                    <a:pt x="170694" y="165099"/>
                  </a:lnTo>
                  <a:lnTo>
                    <a:pt x="169481" y="167639"/>
                  </a:lnTo>
                  <a:lnTo>
                    <a:pt x="168501" y="171449"/>
                  </a:lnTo>
                  <a:lnTo>
                    <a:pt x="167530" y="176529"/>
                  </a:lnTo>
                  <a:lnTo>
                    <a:pt x="167530" y="215899"/>
                  </a:lnTo>
                  <a:lnTo>
                    <a:pt x="166075" y="218439"/>
                  </a:lnTo>
                  <a:lnTo>
                    <a:pt x="166075" y="223519"/>
                  </a:lnTo>
                  <a:lnTo>
                    <a:pt x="167045" y="226059"/>
                  </a:lnTo>
                  <a:lnTo>
                    <a:pt x="168385" y="227329"/>
                  </a:lnTo>
                  <a:lnTo>
                    <a:pt x="171781" y="231139"/>
                  </a:lnTo>
                  <a:lnTo>
                    <a:pt x="173606" y="232409"/>
                  </a:lnTo>
                  <a:lnTo>
                    <a:pt x="175557" y="233679"/>
                  </a:lnTo>
                  <a:lnTo>
                    <a:pt x="180915" y="233679"/>
                  </a:lnTo>
                  <a:lnTo>
                    <a:pt x="188700" y="228599"/>
                  </a:lnTo>
                  <a:lnTo>
                    <a:pt x="244181" y="228599"/>
                  </a:lnTo>
                  <a:lnTo>
                    <a:pt x="246607" y="227329"/>
                  </a:lnTo>
                  <a:lnTo>
                    <a:pt x="249044" y="224789"/>
                  </a:lnTo>
                  <a:lnTo>
                    <a:pt x="253896" y="220979"/>
                  </a:lnTo>
                  <a:lnTo>
                    <a:pt x="255615" y="218439"/>
                  </a:lnTo>
                  <a:lnTo>
                    <a:pt x="256575" y="217169"/>
                  </a:lnTo>
                  <a:lnTo>
                    <a:pt x="256484" y="209549"/>
                  </a:lnTo>
                  <a:lnTo>
                    <a:pt x="256429" y="208279"/>
                  </a:lnTo>
                  <a:lnTo>
                    <a:pt x="188700" y="208279"/>
                  </a:lnTo>
                  <a:lnTo>
                    <a:pt x="189185" y="203199"/>
                  </a:lnTo>
                  <a:lnTo>
                    <a:pt x="189076" y="196849"/>
                  </a:lnTo>
                  <a:lnTo>
                    <a:pt x="188204" y="186689"/>
                  </a:lnTo>
                  <a:lnTo>
                    <a:pt x="189185" y="182879"/>
                  </a:lnTo>
                  <a:lnTo>
                    <a:pt x="191621" y="179069"/>
                  </a:lnTo>
                  <a:lnTo>
                    <a:pt x="253542" y="179069"/>
                  </a:lnTo>
                  <a:lnTo>
                    <a:pt x="252936" y="175259"/>
                  </a:lnTo>
                  <a:lnTo>
                    <a:pt x="251470" y="166369"/>
                  </a:lnTo>
                  <a:lnTo>
                    <a:pt x="245090" y="162559"/>
                  </a:lnTo>
                  <a:lnTo>
                    <a:pt x="238340" y="160019"/>
                  </a:lnTo>
                  <a:lnTo>
                    <a:pt x="231223" y="158749"/>
                  </a:lnTo>
                  <a:lnTo>
                    <a:pt x="223739" y="158749"/>
                  </a:lnTo>
                  <a:lnTo>
                    <a:pt x="216075" y="157479"/>
                  </a:lnTo>
                  <a:lnTo>
                    <a:pt x="200751" y="157479"/>
                  </a:lnTo>
                  <a:lnTo>
                    <a:pt x="193087" y="156209"/>
                  </a:lnTo>
                  <a:close/>
                </a:path>
                <a:path w="343534" h="330200">
                  <a:moveTo>
                    <a:pt x="253542" y="179069"/>
                  </a:moveTo>
                  <a:lnTo>
                    <a:pt x="226176" y="179069"/>
                  </a:lnTo>
                  <a:lnTo>
                    <a:pt x="232494" y="180339"/>
                  </a:lnTo>
                  <a:lnTo>
                    <a:pt x="232979" y="185419"/>
                  </a:lnTo>
                  <a:lnTo>
                    <a:pt x="233591" y="189229"/>
                  </a:lnTo>
                  <a:lnTo>
                    <a:pt x="235047" y="196849"/>
                  </a:lnTo>
                  <a:lnTo>
                    <a:pt x="235300" y="199389"/>
                  </a:lnTo>
                  <a:lnTo>
                    <a:pt x="235426" y="208279"/>
                  </a:lnTo>
                  <a:lnTo>
                    <a:pt x="256429" y="208279"/>
                  </a:lnTo>
                  <a:lnTo>
                    <a:pt x="256212" y="203199"/>
                  </a:lnTo>
                  <a:lnTo>
                    <a:pt x="255760" y="196849"/>
                  </a:lnTo>
                  <a:lnTo>
                    <a:pt x="255130" y="190499"/>
                  </a:lnTo>
                  <a:lnTo>
                    <a:pt x="254149" y="182879"/>
                  </a:lnTo>
                  <a:lnTo>
                    <a:pt x="253542" y="179069"/>
                  </a:lnTo>
                  <a:close/>
                </a:path>
                <a:path w="343534" h="330200">
                  <a:moveTo>
                    <a:pt x="159261" y="144779"/>
                  </a:moveTo>
                  <a:lnTo>
                    <a:pt x="141372" y="144779"/>
                  </a:lnTo>
                  <a:lnTo>
                    <a:pt x="153533" y="146049"/>
                  </a:lnTo>
                  <a:lnTo>
                    <a:pt x="159261" y="144779"/>
                  </a:lnTo>
                  <a:close/>
                </a:path>
                <a:path w="343534" h="330200">
                  <a:moveTo>
                    <a:pt x="251470" y="144779"/>
                  </a:moveTo>
                  <a:lnTo>
                    <a:pt x="185535" y="144779"/>
                  </a:lnTo>
                  <a:lnTo>
                    <a:pt x="189427" y="146049"/>
                  </a:lnTo>
                  <a:lnTo>
                    <a:pt x="244181" y="146049"/>
                  </a:lnTo>
                  <a:lnTo>
                    <a:pt x="251470" y="144779"/>
                  </a:lnTo>
                  <a:close/>
                </a:path>
                <a:path w="343534" h="330200">
                  <a:moveTo>
                    <a:pt x="159503" y="0"/>
                  </a:moveTo>
                  <a:lnTo>
                    <a:pt x="155485" y="1269"/>
                  </a:lnTo>
                  <a:lnTo>
                    <a:pt x="151846" y="1269"/>
                  </a:lnTo>
                  <a:lnTo>
                    <a:pt x="148185" y="2539"/>
                  </a:lnTo>
                  <a:lnTo>
                    <a:pt x="145148" y="5079"/>
                  </a:lnTo>
                  <a:lnTo>
                    <a:pt x="142711" y="7619"/>
                  </a:lnTo>
                  <a:lnTo>
                    <a:pt x="138819" y="12699"/>
                  </a:lnTo>
                  <a:lnTo>
                    <a:pt x="136984" y="17779"/>
                  </a:lnTo>
                  <a:lnTo>
                    <a:pt x="137259" y="24129"/>
                  </a:lnTo>
                  <a:lnTo>
                    <a:pt x="137363" y="35559"/>
                  </a:lnTo>
                  <a:lnTo>
                    <a:pt x="136868" y="40639"/>
                  </a:lnTo>
                  <a:lnTo>
                    <a:pt x="136868" y="124459"/>
                  </a:lnTo>
                  <a:lnTo>
                    <a:pt x="134927" y="125729"/>
                  </a:lnTo>
                  <a:lnTo>
                    <a:pt x="283830" y="125729"/>
                  </a:lnTo>
                  <a:lnTo>
                    <a:pt x="279579" y="124459"/>
                  </a:lnTo>
                  <a:lnTo>
                    <a:pt x="193087" y="124459"/>
                  </a:lnTo>
                  <a:lnTo>
                    <a:pt x="186875" y="123189"/>
                  </a:lnTo>
                  <a:lnTo>
                    <a:pt x="158765" y="123189"/>
                  </a:lnTo>
                  <a:lnTo>
                    <a:pt x="158048" y="119379"/>
                  </a:lnTo>
                  <a:lnTo>
                    <a:pt x="158048" y="40639"/>
                  </a:lnTo>
                  <a:lnTo>
                    <a:pt x="158765" y="22859"/>
                  </a:lnTo>
                  <a:lnTo>
                    <a:pt x="270814" y="22859"/>
                  </a:lnTo>
                  <a:lnTo>
                    <a:pt x="270814" y="19049"/>
                  </a:lnTo>
                  <a:lnTo>
                    <a:pt x="253853" y="7619"/>
                  </a:lnTo>
                  <a:lnTo>
                    <a:pt x="248854" y="5079"/>
                  </a:lnTo>
                  <a:lnTo>
                    <a:pt x="238338" y="2539"/>
                  </a:lnTo>
                  <a:lnTo>
                    <a:pt x="174101" y="2539"/>
                  </a:lnTo>
                  <a:lnTo>
                    <a:pt x="163870" y="1269"/>
                  </a:lnTo>
                  <a:lnTo>
                    <a:pt x="159503" y="0"/>
                  </a:lnTo>
                  <a:close/>
                </a:path>
                <a:path w="343534" h="330200">
                  <a:moveTo>
                    <a:pt x="225923" y="53339"/>
                  </a:moveTo>
                  <a:lnTo>
                    <a:pt x="206452" y="53339"/>
                  </a:lnTo>
                  <a:lnTo>
                    <a:pt x="202327" y="54609"/>
                  </a:lnTo>
                  <a:lnTo>
                    <a:pt x="198920" y="58419"/>
                  </a:lnTo>
                  <a:lnTo>
                    <a:pt x="195999" y="64769"/>
                  </a:lnTo>
                  <a:lnTo>
                    <a:pt x="194416" y="71119"/>
                  </a:lnTo>
                  <a:lnTo>
                    <a:pt x="193931" y="87629"/>
                  </a:lnTo>
                  <a:lnTo>
                    <a:pt x="193087" y="95249"/>
                  </a:lnTo>
                  <a:lnTo>
                    <a:pt x="191621" y="101599"/>
                  </a:lnTo>
                  <a:lnTo>
                    <a:pt x="192990" y="119379"/>
                  </a:lnTo>
                  <a:lnTo>
                    <a:pt x="193087" y="124459"/>
                  </a:lnTo>
                  <a:lnTo>
                    <a:pt x="214985" y="124459"/>
                  </a:lnTo>
                  <a:lnTo>
                    <a:pt x="212780" y="113029"/>
                  </a:lnTo>
                  <a:lnTo>
                    <a:pt x="215702" y="76199"/>
                  </a:lnTo>
                  <a:lnTo>
                    <a:pt x="218634" y="73659"/>
                  </a:lnTo>
                  <a:lnTo>
                    <a:pt x="273008" y="73659"/>
                  </a:lnTo>
                  <a:lnTo>
                    <a:pt x="273008" y="69849"/>
                  </a:lnTo>
                  <a:lnTo>
                    <a:pt x="272280" y="68579"/>
                  </a:lnTo>
                  <a:lnTo>
                    <a:pt x="272280" y="54609"/>
                  </a:lnTo>
                  <a:lnTo>
                    <a:pt x="250752" y="54609"/>
                  </a:lnTo>
                  <a:lnTo>
                    <a:pt x="225923" y="53339"/>
                  </a:lnTo>
                  <a:close/>
                </a:path>
                <a:path w="343534" h="330200">
                  <a:moveTo>
                    <a:pt x="273008" y="73659"/>
                  </a:moveTo>
                  <a:lnTo>
                    <a:pt x="218634" y="73659"/>
                  </a:lnTo>
                  <a:lnTo>
                    <a:pt x="240647" y="76199"/>
                  </a:lnTo>
                  <a:lnTo>
                    <a:pt x="246111" y="77469"/>
                  </a:lnTo>
                  <a:lnTo>
                    <a:pt x="251470" y="77469"/>
                  </a:lnTo>
                  <a:lnTo>
                    <a:pt x="251470" y="107949"/>
                  </a:lnTo>
                  <a:lnTo>
                    <a:pt x="253663" y="120649"/>
                  </a:lnTo>
                  <a:lnTo>
                    <a:pt x="253663" y="123189"/>
                  </a:lnTo>
                  <a:lnTo>
                    <a:pt x="244181" y="124459"/>
                  </a:lnTo>
                  <a:lnTo>
                    <a:pt x="275202" y="124459"/>
                  </a:lnTo>
                  <a:lnTo>
                    <a:pt x="273008" y="107949"/>
                  </a:lnTo>
                  <a:lnTo>
                    <a:pt x="273008" y="73659"/>
                  </a:lnTo>
                  <a:close/>
                </a:path>
                <a:path w="343534" h="330200">
                  <a:moveTo>
                    <a:pt x="180662" y="121919"/>
                  </a:moveTo>
                  <a:lnTo>
                    <a:pt x="163870" y="123189"/>
                  </a:lnTo>
                  <a:lnTo>
                    <a:pt x="186875" y="123189"/>
                  </a:lnTo>
                  <a:lnTo>
                    <a:pt x="180662" y="121919"/>
                  </a:lnTo>
                  <a:close/>
                </a:path>
                <a:path w="343534" h="330200">
                  <a:moveTo>
                    <a:pt x="40155" y="22859"/>
                  </a:moveTo>
                  <a:lnTo>
                    <a:pt x="32128" y="22859"/>
                  </a:lnTo>
                  <a:lnTo>
                    <a:pt x="29206" y="25399"/>
                  </a:lnTo>
                  <a:lnTo>
                    <a:pt x="24818" y="33019"/>
                  </a:lnTo>
                  <a:lnTo>
                    <a:pt x="26274" y="40639"/>
                  </a:lnTo>
                  <a:lnTo>
                    <a:pt x="32118" y="45719"/>
                  </a:lnTo>
                  <a:lnTo>
                    <a:pt x="49637" y="64769"/>
                  </a:lnTo>
                  <a:lnTo>
                    <a:pt x="55595" y="71119"/>
                  </a:lnTo>
                  <a:lnTo>
                    <a:pt x="61777" y="77469"/>
                  </a:lnTo>
                  <a:lnTo>
                    <a:pt x="68186" y="83819"/>
                  </a:lnTo>
                  <a:lnTo>
                    <a:pt x="74826" y="88899"/>
                  </a:lnTo>
                  <a:lnTo>
                    <a:pt x="82125" y="88899"/>
                  </a:lnTo>
                  <a:lnTo>
                    <a:pt x="86502" y="85089"/>
                  </a:lnTo>
                  <a:lnTo>
                    <a:pt x="87958" y="81279"/>
                  </a:lnTo>
                  <a:lnTo>
                    <a:pt x="87958" y="76199"/>
                  </a:lnTo>
                  <a:lnTo>
                    <a:pt x="60358" y="44449"/>
                  </a:lnTo>
                  <a:lnTo>
                    <a:pt x="55423" y="40639"/>
                  </a:lnTo>
                  <a:lnTo>
                    <a:pt x="50376" y="35559"/>
                  </a:lnTo>
                  <a:lnTo>
                    <a:pt x="45998" y="30479"/>
                  </a:lnTo>
                  <a:lnTo>
                    <a:pt x="44532" y="26669"/>
                  </a:lnTo>
                  <a:lnTo>
                    <a:pt x="40155" y="22859"/>
                  </a:lnTo>
                  <a:close/>
                </a:path>
                <a:path w="343534" h="330200">
                  <a:moveTo>
                    <a:pt x="270814" y="22859"/>
                  </a:moveTo>
                  <a:lnTo>
                    <a:pt x="158765" y="22859"/>
                  </a:lnTo>
                  <a:lnTo>
                    <a:pt x="168986" y="24129"/>
                  </a:lnTo>
                  <a:lnTo>
                    <a:pt x="236882" y="24129"/>
                  </a:lnTo>
                  <a:lnTo>
                    <a:pt x="250752" y="29209"/>
                  </a:lnTo>
                  <a:lnTo>
                    <a:pt x="250752" y="54609"/>
                  </a:lnTo>
                  <a:lnTo>
                    <a:pt x="272280" y="54609"/>
                  </a:lnTo>
                  <a:lnTo>
                    <a:pt x="272280" y="30479"/>
                  </a:lnTo>
                  <a:lnTo>
                    <a:pt x="271310" y="27939"/>
                  </a:lnTo>
                  <a:lnTo>
                    <a:pt x="270814" y="25399"/>
                  </a:lnTo>
                  <a:lnTo>
                    <a:pt x="270814" y="228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86" name="object 86"/>
            <p:cNvSpPr/>
            <p:nvPr/>
          </p:nvSpPr>
          <p:spPr>
            <a:xfrm>
              <a:off x="12078" y="18963"/>
              <a:ext cx="424" cy="483"/>
            </a:xfrm>
            <a:custGeom>
              <a:avLst/>
              <a:gdLst/>
              <a:ahLst/>
              <a:cxnLst/>
              <a:rect l="l" t="t" r="r" b="b"/>
              <a:pathLst>
                <a:path w="269240" h="306704">
                  <a:moveTo>
                    <a:pt x="257450" y="0"/>
                  </a:moveTo>
                  <a:lnTo>
                    <a:pt x="250879" y="0"/>
                  </a:lnTo>
                  <a:lnTo>
                    <a:pt x="249423" y="495"/>
                  </a:lnTo>
                  <a:lnTo>
                    <a:pt x="247957" y="1466"/>
                  </a:lnTo>
                  <a:lnTo>
                    <a:pt x="245035" y="4387"/>
                  </a:lnTo>
                  <a:lnTo>
                    <a:pt x="244065" y="5843"/>
                  </a:lnTo>
                  <a:lnTo>
                    <a:pt x="243569" y="7309"/>
                  </a:lnTo>
                  <a:lnTo>
                    <a:pt x="245035" y="15093"/>
                  </a:lnTo>
                  <a:lnTo>
                    <a:pt x="245879" y="23004"/>
                  </a:lnTo>
                  <a:lnTo>
                    <a:pt x="253073" y="60586"/>
                  </a:lnTo>
                  <a:lnTo>
                    <a:pt x="255984" y="62052"/>
                  </a:lnTo>
                  <a:lnTo>
                    <a:pt x="261827" y="62052"/>
                  </a:lnTo>
                  <a:lnTo>
                    <a:pt x="269127" y="54753"/>
                  </a:lnTo>
                  <a:lnTo>
                    <a:pt x="268146" y="46969"/>
                  </a:lnTo>
                  <a:lnTo>
                    <a:pt x="267544" y="39058"/>
                  </a:lnTo>
                  <a:lnTo>
                    <a:pt x="260361" y="1466"/>
                  </a:lnTo>
                  <a:lnTo>
                    <a:pt x="258895" y="495"/>
                  </a:lnTo>
                  <a:lnTo>
                    <a:pt x="257450" y="0"/>
                  </a:lnTo>
                  <a:close/>
                </a:path>
                <a:path w="269240" h="306704">
                  <a:moveTo>
                    <a:pt x="30789" y="21179"/>
                  </a:moveTo>
                  <a:lnTo>
                    <a:pt x="20578" y="21179"/>
                  </a:lnTo>
                  <a:lnTo>
                    <a:pt x="19112" y="21665"/>
                  </a:lnTo>
                  <a:lnTo>
                    <a:pt x="17657" y="22635"/>
                  </a:lnTo>
                  <a:lnTo>
                    <a:pt x="14735" y="25557"/>
                  </a:lnTo>
                  <a:lnTo>
                    <a:pt x="13754" y="27012"/>
                  </a:lnTo>
                  <a:lnTo>
                    <a:pt x="13269" y="28468"/>
                  </a:lnTo>
                  <a:lnTo>
                    <a:pt x="13395" y="32128"/>
                  </a:lnTo>
                  <a:lnTo>
                    <a:pt x="56061" y="50327"/>
                  </a:lnTo>
                  <a:lnTo>
                    <a:pt x="118500" y="63888"/>
                  </a:lnTo>
                  <a:lnTo>
                    <a:pt x="139281" y="68666"/>
                  </a:lnTo>
                  <a:lnTo>
                    <a:pt x="159923" y="74013"/>
                  </a:lnTo>
                  <a:lnTo>
                    <a:pt x="180430" y="79931"/>
                  </a:lnTo>
                  <a:lnTo>
                    <a:pt x="177305" y="86070"/>
                  </a:lnTo>
                  <a:lnTo>
                    <a:pt x="151571" y="120427"/>
                  </a:lnTo>
                  <a:lnTo>
                    <a:pt x="146846" y="125930"/>
                  </a:lnTo>
                  <a:lnTo>
                    <a:pt x="146846" y="131763"/>
                  </a:lnTo>
                  <a:lnTo>
                    <a:pt x="154166" y="139062"/>
                  </a:lnTo>
                  <a:lnTo>
                    <a:pt x="159988" y="139062"/>
                  </a:lnTo>
                  <a:lnTo>
                    <a:pt x="186284" y="111321"/>
                  </a:lnTo>
                  <a:lnTo>
                    <a:pt x="207074" y="79931"/>
                  </a:lnTo>
                  <a:lnTo>
                    <a:pt x="206958" y="76292"/>
                  </a:lnTo>
                  <a:lnTo>
                    <a:pt x="162731" y="53021"/>
                  </a:lnTo>
                  <a:lnTo>
                    <a:pt x="118747" y="42349"/>
                  </a:lnTo>
                  <a:lnTo>
                    <a:pt x="96416" y="38286"/>
                  </a:lnTo>
                  <a:lnTo>
                    <a:pt x="74313" y="33406"/>
                  </a:lnTo>
                  <a:lnTo>
                    <a:pt x="52436" y="27704"/>
                  </a:lnTo>
                  <a:lnTo>
                    <a:pt x="30789" y="21179"/>
                  </a:lnTo>
                  <a:close/>
                </a:path>
                <a:path w="269240" h="306704">
                  <a:moveTo>
                    <a:pt x="209268" y="6571"/>
                  </a:moveTo>
                  <a:lnTo>
                    <a:pt x="203435" y="6571"/>
                  </a:lnTo>
                  <a:lnTo>
                    <a:pt x="201969" y="7067"/>
                  </a:lnTo>
                  <a:lnTo>
                    <a:pt x="200439" y="8037"/>
                  </a:lnTo>
                  <a:lnTo>
                    <a:pt x="197285" y="10948"/>
                  </a:lnTo>
                  <a:lnTo>
                    <a:pt x="196252" y="12414"/>
                  </a:lnTo>
                  <a:lnTo>
                    <a:pt x="195756" y="13880"/>
                  </a:lnTo>
                  <a:lnTo>
                    <a:pt x="197271" y="21897"/>
                  </a:lnTo>
                  <a:lnTo>
                    <a:pt x="198868" y="29449"/>
                  </a:lnTo>
                  <a:lnTo>
                    <a:pt x="202517" y="45028"/>
                  </a:lnTo>
                  <a:lnTo>
                    <a:pt x="204202" y="53021"/>
                  </a:lnTo>
                  <a:lnTo>
                    <a:pt x="212917" y="68254"/>
                  </a:lnTo>
                  <a:lnTo>
                    <a:pt x="218761" y="68254"/>
                  </a:lnTo>
                  <a:lnTo>
                    <a:pt x="225957" y="60890"/>
                  </a:lnTo>
                  <a:lnTo>
                    <a:pt x="225945" y="59679"/>
                  </a:lnTo>
                  <a:lnTo>
                    <a:pt x="219184" y="21665"/>
                  </a:lnTo>
                  <a:lnTo>
                    <a:pt x="211209" y="7552"/>
                  </a:lnTo>
                  <a:lnTo>
                    <a:pt x="209268" y="6571"/>
                  </a:lnTo>
                  <a:close/>
                </a:path>
                <a:path w="269240" h="306704">
                  <a:moveTo>
                    <a:pt x="14007" y="216440"/>
                  </a:moveTo>
                  <a:lnTo>
                    <a:pt x="7794" y="216440"/>
                  </a:lnTo>
                  <a:lnTo>
                    <a:pt x="6339" y="216936"/>
                  </a:lnTo>
                  <a:lnTo>
                    <a:pt x="0" y="226176"/>
                  </a:lnTo>
                  <a:lnTo>
                    <a:pt x="126" y="228486"/>
                  </a:lnTo>
                  <a:lnTo>
                    <a:pt x="44478" y="259962"/>
                  </a:lnTo>
                  <a:lnTo>
                    <a:pt x="87367" y="278113"/>
                  </a:lnTo>
                  <a:lnTo>
                    <a:pt x="131616" y="292907"/>
                  </a:lnTo>
                  <a:lnTo>
                    <a:pt x="176063" y="306592"/>
                  </a:lnTo>
                  <a:lnTo>
                    <a:pt x="179713" y="305854"/>
                  </a:lnTo>
                  <a:lnTo>
                    <a:pt x="187001" y="298565"/>
                  </a:lnTo>
                  <a:lnTo>
                    <a:pt x="186875" y="294905"/>
                  </a:lnTo>
                  <a:lnTo>
                    <a:pt x="186390" y="291994"/>
                  </a:lnTo>
                  <a:lnTo>
                    <a:pt x="185788" y="290528"/>
                  </a:lnTo>
                  <a:lnTo>
                    <a:pt x="184818" y="289062"/>
                  </a:lnTo>
                  <a:lnTo>
                    <a:pt x="97219" y="258600"/>
                  </a:lnTo>
                  <a:lnTo>
                    <a:pt x="75320" y="250287"/>
                  </a:lnTo>
                  <a:lnTo>
                    <a:pt x="54149" y="240491"/>
                  </a:lnTo>
                  <a:lnTo>
                    <a:pt x="33710" y="229209"/>
                  </a:lnTo>
                  <a:lnTo>
                    <a:pt x="14007" y="2164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87" name="object 87"/>
            <p:cNvSpPr/>
            <p:nvPr/>
          </p:nvSpPr>
          <p:spPr>
            <a:xfrm>
              <a:off x="12664" y="18987"/>
              <a:ext cx="344" cy="448"/>
            </a:xfrm>
            <a:custGeom>
              <a:avLst/>
              <a:gdLst/>
              <a:ahLst/>
              <a:cxnLst/>
              <a:rect l="l" t="t" r="r" b="b"/>
              <a:pathLst>
                <a:path w="218440" h="284479">
                  <a:moveTo>
                    <a:pt x="15325" y="0"/>
                  </a:moveTo>
                  <a:lnTo>
                    <a:pt x="8132" y="0"/>
                  </a:lnTo>
                  <a:lnTo>
                    <a:pt x="6571" y="717"/>
                  </a:lnTo>
                  <a:lnTo>
                    <a:pt x="2183" y="5105"/>
                  </a:lnTo>
                  <a:lnTo>
                    <a:pt x="717" y="8881"/>
                  </a:lnTo>
                  <a:lnTo>
                    <a:pt x="717" y="18131"/>
                  </a:lnTo>
                  <a:lnTo>
                    <a:pt x="464" y="22382"/>
                  </a:lnTo>
                  <a:lnTo>
                    <a:pt x="0" y="26274"/>
                  </a:lnTo>
                  <a:lnTo>
                    <a:pt x="0" y="77737"/>
                  </a:lnTo>
                  <a:lnTo>
                    <a:pt x="5466" y="125096"/>
                  </a:lnTo>
                  <a:lnTo>
                    <a:pt x="13132" y="172266"/>
                  </a:lnTo>
                  <a:lnTo>
                    <a:pt x="26447" y="217893"/>
                  </a:lnTo>
                  <a:lnTo>
                    <a:pt x="48899" y="260593"/>
                  </a:lnTo>
                  <a:lnTo>
                    <a:pt x="82380" y="281763"/>
                  </a:lnTo>
                  <a:lnTo>
                    <a:pt x="106705" y="284046"/>
                  </a:lnTo>
                  <a:lnTo>
                    <a:pt x="117333" y="282858"/>
                  </a:lnTo>
                  <a:lnTo>
                    <a:pt x="155837" y="266983"/>
                  </a:lnTo>
                  <a:lnTo>
                    <a:pt x="161115" y="263758"/>
                  </a:lnTo>
                  <a:lnTo>
                    <a:pt x="102914" y="263758"/>
                  </a:lnTo>
                  <a:lnTo>
                    <a:pt x="94761" y="263030"/>
                  </a:lnTo>
                  <a:lnTo>
                    <a:pt x="55447" y="229391"/>
                  </a:lnTo>
                  <a:lnTo>
                    <a:pt x="38472" y="188144"/>
                  </a:lnTo>
                  <a:lnTo>
                    <a:pt x="29300" y="144321"/>
                  </a:lnTo>
                  <a:lnTo>
                    <a:pt x="23272" y="99980"/>
                  </a:lnTo>
                  <a:lnTo>
                    <a:pt x="21148" y="77737"/>
                  </a:lnTo>
                  <a:lnTo>
                    <a:pt x="21148" y="26274"/>
                  </a:lnTo>
                  <a:lnTo>
                    <a:pt x="22614" y="13132"/>
                  </a:lnTo>
                  <a:lnTo>
                    <a:pt x="22614" y="7299"/>
                  </a:lnTo>
                  <a:lnTo>
                    <a:pt x="22118" y="5843"/>
                  </a:lnTo>
                  <a:lnTo>
                    <a:pt x="21148" y="4377"/>
                  </a:lnTo>
                  <a:lnTo>
                    <a:pt x="18237" y="1455"/>
                  </a:lnTo>
                  <a:lnTo>
                    <a:pt x="16781" y="485"/>
                  </a:lnTo>
                  <a:lnTo>
                    <a:pt x="15325" y="0"/>
                  </a:lnTo>
                  <a:close/>
                </a:path>
                <a:path w="218440" h="284479">
                  <a:moveTo>
                    <a:pt x="210576" y="182856"/>
                  </a:moveTo>
                  <a:lnTo>
                    <a:pt x="208635" y="182856"/>
                  </a:lnTo>
                  <a:lnTo>
                    <a:pt x="206937" y="182983"/>
                  </a:lnTo>
                  <a:lnTo>
                    <a:pt x="204004" y="183468"/>
                  </a:lnTo>
                  <a:lnTo>
                    <a:pt x="202559" y="184069"/>
                  </a:lnTo>
                  <a:lnTo>
                    <a:pt x="201093" y="185039"/>
                  </a:lnTo>
                  <a:lnTo>
                    <a:pt x="194533" y="194522"/>
                  </a:lnTo>
                  <a:lnTo>
                    <a:pt x="188678" y="198910"/>
                  </a:lnTo>
                  <a:lnTo>
                    <a:pt x="164416" y="234668"/>
                  </a:lnTo>
                  <a:lnTo>
                    <a:pt x="127546" y="256994"/>
                  </a:lnTo>
                  <a:lnTo>
                    <a:pt x="102914" y="263758"/>
                  </a:lnTo>
                  <a:lnTo>
                    <a:pt x="161115" y="263758"/>
                  </a:lnTo>
                  <a:lnTo>
                    <a:pt x="193089" y="234202"/>
                  </a:lnTo>
                  <a:lnTo>
                    <a:pt x="202968" y="219030"/>
                  </a:lnTo>
                  <a:lnTo>
                    <a:pt x="207848" y="211501"/>
                  </a:lnTo>
                  <a:lnTo>
                    <a:pt x="212821" y="204063"/>
                  </a:lnTo>
                  <a:lnTo>
                    <a:pt x="217885" y="196716"/>
                  </a:lnTo>
                  <a:lnTo>
                    <a:pt x="217885" y="190145"/>
                  </a:lnTo>
                  <a:lnTo>
                    <a:pt x="217400" y="188689"/>
                  </a:lnTo>
                  <a:lnTo>
                    <a:pt x="216430" y="187233"/>
                  </a:lnTo>
                  <a:lnTo>
                    <a:pt x="213508" y="184312"/>
                  </a:lnTo>
                  <a:lnTo>
                    <a:pt x="212042" y="183341"/>
                  </a:lnTo>
                  <a:lnTo>
                    <a:pt x="210576" y="182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88" name="object 88"/>
            <p:cNvSpPr/>
            <p:nvPr/>
          </p:nvSpPr>
          <p:spPr>
            <a:xfrm>
              <a:off x="13307" y="18965"/>
              <a:ext cx="225" cy="457"/>
            </a:xfrm>
            <a:custGeom>
              <a:avLst/>
              <a:gdLst/>
              <a:ahLst/>
              <a:cxnLst/>
              <a:rect l="l" t="t" r="r" b="b"/>
              <a:pathLst>
                <a:path w="142875" h="290195">
                  <a:moveTo>
                    <a:pt x="133946" y="0"/>
                  </a:moveTo>
                  <a:lnTo>
                    <a:pt x="128102" y="0"/>
                  </a:lnTo>
                  <a:lnTo>
                    <a:pt x="120848" y="8148"/>
                  </a:lnTo>
                  <a:lnTo>
                    <a:pt x="113686" y="16520"/>
                  </a:lnTo>
                  <a:lnTo>
                    <a:pt x="106616" y="25117"/>
                  </a:lnTo>
                  <a:lnTo>
                    <a:pt x="99634" y="33942"/>
                  </a:lnTo>
                  <a:lnTo>
                    <a:pt x="92470" y="42753"/>
                  </a:lnTo>
                  <a:lnTo>
                    <a:pt x="84854" y="51288"/>
                  </a:lnTo>
                  <a:lnTo>
                    <a:pt x="76783" y="59547"/>
                  </a:lnTo>
                  <a:lnTo>
                    <a:pt x="68254" y="67526"/>
                  </a:lnTo>
                  <a:lnTo>
                    <a:pt x="58489" y="78229"/>
                  </a:lnTo>
                  <a:lnTo>
                    <a:pt x="49270" y="89153"/>
                  </a:lnTo>
                  <a:lnTo>
                    <a:pt x="40598" y="100306"/>
                  </a:lnTo>
                  <a:lnTo>
                    <a:pt x="32476" y="111690"/>
                  </a:lnTo>
                  <a:lnTo>
                    <a:pt x="24561" y="123163"/>
                  </a:lnTo>
                  <a:lnTo>
                    <a:pt x="16511" y="134591"/>
                  </a:lnTo>
                  <a:lnTo>
                    <a:pt x="8324" y="145973"/>
                  </a:lnTo>
                  <a:lnTo>
                    <a:pt x="0" y="157309"/>
                  </a:lnTo>
                  <a:lnTo>
                    <a:pt x="2911" y="168996"/>
                  </a:lnTo>
                  <a:lnTo>
                    <a:pt x="9482" y="174101"/>
                  </a:lnTo>
                  <a:lnTo>
                    <a:pt x="23799" y="188232"/>
                  </a:lnTo>
                  <a:lnTo>
                    <a:pt x="38273" y="202159"/>
                  </a:lnTo>
                  <a:lnTo>
                    <a:pt x="52908" y="215880"/>
                  </a:lnTo>
                  <a:lnTo>
                    <a:pt x="67706" y="229393"/>
                  </a:lnTo>
                  <a:lnTo>
                    <a:pt x="82315" y="243003"/>
                  </a:lnTo>
                  <a:lnTo>
                    <a:pt x="96400" y="257001"/>
                  </a:lnTo>
                  <a:lnTo>
                    <a:pt x="109960" y="271383"/>
                  </a:lnTo>
                  <a:lnTo>
                    <a:pt x="122997" y="286151"/>
                  </a:lnTo>
                  <a:lnTo>
                    <a:pt x="129569" y="289800"/>
                  </a:lnTo>
                  <a:lnTo>
                    <a:pt x="135412" y="289800"/>
                  </a:lnTo>
                  <a:lnTo>
                    <a:pt x="136857" y="289315"/>
                  </a:lnTo>
                  <a:lnTo>
                    <a:pt x="138323" y="288334"/>
                  </a:lnTo>
                  <a:lnTo>
                    <a:pt x="141245" y="285423"/>
                  </a:lnTo>
                  <a:lnTo>
                    <a:pt x="142215" y="283957"/>
                  </a:lnTo>
                  <a:lnTo>
                    <a:pt x="142711" y="282501"/>
                  </a:lnTo>
                  <a:lnTo>
                    <a:pt x="142711" y="276658"/>
                  </a:lnTo>
                  <a:lnTo>
                    <a:pt x="115147" y="245362"/>
                  </a:lnTo>
                  <a:lnTo>
                    <a:pt x="85036" y="216440"/>
                  </a:lnTo>
                  <a:lnTo>
                    <a:pt x="69501" y="202389"/>
                  </a:lnTo>
                  <a:lnTo>
                    <a:pt x="54285" y="187972"/>
                  </a:lnTo>
                  <a:lnTo>
                    <a:pt x="39388" y="173191"/>
                  </a:lnTo>
                  <a:lnTo>
                    <a:pt x="24808" y="158048"/>
                  </a:lnTo>
                  <a:lnTo>
                    <a:pt x="37665" y="138689"/>
                  </a:lnTo>
                  <a:lnTo>
                    <a:pt x="51411" y="120040"/>
                  </a:lnTo>
                  <a:lnTo>
                    <a:pt x="66045" y="102097"/>
                  </a:lnTo>
                  <a:lnTo>
                    <a:pt x="81566" y="84857"/>
                  </a:lnTo>
                  <a:lnTo>
                    <a:pt x="97275" y="67768"/>
                  </a:lnTo>
                  <a:lnTo>
                    <a:pt x="112457" y="50239"/>
                  </a:lnTo>
                  <a:lnTo>
                    <a:pt x="127114" y="32274"/>
                  </a:lnTo>
                  <a:lnTo>
                    <a:pt x="141245" y="13880"/>
                  </a:lnTo>
                  <a:lnTo>
                    <a:pt x="141245" y="7309"/>
                  </a:lnTo>
                  <a:lnTo>
                    <a:pt x="140760" y="5843"/>
                  </a:lnTo>
                  <a:lnTo>
                    <a:pt x="139789" y="4377"/>
                  </a:lnTo>
                  <a:lnTo>
                    <a:pt x="136857" y="1466"/>
                  </a:lnTo>
                  <a:lnTo>
                    <a:pt x="135412" y="495"/>
                  </a:lnTo>
                  <a:lnTo>
                    <a:pt x="133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89" name="object 89"/>
            <p:cNvSpPr/>
            <p:nvPr/>
          </p:nvSpPr>
          <p:spPr>
            <a:xfrm>
              <a:off x="13792" y="18948"/>
              <a:ext cx="461" cy="495"/>
            </a:xfrm>
            <a:custGeom>
              <a:avLst/>
              <a:gdLst/>
              <a:ahLst/>
              <a:cxnLst/>
              <a:rect l="l" t="t" r="r" b="b"/>
              <a:pathLst>
                <a:path w="292734" h="314325">
                  <a:moveTo>
                    <a:pt x="278113" y="14587"/>
                  </a:moveTo>
                  <a:lnTo>
                    <a:pt x="276183" y="14587"/>
                  </a:lnTo>
                  <a:lnTo>
                    <a:pt x="274474" y="14724"/>
                  </a:lnTo>
                  <a:lnTo>
                    <a:pt x="271553" y="15209"/>
                  </a:lnTo>
                  <a:lnTo>
                    <a:pt x="270097" y="15821"/>
                  </a:lnTo>
                  <a:lnTo>
                    <a:pt x="268641" y="16781"/>
                  </a:lnTo>
                  <a:lnTo>
                    <a:pt x="264253" y="24818"/>
                  </a:lnTo>
                  <a:lnTo>
                    <a:pt x="272291" y="74815"/>
                  </a:lnTo>
                  <a:lnTo>
                    <a:pt x="279579" y="80659"/>
                  </a:lnTo>
                  <a:lnTo>
                    <a:pt x="285433" y="80659"/>
                  </a:lnTo>
                  <a:lnTo>
                    <a:pt x="292722" y="73359"/>
                  </a:lnTo>
                  <a:lnTo>
                    <a:pt x="291923" y="66679"/>
                  </a:lnTo>
                  <a:lnTo>
                    <a:pt x="290986" y="60132"/>
                  </a:lnTo>
                  <a:lnTo>
                    <a:pt x="289911" y="53721"/>
                  </a:lnTo>
                  <a:lnTo>
                    <a:pt x="288703" y="47443"/>
                  </a:lnTo>
                  <a:lnTo>
                    <a:pt x="287538" y="41196"/>
                  </a:lnTo>
                  <a:lnTo>
                    <a:pt x="286606" y="34856"/>
                  </a:lnTo>
                  <a:lnTo>
                    <a:pt x="285904" y="28423"/>
                  </a:lnTo>
                  <a:lnTo>
                    <a:pt x="285433" y="21897"/>
                  </a:lnTo>
                  <a:lnTo>
                    <a:pt x="284938" y="20431"/>
                  </a:lnTo>
                  <a:lnTo>
                    <a:pt x="283967" y="18975"/>
                  </a:lnTo>
                  <a:lnTo>
                    <a:pt x="281046" y="16053"/>
                  </a:lnTo>
                  <a:lnTo>
                    <a:pt x="279579" y="15083"/>
                  </a:lnTo>
                  <a:lnTo>
                    <a:pt x="278113" y="14587"/>
                  </a:lnTo>
                  <a:close/>
                </a:path>
                <a:path w="292734" h="314325">
                  <a:moveTo>
                    <a:pt x="230311" y="18975"/>
                  </a:moveTo>
                  <a:lnTo>
                    <a:pt x="224467" y="18975"/>
                  </a:lnTo>
                  <a:lnTo>
                    <a:pt x="223012" y="19460"/>
                  </a:lnTo>
                  <a:lnTo>
                    <a:pt x="221545" y="20431"/>
                  </a:lnTo>
                  <a:lnTo>
                    <a:pt x="218634" y="23352"/>
                  </a:lnTo>
                  <a:lnTo>
                    <a:pt x="217653" y="24818"/>
                  </a:lnTo>
                  <a:lnTo>
                    <a:pt x="217179" y="26274"/>
                  </a:lnTo>
                  <a:lnTo>
                    <a:pt x="221668" y="55112"/>
                  </a:lnTo>
                  <a:lnTo>
                    <a:pt x="235785" y="89413"/>
                  </a:lnTo>
                  <a:lnTo>
                    <a:pt x="241628" y="89413"/>
                  </a:lnTo>
                  <a:lnTo>
                    <a:pt x="248927" y="82125"/>
                  </a:lnTo>
                  <a:lnTo>
                    <a:pt x="247473" y="75323"/>
                  </a:lnTo>
                  <a:lnTo>
                    <a:pt x="246053" y="68432"/>
                  </a:lnTo>
                  <a:lnTo>
                    <a:pt x="239434" y="27730"/>
                  </a:lnTo>
                  <a:lnTo>
                    <a:pt x="238464" y="25789"/>
                  </a:lnTo>
                  <a:lnTo>
                    <a:pt x="237241" y="24091"/>
                  </a:lnTo>
                  <a:lnTo>
                    <a:pt x="234319" y="21158"/>
                  </a:lnTo>
                  <a:lnTo>
                    <a:pt x="232505" y="19945"/>
                  </a:lnTo>
                  <a:lnTo>
                    <a:pt x="230311" y="18975"/>
                  </a:lnTo>
                  <a:close/>
                </a:path>
                <a:path w="292734" h="314325">
                  <a:moveTo>
                    <a:pt x="146038" y="95984"/>
                  </a:moveTo>
                  <a:lnTo>
                    <a:pt x="23363" y="95984"/>
                  </a:lnTo>
                  <a:lnTo>
                    <a:pt x="64605" y="96712"/>
                  </a:lnTo>
                  <a:lnTo>
                    <a:pt x="61423" y="122217"/>
                  </a:lnTo>
                  <a:lnTo>
                    <a:pt x="57716" y="147629"/>
                  </a:lnTo>
                  <a:lnTo>
                    <a:pt x="53485" y="172950"/>
                  </a:lnTo>
                  <a:lnTo>
                    <a:pt x="48164" y="201104"/>
                  </a:lnTo>
                  <a:lnTo>
                    <a:pt x="43834" y="223431"/>
                  </a:lnTo>
                  <a:lnTo>
                    <a:pt x="39190" y="248819"/>
                  </a:lnTo>
                  <a:lnTo>
                    <a:pt x="34663" y="275192"/>
                  </a:lnTo>
                  <a:lnTo>
                    <a:pt x="30662" y="300010"/>
                  </a:lnTo>
                  <a:lnTo>
                    <a:pt x="30327" y="301350"/>
                  </a:lnTo>
                  <a:lnTo>
                    <a:pt x="38689" y="313881"/>
                  </a:lnTo>
                  <a:lnTo>
                    <a:pt x="40651" y="313881"/>
                  </a:lnTo>
                  <a:lnTo>
                    <a:pt x="59225" y="258039"/>
                  </a:lnTo>
                  <a:lnTo>
                    <a:pt x="69351" y="204384"/>
                  </a:lnTo>
                  <a:lnTo>
                    <a:pt x="78751" y="150643"/>
                  </a:lnTo>
                  <a:lnTo>
                    <a:pt x="87240" y="96712"/>
                  </a:lnTo>
                  <a:lnTo>
                    <a:pt x="134280" y="96712"/>
                  </a:lnTo>
                  <a:lnTo>
                    <a:pt x="146038" y="95984"/>
                  </a:lnTo>
                  <a:close/>
                </a:path>
                <a:path w="292734" h="314325">
                  <a:moveTo>
                    <a:pt x="131035" y="272270"/>
                  </a:moveTo>
                  <a:lnTo>
                    <a:pt x="129083" y="272270"/>
                  </a:lnTo>
                  <a:lnTo>
                    <a:pt x="127385" y="272396"/>
                  </a:lnTo>
                  <a:lnTo>
                    <a:pt x="124474" y="272882"/>
                  </a:lnTo>
                  <a:lnTo>
                    <a:pt x="123008" y="273493"/>
                  </a:lnTo>
                  <a:lnTo>
                    <a:pt x="121552" y="274464"/>
                  </a:lnTo>
                  <a:lnTo>
                    <a:pt x="117164" y="282491"/>
                  </a:lnTo>
                  <a:lnTo>
                    <a:pt x="120086" y="290517"/>
                  </a:lnTo>
                  <a:lnTo>
                    <a:pt x="154877" y="296065"/>
                  </a:lnTo>
                  <a:lnTo>
                    <a:pt x="162151" y="296637"/>
                  </a:lnTo>
                  <a:lnTo>
                    <a:pt x="169290" y="297708"/>
                  </a:lnTo>
                  <a:lnTo>
                    <a:pt x="176295" y="299283"/>
                  </a:lnTo>
                  <a:lnTo>
                    <a:pt x="206219" y="299283"/>
                  </a:lnTo>
                  <a:lnTo>
                    <a:pt x="213519" y="300253"/>
                  </a:lnTo>
                  <a:lnTo>
                    <a:pt x="221240" y="300865"/>
                  </a:lnTo>
                  <a:lnTo>
                    <a:pt x="237557" y="301350"/>
                  </a:lnTo>
                  <a:lnTo>
                    <a:pt x="245035" y="302436"/>
                  </a:lnTo>
                  <a:lnTo>
                    <a:pt x="251849" y="304388"/>
                  </a:lnTo>
                  <a:lnTo>
                    <a:pt x="256954" y="303660"/>
                  </a:lnTo>
                  <a:lnTo>
                    <a:pt x="258421" y="303175"/>
                  </a:lnTo>
                  <a:lnTo>
                    <a:pt x="264253" y="288324"/>
                  </a:lnTo>
                  <a:lnTo>
                    <a:pt x="263758" y="286878"/>
                  </a:lnTo>
                  <a:lnTo>
                    <a:pt x="262787" y="285412"/>
                  </a:lnTo>
                  <a:lnTo>
                    <a:pt x="259876" y="282491"/>
                  </a:lnTo>
                  <a:lnTo>
                    <a:pt x="258769" y="281752"/>
                  </a:lnTo>
                  <a:lnTo>
                    <a:pt x="250383" y="281752"/>
                  </a:lnTo>
                  <a:lnTo>
                    <a:pt x="243084" y="280792"/>
                  </a:lnTo>
                  <a:lnTo>
                    <a:pt x="235722" y="280181"/>
                  </a:lnTo>
                  <a:lnTo>
                    <a:pt x="220881" y="279695"/>
                  </a:lnTo>
                  <a:lnTo>
                    <a:pt x="213519" y="279084"/>
                  </a:lnTo>
                  <a:lnTo>
                    <a:pt x="206219" y="278113"/>
                  </a:lnTo>
                  <a:lnTo>
                    <a:pt x="176295" y="278113"/>
                  </a:lnTo>
                  <a:lnTo>
                    <a:pt x="168996" y="276162"/>
                  </a:lnTo>
                  <a:lnTo>
                    <a:pt x="161455" y="275192"/>
                  </a:lnTo>
                  <a:lnTo>
                    <a:pt x="145876" y="275192"/>
                  </a:lnTo>
                  <a:lnTo>
                    <a:pt x="138334" y="274232"/>
                  </a:lnTo>
                  <a:lnTo>
                    <a:pt x="131035" y="272270"/>
                  </a:lnTo>
                  <a:close/>
                </a:path>
                <a:path w="292734" h="314325">
                  <a:moveTo>
                    <a:pt x="256954" y="281035"/>
                  </a:moveTo>
                  <a:lnTo>
                    <a:pt x="250383" y="281752"/>
                  </a:lnTo>
                  <a:lnTo>
                    <a:pt x="258769" y="281752"/>
                  </a:lnTo>
                  <a:lnTo>
                    <a:pt x="258421" y="281520"/>
                  </a:lnTo>
                  <a:lnTo>
                    <a:pt x="256954" y="281035"/>
                  </a:lnTo>
                  <a:close/>
                </a:path>
                <a:path w="292734" h="314325">
                  <a:moveTo>
                    <a:pt x="267180" y="153649"/>
                  </a:moveTo>
                  <a:lnTo>
                    <a:pt x="172635" y="153649"/>
                  </a:lnTo>
                  <a:lnTo>
                    <a:pt x="242356" y="155843"/>
                  </a:lnTo>
                  <a:lnTo>
                    <a:pt x="241386" y="161201"/>
                  </a:lnTo>
                  <a:lnTo>
                    <a:pt x="240199" y="166665"/>
                  </a:lnTo>
                  <a:lnTo>
                    <a:pt x="237852" y="176042"/>
                  </a:lnTo>
                  <a:lnTo>
                    <a:pt x="236281" y="180905"/>
                  </a:lnTo>
                  <a:lnTo>
                    <a:pt x="234319" y="185778"/>
                  </a:lnTo>
                  <a:lnTo>
                    <a:pt x="234319" y="193805"/>
                  </a:lnTo>
                  <a:lnTo>
                    <a:pt x="241628" y="201104"/>
                  </a:lnTo>
                  <a:lnTo>
                    <a:pt x="243569" y="201104"/>
                  </a:lnTo>
                  <a:lnTo>
                    <a:pt x="260847" y="166665"/>
                  </a:lnTo>
                  <a:lnTo>
                    <a:pt x="263758" y="158765"/>
                  </a:lnTo>
                  <a:lnTo>
                    <a:pt x="267180" y="153649"/>
                  </a:lnTo>
                  <a:close/>
                </a:path>
                <a:path w="292734" h="314325">
                  <a:moveTo>
                    <a:pt x="198193" y="132480"/>
                  </a:moveTo>
                  <a:lnTo>
                    <a:pt x="156056" y="134248"/>
                  </a:lnTo>
                  <a:lnTo>
                    <a:pt x="125191" y="144895"/>
                  </a:lnTo>
                  <a:lnTo>
                    <a:pt x="125191" y="150738"/>
                  </a:lnTo>
                  <a:lnTo>
                    <a:pt x="132501" y="158037"/>
                  </a:lnTo>
                  <a:lnTo>
                    <a:pt x="139304" y="157067"/>
                  </a:lnTo>
                  <a:lnTo>
                    <a:pt x="146002" y="156212"/>
                  </a:lnTo>
                  <a:lnTo>
                    <a:pt x="159145" y="154746"/>
                  </a:lnTo>
                  <a:lnTo>
                    <a:pt x="165832" y="154145"/>
                  </a:lnTo>
                  <a:lnTo>
                    <a:pt x="172635" y="153649"/>
                  </a:lnTo>
                  <a:lnTo>
                    <a:pt x="267180" y="153649"/>
                  </a:lnTo>
                  <a:lnTo>
                    <a:pt x="268641" y="151466"/>
                  </a:lnTo>
                  <a:lnTo>
                    <a:pt x="268641" y="144283"/>
                  </a:lnTo>
                  <a:lnTo>
                    <a:pt x="267903" y="142701"/>
                  </a:lnTo>
                  <a:lnTo>
                    <a:pt x="206985" y="132826"/>
                  </a:lnTo>
                  <a:lnTo>
                    <a:pt x="198193" y="132480"/>
                  </a:lnTo>
                  <a:close/>
                </a:path>
                <a:path w="292734" h="314325">
                  <a:moveTo>
                    <a:pt x="134280" y="96712"/>
                  </a:moveTo>
                  <a:lnTo>
                    <a:pt x="87240" y="96712"/>
                  </a:lnTo>
                  <a:lnTo>
                    <a:pt x="110593" y="98178"/>
                  </a:lnTo>
                  <a:lnTo>
                    <a:pt x="134280" y="96712"/>
                  </a:lnTo>
                  <a:close/>
                </a:path>
                <a:path w="292734" h="314325">
                  <a:moveTo>
                    <a:pt x="16074" y="75553"/>
                  </a:moveTo>
                  <a:lnTo>
                    <a:pt x="7320" y="75553"/>
                  </a:lnTo>
                  <a:lnTo>
                    <a:pt x="5854" y="76039"/>
                  </a:lnTo>
                  <a:lnTo>
                    <a:pt x="4387" y="77009"/>
                  </a:lnTo>
                  <a:lnTo>
                    <a:pt x="1466" y="79931"/>
                  </a:lnTo>
                  <a:lnTo>
                    <a:pt x="495" y="81386"/>
                  </a:lnTo>
                  <a:lnTo>
                    <a:pt x="0" y="82842"/>
                  </a:lnTo>
                  <a:lnTo>
                    <a:pt x="126" y="86502"/>
                  </a:lnTo>
                  <a:lnTo>
                    <a:pt x="9872" y="96480"/>
                  </a:lnTo>
                  <a:lnTo>
                    <a:pt x="13880" y="97451"/>
                  </a:lnTo>
                  <a:lnTo>
                    <a:pt x="23363" y="95984"/>
                  </a:lnTo>
                  <a:lnTo>
                    <a:pt x="146038" y="95984"/>
                  </a:lnTo>
                  <a:lnTo>
                    <a:pt x="169724" y="94518"/>
                  </a:lnTo>
                  <a:lnTo>
                    <a:pt x="177023" y="87230"/>
                  </a:lnTo>
                  <a:lnTo>
                    <a:pt x="177023" y="81386"/>
                  </a:lnTo>
                  <a:lnTo>
                    <a:pt x="176527" y="79931"/>
                  </a:lnTo>
                  <a:lnTo>
                    <a:pt x="175568" y="78465"/>
                  </a:lnTo>
                  <a:lnTo>
                    <a:pt x="174101" y="77009"/>
                  </a:lnTo>
                  <a:lnTo>
                    <a:pt x="124474" y="77009"/>
                  </a:lnTo>
                  <a:lnTo>
                    <a:pt x="108046" y="76281"/>
                  </a:lnTo>
                  <a:lnTo>
                    <a:pt x="18986" y="76281"/>
                  </a:lnTo>
                  <a:lnTo>
                    <a:pt x="16074" y="75553"/>
                  </a:lnTo>
                  <a:close/>
                </a:path>
                <a:path w="292734" h="314325">
                  <a:moveTo>
                    <a:pt x="169724" y="74087"/>
                  </a:moveTo>
                  <a:lnTo>
                    <a:pt x="161940" y="74583"/>
                  </a:lnTo>
                  <a:lnTo>
                    <a:pt x="154261" y="74815"/>
                  </a:lnTo>
                  <a:lnTo>
                    <a:pt x="139178" y="74815"/>
                  </a:lnTo>
                  <a:lnTo>
                    <a:pt x="131763" y="75553"/>
                  </a:lnTo>
                  <a:lnTo>
                    <a:pt x="124474" y="77009"/>
                  </a:lnTo>
                  <a:lnTo>
                    <a:pt x="174101" y="77009"/>
                  </a:lnTo>
                  <a:lnTo>
                    <a:pt x="172635" y="75553"/>
                  </a:lnTo>
                  <a:lnTo>
                    <a:pt x="171190" y="74583"/>
                  </a:lnTo>
                  <a:lnTo>
                    <a:pt x="169724" y="74087"/>
                  </a:lnTo>
                  <a:close/>
                </a:path>
                <a:path w="292734" h="314325">
                  <a:moveTo>
                    <a:pt x="50007" y="74815"/>
                  </a:moveTo>
                  <a:lnTo>
                    <a:pt x="28848" y="74815"/>
                  </a:lnTo>
                  <a:lnTo>
                    <a:pt x="23859" y="75311"/>
                  </a:lnTo>
                  <a:lnTo>
                    <a:pt x="18986" y="76281"/>
                  </a:lnTo>
                  <a:lnTo>
                    <a:pt x="108046" y="76281"/>
                  </a:lnTo>
                  <a:lnTo>
                    <a:pt x="91618" y="75553"/>
                  </a:lnTo>
                  <a:lnTo>
                    <a:pt x="69720" y="75553"/>
                  </a:lnTo>
                  <a:lnTo>
                    <a:pt x="50007" y="74815"/>
                  </a:lnTo>
                  <a:close/>
                </a:path>
                <a:path w="292734" h="314325">
                  <a:moveTo>
                    <a:pt x="97461" y="0"/>
                  </a:moveTo>
                  <a:lnTo>
                    <a:pt x="90278" y="0"/>
                  </a:lnTo>
                  <a:lnTo>
                    <a:pt x="88696" y="727"/>
                  </a:lnTo>
                  <a:lnTo>
                    <a:pt x="77020" y="37950"/>
                  </a:lnTo>
                  <a:lnTo>
                    <a:pt x="75744" y="47420"/>
                  </a:lnTo>
                  <a:lnTo>
                    <a:pt x="74102" y="56843"/>
                  </a:lnTo>
                  <a:lnTo>
                    <a:pt x="72094" y="66220"/>
                  </a:lnTo>
                  <a:lnTo>
                    <a:pt x="69720" y="75553"/>
                  </a:lnTo>
                  <a:lnTo>
                    <a:pt x="91618" y="75553"/>
                  </a:lnTo>
                  <a:lnTo>
                    <a:pt x="93349" y="67679"/>
                  </a:lnTo>
                  <a:lnTo>
                    <a:pt x="94903" y="59765"/>
                  </a:lnTo>
                  <a:lnTo>
                    <a:pt x="96275" y="51805"/>
                  </a:lnTo>
                  <a:lnTo>
                    <a:pt x="97461" y="43794"/>
                  </a:lnTo>
                  <a:lnTo>
                    <a:pt x="98737" y="35856"/>
                  </a:lnTo>
                  <a:lnTo>
                    <a:pt x="100379" y="28100"/>
                  </a:lnTo>
                  <a:lnTo>
                    <a:pt x="102387" y="20529"/>
                  </a:lnTo>
                  <a:lnTo>
                    <a:pt x="104760" y="13142"/>
                  </a:lnTo>
                  <a:lnTo>
                    <a:pt x="104760" y="7299"/>
                  </a:lnTo>
                  <a:lnTo>
                    <a:pt x="104264" y="5832"/>
                  </a:lnTo>
                  <a:lnTo>
                    <a:pt x="103294" y="4377"/>
                  </a:lnTo>
                  <a:lnTo>
                    <a:pt x="100383" y="1455"/>
                  </a:lnTo>
                  <a:lnTo>
                    <a:pt x="98917" y="485"/>
                  </a:lnTo>
                  <a:lnTo>
                    <a:pt x="97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90" name="object 90"/>
            <p:cNvSpPr/>
            <p:nvPr/>
          </p:nvSpPr>
          <p:spPr>
            <a:xfrm>
              <a:off x="14404" y="18976"/>
              <a:ext cx="361" cy="483"/>
            </a:xfrm>
            <a:custGeom>
              <a:avLst/>
              <a:gdLst/>
              <a:ahLst/>
              <a:cxnLst/>
              <a:rect l="l" t="t" r="r" b="b"/>
              <a:pathLst>
                <a:path w="229234" h="306704">
                  <a:moveTo>
                    <a:pt x="40503" y="183584"/>
                  </a:moveTo>
                  <a:lnTo>
                    <a:pt x="34670" y="183584"/>
                  </a:lnTo>
                  <a:lnTo>
                    <a:pt x="33204" y="184069"/>
                  </a:lnTo>
                  <a:lnTo>
                    <a:pt x="31685" y="185039"/>
                  </a:lnTo>
                  <a:lnTo>
                    <a:pt x="28521" y="187961"/>
                  </a:lnTo>
                  <a:lnTo>
                    <a:pt x="27477" y="189427"/>
                  </a:lnTo>
                  <a:lnTo>
                    <a:pt x="27002" y="190872"/>
                  </a:lnTo>
                  <a:lnTo>
                    <a:pt x="27002" y="196716"/>
                  </a:lnTo>
                  <a:lnTo>
                    <a:pt x="38479" y="210693"/>
                  </a:lnTo>
                  <a:lnTo>
                    <a:pt x="49906" y="224872"/>
                  </a:lnTo>
                  <a:lnTo>
                    <a:pt x="61286" y="239255"/>
                  </a:lnTo>
                  <a:lnTo>
                    <a:pt x="72621" y="253843"/>
                  </a:lnTo>
                  <a:lnTo>
                    <a:pt x="84254" y="268151"/>
                  </a:lnTo>
                  <a:lnTo>
                    <a:pt x="96526" y="281711"/>
                  </a:lnTo>
                  <a:lnTo>
                    <a:pt x="109438" y="294522"/>
                  </a:lnTo>
                  <a:lnTo>
                    <a:pt x="122987" y="306582"/>
                  </a:lnTo>
                  <a:lnTo>
                    <a:pt x="128841" y="306582"/>
                  </a:lnTo>
                  <a:lnTo>
                    <a:pt x="136129" y="299283"/>
                  </a:lnTo>
                  <a:lnTo>
                    <a:pt x="136129" y="293439"/>
                  </a:lnTo>
                  <a:lnTo>
                    <a:pt x="123241" y="280452"/>
                  </a:lnTo>
                  <a:lnTo>
                    <a:pt x="110856" y="267028"/>
                  </a:lnTo>
                  <a:lnTo>
                    <a:pt x="98975" y="253168"/>
                  </a:lnTo>
                  <a:lnTo>
                    <a:pt x="87599" y="238875"/>
                  </a:lnTo>
                  <a:lnTo>
                    <a:pt x="76296" y="224537"/>
                  </a:lnTo>
                  <a:lnTo>
                    <a:pt x="64680" y="210541"/>
                  </a:lnTo>
                  <a:lnTo>
                    <a:pt x="52749" y="196890"/>
                  </a:lnTo>
                  <a:lnTo>
                    <a:pt x="40503" y="183584"/>
                  </a:lnTo>
                  <a:close/>
                </a:path>
                <a:path w="229234" h="306704">
                  <a:moveTo>
                    <a:pt x="153386" y="71893"/>
                  </a:moveTo>
                  <a:lnTo>
                    <a:pt x="126647" y="71893"/>
                  </a:lnTo>
                  <a:lnTo>
                    <a:pt x="134853" y="82889"/>
                  </a:lnTo>
                  <a:lnTo>
                    <a:pt x="142057" y="92605"/>
                  </a:lnTo>
                  <a:lnTo>
                    <a:pt x="165576" y="124567"/>
                  </a:lnTo>
                  <a:lnTo>
                    <a:pt x="190145" y="155843"/>
                  </a:lnTo>
                  <a:lnTo>
                    <a:pt x="189427" y="159493"/>
                  </a:lnTo>
                  <a:lnTo>
                    <a:pt x="171897" y="173120"/>
                  </a:lnTo>
                  <a:lnTo>
                    <a:pt x="167277" y="175800"/>
                  </a:lnTo>
                  <a:lnTo>
                    <a:pt x="162404" y="177740"/>
                  </a:lnTo>
                  <a:lnTo>
                    <a:pt x="155843" y="185039"/>
                  </a:lnTo>
                  <a:lnTo>
                    <a:pt x="166064" y="198910"/>
                  </a:lnTo>
                  <a:lnTo>
                    <a:pt x="173848" y="196484"/>
                  </a:lnTo>
                  <a:lnTo>
                    <a:pt x="181021" y="192581"/>
                  </a:lnTo>
                  <a:lnTo>
                    <a:pt x="194163" y="181886"/>
                  </a:lnTo>
                  <a:lnTo>
                    <a:pt x="201093" y="177255"/>
                  </a:lnTo>
                  <a:lnTo>
                    <a:pt x="208403" y="173363"/>
                  </a:lnTo>
                  <a:lnTo>
                    <a:pt x="209858" y="172867"/>
                  </a:lnTo>
                  <a:lnTo>
                    <a:pt x="211314" y="171897"/>
                  </a:lnTo>
                  <a:lnTo>
                    <a:pt x="214225" y="168975"/>
                  </a:lnTo>
                  <a:lnTo>
                    <a:pt x="215206" y="167520"/>
                  </a:lnTo>
                  <a:lnTo>
                    <a:pt x="215691" y="166064"/>
                  </a:lnTo>
                  <a:lnTo>
                    <a:pt x="210631" y="153174"/>
                  </a:lnTo>
                  <a:lnTo>
                    <a:pt x="204198" y="140784"/>
                  </a:lnTo>
                  <a:lnTo>
                    <a:pt x="196395" y="128896"/>
                  </a:lnTo>
                  <a:lnTo>
                    <a:pt x="187223" y="117513"/>
                  </a:lnTo>
                  <a:lnTo>
                    <a:pt x="177691" y="106272"/>
                  </a:lnTo>
                  <a:lnTo>
                    <a:pt x="168795" y="94798"/>
                  </a:lnTo>
                  <a:lnTo>
                    <a:pt x="160376" y="82842"/>
                  </a:lnTo>
                  <a:lnTo>
                    <a:pt x="153386" y="71893"/>
                  </a:lnTo>
                  <a:close/>
                </a:path>
                <a:path w="229234" h="306704">
                  <a:moveTo>
                    <a:pt x="99623" y="0"/>
                  </a:moveTo>
                  <a:lnTo>
                    <a:pt x="93063" y="0"/>
                  </a:lnTo>
                  <a:lnTo>
                    <a:pt x="91597" y="474"/>
                  </a:lnTo>
                  <a:lnTo>
                    <a:pt x="90152" y="1455"/>
                  </a:lnTo>
                  <a:lnTo>
                    <a:pt x="87219" y="4377"/>
                  </a:lnTo>
                  <a:lnTo>
                    <a:pt x="86259" y="5832"/>
                  </a:lnTo>
                  <a:lnTo>
                    <a:pt x="85764" y="7288"/>
                  </a:lnTo>
                  <a:lnTo>
                    <a:pt x="87704" y="15568"/>
                  </a:lnTo>
                  <a:lnTo>
                    <a:pt x="91365" y="23110"/>
                  </a:lnTo>
                  <a:lnTo>
                    <a:pt x="96723" y="29924"/>
                  </a:lnTo>
                  <a:lnTo>
                    <a:pt x="100682" y="35079"/>
                  </a:lnTo>
                  <a:lnTo>
                    <a:pt x="104556" y="40325"/>
                  </a:lnTo>
                  <a:lnTo>
                    <a:pt x="108344" y="45660"/>
                  </a:lnTo>
                  <a:lnTo>
                    <a:pt x="112049" y="51082"/>
                  </a:lnTo>
                  <a:lnTo>
                    <a:pt x="112049" y="52549"/>
                  </a:lnTo>
                  <a:lnTo>
                    <a:pt x="99249" y="54853"/>
                  </a:lnTo>
                  <a:lnTo>
                    <a:pt x="86404" y="57020"/>
                  </a:lnTo>
                  <a:lnTo>
                    <a:pt x="73516" y="59050"/>
                  </a:lnTo>
                  <a:lnTo>
                    <a:pt x="8026" y="68244"/>
                  </a:lnTo>
                  <a:lnTo>
                    <a:pt x="6571" y="69214"/>
                  </a:lnTo>
                  <a:lnTo>
                    <a:pt x="4978" y="70322"/>
                  </a:lnTo>
                  <a:lnTo>
                    <a:pt x="1571" y="72748"/>
                  </a:lnTo>
                  <a:lnTo>
                    <a:pt x="474" y="74330"/>
                  </a:lnTo>
                  <a:lnTo>
                    <a:pt x="0" y="76271"/>
                  </a:lnTo>
                  <a:lnTo>
                    <a:pt x="81" y="83094"/>
                  </a:lnTo>
                  <a:lnTo>
                    <a:pt x="7288" y="90141"/>
                  </a:lnTo>
                  <a:lnTo>
                    <a:pt x="36943" y="85214"/>
                  </a:lnTo>
                  <a:lnTo>
                    <a:pt x="126647" y="71893"/>
                  </a:lnTo>
                  <a:lnTo>
                    <a:pt x="153386" y="71893"/>
                  </a:lnTo>
                  <a:lnTo>
                    <a:pt x="152921" y="71165"/>
                  </a:lnTo>
                  <a:lnTo>
                    <a:pt x="152921" y="68982"/>
                  </a:lnTo>
                  <a:lnTo>
                    <a:pt x="161332" y="67633"/>
                  </a:lnTo>
                  <a:lnTo>
                    <a:pt x="169794" y="66514"/>
                  </a:lnTo>
                  <a:lnTo>
                    <a:pt x="178305" y="65624"/>
                  </a:lnTo>
                  <a:lnTo>
                    <a:pt x="195446" y="64297"/>
                  </a:lnTo>
                  <a:lnTo>
                    <a:pt x="204024" y="63405"/>
                  </a:lnTo>
                  <a:lnTo>
                    <a:pt x="229203" y="52549"/>
                  </a:lnTo>
                  <a:lnTo>
                    <a:pt x="229203" y="48899"/>
                  </a:lnTo>
                  <a:lnTo>
                    <a:pt x="137596" y="48899"/>
                  </a:lnTo>
                  <a:lnTo>
                    <a:pt x="132297" y="42970"/>
                  </a:lnTo>
                  <a:lnTo>
                    <a:pt x="127367" y="36857"/>
                  </a:lnTo>
                  <a:lnTo>
                    <a:pt x="122804" y="30561"/>
                  </a:lnTo>
                  <a:lnTo>
                    <a:pt x="118609" y="24080"/>
                  </a:lnTo>
                  <a:lnTo>
                    <a:pt x="114416" y="17649"/>
                  </a:lnTo>
                  <a:lnTo>
                    <a:pt x="109856" y="11490"/>
                  </a:lnTo>
                  <a:lnTo>
                    <a:pt x="104926" y="5606"/>
                  </a:lnTo>
                  <a:lnTo>
                    <a:pt x="99623" y="0"/>
                  </a:lnTo>
                  <a:close/>
                </a:path>
                <a:path w="229234" h="306704">
                  <a:moveTo>
                    <a:pt x="221904" y="39417"/>
                  </a:moveTo>
                  <a:lnTo>
                    <a:pt x="212549" y="41056"/>
                  </a:lnTo>
                  <a:lnTo>
                    <a:pt x="203105" y="42333"/>
                  </a:lnTo>
                  <a:lnTo>
                    <a:pt x="193570" y="43246"/>
                  </a:lnTo>
                  <a:lnTo>
                    <a:pt x="174388" y="44385"/>
                  </a:lnTo>
                  <a:lnTo>
                    <a:pt x="165059" y="45433"/>
                  </a:lnTo>
                  <a:lnTo>
                    <a:pt x="155956" y="46937"/>
                  </a:lnTo>
                  <a:lnTo>
                    <a:pt x="147078" y="48899"/>
                  </a:lnTo>
                  <a:lnTo>
                    <a:pt x="229203" y="48899"/>
                  </a:lnTo>
                  <a:lnTo>
                    <a:pt x="229203" y="46705"/>
                  </a:lnTo>
                  <a:lnTo>
                    <a:pt x="228707" y="45260"/>
                  </a:lnTo>
                  <a:lnTo>
                    <a:pt x="227748" y="43794"/>
                  </a:lnTo>
                  <a:lnTo>
                    <a:pt x="224815" y="40872"/>
                  </a:lnTo>
                  <a:lnTo>
                    <a:pt x="223360" y="39902"/>
                  </a:lnTo>
                  <a:lnTo>
                    <a:pt x="221904" y="394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91" name="object 91"/>
            <p:cNvSpPr/>
            <p:nvPr/>
          </p:nvSpPr>
          <p:spPr>
            <a:xfrm>
              <a:off x="14985" y="19017"/>
              <a:ext cx="424" cy="409"/>
            </a:xfrm>
            <a:custGeom>
              <a:avLst/>
              <a:gdLst/>
              <a:ahLst/>
              <a:cxnLst/>
              <a:rect l="l" t="t" r="r" b="b"/>
              <a:pathLst>
                <a:path w="269240" h="259715">
                  <a:moveTo>
                    <a:pt x="223729" y="14587"/>
                  </a:moveTo>
                  <a:lnTo>
                    <a:pt x="221788" y="14587"/>
                  </a:lnTo>
                  <a:lnTo>
                    <a:pt x="220090" y="14724"/>
                  </a:lnTo>
                  <a:lnTo>
                    <a:pt x="217158" y="15209"/>
                  </a:lnTo>
                  <a:lnTo>
                    <a:pt x="215702" y="15821"/>
                  </a:lnTo>
                  <a:lnTo>
                    <a:pt x="214246" y="16781"/>
                  </a:lnTo>
                  <a:lnTo>
                    <a:pt x="209869" y="24818"/>
                  </a:lnTo>
                  <a:lnTo>
                    <a:pt x="214859" y="44689"/>
                  </a:lnTo>
                  <a:lnTo>
                    <a:pt x="219623" y="64511"/>
                  </a:lnTo>
                  <a:lnTo>
                    <a:pt x="224162" y="84288"/>
                  </a:lnTo>
                  <a:lnTo>
                    <a:pt x="228475" y="104022"/>
                  </a:lnTo>
                  <a:lnTo>
                    <a:pt x="232858" y="123728"/>
                  </a:lnTo>
                  <a:lnTo>
                    <a:pt x="242715" y="163144"/>
                  </a:lnTo>
                  <a:lnTo>
                    <a:pt x="255488" y="190155"/>
                  </a:lnTo>
                  <a:lnTo>
                    <a:pt x="261332" y="190155"/>
                  </a:lnTo>
                  <a:lnTo>
                    <a:pt x="268620" y="182856"/>
                  </a:lnTo>
                  <a:lnTo>
                    <a:pt x="263925" y="162784"/>
                  </a:lnTo>
                  <a:lnTo>
                    <a:pt x="259320" y="142710"/>
                  </a:lnTo>
                  <a:lnTo>
                    <a:pt x="254805" y="122633"/>
                  </a:lnTo>
                  <a:lnTo>
                    <a:pt x="250383" y="102556"/>
                  </a:lnTo>
                  <a:lnTo>
                    <a:pt x="245888" y="82461"/>
                  </a:lnTo>
                  <a:lnTo>
                    <a:pt x="236216" y="42128"/>
                  </a:lnTo>
                  <a:lnTo>
                    <a:pt x="225195" y="15083"/>
                  </a:lnTo>
                  <a:lnTo>
                    <a:pt x="223729" y="14587"/>
                  </a:lnTo>
                  <a:close/>
                </a:path>
                <a:path w="269240" h="259715">
                  <a:moveTo>
                    <a:pt x="13870" y="0"/>
                  </a:moveTo>
                  <a:lnTo>
                    <a:pt x="11919" y="0"/>
                  </a:lnTo>
                  <a:lnTo>
                    <a:pt x="10220" y="116"/>
                  </a:lnTo>
                  <a:lnTo>
                    <a:pt x="7299" y="601"/>
                  </a:lnTo>
                  <a:lnTo>
                    <a:pt x="5832" y="1223"/>
                  </a:lnTo>
                  <a:lnTo>
                    <a:pt x="4377" y="2193"/>
                  </a:lnTo>
                  <a:lnTo>
                    <a:pt x="0" y="10210"/>
                  </a:lnTo>
                  <a:lnTo>
                    <a:pt x="0" y="83580"/>
                  </a:lnTo>
                  <a:lnTo>
                    <a:pt x="3281" y="126647"/>
                  </a:lnTo>
                  <a:lnTo>
                    <a:pt x="7299" y="169714"/>
                  </a:lnTo>
                  <a:lnTo>
                    <a:pt x="12774" y="212509"/>
                  </a:lnTo>
                  <a:lnTo>
                    <a:pt x="20441" y="254750"/>
                  </a:lnTo>
                  <a:lnTo>
                    <a:pt x="29196" y="259138"/>
                  </a:lnTo>
                  <a:lnTo>
                    <a:pt x="39417" y="257672"/>
                  </a:lnTo>
                  <a:lnTo>
                    <a:pt x="70774" y="233580"/>
                  </a:lnTo>
                  <a:lnTo>
                    <a:pt x="36495" y="233580"/>
                  </a:lnTo>
                  <a:lnTo>
                    <a:pt x="33736" y="214812"/>
                  </a:lnTo>
                  <a:lnTo>
                    <a:pt x="27382" y="158765"/>
                  </a:lnTo>
                  <a:lnTo>
                    <a:pt x="22653" y="102513"/>
                  </a:lnTo>
                  <a:lnTo>
                    <a:pt x="21169" y="83580"/>
                  </a:lnTo>
                  <a:lnTo>
                    <a:pt x="21169" y="7299"/>
                  </a:lnTo>
                  <a:lnTo>
                    <a:pt x="20684" y="5832"/>
                  </a:lnTo>
                  <a:lnTo>
                    <a:pt x="19703" y="4377"/>
                  </a:lnTo>
                  <a:lnTo>
                    <a:pt x="16792" y="1455"/>
                  </a:lnTo>
                  <a:lnTo>
                    <a:pt x="15325" y="495"/>
                  </a:lnTo>
                  <a:lnTo>
                    <a:pt x="13870" y="0"/>
                  </a:lnTo>
                  <a:close/>
                </a:path>
                <a:path w="269240" h="259715">
                  <a:moveTo>
                    <a:pt x="79203" y="202559"/>
                  </a:moveTo>
                  <a:lnTo>
                    <a:pt x="70933" y="204015"/>
                  </a:lnTo>
                  <a:lnTo>
                    <a:pt x="63803" y="208456"/>
                  </a:lnTo>
                  <a:lnTo>
                    <a:pt x="57854" y="215881"/>
                  </a:lnTo>
                  <a:lnTo>
                    <a:pt x="53254" y="221168"/>
                  </a:lnTo>
                  <a:lnTo>
                    <a:pt x="48406" y="225878"/>
                  </a:lnTo>
                  <a:lnTo>
                    <a:pt x="43309" y="230014"/>
                  </a:lnTo>
                  <a:lnTo>
                    <a:pt x="37961" y="233580"/>
                  </a:lnTo>
                  <a:lnTo>
                    <a:pt x="70774" y="233580"/>
                  </a:lnTo>
                  <a:lnTo>
                    <a:pt x="75871" y="228390"/>
                  </a:lnTo>
                  <a:lnTo>
                    <a:pt x="81289" y="222615"/>
                  </a:lnTo>
                  <a:lnTo>
                    <a:pt x="86502" y="216788"/>
                  </a:lnTo>
                  <a:lnTo>
                    <a:pt x="86502" y="209858"/>
                  </a:lnTo>
                  <a:lnTo>
                    <a:pt x="86017" y="208392"/>
                  </a:lnTo>
                  <a:lnTo>
                    <a:pt x="85046" y="206947"/>
                  </a:lnTo>
                  <a:lnTo>
                    <a:pt x="82114" y="204015"/>
                  </a:lnTo>
                  <a:lnTo>
                    <a:pt x="80659" y="203055"/>
                  </a:lnTo>
                  <a:lnTo>
                    <a:pt x="79203" y="202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80"/>
            </a:p>
          </p:txBody>
        </p:sp>
        <p:sp>
          <p:nvSpPr>
            <p:cNvPr id="92" name="object 92"/>
            <p:cNvSpPr/>
            <p:nvPr/>
          </p:nvSpPr>
          <p:spPr>
            <a:xfrm>
              <a:off x="15554" y="19328"/>
              <a:ext cx="151" cy="1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80"/>
            </a:p>
          </p:txBody>
        </p:sp>
      </p:grpSp>
      <p:sp>
        <p:nvSpPr>
          <p:cNvPr id="93" name="object 93"/>
          <p:cNvSpPr/>
          <p:nvPr/>
        </p:nvSpPr>
        <p:spPr>
          <a:xfrm>
            <a:off x="806655" y="2246716"/>
            <a:ext cx="1984796" cy="630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8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GFP_vba</Template>
  <TotalTime>0</TotalTime>
  <Words>11</Words>
  <Application>WPS Presentation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ＭＳ Ｐゴシック</vt:lpstr>
      <vt:lpstr>Wingdings</vt:lpstr>
      <vt:lpstr>Meiryo UI</vt:lpstr>
      <vt:lpstr>Calibri</vt:lpstr>
      <vt:lpstr>Microsoft YaHei</vt:lpstr>
      <vt:lpstr>ＭＳ Ｐゴシック</vt:lpstr>
      <vt:lpstr>Arial Unicode MS</vt:lpstr>
      <vt:lpstr>游ゴシック</vt:lpstr>
      <vt:lpstr>Office テーマ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terms:created xsi:type="dcterms:W3CDTF">2020-10-23T02:18:00Z</dcterms:created>
  <dcterms:modified xsi:type="dcterms:W3CDTF">2020-12-09T04:54:48Z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