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5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755650" y="13414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b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 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331913" y="3068638"/>
            <a:ext cx="6400800" cy="11525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tx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52930" cy="528955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060575"/>
            <a:ext cx="4032504" cy="4065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2060575"/>
            <a:ext cx="4032504" cy="4065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66725" y="836613"/>
            <a:ext cx="8210550" cy="9794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 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2060575"/>
            <a:ext cx="8229600" cy="40655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755650" y="2002473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 sz="4400" b="1" kern="1200" baseline="0"/>
              <a:t>PRESENTATION TEMPLATE</a:t>
            </a:r>
            <a:endParaRPr lang="en-US" altLang="ja-JP" sz="4400" b="1" kern="1200" baseline="0"/>
          </a:p>
        </p:txBody>
      </p:sp>
      <p:sp>
        <p:nvSpPr>
          <p:cNvPr id="2" name="タイトル 4097"/>
          <p:cNvSpPr/>
          <p:nvPr/>
        </p:nvSpPr>
        <p:spPr>
          <a:xfrm>
            <a:off x="1371600" y="3399790"/>
            <a:ext cx="6400800" cy="933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1" i="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ＭＳ Ｐゴシック" panose="020B0600070205080204" pitchFamily="2" charset="-122"/>
                <a:ea typeface="ＭＳ Ｐゴシック" panose="020B0600070205080204" pitchFamily="2" charset="-122"/>
                <a:cs typeface="YuGothic Medium" panose="020B0500000000000000" charset="-128"/>
              </a:defRPr>
            </a:lvl1pPr>
          </a:lstStyle>
          <a:p>
            <a:pPr defTabSz="914400">
              <a:buSzPct val="100000"/>
            </a:pPr>
            <a:r>
              <a:rPr lang="en-US" altLang="ja-JP" sz="2400" b="0" kern="1200" baseline="0">
                <a:latin typeface="Meiryo UI" panose="020B0604030504040204" charset="-128"/>
                <a:ea typeface="Meiryo UI" panose="020B0604030504040204" charset="-128"/>
              </a:rPr>
              <a:t>Subtitle</a:t>
            </a:r>
            <a:endParaRPr lang="en-US" altLang="ja-JP" sz="2400" b="0" kern="1200" baseline="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>
                <a:sym typeface="+mn-ea"/>
              </a:rPr>
              <a:t>タイトルを入力</a:t>
            </a:r>
            <a:endParaRPr lang="ja-JP" altLang="en-US">
              <a:sym typeface="+mn-ea"/>
            </a:endParaRPr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>
                <a:sym typeface="+mn-ea"/>
              </a:rPr>
              <a:t>テキストを入力</a:t>
            </a:r>
            <a:endParaRPr lang="ja-JP"/>
          </a:p>
          <a:p>
            <a:r>
              <a:rPr lang="ja-JP">
                <a:sym typeface="+mn-ea"/>
              </a:rPr>
              <a:t>テキストを入力</a:t>
            </a:r>
            <a:endParaRPr lang="ja-JP"/>
          </a:p>
          <a:p>
            <a:r>
              <a:rPr lang="ja-JP">
                <a:sym typeface="+mn-ea"/>
              </a:rPr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>
                <a:sym typeface="+mn-ea"/>
              </a:rPr>
              <a:t>テキストを入力</a:t>
            </a:r>
            <a:endParaRPr lang="ja-JP"/>
          </a:p>
          <a:p>
            <a:r>
              <a:rPr lang="ja-JP">
                <a:sym typeface="+mn-ea"/>
              </a:rPr>
              <a:t>テキストを入力</a:t>
            </a:r>
            <a:endParaRPr lang="ja-JP"/>
          </a:p>
          <a:p>
            <a:r>
              <a:rPr lang="ja-JP">
                <a:sym typeface="+mn-ea"/>
              </a:rPr>
              <a:t>テキストを入力</a:t>
            </a:r>
            <a:endParaRPr lang="ja-JP"/>
          </a:p>
          <a:p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3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抽象的（003）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2021-10-11T07:08:00Z</cp:lastPrinted>
  <dcterms:created xsi:type="dcterms:W3CDTF">2021-10-11T07:28:51Z</dcterms:created>
  <dcterms:modified xsi:type="dcterms:W3CDTF">2021-10-11T07:28:51Z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