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4"/>
  </p:notesMasterIdLst>
  <p:sldIdLst>
    <p:sldId id="257" r:id="rId3"/>
  </p:sldIdLst>
  <p:sldSz cx="3455670" cy="529145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21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2028" y="114"/>
      </p:cViewPr>
      <p:guideLst>
        <p:guide orient="horz" pos="1668"/>
        <p:guide pos="11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35BD8-B1A2-4DFA-A3C0-ABAF6995292E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21294" y="1143000"/>
            <a:ext cx="2015412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FE7DE-3B39-42D0-84B2-824701069ECA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  <p:grpSp>
        <p:nvGrpSpPr>
          <p:cNvPr id="141" name="グループ化 140"/>
          <p:cNvGrpSpPr/>
          <p:nvPr userDrawn="1"/>
        </p:nvGrpSpPr>
        <p:grpSpPr>
          <a:xfrm>
            <a:off x="1343" y="0"/>
            <a:ext cx="3453819" cy="5291622"/>
            <a:chOff x="0" y="0"/>
            <a:chExt cx="20665" cy="31661"/>
          </a:xfrm>
        </p:grpSpPr>
        <p:sp>
          <p:nvSpPr>
            <p:cNvPr id="5" name="object 2"/>
            <p:cNvSpPr/>
            <p:nvPr/>
          </p:nvSpPr>
          <p:spPr>
            <a:xfrm>
              <a:off x="0" y="0"/>
              <a:ext cx="20664" cy="31660"/>
            </a:xfrm>
            <a:custGeom>
              <a:avLst/>
              <a:gdLst/>
              <a:ahLst/>
              <a:cxnLst/>
              <a:rect l="l" t="t" r="r" b="b"/>
              <a:pathLst>
                <a:path w="13121640" h="20104100">
                  <a:moveTo>
                    <a:pt x="0" y="20104100"/>
                  </a:moveTo>
                  <a:lnTo>
                    <a:pt x="13121458" y="20104100"/>
                  </a:lnTo>
                  <a:lnTo>
                    <a:pt x="13121458" y="0"/>
                  </a:lnTo>
                  <a:lnTo>
                    <a:pt x="0" y="0"/>
                  </a:lnTo>
                  <a:lnTo>
                    <a:pt x="0" y="20104100"/>
                  </a:lnTo>
                  <a:close/>
                </a:path>
              </a:pathLst>
            </a:custGeom>
            <a:solidFill>
              <a:srgbClr val="B21E24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6" name="object 3"/>
            <p:cNvSpPr/>
            <p:nvPr/>
          </p:nvSpPr>
          <p:spPr>
            <a:xfrm>
              <a:off x="9290" y="0"/>
              <a:ext cx="1928" cy="31660"/>
            </a:xfrm>
            <a:custGeom>
              <a:avLst/>
              <a:gdLst/>
              <a:ahLst/>
              <a:cxnLst/>
              <a:rect l="l" t="t" r="r" b="b"/>
              <a:pathLst>
                <a:path w="1224279" h="20104100">
                  <a:moveTo>
                    <a:pt x="1223871" y="0"/>
                  </a:moveTo>
                  <a:lnTo>
                    <a:pt x="0" y="0"/>
                  </a:lnTo>
                  <a:lnTo>
                    <a:pt x="445781" y="20104100"/>
                  </a:lnTo>
                  <a:lnTo>
                    <a:pt x="778079" y="20104100"/>
                  </a:lnTo>
                  <a:lnTo>
                    <a:pt x="1223871" y="0"/>
                  </a:lnTo>
                  <a:close/>
                </a:path>
              </a:pathLst>
            </a:custGeom>
            <a:solidFill>
              <a:srgbClr val="E13137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7" name="object 4"/>
            <p:cNvSpPr/>
            <p:nvPr/>
          </p:nvSpPr>
          <p:spPr>
            <a:xfrm>
              <a:off x="5478" y="0"/>
              <a:ext cx="4006" cy="31660"/>
            </a:xfrm>
            <a:custGeom>
              <a:avLst/>
              <a:gdLst/>
              <a:ahLst/>
              <a:cxnLst/>
              <a:rect l="l" t="t" r="r" b="b"/>
              <a:pathLst>
                <a:path w="2543810" h="20104100">
                  <a:moveTo>
                    <a:pt x="1233237" y="0"/>
                  </a:moveTo>
                  <a:lnTo>
                    <a:pt x="0" y="0"/>
                  </a:lnTo>
                  <a:lnTo>
                    <a:pt x="2208940" y="20104100"/>
                  </a:lnTo>
                  <a:lnTo>
                    <a:pt x="2543780" y="20104100"/>
                  </a:lnTo>
                  <a:lnTo>
                    <a:pt x="1233237" y="0"/>
                  </a:lnTo>
                  <a:close/>
                </a:path>
              </a:pathLst>
            </a:custGeom>
            <a:solidFill>
              <a:srgbClr val="E13137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8" name="object 5"/>
            <p:cNvSpPr/>
            <p:nvPr/>
          </p:nvSpPr>
          <p:spPr>
            <a:xfrm>
              <a:off x="1593" y="0"/>
              <a:ext cx="6849" cy="31660"/>
            </a:xfrm>
            <a:custGeom>
              <a:avLst/>
              <a:gdLst/>
              <a:ahLst/>
              <a:cxnLst/>
              <a:rect l="l" t="t" r="r" b="b"/>
              <a:pathLst>
                <a:path w="4349115" h="20104100">
                  <a:moveTo>
                    <a:pt x="1261927" y="0"/>
                  </a:moveTo>
                  <a:lnTo>
                    <a:pt x="0" y="0"/>
                  </a:lnTo>
                  <a:lnTo>
                    <a:pt x="4006327" y="20104100"/>
                  </a:lnTo>
                  <a:lnTo>
                    <a:pt x="4348972" y="20104100"/>
                  </a:lnTo>
                  <a:lnTo>
                    <a:pt x="1261927" y="0"/>
                  </a:lnTo>
                  <a:close/>
                </a:path>
              </a:pathLst>
            </a:custGeom>
            <a:solidFill>
              <a:srgbClr val="E13137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9" name="object 6"/>
            <p:cNvSpPr/>
            <p:nvPr/>
          </p:nvSpPr>
          <p:spPr>
            <a:xfrm>
              <a:off x="0" y="1493"/>
              <a:ext cx="7371" cy="30167"/>
            </a:xfrm>
            <a:custGeom>
              <a:avLst/>
              <a:gdLst/>
              <a:ahLst/>
              <a:cxnLst/>
              <a:rect l="l" t="t" r="r" b="b"/>
              <a:pathLst>
                <a:path w="4680585" h="19156045">
                  <a:moveTo>
                    <a:pt x="0" y="0"/>
                  </a:moveTo>
                  <a:lnTo>
                    <a:pt x="0" y="4340186"/>
                  </a:lnTo>
                  <a:lnTo>
                    <a:pt x="4324079" y="19155969"/>
                  </a:lnTo>
                  <a:lnTo>
                    <a:pt x="4680247" y="191559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13137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10" name="object 7"/>
            <p:cNvSpPr/>
            <p:nvPr/>
          </p:nvSpPr>
          <p:spPr>
            <a:xfrm>
              <a:off x="0" y="13219"/>
              <a:ext cx="6253" cy="18441"/>
            </a:xfrm>
            <a:custGeom>
              <a:avLst/>
              <a:gdLst/>
              <a:ahLst/>
              <a:cxnLst/>
              <a:rect l="l" t="t" r="r" b="b"/>
              <a:pathLst>
                <a:path w="3970654" h="11710035">
                  <a:moveTo>
                    <a:pt x="0" y="0"/>
                  </a:moveTo>
                  <a:lnTo>
                    <a:pt x="0" y="2477582"/>
                  </a:lnTo>
                  <a:lnTo>
                    <a:pt x="3594035" y="11709984"/>
                  </a:lnTo>
                  <a:lnTo>
                    <a:pt x="3970380" y="11709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13137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11" name="object 8"/>
            <p:cNvSpPr/>
            <p:nvPr/>
          </p:nvSpPr>
          <p:spPr>
            <a:xfrm>
              <a:off x="0" y="20135"/>
              <a:ext cx="5067" cy="11526"/>
            </a:xfrm>
            <a:custGeom>
              <a:avLst/>
              <a:gdLst/>
              <a:ahLst/>
              <a:cxnLst/>
              <a:rect l="l" t="t" r="r" b="b"/>
              <a:pathLst>
                <a:path w="3217545" h="7319009">
                  <a:moveTo>
                    <a:pt x="0" y="0"/>
                  </a:moveTo>
                  <a:lnTo>
                    <a:pt x="0" y="1620320"/>
                  </a:lnTo>
                  <a:lnTo>
                    <a:pt x="2812506" y="7318451"/>
                  </a:lnTo>
                  <a:lnTo>
                    <a:pt x="3217109" y="73184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13137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12" name="object 9"/>
            <p:cNvSpPr/>
            <p:nvPr/>
          </p:nvSpPr>
          <p:spPr>
            <a:xfrm>
              <a:off x="0" y="24755"/>
              <a:ext cx="3786" cy="6906"/>
            </a:xfrm>
            <a:custGeom>
              <a:avLst/>
              <a:gdLst/>
              <a:ahLst/>
              <a:cxnLst/>
              <a:rect l="l" t="t" r="r" b="b"/>
              <a:pathLst>
                <a:path w="2404110" h="4385309">
                  <a:moveTo>
                    <a:pt x="0" y="0"/>
                  </a:moveTo>
                  <a:lnTo>
                    <a:pt x="0" y="1156692"/>
                  </a:lnTo>
                  <a:lnTo>
                    <a:pt x="1960445" y="4384824"/>
                  </a:lnTo>
                  <a:lnTo>
                    <a:pt x="2403579" y="43848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13137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13" name="object 10"/>
            <p:cNvSpPr/>
            <p:nvPr/>
          </p:nvSpPr>
          <p:spPr>
            <a:xfrm>
              <a:off x="0" y="28103"/>
              <a:ext cx="2375" cy="3558"/>
            </a:xfrm>
            <a:custGeom>
              <a:avLst/>
              <a:gdLst/>
              <a:ahLst/>
              <a:cxnLst/>
              <a:rect l="l" t="t" r="r" b="b"/>
              <a:pathLst>
                <a:path w="1508125" h="2259330">
                  <a:moveTo>
                    <a:pt x="0" y="0"/>
                  </a:moveTo>
                  <a:lnTo>
                    <a:pt x="0" y="878557"/>
                  </a:lnTo>
                  <a:lnTo>
                    <a:pt x="1012746" y="2258747"/>
                  </a:lnTo>
                  <a:lnTo>
                    <a:pt x="1508092" y="22587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13137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14" name="object 11"/>
            <p:cNvSpPr/>
            <p:nvPr/>
          </p:nvSpPr>
          <p:spPr>
            <a:xfrm>
              <a:off x="0" y="30675"/>
              <a:ext cx="790" cy="985"/>
            </a:xfrm>
            <a:custGeom>
              <a:avLst/>
              <a:gdLst/>
              <a:ahLst/>
              <a:cxnLst/>
              <a:rect l="l" t="t" r="r" b="b"/>
              <a:pathLst>
                <a:path w="501650" h="625475">
                  <a:moveTo>
                    <a:pt x="0" y="0"/>
                  </a:moveTo>
                  <a:lnTo>
                    <a:pt x="0" y="625305"/>
                  </a:lnTo>
                  <a:lnTo>
                    <a:pt x="501494" y="6253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13137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15" name="object 13"/>
            <p:cNvSpPr/>
            <p:nvPr/>
          </p:nvSpPr>
          <p:spPr>
            <a:xfrm>
              <a:off x="18132" y="27868"/>
              <a:ext cx="2532" cy="3792"/>
            </a:xfrm>
            <a:custGeom>
              <a:avLst/>
              <a:gdLst/>
              <a:ahLst/>
              <a:cxnLst/>
              <a:rect l="l" t="t" r="r" b="b"/>
              <a:pathLst>
                <a:path w="1607819" h="2407919">
                  <a:moveTo>
                    <a:pt x="1607547" y="0"/>
                  </a:moveTo>
                  <a:lnTo>
                    <a:pt x="0" y="2407703"/>
                  </a:lnTo>
                  <a:lnTo>
                    <a:pt x="495345" y="2407703"/>
                  </a:lnTo>
                  <a:lnTo>
                    <a:pt x="1607547" y="891974"/>
                  </a:lnTo>
                  <a:lnTo>
                    <a:pt x="1607547" y="0"/>
                  </a:lnTo>
                  <a:close/>
                </a:path>
              </a:pathLst>
            </a:custGeom>
            <a:solidFill>
              <a:srgbClr val="E13137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16" name="object 14"/>
            <p:cNvSpPr/>
            <p:nvPr/>
          </p:nvSpPr>
          <p:spPr>
            <a:xfrm>
              <a:off x="16722" y="24469"/>
              <a:ext cx="3942" cy="7191"/>
            </a:xfrm>
            <a:custGeom>
              <a:avLst/>
              <a:gdLst/>
              <a:ahLst/>
              <a:cxnLst/>
              <a:rect l="l" t="t" r="r" b="b"/>
              <a:pathLst>
                <a:path w="2503169" h="4566284">
                  <a:moveTo>
                    <a:pt x="2503044" y="0"/>
                  </a:moveTo>
                  <a:lnTo>
                    <a:pt x="0" y="4566267"/>
                  </a:lnTo>
                  <a:lnTo>
                    <a:pt x="443144" y="4566267"/>
                  </a:lnTo>
                  <a:lnTo>
                    <a:pt x="2503044" y="1174360"/>
                  </a:lnTo>
                  <a:lnTo>
                    <a:pt x="2503044" y="0"/>
                  </a:lnTo>
                  <a:close/>
                </a:path>
              </a:pathLst>
            </a:custGeom>
            <a:solidFill>
              <a:srgbClr val="E13137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17" name="object 15"/>
            <p:cNvSpPr/>
            <p:nvPr/>
          </p:nvSpPr>
          <p:spPr>
            <a:xfrm>
              <a:off x="15441" y="19779"/>
              <a:ext cx="5223" cy="11882"/>
            </a:xfrm>
            <a:custGeom>
              <a:avLst/>
              <a:gdLst/>
              <a:ahLst/>
              <a:cxnLst/>
              <a:rect l="l" t="t" r="r" b="b"/>
              <a:pathLst>
                <a:path w="3316605" h="7545069">
                  <a:moveTo>
                    <a:pt x="3316575" y="0"/>
                  </a:moveTo>
                  <a:lnTo>
                    <a:pt x="0" y="7544712"/>
                  </a:lnTo>
                  <a:lnTo>
                    <a:pt x="404602" y="7544712"/>
                  </a:lnTo>
                  <a:lnTo>
                    <a:pt x="3316575" y="1645087"/>
                  </a:lnTo>
                  <a:lnTo>
                    <a:pt x="3316575" y="0"/>
                  </a:lnTo>
                  <a:close/>
                </a:path>
              </a:pathLst>
            </a:custGeom>
            <a:solidFill>
              <a:srgbClr val="E13137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18" name="object 16"/>
            <p:cNvSpPr/>
            <p:nvPr/>
          </p:nvSpPr>
          <p:spPr>
            <a:xfrm>
              <a:off x="14255" y="12757"/>
              <a:ext cx="6410" cy="18903"/>
            </a:xfrm>
            <a:custGeom>
              <a:avLst/>
              <a:gdLst/>
              <a:ahLst/>
              <a:cxnLst/>
              <a:rect l="l" t="t" r="r" b="b"/>
              <a:pathLst>
                <a:path w="4070350" h="12003405">
                  <a:moveTo>
                    <a:pt x="4069846" y="0"/>
                  </a:moveTo>
                  <a:lnTo>
                    <a:pt x="0" y="12003297"/>
                  </a:lnTo>
                  <a:lnTo>
                    <a:pt x="376345" y="12003297"/>
                  </a:lnTo>
                  <a:lnTo>
                    <a:pt x="4069846" y="2515427"/>
                  </a:lnTo>
                  <a:lnTo>
                    <a:pt x="4069846" y="0"/>
                  </a:lnTo>
                  <a:close/>
                </a:path>
              </a:pathLst>
            </a:custGeom>
            <a:solidFill>
              <a:srgbClr val="E13137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19" name="object 17"/>
            <p:cNvSpPr/>
            <p:nvPr/>
          </p:nvSpPr>
          <p:spPr>
            <a:xfrm>
              <a:off x="13137" y="852"/>
              <a:ext cx="7528" cy="30808"/>
            </a:xfrm>
            <a:custGeom>
              <a:avLst/>
              <a:gdLst/>
              <a:ahLst/>
              <a:cxnLst/>
              <a:rect l="l" t="t" r="r" b="b"/>
              <a:pathLst>
                <a:path w="4780280" h="19563080">
                  <a:moveTo>
                    <a:pt x="4779712" y="0"/>
                  </a:moveTo>
                  <a:lnTo>
                    <a:pt x="0" y="19562987"/>
                  </a:lnTo>
                  <a:lnTo>
                    <a:pt x="356167" y="19562987"/>
                  </a:lnTo>
                  <a:lnTo>
                    <a:pt x="4779712" y="4406479"/>
                  </a:lnTo>
                  <a:lnTo>
                    <a:pt x="4779712" y="0"/>
                  </a:lnTo>
                  <a:close/>
                </a:path>
              </a:pathLst>
            </a:custGeom>
            <a:solidFill>
              <a:srgbClr val="E13137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20" name="object 18"/>
            <p:cNvSpPr/>
            <p:nvPr/>
          </p:nvSpPr>
          <p:spPr>
            <a:xfrm>
              <a:off x="12065" y="0"/>
              <a:ext cx="6849" cy="31660"/>
            </a:xfrm>
            <a:custGeom>
              <a:avLst/>
              <a:gdLst/>
              <a:ahLst/>
              <a:cxnLst/>
              <a:rect l="l" t="t" r="r" b="b"/>
              <a:pathLst>
                <a:path w="4349115" h="20104100">
                  <a:moveTo>
                    <a:pt x="4348993" y="0"/>
                  </a:moveTo>
                  <a:lnTo>
                    <a:pt x="3087044" y="0"/>
                  </a:lnTo>
                  <a:lnTo>
                    <a:pt x="0" y="20104100"/>
                  </a:lnTo>
                  <a:lnTo>
                    <a:pt x="342634" y="20104100"/>
                  </a:lnTo>
                  <a:lnTo>
                    <a:pt x="4348993" y="0"/>
                  </a:lnTo>
                  <a:close/>
                </a:path>
              </a:pathLst>
            </a:custGeom>
            <a:solidFill>
              <a:srgbClr val="E13137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21" name="object 19"/>
            <p:cNvSpPr/>
            <p:nvPr/>
          </p:nvSpPr>
          <p:spPr>
            <a:xfrm>
              <a:off x="11023" y="0"/>
              <a:ext cx="4006" cy="31660"/>
            </a:xfrm>
            <a:custGeom>
              <a:avLst/>
              <a:gdLst/>
              <a:ahLst/>
              <a:cxnLst/>
              <a:rect l="l" t="t" r="r" b="b"/>
              <a:pathLst>
                <a:path w="2543809" h="20104100">
                  <a:moveTo>
                    <a:pt x="2543801" y="0"/>
                  </a:moveTo>
                  <a:lnTo>
                    <a:pt x="1310563" y="0"/>
                  </a:lnTo>
                  <a:lnTo>
                    <a:pt x="0" y="20104100"/>
                  </a:lnTo>
                  <a:lnTo>
                    <a:pt x="334850" y="20104100"/>
                  </a:lnTo>
                  <a:lnTo>
                    <a:pt x="2543801" y="0"/>
                  </a:lnTo>
                  <a:close/>
                </a:path>
              </a:pathLst>
            </a:custGeom>
            <a:solidFill>
              <a:srgbClr val="E13137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130" name="object 130"/>
            <p:cNvSpPr/>
            <p:nvPr/>
          </p:nvSpPr>
          <p:spPr>
            <a:xfrm>
              <a:off x="0" y="0"/>
              <a:ext cx="20664" cy="31660"/>
            </a:xfrm>
            <a:custGeom>
              <a:avLst/>
              <a:gdLst/>
              <a:ahLst/>
              <a:cxnLst/>
              <a:rect l="l" t="t" r="r" b="b"/>
              <a:pathLst>
                <a:path w="13121640" h="20104100">
                  <a:moveTo>
                    <a:pt x="0" y="0"/>
                  </a:moveTo>
                  <a:lnTo>
                    <a:pt x="0" y="20104100"/>
                  </a:lnTo>
                  <a:lnTo>
                    <a:pt x="13121458" y="20104100"/>
                  </a:lnTo>
                  <a:lnTo>
                    <a:pt x="0" y="20104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06060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7685" y="281793"/>
            <a:ext cx="2981857" cy="10230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7685" y="1408966"/>
            <a:ext cx="2981857" cy="33582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7684" y="4905645"/>
            <a:ext cx="777877" cy="281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55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fld id="{45DDE446-867D-4B69-A6F3-BD3D91AE7B0C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5208" y="4905645"/>
            <a:ext cx="1166812" cy="281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55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441664" y="4905645"/>
            <a:ext cx="777877" cy="281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55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fld id="{7EEACE19-5ABA-43A7-920B-63F4F5105C8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346075" rtl="0" eaLnBrk="1" latinLnBrk="0" hangingPunct="1">
        <a:lnSpc>
          <a:spcPct val="90000"/>
        </a:lnSpc>
        <a:spcBef>
          <a:spcPct val="0"/>
        </a:spcBef>
        <a:buNone/>
        <a:defRPr kumimoji="1" sz="1660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</p:titleStyle>
    <p:bodyStyle>
      <a:lvl1pPr marL="86360" indent="-86360" algn="l" defTabSz="346075" rtl="0" eaLnBrk="1" latinLnBrk="0" hangingPunct="1">
        <a:lnSpc>
          <a:spcPct val="90000"/>
        </a:lnSpc>
        <a:spcBef>
          <a:spcPts val="380"/>
        </a:spcBef>
        <a:buFont typeface="Arial" panose="020B0604020202020204" pitchFamily="34" charset="0"/>
        <a:buChar char="•"/>
        <a:defRPr kumimoji="1" sz="1060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  <a:lvl2pPr marL="259080" indent="-86360" algn="l" defTabSz="346075" rtl="0" eaLnBrk="1" latinLnBrk="0" hangingPunct="1">
        <a:lnSpc>
          <a:spcPct val="90000"/>
        </a:lnSpc>
        <a:spcBef>
          <a:spcPct val="38000"/>
        </a:spcBef>
        <a:buFont typeface="Arial" panose="020B0604020202020204" pitchFamily="34" charset="0"/>
        <a:buChar char="•"/>
        <a:defRPr kumimoji="1" sz="90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2pPr>
      <a:lvl3pPr marL="431800" indent="-86360" algn="l" defTabSz="346075" rtl="0" eaLnBrk="1" latinLnBrk="0" hangingPunct="1">
        <a:lnSpc>
          <a:spcPct val="90000"/>
        </a:lnSpc>
        <a:spcBef>
          <a:spcPct val="38000"/>
        </a:spcBef>
        <a:buFont typeface="Arial" panose="020B0604020202020204" pitchFamily="34" charset="0"/>
        <a:buChar char="•"/>
        <a:defRPr kumimoji="1" sz="75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3pPr>
      <a:lvl4pPr marL="604520" indent="-86360" algn="l" defTabSz="346075" rtl="0" eaLnBrk="1" latinLnBrk="0" hangingPunct="1">
        <a:lnSpc>
          <a:spcPct val="90000"/>
        </a:lnSpc>
        <a:spcBef>
          <a:spcPct val="38000"/>
        </a:spcBef>
        <a:buFont typeface="Arial" panose="020B0604020202020204" pitchFamily="34" charset="0"/>
        <a:buChar char="•"/>
        <a:defRPr kumimoji="1" sz="680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4pPr>
      <a:lvl5pPr marL="777240" indent="-86360" algn="l" defTabSz="346075" rtl="0" eaLnBrk="1" latinLnBrk="0" hangingPunct="1">
        <a:lnSpc>
          <a:spcPct val="90000"/>
        </a:lnSpc>
        <a:spcBef>
          <a:spcPct val="38000"/>
        </a:spcBef>
        <a:buFont typeface="Arial" panose="020B0604020202020204" pitchFamily="34" charset="0"/>
        <a:buChar char="•"/>
        <a:defRPr kumimoji="1" sz="680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5pPr>
      <a:lvl6pPr marL="949960" indent="-86360" algn="l" defTabSz="346075" rtl="0" eaLnBrk="1" latinLnBrk="0" hangingPunct="1">
        <a:lnSpc>
          <a:spcPct val="90000"/>
        </a:lnSpc>
        <a:spcBef>
          <a:spcPct val="38000"/>
        </a:spcBef>
        <a:buFont typeface="Arial" panose="020B0604020202020204" pitchFamily="34" charset="0"/>
        <a:buChar char="•"/>
        <a:defRPr kumimoji="1" sz="680" kern="1200">
          <a:solidFill>
            <a:schemeClr val="tx1"/>
          </a:solidFill>
          <a:latin typeface="+mn-lt"/>
          <a:ea typeface="+mn-ea"/>
          <a:cs typeface="+mn-cs"/>
        </a:defRPr>
      </a:lvl6pPr>
      <a:lvl7pPr marL="1122680" indent="-86360" algn="l" defTabSz="346075" rtl="0" eaLnBrk="1" latinLnBrk="0" hangingPunct="1">
        <a:lnSpc>
          <a:spcPct val="90000"/>
        </a:lnSpc>
        <a:spcBef>
          <a:spcPct val="38000"/>
        </a:spcBef>
        <a:buFont typeface="Arial" panose="020B0604020202020204" pitchFamily="34" charset="0"/>
        <a:buChar char="•"/>
        <a:defRPr kumimoji="1" sz="680" kern="1200">
          <a:solidFill>
            <a:schemeClr val="tx1"/>
          </a:solidFill>
          <a:latin typeface="+mn-lt"/>
          <a:ea typeface="+mn-ea"/>
          <a:cs typeface="+mn-cs"/>
        </a:defRPr>
      </a:lvl7pPr>
      <a:lvl8pPr marL="1295400" indent="-86360" algn="l" defTabSz="346075" rtl="0" eaLnBrk="1" latinLnBrk="0" hangingPunct="1">
        <a:lnSpc>
          <a:spcPct val="90000"/>
        </a:lnSpc>
        <a:spcBef>
          <a:spcPct val="38000"/>
        </a:spcBef>
        <a:buFont typeface="Arial" panose="020B0604020202020204" pitchFamily="34" charset="0"/>
        <a:buChar char="•"/>
        <a:defRPr kumimoji="1" sz="680" kern="1200">
          <a:solidFill>
            <a:schemeClr val="tx1"/>
          </a:solidFill>
          <a:latin typeface="+mn-lt"/>
          <a:ea typeface="+mn-ea"/>
          <a:cs typeface="+mn-cs"/>
        </a:defRPr>
      </a:lvl8pPr>
      <a:lvl9pPr marL="1468120" indent="-86360" algn="l" defTabSz="346075" rtl="0" eaLnBrk="1" latinLnBrk="0" hangingPunct="1">
        <a:lnSpc>
          <a:spcPct val="90000"/>
        </a:lnSpc>
        <a:spcBef>
          <a:spcPct val="38000"/>
        </a:spcBef>
        <a:buFont typeface="Arial" panose="020B0604020202020204" pitchFamily="34" charset="0"/>
        <a:buChar char="•"/>
        <a:defRPr kumimoji="1" sz="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6075" rtl="0" eaLnBrk="1" latinLnBrk="0" hangingPunct="1">
        <a:defRPr kumimoji="1" sz="680" kern="1200">
          <a:solidFill>
            <a:schemeClr val="tx1"/>
          </a:solidFill>
          <a:latin typeface="+mn-lt"/>
          <a:ea typeface="+mn-ea"/>
          <a:cs typeface="+mn-cs"/>
        </a:defRPr>
      </a:lvl1pPr>
      <a:lvl2pPr marL="172085" algn="l" defTabSz="346075" rtl="0" eaLnBrk="1" latinLnBrk="0" hangingPunct="1">
        <a:defRPr kumimoji="1" sz="680" kern="1200">
          <a:solidFill>
            <a:schemeClr val="tx1"/>
          </a:solidFill>
          <a:latin typeface="+mn-lt"/>
          <a:ea typeface="+mn-ea"/>
          <a:cs typeface="+mn-cs"/>
        </a:defRPr>
      </a:lvl2pPr>
      <a:lvl3pPr marL="346075" algn="l" defTabSz="346075" rtl="0" eaLnBrk="1" latinLnBrk="0" hangingPunct="1">
        <a:defRPr kumimoji="1" sz="680" kern="1200">
          <a:solidFill>
            <a:schemeClr val="tx1"/>
          </a:solidFill>
          <a:latin typeface="+mn-lt"/>
          <a:ea typeface="+mn-ea"/>
          <a:cs typeface="+mn-cs"/>
        </a:defRPr>
      </a:lvl3pPr>
      <a:lvl4pPr marL="518160" algn="l" defTabSz="346075" rtl="0" eaLnBrk="1" latinLnBrk="0" hangingPunct="1">
        <a:defRPr kumimoji="1" sz="680" kern="1200">
          <a:solidFill>
            <a:schemeClr val="tx1"/>
          </a:solidFill>
          <a:latin typeface="+mn-lt"/>
          <a:ea typeface="+mn-ea"/>
          <a:cs typeface="+mn-cs"/>
        </a:defRPr>
      </a:lvl4pPr>
      <a:lvl5pPr marL="690880" algn="l" defTabSz="346075" rtl="0" eaLnBrk="1" latinLnBrk="0" hangingPunct="1">
        <a:defRPr kumimoji="1" sz="680" kern="1200">
          <a:solidFill>
            <a:schemeClr val="tx1"/>
          </a:solidFill>
          <a:latin typeface="+mn-lt"/>
          <a:ea typeface="+mn-ea"/>
          <a:cs typeface="+mn-cs"/>
        </a:defRPr>
      </a:lvl5pPr>
      <a:lvl6pPr marL="863600" algn="l" defTabSz="346075" rtl="0" eaLnBrk="1" latinLnBrk="0" hangingPunct="1">
        <a:defRPr kumimoji="1" sz="680" kern="1200">
          <a:solidFill>
            <a:schemeClr val="tx1"/>
          </a:solidFill>
          <a:latin typeface="+mn-lt"/>
          <a:ea typeface="+mn-ea"/>
          <a:cs typeface="+mn-cs"/>
        </a:defRPr>
      </a:lvl6pPr>
      <a:lvl7pPr marL="1036320" algn="l" defTabSz="346075" rtl="0" eaLnBrk="1" latinLnBrk="0" hangingPunct="1">
        <a:defRPr kumimoji="1" sz="680" kern="1200">
          <a:solidFill>
            <a:schemeClr val="tx1"/>
          </a:solidFill>
          <a:latin typeface="+mn-lt"/>
          <a:ea typeface="+mn-ea"/>
          <a:cs typeface="+mn-cs"/>
        </a:defRPr>
      </a:lvl7pPr>
      <a:lvl8pPr marL="1209040" algn="l" defTabSz="346075" rtl="0" eaLnBrk="1" latinLnBrk="0" hangingPunct="1">
        <a:defRPr kumimoji="1" sz="680" kern="1200">
          <a:solidFill>
            <a:schemeClr val="tx1"/>
          </a:solidFill>
          <a:latin typeface="+mn-lt"/>
          <a:ea typeface="+mn-ea"/>
          <a:cs typeface="+mn-cs"/>
        </a:defRPr>
      </a:lvl8pPr>
      <a:lvl9pPr marL="1381760" algn="l" defTabSz="346075" rtl="0" eaLnBrk="1" latinLnBrk="0" hangingPunct="1">
        <a:defRPr kumimoji="1" sz="6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1" Type="http://schemas.openxmlformats.org/officeDocument/2006/relationships/slideLayout" Target="../slideLayouts/slideLayout2.xml"/><Relationship Id="rId10" Type="http://schemas.openxmlformats.org/officeDocument/2006/relationships/image" Target="../media/image10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図形 138" descr="年賀状テンプレート_クリスマス-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44440" y="2281209"/>
            <a:ext cx="550873" cy="552043"/>
          </a:xfrm>
          <a:prstGeom prst="rect">
            <a:avLst/>
          </a:prstGeom>
        </p:spPr>
      </p:pic>
      <p:pic>
        <p:nvPicPr>
          <p:cNvPr id="138" name="図形 137" descr="年賀状テンプレート_クリスマス-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386" y="1787496"/>
            <a:ext cx="553046" cy="553046"/>
          </a:xfrm>
          <a:prstGeom prst="rect">
            <a:avLst/>
          </a:prstGeom>
        </p:spPr>
      </p:pic>
      <p:pic>
        <p:nvPicPr>
          <p:cNvPr id="133" name="図形 132" descr="年賀状テンプレート_クリスマス-0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377" y="0"/>
            <a:ext cx="2756704" cy="3970430"/>
          </a:xfrm>
          <a:prstGeom prst="rect">
            <a:avLst/>
          </a:prstGeom>
        </p:spPr>
      </p:pic>
      <p:sp>
        <p:nvSpPr>
          <p:cNvPr id="12" name="object 12"/>
          <p:cNvSpPr/>
          <p:nvPr/>
        </p:nvSpPr>
        <p:spPr>
          <a:xfrm>
            <a:off x="3296774" y="5094233"/>
            <a:ext cx="158276" cy="197385"/>
          </a:xfrm>
          <a:custGeom>
            <a:avLst/>
            <a:gdLst/>
            <a:ahLst/>
            <a:cxnLst/>
            <a:rect l="l" t="t" r="r" b="b"/>
            <a:pathLst>
              <a:path w="601344" h="749934">
                <a:moveTo>
                  <a:pt x="600950" y="0"/>
                </a:moveTo>
                <a:lnTo>
                  <a:pt x="0" y="749315"/>
                </a:lnTo>
                <a:lnTo>
                  <a:pt x="566469" y="749315"/>
                </a:lnTo>
                <a:lnTo>
                  <a:pt x="600950" y="710014"/>
                </a:lnTo>
                <a:lnTo>
                  <a:pt x="600950" y="0"/>
                </a:lnTo>
                <a:close/>
              </a:path>
            </a:pathLst>
          </a:custGeom>
          <a:solidFill>
            <a:srgbClr val="E13137"/>
          </a:solidFill>
        </p:spPr>
        <p:txBody>
          <a:bodyPr wrap="square" lIns="0" tIns="0" rIns="0" bIns="0" rtlCol="0"/>
          <a:lstStyle/>
          <a:p>
            <a:endParaRPr sz="475"/>
          </a:p>
        </p:txBody>
      </p:sp>
      <p:sp>
        <p:nvSpPr>
          <p:cNvPr id="25" name="object 25"/>
          <p:cNvSpPr/>
          <p:nvPr/>
        </p:nvSpPr>
        <p:spPr>
          <a:xfrm>
            <a:off x="192677" y="483393"/>
            <a:ext cx="3114240" cy="69427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75"/>
          </a:p>
        </p:txBody>
      </p:sp>
      <p:sp>
        <p:nvSpPr>
          <p:cNvPr id="26" name="object 26"/>
          <p:cNvSpPr/>
          <p:nvPr/>
        </p:nvSpPr>
        <p:spPr>
          <a:xfrm>
            <a:off x="232197" y="525342"/>
            <a:ext cx="2996885" cy="5743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75"/>
          </a:p>
        </p:txBody>
      </p:sp>
      <p:grpSp>
        <p:nvGrpSpPr>
          <p:cNvPr id="132" name="グループ化 131"/>
          <p:cNvGrpSpPr/>
          <p:nvPr/>
        </p:nvGrpSpPr>
        <p:grpSpPr>
          <a:xfrm>
            <a:off x="192711" y="3365238"/>
            <a:ext cx="3069913" cy="1750559"/>
            <a:chOff x="1145" y="20135"/>
            <a:chExt cx="18368" cy="10474"/>
          </a:xfrm>
        </p:grpSpPr>
        <p:sp>
          <p:nvSpPr>
            <p:cNvPr id="27" name="object 27"/>
            <p:cNvSpPr/>
            <p:nvPr/>
          </p:nvSpPr>
          <p:spPr>
            <a:xfrm>
              <a:off x="1145" y="20135"/>
              <a:ext cx="18368" cy="10474"/>
            </a:xfrm>
            <a:custGeom>
              <a:avLst/>
              <a:gdLst/>
              <a:ahLst/>
              <a:cxnLst/>
              <a:rect l="l" t="t" r="r" b="b"/>
              <a:pathLst>
                <a:path w="11663680" h="6650990">
                  <a:moveTo>
                    <a:pt x="11663521" y="6650860"/>
                  </a:moveTo>
                  <a:lnTo>
                    <a:pt x="0" y="6650860"/>
                  </a:lnTo>
                  <a:lnTo>
                    <a:pt x="0" y="0"/>
                  </a:lnTo>
                  <a:lnTo>
                    <a:pt x="11663521" y="0"/>
                  </a:lnTo>
                  <a:lnTo>
                    <a:pt x="11663521" y="665086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grpSp>
          <p:nvGrpSpPr>
            <p:cNvPr id="131" name="グループ化 130"/>
            <p:cNvGrpSpPr/>
            <p:nvPr/>
          </p:nvGrpSpPr>
          <p:grpSpPr>
            <a:xfrm>
              <a:off x="2635" y="22049"/>
              <a:ext cx="15342" cy="6805"/>
              <a:chOff x="2635" y="22049"/>
              <a:chExt cx="15342" cy="6805"/>
            </a:xfrm>
          </p:grpSpPr>
          <p:sp>
            <p:nvSpPr>
              <p:cNvPr id="29" name="object 29"/>
              <p:cNvSpPr/>
              <p:nvPr/>
            </p:nvSpPr>
            <p:spPr>
              <a:xfrm>
                <a:off x="2635" y="22049"/>
                <a:ext cx="15343" cy="0"/>
              </a:xfrm>
              <a:custGeom>
                <a:avLst/>
                <a:gdLst/>
                <a:ahLst/>
                <a:cxnLst/>
                <a:rect l="l" t="t" r="r" b="b"/>
                <a:pathLst>
                  <a:path w="9742805">
                    <a:moveTo>
                      <a:pt x="0" y="0"/>
                    </a:moveTo>
                    <a:lnTo>
                      <a:pt x="9742662" y="0"/>
                    </a:lnTo>
                  </a:path>
                </a:pathLst>
              </a:custGeom>
              <a:ln w="31643">
                <a:solidFill>
                  <a:srgbClr val="9E9E9E"/>
                </a:solidFill>
                <a:prstDash val="dash"/>
              </a:ln>
            </p:spPr>
            <p:txBody>
              <a:bodyPr wrap="square" lIns="0" tIns="0" rIns="0" bIns="0" rtlCol="0"/>
              <a:lstStyle/>
              <a:p>
                <a:endParaRPr sz="475"/>
              </a:p>
            </p:txBody>
          </p:sp>
          <p:sp>
            <p:nvSpPr>
              <p:cNvPr id="32" name="object 32"/>
              <p:cNvSpPr/>
              <p:nvPr/>
            </p:nvSpPr>
            <p:spPr>
              <a:xfrm>
                <a:off x="2635" y="23750"/>
                <a:ext cx="15343" cy="0"/>
              </a:xfrm>
              <a:custGeom>
                <a:avLst/>
                <a:gdLst/>
                <a:ahLst/>
                <a:cxnLst/>
                <a:rect l="l" t="t" r="r" b="b"/>
                <a:pathLst>
                  <a:path w="9742805">
                    <a:moveTo>
                      <a:pt x="0" y="0"/>
                    </a:moveTo>
                    <a:lnTo>
                      <a:pt x="9742662" y="0"/>
                    </a:lnTo>
                  </a:path>
                </a:pathLst>
              </a:custGeom>
              <a:ln w="31643">
                <a:solidFill>
                  <a:srgbClr val="9E9E9E"/>
                </a:solidFill>
                <a:prstDash val="dash"/>
              </a:ln>
            </p:spPr>
            <p:txBody>
              <a:bodyPr wrap="square" lIns="0" tIns="0" rIns="0" bIns="0" rtlCol="0"/>
              <a:lstStyle/>
              <a:p>
                <a:endParaRPr sz="475"/>
              </a:p>
            </p:txBody>
          </p:sp>
          <p:sp>
            <p:nvSpPr>
              <p:cNvPr id="35" name="object 35"/>
              <p:cNvSpPr/>
              <p:nvPr/>
            </p:nvSpPr>
            <p:spPr>
              <a:xfrm>
                <a:off x="2635" y="25451"/>
                <a:ext cx="15343" cy="0"/>
              </a:xfrm>
              <a:custGeom>
                <a:avLst/>
                <a:gdLst/>
                <a:ahLst/>
                <a:cxnLst/>
                <a:rect l="l" t="t" r="r" b="b"/>
                <a:pathLst>
                  <a:path w="9742805">
                    <a:moveTo>
                      <a:pt x="0" y="0"/>
                    </a:moveTo>
                    <a:lnTo>
                      <a:pt x="9742662" y="0"/>
                    </a:lnTo>
                  </a:path>
                </a:pathLst>
              </a:custGeom>
              <a:ln w="31643">
                <a:solidFill>
                  <a:srgbClr val="9E9E9E"/>
                </a:solidFill>
                <a:prstDash val="dash"/>
              </a:ln>
            </p:spPr>
            <p:txBody>
              <a:bodyPr wrap="square" lIns="0" tIns="0" rIns="0" bIns="0" rtlCol="0"/>
              <a:lstStyle/>
              <a:p>
                <a:endParaRPr sz="475"/>
              </a:p>
            </p:txBody>
          </p:sp>
          <p:sp>
            <p:nvSpPr>
              <p:cNvPr id="38" name="object 38"/>
              <p:cNvSpPr/>
              <p:nvPr/>
            </p:nvSpPr>
            <p:spPr>
              <a:xfrm>
                <a:off x="2635" y="27153"/>
                <a:ext cx="15343" cy="0"/>
              </a:xfrm>
              <a:custGeom>
                <a:avLst/>
                <a:gdLst/>
                <a:ahLst/>
                <a:cxnLst/>
                <a:rect l="l" t="t" r="r" b="b"/>
                <a:pathLst>
                  <a:path w="9742805">
                    <a:moveTo>
                      <a:pt x="0" y="0"/>
                    </a:moveTo>
                    <a:lnTo>
                      <a:pt x="9742662" y="0"/>
                    </a:lnTo>
                  </a:path>
                </a:pathLst>
              </a:custGeom>
              <a:ln w="31643">
                <a:solidFill>
                  <a:srgbClr val="9E9E9E"/>
                </a:solidFill>
                <a:prstDash val="dash"/>
              </a:ln>
            </p:spPr>
            <p:txBody>
              <a:bodyPr wrap="square" lIns="0" tIns="0" rIns="0" bIns="0" rtlCol="0"/>
              <a:lstStyle/>
              <a:p>
                <a:endParaRPr sz="475"/>
              </a:p>
            </p:txBody>
          </p:sp>
          <p:sp>
            <p:nvSpPr>
              <p:cNvPr id="41" name="object 41"/>
              <p:cNvSpPr/>
              <p:nvPr/>
            </p:nvSpPr>
            <p:spPr>
              <a:xfrm>
                <a:off x="2635" y="28854"/>
                <a:ext cx="15343" cy="0"/>
              </a:xfrm>
              <a:custGeom>
                <a:avLst/>
                <a:gdLst/>
                <a:ahLst/>
                <a:cxnLst/>
                <a:rect l="l" t="t" r="r" b="b"/>
                <a:pathLst>
                  <a:path w="9742805">
                    <a:moveTo>
                      <a:pt x="0" y="0"/>
                    </a:moveTo>
                    <a:lnTo>
                      <a:pt x="9742662" y="0"/>
                    </a:lnTo>
                  </a:path>
                </a:pathLst>
              </a:custGeom>
              <a:ln w="31643">
                <a:solidFill>
                  <a:srgbClr val="9E9E9E"/>
                </a:solidFill>
                <a:prstDash val="dash"/>
              </a:ln>
            </p:spPr>
            <p:txBody>
              <a:bodyPr wrap="square" lIns="0" tIns="0" rIns="0" bIns="0" rtlCol="0"/>
              <a:lstStyle/>
              <a:p>
                <a:endParaRPr sz="475"/>
              </a:p>
            </p:txBody>
          </p:sp>
        </p:grpSp>
      </p:grpSp>
      <p:sp>
        <p:nvSpPr>
          <p:cNvPr id="44" name="object 44"/>
          <p:cNvSpPr/>
          <p:nvPr/>
        </p:nvSpPr>
        <p:spPr>
          <a:xfrm>
            <a:off x="711080" y="2413142"/>
            <a:ext cx="210254" cy="211090"/>
          </a:xfrm>
          <a:custGeom>
            <a:avLst/>
            <a:gdLst/>
            <a:ahLst/>
            <a:cxnLst/>
            <a:rect l="l" t="t" r="r" b="b"/>
            <a:pathLst>
              <a:path w="798829" h="802004">
                <a:moveTo>
                  <a:pt x="349553" y="0"/>
                </a:moveTo>
                <a:lnTo>
                  <a:pt x="269032" y="271173"/>
                </a:lnTo>
                <a:lnTo>
                  <a:pt x="0" y="358572"/>
                </a:lnTo>
                <a:lnTo>
                  <a:pt x="233011" y="518941"/>
                </a:lnTo>
                <a:lnTo>
                  <a:pt x="233000" y="801822"/>
                </a:lnTo>
                <a:lnTo>
                  <a:pt x="457531" y="629766"/>
                </a:lnTo>
                <a:lnTo>
                  <a:pt x="695661" y="629766"/>
                </a:lnTo>
                <a:lnTo>
                  <a:pt x="632308" y="450485"/>
                </a:lnTo>
                <a:lnTo>
                  <a:pt x="793352" y="228855"/>
                </a:lnTo>
                <a:lnTo>
                  <a:pt x="515808" y="228855"/>
                </a:lnTo>
                <a:lnTo>
                  <a:pt x="349553" y="0"/>
                </a:lnTo>
                <a:close/>
              </a:path>
              <a:path w="798829" h="802004">
                <a:moveTo>
                  <a:pt x="695661" y="629766"/>
                </a:moveTo>
                <a:lnTo>
                  <a:pt x="457531" y="629766"/>
                </a:lnTo>
                <a:lnTo>
                  <a:pt x="726553" y="717186"/>
                </a:lnTo>
                <a:lnTo>
                  <a:pt x="695661" y="629766"/>
                </a:lnTo>
                <a:close/>
              </a:path>
              <a:path w="798829" h="802004">
                <a:moveTo>
                  <a:pt x="798594" y="221640"/>
                </a:moveTo>
                <a:lnTo>
                  <a:pt x="515808" y="228855"/>
                </a:lnTo>
                <a:lnTo>
                  <a:pt x="793352" y="228855"/>
                </a:lnTo>
                <a:lnTo>
                  <a:pt x="798594" y="221640"/>
                </a:lnTo>
                <a:close/>
              </a:path>
            </a:pathLst>
          </a:custGeom>
          <a:solidFill>
            <a:srgbClr val="F5C838"/>
          </a:solidFill>
        </p:spPr>
        <p:txBody>
          <a:bodyPr wrap="square" lIns="0" tIns="0" rIns="0" bIns="0" rtlCol="0"/>
          <a:lstStyle/>
          <a:p>
            <a:endParaRPr sz="475"/>
          </a:p>
        </p:txBody>
      </p:sp>
      <p:sp>
        <p:nvSpPr>
          <p:cNvPr id="45" name="object 45"/>
          <p:cNvSpPr/>
          <p:nvPr/>
        </p:nvSpPr>
        <p:spPr>
          <a:xfrm>
            <a:off x="2488796" y="1851082"/>
            <a:ext cx="208750" cy="212093"/>
          </a:xfrm>
          <a:custGeom>
            <a:avLst/>
            <a:gdLst/>
            <a:ahLst/>
            <a:cxnLst/>
            <a:rect l="l" t="t" r="r" b="b"/>
            <a:pathLst>
              <a:path w="793115" h="805815">
                <a:moveTo>
                  <a:pt x="513940" y="583715"/>
                </a:moveTo>
                <a:lnTo>
                  <a:pt x="282269" y="583715"/>
                </a:lnTo>
                <a:lnTo>
                  <a:pt x="457468" y="805798"/>
                </a:lnTo>
                <a:lnTo>
                  <a:pt x="513940" y="583715"/>
                </a:lnTo>
                <a:close/>
              </a:path>
              <a:path w="793115" h="805815">
                <a:moveTo>
                  <a:pt x="52338" y="104117"/>
                </a:moveTo>
                <a:lnTo>
                  <a:pt x="157077" y="366884"/>
                </a:lnTo>
                <a:lnTo>
                  <a:pt x="0" y="602131"/>
                </a:lnTo>
                <a:lnTo>
                  <a:pt x="282269" y="583715"/>
                </a:lnTo>
                <a:lnTo>
                  <a:pt x="513940" y="583715"/>
                </a:lnTo>
                <a:lnTo>
                  <a:pt x="527178" y="531651"/>
                </a:lnTo>
                <a:lnTo>
                  <a:pt x="792540" y="433662"/>
                </a:lnTo>
                <a:lnTo>
                  <a:pt x="553347" y="282649"/>
                </a:lnTo>
                <a:lnTo>
                  <a:pt x="549315" y="180810"/>
                </a:lnTo>
                <a:lnTo>
                  <a:pt x="324618" y="180810"/>
                </a:lnTo>
                <a:lnTo>
                  <a:pt x="52338" y="104117"/>
                </a:lnTo>
                <a:close/>
              </a:path>
              <a:path w="793115" h="805815">
                <a:moveTo>
                  <a:pt x="542156" y="0"/>
                </a:moveTo>
                <a:lnTo>
                  <a:pt x="324618" y="180810"/>
                </a:lnTo>
                <a:lnTo>
                  <a:pt x="549315" y="180810"/>
                </a:lnTo>
                <a:lnTo>
                  <a:pt x="542156" y="0"/>
                </a:lnTo>
                <a:close/>
              </a:path>
            </a:pathLst>
          </a:custGeom>
          <a:solidFill>
            <a:srgbClr val="F5C838"/>
          </a:solidFill>
        </p:spPr>
        <p:txBody>
          <a:bodyPr wrap="square" lIns="0" tIns="0" rIns="0" bIns="0" rtlCol="0"/>
          <a:lstStyle/>
          <a:p>
            <a:endParaRPr sz="475"/>
          </a:p>
        </p:txBody>
      </p:sp>
      <p:sp>
        <p:nvSpPr>
          <p:cNvPr id="46" name="object 46"/>
          <p:cNvSpPr/>
          <p:nvPr/>
        </p:nvSpPr>
        <p:spPr>
          <a:xfrm>
            <a:off x="1360880" y="1855717"/>
            <a:ext cx="213263" cy="202900"/>
          </a:xfrm>
          <a:custGeom>
            <a:avLst/>
            <a:gdLst/>
            <a:ahLst/>
            <a:cxnLst/>
            <a:rect l="l" t="t" r="r" b="b"/>
            <a:pathLst>
              <a:path w="810260" h="770890">
                <a:moveTo>
                  <a:pt x="154736" y="0"/>
                </a:moveTo>
                <a:lnTo>
                  <a:pt x="202559" y="278799"/>
                </a:lnTo>
                <a:lnTo>
                  <a:pt x="0" y="476243"/>
                </a:lnTo>
                <a:lnTo>
                  <a:pt x="279927" y="516915"/>
                </a:lnTo>
                <a:lnTo>
                  <a:pt x="405119" y="770579"/>
                </a:lnTo>
                <a:lnTo>
                  <a:pt x="530311" y="516915"/>
                </a:lnTo>
                <a:lnTo>
                  <a:pt x="810239" y="476243"/>
                </a:lnTo>
                <a:lnTo>
                  <a:pt x="607679" y="278799"/>
                </a:lnTo>
                <a:lnTo>
                  <a:pt x="632924" y="131625"/>
                </a:lnTo>
                <a:lnTo>
                  <a:pt x="405119" y="131625"/>
                </a:lnTo>
                <a:lnTo>
                  <a:pt x="154736" y="0"/>
                </a:lnTo>
                <a:close/>
              </a:path>
              <a:path w="810260" h="770890">
                <a:moveTo>
                  <a:pt x="655503" y="0"/>
                </a:moveTo>
                <a:lnTo>
                  <a:pt x="405119" y="131625"/>
                </a:lnTo>
                <a:lnTo>
                  <a:pt x="632924" y="131625"/>
                </a:lnTo>
                <a:lnTo>
                  <a:pt x="655503" y="0"/>
                </a:lnTo>
                <a:close/>
              </a:path>
            </a:pathLst>
          </a:custGeom>
          <a:solidFill>
            <a:srgbClr val="F5C838"/>
          </a:solidFill>
        </p:spPr>
        <p:txBody>
          <a:bodyPr wrap="square" lIns="0" tIns="0" rIns="0" bIns="0" rtlCol="0"/>
          <a:lstStyle/>
          <a:p>
            <a:endParaRPr sz="475"/>
          </a:p>
        </p:txBody>
      </p:sp>
      <p:sp>
        <p:nvSpPr>
          <p:cNvPr id="47" name="object 47"/>
          <p:cNvSpPr/>
          <p:nvPr/>
        </p:nvSpPr>
        <p:spPr>
          <a:xfrm>
            <a:off x="1467508" y="2426642"/>
            <a:ext cx="365187" cy="380229"/>
          </a:xfrm>
          <a:custGeom>
            <a:avLst/>
            <a:gdLst/>
            <a:ahLst/>
            <a:cxnLst/>
            <a:rect l="l" t="t" r="r" b="b"/>
            <a:pathLst>
              <a:path w="1387475" h="1444625">
                <a:moveTo>
                  <a:pt x="502834" y="0"/>
                </a:moveTo>
                <a:lnTo>
                  <a:pt x="445401" y="501157"/>
                </a:lnTo>
                <a:lnTo>
                  <a:pt x="0" y="737955"/>
                </a:lnTo>
                <a:lnTo>
                  <a:pt x="458881" y="947434"/>
                </a:lnTo>
                <a:lnTo>
                  <a:pt x="546449" y="1444214"/>
                </a:lnTo>
                <a:lnTo>
                  <a:pt x="723139" y="1251643"/>
                </a:lnTo>
                <a:lnTo>
                  <a:pt x="605854" y="1251643"/>
                </a:lnTo>
                <a:lnTo>
                  <a:pt x="541671" y="887575"/>
                </a:lnTo>
                <a:lnTo>
                  <a:pt x="205376" y="734042"/>
                </a:lnTo>
                <a:lnTo>
                  <a:pt x="531798" y="560509"/>
                </a:lnTo>
                <a:lnTo>
                  <a:pt x="573884" y="193225"/>
                </a:lnTo>
                <a:lnTo>
                  <a:pt x="702905" y="193225"/>
                </a:lnTo>
                <a:lnTo>
                  <a:pt x="502834" y="0"/>
                </a:lnTo>
                <a:close/>
              </a:path>
              <a:path w="1387475" h="1444625">
                <a:moveTo>
                  <a:pt x="855784" y="979246"/>
                </a:moveTo>
                <a:lnTo>
                  <a:pt x="605854" y="1251643"/>
                </a:lnTo>
                <a:lnTo>
                  <a:pt x="723139" y="1251643"/>
                </a:lnTo>
                <a:lnTo>
                  <a:pt x="887481" y="1072531"/>
                </a:lnTo>
                <a:lnTo>
                  <a:pt x="1347332" y="1072531"/>
                </a:lnTo>
                <a:lnTo>
                  <a:pt x="1323712" y="1030720"/>
                </a:lnTo>
                <a:lnTo>
                  <a:pt x="1221867" y="1030720"/>
                </a:lnTo>
                <a:lnTo>
                  <a:pt x="855784" y="979246"/>
                </a:lnTo>
                <a:close/>
              </a:path>
              <a:path w="1387475" h="1444625">
                <a:moveTo>
                  <a:pt x="1347332" y="1072531"/>
                </a:moveTo>
                <a:lnTo>
                  <a:pt x="887481" y="1072531"/>
                </a:lnTo>
                <a:lnTo>
                  <a:pt x="1387003" y="1142758"/>
                </a:lnTo>
                <a:lnTo>
                  <a:pt x="1347332" y="1072531"/>
                </a:lnTo>
                <a:close/>
              </a:path>
              <a:path w="1387475" h="1444625">
                <a:moveTo>
                  <a:pt x="1298399" y="376577"/>
                </a:moveTo>
                <a:lnTo>
                  <a:pt x="1202111" y="376577"/>
                </a:lnTo>
                <a:lnTo>
                  <a:pt x="1040044" y="708843"/>
                </a:lnTo>
                <a:lnTo>
                  <a:pt x="1221867" y="1030720"/>
                </a:lnTo>
                <a:lnTo>
                  <a:pt x="1323712" y="1030720"/>
                </a:lnTo>
                <a:lnTo>
                  <a:pt x="1138898" y="703559"/>
                </a:lnTo>
                <a:lnTo>
                  <a:pt x="1298399" y="376577"/>
                </a:lnTo>
                <a:close/>
              </a:path>
              <a:path w="1387475" h="1444625">
                <a:moveTo>
                  <a:pt x="702905" y="193225"/>
                </a:moveTo>
                <a:lnTo>
                  <a:pt x="573884" y="193225"/>
                </a:lnTo>
                <a:lnTo>
                  <a:pt x="839805" y="450042"/>
                </a:lnTo>
                <a:lnTo>
                  <a:pt x="1202111" y="376577"/>
                </a:lnTo>
                <a:lnTo>
                  <a:pt x="1298399" y="376577"/>
                </a:lnTo>
                <a:lnTo>
                  <a:pt x="1311154" y="350429"/>
                </a:lnTo>
                <a:lnTo>
                  <a:pt x="865678" y="350429"/>
                </a:lnTo>
                <a:lnTo>
                  <a:pt x="702905" y="193225"/>
                </a:lnTo>
                <a:close/>
              </a:path>
              <a:path w="1387475" h="1444625">
                <a:moveTo>
                  <a:pt x="1360053" y="250183"/>
                </a:moveTo>
                <a:lnTo>
                  <a:pt x="865678" y="350429"/>
                </a:lnTo>
                <a:lnTo>
                  <a:pt x="1311154" y="350429"/>
                </a:lnTo>
                <a:lnTo>
                  <a:pt x="1360053" y="250183"/>
                </a:lnTo>
                <a:close/>
              </a:path>
            </a:pathLst>
          </a:custGeom>
          <a:solidFill>
            <a:srgbClr val="F5C838"/>
          </a:solidFill>
        </p:spPr>
        <p:txBody>
          <a:bodyPr wrap="square" lIns="0" tIns="0" rIns="0" bIns="0" rtlCol="0"/>
          <a:lstStyle/>
          <a:p>
            <a:endParaRPr sz="475"/>
          </a:p>
        </p:txBody>
      </p:sp>
      <p:grpSp>
        <p:nvGrpSpPr>
          <p:cNvPr id="136" name="グループ化 135"/>
          <p:cNvGrpSpPr/>
          <p:nvPr/>
        </p:nvGrpSpPr>
        <p:grpSpPr>
          <a:xfrm>
            <a:off x="1113117" y="2466226"/>
            <a:ext cx="181842" cy="181842"/>
            <a:chOff x="6652" y="14756"/>
            <a:chExt cx="1088" cy="1088"/>
          </a:xfrm>
        </p:grpSpPr>
        <p:sp>
          <p:nvSpPr>
            <p:cNvPr id="48" name="object 48"/>
            <p:cNvSpPr/>
            <p:nvPr/>
          </p:nvSpPr>
          <p:spPr>
            <a:xfrm>
              <a:off x="6652" y="14756"/>
              <a:ext cx="1088" cy="1088"/>
            </a:xfrm>
            <a:custGeom>
              <a:avLst/>
              <a:gdLst/>
              <a:ahLst/>
              <a:cxnLst/>
              <a:rect l="l" t="t" r="r" b="b"/>
              <a:pathLst>
                <a:path w="690879" h="690879">
                  <a:moveTo>
                    <a:pt x="345239" y="0"/>
                  </a:moveTo>
                  <a:lnTo>
                    <a:pt x="298392" y="3151"/>
                  </a:lnTo>
                  <a:lnTo>
                    <a:pt x="253460" y="12332"/>
                  </a:lnTo>
                  <a:lnTo>
                    <a:pt x="210856" y="27130"/>
                  </a:lnTo>
                  <a:lnTo>
                    <a:pt x="170989" y="47134"/>
                  </a:lnTo>
                  <a:lnTo>
                    <a:pt x="134273" y="71934"/>
                  </a:lnTo>
                  <a:lnTo>
                    <a:pt x="101117" y="101117"/>
                  </a:lnTo>
                  <a:lnTo>
                    <a:pt x="71934" y="134273"/>
                  </a:lnTo>
                  <a:lnTo>
                    <a:pt x="47134" y="170989"/>
                  </a:lnTo>
                  <a:lnTo>
                    <a:pt x="27130" y="210856"/>
                  </a:lnTo>
                  <a:lnTo>
                    <a:pt x="12332" y="253460"/>
                  </a:lnTo>
                  <a:lnTo>
                    <a:pt x="3151" y="298392"/>
                  </a:lnTo>
                  <a:lnTo>
                    <a:pt x="0" y="345239"/>
                  </a:lnTo>
                  <a:lnTo>
                    <a:pt x="3151" y="392087"/>
                  </a:lnTo>
                  <a:lnTo>
                    <a:pt x="12332" y="437018"/>
                  </a:lnTo>
                  <a:lnTo>
                    <a:pt x="27130" y="479623"/>
                  </a:lnTo>
                  <a:lnTo>
                    <a:pt x="47134" y="519489"/>
                  </a:lnTo>
                  <a:lnTo>
                    <a:pt x="71934" y="556206"/>
                  </a:lnTo>
                  <a:lnTo>
                    <a:pt x="101117" y="589362"/>
                  </a:lnTo>
                  <a:lnTo>
                    <a:pt x="134273" y="618545"/>
                  </a:lnTo>
                  <a:lnTo>
                    <a:pt x="170989" y="643344"/>
                  </a:lnTo>
                  <a:lnTo>
                    <a:pt x="210856" y="663349"/>
                  </a:lnTo>
                  <a:lnTo>
                    <a:pt x="253460" y="678147"/>
                  </a:lnTo>
                  <a:lnTo>
                    <a:pt x="298392" y="687328"/>
                  </a:lnTo>
                  <a:lnTo>
                    <a:pt x="345239" y="690479"/>
                  </a:lnTo>
                  <a:lnTo>
                    <a:pt x="392087" y="687328"/>
                  </a:lnTo>
                  <a:lnTo>
                    <a:pt x="437019" y="678147"/>
                  </a:lnTo>
                  <a:lnTo>
                    <a:pt x="479625" y="663349"/>
                  </a:lnTo>
                  <a:lnTo>
                    <a:pt x="519492" y="643344"/>
                  </a:lnTo>
                  <a:lnTo>
                    <a:pt x="556210" y="618545"/>
                  </a:lnTo>
                  <a:lnTo>
                    <a:pt x="589367" y="589362"/>
                  </a:lnTo>
                  <a:lnTo>
                    <a:pt x="618551" y="556206"/>
                  </a:lnTo>
                  <a:lnTo>
                    <a:pt x="643352" y="519489"/>
                  </a:lnTo>
                  <a:lnTo>
                    <a:pt x="663358" y="479623"/>
                  </a:lnTo>
                  <a:lnTo>
                    <a:pt x="678157" y="437018"/>
                  </a:lnTo>
                  <a:lnTo>
                    <a:pt x="687338" y="392087"/>
                  </a:lnTo>
                  <a:lnTo>
                    <a:pt x="690490" y="345239"/>
                  </a:lnTo>
                  <a:lnTo>
                    <a:pt x="687338" y="298392"/>
                  </a:lnTo>
                  <a:lnTo>
                    <a:pt x="678157" y="253460"/>
                  </a:lnTo>
                  <a:lnTo>
                    <a:pt x="663358" y="210856"/>
                  </a:lnTo>
                  <a:lnTo>
                    <a:pt x="643352" y="170989"/>
                  </a:lnTo>
                  <a:lnTo>
                    <a:pt x="618551" y="134273"/>
                  </a:lnTo>
                  <a:lnTo>
                    <a:pt x="589367" y="101117"/>
                  </a:lnTo>
                  <a:lnTo>
                    <a:pt x="556210" y="71934"/>
                  </a:lnTo>
                  <a:lnTo>
                    <a:pt x="519492" y="47134"/>
                  </a:lnTo>
                  <a:lnTo>
                    <a:pt x="479625" y="27130"/>
                  </a:lnTo>
                  <a:lnTo>
                    <a:pt x="437019" y="12332"/>
                  </a:lnTo>
                  <a:lnTo>
                    <a:pt x="392087" y="3151"/>
                  </a:lnTo>
                  <a:lnTo>
                    <a:pt x="345239" y="0"/>
                  </a:lnTo>
                  <a:close/>
                </a:path>
              </a:pathLst>
            </a:custGeom>
            <a:solidFill>
              <a:srgbClr val="B21E24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49" name="object 49"/>
            <p:cNvSpPr/>
            <p:nvPr/>
          </p:nvSpPr>
          <p:spPr>
            <a:xfrm>
              <a:off x="7070" y="14927"/>
              <a:ext cx="395" cy="395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475"/>
            </a:p>
          </p:txBody>
        </p:sp>
      </p:grpSp>
      <p:grpSp>
        <p:nvGrpSpPr>
          <p:cNvPr id="137" name="グループ化 136"/>
          <p:cNvGrpSpPr/>
          <p:nvPr/>
        </p:nvGrpSpPr>
        <p:grpSpPr>
          <a:xfrm>
            <a:off x="2288235" y="2151847"/>
            <a:ext cx="181842" cy="181842"/>
            <a:chOff x="13683" y="12875"/>
            <a:chExt cx="1088" cy="1088"/>
          </a:xfrm>
        </p:grpSpPr>
        <p:sp>
          <p:nvSpPr>
            <p:cNvPr id="50" name="object 50"/>
            <p:cNvSpPr/>
            <p:nvPr/>
          </p:nvSpPr>
          <p:spPr>
            <a:xfrm>
              <a:off x="13683" y="12875"/>
              <a:ext cx="1088" cy="1088"/>
            </a:xfrm>
            <a:custGeom>
              <a:avLst/>
              <a:gdLst/>
              <a:ahLst/>
              <a:cxnLst/>
              <a:rect l="l" t="t" r="r" b="b"/>
              <a:pathLst>
                <a:path w="690879" h="690879">
                  <a:moveTo>
                    <a:pt x="345250" y="0"/>
                  </a:moveTo>
                  <a:lnTo>
                    <a:pt x="298400" y="3151"/>
                  </a:lnTo>
                  <a:lnTo>
                    <a:pt x="253466" y="12332"/>
                  </a:lnTo>
                  <a:lnTo>
                    <a:pt x="210860" y="27130"/>
                  </a:lnTo>
                  <a:lnTo>
                    <a:pt x="170993" y="47134"/>
                  </a:lnTo>
                  <a:lnTo>
                    <a:pt x="134275" y="71934"/>
                  </a:lnTo>
                  <a:lnTo>
                    <a:pt x="101119" y="101117"/>
                  </a:lnTo>
                  <a:lnTo>
                    <a:pt x="71935" y="134273"/>
                  </a:lnTo>
                  <a:lnTo>
                    <a:pt x="47135" y="170989"/>
                  </a:lnTo>
                  <a:lnTo>
                    <a:pt x="27130" y="210856"/>
                  </a:lnTo>
                  <a:lnTo>
                    <a:pt x="12332" y="253460"/>
                  </a:lnTo>
                  <a:lnTo>
                    <a:pt x="3151" y="298392"/>
                  </a:lnTo>
                  <a:lnTo>
                    <a:pt x="0" y="345239"/>
                  </a:lnTo>
                  <a:lnTo>
                    <a:pt x="3151" y="392087"/>
                  </a:lnTo>
                  <a:lnTo>
                    <a:pt x="12332" y="437018"/>
                  </a:lnTo>
                  <a:lnTo>
                    <a:pt x="27130" y="479623"/>
                  </a:lnTo>
                  <a:lnTo>
                    <a:pt x="47135" y="519489"/>
                  </a:lnTo>
                  <a:lnTo>
                    <a:pt x="71935" y="556206"/>
                  </a:lnTo>
                  <a:lnTo>
                    <a:pt x="101119" y="589362"/>
                  </a:lnTo>
                  <a:lnTo>
                    <a:pt x="134275" y="618545"/>
                  </a:lnTo>
                  <a:lnTo>
                    <a:pt x="170993" y="643344"/>
                  </a:lnTo>
                  <a:lnTo>
                    <a:pt x="210860" y="663349"/>
                  </a:lnTo>
                  <a:lnTo>
                    <a:pt x="253466" y="678147"/>
                  </a:lnTo>
                  <a:lnTo>
                    <a:pt x="298400" y="687328"/>
                  </a:lnTo>
                  <a:lnTo>
                    <a:pt x="345250" y="690479"/>
                  </a:lnTo>
                  <a:lnTo>
                    <a:pt x="392097" y="687328"/>
                  </a:lnTo>
                  <a:lnTo>
                    <a:pt x="437029" y="678147"/>
                  </a:lnTo>
                  <a:lnTo>
                    <a:pt x="479634" y="663349"/>
                  </a:lnTo>
                  <a:lnTo>
                    <a:pt x="519500" y="643344"/>
                  </a:lnTo>
                  <a:lnTo>
                    <a:pt x="556217" y="618545"/>
                  </a:lnTo>
                  <a:lnTo>
                    <a:pt x="589372" y="589362"/>
                  </a:lnTo>
                  <a:lnTo>
                    <a:pt x="618555" y="556206"/>
                  </a:lnTo>
                  <a:lnTo>
                    <a:pt x="643355" y="519489"/>
                  </a:lnTo>
                  <a:lnTo>
                    <a:pt x="663359" y="479623"/>
                  </a:lnTo>
                  <a:lnTo>
                    <a:pt x="678158" y="437018"/>
                  </a:lnTo>
                  <a:lnTo>
                    <a:pt x="687338" y="392087"/>
                  </a:lnTo>
                  <a:lnTo>
                    <a:pt x="690490" y="345239"/>
                  </a:lnTo>
                  <a:lnTo>
                    <a:pt x="687338" y="298392"/>
                  </a:lnTo>
                  <a:lnTo>
                    <a:pt x="678158" y="253460"/>
                  </a:lnTo>
                  <a:lnTo>
                    <a:pt x="663359" y="210856"/>
                  </a:lnTo>
                  <a:lnTo>
                    <a:pt x="643355" y="170989"/>
                  </a:lnTo>
                  <a:lnTo>
                    <a:pt x="618555" y="134273"/>
                  </a:lnTo>
                  <a:lnTo>
                    <a:pt x="589372" y="101117"/>
                  </a:lnTo>
                  <a:lnTo>
                    <a:pt x="556217" y="71934"/>
                  </a:lnTo>
                  <a:lnTo>
                    <a:pt x="519500" y="47134"/>
                  </a:lnTo>
                  <a:lnTo>
                    <a:pt x="479634" y="27130"/>
                  </a:lnTo>
                  <a:lnTo>
                    <a:pt x="437029" y="12332"/>
                  </a:lnTo>
                  <a:lnTo>
                    <a:pt x="392097" y="3151"/>
                  </a:lnTo>
                  <a:lnTo>
                    <a:pt x="345250" y="0"/>
                  </a:lnTo>
                  <a:close/>
                </a:path>
              </a:pathLst>
            </a:custGeom>
            <a:solidFill>
              <a:srgbClr val="CA0A4C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51" name="object 51"/>
            <p:cNvSpPr/>
            <p:nvPr/>
          </p:nvSpPr>
          <p:spPr>
            <a:xfrm>
              <a:off x="14101" y="13046"/>
              <a:ext cx="395" cy="395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475"/>
            </a:p>
          </p:txBody>
        </p:sp>
      </p:grpSp>
      <p:grpSp>
        <p:nvGrpSpPr>
          <p:cNvPr id="135" name="グループ化 134"/>
          <p:cNvGrpSpPr/>
          <p:nvPr/>
        </p:nvGrpSpPr>
        <p:grpSpPr>
          <a:xfrm>
            <a:off x="1467441" y="1406263"/>
            <a:ext cx="181842" cy="181842"/>
            <a:chOff x="8772" y="8414"/>
            <a:chExt cx="1088" cy="1088"/>
          </a:xfrm>
        </p:grpSpPr>
        <p:sp>
          <p:nvSpPr>
            <p:cNvPr id="52" name="object 52"/>
            <p:cNvSpPr/>
            <p:nvPr/>
          </p:nvSpPr>
          <p:spPr>
            <a:xfrm>
              <a:off x="8772" y="8414"/>
              <a:ext cx="1088" cy="1088"/>
            </a:xfrm>
            <a:custGeom>
              <a:avLst/>
              <a:gdLst/>
              <a:ahLst/>
              <a:cxnLst/>
              <a:rect l="l" t="t" r="r" b="b"/>
              <a:pathLst>
                <a:path w="690879" h="690879">
                  <a:moveTo>
                    <a:pt x="345250" y="0"/>
                  </a:moveTo>
                  <a:lnTo>
                    <a:pt x="298400" y="3151"/>
                  </a:lnTo>
                  <a:lnTo>
                    <a:pt x="253466" y="12332"/>
                  </a:lnTo>
                  <a:lnTo>
                    <a:pt x="210860" y="27130"/>
                  </a:lnTo>
                  <a:lnTo>
                    <a:pt x="170993" y="47134"/>
                  </a:lnTo>
                  <a:lnTo>
                    <a:pt x="134275" y="71934"/>
                  </a:lnTo>
                  <a:lnTo>
                    <a:pt x="101119" y="101117"/>
                  </a:lnTo>
                  <a:lnTo>
                    <a:pt x="71935" y="134273"/>
                  </a:lnTo>
                  <a:lnTo>
                    <a:pt x="47135" y="170989"/>
                  </a:lnTo>
                  <a:lnTo>
                    <a:pt x="27130" y="210856"/>
                  </a:lnTo>
                  <a:lnTo>
                    <a:pt x="12332" y="253460"/>
                  </a:lnTo>
                  <a:lnTo>
                    <a:pt x="3151" y="298392"/>
                  </a:lnTo>
                  <a:lnTo>
                    <a:pt x="0" y="345239"/>
                  </a:lnTo>
                  <a:lnTo>
                    <a:pt x="3151" y="392087"/>
                  </a:lnTo>
                  <a:lnTo>
                    <a:pt x="12332" y="437018"/>
                  </a:lnTo>
                  <a:lnTo>
                    <a:pt x="27130" y="479623"/>
                  </a:lnTo>
                  <a:lnTo>
                    <a:pt x="47135" y="519489"/>
                  </a:lnTo>
                  <a:lnTo>
                    <a:pt x="71935" y="556206"/>
                  </a:lnTo>
                  <a:lnTo>
                    <a:pt x="101119" y="589362"/>
                  </a:lnTo>
                  <a:lnTo>
                    <a:pt x="134275" y="618545"/>
                  </a:lnTo>
                  <a:lnTo>
                    <a:pt x="170993" y="643344"/>
                  </a:lnTo>
                  <a:lnTo>
                    <a:pt x="210860" y="663349"/>
                  </a:lnTo>
                  <a:lnTo>
                    <a:pt x="253466" y="678147"/>
                  </a:lnTo>
                  <a:lnTo>
                    <a:pt x="298400" y="687328"/>
                  </a:lnTo>
                  <a:lnTo>
                    <a:pt x="345250" y="690479"/>
                  </a:lnTo>
                  <a:lnTo>
                    <a:pt x="392095" y="687328"/>
                  </a:lnTo>
                  <a:lnTo>
                    <a:pt x="437025" y="678147"/>
                  </a:lnTo>
                  <a:lnTo>
                    <a:pt x="479629" y="663349"/>
                  </a:lnTo>
                  <a:lnTo>
                    <a:pt x="519495" y="643344"/>
                  </a:lnTo>
                  <a:lnTo>
                    <a:pt x="556212" y="618545"/>
                  </a:lnTo>
                  <a:lnTo>
                    <a:pt x="589368" y="589362"/>
                  </a:lnTo>
                  <a:lnTo>
                    <a:pt x="618552" y="556206"/>
                  </a:lnTo>
                  <a:lnTo>
                    <a:pt x="643353" y="519489"/>
                  </a:lnTo>
                  <a:lnTo>
                    <a:pt x="663358" y="479623"/>
                  </a:lnTo>
                  <a:lnTo>
                    <a:pt x="678157" y="437018"/>
                  </a:lnTo>
                  <a:lnTo>
                    <a:pt x="687338" y="392087"/>
                  </a:lnTo>
                  <a:lnTo>
                    <a:pt x="690490" y="345239"/>
                  </a:lnTo>
                  <a:lnTo>
                    <a:pt x="687338" y="298392"/>
                  </a:lnTo>
                  <a:lnTo>
                    <a:pt x="678157" y="253460"/>
                  </a:lnTo>
                  <a:lnTo>
                    <a:pt x="663358" y="210856"/>
                  </a:lnTo>
                  <a:lnTo>
                    <a:pt x="643353" y="170989"/>
                  </a:lnTo>
                  <a:lnTo>
                    <a:pt x="618552" y="134273"/>
                  </a:lnTo>
                  <a:lnTo>
                    <a:pt x="589368" y="101117"/>
                  </a:lnTo>
                  <a:lnTo>
                    <a:pt x="556212" y="71934"/>
                  </a:lnTo>
                  <a:lnTo>
                    <a:pt x="519495" y="47134"/>
                  </a:lnTo>
                  <a:lnTo>
                    <a:pt x="479629" y="27130"/>
                  </a:lnTo>
                  <a:lnTo>
                    <a:pt x="437025" y="12332"/>
                  </a:lnTo>
                  <a:lnTo>
                    <a:pt x="392095" y="3151"/>
                  </a:lnTo>
                  <a:lnTo>
                    <a:pt x="345250" y="0"/>
                  </a:lnTo>
                  <a:close/>
                </a:path>
              </a:pathLst>
            </a:custGeom>
            <a:solidFill>
              <a:srgbClr val="EB6500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53" name="object 53"/>
            <p:cNvSpPr/>
            <p:nvPr/>
          </p:nvSpPr>
          <p:spPr>
            <a:xfrm>
              <a:off x="9190" y="8585"/>
              <a:ext cx="395" cy="395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475"/>
            </a:p>
          </p:txBody>
        </p:sp>
      </p:grpSp>
      <p:grpSp>
        <p:nvGrpSpPr>
          <p:cNvPr id="134" name="グループ化 133"/>
          <p:cNvGrpSpPr/>
          <p:nvPr/>
        </p:nvGrpSpPr>
        <p:grpSpPr>
          <a:xfrm>
            <a:off x="1929231" y="1562366"/>
            <a:ext cx="316384" cy="382068"/>
            <a:chOff x="11535" y="9348"/>
            <a:chExt cx="1893" cy="2286"/>
          </a:xfrm>
        </p:grpSpPr>
        <p:sp>
          <p:nvSpPr>
            <p:cNvPr id="54" name="object 54"/>
            <p:cNvSpPr/>
            <p:nvPr/>
          </p:nvSpPr>
          <p:spPr>
            <a:xfrm>
              <a:off x="11535" y="9428"/>
              <a:ext cx="1792" cy="2207"/>
            </a:xfrm>
            <a:custGeom>
              <a:avLst/>
              <a:gdLst/>
              <a:ahLst/>
              <a:cxnLst/>
              <a:rect l="l" t="t" r="r" b="b"/>
              <a:pathLst>
                <a:path w="1137920" h="1401445">
                  <a:moveTo>
                    <a:pt x="1100484" y="0"/>
                  </a:moveTo>
                  <a:lnTo>
                    <a:pt x="574350" y="44659"/>
                  </a:lnTo>
                  <a:lnTo>
                    <a:pt x="577228" y="70262"/>
                  </a:lnTo>
                  <a:lnTo>
                    <a:pt x="580774" y="105456"/>
                  </a:lnTo>
                  <a:lnTo>
                    <a:pt x="584766" y="148835"/>
                  </a:lnTo>
                  <a:lnTo>
                    <a:pt x="588985" y="198993"/>
                  </a:lnTo>
                  <a:lnTo>
                    <a:pt x="593211" y="254521"/>
                  </a:lnTo>
                  <a:lnTo>
                    <a:pt x="597224" y="314015"/>
                  </a:lnTo>
                  <a:lnTo>
                    <a:pt x="600805" y="376067"/>
                  </a:lnTo>
                  <a:lnTo>
                    <a:pt x="603733" y="439270"/>
                  </a:lnTo>
                  <a:lnTo>
                    <a:pt x="605790" y="502218"/>
                  </a:lnTo>
                  <a:lnTo>
                    <a:pt x="606754" y="563505"/>
                  </a:lnTo>
                  <a:lnTo>
                    <a:pt x="606406" y="621723"/>
                  </a:lnTo>
                  <a:lnTo>
                    <a:pt x="604527" y="675466"/>
                  </a:lnTo>
                  <a:lnTo>
                    <a:pt x="600897" y="723327"/>
                  </a:lnTo>
                  <a:lnTo>
                    <a:pt x="595295" y="763900"/>
                  </a:lnTo>
                  <a:lnTo>
                    <a:pt x="566136" y="847336"/>
                  </a:lnTo>
                  <a:lnTo>
                    <a:pt x="540951" y="886186"/>
                  </a:lnTo>
                  <a:lnTo>
                    <a:pt x="512005" y="914307"/>
                  </a:lnTo>
                  <a:lnTo>
                    <a:pt x="443472" y="945649"/>
                  </a:lnTo>
                  <a:lnTo>
                    <a:pt x="404166" y="952576"/>
                  </a:lnTo>
                  <a:lnTo>
                    <a:pt x="361685" y="956144"/>
                  </a:lnTo>
                  <a:lnTo>
                    <a:pt x="267763" y="960618"/>
                  </a:lnTo>
                  <a:lnTo>
                    <a:pt x="216600" y="965228"/>
                  </a:lnTo>
                  <a:lnTo>
                    <a:pt x="164171" y="976987"/>
                  </a:lnTo>
                  <a:lnTo>
                    <a:pt x="118956" y="997700"/>
                  </a:lnTo>
                  <a:lnTo>
                    <a:pt x="80969" y="1025785"/>
                  </a:lnTo>
                  <a:lnTo>
                    <a:pt x="50225" y="1059659"/>
                  </a:lnTo>
                  <a:lnTo>
                    <a:pt x="26741" y="1097741"/>
                  </a:lnTo>
                  <a:lnTo>
                    <a:pt x="10532" y="1138446"/>
                  </a:lnTo>
                  <a:lnTo>
                    <a:pt x="1613" y="1180193"/>
                  </a:lnTo>
                  <a:lnTo>
                    <a:pt x="0" y="1221399"/>
                  </a:lnTo>
                  <a:lnTo>
                    <a:pt x="5707" y="1260482"/>
                  </a:lnTo>
                  <a:lnTo>
                    <a:pt x="21461" y="1299010"/>
                  </a:lnTo>
                  <a:lnTo>
                    <a:pt x="46496" y="1330563"/>
                  </a:lnTo>
                  <a:lnTo>
                    <a:pt x="79110" y="1355635"/>
                  </a:lnTo>
                  <a:lnTo>
                    <a:pt x="117601" y="1374720"/>
                  </a:lnTo>
                  <a:lnTo>
                    <a:pt x="160266" y="1388313"/>
                  </a:lnTo>
                  <a:lnTo>
                    <a:pt x="205402" y="1396909"/>
                  </a:lnTo>
                  <a:lnTo>
                    <a:pt x="251307" y="1401001"/>
                  </a:lnTo>
                  <a:lnTo>
                    <a:pt x="296278" y="1401084"/>
                  </a:lnTo>
                  <a:lnTo>
                    <a:pt x="332963" y="1398536"/>
                  </a:lnTo>
                  <a:lnTo>
                    <a:pt x="376162" y="1393681"/>
                  </a:lnTo>
                  <a:lnTo>
                    <a:pt x="424696" y="1386737"/>
                  </a:lnTo>
                  <a:lnTo>
                    <a:pt x="477384" y="1377923"/>
                  </a:lnTo>
                  <a:lnTo>
                    <a:pt x="533044" y="1367458"/>
                  </a:lnTo>
                  <a:lnTo>
                    <a:pt x="590497" y="1355559"/>
                  </a:lnTo>
                  <a:lnTo>
                    <a:pt x="648561" y="1342447"/>
                  </a:lnTo>
                  <a:lnTo>
                    <a:pt x="706056" y="1328338"/>
                  </a:lnTo>
                  <a:lnTo>
                    <a:pt x="761801" y="1313451"/>
                  </a:lnTo>
                  <a:lnTo>
                    <a:pt x="814615" y="1298005"/>
                  </a:lnTo>
                  <a:lnTo>
                    <a:pt x="863318" y="1282218"/>
                  </a:lnTo>
                  <a:lnTo>
                    <a:pt x="906729" y="1266310"/>
                  </a:lnTo>
                  <a:lnTo>
                    <a:pt x="943667" y="1250497"/>
                  </a:lnTo>
                  <a:lnTo>
                    <a:pt x="1014972" y="1204102"/>
                  </a:lnTo>
                  <a:lnTo>
                    <a:pt x="1048289" y="1168767"/>
                  </a:lnTo>
                  <a:lnTo>
                    <a:pt x="1074020" y="1129592"/>
                  </a:lnTo>
                  <a:lnTo>
                    <a:pt x="1093278" y="1087174"/>
                  </a:lnTo>
                  <a:lnTo>
                    <a:pt x="1107181" y="1042110"/>
                  </a:lnTo>
                  <a:lnTo>
                    <a:pt x="1116844" y="994997"/>
                  </a:lnTo>
                  <a:lnTo>
                    <a:pt x="1123382" y="946432"/>
                  </a:lnTo>
                  <a:lnTo>
                    <a:pt x="1127911" y="897012"/>
                  </a:lnTo>
                  <a:lnTo>
                    <a:pt x="1131550" y="847294"/>
                  </a:lnTo>
                  <a:lnTo>
                    <a:pt x="1134563" y="797463"/>
                  </a:lnTo>
                  <a:lnTo>
                    <a:pt x="1136535" y="747551"/>
                  </a:lnTo>
                  <a:lnTo>
                    <a:pt x="1137578" y="697612"/>
                  </a:lnTo>
                  <a:lnTo>
                    <a:pt x="1137809" y="647657"/>
                  </a:lnTo>
                  <a:lnTo>
                    <a:pt x="1137342" y="597696"/>
                  </a:lnTo>
                  <a:lnTo>
                    <a:pt x="1136292" y="547740"/>
                  </a:lnTo>
                  <a:lnTo>
                    <a:pt x="1134776" y="497802"/>
                  </a:lnTo>
                  <a:lnTo>
                    <a:pt x="1132908" y="447891"/>
                  </a:lnTo>
                  <a:lnTo>
                    <a:pt x="1130445" y="394432"/>
                  </a:lnTo>
                  <a:lnTo>
                    <a:pt x="1128076" y="348441"/>
                  </a:lnTo>
                  <a:lnTo>
                    <a:pt x="1125003" y="293782"/>
                  </a:lnTo>
                  <a:lnTo>
                    <a:pt x="1121265" y="233584"/>
                  </a:lnTo>
                  <a:lnTo>
                    <a:pt x="1116904" y="170977"/>
                  </a:lnTo>
                  <a:lnTo>
                    <a:pt x="1111960" y="109091"/>
                  </a:lnTo>
                  <a:lnTo>
                    <a:pt x="1106473" y="51055"/>
                  </a:lnTo>
                  <a:lnTo>
                    <a:pt x="1100484" y="0"/>
                  </a:lnTo>
                  <a:close/>
                </a:path>
              </a:pathLst>
            </a:custGeom>
            <a:solidFill>
              <a:srgbClr val="E50011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55" name="object 55"/>
            <p:cNvSpPr/>
            <p:nvPr/>
          </p:nvSpPr>
          <p:spPr>
            <a:xfrm>
              <a:off x="12282" y="9348"/>
              <a:ext cx="1146" cy="470"/>
            </a:xfrm>
            <a:custGeom>
              <a:avLst/>
              <a:gdLst/>
              <a:ahLst/>
              <a:cxnLst/>
              <a:rect l="l" t="t" r="r" b="b"/>
              <a:pathLst>
                <a:path w="727709" h="298450">
                  <a:moveTo>
                    <a:pt x="614609" y="0"/>
                  </a:moveTo>
                  <a:lnTo>
                    <a:pt x="96480" y="32381"/>
                  </a:lnTo>
                  <a:lnTo>
                    <a:pt x="57030" y="42997"/>
                  </a:lnTo>
                  <a:lnTo>
                    <a:pt x="25690" y="67151"/>
                  </a:lnTo>
                  <a:lnTo>
                    <a:pt x="5625" y="101255"/>
                  </a:lnTo>
                  <a:lnTo>
                    <a:pt x="0" y="141720"/>
                  </a:lnTo>
                  <a:lnTo>
                    <a:pt x="3744" y="201694"/>
                  </a:lnTo>
                  <a:lnTo>
                    <a:pt x="14366" y="241144"/>
                  </a:lnTo>
                  <a:lnTo>
                    <a:pt x="38523" y="272485"/>
                  </a:lnTo>
                  <a:lnTo>
                    <a:pt x="72628" y="292550"/>
                  </a:lnTo>
                  <a:lnTo>
                    <a:pt x="113093" y="298175"/>
                  </a:lnTo>
                  <a:lnTo>
                    <a:pt x="631222" y="265793"/>
                  </a:lnTo>
                  <a:lnTo>
                    <a:pt x="670672" y="255178"/>
                  </a:lnTo>
                  <a:lnTo>
                    <a:pt x="702012" y="231023"/>
                  </a:lnTo>
                  <a:lnTo>
                    <a:pt x="722077" y="196916"/>
                  </a:lnTo>
                  <a:lnTo>
                    <a:pt x="727703" y="156444"/>
                  </a:lnTo>
                  <a:lnTo>
                    <a:pt x="723958" y="96480"/>
                  </a:lnTo>
                  <a:lnTo>
                    <a:pt x="713338" y="57029"/>
                  </a:lnTo>
                  <a:lnTo>
                    <a:pt x="689183" y="25686"/>
                  </a:lnTo>
                  <a:lnTo>
                    <a:pt x="655079" y="5620"/>
                  </a:lnTo>
                  <a:lnTo>
                    <a:pt x="614609" y="0"/>
                  </a:lnTo>
                  <a:close/>
                </a:path>
              </a:pathLst>
            </a:custGeom>
            <a:solidFill>
              <a:srgbClr val="FDFCFD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</p:grpSp>
      <p:grpSp>
        <p:nvGrpSpPr>
          <p:cNvPr id="140" name="グループ化 139"/>
          <p:cNvGrpSpPr/>
          <p:nvPr/>
        </p:nvGrpSpPr>
        <p:grpSpPr>
          <a:xfrm>
            <a:off x="99451" y="48970"/>
            <a:ext cx="3299388" cy="3255431"/>
            <a:chOff x="587" y="293"/>
            <a:chExt cx="19741" cy="19478"/>
          </a:xfrm>
        </p:grpSpPr>
        <p:sp>
          <p:nvSpPr>
            <p:cNvPr id="86" name="object 86"/>
            <p:cNvSpPr/>
            <p:nvPr/>
          </p:nvSpPr>
          <p:spPr>
            <a:xfrm>
              <a:off x="2437" y="8979"/>
              <a:ext cx="520" cy="520"/>
            </a:xfrm>
            <a:custGeom>
              <a:avLst/>
              <a:gdLst/>
              <a:ahLst/>
              <a:cxnLst/>
              <a:rect l="l" t="t" r="r" b="b"/>
              <a:pathLst>
                <a:path w="330200" h="330200">
                  <a:moveTo>
                    <a:pt x="165030" y="0"/>
                  </a:moveTo>
                  <a:lnTo>
                    <a:pt x="121159" y="5895"/>
                  </a:lnTo>
                  <a:lnTo>
                    <a:pt x="81736" y="22532"/>
                  </a:lnTo>
                  <a:lnTo>
                    <a:pt x="48336" y="48337"/>
                  </a:lnTo>
                  <a:lnTo>
                    <a:pt x="22531" y="81739"/>
                  </a:lnTo>
                  <a:lnTo>
                    <a:pt x="5895" y="121165"/>
                  </a:lnTo>
                  <a:lnTo>
                    <a:pt x="0" y="165041"/>
                  </a:lnTo>
                  <a:lnTo>
                    <a:pt x="5895" y="208912"/>
                  </a:lnTo>
                  <a:lnTo>
                    <a:pt x="22531" y="248335"/>
                  </a:lnTo>
                  <a:lnTo>
                    <a:pt x="48336" y="281735"/>
                  </a:lnTo>
                  <a:lnTo>
                    <a:pt x="81736" y="307540"/>
                  </a:lnTo>
                  <a:lnTo>
                    <a:pt x="121159" y="324177"/>
                  </a:lnTo>
                  <a:lnTo>
                    <a:pt x="165030" y="330072"/>
                  </a:lnTo>
                  <a:lnTo>
                    <a:pt x="208906" y="324177"/>
                  </a:lnTo>
                  <a:lnTo>
                    <a:pt x="248332" y="307540"/>
                  </a:lnTo>
                  <a:lnTo>
                    <a:pt x="281734" y="281735"/>
                  </a:lnTo>
                  <a:lnTo>
                    <a:pt x="307540" y="248335"/>
                  </a:lnTo>
                  <a:lnTo>
                    <a:pt x="324177" y="208912"/>
                  </a:lnTo>
                  <a:lnTo>
                    <a:pt x="330072" y="165041"/>
                  </a:lnTo>
                  <a:lnTo>
                    <a:pt x="324177" y="121165"/>
                  </a:lnTo>
                  <a:lnTo>
                    <a:pt x="307540" y="81739"/>
                  </a:lnTo>
                  <a:lnTo>
                    <a:pt x="281734" y="48337"/>
                  </a:lnTo>
                  <a:lnTo>
                    <a:pt x="248332" y="22532"/>
                  </a:lnTo>
                  <a:lnTo>
                    <a:pt x="208906" y="5895"/>
                  </a:lnTo>
                  <a:lnTo>
                    <a:pt x="16503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87" name="object 87"/>
            <p:cNvSpPr/>
            <p:nvPr/>
          </p:nvSpPr>
          <p:spPr>
            <a:xfrm>
              <a:off x="18410" y="14198"/>
              <a:ext cx="520" cy="520"/>
            </a:xfrm>
            <a:custGeom>
              <a:avLst/>
              <a:gdLst/>
              <a:ahLst/>
              <a:cxnLst/>
              <a:rect l="l" t="t" r="r" b="b"/>
              <a:pathLst>
                <a:path w="330200" h="330200">
                  <a:moveTo>
                    <a:pt x="165030" y="0"/>
                  </a:moveTo>
                  <a:lnTo>
                    <a:pt x="121159" y="5894"/>
                  </a:lnTo>
                  <a:lnTo>
                    <a:pt x="81736" y="22529"/>
                  </a:lnTo>
                  <a:lnTo>
                    <a:pt x="48336" y="48332"/>
                  </a:lnTo>
                  <a:lnTo>
                    <a:pt x="22531" y="81732"/>
                  </a:lnTo>
                  <a:lnTo>
                    <a:pt x="5895" y="121155"/>
                  </a:lnTo>
                  <a:lnTo>
                    <a:pt x="0" y="165030"/>
                  </a:lnTo>
                  <a:lnTo>
                    <a:pt x="5895" y="208902"/>
                  </a:lnTo>
                  <a:lnTo>
                    <a:pt x="22531" y="248324"/>
                  </a:lnTo>
                  <a:lnTo>
                    <a:pt x="48336" y="281725"/>
                  </a:lnTo>
                  <a:lnTo>
                    <a:pt x="81736" y="307529"/>
                  </a:lnTo>
                  <a:lnTo>
                    <a:pt x="121159" y="324166"/>
                  </a:lnTo>
                  <a:lnTo>
                    <a:pt x="165030" y="330061"/>
                  </a:lnTo>
                  <a:lnTo>
                    <a:pt x="208906" y="324166"/>
                  </a:lnTo>
                  <a:lnTo>
                    <a:pt x="248332" y="307529"/>
                  </a:lnTo>
                  <a:lnTo>
                    <a:pt x="281734" y="281725"/>
                  </a:lnTo>
                  <a:lnTo>
                    <a:pt x="307540" y="248324"/>
                  </a:lnTo>
                  <a:lnTo>
                    <a:pt x="324177" y="208902"/>
                  </a:lnTo>
                  <a:lnTo>
                    <a:pt x="330072" y="165030"/>
                  </a:lnTo>
                  <a:lnTo>
                    <a:pt x="324177" y="121155"/>
                  </a:lnTo>
                  <a:lnTo>
                    <a:pt x="307540" y="81732"/>
                  </a:lnTo>
                  <a:lnTo>
                    <a:pt x="281734" y="48332"/>
                  </a:lnTo>
                  <a:lnTo>
                    <a:pt x="248332" y="22529"/>
                  </a:lnTo>
                  <a:lnTo>
                    <a:pt x="208906" y="5894"/>
                  </a:lnTo>
                  <a:lnTo>
                    <a:pt x="16503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88" name="object 88"/>
            <p:cNvSpPr/>
            <p:nvPr/>
          </p:nvSpPr>
          <p:spPr>
            <a:xfrm>
              <a:off x="3273" y="18565"/>
              <a:ext cx="520" cy="520"/>
            </a:xfrm>
            <a:custGeom>
              <a:avLst/>
              <a:gdLst/>
              <a:ahLst/>
              <a:cxnLst/>
              <a:rect l="l" t="t" r="r" b="b"/>
              <a:pathLst>
                <a:path w="330200" h="330200">
                  <a:moveTo>
                    <a:pt x="165030" y="0"/>
                  </a:moveTo>
                  <a:lnTo>
                    <a:pt x="121159" y="5894"/>
                  </a:lnTo>
                  <a:lnTo>
                    <a:pt x="81736" y="22529"/>
                  </a:lnTo>
                  <a:lnTo>
                    <a:pt x="48336" y="48332"/>
                  </a:lnTo>
                  <a:lnTo>
                    <a:pt x="22531" y="81732"/>
                  </a:lnTo>
                  <a:lnTo>
                    <a:pt x="5895" y="121155"/>
                  </a:lnTo>
                  <a:lnTo>
                    <a:pt x="0" y="165030"/>
                  </a:lnTo>
                  <a:lnTo>
                    <a:pt x="5895" y="208906"/>
                  </a:lnTo>
                  <a:lnTo>
                    <a:pt x="22531" y="248329"/>
                  </a:lnTo>
                  <a:lnTo>
                    <a:pt x="48336" y="281729"/>
                  </a:lnTo>
                  <a:lnTo>
                    <a:pt x="81736" y="307532"/>
                  </a:lnTo>
                  <a:lnTo>
                    <a:pt x="121159" y="324167"/>
                  </a:lnTo>
                  <a:lnTo>
                    <a:pt x="165030" y="330061"/>
                  </a:lnTo>
                  <a:lnTo>
                    <a:pt x="208906" y="324167"/>
                  </a:lnTo>
                  <a:lnTo>
                    <a:pt x="248332" y="307532"/>
                  </a:lnTo>
                  <a:lnTo>
                    <a:pt x="281734" y="281729"/>
                  </a:lnTo>
                  <a:lnTo>
                    <a:pt x="307540" y="248329"/>
                  </a:lnTo>
                  <a:lnTo>
                    <a:pt x="324177" y="208906"/>
                  </a:lnTo>
                  <a:lnTo>
                    <a:pt x="330072" y="165030"/>
                  </a:lnTo>
                  <a:lnTo>
                    <a:pt x="324177" y="121155"/>
                  </a:lnTo>
                  <a:lnTo>
                    <a:pt x="307540" y="81732"/>
                  </a:lnTo>
                  <a:lnTo>
                    <a:pt x="281734" y="48332"/>
                  </a:lnTo>
                  <a:lnTo>
                    <a:pt x="248332" y="22529"/>
                  </a:lnTo>
                  <a:lnTo>
                    <a:pt x="208906" y="5894"/>
                  </a:lnTo>
                  <a:lnTo>
                    <a:pt x="16503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89" name="object 89"/>
            <p:cNvSpPr/>
            <p:nvPr/>
          </p:nvSpPr>
          <p:spPr>
            <a:xfrm>
              <a:off x="1800" y="12609"/>
              <a:ext cx="520" cy="520"/>
            </a:xfrm>
            <a:custGeom>
              <a:avLst/>
              <a:gdLst/>
              <a:ahLst/>
              <a:cxnLst/>
              <a:rect l="l" t="t" r="r" b="b"/>
              <a:pathLst>
                <a:path w="330200" h="330200">
                  <a:moveTo>
                    <a:pt x="165041" y="0"/>
                  </a:moveTo>
                  <a:lnTo>
                    <a:pt x="121165" y="5895"/>
                  </a:lnTo>
                  <a:lnTo>
                    <a:pt x="81739" y="22532"/>
                  </a:lnTo>
                  <a:lnTo>
                    <a:pt x="48337" y="48337"/>
                  </a:lnTo>
                  <a:lnTo>
                    <a:pt x="22532" y="81739"/>
                  </a:lnTo>
                  <a:lnTo>
                    <a:pt x="5895" y="121165"/>
                  </a:lnTo>
                  <a:lnTo>
                    <a:pt x="0" y="165041"/>
                  </a:lnTo>
                  <a:lnTo>
                    <a:pt x="5895" y="208912"/>
                  </a:lnTo>
                  <a:lnTo>
                    <a:pt x="22532" y="248335"/>
                  </a:lnTo>
                  <a:lnTo>
                    <a:pt x="48337" y="281735"/>
                  </a:lnTo>
                  <a:lnTo>
                    <a:pt x="81739" y="307540"/>
                  </a:lnTo>
                  <a:lnTo>
                    <a:pt x="121165" y="324177"/>
                  </a:lnTo>
                  <a:lnTo>
                    <a:pt x="165041" y="330072"/>
                  </a:lnTo>
                  <a:lnTo>
                    <a:pt x="208912" y="324177"/>
                  </a:lnTo>
                  <a:lnTo>
                    <a:pt x="248335" y="307540"/>
                  </a:lnTo>
                  <a:lnTo>
                    <a:pt x="281735" y="281735"/>
                  </a:lnTo>
                  <a:lnTo>
                    <a:pt x="307540" y="248335"/>
                  </a:lnTo>
                  <a:lnTo>
                    <a:pt x="324177" y="208912"/>
                  </a:lnTo>
                  <a:lnTo>
                    <a:pt x="330072" y="165041"/>
                  </a:lnTo>
                  <a:lnTo>
                    <a:pt x="324177" y="121165"/>
                  </a:lnTo>
                  <a:lnTo>
                    <a:pt x="307540" y="81739"/>
                  </a:lnTo>
                  <a:lnTo>
                    <a:pt x="281735" y="48337"/>
                  </a:lnTo>
                  <a:lnTo>
                    <a:pt x="248335" y="22532"/>
                  </a:lnTo>
                  <a:lnTo>
                    <a:pt x="208912" y="5895"/>
                  </a:lnTo>
                  <a:lnTo>
                    <a:pt x="16504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90" name="object 90"/>
            <p:cNvSpPr/>
            <p:nvPr/>
          </p:nvSpPr>
          <p:spPr>
            <a:xfrm>
              <a:off x="4159" y="7531"/>
              <a:ext cx="520" cy="520"/>
            </a:xfrm>
            <a:custGeom>
              <a:avLst/>
              <a:gdLst/>
              <a:ahLst/>
              <a:cxnLst/>
              <a:rect l="l" t="t" r="r" b="b"/>
              <a:pathLst>
                <a:path w="330200" h="330200">
                  <a:moveTo>
                    <a:pt x="165041" y="0"/>
                  </a:moveTo>
                  <a:lnTo>
                    <a:pt x="121165" y="5894"/>
                  </a:lnTo>
                  <a:lnTo>
                    <a:pt x="81739" y="22529"/>
                  </a:lnTo>
                  <a:lnTo>
                    <a:pt x="48337" y="48332"/>
                  </a:lnTo>
                  <a:lnTo>
                    <a:pt x="22532" y="81732"/>
                  </a:lnTo>
                  <a:lnTo>
                    <a:pt x="5895" y="121155"/>
                  </a:lnTo>
                  <a:lnTo>
                    <a:pt x="0" y="165030"/>
                  </a:lnTo>
                  <a:lnTo>
                    <a:pt x="5895" y="208906"/>
                  </a:lnTo>
                  <a:lnTo>
                    <a:pt x="22532" y="248329"/>
                  </a:lnTo>
                  <a:lnTo>
                    <a:pt x="48337" y="281729"/>
                  </a:lnTo>
                  <a:lnTo>
                    <a:pt x="81739" y="307532"/>
                  </a:lnTo>
                  <a:lnTo>
                    <a:pt x="121165" y="324167"/>
                  </a:lnTo>
                  <a:lnTo>
                    <a:pt x="165041" y="330061"/>
                  </a:lnTo>
                  <a:lnTo>
                    <a:pt x="208912" y="324167"/>
                  </a:lnTo>
                  <a:lnTo>
                    <a:pt x="248335" y="307532"/>
                  </a:lnTo>
                  <a:lnTo>
                    <a:pt x="281735" y="281729"/>
                  </a:lnTo>
                  <a:lnTo>
                    <a:pt x="307540" y="248329"/>
                  </a:lnTo>
                  <a:lnTo>
                    <a:pt x="324177" y="208906"/>
                  </a:lnTo>
                  <a:lnTo>
                    <a:pt x="330072" y="165030"/>
                  </a:lnTo>
                  <a:lnTo>
                    <a:pt x="324177" y="121155"/>
                  </a:lnTo>
                  <a:lnTo>
                    <a:pt x="307540" y="81732"/>
                  </a:lnTo>
                  <a:lnTo>
                    <a:pt x="281735" y="48332"/>
                  </a:lnTo>
                  <a:lnTo>
                    <a:pt x="248335" y="22529"/>
                  </a:lnTo>
                  <a:lnTo>
                    <a:pt x="208912" y="5894"/>
                  </a:lnTo>
                  <a:lnTo>
                    <a:pt x="16504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91" name="object 91"/>
            <p:cNvSpPr/>
            <p:nvPr/>
          </p:nvSpPr>
          <p:spPr>
            <a:xfrm>
              <a:off x="1917" y="2086"/>
              <a:ext cx="520" cy="520"/>
            </a:xfrm>
            <a:custGeom>
              <a:avLst/>
              <a:gdLst/>
              <a:ahLst/>
              <a:cxnLst/>
              <a:rect l="l" t="t" r="r" b="b"/>
              <a:pathLst>
                <a:path w="330200" h="330200">
                  <a:moveTo>
                    <a:pt x="165041" y="0"/>
                  </a:moveTo>
                  <a:lnTo>
                    <a:pt x="121165" y="5895"/>
                  </a:lnTo>
                  <a:lnTo>
                    <a:pt x="81739" y="22531"/>
                  </a:lnTo>
                  <a:lnTo>
                    <a:pt x="48337" y="48336"/>
                  </a:lnTo>
                  <a:lnTo>
                    <a:pt x="22532" y="81736"/>
                  </a:lnTo>
                  <a:lnTo>
                    <a:pt x="5895" y="121159"/>
                  </a:lnTo>
                  <a:lnTo>
                    <a:pt x="0" y="165030"/>
                  </a:lnTo>
                  <a:lnTo>
                    <a:pt x="5895" y="208906"/>
                  </a:lnTo>
                  <a:lnTo>
                    <a:pt x="22532" y="248332"/>
                  </a:lnTo>
                  <a:lnTo>
                    <a:pt x="48337" y="281734"/>
                  </a:lnTo>
                  <a:lnTo>
                    <a:pt x="81739" y="307540"/>
                  </a:lnTo>
                  <a:lnTo>
                    <a:pt x="121165" y="324177"/>
                  </a:lnTo>
                  <a:lnTo>
                    <a:pt x="165041" y="330072"/>
                  </a:lnTo>
                  <a:lnTo>
                    <a:pt x="208912" y="324177"/>
                  </a:lnTo>
                  <a:lnTo>
                    <a:pt x="248335" y="307540"/>
                  </a:lnTo>
                  <a:lnTo>
                    <a:pt x="281735" y="281734"/>
                  </a:lnTo>
                  <a:lnTo>
                    <a:pt x="307540" y="248332"/>
                  </a:lnTo>
                  <a:lnTo>
                    <a:pt x="324177" y="208906"/>
                  </a:lnTo>
                  <a:lnTo>
                    <a:pt x="330072" y="165030"/>
                  </a:lnTo>
                  <a:lnTo>
                    <a:pt x="324177" y="121159"/>
                  </a:lnTo>
                  <a:lnTo>
                    <a:pt x="307540" y="81736"/>
                  </a:lnTo>
                  <a:lnTo>
                    <a:pt x="281735" y="48336"/>
                  </a:lnTo>
                  <a:lnTo>
                    <a:pt x="248335" y="22531"/>
                  </a:lnTo>
                  <a:lnTo>
                    <a:pt x="208912" y="5895"/>
                  </a:lnTo>
                  <a:lnTo>
                    <a:pt x="16504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92" name="object 92"/>
            <p:cNvSpPr/>
            <p:nvPr/>
          </p:nvSpPr>
          <p:spPr>
            <a:xfrm>
              <a:off x="6040" y="1065"/>
              <a:ext cx="520" cy="520"/>
            </a:xfrm>
            <a:custGeom>
              <a:avLst/>
              <a:gdLst/>
              <a:ahLst/>
              <a:cxnLst/>
              <a:rect l="l" t="t" r="r" b="b"/>
              <a:pathLst>
                <a:path w="330200" h="330200">
                  <a:moveTo>
                    <a:pt x="165041" y="0"/>
                  </a:moveTo>
                  <a:lnTo>
                    <a:pt x="121165" y="5895"/>
                  </a:lnTo>
                  <a:lnTo>
                    <a:pt x="81739" y="22532"/>
                  </a:lnTo>
                  <a:lnTo>
                    <a:pt x="48337" y="48337"/>
                  </a:lnTo>
                  <a:lnTo>
                    <a:pt x="22532" y="81739"/>
                  </a:lnTo>
                  <a:lnTo>
                    <a:pt x="5895" y="121165"/>
                  </a:lnTo>
                  <a:lnTo>
                    <a:pt x="0" y="165041"/>
                  </a:lnTo>
                  <a:lnTo>
                    <a:pt x="5895" y="208912"/>
                  </a:lnTo>
                  <a:lnTo>
                    <a:pt x="22532" y="248335"/>
                  </a:lnTo>
                  <a:lnTo>
                    <a:pt x="48337" y="281735"/>
                  </a:lnTo>
                  <a:lnTo>
                    <a:pt x="81739" y="307540"/>
                  </a:lnTo>
                  <a:lnTo>
                    <a:pt x="121165" y="324177"/>
                  </a:lnTo>
                  <a:lnTo>
                    <a:pt x="165041" y="330072"/>
                  </a:lnTo>
                  <a:lnTo>
                    <a:pt x="208912" y="324177"/>
                  </a:lnTo>
                  <a:lnTo>
                    <a:pt x="248335" y="307540"/>
                  </a:lnTo>
                  <a:lnTo>
                    <a:pt x="281735" y="281735"/>
                  </a:lnTo>
                  <a:lnTo>
                    <a:pt x="307540" y="248335"/>
                  </a:lnTo>
                  <a:lnTo>
                    <a:pt x="324177" y="208912"/>
                  </a:lnTo>
                  <a:lnTo>
                    <a:pt x="330072" y="165041"/>
                  </a:lnTo>
                  <a:lnTo>
                    <a:pt x="324177" y="121165"/>
                  </a:lnTo>
                  <a:lnTo>
                    <a:pt x="307540" y="81739"/>
                  </a:lnTo>
                  <a:lnTo>
                    <a:pt x="281735" y="48337"/>
                  </a:lnTo>
                  <a:lnTo>
                    <a:pt x="248335" y="22532"/>
                  </a:lnTo>
                  <a:lnTo>
                    <a:pt x="208912" y="5895"/>
                  </a:lnTo>
                  <a:lnTo>
                    <a:pt x="16504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93" name="object 93"/>
            <p:cNvSpPr/>
            <p:nvPr/>
          </p:nvSpPr>
          <p:spPr>
            <a:xfrm>
              <a:off x="16452" y="2345"/>
              <a:ext cx="520" cy="520"/>
            </a:xfrm>
            <a:custGeom>
              <a:avLst/>
              <a:gdLst/>
              <a:ahLst/>
              <a:cxnLst/>
              <a:rect l="l" t="t" r="r" b="b"/>
              <a:pathLst>
                <a:path w="330200" h="330200">
                  <a:moveTo>
                    <a:pt x="165041" y="0"/>
                  </a:moveTo>
                  <a:lnTo>
                    <a:pt x="121165" y="5895"/>
                  </a:lnTo>
                  <a:lnTo>
                    <a:pt x="81739" y="22532"/>
                  </a:lnTo>
                  <a:lnTo>
                    <a:pt x="48337" y="48337"/>
                  </a:lnTo>
                  <a:lnTo>
                    <a:pt x="22532" y="81739"/>
                  </a:lnTo>
                  <a:lnTo>
                    <a:pt x="5895" y="121165"/>
                  </a:lnTo>
                  <a:lnTo>
                    <a:pt x="0" y="165041"/>
                  </a:lnTo>
                  <a:lnTo>
                    <a:pt x="5895" y="208912"/>
                  </a:lnTo>
                  <a:lnTo>
                    <a:pt x="22532" y="248335"/>
                  </a:lnTo>
                  <a:lnTo>
                    <a:pt x="48337" y="281735"/>
                  </a:lnTo>
                  <a:lnTo>
                    <a:pt x="81739" y="307540"/>
                  </a:lnTo>
                  <a:lnTo>
                    <a:pt x="121165" y="324177"/>
                  </a:lnTo>
                  <a:lnTo>
                    <a:pt x="165041" y="330072"/>
                  </a:lnTo>
                  <a:lnTo>
                    <a:pt x="208912" y="324177"/>
                  </a:lnTo>
                  <a:lnTo>
                    <a:pt x="248335" y="307540"/>
                  </a:lnTo>
                  <a:lnTo>
                    <a:pt x="281735" y="281735"/>
                  </a:lnTo>
                  <a:lnTo>
                    <a:pt x="307540" y="248335"/>
                  </a:lnTo>
                  <a:lnTo>
                    <a:pt x="324177" y="208912"/>
                  </a:lnTo>
                  <a:lnTo>
                    <a:pt x="330072" y="165041"/>
                  </a:lnTo>
                  <a:lnTo>
                    <a:pt x="324177" y="121165"/>
                  </a:lnTo>
                  <a:lnTo>
                    <a:pt x="307540" y="81739"/>
                  </a:lnTo>
                  <a:lnTo>
                    <a:pt x="281735" y="48337"/>
                  </a:lnTo>
                  <a:lnTo>
                    <a:pt x="248335" y="22532"/>
                  </a:lnTo>
                  <a:lnTo>
                    <a:pt x="208912" y="5895"/>
                  </a:lnTo>
                  <a:lnTo>
                    <a:pt x="16504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94" name="object 94"/>
            <p:cNvSpPr/>
            <p:nvPr/>
          </p:nvSpPr>
          <p:spPr>
            <a:xfrm>
              <a:off x="15528" y="7271"/>
              <a:ext cx="520" cy="520"/>
            </a:xfrm>
            <a:custGeom>
              <a:avLst/>
              <a:gdLst/>
              <a:ahLst/>
              <a:cxnLst/>
              <a:rect l="l" t="t" r="r" b="b"/>
              <a:pathLst>
                <a:path w="330200" h="330200">
                  <a:moveTo>
                    <a:pt x="165041" y="0"/>
                  </a:moveTo>
                  <a:lnTo>
                    <a:pt x="121165" y="5895"/>
                  </a:lnTo>
                  <a:lnTo>
                    <a:pt x="81739" y="22532"/>
                  </a:lnTo>
                  <a:lnTo>
                    <a:pt x="48337" y="48337"/>
                  </a:lnTo>
                  <a:lnTo>
                    <a:pt x="22532" y="81739"/>
                  </a:lnTo>
                  <a:lnTo>
                    <a:pt x="5895" y="121165"/>
                  </a:lnTo>
                  <a:lnTo>
                    <a:pt x="0" y="165041"/>
                  </a:lnTo>
                  <a:lnTo>
                    <a:pt x="5895" y="208912"/>
                  </a:lnTo>
                  <a:lnTo>
                    <a:pt x="22532" y="248335"/>
                  </a:lnTo>
                  <a:lnTo>
                    <a:pt x="48337" y="281735"/>
                  </a:lnTo>
                  <a:lnTo>
                    <a:pt x="81739" y="307540"/>
                  </a:lnTo>
                  <a:lnTo>
                    <a:pt x="121165" y="324177"/>
                  </a:lnTo>
                  <a:lnTo>
                    <a:pt x="165041" y="330072"/>
                  </a:lnTo>
                  <a:lnTo>
                    <a:pt x="208912" y="324177"/>
                  </a:lnTo>
                  <a:lnTo>
                    <a:pt x="248335" y="307540"/>
                  </a:lnTo>
                  <a:lnTo>
                    <a:pt x="281735" y="281735"/>
                  </a:lnTo>
                  <a:lnTo>
                    <a:pt x="307540" y="248335"/>
                  </a:lnTo>
                  <a:lnTo>
                    <a:pt x="324177" y="208912"/>
                  </a:lnTo>
                  <a:lnTo>
                    <a:pt x="330072" y="165041"/>
                  </a:lnTo>
                  <a:lnTo>
                    <a:pt x="324177" y="121165"/>
                  </a:lnTo>
                  <a:lnTo>
                    <a:pt x="307540" y="81739"/>
                  </a:lnTo>
                  <a:lnTo>
                    <a:pt x="281735" y="48337"/>
                  </a:lnTo>
                  <a:lnTo>
                    <a:pt x="248335" y="22532"/>
                  </a:lnTo>
                  <a:lnTo>
                    <a:pt x="208912" y="5895"/>
                  </a:lnTo>
                  <a:lnTo>
                    <a:pt x="16504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95" name="object 95"/>
            <p:cNvSpPr/>
            <p:nvPr/>
          </p:nvSpPr>
          <p:spPr>
            <a:xfrm>
              <a:off x="19247" y="11060"/>
              <a:ext cx="520" cy="520"/>
            </a:xfrm>
            <a:custGeom>
              <a:avLst/>
              <a:gdLst/>
              <a:ahLst/>
              <a:cxnLst/>
              <a:rect l="l" t="t" r="r" b="b"/>
              <a:pathLst>
                <a:path w="330200" h="330200">
                  <a:moveTo>
                    <a:pt x="165041" y="0"/>
                  </a:moveTo>
                  <a:lnTo>
                    <a:pt x="121165" y="5895"/>
                  </a:lnTo>
                  <a:lnTo>
                    <a:pt x="81739" y="22531"/>
                  </a:lnTo>
                  <a:lnTo>
                    <a:pt x="48337" y="48336"/>
                  </a:lnTo>
                  <a:lnTo>
                    <a:pt x="22532" y="81736"/>
                  </a:lnTo>
                  <a:lnTo>
                    <a:pt x="5895" y="121159"/>
                  </a:lnTo>
                  <a:lnTo>
                    <a:pt x="0" y="165030"/>
                  </a:lnTo>
                  <a:lnTo>
                    <a:pt x="5895" y="208906"/>
                  </a:lnTo>
                  <a:lnTo>
                    <a:pt x="22532" y="248332"/>
                  </a:lnTo>
                  <a:lnTo>
                    <a:pt x="48337" y="281734"/>
                  </a:lnTo>
                  <a:lnTo>
                    <a:pt x="81739" y="307540"/>
                  </a:lnTo>
                  <a:lnTo>
                    <a:pt x="121165" y="324177"/>
                  </a:lnTo>
                  <a:lnTo>
                    <a:pt x="165041" y="330072"/>
                  </a:lnTo>
                  <a:lnTo>
                    <a:pt x="208912" y="324177"/>
                  </a:lnTo>
                  <a:lnTo>
                    <a:pt x="248335" y="307540"/>
                  </a:lnTo>
                  <a:lnTo>
                    <a:pt x="281735" y="281734"/>
                  </a:lnTo>
                  <a:lnTo>
                    <a:pt x="307540" y="248332"/>
                  </a:lnTo>
                  <a:lnTo>
                    <a:pt x="324177" y="208906"/>
                  </a:lnTo>
                  <a:lnTo>
                    <a:pt x="330072" y="165030"/>
                  </a:lnTo>
                  <a:lnTo>
                    <a:pt x="324177" y="121159"/>
                  </a:lnTo>
                  <a:lnTo>
                    <a:pt x="307540" y="81736"/>
                  </a:lnTo>
                  <a:lnTo>
                    <a:pt x="281735" y="48336"/>
                  </a:lnTo>
                  <a:lnTo>
                    <a:pt x="248335" y="22531"/>
                  </a:lnTo>
                  <a:lnTo>
                    <a:pt x="208912" y="5895"/>
                  </a:lnTo>
                  <a:lnTo>
                    <a:pt x="16504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96" name="object 96"/>
            <p:cNvSpPr/>
            <p:nvPr/>
          </p:nvSpPr>
          <p:spPr>
            <a:xfrm>
              <a:off x="17892" y="8720"/>
              <a:ext cx="520" cy="520"/>
            </a:xfrm>
            <a:custGeom>
              <a:avLst/>
              <a:gdLst/>
              <a:ahLst/>
              <a:cxnLst/>
              <a:rect l="l" t="t" r="r" b="b"/>
              <a:pathLst>
                <a:path w="330200" h="330200">
                  <a:moveTo>
                    <a:pt x="165030" y="0"/>
                  </a:moveTo>
                  <a:lnTo>
                    <a:pt x="121159" y="5895"/>
                  </a:lnTo>
                  <a:lnTo>
                    <a:pt x="81736" y="22531"/>
                  </a:lnTo>
                  <a:lnTo>
                    <a:pt x="48336" y="48336"/>
                  </a:lnTo>
                  <a:lnTo>
                    <a:pt x="22531" y="81736"/>
                  </a:lnTo>
                  <a:lnTo>
                    <a:pt x="5895" y="121159"/>
                  </a:lnTo>
                  <a:lnTo>
                    <a:pt x="0" y="165030"/>
                  </a:lnTo>
                  <a:lnTo>
                    <a:pt x="5895" y="208906"/>
                  </a:lnTo>
                  <a:lnTo>
                    <a:pt x="22531" y="248332"/>
                  </a:lnTo>
                  <a:lnTo>
                    <a:pt x="48336" y="281734"/>
                  </a:lnTo>
                  <a:lnTo>
                    <a:pt x="81736" y="307540"/>
                  </a:lnTo>
                  <a:lnTo>
                    <a:pt x="121159" y="324177"/>
                  </a:lnTo>
                  <a:lnTo>
                    <a:pt x="165030" y="330072"/>
                  </a:lnTo>
                  <a:lnTo>
                    <a:pt x="208906" y="324177"/>
                  </a:lnTo>
                  <a:lnTo>
                    <a:pt x="248332" y="307540"/>
                  </a:lnTo>
                  <a:lnTo>
                    <a:pt x="281734" y="281734"/>
                  </a:lnTo>
                  <a:lnTo>
                    <a:pt x="307540" y="248332"/>
                  </a:lnTo>
                  <a:lnTo>
                    <a:pt x="324177" y="208906"/>
                  </a:lnTo>
                  <a:lnTo>
                    <a:pt x="330072" y="165030"/>
                  </a:lnTo>
                  <a:lnTo>
                    <a:pt x="324177" y="121159"/>
                  </a:lnTo>
                  <a:lnTo>
                    <a:pt x="307540" y="81736"/>
                  </a:lnTo>
                  <a:lnTo>
                    <a:pt x="281734" y="48336"/>
                  </a:lnTo>
                  <a:lnTo>
                    <a:pt x="248332" y="22531"/>
                  </a:lnTo>
                  <a:lnTo>
                    <a:pt x="208906" y="5895"/>
                  </a:lnTo>
                  <a:lnTo>
                    <a:pt x="16503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97" name="object 97"/>
            <p:cNvSpPr/>
            <p:nvPr/>
          </p:nvSpPr>
          <p:spPr>
            <a:xfrm>
              <a:off x="16825" y="9353"/>
              <a:ext cx="292" cy="292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98" name="object 98"/>
            <p:cNvSpPr/>
            <p:nvPr/>
          </p:nvSpPr>
          <p:spPr>
            <a:xfrm>
              <a:off x="18906" y="12270"/>
              <a:ext cx="292" cy="292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99" name="object 99"/>
            <p:cNvSpPr/>
            <p:nvPr/>
          </p:nvSpPr>
          <p:spPr>
            <a:xfrm>
              <a:off x="17226" y="14200"/>
              <a:ext cx="292" cy="292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100" name="object 100"/>
            <p:cNvSpPr/>
            <p:nvPr/>
          </p:nvSpPr>
          <p:spPr>
            <a:xfrm>
              <a:off x="20036" y="16794"/>
              <a:ext cx="292" cy="292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101" name="object 101"/>
            <p:cNvSpPr/>
            <p:nvPr/>
          </p:nvSpPr>
          <p:spPr>
            <a:xfrm>
              <a:off x="16566" y="18938"/>
              <a:ext cx="292" cy="292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102" name="object 102"/>
            <p:cNvSpPr/>
            <p:nvPr/>
          </p:nvSpPr>
          <p:spPr>
            <a:xfrm>
              <a:off x="17080" y="17685"/>
              <a:ext cx="292" cy="292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103" name="object 103"/>
            <p:cNvSpPr/>
            <p:nvPr/>
          </p:nvSpPr>
          <p:spPr>
            <a:xfrm>
              <a:off x="19890" y="13932"/>
              <a:ext cx="292" cy="292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104" name="object 104"/>
            <p:cNvSpPr/>
            <p:nvPr/>
          </p:nvSpPr>
          <p:spPr>
            <a:xfrm>
              <a:off x="17746" y="7125"/>
              <a:ext cx="292" cy="292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105" name="object 105"/>
            <p:cNvSpPr/>
            <p:nvPr/>
          </p:nvSpPr>
          <p:spPr>
            <a:xfrm>
              <a:off x="19890" y="3427"/>
              <a:ext cx="292" cy="292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106" name="object 106"/>
            <p:cNvSpPr/>
            <p:nvPr/>
          </p:nvSpPr>
          <p:spPr>
            <a:xfrm>
              <a:off x="19052" y="1179"/>
              <a:ext cx="292" cy="292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107" name="object 107"/>
            <p:cNvSpPr/>
            <p:nvPr/>
          </p:nvSpPr>
          <p:spPr>
            <a:xfrm>
              <a:off x="15985" y="1940"/>
              <a:ext cx="292" cy="292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108" name="object 108"/>
            <p:cNvSpPr/>
            <p:nvPr/>
          </p:nvSpPr>
          <p:spPr>
            <a:xfrm>
              <a:off x="7988" y="2979"/>
              <a:ext cx="292" cy="292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109" name="object 109"/>
            <p:cNvSpPr/>
            <p:nvPr/>
          </p:nvSpPr>
          <p:spPr>
            <a:xfrm>
              <a:off x="13427" y="1439"/>
              <a:ext cx="292" cy="292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110" name="object 110"/>
            <p:cNvSpPr/>
            <p:nvPr/>
          </p:nvSpPr>
          <p:spPr>
            <a:xfrm>
              <a:off x="4938" y="919"/>
              <a:ext cx="292" cy="292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111" name="object 111"/>
            <p:cNvSpPr/>
            <p:nvPr/>
          </p:nvSpPr>
          <p:spPr>
            <a:xfrm>
              <a:off x="993" y="3427"/>
              <a:ext cx="292" cy="292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112" name="object 112"/>
            <p:cNvSpPr/>
            <p:nvPr/>
          </p:nvSpPr>
          <p:spPr>
            <a:xfrm>
              <a:off x="1266" y="11099"/>
              <a:ext cx="292" cy="292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113" name="object 113"/>
            <p:cNvSpPr/>
            <p:nvPr/>
          </p:nvSpPr>
          <p:spPr>
            <a:xfrm>
              <a:off x="3647" y="7904"/>
              <a:ext cx="292" cy="292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114" name="object 114"/>
            <p:cNvSpPr/>
            <p:nvPr/>
          </p:nvSpPr>
          <p:spPr>
            <a:xfrm>
              <a:off x="3241" y="13444"/>
              <a:ext cx="292" cy="292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115" name="object 115"/>
            <p:cNvSpPr/>
            <p:nvPr/>
          </p:nvSpPr>
          <p:spPr>
            <a:xfrm>
              <a:off x="1266" y="15154"/>
              <a:ext cx="292" cy="292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116" name="object 116"/>
            <p:cNvSpPr/>
            <p:nvPr/>
          </p:nvSpPr>
          <p:spPr>
            <a:xfrm>
              <a:off x="2290" y="18159"/>
              <a:ext cx="292" cy="292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117" name="object 117"/>
            <p:cNvSpPr/>
            <p:nvPr/>
          </p:nvSpPr>
          <p:spPr>
            <a:xfrm>
              <a:off x="587" y="17685"/>
              <a:ext cx="292" cy="292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9" y="15958"/>
              <a:ext cx="520" cy="520"/>
            </a:xfrm>
            <a:custGeom>
              <a:avLst/>
              <a:gdLst/>
              <a:ahLst/>
              <a:cxnLst/>
              <a:rect l="l" t="t" r="r" b="b"/>
              <a:pathLst>
                <a:path w="330200" h="330200">
                  <a:moveTo>
                    <a:pt x="165030" y="0"/>
                  </a:moveTo>
                  <a:lnTo>
                    <a:pt x="121159" y="5894"/>
                  </a:lnTo>
                  <a:lnTo>
                    <a:pt x="81736" y="22529"/>
                  </a:lnTo>
                  <a:lnTo>
                    <a:pt x="48336" y="48332"/>
                  </a:lnTo>
                  <a:lnTo>
                    <a:pt x="22531" y="81732"/>
                  </a:lnTo>
                  <a:lnTo>
                    <a:pt x="5895" y="121155"/>
                  </a:lnTo>
                  <a:lnTo>
                    <a:pt x="0" y="165030"/>
                  </a:lnTo>
                  <a:lnTo>
                    <a:pt x="5895" y="208906"/>
                  </a:lnTo>
                  <a:lnTo>
                    <a:pt x="22531" y="248329"/>
                  </a:lnTo>
                  <a:lnTo>
                    <a:pt x="48336" y="281729"/>
                  </a:lnTo>
                  <a:lnTo>
                    <a:pt x="81736" y="307532"/>
                  </a:lnTo>
                  <a:lnTo>
                    <a:pt x="121159" y="324167"/>
                  </a:lnTo>
                  <a:lnTo>
                    <a:pt x="165030" y="330061"/>
                  </a:lnTo>
                  <a:lnTo>
                    <a:pt x="208906" y="324167"/>
                  </a:lnTo>
                  <a:lnTo>
                    <a:pt x="248332" y="307532"/>
                  </a:lnTo>
                  <a:lnTo>
                    <a:pt x="281734" y="281729"/>
                  </a:lnTo>
                  <a:lnTo>
                    <a:pt x="307540" y="248329"/>
                  </a:lnTo>
                  <a:lnTo>
                    <a:pt x="324177" y="208906"/>
                  </a:lnTo>
                  <a:lnTo>
                    <a:pt x="330072" y="165030"/>
                  </a:lnTo>
                  <a:lnTo>
                    <a:pt x="324177" y="121155"/>
                  </a:lnTo>
                  <a:lnTo>
                    <a:pt x="307540" y="81732"/>
                  </a:lnTo>
                  <a:lnTo>
                    <a:pt x="281734" y="48332"/>
                  </a:lnTo>
                  <a:lnTo>
                    <a:pt x="248332" y="22529"/>
                  </a:lnTo>
                  <a:lnTo>
                    <a:pt x="208906" y="5894"/>
                  </a:lnTo>
                  <a:lnTo>
                    <a:pt x="16503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119" name="object 119"/>
            <p:cNvSpPr/>
            <p:nvPr/>
          </p:nvSpPr>
          <p:spPr>
            <a:xfrm>
              <a:off x="3533" y="14198"/>
              <a:ext cx="520" cy="520"/>
            </a:xfrm>
            <a:custGeom>
              <a:avLst/>
              <a:gdLst/>
              <a:ahLst/>
              <a:cxnLst/>
              <a:rect l="l" t="t" r="r" b="b"/>
              <a:pathLst>
                <a:path w="330200" h="330200">
                  <a:moveTo>
                    <a:pt x="165030" y="0"/>
                  </a:moveTo>
                  <a:lnTo>
                    <a:pt x="121159" y="5894"/>
                  </a:lnTo>
                  <a:lnTo>
                    <a:pt x="81736" y="22529"/>
                  </a:lnTo>
                  <a:lnTo>
                    <a:pt x="48336" y="48332"/>
                  </a:lnTo>
                  <a:lnTo>
                    <a:pt x="22531" y="81732"/>
                  </a:lnTo>
                  <a:lnTo>
                    <a:pt x="5895" y="121155"/>
                  </a:lnTo>
                  <a:lnTo>
                    <a:pt x="0" y="165030"/>
                  </a:lnTo>
                  <a:lnTo>
                    <a:pt x="5895" y="208902"/>
                  </a:lnTo>
                  <a:lnTo>
                    <a:pt x="22531" y="248324"/>
                  </a:lnTo>
                  <a:lnTo>
                    <a:pt x="48336" y="281725"/>
                  </a:lnTo>
                  <a:lnTo>
                    <a:pt x="81736" y="307529"/>
                  </a:lnTo>
                  <a:lnTo>
                    <a:pt x="121159" y="324166"/>
                  </a:lnTo>
                  <a:lnTo>
                    <a:pt x="165030" y="330061"/>
                  </a:lnTo>
                  <a:lnTo>
                    <a:pt x="208906" y="324166"/>
                  </a:lnTo>
                  <a:lnTo>
                    <a:pt x="248332" y="307529"/>
                  </a:lnTo>
                  <a:lnTo>
                    <a:pt x="281734" y="281725"/>
                  </a:lnTo>
                  <a:lnTo>
                    <a:pt x="307540" y="248324"/>
                  </a:lnTo>
                  <a:lnTo>
                    <a:pt x="324177" y="208902"/>
                  </a:lnTo>
                  <a:lnTo>
                    <a:pt x="330072" y="165030"/>
                  </a:lnTo>
                  <a:lnTo>
                    <a:pt x="324177" y="121155"/>
                  </a:lnTo>
                  <a:lnTo>
                    <a:pt x="307540" y="81732"/>
                  </a:lnTo>
                  <a:lnTo>
                    <a:pt x="281734" y="48332"/>
                  </a:lnTo>
                  <a:lnTo>
                    <a:pt x="248332" y="22529"/>
                  </a:lnTo>
                  <a:lnTo>
                    <a:pt x="208906" y="5894"/>
                  </a:lnTo>
                  <a:lnTo>
                    <a:pt x="16503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120" name="object 120"/>
            <p:cNvSpPr/>
            <p:nvPr/>
          </p:nvSpPr>
          <p:spPr>
            <a:xfrm>
              <a:off x="6063" y="18726"/>
              <a:ext cx="520" cy="520"/>
            </a:xfrm>
            <a:custGeom>
              <a:avLst/>
              <a:gdLst/>
              <a:ahLst/>
              <a:cxnLst/>
              <a:rect l="l" t="t" r="r" b="b"/>
              <a:pathLst>
                <a:path w="330200" h="330200">
                  <a:moveTo>
                    <a:pt x="165030" y="0"/>
                  </a:moveTo>
                  <a:lnTo>
                    <a:pt x="121159" y="5894"/>
                  </a:lnTo>
                  <a:lnTo>
                    <a:pt x="81736" y="22529"/>
                  </a:lnTo>
                  <a:lnTo>
                    <a:pt x="48336" y="48332"/>
                  </a:lnTo>
                  <a:lnTo>
                    <a:pt x="22531" y="81732"/>
                  </a:lnTo>
                  <a:lnTo>
                    <a:pt x="5895" y="121155"/>
                  </a:lnTo>
                  <a:lnTo>
                    <a:pt x="0" y="165030"/>
                  </a:lnTo>
                  <a:lnTo>
                    <a:pt x="5895" y="208906"/>
                  </a:lnTo>
                  <a:lnTo>
                    <a:pt x="22531" y="248329"/>
                  </a:lnTo>
                  <a:lnTo>
                    <a:pt x="48336" y="281729"/>
                  </a:lnTo>
                  <a:lnTo>
                    <a:pt x="81736" y="307532"/>
                  </a:lnTo>
                  <a:lnTo>
                    <a:pt x="121159" y="324167"/>
                  </a:lnTo>
                  <a:lnTo>
                    <a:pt x="165030" y="330061"/>
                  </a:lnTo>
                  <a:lnTo>
                    <a:pt x="208906" y="324167"/>
                  </a:lnTo>
                  <a:lnTo>
                    <a:pt x="248332" y="307532"/>
                  </a:lnTo>
                  <a:lnTo>
                    <a:pt x="281734" y="281729"/>
                  </a:lnTo>
                  <a:lnTo>
                    <a:pt x="307540" y="248329"/>
                  </a:lnTo>
                  <a:lnTo>
                    <a:pt x="324177" y="208906"/>
                  </a:lnTo>
                  <a:lnTo>
                    <a:pt x="330072" y="165030"/>
                  </a:lnTo>
                  <a:lnTo>
                    <a:pt x="324177" y="121155"/>
                  </a:lnTo>
                  <a:lnTo>
                    <a:pt x="307540" y="81732"/>
                  </a:lnTo>
                  <a:lnTo>
                    <a:pt x="281734" y="48332"/>
                  </a:lnTo>
                  <a:lnTo>
                    <a:pt x="248332" y="22529"/>
                  </a:lnTo>
                  <a:lnTo>
                    <a:pt x="208906" y="5894"/>
                  </a:lnTo>
                  <a:lnTo>
                    <a:pt x="16503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121" name="object 121"/>
            <p:cNvSpPr/>
            <p:nvPr/>
          </p:nvSpPr>
          <p:spPr>
            <a:xfrm>
              <a:off x="17892" y="18306"/>
              <a:ext cx="520" cy="520"/>
            </a:xfrm>
            <a:custGeom>
              <a:avLst/>
              <a:gdLst/>
              <a:ahLst/>
              <a:cxnLst/>
              <a:rect l="l" t="t" r="r" b="b"/>
              <a:pathLst>
                <a:path w="330200" h="330200">
                  <a:moveTo>
                    <a:pt x="165030" y="0"/>
                  </a:moveTo>
                  <a:lnTo>
                    <a:pt x="121159" y="5894"/>
                  </a:lnTo>
                  <a:lnTo>
                    <a:pt x="81736" y="22529"/>
                  </a:lnTo>
                  <a:lnTo>
                    <a:pt x="48336" y="48332"/>
                  </a:lnTo>
                  <a:lnTo>
                    <a:pt x="22531" y="81732"/>
                  </a:lnTo>
                  <a:lnTo>
                    <a:pt x="5895" y="121155"/>
                  </a:lnTo>
                  <a:lnTo>
                    <a:pt x="0" y="165030"/>
                  </a:lnTo>
                  <a:lnTo>
                    <a:pt x="5895" y="208906"/>
                  </a:lnTo>
                  <a:lnTo>
                    <a:pt x="22531" y="248329"/>
                  </a:lnTo>
                  <a:lnTo>
                    <a:pt x="48336" y="281729"/>
                  </a:lnTo>
                  <a:lnTo>
                    <a:pt x="81736" y="307532"/>
                  </a:lnTo>
                  <a:lnTo>
                    <a:pt x="121159" y="324167"/>
                  </a:lnTo>
                  <a:lnTo>
                    <a:pt x="165030" y="330061"/>
                  </a:lnTo>
                  <a:lnTo>
                    <a:pt x="208906" y="324167"/>
                  </a:lnTo>
                  <a:lnTo>
                    <a:pt x="248332" y="307532"/>
                  </a:lnTo>
                  <a:lnTo>
                    <a:pt x="281734" y="281729"/>
                  </a:lnTo>
                  <a:lnTo>
                    <a:pt x="307540" y="248329"/>
                  </a:lnTo>
                  <a:lnTo>
                    <a:pt x="324177" y="208906"/>
                  </a:lnTo>
                  <a:lnTo>
                    <a:pt x="330072" y="165030"/>
                  </a:lnTo>
                  <a:lnTo>
                    <a:pt x="324177" y="121155"/>
                  </a:lnTo>
                  <a:lnTo>
                    <a:pt x="307540" y="81732"/>
                  </a:lnTo>
                  <a:lnTo>
                    <a:pt x="281734" y="48332"/>
                  </a:lnTo>
                  <a:lnTo>
                    <a:pt x="248332" y="22529"/>
                  </a:lnTo>
                  <a:lnTo>
                    <a:pt x="208906" y="5894"/>
                  </a:lnTo>
                  <a:lnTo>
                    <a:pt x="16503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122" name="object 122"/>
            <p:cNvSpPr/>
            <p:nvPr/>
          </p:nvSpPr>
          <p:spPr>
            <a:xfrm>
              <a:off x="13811" y="19251"/>
              <a:ext cx="520" cy="520"/>
            </a:xfrm>
            <a:custGeom>
              <a:avLst/>
              <a:gdLst/>
              <a:ahLst/>
              <a:cxnLst/>
              <a:rect l="l" t="t" r="r" b="b"/>
              <a:pathLst>
                <a:path w="330200" h="330200">
                  <a:moveTo>
                    <a:pt x="165041" y="0"/>
                  </a:moveTo>
                  <a:lnTo>
                    <a:pt x="121165" y="5894"/>
                  </a:lnTo>
                  <a:lnTo>
                    <a:pt x="81739" y="22529"/>
                  </a:lnTo>
                  <a:lnTo>
                    <a:pt x="48337" y="48332"/>
                  </a:lnTo>
                  <a:lnTo>
                    <a:pt x="22532" y="81732"/>
                  </a:lnTo>
                  <a:lnTo>
                    <a:pt x="5895" y="121155"/>
                  </a:lnTo>
                  <a:lnTo>
                    <a:pt x="0" y="165030"/>
                  </a:lnTo>
                  <a:lnTo>
                    <a:pt x="5895" y="208906"/>
                  </a:lnTo>
                  <a:lnTo>
                    <a:pt x="22532" y="248329"/>
                  </a:lnTo>
                  <a:lnTo>
                    <a:pt x="48337" y="281729"/>
                  </a:lnTo>
                  <a:lnTo>
                    <a:pt x="81739" y="307532"/>
                  </a:lnTo>
                  <a:lnTo>
                    <a:pt x="121165" y="324167"/>
                  </a:lnTo>
                  <a:lnTo>
                    <a:pt x="165041" y="330061"/>
                  </a:lnTo>
                  <a:lnTo>
                    <a:pt x="208912" y="324167"/>
                  </a:lnTo>
                  <a:lnTo>
                    <a:pt x="248335" y="307532"/>
                  </a:lnTo>
                  <a:lnTo>
                    <a:pt x="281735" y="281729"/>
                  </a:lnTo>
                  <a:lnTo>
                    <a:pt x="307540" y="248329"/>
                  </a:lnTo>
                  <a:lnTo>
                    <a:pt x="324177" y="208906"/>
                  </a:lnTo>
                  <a:lnTo>
                    <a:pt x="330072" y="165030"/>
                  </a:lnTo>
                  <a:lnTo>
                    <a:pt x="324177" y="121155"/>
                  </a:lnTo>
                  <a:lnTo>
                    <a:pt x="307540" y="81732"/>
                  </a:lnTo>
                  <a:lnTo>
                    <a:pt x="281735" y="48332"/>
                  </a:lnTo>
                  <a:lnTo>
                    <a:pt x="248335" y="22529"/>
                  </a:lnTo>
                  <a:lnTo>
                    <a:pt x="208912" y="5894"/>
                  </a:lnTo>
                  <a:lnTo>
                    <a:pt x="16504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123" name="object 123"/>
            <p:cNvSpPr/>
            <p:nvPr/>
          </p:nvSpPr>
          <p:spPr>
            <a:xfrm>
              <a:off x="17372" y="12294"/>
              <a:ext cx="520" cy="520"/>
            </a:xfrm>
            <a:custGeom>
              <a:avLst/>
              <a:gdLst/>
              <a:ahLst/>
              <a:cxnLst/>
              <a:rect l="l" t="t" r="r" b="b"/>
              <a:pathLst>
                <a:path w="330200" h="330200">
                  <a:moveTo>
                    <a:pt x="165030" y="0"/>
                  </a:moveTo>
                  <a:lnTo>
                    <a:pt x="121159" y="5895"/>
                  </a:lnTo>
                  <a:lnTo>
                    <a:pt x="81736" y="22531"/>
                  </a:lnTo>
                  <a:lnTo>
                    <a:pt x="48336" y="48336"/>
                  </a:lnTo>
                  <a:lnTo>
                    <a:pt x="22531" y="81736"/>
                  </a:lnTo>
                  <a:lnTo>
                    <a:pt x="5895" y="121159"/>
                  </a:lnTo>
                  <a:lnTo>
                    <a:pt x="0" y="165030"/>
                  </a:lnTo>
                  <a:lnTo>
                    <a:pt x="5895" y="208906"/>
                  </a:lnTo>
                  <a:lnTo>
                    <a:pt x="22531" y="248332"/>
                  </a:lnTo>
                  <a:lnTo>
                    <a:pt x="48336" y="281734"/>
                  </a:lnTo>
                  <a:lnTo>
                    <a:pt x="81736" y="307540"/>
                  </a:lnTo>
                  <a:lnTo>
                    <a:pt x="121159" y="324177"/>
                  </a:lnTo>
                  <a:lnTo>
                    <a:pt x="165030" y="330072"/>
                  </a:lnTo>
                  <a:lnTo>
                    <a:pt x="208906" y="324177"/>
                  </a:lnTo>
                  <a:lnTo>
                    <a:pt x="248332" y="307540"/>
                  </a:lnTo>
                  <a:lnTo>
                    <a:pt x="281734" y="281734"/>
                  </a:lnTo>
                  <a:lnTo>
                    <a:pt x="307540" y="248332"/>
                  </a:lnTo>
                  <a:lnTo>
                    <a:pt x="324177" y="208906"/>
                  </a:lnTo>
                  <a:lnTo>
                    <a:pt x="330072" y="165030"/>
                  </a:lnTo>
                  <a:lnTo>
                    <a:pt x="324177" y="121159"/>
                  </a:lnTo>
                  <a:lnTo>
                    <a:pt x="307540" y="81736"/>
                  </a:lnTo>
                  <a:lnTo>
                    <a:pt x="281734" y="48336"/>
                  </a:lnTo>
                  <a:lnTo>
                    <a:pt x="248332" y="22531"/>
                  </a:lnTo>
                  <a:lnTo>
                    <a:pt x="208906" y="5895"/>
                  </a:lnTo>
                  <a:lnTo>
                    <a:pt x="16503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124" name="object 124"/>
            <p:cNvSpPr/>
            <p:nvPr/>
          </p:nvSpPr>
          <p:spPr>
            <a:xfrm>
              <a:off x="19052" y="7966"/>
              <a:ext cx="520" cy="520"/>
            </a:xfrm>
            <a:custGeom>
              <a:avLst/>
              <a:gdLst/>
              <a:ahLst/>
              <a:cxnLst/>
              <a:rect l="l" t="t" r="r" b="b"/>
              <a:pathLst>
                <a:path w="330200" h="330200">
                  <a:moveTo>
                    <a:pt x="165030" y="0"/>
                  </a:moveTo>
                  <a:lnTo>
                    <a:pt x="121159" y="5895"/>
                  </a:lnTo>
                  <a:lnTo>
                    <a:pt x="81736" y="22532"/>
                  </a:lnTo>
                  <a:lnTo>
                    <a:pt x="48336" y="48337"/>
                  </a:lnTo>
                  <a:lnTo>
                    <a:pt x="22531" y="81739"/>
                  </a:lnTo>
                  <a:lnTo>
                    <a:pt x="5895" y="121165"/>
                  </a:lnTo>
                  <a:lnTo>
                    <a:pt x="0" y="165041"/>
                  </a:lnTo>
                  <a:lnTo>
                    <a:pt x="5895" y="208912"/>
                  </a:lnTo>
                  <a:lnTo>
                    <a:pt x="22531" y="248335"/>
                  </a:lnTo>
                  <a:lnTo>
                    <a:pt x="48336" y="281735"/>
                  </a:lnTo>
                  <a:lnTo>
                    <a:pt x="81736" y="307540"/>
                  </a:lnTo>
                  <a:lnTo>
                    <a:pt x="121159" y="324177"/>
                  </a:lnTo>
                  <a:lnTo>
                    <a:pt x="165030" y="330072"/>
                  </a:lnTo>
                  <a:lnTo>
                    <a:pt x="208906" y="324177"/>
                  </a:lnTo>
                  <a:lnTo>
                    <a:pt x="248332" y="307540"/>
                  </a:lnTo>
                  <a:lnTo>
                    <a:pt x="281734" y="281735"/>
                  </a:lnTo>
                  <a:lnTo>
                    <a:pt x="307540" y="248335"/>
                  </a:lnTo>
                  <a:lnTo>
                    <a:pt x="324177" y="208912"/>
                  </a:lnTo>
                  <a:lnTo>
                    <a:pt x="330072" y="165041"/>
                  </a:lnTo>
                  <a:lnTo>
                    <a:pt x="324177" y="121165"/>
                  </a:lnTo>
                  <a:lnTo>
                    <a:pt x="307540" y="81739"/>
                  </a:lnTo>
                  <a:lnTo>
                    <a:pt x="281734" y="48337"/>
                  </a:lnTo>
                  <a:lnTo>
                    <a:pt x="248332" y="22532"/>
                  </a:lnTo>
                  <a:lnTo>
                    <a:pt x="208906" y="5895"/>
                  </a:lnTo>
                  <a:lnTo>
                    <a:pt x="16503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125" name="object 125"/>
            <p:cNvSpPr/>
            <p:nvPr/>
          </p:nvSpPr>
          <p:spPr>
            <a:xfrm>
              <a:off x="19247" y="2086"/>
              <a:ext cx="520" cy="520"/>
            </a:xfrm>
            <a:custGeom>
              <a:avLst/>
              <a:gdLst/>
              <a:ahLst/>
              <a:cxnLst/>
              <a:rect l="l" t="t" r="r" b="b"/>
              <a:pathLst>
                <a:path w="330200" h="330200">
                  <a:moveTo>
                    <a:pt x="165041" y="0"/>
                  </a:moveTo>
                  <a:lnTo>
                    <a:pt x="121165" y="5895"/>
                  </a:lnTo>
                  <a:lnTo>
                    <a:pt x="81739" y="22531"/>
                  </a:lnTo>
                  <a:lnTo>
                    <a:pt x="48337" y="48336"/>
                  </a:lnTo>
                  <a:lnTo>
                    <a:pt x="22532" y="81736"/>
                  </a:lnTo>
                  <a:lnTo>
                    <a:pt x="5895" y="121159"/>
                  </a:lnTo>
                  <a:lnTo>
                    <a:pt x="0" y="165030"/>
                  </a:lnTo>
                  <a:lnTo>
                    <a:pt x="5895" y="208906"/>
                  </a:lnTo>
                  <a:lnTo>
                    <a:pt x="22532" y="248332"/>
                  </a:lnTo>
                  <a:lnTo>
                    <a:pt x="48337" y="281734"/>
                  </a:lnTo>
                  <a:lnTo>
                    <a:pt x="81739" y="307540"/>
                  </a:lnTo>
                  <a:lnTo>
                    <a:pt x="121165" y="324177"/>
                  </a:lnTo>
                  <a:lnTo>
                    <a:pt x="165041" y="330072"/>
                  </a:lnTo>
                  <a:lnTo>
                    <a:pt x="208912" y="324177"/>
                  </a:lnTo>
                  <a:lnTo>
                    <a:pt x="248335" y="307540"/>
                  </a:lnTo>
                  <a:lnTo>
                    <a:pt x="281735" y="281734"/>
                  </a:lnTo>
                  <a:lnTo>
                    <a:pt x="307540" y="248332"/>
                  </a:lnTo>
                  <a:lnTo>
                    <a:pt x="324177" y="208906"/>
                  </a:lnTo>
                  <a:lnTo>
                    <a:pt x="330072" y="165030"/>
                  </a:lnTo>
                  <a:lnTo>
                    <a:pt x="324177" y="121159"/>
                  </a:lnTo>
                  <a:lnTo>
                    <a:pt x="307540" y="81736"/>
                  </a:lnTo>
                  <a:lnTo>
                    <a:pt x="281735" y="48336"/>
                  </a:lnTo>
                  <a:lnTo>
                    <a:pt x="248335" y="22531"/>
                  </a:lnTo>
                  <a:lnTo>
                    <a:pt x="208912" y="5895"/>
                  </a:lnTo>
                  <a:lnTo>
                    <a:pt x="16504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126" name="object 126"/>
            <p:cNvSpPr/>
            <p:nvPr/>
          </p:nvSpPr>
          <p:spPr>
            <a:xfrm>
              <a:off x="13811" y="293"/>
              <a:ext cx="520" cy="520"/>
            </a:xfrm>
            <a:custGeom>
              <a:avLst/>
              <a:gdLst/>
              <a:ahLst/>
              <a:cxnLst/>
              <a:rect l="l" t="t" r="r" b="b"/>
              <a:pathLst>
                <a:path w="330200" h="330200">
                  <a:moveTo>
                    <a:pt x="165041" y="0"/>
                  </a:moveTo>
                  <a:lnTo>
                    <a:pt x="121165" y="5895"/>
                  </a:lnTo>
                  <a:lnTo>
                    <a:pt x="81739" y="22532"/>
                  </a:lnTo>
                  <a:lnTo>
                    <a:pt x="48337" y="48337"/>
                  </a:lnTo>
                  <a:lnTo>
                    <a:pt x="22532" y="81739"/>
                  </a:lnTo>
                  <a:lnTo>
                    <a:pt x="5895" y="121165"/>
                  </a:lnTo>
                  <a:lnTo>
                    <a:pt x="0" y="165041"/>
                  </a:lnTo>
                  <a:lnTo>
                    <a:pt x="5895" y="208912"/>
                  </a:lnTo>
                  <a:lnTo>
                    <a:pt x="22532" y="248335"/>
                  </a:lnTo>
                  <a:lnTo>
                    <a:pt x="48337" y="281735"/>
                  </a:lnTo>
                  <a:lnTo>
                    <a:pt x="81739" y="307540"/>
                  </a:lnTo>
                  <a:lnTo>
                    <a:pt x="121165" y="324177"/>
                  </a:lnTo>
                  <a:lnTo>
                    <a:pt x="165041" y="330072"/>
                  </a:lnTo>
                  <a:lnTo>
                    <a:pt x="208912" y="324177"/>
                  </a:lnTo>
                  <a:lnTo>
                    <a:pt x="248335" y="307540"/>
                  </a:lnTo>
                  <a:lnTo>
                    <a:pt x="281735" y="281735"/>
                  </a:lnTo>
                  <a:lnTo>
                    <a:pt x="307540" y="248335"/>
                  </a:lnTo>
                  <a:lnTo>
                    <a:pt x="324177" y="208912"/>
                  </a:lnTo>
                  <a:lnTo>
                    <a:pt x="330072" y="165041"/>
                  </a:lnTo>
                  <a:lnTo>
                    <a:pt x="324177" y="121165"/>
                  </a:lnTo>
                  <a:lnTo>
                    <a:pt x="307540" y="81739"/>
                  </a:lnTo>
                  <a:lnTo>
                    <a:pt x="281735" y="48337"/>
                  </a:lnTo>
                  <a:lnTo>
                    <a:pt x="248335" y="22532"/>
                  </a:lnTo>
                  <a:lnTo>
                    <a:pt x="208912" y="5895"/>
                  </a:lnTo>
                  <a:lnTo>
                    <a:pt x="16504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127" name="object 127"/>
            <p:cNvSpPr/>
            <p:nvPr/>
          </p:nvSpPr>
          <p:spPr>
            <a:xfrm>
              <a:off x="7875" y="2086"/>
              <a:ext cx="520" cy="520"/>
            </a:xfrm>
            <a:custGeom>
              <a:avLst/>
              <a:gdLst/>
              <a:ahLst/>
              <a:cxnLst/>
              <a:rect l="l" t="t" r="r" b="b"/>
              <a:pathLst>
                <a:path w="330200" h="330200">
                  <a:moveTo>
                    <a:pt x="165030" y="0"/>
                  </a:moveTo>
                  <a:lnTo>
                    <a:pt x="121159" y="5895"/>
                  </a:lnTo>
                  <a:lnTo>
                    <a:pt x="81736" y="22531"/>
                  </a:lnTo>
                  <a:lnTo>
                    <a:pt x="48336" y="48336"/>
                  </a:lnTo>
                  <a:lnTo>
                    <a:pt x="22531" y="81736"/>
                  </a:lnTo>
                  <a:lnTo>
                    <a:pt x="5895" y="121159"/>
                  </a:lnTo>
                  <a:lnTo>
                    <a:pt x="0" y="165030"/>
                  </a:lnTo>
                  <a:lnTo>
                    <a:pt x="5895" y="208906"/>
                  </a:lnTo>
                  <a:lnTo>
                    <a:pt x="22531" y="248332"/>
                  </a:lnTo>
                  <a:lnTo>
                    <a:pt x="48336" y="281734"/>
                  </a:lnTo>
                  <a:lnTo>
                    <a:pt x="81736" y="307540"/>
                  </a:lnTo>
                  <a:lnTo>
                    <a:pt x="121159" y="324177"/>
                  </a:lnTo>
                  <a:lnTo>
                    <a:pt x="165030" y="330072"/>
                  </a:lnTo>
                  <a:lnTo>
                    <a:pt x="208906" y="324177"/>
                  </a:lnTo>
                  <a:lnTo>
                    <a:pt x="248332" y="307540"/>
                  </a:lnTo>
                  <a:lnTo>
                    <a:pt x="281734" y="281734"/>
                  </a:lnTo>
                  <a:lnTo>
                    <a:pt x="307540" y="248332"/>
                  </a:lnTo>
                  <a:lnTo>
                    <a:pt x="324177" y="208906"/>
                  </a:lnTo>
                  <a:lnTo>
                    <a:pt x="330072" y="165030"/>
                  </a:lnTo>
                  <a:lnTo>
                    <a:pt x="324177" y="121159"/>
                  </a:lnTo>
                  <a:lnTo>
                    <a:pt x="307540" y="81736"/>
                  </a:lnTo>
                  <a:lnTo>
                    <a:pt x="281734" y="48336"/>
                  </a:lnTo>
                  <a:lnTo>
                    <a:pt x="248332" y="22531"/>
                  </a:lnTo>
                  <a:lnTo>
                    <a:pt x="208906" y="5895"/>
                  </a:lnTo>
                  <a:lnTo>
                    <a:pt x="16503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128" name="object 128"/>
            <p:cNvSpPr/>
            <p:nvPr/>
          </p:nvSpPr>
          <p:spPr>
            <a:xfrm>
              <a:off x="1121" y="7966"/>
              <a:ext cx="520" cy="520"/>
            </a:xfrm>
            <a:custGeom>
              <a:avLst/>
              <a:gdLst/>
              <a:ahLst/>
              <a:cxnLst/>
              <a:rect l="l" t="t" r="r" b="b"/>
              <a:pathLst>
                <a:path w="330200" h="330200">
                  <a:moveTo>
                    <a:pt x="165030" y="0"/>
                  </a:moveTo>
                  <a:lnTo>
                    <a:pt x="121159" y="5895"/>
                  </a:lnTo>
                  <a:lnTo>
                    <a:pt x="81736" y="22532"/>
                  </a:lnTo>
                  <a:lnTo>
                    <a:pt x="48336" y="48337"/>
                  </a:lnTo>
                  <a:lnTo>
                    <a:pt x="22531" y="81739"/>
                  </a:lnTo>
                  <a:lnTo>
                    <a:pt x="5895" y="121165"/>
                  </a:lnTo>
                  <a:lnTo>
                    <a:pt x="0" y="165041"/>
                  </a:lnTo>
                  <a:lnTo>
                    <a:pt x="5895" y="208912"/>
                  </a:lnTo>
                  <a:lnTo>
                    <a:pt x="22531" y="248335"/>
                  </a:lnTo>
                  <a:lnTo>
                    <a:pt x="48336" y="281735"/>
                  </a:lnTo>
                  <a:lnTo>
                    <a:pt x="81736" y="307540"/>
                  </a:lnTo>
                  <a:lnTo>
                    <a:pt x="121159" y="324177"/>
                  </a:lnTo>
                  <a:lnTo>
                    <a:pt x="165030" y="330072"/>
                  </a:lnTo>
                  <a:lnTo>
                    <a:pt x="208906" y="324177"/>
                  </a:lnTo>
                  <a:lnTo>
                    <a:pt x="248332" y="307540"/>
                  </a:lnTo>
                  <a:lnTo>
                    <a:pt x="281734" y="281735"/>
                  </a:lnTo>
                  <a:lnTo>
                    <a:pt x="307540" y="248335"/>
                  </a:lnTo>
                  <a:lnTo>
                    <a:pt x="324177" y="208912"/>
                  </a:lnTo>
                  <a:lnTo>
                    <a:pt x="330072" y="165041"/>
                  </a:lnTo>
                  <a:lnTo>
                    <a:pt x="324177" y="121165"/>
                  </a:lnTo>
                  <a:lnTo>
                    <a:pt x="307540" y="81739"/>
                  </a:lnTo>
                  <a:lnTo>
                    <a:pt x="281734" y="48337"/>
                  </a:lnTo>
                  <a:lnTo>
                    <a:pt x="248332" y="22532"/>
                  </a:lnTo>
                  <a:lnTo>
                    <a:pt x="208906" y="5895"/>
                  </a:lnTo>
                  <a:lnTo>
                    <a:pt x="16503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  <p:sp>
          <p:nvSpPr>
            <p:cNvPr id="129" name="object 129"/>
            <p:cNvSpPr/>
            <p:nvPr/>
          </p:nvSpPr>
          <p:spPr>
            <a:xfrm>
              <a:off x="4418" y="10588"/>
              <a:ext cx="520" cy="520"/>
            </a:xfrm>
            <a:custGeom>
              <a:avLst/>
              <a:gdLst/>
              <a:ahLst/>
              <a:cxnLst/>
              <a:rect l="l" t="t" r="r" b="b"/>
              <a:pathLst>
                <a:path w="330200" h="330200">
                  <a:moveTo>
                    <a:pt x="165030" y="0"/>
                  </a:moveTo>
                  <a:lnTo>
                    <a:pt x="121159" y="5895"/>
                  </a:lnTo>
                  <a:lnTo>
                    <a:pt x="81736" y="22531"/>
                  </a:lnTo>
                  <a:lnTo>
                    <a:pt x="48336" y="48336"/>
                  </a:lnTo>
                  <a:lnTo>
                    <a:pt x="22531" y="81736"/>
                  </a:lnTo>
                  <a:lnTo>
                    <a:pt x="5895" y="121159"/>
                  </a:lnTo>
                  <a:lnTo>
                    <a:pt x="0" y="165030"/>
                  </a:lnTo>
                  <a:lnTo>
                    <a:pt x="5895" y="208906"/>
                  </a:lnTo>
                  <a:lnTo>
                    <a:pt x="22531" y="248332"/>
                  </a:lnTo>
                  <a:lnTo>
                    <a:pt x="48336" y="281734"/>
                  </a:lnTo>
                  <a:lnTo>
                    <a:pt x="81736" y="307540"/>
                  </a:lnTo>
                  <a:lnTo>
                    <a:pt x="121159" y="324177"/>
                  </a:lnTo>
                  <a:lnTo>
                    <a:pt x="165030" y="330072"/>
                  </a:lnTo>
                  <a:lnTo>
                    <a:pt x="208906" y="324177"/>
                  </a:lnTo>
                  <a:lnTo>
                    <a:pt x="248332" y="307540"/>
                  </a:lnTo>
                  <a:lnTo>
                    <a:pt x="281734" y="281734"/>
                  </a:lnTo>
                  <a:lnTo>
                    <a:pt x="307540" y="248332"/>
                  </a:lnTo>
                  <a:lnTo>
                    <a:pt x="324177" y="208906"/>
                  </a:lnTo>
                  <a:lnTo>
                    <a:pt x="330072" y="165030"/>
                  </a:lnTo>
                  <a:lnTo>
                    <a:pt x="324177" y="121159"/>
                  </a:lnTo>
                  <a:lnTo>
                    <a:pt x="307540" y="81736"/>
                  </a:lnTo>
                  <a:lnTo>
                    <a:pt x="281734" y="48336"/>
                  </a:lnTo>
                  <a:lnTo>
                    <a:pt x="248332" y="22531"/>
                  </a:lnTo>
                  <a:lnTo>
                    <a:pt x="208906" y="5895"/>
                  </a:lnTo>
                  <a:lnTo>
                    <a:pt x="16503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75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GFP_vba</Template>
  <TotalTime>0</TotalTime>
  <Words>0</Words>
  <Application>WPS Presentation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ＭＳ Ｐゴシック</vt:lpstr>
      <vt:lpstr>Wingdings</vt:lpstr>
      <vt:lpstr>Meiryo UI</vt:lpstr>
      <vt:lpstr>Microsoft YaHei</vt:lpstr>
      <vt:lpstr>ＭＳ Ｐゴシック</vt:lpstr>
      <vt:lpstr>Arial Unicode MS</vt:lpstr>
      <vt:lpstr>游ゴシック</vt:lpstr>
      <vt:lpstr>Calibri</vt:lpstr>
      <vt:lpstr>Office テーマ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kitamura-t</cp:lastModifiedBy>
  <cp:revision>6</cp:revision>
  <dcterms:created xsi:type="dcterms:W3CDTF">2020-10-23T02:18:00Z</dcterms:created>
  <dcterms:modified xsi:type="dcterms:W3CDTF">2020-12-04T08:41:57Z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1041-11.8.2.8500</vt:lpwstr>
  </property>
</Properties>
</file>