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5327650" cy="359981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133"/>
        <p:guide pos="16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215" y="857250"/>
            <a:ext cx="3425571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形 2" descr="①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45" y="-635"/>
            <a:ext cx="5316855" cy="359600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504" y="191734"/>
            <a:ext cx="4597942" cy="6960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504" y="958671"/>
            <a:ext cx="4597942" cy="2284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502" y="3337836"/>
            <a:ext cx="1199465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5879" y="3337836"/>
            <a:ext cx="1799192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4979" y="3337836"/>
            <a:ext cx="1199465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80695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120015" indent="-120015" algn="l" defTabSz="480695" rtl="0" eaLnBrk="1" latinLnBrk="0" hangingPunct="1">
        <a:lnSpc>
          <a:spcPct val="90000"/>
        </a:lnSpc>
        <a:spcBef>
          <a:spcPct val="106000"/>
        </a:spcBef>
        <a:buFont typeface="Arial" panose="020B0604020202020204" pitchFamily="34" charset="0"/>
        <a:buChar char="•"/>
        <a:defRPr kumimoji="1" sz="147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36004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5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60007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83947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07950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131953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5956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79959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3962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3876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69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1945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3954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7957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1960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2020-10-23T02:18:00Z</dcterms:created>
  <dcterms:modified xsi:type="dcterms:W3CDTF">2020-12-09T04:55:26Z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