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0" r:id="rId3"/>
    <p:sldId id="271" r:id="rId4"/>
    <p:sldId id="272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Hei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111111"/>
    <a:srgbClr val="0033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27"/>
        <p:guide orient="horz" pos="164"/>
        <p:guide orient="horz" pos="4110"/>
        <p:guide orient="horz" pos="709"/>
        <p:guide pos="295"/>
        <p:guide pos="5465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1557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ctr"/>
          <a:lstStyle>
            <a:lvl1pPr lvl="0" algn="ctr">
              <a:defRPr sz="32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>
            <a:spLocks noGrp="1"/>
          </p:cNvSpPr>
          <p:nvPr>
            <p:ph type="subTitle" idx="1" hasCustomPrompt="1"/>
          </p:nvPr>
        </p:nvSpPr>
        <p:spPr>
          <a:xfrm>
            <a:off x="1371600" y="3429000"/>
            <a:ext cx="6400800" cy="7683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anchor="t"/>
          <a:lstStyle>
            <a:lvl1pPr marL="0" lvl="0" indent="0" algn="ctr">
              <a:buNone/>
              <a:defRPr>
                <a:solidFill>
                  <a:schemeClr val="bg1"/>
                </a:solidFill>
                <a:latin typeface="Meiryo UI" panose="020B0604030504040204" charset="-128"/>
                <a:ea typeface="Meiryo UI" panose="020B0604030504040204" charset="-128"/>
              </a:defRPr>
            </a:lvl1pPr>
            <a:lvl2pPr marL="457200" lvl="1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2pPr>
            <a:lvl3pPr marL="914400" lvl="2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3pPr>
            <a:lvl4pPr marL="1371600" lvl="3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4pPr>
            <a:lvl5pPr marL="1828800" lvl="4" indent="0" algn="ctr">
              <a:buNone/>
              <a:defRPr>
                <a:solidFill>
                  <a:schemeClr val="bg1"/>
                </a:solidFill>
                <a:ea typeface="ＭＳ Ｐゴシック" panose="020B0600070205080204" pitchFamily="2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</p:spTree>
  </p:cSld>
  <p:clrMapOvr>
    <a:masterClrMapping/>
  </p:clrMapOvr>
  <p:transition>
    <p:fade/>
  </p:transition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268413"/>
            <a:ext cx="4032504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268413"/>
            <a:ext cx="4032504" cy="485775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>
            <a:spLocks noGrp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Rectangle 7"/>
          <p:cNvSpPr/>
          <p:nvPr/>
        </p:nvSpPr>
        <p:spPr>
          <a:xfrm>
            <a:off x="7286625" y="363538"/>
            <a:ext cx="1389063" cy="34925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DDDDDD"/>
              </a:gs>
            </a:gsLst>
            <a:lin ang="0" scaled="1"/>
            <a:tileRect/>
          </a:gradFill>
          <a:ln w="9525" cap="flat" cmpd="sng">
            <a:solidFill>
              <a:srgbClr val="969696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 eaLnBrk="0" hangingPunct="0"/>
            <a:r>
              <a:rPr lang="de-DE" altLang="en-US" sz="1400" b="1" dirty="0">
                <a:latin typeface="Meiryo UI" panose="020B0604030504040204" charset="-128"/>
                <a:ea typeface="Meiryo UI" panose="020B0604030504040204" charset="-128"/>
              </a:rPr>
              <a:t>LOGO</a:t>
            </a:r>
            <a:endParaRPr lang="de-DE" altLang="en-US" sz="1400" b="1" dirty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/>
  <p:txStyles>
    <p:title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6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16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16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6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Hei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>
            <a:spLocks noGrp="1"/>
          </p:cNvSpPr>
          <p:nvPr>
            <p:ph type="ctrTitle"/>
          </p:nvPr>
        </p:nvSpPr>
        <p:spPr>
          <a:xfrm>
            <a:off x="684213" y="2349500"/>
            <a:ext cx="7772400" cy="938213"/>
          </a:xfrm>
        </p:spPr>
        <p:txBody>
          <a:bodyPr wrap="square" anchor="ctr"/>
          <a:p>
            <a:pPr defTabSz="914400">
              <a:buSzPct val="100000"/>
            </a:pPr>
            <a:r>
              <a:rPr lang="en-US" altLang="ja-JP" b="1">
                <a:sym typeface="+mn-ea"/>
              </a:rPr>
              <a:t>PRESENTATION TEMPLATE</a:t>
            </a:r>
            <a:endParaRPr lang="en-US" altLang="ja-JP" b="1" kern="1200" baseline="0">
              <a:sym typeface="+mn-ea"/>
            </a:endParaRPr>
          </a:p>
        </p:txBody>
      </p:sp>
      <p:sp>
        <p:nvSpPr>
          <p:cNvPr id="4099" name="サブタイトル 4098"/>
          <p:cNvSpPr>
            <a:spLocks noGrp="1"/>
          </p:cNvSpPr>
          <p:nvPr>
            <p:ph type="subTitle" idx="1"/>
          </p:nvPr>
        </p:nvSpPr>
        <p:spPr>
          <a:xfrm>
            <a:off x="1370013" y="3357563"/>
            <a:ext cx="6400800" cy="766762"/>
          </a:xfrm>
        </p:spPr>
        <p:txBody>
          <a:bodyPr wrap="square" anchor="t"/>
          <a:p>
            <a:pPr defTabSz="914400">
              <a:buSzPct val="100000"/>
            </a:pPr>
            <a:r>
              <a:rPr lang="en-US" kern="1200" baseline="0"/>
              <a:t>Subtitle</a:t>
            </a:r>
            <a:endParaRPr lang="en-US" kern="1200" baseline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>
            <a:spLocks noGrp="1"/>
          </p:cNvSpPr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/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ym typeface="+mn-ea"/>
              </a:rPr>
              <a:t>テキストを入力</a:t>
            </a:r>
            <a:endParaRPr lang="ja-JP" altLang="en-US">
              <a:sym typeface="+mn-ea"/>
            </a:endParaRPr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r>
              <a:rPr lang="ja-JP" altLang="en-US">
                <a:sym typeface="+mn-ea"/>
              </a:rPr>
              <a:t>テキストを入力</a:t>
            </a:r>
            <a:endParaRPr lang="ja-JP" altLang="en-US"/>
          </a:p>
          <a:p>
            <a:endParaRPr lang="ja-JP" altLang="en-US"/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抽象的（015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80808"/>
      </a:hlink>
      <a:folHlink>
        <a:srgbClr val="0000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F8F8F8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80808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>在屏幕上显示</PresentationFormat>
  <Paragraphs>23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ＭＳ Ｐゴシック</vt:lpstr>
      <vt:lpstr>Wingdings</vt:lpstr>
      <vt:lpstr>SimHei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抽象的（015）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2021-10-13T06:46:00Z</cp:lastPrinted>
  <dcterms:created xsi:type="dcterms:W3CDTF">2021-10-19T07:24:42Z</dcterms:created>
  <dcterms:modified xsi:type="dcterms:W3CDTF">2021-10-19T07:24:42Z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