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b="1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ＭＳ Ｐゴシック" panose="020B0600070205080204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371600" y="3886200"/>
            <a:ext cx="6400800" cy="1198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1pPr>
            <a:lvl2pPr marL="457200" lvl="1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2pPr>
            <a:lvl3pPr marL="914400" lvl="2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3pPr>
            <a:lvl4pPr marL="1371600" lvl="3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4pPr>
            <a:lvl5pPr marL="1828800" lvl="4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b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b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 b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/>
        <p:txBody>
          <a:bodyPr anchor="ctr"/>
          <a:p>
            <a:pPr defTabSz="914400">
              <a:buSzPct val="100000"/>
            </a:pPr>
            <a:r>
              <a:rPr lang="en-US" altLang="ja-JP">
                <a:ea typeface="Meiryo UI" panose="020B0604030504040204" charset="-128"/>
                <a:sym typeface="+mn-ea"/>
              </a:rPr>
              <a:t>PRESENTATION TEMPLATE</a:t>
            </a:r>
            <a:endParaRPr lang="en-US" altLang="ja-JP" b="0" kern="1200" baseline="0">
              <a:ea typeface="Meiryo UI" panose="020B0604030504040204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371600" y="3644900"/>
            <a:ext cx="6400800" cy="1200150"/>
          </a:xfrm>
        </p:spPr>
        <p:txBody>
          <a:bodyPr anchor="ctr"/>
          <a:p>
            <a:pPr defTabSz="914400">
              <a:buSzPct val="100000"/>
            </a:pPr>
            <a:r>
              <a:rPr lang="en-US" kern="1200" baseline="0">
                <a:ea typeface="Meiryo UI" panose="020B0604030504040204" charset="-128"/>
              </a:rPr>
              <a:t>Subtitle</a:t>
            </a:r>
            <a:endParaRPr lang="en-US" kern="1200" baseline="0"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09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ＭＳ Ｐゴシック</vt:lpstr>
      <vt:lpstr>Wingdings</vt:lpstr>
      <vt:lpstr>SimSun</vt:lpstr>
      <vt:lpstr>YuGothic Medium</vt:lpstr>
      <vt:lpstr>Yu Gothic UI</vt:lpstr>
      <vt:lpstr>YuGothic Bold</vt:lpstr>
      <vt:lpstr>Microsoft YaHei</vt:lpstr>
      <vt:lpstr>ＭＳ Ｐゴシック</vt:lpstr>
      <vt:lpstr>Arial Unicode MS</vt:lpstr>
      <vt:lpstr>Calibri</vt:lpstr>
      <vt:lpstr>Meiryo UI</vt:lpstr>
      <vt:lpstr>抽象的（009）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2021-10-13T01:17:00Z</cp:lastPrinted>
  <dcterms:created xsi:type="dcterms:W3CDTF">2021-10-15T07:19:59Z</dcterms:created>
  <dcterms:modified xsi:type="dcterms:W3CDTF">2021-10-15T07:19:59Z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