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58" r:id="rId3"/>
    <p:sldId id="259" r:id="rId5"/>
    <p:sldId id="260" r:id="rId6"/>
    <p:sldId id="264" r:id="rId7"/>
    <p:sldId id="272" r:id="rId8"/>
    <p:sldId id="276" r:id="rId9"/>
    <p:sldId id="277" r:id="rId10"/>
    <p:sldId id="285" r:id="rId11"/>
    <p:sldId id="320" r:id="rId12"/>
    <p:sldId id="265" r:id="rId13"/>
    <p:sldId id="270" r:id="rId14"/>
    <p:sldId id="273" r:id="rId15"/>
    <p:sldId id="279" r:id="rId16"/>
    <p:sldId id="283" r:id="rId17"/>
    <p:sldId id="321" r:id="rId18"/>
    <p:sldId id="266" r:id="rId19"/>
    <p:sldId id="268" r:id="rId20"/>
    <p:sldId id="274" r:id="rId21"/>
    <p:sldId id="281" r:id="rId22"/>
    <p:sldId id="286" r:id="rId23"/>
    <p:sldId id="322" r:id="rId24"/>
    <p:sldId id="267" r:id="rId25"/>
    <p:sldId id="271" r:id="rId26"/>
    <p:sldId id="275" r:id="rId27"/>
    <p:sldId id="284" r:id="rId28"/>
    <p:sldId id="287" r:id="rId29"/>
    <p:sldId id="288" r:id="rId3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829"/>
    <a:srgbClr val="3C3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680" y="296"/>
      </p:cViewPr>
      <p:guideLst>
        <p:guide orient="horz" pos="2064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C05EE22-3C2C-4104-8805-CD059CD688CB}" type="slidenum">
              <a:rPr lang="zh-CN" altLang="en-US"/>
            </a:fld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8784A38-BCC7-4ADC-855D-CC408AFD1F0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スライドイメージプレースホルダ 1"/>
          <p:cNvSpPr>
            <a:spLocks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146" name="文字列プレースホルダ 2"/>
          <p:cNvSpPr>
            <a:spLocks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r>
              <a:rPr lang="zh-CN" altLang="en-US" noProof="1">
                <a:sym typeface="+mn-ea"/>
              </a:rPr>
              <a:t>Click here to edit the master title style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eiryo UI" panose="020B0604030504040204" charset="-128"/>
                <a:ea typeface="Meiryo UI" panose="020B060403050404020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>
                <a:sym typeface="+mn-ea"/>
              </a:rPr>
              <a:t>Click here to edit the master subtitle style</a:t>
            </a:r>
            <a:endParaRPr lang="zh-CN" altLang="en-US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9D370-0BD9-4754-AE33-B2BBD72535A4}" type="slidenum">
              <a:rPr lang="zh-CN" altLang="en-US"/>
            </a:fld>
            <a:endParaRPr lang="zh-CN" altLang="en-US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Click here to edit the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1"/>
            <a:r>
              <a:rPr lang="zh-CN" altLang="en-US"/>
              <a:t>Click here to edit the master text style</a:t>
            </a:r>
            <a:endParaRPr lang="zh-CN" altLang="en-US"/>
          </a:p>
          <a:p>
            <a:pPr lvl="1"/>
            <a:r>
              <a:rPr lang="zh-CN" altLang="en-US"/>
              <a:t>The second level</a:t>
            </a:r>
            <a:endParaRPr lang="zh-CN" altLang="en-US"/>
          </a:p>
          <a:p>
            <a:pPr lvl="2"/>
            <a:r>
              <a:rPr lang="zh-CN" altLang="en-US"/>
              <a:t>The third level</a:t>
            </a:r>
            <a:endParaRPr lang="zh-CN" altLang="en-US"/>
          </a:p>
          <a:p>
            <a:pPr lvl="3"/>
            <a:r>
              <a:rPr lang="zh-CN" altLang="en-US"/>
              <a:t>The 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CDB680E8-2320-4DF2-A797-9AAEC0BD5C61}" type="slidenum">
              <a:rPr lang="zh-CN" altLang="en-US"/>
            </a:fld>
            <a:endParaRPr lang="zh-CN" altLang="en-US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wip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charset="-128"/>
          <a:ea typeface="Meiryo UI" panose="020B060403050404020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charset="-128"/>
          <a:ea typeface="Meiryo UI" panose="020B060403050404020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charset="-128"/>
          <a:ea typeface="Meiryo UI" panose="020B060403050404020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charset="-128"/>
          <a:ea typeface="Meiryo UI" panose="020B060403050404020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charset="-128"/>
          <a:ea typeface="Meiryo UI" panose="020B060403050404020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charset="-128"/>
          <a:ea typeface="Meiryo UI" panose="020B060403050404020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charset="-128"/>
          <a:ea typeface="Meiryo UI" panose="020B060403050404020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charset="-128"/>
          <a:ea typeface="Meiryo UI" panose="020B060403050404020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5122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1358900"/>
            <a:ext cx="52514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6"/>
          <p:cNvSpPr txBox="1">
            <a:spLocks noChangeArrowheads="1"/>
          </p:cNvSpPr>
          <p:nvPr/>
        </p:nvSpPr>
        <p:spPr bwMode="auto">
          <a:xfrm>
            <a:off x="682625" y="1930400"/>
            <a:ext cx="61896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80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BUSINESS</a:t>
            </a:r>
            <a:endParaRPr lang="en-US" altLang="zh-CN" sz="80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744538" y="3059113"/>
            <a:ext cx="5133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REPORT Presentation</a:t>
            </a:r>
            <a:endParaRPr lang="en-US" altLang="zh-CN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455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pitchFamily="2" charset="-122"/>
            </a:endParaRPr>
          </a:p>
        </p:txBody>
      </p:sp>
      <p:cxnSp>
        <p:nvCxnSpPr>
          <p:cNvPr id="3" name="Straight Connector 9"/>
          <p:cNvCxnSpPr/>
          <p:nvPr/>
        </p:nvCxnSpPr>
        <p:spPr>
          <a:xfrm flipV="1">
            <a:off x="6223000" y="2008188"/>
            <a:ext cx="0" cy="3376612"/>
          </a:xfrm>
          <a:prstGeom prst="line">
            <a:avLst/>
          </a:prstGeom>
          <a:ln w="3175" cmpd="sng">
            <a:solidFill>
              <a:srgbClr val="1718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87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008188"/>
            <a:ext cx="3824288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矩形 4"/>
          <p:cNvSpPr>
            <a:spLocks noChangeArrowheads="1"/>
          </p:cNvSpPr>
          <p:nvPr/>
        </p:nvSpPr>
        <p:spPr bwMode="auto">
          <a:xfrm>
            <a:off x="6781800" y="2360613"/>
            <a:ext cx="37338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size.Please read the instructions and more work at the end of the manual template.</a:t>
            </a:r>
            <a:endParaRPr lang="zh-CN" altLang="en-US" sz="14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6781800" y="2073275"/>
            <a:ext cx="1581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6390" name="矩形 6"/>
          <p:cNvSpPr>
            <a:spLocks noChangeArrowheads="1"/>
          </p:cNvSpPr>
          <p:nvPr/>
        </p:nvSpPr>
        <p:spPr bwMode="auto">
          <a:xfrm>
            <a:off x="6781800" y="4349750"/>
            <a:ext cx="37338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size.Please read the instructions and more work at the end of the manual template.</a:t>
            </a:r>
            <a:endParaRPr lang="zh-CN" altLang="en-US" sz="14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6781800" y="4057650"/>
            <a:ext cx="1639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546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pitchFamily="2" charset="-122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5346700" y="1666875"/>
            <a:ext cx="1377950" cy="1976438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3C3E6C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4038600" y="2925763"/>
            <a:ext cx="1935163" cy="1417637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171829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4738688" y="3881438"/>
            <a:ext cx="1647825" cy="1806575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3C3E6C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6078538" y="3803650"/>
            <a:ext cx="1357312" cy="1871663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3C3E6C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6213475" y="2925763"/>
            <a:ext cx="1954213" cy="1239837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171829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206"/>
          <p:cNvSpPr>
            <a:spLocks noEditPoints="1"/>
          </p:cNvSpPr>
          <p:nvPr/>
        </p:nvSpPr>
        <p:spPr bwMode="auto">
          <a:xfrm>
            <a:off x="5856288" y="2427288"/>
            <a:ext cx="427037" cy="427037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70"/>
          <p:cNvSpPr>
            <a:spLocks noEditPoints="1"/>
          </p:cNvSpPr>
          <p:nvPr/>
        </p:nvSpPr>
        <p:spPr bwMode="auto">
          <a:xfrm>
            <a:off x="7085013" y="3252788"/>
            <a:ext cx="417512" cy="352425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237163" y="4583113"/>
            <a:ext cx="436562" cy="423862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45"/>
          <p:cNvSpPr>
            <a:spLocks noEditPoints="1"/>
          </p:cNvSpPr>
          <p:nvPr/>
        </p:nvSpPr>
        <p:spPr bwMode="auto">
          <a:xfrm>
            <a:off x="6565900" y="4497388"/>
            <a:ext cx="490538" cy="531812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77"/>
          <p:cNvSpPr>
            <a:spLocks noEditPoints="1"/>
          </p:cNvSpPr>
          <p:nvPr/>
        </p:nvSpPr>
        <p:spPr bwMode="auto">
          <a:xfrm>
            <a:off x="4879975" y="3276600"/>
            <a:ext cx="439738" cy="463550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1706563" y="5118100"/>
            <a:ext cx="2670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7421" name="TextBox 13"/>
          <p:cNvSpPr txBox="1">
            <a:spLocks noChangeArrowheads="1"/>
          </p:cNvSpPr>
          <p:nvPr/>
        </p:nvSpPr>
        <p:spPr bwMode="auto">
          <a:xfrm>
            <a:off x="974725" y="3276600"/>
            <a:ext cx="26939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7422" name="TextBox 13"/>
          <p:cNvSpPr txBox="1">
            <a:spLocks noChangeArrowheads="1"/>
          </p:cNvSpPr>
          <p:nvPr/>
        </p:nvSpPr>
        <p:spPr bwMode="auto">
          <a:xfrm>
            <a:off x="6550025" y="1309688"/>
            <a:ext cx="26733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7423" name="TextBox 13"/>
          <p:cNvSpPr txBox="1">
            <a:spLocks noChangeArrowheads="1"/>
          </p:cNvSpPr>
          <p:nvPr/>
        </p:nvSpPr>
        <p:spPr bwMode="auto">
          <a:xfrm>
            <a:off x="8402638" y="3119438"/>
            <a:ext cx="27193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7424" name="TextBox 13"/>
          <p:cNvSpPr txBox="1">
            <a:spLocks noChangeArrowheads="1"/>
          </p:cNvSpPr>
          <p:nvPr/>
        </p:nvSpPr>
        <p:spPr bwMode="auto">
          <a:xfrm>
            <a:off x="7615238" y="5070475"/>
            <a:ext cx="27416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7425" name="TextBox 13"/>
          <p:cNvSpPr txBox="1">
            <a:spLocks noChangeArrowheads="1"/>
          </p:cNvSpPr>
          <p:nvPr/>
        </p:nvSpPr>
        <p:spPr bwMode="auto">
          <a:xfrm>
            <a:off x="2432050" y="47831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7426" name="TextBox 13"/>
          <p:cNvSpPr txBox="1">
            <a:spLocks noChangeArrowheads="1"/>
          </p:cNvSpPr>
          <p:nvPr/>
        </p:nvSpPr>
        <p:spPr bwMode="auto">
          <a:xfrm>
            <a:off x="1706563" y="2925763"/>
            <a:ext cx="1954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7427" name="TextBox 13"/>
          <p:cNvSpPr txBox="1">
            <a:spLocks noChangeArrowheads="1"/>
          </p:cNvSpPr>
          <p:nvPr/>
        </p:nvSpPr>
        <p:spPr bwMode="auto">
          <a:xfrm>
            <a:off x="7615238" y="4760913"/>
            <a:ext cx="1954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7428" name="TextBox 13"/>
          <p:cNvSpPr txBox="1">
            <a:spLocks noChangeArrowheads="1"/>
          </p:cNvSpPr>
          <p:nvPr/>
        </p:nvSpPr>
        <p:spPr bwMode="auto">
          <a:xfrm>
            <a:off x="8402638" y="28019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7429" name="TextBox 13"/>
          <p:cNvSpPr txBox="1">
            <a:spLocks noChangeArrowheads="1"/>
          </p:cNvSpPr>
          <p:nvPr/>
        </p:nvSpPr>
        <p:spPr bwMode="auto">
          <a:xfrm>
            <a:off x="6526213" y="104298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351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pitchFamily="2" charset="-122"/>
            </a:endParaRPr>
          </a:p>
        </p:txBody>
      </p:sp>
      <p:pic>
        <p:nvPicPr>
          <p:cNvPr id="18434" name="Picture 6" descr="Laptop Mask 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282825"/>
            <a:ext cx="5056188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角三角形 3"/>
          <p:cNvSpPr/>
          <p:nvPr/>
        </p:nvSpPr>
        <p:spPr>
          <a:xfrm>
            <a:off x="1358900" y="2459038"/>
            <a:ext cx="3843338" cy="2454275"/>
          </a:xfrm>
          <a:prstGeom prst="rtTriangle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5" name="直角三角形 4"/>
          <p:cNvSpPr/>
          <p:nvPr/>
        </p:nvSpPr>
        <p:spPr>
          <a:xfrm flipH="1" flipV="1">
            <a:off x="1350963" y="2451100"/>
            <a:ext cx="3843337" cy="2452688"/>
          </a:xfrm>
          <a:prstGeom prst="rtTriangle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8437" name="Oval 298"/>
          <p:cNvSpPr>
            <a:spLocks noChangeArrowheads="1"/>
          </p:cNvSpPr>
          <p:nvPr/>
        </p:nvSpPr>
        <p:spPr bwMode="auto">
          <a:xfrm>
            <a:off x="3198813" y="3825875"/>
            <a:ext cx="87312" cy="873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8438" name="Oval 299"/>
          <p:cNvSpPr>
            <a:spLocks noChangeArrowheads="1"/>
          </p:cNvSpPr>
          <p:nvPr/>
        </p:nvSpPr>
        <p:spPr bwMode="auto">
          <a:xfrm>
            <a:off x="3403600" y="3825875"/>
            <a:ext cx="87313" cy="873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8439" name="Freeform 300"/>
          <p:cNvSpPr>
            <a:spLocks noChangeArrowheads="1"/>
          </p:cNvSpPr>
          <p:nvPr/>
        </p:nvSpPr>
        <p:spPr bwMode="auto">
          <a:xfrm>
            <a:off x="2962275" y="3427413"/>
            <a:ext cx="555625" cy="365125"/>
          </a:xfrm>
          <a:custGeom>
            <a:avLst/>
            <a:gdLst>
              <a:gd name="T0" fmla="*/ 256 w 266"/>
              <a:gd name="T1" fmla="*/ 153 h 174"/>
              <a:gd name="T2" fmla="*/ 113 w 266"/>
              <a:gd name="T3" fmla="*/ 153 h 174"/>
              <a:gd name="T4" fmla="*/ 64 w 266"/>
              <a:gd name="T5" fmla="*/ 7 h 174"/>
              <a:gd name="T6" fmla="*/ 54 w 266"/>
              <a:gd name="T7" fmla="*/ 0 h 174"/>
              <a:gd name="T8" fmla="*/ 11 w 266"/>
              <a:gd name="T9" fmla="*/ 0 h 174"/>
              <a:gd name="T10" fmla="*/ 0 w 266"/>
              <a:gd name="T11" fmla="*/ 10 h 174"/>
              <a:gd name="T12" fmla="*/ 11 w 266"/>
              <a:gd name="T13" fmla="*/ 21 h 174"/>
              <a:gd name="T14" fmla="*/ 47 w 266"/>
              <a:gd name="T15" fmla="*/ 21 h 174"/>
              <a:gd name="T16" fmla="*/ 96 w 266"/>
              <a:gd name="T17" fmla="*/ 167 h 174"/>
              <a:gd name="T18" fmla="*/ 106 w 266"/>
              <a:gd name="T19" fmla="*/ 174 h 174"/>
              <a:gd name="T20" fmla="*/ 256 w 266"/>
              <a:gd name="T21" fmla="*/ 174 h 174"/>
              <a:gd name="T22" fmla="*/ 266 w 266"/>
              <a:gd name="T23" fmla="*/ 164 h 174"/>
              <a:gd name="T24" fmla="*/ 256 w 266"/>
              <a:gd name="T25" fmla="*/ 15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6" h="174">
                <a:moveTo>
                  <a:pt x="256" y="153"/>
                </a:moveTo>
                <a:cubicBezTo>
                  <a:pt x="113" y="153"/>
                  <a:pt x="113" y="153"/>
                  <a:pt x="113" y="153"/>
                </a:cubicBezTo>
                <a:cubicBezTo>
                  <a:pt x="64" y="7"/>
                  <a:pt x="64" y="7"/>
                  <a:pt x="64" y="7"/>
                </a:cubicBezTo>
                <a:cubicBezTo>
                  <a:pt x="63" y="3"/>
                  <a:pt x="59" y="0"/>
                  <a:pt x="5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6"/>
                  <a:pt x="5" y="21"/>
                  <a:pt x="11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96" y="167"/>
                  <a:pt x="96" y="167"/>
                  <a:pt x="96" y="167"/>
                </a:cubicBezTo>
                <a:cubicBezTo>
                  <a:pt x="97" y="171"/>
                  <a:pt x="101" y="174"/>
                  <a:pt x="106" y="174"/>
                </a:cubicBezTo>
                <a:cubicBezTo>
                  <a:pt x="256" y="174"/>
                  <a:pt x="256" y="174"/>
                  <a:pt x="256" y="174"/>
                </a:cubicBezTo>
                <a:cubicBezTo>
                  <a:pt x="262" y="174"/>
                  <a:pt x="266" y="169"/>
                  <a:pt x="266" y="164"/>
                </a:cubicBezTo>
                <a:cubicBezTo>
                  <a:pt x="266" y="158"/>
                  <a:pt x="262" y="153"/>
                  <a:pt x="256" y="1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8440" name="Freeform 301"/>
          <p:cNvSpPr>
            <a:spLocks noEditPoints="1" noChangeArrowheads="1"/>
          </p:cNvSpPr>
          <p:nvPr/>
        </p:nvSpPr>
        <p:spPr bwMode="auto">
          <a:xfrm>
            <a:off x="3157538" y="3479800"/>
            <a:ext cx="409575" cy="231775"/>
          </a:xfrm>
          <a:custGeom>
            <a:avLst/>
            <a:gdLst>
              <a:gd name="T0" fmla="*/ 185 w 195"/>
              <a:gd name="T1" fmla="*/ 16 h 111"/>
              <a:gd name="T2" fmla="*/ 9 w 195"/>
              <a:gd name="T3" fmla="*/ 0 h 111"/>
              <a:gd name="T4" fmla="*/ 1 w 195"/>
              <a:gd name="T5" fmla="*/ 9 h 111"/>
              <a:gd name="T6" fmla="*/ 32 w 195"/>
              <a:gd name="T7" fmla="*/ 101 h 111"/>
              <a:gd name="T8" fmla="*/ 46 w 195"/>
              <a:gd name="T9" fmla="*/ 111 h 111"/>
              <a:gd name="T10" fmla="*/ 175 w 195"/>
              <a:gd name="T11" fmla="*/ 111 h 111"/>
              <a:gd name="T12" fmla="*/ 187 w 195"/>
              <a:gd name="T13" fmla="*/ 100 h 111"/>
              <a:gd name="T14" fmla="*/ 195 w 195"/>
              <a:gd name="T15" fmla="*/ 27 h 111"/>
              <a:gd name="T16" fmla="*/ 185 w 195"/>
              <a:gd name="T17" fmla="*/ 16 h 111"/>
              <a:gd name="T18" fmla="*/ 96 w 195"/>
              <a:gd name="T19" fmla="*/ 76 h 111"/>
              <a:gd name="T20" fmla="*/ 59 w 195"/>
              <a:gd name="T21" fmla="*/ 76 h 111"/>
              <a:gd name="T22" fmla="*/ 54 w 195"/>
              <a:gd name="T23" fmla="*/ 73 h 111"/>
              <a:gd name="T24" fmla="*/ 43 w 195"/>
              <a:gd name="T25" fmla="*/ 41 h 111"/>
              <a:gd name="T26" fmla="*/ 46 w 195"/>
              <a:gd name="T27" fmla="*/ 38 h 111"/>
              <a:gd name="T28" fmla="*/ 86 w 195"/>
              <a:gd name="T29" fmla="*/ 41 h 111"/>
              <a:gd name="T30" fmla="*/ 90 w 195"/>
              <a:gd name="T31" fmla="*/ 45 h 111"/>
              <a:gd name="T32" fmla="*/ 99 w 195"/>
              <a:gd name="T33" fmla="*/ 73 h 111"/>
              <a:gd name="T34" fmla="*/ 96 w 195"/>
              <a:gd name="T35" fmla="*/ 76 h 111"/>
              <a:gd name="T36" fmla="*/ 162 w 195"/>
              <a:gd name="T37" fmla="*/ 73 h 111"/>
              <a:gd name="T38" fmla="*/ 158 w 195"/>
              <a:gd name="T39" fmla="*/ 76 h 111"/>
              <a:gd name="T40" fmla="*/ 135 w 195"/>
              <a:gd name="T41" fmla="*/ 76 h 111"/>
              <a:gd name="T42" fmla="*/ 131 w 195"/>
              <a:gd name="T43" fmla="*/ 73 h 111"/>
              <a:gd name="T44" fmla="*/ 122 w 195"/>
              <a:gd name="T45" fmla="*/ 48 h 111"/>
              <a:gd name="T46" fmla="*/ 125 w 195"/>
              <a:gd name="T47" fmla="*/ 45 h 111"/>
              <a:gd name="T48" fmla="*/ 161 w 195"/>
              <a:gd name="T49" fmla="*/ 48 h 111"/>
              <a:gd name="T50" fmla="*/ 164 w 195"/>
              <a:gd name="T51" fmla="*/ 51 h 111"/>
              <a:gd name="T52" fmla="*/ 162 w 195"/>
              <a:gd name="T53" fmla="*/ 7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5" h="111">
                <a:moveTo>
                  <a:pt x="185" y="16"/>
                </a:moveTo>
                <a:cubicBezTo>
                  <a:pt x="9" y="0"/>
                  <a:pt x="9" y="0"/>
                  <a:pt x="9" y="0"/>
                </a:cubicBezTo>
                <a:cubicBezTo>
                  <a:pt x="3" y="0"/>
                  <a:pt x="0" y="4"/>
                  <a:pt x="1" y="9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4" y="106"/>
                  <a:pt x="40" y="111"/>
                  <a:pt x="46" y="111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81" y="111"/>
                  <a:pt x="186" y="106"/>
                  <a:pt x="187" y="100"/>
                </a:cubicBezTo>
                <a:cubicBezTo>
                  <a:pt x="195" y="27"/>
                  <a:pt x="195" y="27"/>
                  <a:pt x="195" y="27"/>
                </a:cubicBezTo>
                <a:cubicBezTo>
                  <a:pt x="195" y="21"/>
                  <a:pt x="191" y="16"/>
                  <a:pt x="185" y="16"/>
                </a:cubicBezTo>
                <a:close/>
                <a:moveTo>
                  <a:pt x="96" y="76"/>
                </a:moveTo>
                <a:cubicBezTo>
                  <a:pt x="59" y="76"/>
                  <a:pt x="59" y="76"/>
                  <a:pt x="59" y="76"/>
                </a:cubicBezTo>
                <a:cubicBezTo>
                  <a:pt x="57" y="76"/>
                  <a:pt x="55" y="75"/>
                  <a:pt x="54" y="73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9"/>
                  <a:pt x="44" y="38"/>
                  <a:pt x="46" y="38"/>
                </a:cubicBezTo>
                <a:cubicBezTo>
                  <a:pt x="86" y="41"/>
                  <a:pt x="86" y="41"/>
                  <a:pt x="86" y="41"/>
                </a:cubicBezTo>
                <a:cubicBezTo>
                  <a:pt x="88" y="42"/>
                  <a:pt x="90" y="43"/>
                  <a:pt x="90" y="45"/>
                </a:cubicBezTo>
                <a:cubicBezTo>
                  <a:pt x="99" y="73"/>
                  <a:pt x="99" y="73"/>
                  <a:pt x="99" y="73"/>
                </a:cubicBezTo>
                <a:cubicBezTo>
                  <a:pt x="99" y="75"/>
                  <a:pt x="98" y="76"/>
                  <a:pt x="96" y="76"/>
                </a:cubicBezTo>
                <a:close/>
                <a:moveTo>
                  <a:pt x="162" y="73"/>
                </a:moveTo>
                <a:cubicBezTo>
                  <a:pt x="161" y="75"/>
                  <a:pt x="160" y="76"/>
                  <a:pt x="158" y="76"/>
                </a:cubicBezTo>
                <a:cubicBezTo>
                  <a:pt x="135" y="76"/>
                  <a:pt x="135" y="76"/>
                  <a:pt x="135" y="76"/>
                </a:cubicBezTo>
                <a:cubicBezTo>
                  <a:pt x="133" y="76"/>
                  <a:pt x="131" y="75"/>
                  <a:pt x="131" y="73"/>
                </a:cubicBezTo>
                <a:cubicBezTo>
                  <a:pt x="122" y="48"/>
                  <a:pt x="122" y="48"/>
                  <a:pt x="122" y="48"/>
                </a:cubicBezTo>
                <a:cubicBezTo>
                  <a:pt x="122" y="46"/>
                  <a:pt x="123" y="45"/>
                  <a:pt x="125" y="45"/>
                </a:cubicBezTo>
                <a:cubicBezTo>
                  <a:pt x="161" y="48"/>
                  <a:pt x="161" y="48"/>
                  <a:pt x="161" y="48"/>
                </a:cubicBezTo>
                <a:cubicBezTo>
                  <a:pt x="163" y="48"/>
                  <a:pt x="164" y="50"/>
                  <a:pt x="164" y="51"/>
                </a:cubicBezTo>
                <a:lnTo>
                  <a:pt x="162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749550" y="3097213"/>
            <a:ext cx="1046163" cy="10461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511925" y="3271838"/>
            <a:ext cx="4737100" cy="0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矩形 11"/>
          <p:cNvSpPr>
            <a:spLocks noChangeArrowheads="1"/>
          </p:cNvSpPr>
          <p:nvPr/>
        </p:nvSpPr>
        <p:spPr bwMode="auto">
          <a:xfrm>
            <a:off x="6521450" y="3435350"/>
            <a:ext cx="47275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size.Please read the instructions and more work at the end of the manual template.</a:t>
            </a:r>
            <a:endParaRPr lang="zh-CN" altLang="en-US" sz="140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6521450" y="2759075"/>
            <a:ext cx="275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2800" b="1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5051425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7672388" y="1485900"/>
            <a:ext cx="3271837" cy="2820988"/>
          </a:xfrm>
          <a:prstGeom prst="triangle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" name="等腰三角形 5"/>
          <p:cNvSpPr/>
          <p:nvPr/>
        </p:nvSpPr>
        <p:spPr>
          <a:xfrm flipV="1">
            <a:off x="7578725" y="1117600"/>
            <a:ext cx="3457575" cy="2981325"/>
          </a:xfrm>
          <a:prstGeom prst="triangle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10613" y="1063625"/>
            <a:ext cx="1195387" cy="115888"/>
          </a:xfrm>
          <a:prstGeom prst="rect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9462" name="矩形 7"/>
          <p:cNvSpPr>
            <a:spLocks noChangeArrowheads="1"/>
          </p:cNvSpPr>
          <p:nvPr/>
        </p:nvSpPr>
        <p:spPr bwMode="auto">
          <a:xfrm>
            <a:off x="8658225" y="2112963"/>
            <a:ext cx="1298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20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zh-CN" altLang="zh-CN" sz="120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/>
            <a:r>
              <a:rPr lang="zh-CN" altLang="zh-CN" sz="120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zh-CN" altLang="zh-CN" sz="120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9463" name="矩形 8"/>
          <p:cNvSpPr>
            <a:spLocks noChangeArrowheads="1"/>
          </p:cNvSpPr>
          <p:nvPr/>
        </p:nvSpPr>
        <p:spPr bwMode="auto">
          <a:xfrm>
            <a:off x="8029575" y="1622425"/>
            <a:ext cx="2651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0542588" y="1622425"/>
            <a:ext cx="1654175" cy="2867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9291638" y="-23813"/>
            <a:ext cx="315912" cy="5492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8353425" y="3201988"/>
            <a:ext cx="317500" cy="549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9188450" y="-38100"/>
            <a:ext cx="561975" cy="973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5051425"/>
            <a:ext cx="12192000" cy="184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08075" y="5529263"/>
            <a:ext cx="887413" cy="889000"/>
          </a:xfrm>
          <a:prstGeom prst="ellipse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9470" name="Freeform 93"/>
          <p:cNvSpPr>
            <a:spLocks noEditPoints="1" noChangeArrowheads="1"/>
          </p:cNvSpPr>
          <p:nvPr/>
        </p:nvSpPr>
        <p:spPr bwMode="auto">
          <a:xfrm>
            <a:off x="1373188" y="5700713"/>
            <a:ext cx="357187" cy="479425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9471" name="矩形 16"/>
          <p:cNvSpPr>
            <a:spLocks noChangeArrowheads="1"/>
          </p:cNvSpPr>
          <p:nvPr/>
        </p:nvSpPr>
        <p:spPr bwMode="auto">
          <a:xfrm>
            <a:off x="2408238" y="5745163"/>
            <a:ext cx="70294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r>
              <a:rPr lang="en-US" altLang="zh-CN" sz="14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.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zh-CN" altLang="en-US" sz="14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317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pitchFamily="2" charset="-122"/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9315450" y="4298950"/>
            <a:ext cx="2017713" cy="2508250"/>
          </a:xfrm>
          <a:custGeom>
            <a:avLst/>
            <a:gdLst/>
            <a:ahLst/>
            <a:cxnLst>
              <a:cxn ang="0">
                <a:pos x="912" y="878"/>
              </a:cxn>
              <a:cxn ang="0">
                <a:pos x="912" y="492"/>
              </a:cxn>
              <a:cxn ang="0">
                <a:pos x="449" y="492"/>
              </a:cxn>
              <a:cxn ang="0">
                <a:pos x="449" y="117"/>
              </a:cxn>
              <a:cxn ang="0">
                <a:pos x="336" y="0"/>
              </a:cxn>
              <a:cxn ang="0">
                <a:pos x="190" y="147"/>
              </a:cxn>
              <a:cxn ang="0">
                <a:pos x="190" y="392"/>
              </a:cxn>
              <a:cxn ang="0">
                <a:pos x="102" y="392"/>
              </a:cxn>
              <a:cxn ang="0">
                <a:pos x="102" y="508"/>
              </a:cxn>
              <a:cxn ang="0">
                <a:pos x="0" y="508"/>
              </a:cxn>
              <a:cxn ang="0">
                <a:pos x="0" y="878"/>
              </a:cxn>
              <a:cxn ang="0">
                <a:pos x="912" y="878"/>
              </a:cxn>
            </a:cxnLst>
            <a:rect l="0" t="0" r="r" b="b"/>
            <a:pathLst>
              <a:path w="912" h="878">
                <a:moveTo>
                  <a:pt x="912" y="878"/>
                </a:moveTo>
                <a:lnTo>
                  <a:pt x="912" y="492"/>
                </a:lnTo>
                <a:lnTo>
                  <a:pt x="449" y="492"/>
                </a:lnTo>
                <a:lnTo>
                  <a:pt x="449" y="117"/>
                </a:lnTo>
                <a:lnTo>
                  <a:pt x="336" y="0"/>
                </a:lnTo>
                <a:lnTo>
                  <a:pt x="190" y="147"/>
                </a:lnTo>
                <a:lnTo>
                  <a:pt x="190" y="392"/>
                </a:lnTo>
                <a:lnTo>
                  <a:pt x="102" y="392"/>
                </a:lnTo>
                <a:lnTo>
                  <a:pt x="102" y="508"/>
                </a:lnTo>
                <a:lnTo>
                  <a:pt x="0" y="508"/>
                </a:lnTo>
                <a:lnTo>
                  <a:pt x="0" y="878"/>
                </a:lnTo>
                <a:lnTo>
                  <a:pt x="912" y="878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10539413" y="4021138"/>
            <a:ext cx="1677987" cy="2786062"/>
          </a:xfrm>
          <a:custGeom>
            <a:avLst/>
            <a:gdLst/>
            <a:ahLst/>
            <a:cxnLst>
              <a:cxn ang="0">
                <a:pos x="327" y="419"/>
              </a:cxn>
              <a:cxn ang="0">
                <a:pos x="327" y="218"/>
              </a:cxn>
              <a:cxn ang="0">
                <a:pos x="187" y="218"/>
              </a:cxn>
              <a:cxn ang="0">
                <a:pos x="187" y="121"/>
              </a:cxn>
              <a:cxn ang="0">
                <a:pos x="136" y="121"/>
              </a:cxn>
              <a:cxn ang="0">
                <a:pos x="136" y="0"/>
              </a:cxn>
              <a:cxn ang="0">
                <a:pos x="64" y="0"/>
              </a:cxn>
              <a:cxn ang="0">
                <a:pos x="64" y="128"/>
              </a:cxn>
              <a:cxn ang="0">
                <a:pos x="7" y="128"/>
              </a:cxn>
              <a:cxn ang="0">
                <a:pos x="7" y="279"/>
              </a:cxn>
              <a:cxn ang="0">
                <a:pos x="0" y="419"/>
              </a:cxn>
              <a:cxn ang="0">
                <a:pos x="327" y="419"/>
              </a:cxn>
            </a:cxnLst>
            <a:rect l="0" t="0" r="r" b="b"/>
            <a:pathLst>
              <a:path w="327" h="419">
                <a:moveTo>
                  <a:pt x="327" y="419"/>
                </a:moveTo>
                <a:cubicBezTo>
                  <a:pt x="327" y="218"/>
                  <a:pt x="327" y="218"/>
                  <a:pt x="327" y="218"/>
                </a:cubicBezTo>
                <a:cubicBezTo>
                  <a:pt x="327" y="222"/>
                  <a:pt x="187" y="218"/>
                  <a:pt x="187" y="218"/>
                </a:cubicBezTo>
                <a:cubicBezTo>
                  <a:pt x="187" y="121"/>
                  <a:pt x="187" y="121"/>
                  <a:pt x="187" y="121"/>
                </a:cubicBezTo>
                <a:cubicBezTo>
                  <a:pt x="136" y="121"/>
                  <a:pt x="136" y="121"/>
                  <a:pt x="136" y="121"/>
                </a:cubicBezTo>
                <a:cubicBezTo>
                  <a:pt x="136" y="0"/>
                  <a:pt x="136" y="0"/>
                  <a:pt x="136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7" y="128"/>
                  <a:pt x="7" y="128"/>
                  <a:pt x="7" y="128"/>
                </a:cubicBezTo>
                <a:cubicBezTo>
                  <a:pt x="7" y="279"/>
                  <a:pt x="7" y="279"/>
                  <a:pt x="7" y="279"/>
                </a:cubicBezTo>
                <a:cubicBezTo>
                  <a:pt x="7" y="274"/>
                  <a:pt x="2" y="372"/>
                  <a:pt x="0" y="419"/>
                </a:cubicBezTo>
                <a:lnTo>
                  <a:pt x="327" y="419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8239125" y="3987800"/>
            <a:ext cx="2547938" cy="2819400"/>
          </a:xfrm>
          <a:custGeom>
            <a:avLst/>
            <a:gdLst/>
            <a:ahLst/>
            <a:cxnLst>
              <a:cxn ang="0">
                <a:pos x="288" y="424"/>
              </a:cxn>
              <a:cxn ang="0">
                <a:pos x="360" y="352"/>
              </a:cxn>
              <a:cxn ang="0">
                <a:pos x="452" y="260"/>
              </a:cxn>
              <a:cxn ang="0">
                <a:pos x="452" y="135"/>
              </a:cxn>
              <a:cxn ang="0">
                <a:pos x="497" y="135"/>
              </a:cxn>
              <a:cxn ang="0">
                <a:pos x="497" y="106"/>
              </a:cxn>
              <a:cxn ang="0">
                <a:pos x="450" y="106"/>
              </a:cxn>
              <a:cxn ang="0">
                <a:pos x="450" y="18"/>
              </a:cxn>
              <a:cxn ang="0">
                <a:pos x="432" y="18"/>
              </a:cxn>
              <a:cxn ang="0">
                <a:pos x="432" y="0"/>
              </a:cxn>
              <a:cxn ang="0">
                <a:pos x="374" y="0"/>
              </a:cxn>
              <a:cxn ang="0">
                <a:pos x="374" y="18"/>
              </a:cxn>
              <a:cxn ang="0">
                <a:pos x="351" y="18"/>
              </a:cxn>
              <a:cxn ang="0">
                <a:pos x="351" y="110"/>
              </a:cxn>
              <a:cxn ang="0">
                <a:pos x="282" y="180"/>
              </a:cxn>
              <a:cxn ang="0">
                <a:pos x="259" y="180"/>
              </a:cxn>
              <a:cxn ang="0">
                <a:pos x="259" y="128"/>
              </a:cxn>
              <a:cxn ang="0">
                <a:pos x="238" y="128"/>
              </a:cxn>
              <a:cxn ang="0">
                <a:pos x="238" y="107"/>
              </a:cxn>
              <a:cxn ang="0">
                <a:pos x="201" y="107"/>
              </a:cxn>
              <a:cxn ang="0">
                <a:pos x="201" y="128"/>
              </a:cxn>
              <a:cxn ang="0">
                <a:pos x="189" y="128"/>
              </a:cxn>
              <a:cxn ang="0">
                <a:pos x="189" y="205"/>
              </a:cxn>
              <a:cxn ang="0">
                <a:pos x="151" y="205"/>
              </a:cxn>
              <a:cxn ang="0">
                <a:pos x="151" y="32"/>
              </a:cxn>
              <a:cxn ang="0">
                <a:pos x="122" y="32"/>
              </a:cxn>
              <a:cxn ang="0">
                <a:pos x="122" y="234"/>
              </a:cxn>
              <a:cxn ang="0">
                <a:pos x="102" y="234"/>
              </a:cxn>
              <a:cxn ang="0">
                <a:pos x="102" y="105"/>
              </a:cxn>
              <a:cxn ang="0">
                <a:pos x="88" y="105"/>
              </a:cxn>
              <a:cxn ang="0">
                <a:pos x="88" y="83"/>
              </a:cxn>
              <a:cxn ang="0">
                <a:pos x="15" y="83"/>
              </a:cxn>
              <a:cxn ang="0">
                <a:pos x="15" y="106"/>
              </a:cxn>
              <a:cxn ang="0">
                <a:pos x="0" y="106"/>
              </a:cxn>
              <a:cxn ang="0">
                <a:pos x="0" y="166"/>
              </a:cxn>
              <a:cxn ang="0">
                <a:pos x="35" y="424"/>
              </a:cxn>
              <a:cxn ang="0">
                <a:pos x="288" y="424"/>
              </a:cxn>
            </a:cxnLst>
            <a:rect l="0" t="0" r="r" b="b"/>
            <a:pathLst>
              <a:path w="497" h="424">
                <a:moveTo>
                  <a:pt x="288" y="424"/>
                </a:moveTo>
                <a:cubicBezTo>
                  <a:pt x="360" y="352"/>
                  <a:pt x="360" y="352"/>
                  <a:pt x="360" y="352"/>
                </a:cubicBezTo>
                <a:cubicBezTo>
                  <a:pt x="452" y="260"/>
                  <a:pt x="452" y="260"/>
                  <a:pt x="452" y="260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97" y="135"/>
                  <a:pt x="497" y="135"/>
                  <a:pt x="497" y="135"/>
                </a:cubicBezTo>
                <a:cubicBezTo>
                  <a:pt x="497" y="106"/>
                  <a:pt x="497" y="106"/>
                  <a:pt x="497" y="106"/>
                </a:cubicBezTo>
                <a:cubicBezTo>
                  <a:pt x="450" y="106"/>
                  <a:pt x="450" y="106"/>
                  <a:pt x="450" y="106"/>
                </a:cubicBezTo>
                <a:cubicBezTo>
                  <a:pt x="450" y="18"/>
                  <a:pt x="450" y="18"/>
                  <a:pt x="450" y="18"/>
                </a:cubicBezTo>
                <a:cubicBezTo>
                  <a:pt x="432" y="18"/>
                  <a:pt x="432" y="18"/>
                  <a:pt x="432" y="18"/>
                </a:cubicBezTo>
                <a:cubicBezTo>
                  <a:pt x="432" y="0"/>
                  <a:pt x="432" y="0"/>
                  <a:pt x="432" y="0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18"/>
                  <a:pt x="374" y="18"/>
                  <a:pt x="374" y="18"/>
                </a:cubicBezTo>
                <a:cubicBezTo>
                  <a:pt x="351" y="18"/>
                  <a:pt x="351" y="18"/>
                  <a:pt x="351" y="18"/>
                </a:cubicBezTo>
                <a:cubicBezTo>
                  <a:pt x="351" y="110"/>
                  <a:pt x="351" y="110"/>
                  <a:pt x="351" y="110"/>
                </a:cubicBezTo>
                <a:cubicBezTo>
                  <a:pt x="282" y="180"/>
                  <a:pt x="282" y="180"/>
                  <a:pt x="282" y="180"/>
                </a:cubicBezTo>
                <a:cubicBezTo>
                  <a:pt x="259" y="180"/>
                  <a:pt x="259" y="180"/>
                  <a:pt x="259" y="180"/>
                </a:cubicBezTo>
                <a:cubicBezTo>
                  <a:pt x="259" y="128"/>
                  <a:pt x="259" y="128"/>
                  <a:pt x="259" y="128"/>
                </a:cubicBezTo>
                <a:cubicBezTo>
                  <a:pt x="238" y="128"/>
                  <a:pt x="238" y="128"/>
                  <a:pt x="238" y="128"/>
                </a:cubicBezTo>
                <a:cubicBezTo>
                  <a:pt x="238" y="107"/>
                  <a:pt x="238" y="107"/>
                  <a:pt x="238" y="107"/>
                </a:cubicBezTo>
                <a:cubicBezTo>
                  <a:pt x="201" y="107"/>
                  <a:pt x="201" y="107"/>
                  <a:pt x="201" y="107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189" y="128"/>
                  <a:pt x="189" y="128"/>
                  <a:pt x="189" y="128"/>
                </a:cubicBezTo>
                <a:cubicBezTo>
                  <a:pt x="189" y="205"/>
                  <a:pt x="189" y="205"/>
                  <a:pt x="189" y="205"/>
                </a:cubicBezTo>
                <a:cubicBezTo>
                  <a:pt x="151" y="205"/>
                  <a:pt x="151" y="205"/>
                  <a:pt x="151" y="205"/>
                </a:cubicBezTo>
                <a:cubicBezTo>
                  <a:pt x="151" y="205"/>
                  <a:pt x="151" y="33"/>
                  <a:pt x="151" y="32"/>
                </a:cubicBezTo>
                <a:cubicBezTo>
                  <a:pt x="151" y="31"/>
                  <a:pt x="122" y="32"/>
                  <a:pt x="122" y="32"/>
                </a:cubicBezTo>
                <a:cubicBezTo>
                  <a:pt x="122" y="234"/>
                  <a:pt x="122" y="234"/>
                  <a:pt x="122" y="234"/>
                </a:cubicBezTo>
                <a:cubicBezTo>
                  <a:pt x="102" y="234"/>
                  <a:pt x="102" y="234"/>
                  <a:pt x="102" y="234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88" y="83"/>
                  <a:pt x="88" y="83"/>
                  <a:pt x="88" y="83"/>
                </a:cubicBezTo>
                <a:cubicBezTo>
                  <a:pt x="15" y="83"/>
                  <a:pt x="15" y="83"/>
                  <a:pt x="15" y="83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66"/>
                  <a:pt x="0" y="166"/>
                  <a:pt x="0" y="166"/>
                </a:cubicBezTo>
                <a:cubicBezTo>
                  <a:pt x="35" y="424"/>
                  <a:pt x="35" y="424"/>
                  <a:pt x="35" y="424"/>
                </a:cubicBezTo>
                <a:lnTo>
                  <a:pt x="288" y="424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13"/>
          <p:cNvGrpSpPr/>
          <p:nvPr/>
        </p:nvGrpSpPr>
        <p:grpSpPr>
          <a:xfrm>
            <a:off x="-9571" y="4498941"/>
            <a:ext cx="12720782" cy="2368571"/>
            <a:chOff x="19050" y="2627313"/>
            <a:chExt cx="9122640" cy="1316038"/>
          </a:xfrm>
          <a:solidFill>
            <a:srgbClr val="A6A6A6"/>
          </a:solidFill>
        </p:grpSpPr>
        <p:sp>
          <p:nvSpPr>
            <p:cNvPr id="7" name="Freeform 6@|5FFC:0|FBC:0|LFC:16777215|LBC:16777215"/>
            <p:cNvSpPr/>
            <p:nvPr/>
          </p:nvSpPr>
          <p:spPr bwMode="auto">
            <a:xfrm>
              <a:off x="5341938" y="2774950"/>
              <a:ext cx="971550" cy="1135063"/>
            </a:xfrm>
            <a:custGeom>
              <a:avLst/>
              <a:gdLst/>
              <a:ahLst/>
              <a:cxnLst>
                <a:cxn ang="0">
                  <a:pos x="612" y="715"/>
                </a:cxn>
                <a:cxn ang="0">
                  <a:pos x="612" y="389"/>
                </a:cxn>
                <a:cxn ang="0">
                  <a:pos x="533" y="389"/>
                </a:cxn>
                <a:cxn ang="0">
                  <a:pos x="533" y="163"/>
                </a:cxn>
                <a:cxn ang="0">
                  <a:pos x="484" y="163"/>
                </a:cxn>
                <a:cxn ang="0">
                  <a:pos x="484" y="110"/>
                </a:cxn>
                <a:cxn ang="0">
                  <a:pos x="285" y="110"/>
                </a:cxn>
                <a:cxn ang="0">
                  <a:pos x="285" y="170"/>
                </a:cxn>
                <a:cxn ang="0">
                  <a:pos x="220" y="170"/>
                </a:cxn>
                <a:cxn ang="0">
                  <a:pos x="220" y="0"/>
                </a:cxn>
                <a:cxn ang="0">
                  <a:pos x="109" y="0"/>
                </a:cxn>
                <a:cxn ang="0">
                  <a:pos x="109" y="331"/>
                </a:cxn>
                <a:cxn ang="0">
                  <a:pos x="0" y="331"/>
                </a:cxn>
                <a:cxn ang="0">
                  <a:pos x="0" y="715"/>
                </a:cxn>
                <a:cxn ang="0">
                  <a:pos x="612" y="715"/>
                </a:cxn>
              </a:cxnLst>
              <a:rect l="0" t="0" r="r" b="b"/>
              <a:pathLst>
                <a:path w="612" h="715">
                  <a:moveTo>
                    <a:pt x="612" y="715"/>
                  </a:moveTo>
                  <a:lnTo>
                    <a:pt x="612" y="389"/>
                  </a:lnTo>
                  <a:lnTo>
                    <a:pt x="533" y="389"/>
                  </a:lnTo>
                  <a:lnTo>
                    <a:pt x="533" y="163"/>
                  </a:lnTo>
                  <a:lnTo>
                    <a:pt x="484" y="163"/>
                  </a:lnTo>
                  <a:lnTo>
                    <a:pt x="484" y="110"/>
                  </a:lnTo>
                  <a:lnTo>
                    <a:pt x="285" y="110"/>
                  </a:lnTo>
                  <a:lnTo>
                    <a:pt x="285" y="170"/>
                  </a:lnTo>
                  <a:lnTo>
                    <a:pt x="220" y="170"/>
                  </a:lnTo>
                  <a:lnTo>
                    <a:pt x="220" y="0"/>
                  </a:lnTo>
                  <a:lnTo>
                    <a:pt x="109" y="0"/>
                  </a:lnTo>
                  <a:lnTo>
                    <a:pt x="109" y="331"/>
                  </a:lnTo>
                  <a:lnTo>
                    <a:pt x="0" y="331"/>
                  </a:lnTo>
                  <a:lnTo>
                    <a:pt x="0" y="715"/>
                  </a:lnTo>
                  <a:lnTo>
                    <a:pt x="612" y="715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9@|1FFC:0|FBC:0|LFC:16777215|LBC:16777215"/>
            <p:cNvSpPr>
              <a:spLocks noChangeArrowheads="1"/>
            </p:cNvSpPr>
            <p:nvPr/>
          </p:nvSpPr>
          <p:spPr bwMode="auto">
            <a:xfrm>
              <a:off x="5375275" y="3352800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10@|1FFC:0|FBC:0|LFC:16777215|LBC:16777215"/>
            <p:cNvSpPr>
              <a:spLocks noChangeArrowheads="1"/>
            </p:cNvSpPr>
            <p:nvPr/>
          </p:nvSpPr>
          <p:spPr bwMode="auto">
            <a:xfrm>
              <a:off x="5567363" y="2797175"/>
              <a:ext cx="65088" cy="12700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11@|1FFC:0|FBC:0|LFC:16777215|LBC:16777215"/>
            <p:cNvSpPr>
              <a:spLocks noChangeArrowheads="1"/>
            </p:cNvSpPr>
            <p:nvPr/>
          </p:nvSpPr>
          <p:spPr bwMode="auto">
            <a:xfrm>
              <a:off x="5562600" y="2952750"/>
              <a:ext cx="66675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2@|1FFC:0|FBC:0|LFC:16777215|LBC:16777215"/>
            <p:cNvSpPr>
              <a:spLocks noChangeArrowheads="1"/>
            </p:cNvSpPr>
            <p:nvPr/>
          </p:nvSpPr>
          <p:spPr bwMode="auto">
            <a:xfrm>
              <a:off x="5567363" y="3111500"/>
              <a:ext cx="65088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4@|1FFC:0|FBC:0|LFC:16777215|LBC:16777215"/>
            <p:cNvSpPr>
              <a:spLocks noChangeArrowheads="1"/>
            </p:cNvSpPr>
            <p:nvPr/>
          </p:nvSpPr>
          <p:spPr bwMode="auto">
            <a:xfrm>
              <a:off x="6400800" y="2643188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5@|1FFC:0|FBC:0|LFC:16777215|LBC:16777215"/>
            <p:cNvSpPr>
              <a:spLocks noChangeArrowheads="1"/>
            </p:cNvSpPr>
            <p:nvPr/>
          </p:nvSpPr>
          <p:spPr bwMode="auto">
            <a:xfrm>
              <a:off x="6405563" y="2805113"/>
              <a:ext cx="65088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6@|1FFC:0|FBC:0|LFC:16777215|LBC:16777215"/>
            <p:cNvSpPr>
              <a:spLocks noChangeArrowheads="1"/>
            </p:cNvSpPr>
            <p:nvPr/>
          </p:nvSpPr>
          <p:spPr bwMode="auto">
            <a:xfrm>
              <a:off x="6405563" y="2968625"/>
              <a:ext cx="65088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7@|1FFC:0|FBC:0|LFC:16777215|LBC:16777215"/>
            <p:cNvSpPr>
              <a:spLocks noChangeArrowheads="1"/>
            </p:cNvSpPr>
            <p:nvPr/>
          </p:nvSpPr>
          <p:spPr bwMode="auto">
            <a:xfrm>
              <a:off x="6400800" y="3122613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8@|1FFC:0|FBC:0|LFC:16777215|LBC:16777215"/>
            <p:cNvSpPr>
              <a:spLocks noChangeArrowheads="1"/>
            </p:cNvSpPr>
            <p:nvPr/>
          </p:nvSpPr>
          <p:spPr bwMode="auto">
            <a:xfrm>
              <a:off x="6405563" y="3286125"/>
              <a:ext cx="65088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9@|1FFC:0|FBC:0|LFC:16777215|LBC:16777215"/>
            <p:cNvSpPr>
              <a:spLocks noChangeArrowheads="1"/>
            </p:cNvSpPr>
            <p:nvPr/>
          </p:nvSpPr>
          <p:spPr bwMode="auto">
            <a:xfrm>
              <a:off x="5500688" y="3348038"/>
              <a:ext cx="66675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20@|1FFC:0|FBC:0|LFC:16777215|LBC:16777215"/>
            <p:cNvSpPr>
              <a:spLocks noChangeArrowheads="1"/>
            </p:cNvSpPr>
            <p:nvPr/>
          </p:nvSpPr>
          <p:spPr bwMode="auto">
            <a:xfrm>
              <a:off x="6996113" y="2752725"/>
              <a:ext cx="66675" cy="12700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21@|1FFC:0|FBC:0|LFC:16777215|LBC:16777215"/>
            <p:cNvSpPr>
              <a:spLocks noChangeArrowheads="1"/>
            </p:cNvSpPr>
            <p:nvPr/>
          </p:nvSpPr>
          <p:spPr bwMode="auto">
            <a:xfrm>
              <a:off x="7118350" y="2749550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24@|1FFC:0|FBC:0|LFC:16777215|LBC:16777215"/>
            <p:cNvSpPr>
              <a:spLocks noChangeArrowheads="1"/>
            </p:cNvSpPr>
            <p:nvPr/>
          </p:nvSpPr>
          <p:spPr bwMode="auto">
            <a:xfrm>
              <a:off x="7813675" y="2632075"/>
              <a:ext cx="65088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5@|1FFC:0|FBC:0|LFC:16777215|LBC:16777215"/>
            <p:cNvSpPr>
              <a:spLocks noChangeArrowheads="1"/>
            </p:cNvSpPr>
            <p:nvPr/>
          </p:nvSpPr>
          <p:spPr bwMode="auto">
            <a:xfrm>
              <a:off x="7934325" y="2627313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6@|1FFC:0|FBC:0|LFC:16777215|LBC:16777215"/>
            <p:cNvSpPr>
              <a:spLocks noChangeArrowheads="1"/>
            </p:cNvSpPr>
            <p:nvPr/>
          </p:nvSpPr>
          <p:spPr bwMode="auto">
            <a:xfrm>
              <a:off x="7604125" y="2927350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7@|1FFC:0|FBC:0|LFC:16777215|LBC:16777215"/>
            <p:cNvSpPr>
              <a:spLocks noChangeArrowheads="1"/>
            </p:cNvSpPr>
            <p:nvPr/>
          </p:nvSpPr>
          <p:spPr bwMode="auto">
            <a:xfrm>
              <a:off x="7727950" y="2924175"/>
              <a:ext cx="66675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8@|1FFC:0|FBC:0|LFC:16777215|LBC:16777215"/>
            <p:cNvSpPr>
              <a:spLocks noChangeArrowheads="1"/>
            </p:cNvSpPr>
            <p:nvPr/>
          </p:nvSpPr>
          <p:spPr bwMode="auto">
            <a:xfrm>
              <a:off x="7989888" y="2927350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29@|1FFC:0|FBC:0|LFC:16777215|LBC:16777215"/>
            <p:cNvSpPr>
              <a:spLocks noChangeArrowheads="1"/>
            </p:cNvSpPr>
            <p:nvPr/>
          </p:nvSpPr>
          <p:spPr bwMode="auto">
            <a:xfrm>
              <a:off x="8115300" y="2924175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30@|1FFC:0|FBC:0|LFC:16777215|LBC:16777215"/>
            <p:cNvSpPr>
              <a:spLocks noChangeArrowheads="1"/>
            </p:cNvSpPr>
            <p:nvPr/>
          </p:nvSpPr>
          <p:spPr bwMode="auto">
            <a:xfrm>
              <a:off x="7604125" y="3122613"/>
              <a:ext cx="69850" cy="12700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31@|1FFC:0|FBC:0|LFC:16777215|LBC:16777215"/>
            <p:cNvSpPr>
              <a:spLocks noChangeArrowheads="1"/>
            </p:cNvSpPr>
            <p:nvPr/>
          </p:nvSpPr>
          <p:spPr bwMode="auto">
            <a:xfrm>
              <a:off x="7727950" y="3119438"/>
              <a:ext cx="66675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32@|1FFC:0|FBC:0|LFC:16777215|LBC:16777215"/>
            <p:cNvSpPr>
              <a:spLocks noChangeArrowheads="1"/>
            </p:cNvSpPr>
            <p:nvPr/>
          </p:nvSpPr>
          <p:spPr bwMode="auto">
            <a:xfrm>
              <a:off x="7989888" y="3122613"/>
              <a:ext cx="69850" cy="12700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33@|1FFC:0|FBC:0|LFC:16777215|LBC:16777215"/>
            <p:cNvSpPr>
              <a:spLocks noChangeArrowheads="1"/>
            </p:cNvSpPr>
            <p:nvPr/>
          </p:nvSpPr>
          <p:spPr bwMode="auto">
            <a:xfrm>
              <a:off x="8115300" y="3119438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34@|1FFC:0|FBC:0|LFC:16777215|LBC:16777215"/>
            <p:cNvSpPr>
              <a:spLocks noChangeArrowheads="1"/>
            </p:cNvSpPr>
            <p:nvPr/>
          </p:nvSpPr>
          <p:spPr bwMode="auto">
            <a:xfrm>
              <a:off x="8221663" y="3644900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5@|1FFC:0|FBC:0|LFC:16777215|LBC:16777215"/>
            <p:cNvSpPr>
              <a:spLocks noChangeArrowheads="1"/>
            </p:cNvSpPr>
            <p:nvPr/>
          </p:nvSpPr>
          <p:spPr bwMode="auto">
            <a:xfrm>
              <a:off x="8345488" y="3640138"/>
              <a:ext cx="69850" cy="12700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36@|1FFC:0|FBC:0|LFC:16777215|LBC:16777215"/>
            <p:cNvSpPr>
              <a:spLocks noChangeArrowheads="1"/>
            </p:cNvSpPr>
            <p:nvPr/>
          </p:nvSpPr>
          <p:spPr bwMode="auto">
            <a:xfrm>
              <a:off x="8493125" y="3644900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7@|1FFC:0|FBC:0|LFC:16777215|LBC:16777215"/>
            <p:cNvSpPr>
              <a:spLocks noChangeArrowheads="1"/>
            </p:cNvSpPr>
            <p:nvPr/>
          </p:nvSpPr>
          <p:spPr bwMode="auto">
            <a:xfrm>
              <a:off x="8618538" y="3640138"/>
              <a:ext cx="66675" cy="12700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8@|1FFC:0|FBC:0|LFC:16777215|LBC:16777215"/>
            <p:cNvSpPr>
              <a:spLocks noChangeArrowheads="1"/>
            </p:cNvSpPr>
            <p:nvPr/>
          </p:nvSpPr>
          <p:spPr bwMode="auto">
            <a:xfrm>
              <a:off x="7246938" y="2749550"/>
              <a:ext cx="66675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9@|1FFC:0|FBC:0|LFC:16777215|LBC:16777215"/>
            <p:cNvSpPr>
              <a:spLocks noChangeArrowheads="1"/>
            </p:cNvSpPr>
            <p:nvPr/>
          </p:nvSpPr>
          <p:spPr bwMode="auto">
            <a:xfrm>
              <a:off x="6716713" y="3403600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40@|1FFC:0|FBC:0|LFC:16777215|LBC:16777215"/>
            <p:cNvSpPr>
              <a:spLocks noChangeArrowheads="1"/>
            </p:cNvSpPr>
            <p:nvPr/>
          </p:nvSpPr>
          <p:spPr bwMode="auto">
            <a:xfrm>
              <a:off x="6842125" y="3400425"/>
              <a:ext cx="66675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41@|1FFC:0|FBC:0|LFC:16777215|LBC:16777215"/>
            <p:cNvSpPr>
              <a:spLocks noChangeArrowheads="1"/>
            </p:cNvSpPr>
            <p:nvPr/>
          </p:nvSpPr>
          <p:spPr bwMode="auto">
            <a:xfrm>
              <a:off x="6967538" y="3400425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42@|1FFC:0|FBC:0|LFC:16777215|LBC:16777215"/>
            <p:cNvSpPr>
              <a:spLocks noChangeArrowheads="1"/>
            </p:cNvSpPr>
            <p:nvPr/>
          </p:nvSpPr>
          <p:spPr bwMode="auto">
            <a:xfrm>
              <a:off x="7110413" y="3403600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43@|1FFC:0|FBC:0|LFC:16777215|LBC:16777215"/>
            <p:cNvSpPr>
              <a:spLocks noChangeArrowheads="1"/>
            </p:cNvSpPr>
            <p:nvPr/>
          </p:nvSpPr>
          <p:spPr bwMode="auto">
            <a:xfrm>
              <a:off x="7235825" y="3400425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44@|1FFC:0|FBC:0|LFC:16777215|LBC:16777215"/>
            <p:cNvSpPr>
              <a:spLocks noChangeArrowheads="1"/>
            </p:cNvSpPr>
            <p:nvPr/>
          </p:nvSpPr>
          <p:spPr bwMode="auto">
            <a:xfrm>
              <a:off x="7361238" y="3400425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5@|1FFC:0|FBC:0|LFC:16777215|LBC:16777215"/>
            <p:cNvSpPr>
              <a:spLocks noChangeArrowheads="1"/>
            </p:cNvSpPr>
            <p:nvPr/>
          </p:nvSpPr>
          <p:spPr bwMode="auto">
            <a:xfrm>
              <a:off x="7507288" y="3403600"/>
              <a:ext cx="66675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Rectangle 46@|1FFC:0|FBC:0|LFC:16777215|LBC:16777215"/>
            <p:cNvSpPr>
              <a:spLocks noChangeArrowheads="1"/>
            </p:cNvSpPr>
            <p:nvPr/>
          </p:nvSpPr>
          <p:spPr bwMode="auto">
            <a:xfrm>
              <a:off x="7629525" y="3400425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Rectangle 47@|1FFC:0|FBC:0|LFC:16777215|LBC:16777215"/>
            <p:cNvSpPr>
              <a:spLocks noChangeArrowheads="1"/>
            </p:cNvSpPr>
            <p:nvPr/>
          </p:nvSpPr>
          <p:spPr bwMode="auto">
            <a:xfrm>
              <a:off x="7758113" y="3400425"/>
              <a:ext cx="66675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Rectangle 48@|1FFC:0|FBC:0|LFC:16777215|LBC:16777215"/>
            <p:cNvSpPr>
              <a:spLocks noChangeArrowheads="1"/>
            </p:cNvSpPr>
            <p:nvPr/>
          </p:nvSpPr>
          <p:spPr bwMode="auto">
            <a:xfrm>
              <a:off x="7872413" y="3400425"/>
              <a:ext cx="193675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9@|1FFC:0|FBC:0|LFC:16777215|LBC:16777215"/>
            <p:cNvSpPr>
              <a:spLocks noChangeArrowheads="1"/>
            </p:cNvSpPr>
            <p:nvPr/>
          </p:nvSpPr>
          <p:spPr bwMode="auto">
            <a:xfrm>
              <a:off x="8216900" y="3282950"/>
              <a:ext cx="48260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50@|1FFC:0|FBC:0|LFC:16777215|LBC:16777215"/>
            <p:cNvSpPr>
              <a:spLocks noChangeArrowheads="1"/>
            </p:cNvSpPr>
            <p:nvPr/>
          </p:nvSpPr>
          <p:spPr bwMode="auto">
            <a:xfrm>
              <a:off x="8216900" y="3459163"/>
              <a:ext cx="48260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51@|1FFC:0|FBC:0|LFC:16777215|LBC:16777215"/>
            <p:cNvSpPr>
              <a:spLocks noChangeArrowheads="1"/>
            </p:cNvSpPr>
            <p:nvPr/>
          </p:nvSpPr>
          <p:spPr bwMode="auto">
            <a:xfrm>
              <a:off x="7872413" y="3589338"/>
              <a:ext cx="193675" cy="1285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52@|1FFC:0|FBC:0|LFC:16777215|LBC:16777215"/>
            <p:cNvSpPr>
              <a:spLocks noChangeArrowheads="1"/>
            </p:cNvSpPr>
            <p:nvPr/>
          </p:nvSpPr>
          <p:spPr bwMode="auto">
            <a:xfrm>
              <a:off x="6716713" y="3592513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53@|1FFC:0|FBC:0|LFC:16777215|LBC:16777215"/>
            <p:cNvSpPr>
              <a:spLocks noChangeArrowheads="1"/>
            </p:cNvSpPr>
            <p:nvPr/>
          </p:nvSpPr>
          <p:spPr bwMode="auto">
            <a:xfrm>
              <a:off x="6842125" y="3589338"/>
              <a:ext cx="66675" cy="1285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54@|1FFC:0|FBC:0|LFC:16777215|LBC:16777215"/>
            <p:cNvSpPr>
              <a:spLocks noChangeArrowheads="1"/>
            </p:cNvSpPr>
            <p:nvPr/>
          </p:nvSpPr>
          <p:spPr bwMode="auto">
            <a:xfrm>
              <a:off x="6967538" y="3589338"/>
              <a:ext cx="69850" cy="1285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5@|1FFC:0|FBC:0|LFC:16777215|LBC:16777215"/>
            <p:cNvSpPr>
              <a:spLocks noChangeArrowheads="1"/>
            </p:cNvSpPr>
            <p:nvPr/>
          </p:nvSpPr>
          <p:spPr bwMode="auto">
            <a:xfrm>
              <a:off x="7110413" y="3592513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56@|1FFC:0|FBC:0|LFC:16777215|LBC:16777215"/>
            <p:cNvSpPr>
              <a:spLocks noChangeArrowheads="1"/>
            </p:cNvSpPr>
            <p:nvPr/>
          </p:nvSpPr>
          <p:spPr bwMode="auto">
            <a:xfrm>
              <a:off x="7235825" y="3589338"/>
              <a:ext cx="69850" cy="1285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7@|1FFC:0|FBC:0|LFC:16777215|LBC:16777215"/>
            <p:cNvSpPr>
              <a:spLocks noChangeArrowheads="1"/>
            </p:cNvSpPr>
            <p:nvPr/>
          </p:nvSpPr>
          <p:spPr bwMode="auto">
            <a:xfrm>
              <a:off x="7361238" y="3589338"/>
              <a:ext cx="69850" cy="1285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58@|1FFC:0|FBC:0|LFC:16777215|LBC:16777215"/>
            <p:cNvSpPr>
              <a:spLocks noChangeArrowheads="1"/>
            </p:cNvSpPr>
            <p:nvPr/>
          </p:nvSpPr>
          <p:spPr bwMode="auto">
            <a:xfrm>
              <a:off x="7507288" y="3592513"/>
              <a:ext cx="66675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9@|1FFC:0|FBC:0|LFC:16777215|LBC:16777215"/>
            <p:cNvSpPr>
              <a:spLocks noChangeArrowheads="1"/>
            </p:cNvSpPr>
            <p:nvPr/>
          </p:nvSpPr>
          <p:spPr bwMode="auto">
            <a:xfrm>
              <a:off x="7629525" y="3589338"/>
              <a:ext cx="69850" cy="1285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60@|1FFC:0|FBC:0|LFC:16777215|LBC:16777215"/>
            <p:cNvSpPr>
              <a:spLocks noChangeArrowheads="1"/>
            </p:cNvSpPr>
            <p:nvPr/>
          </p:nvSpPr>
          <p:spPr bwMode="auto">
            <a:xfrm>
              <a:off x="7758113" y="3589338"/>
              <a:ext cx="66675" cy="1285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61@|1FFC:0|FBC:0|LFC:16777215|LBC:16777215"/>
            <p:cNvSpPr>
              <a:spLocks noChangeArrowheads="1"/>
            </p:cNvSpPr>
            <p:nvPr/>
          </p:nvSpPr>
          <p:spPr bwMode="auto">
            <a:xfrm>
              <a:off x="6996113" y="2994025"/>
              <a:ext cx="66675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62@|1FFC:0|FBC:0|LFC:16777215|LBC:16777215"/>
            <p:cNvSpPr>
              <a:spLocks noChangeArrowheads="1"/>
            </p:cNvSpPr>
            <p:nvPr/>
          </p:nvSpPr>
          <p:spPr bwMode="auto">
            <a:xfrm>
              <a:off x="7118350" y="2990850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63@|1FFC:0|FBC:0|LFC:16777215|LBC:16777215"/>
            <p:cNvSpPr>
              <a:spLocks noChangeArrowheads="1"/>
            </p:cNvSpPr>
            <p:nvPr/>
          </p:nvSpPr>
          <p:spPr bwMode="auto">
            <a:xfrm>
              <a:off x="7246938" y="2990850"/>
              <a:ext cx="66675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64@|1FFC:0|FBC:0|LFC:16777215|LBC:16777215"/>
            <p:cNvSpPr>
              <a:spLocks noChangeArrowheads="1"/>
            </p:cNvSpPr>
            <p:nvPr/>
          </p:nvSpPr>
          <p:spPr bwMode="auto">
            <a:xfrm>
              <a:off x="5610225" y="3352800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65@|1FFC:0|FBC:0|LFC:16777215|LBC:16777215"/>
            <p:cNvSpPr>
              <a:spLocks noChangeArrowheads="1"/>
            </p:cNvSpPr>
            <p:nvPr/>
          </p:nvSpPr>
          <p:spPr bwMode="auto">
            <a:xfrm>
              <a:off x="5735638" y="3348038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6@|1FFC:0|FBC:0|LFC:16777215|LBC:16777215"/>
            <p:cNvSpPr>
              <a:spLocks noChangeArrowheads="1"/>
            </p:cNvSpPr>
            <p:nvPr/>
          </p:nvSpPr>
          <p:spPr bwMode="auto">
            <a:xfrm>
              <a:off x="5842000" y="3352800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7@|1FFC:0|FBC:0|LFC:16777215|LBC:16777215"/>
            <p:cNvSpPr>
              <a:spLocks noChangeArrowheads="1"/>
            </p:cNvSpPr>
            <p:nvPr/>
          </p:nvSpPr>
          <p:spPr bwMode="auto">
            <a:xfrm>
              <a:off x="5967413" y="3348038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8@|1FFC:0|FBC:0|LFC:16777215|LBC:16777215"/>
            <p:cNvSpPr>
              <a:spLocks noChangeArrowheads="1"/>
            </p:cNvSpPr>
            <p:nvPr/>
          </p:nvSpPr>
          <p:spPr bwMode="auto">
            <a:xfrm>
              <a:off x="6076950" y="3348038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9@|1FFC:0|FBC:0|LFC:16777215|LBC:16777215"/>
            <p:cNvSpPr>
              <a:spLocks noChangeArrowheads="1"/>
            </p:cNvSpPr>
            <p:nvPr/>
          </p:nvSpPr>
          <p:spPr bwMode="auto">
            <a:xfrm>
              <a:off x="5794375" y="3105150"/>
              <a:ext cx="2984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70@|1FFC:0|FBC:0|LFC:16777215|LBC:16777215"/>
            <p:cNvSpPr>
              <a:spLocks noChangeArrowheads="1"/>
            </p:cNvSpPr>
            <p:nvPr/>
          </p:nvSpPr>
          <p:spPr bwMode="auto">
            <a:xfrm>
              <a:off x="6992938" y="3171825"/>
              <a:ext cx="331788" cy="1285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71@|1FFC:0|FBC:0|LFC:16777215|LBC:16777215"/>
            <p:cNvSpPr>
              <a:spLocks noChangeArrowheads="1"/>
            </p:cNvSpPr>
            <p:nvPr/>
          </p:nvSpPr>
          <p:spPr bwMode="auto">
            <a:xfrm>
              <a:off x="5375275" y="3567113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72@|1FFC:0|FBC:0|LFC:16777215|LBC:16777215"/>
            <p:cNvSpPr>
              <a:spLocks noChangeArrowheads="1"/>
            </p:cNvSpPr>
            <p:nvPr/>
          </p:nvSpPr>
          <p:spPr bwMode="auto">
            <a:xfrm>
              <a:off x="5500688" y="3563938"/>
              <a:ext cx="66675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73@|1FFC:0|FBC:0|LFC:16777215|LBC:16777215"/>
            <p:cNvSpPr>
              <a:spLocks noChangeArrowheads="1"/>
            </p:cNvSpPr>
            <p:nvPr/>
          </p:nvSpPr>
          <p:spPr bwMode="auto">
            <a:xfrm>
              <a:off x="5610225" y="3567113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74@|1FFC:0|FBC:0|LFC:16777215|LBC:16777215"/>
            <p:cNvSpPr>
              <a:spLocks noChangeArrowheads="1"/>
            </p:cNvSpPr>
            <p:nvPr/>
          </p:nvSpPr>
          <p:spPr bwMode="auto">
            <a:xfrm>
              <a:off x="5735638" y="3563938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Rectangle 75@|1FFC:0|FBC:0|LFC:16777215|LBC:16777215"/>
            <p:cNvSpPr>
              <a:spLocks noChangeArrowheads="1"/>
            </p:cNvSpPr>
            <p:nvPr/>
          </p:nvSpPr>
          <p:spPr bwMode="auto">
            <a:xfrm>
              <a:off x="5842000" y="3567113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Rectangle 76@|1FFC:0|FBC:0|LFC:16777215|LBC:16777215"/>
            <p:cNvSpPr>
              <a:spLocks noChangeArrowheads="1"/>
            </p:cNvSpPr>
            <p:nvPr/>
          </p:nvSpPr>
          <p:spPr bwMode="auto">
            <a:xfrm>
              <a:off x="5967413" y="3563938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Rectangle 77@|1FFC:0|FBC:0|LFC:16777215|LBC:16777215"/>
            <p:cNvSpPr>
              <a:spLocks noChangeArrowheads="1"/>
            </p:cNvSpPr>
            <p:nvPr/>
          </p:nvSpPr>
          <p:spPr bwMode="auto">
            <a:xfrm>
              <a:off x="6076950" y="3563938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Rectangle 78@|1FFC:0|FBC:0|LFC:16777215|LBC:16777215"/>
            <p:cNvSpPr>
              <a:spLocks noChangeArrowheads="1"/>
            </p:cNvSpPr>
            <p:nvPr/>
          </p:nvSpPr>
          <p:spPr bwMode="auto">
            <a:xfrm>
              <a:off x="6224588" y="3670300"/>
              <a:ext cx="22225" cy="2397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Oval 79@|1FFC:0|FBC:0|LFC:16777215|LBC:16777215"/>
            <p:cNvSpPr>
              <a:spLocks noChangeArrowheads="1"/>
            </p:cNvSpPr>
            <p:nvPr/>
          </p:nvSpPr>
          <p:spPr bwMode="auto">
            <a:xfrm>
              <a:off x="6107113" y="3448050"/>
              <a:ext cx="249238" cy="252413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Oval 80@|1FFC:0|FBC:0|LFC:16777215|LBC:16777215"/>
            <p:cNvSpPr>
              <a:spLocks noChangeArrowheads="1"/>
            </p:cNvSpPr>
            <p:nvPr/>
          </p:nvSpPr>
          <p:spPr bwMode="auto">
            <a:xfrm>
              <a:off x="6743700" y="3448050"/>
              <a:ext cx="249238" cy="252413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ectangle 81@|1FFC:0|FBC:0|LFC:16777215|LBC:16777215"/>
            <p:cNvSpPr>
              <a:spLocks noChangeArrowheads="1"/>
            </p:cNvSpPr>
            <p:nvPr/>
          </p:nvSpPr>
          <p:spPr bwMode="auto">
            <a:xfrm>
              <a:off x="6861175" y="3670300"/>
              <a:ext cx="22225" cy="2397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Oval 82@|1FFC:0|FBC:0|LFC:16777215|LBC:16777215"/>
            <p:cNvSpPr>
              <a:spLocks noChangeArrowheads="1"/>
            </p:cNvSpPr>
            <p:nvPr/>
          </p:nvSpPr>
          <p:spPr bwMode="auto">
            <a:xfrm>
              <a:off x="6743700" y="3448050"/>
              <a:ext cx="249238" cy="252413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83@|5FFC:0|FBC:0|LFC:16777215|LBC:16777215"/>
            <p:cNvSpPr/>
            <p:nvPr/>
          </p:nvSpPr>
          <p:spPr bwMode="auto">
            <a:xfrm>
              <a:off x="6743700" y="3448050"/>
              <a:ext cx="128588" cy="252413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34" y="68"/>
                </a:cxn>
                <a:cxn ang="0">
                  <a:pos x="35" y="67"/>
                </a:cxn>
                <a:cxn ang="0">
                  <a:pos x="35" y="1"/>
                </a:cxn>
              </a:cxnLst>
              <a:rect l="0" t="0" r="r" b="b"/>
              <a:pathLst>
                <a:path w="35" h="68">
                  <a:moveTo>
                    <a:pt x="35" y="1"/>
                  </a:moveTo>
                  <a:cubicBezTo>
                    <a:pt x="34" y="1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4" y="68"/>
                    <a:pt x="34" y="68"/>
                    <a:pt x="35" y="67"/>
                  </a:cubicBezTo>
                  <a:lnTo>
                    <a:pt x="35" y="1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ectangle 84@|1FFC:0|FBC:0|LFC:16777215|LBC:16777215"/>
            <p:cNvSpPr>
              <a:spLocks noChangeArrowheads="1"/>
            </p:cNvSpPr>
            <p:nvPr/>
          </p:nvSpPr>
          <p:spPr bwMode="auto">
            <a:xfrm>
              <a:off x="6518275" y="3670300"/>
              <a:ext cx="22225" cy="2397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Oval 85@|1FFC:0|FBC:0|LFC:16777215|LBC:16777215"/>
            <p:cNvSpPr>
              <a:spLocks noChangeArrowheads="1"/>
            </p:cNvSpPr>
            <p:nvPr/>
          </p:nvSpPr>
          <p:spPr bwMode="auto">
            <a:xfrm>
              <a:off x="6405563" y="3448050"/>
              <a:ext cx="246063" cy="252413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86@|5FFC:0|FBC:0|LFC:16777215|LBC:16777215"/>
            <p:cNvSpPr/>
            <p:nvPr/>
          </p:nvSpPr>
          <p:spPr bwMode="auto">
            <a:xfrm>
              <a:off x="6405563" y="3448050"/>
              <a:ext cx="128588" cy="252413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3" y="0"/>
                </a:cxn>
                <a:cxn ang="0">
                  <a:pos x="0" y="34"/>
                </a:cxn>
                <a:cxn ang="0">
                  <a:pos x="33" y="68"/>
                </a:cxn>
                <a:cxn ang="0">
                  <a:pos x="35" y="67"/>
                </a:cxn>
                <a:cxn ang="0">
                  <a:pos x="35" y="1"/>
                </a:cxn>
              </a:cxnLst>
              <a:rect l="0" t="0" r="r" b="b"/>
              <a:pathLst>
                <a:path w="35" h="68">
                  <a:moveTo>
                    <a:pt x="35" y="1"/>
                  </a:moveTo>
                  <a:cubicBezTo>
                    <a:pt x="34" y="1"/>
                    <a:pt x="34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3" y="68"/>
                  </a:cubicBezTo>
                  <a:cubicBezTo>
                    <a:pt x="34" y="68"/>
                    <a:pt x="34" y="67"/>
                    <a:pt x="35" y="67"/>
                  </a:cubicBezTo>
                  <a:lnTo>
                    <a:pt x="35" y="1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87@|5FFC:0|FBC:0|LFC:16777215|LBC:16777215"/>
            <p:cNvSpPr/>
            <p:nvPr/>
          </p:nvSpPr>
          <p:spPr bwMode="auto">
            <a:xfrm>
              <a:off x="7342188" y="3759200"/>
              <a:ext cx="581025" cy="107950"/>
            </a:xfrm>
            <a:custGeom>
              <a:avLst/>
              <a:gdLst/>
              <a:ahLst/>
              <a:cxnLst>
                <a:cxn ang="0">
                  <a:pos x="158" y="14"/>
                </a:cxn>
                <a:cxn ang="0">
                  <a:pos x="143" y="29"/>
                </a:cxn>
                <a:cxn ang="0">
                  <a:pos x="11" y="29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41" y="0"/>
                </a:cxn>
                <a:cxn ang="0">
                  <a:pos x="143" y="0"/>
                </a:cxn>
                <a:cxn ang="0">
                  <a:pos x="158" y="14"/>
                </a:cxn>
              </a:cxnLst>
              <a:rect l="0" t="0" r="r" b="b"/>
              <a:pathLst>
                <a:path w="158" h="29">
                  <a:moveTo>
                    <a:pt x="158" y="14"/>
                  </a:moveTo>
                  <a:cubicBezTo>
                    <a:pt x="158" y="22"/>
                    <a:pt x="151" y="29"/>
                    <a:pt x="143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3" y="29"/>
                    <a:pt x="0" y="20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2" y="6"/>
                    <a:pt x="33" y="0"/>
                    <a:pt x="41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51" y="0"/>
                    <a:pt x="158" y="6"/>
                    <a:pt x="158" y="14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88@|5FFC:0|FBC:0|LFC:16777215|LBC:16777215"/>
            <p:cNvSpPr/>
            <p:nvPr/>
          </p:nvSpPr>
          <p:spPr bwMode="auto">
            <a:xfrm>
              <a:off x="7481888" y="3659188"/>
              <a:ext cx="396875" cy="100013"/>
            </a:xfrm>
            <a:custGeom>
              <a:avLst/>
              <a:gdLst/>
              <a:ahLst/>
              <a:cxnLst>
                <a:cxn ang="0">
                  <a:pos x="108" y="27"/>
                </a:cxn>
                <a:cxn ang="0">
                  <a:pos x="54" y="1"/>
                </a:cxn>
                <a:cxn ang="0">
                  <a:pos x="0" y="27"/>
                </a:cxn>
                <a:cxn ang="0">
                  <a:pos x="108" y="27"/>
                </a:cxn>
              </a:cxnLst>
              <a:rect l="0" t="0" r="r" b="b"/>
              <a:pathLst>
                <a:path w="108" h="27">
                  <a:moveTo>
                    <a:pt x="108" y="27"/>
                  </a:moveTo>
                  <a:cubicBezTo>
                    <a:pt x="108" y="13"/>
                    <a:pt x="84" y="0"/>
                    <a:pt x="54" y="1"/>
                  </a:cubicBezTo>
                  <a:cubicBezTo>
                    <a:pt x="34" y="2"/>
                    <a:pt x="7" y="14"/>
                    <a:pt x="0" y="27"/>
                  </a:cubicBezTo>
                  <a:lnTo>
                    <a:pt x="108" y="27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Oval 89@|1FFC:0|FBC:0|LFC:16777215|LBC:16777215"/>
            <p:cNvSpPr>
              <a:spLocks noChangeArrowheads="1"/>
            </p:cNvSpPr>
            <p:nvPr/>
          </p:nvSpPr>
          <p:spPr bwMode="auto">
            <a:xfrm>
              <a:off x="7442200" y="3811588"/>
              <a:ext cx="95250" cy="95250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90@|5FFC:0|FBC:0|LFC:16777215|LBC:16777215"/>
            <p:cNvSpPr/>
            <p:nvPr/>
          </p:nvSpPr>
          <p:spPr bwMode="auto">
            <a:xfrm>
              <a:off x="7518400" y="3673475"/>
              <a:ext cx="349250" cy="82550"/>
            </a:xfrm>
            <a:custGeom>
              <a:avLst/>
              <a:gdLst/>
              <a:ahLst/>
              <a:cxnLst>
                <a:cxn ang="0">
                  <a:pos x="95" y="22"/>
                </a:cxn>
                <a:cxn ang="0">
                  <a:pos x="47" y="0"/>
                </a:cxn>
                <a:cxn ang="0">
                  <a:pos x="0" y="22"/>
                </a:cxn>
                <a:cxn ang="0">
                  <a:pos x="95" y="22"/>
                </a:cxn>
              </a:cxnLst>
              <a:rect l="0" t="0" r="r" b="b"/>
              <a:pathLst>
                <a:path w="95" h="22">
                  <a:moveTo>
                    <a:pt x="95" y="22"/>
                  </a:moveTo>
                  <a:cubicBezTo>
                    <a:pt x="94" y="11"/>
                    <a:pt x="73" y="0"/>
                    <a:pt x="47" y="0"/>
                  </a:cubicBezTo>
                  <a:cubicBezTo>
                    <a:pt x="24" y="1"/>
                    <a:pt x="1" y="11"/>
                    <a:pt x="0" y="22"/>
                  </a:cubicBezTo>
                  <a:lnTo>
                    <a:pt x="95" y="22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Rectangle 91@|1FFC:0|FBC:0|LFC:16777215|LBC:16777215"/>
            <p:cNvSpPr>
              <a:spLocks noChangeArrowheads="1"/>
            </p:cNvSpPr>
            <p:nvPr/>
          </p:nvSpPr>
          <p:spPr bwMode="auto">
            <a:xfrm>
              <a:off x="7632700" y="3678238"/>
              <a:ext cx="11113" cy="809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92@|1FFC:0|FBC:0|LFC:16777215|LBC:16777215"/>
            <p:cNvSpPr>
              <a:spLocks noChangeArrowheads="1"/>
            </p:cNvSpPr>
            <p:nvPr/>
          </p:nvSpPr>
          <p:spPr bwMode="auto">
            <a:xfrm>
              <a:off x="7794625" y="3684588"/>
              <a:ext cx="11113" cy="8255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Oval 93@|1FFC:0|FBC:0|LFC:16777215|LBC:16777215"/>
            <p:cNvSpPr>
              <a:spLocks noChangeArrowheads="1"/>
            </p:cNvSpPr>
            <p:nvPr/>
          </p:nvSpPr>
          <p:spPr bwMode="auto">
            <a:xfrm>
              <a:off x="7453313" y="3822700"/>
              <a:ext cx="73025" cy="76200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Oval 94@|1FFC:0|FBC:0|LFC:16777215|LBC:16777215"/>
            <p:cNvSpPr>
              <a:spLocks noChangeArrowheads="1"/>
            </p:cNvSpPr>
            <p:nvPr/>
          </p:nvSpPr>
          <p:spPr bwMode="auto">
            <a:xfrm>
              <a:off x="7775575" y="3811588"/>
              <a:ext cx="96838" cy="95250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Oval 95@|1FFC:0|FBC:0|LFC:16777215|LBC:16777215"/>
            <p:cNvSpPr>
              <a:spLocks noChangeArrowheads="1"/>
            </p:cNvSpPr>
            <p:nvPr/>
          </p:nvSpPr>
          <p:spPr bwMode="auto">
            <a:xfrm>
              <a:off x="7786688" y="3822700"/>
              <a:ext cx="74613" cy="76200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Freeform 96@|5FFC:0|FBC:0|LFC:16777215|LBC:16777215"/>
            <p:cNvSpPr/>
            <p:nvPr/>
          </p:nvSpPr>
          <p:spPr bwMode="auto">
            <a:xfrm>
              <a:off x="5475288" y="3759200"/>
              <a:ext cx="576263" cy="107950"/>
            </a:xfrm>
            <a:custGeom>
              <a:avLst/>
              <a:gdLst/>
              <a:ahLst/>
              <a:cxnLst>
                <a:cxn ang="0">
                  <a:pos x="157" y="14"/>
                </a:cxn>
                <a:cxn ang="0">
                  <a:pos x="143" y="29"/>
                </a:cxn>
                <a:cxn ang="0">
                  <a:pos x="11" y="29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40" y="0"/>
                </a:cxn>
                <a:cxn ang="0">
                  <a:pos x="143" y="0"/>
                </a:cxn>
                <a:cxn ang="0">
                  <a:pos x="157" y="14"/>
                </a:cxn>
              </a:cxnLst>
              <a:rect l="0" t="0" r="r" b="b"/>
              <a:pathLst>
                <a:path w="157" h="29">
                  <a:moveTo>
                    <a:pt x="157" y="14"/>
                  </a:moveTo>
                  <a:cubicBezTo>
                    <a:pt x="157" y="22"/>
                    <a:pt x="151" y="29"/>
                    <a:pt x="143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3" y="29"/>
                    <a:pt x="0" y="20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1" y="6"/>
                    <a:pt x="32" y="0"/>
                    <a:pt x="4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51" y="0"/>
                    <a:pt x="157" y="6"/>
                    <a:pt x="157" y="14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97@|5FFC:0|FBC:0|LFC:16777215|LBC:16777215"/>
            <p:cNvSpPr/>
            <p:nvPr/>
          </p:nvSpPr>
          <p:spPr bwMode="auto">
            <a:xfrm>
              <a:off x="5614988" y="3659188"/>
              <a:ext cx="396875" cy="100013"/>
            </a:xfrm>
            <a:custGeom>
              <a:avLst/>
              <a:gdLst/>
              <a:ahLst/>
              <a:cxnLst>
                <a:cxn ang="0">
                  <a:pos x="108" y="27"/>
                </a:cxn>
                <a:cxn ang="0">
                  <a:pos x="54" y="1"/>
                </a:cxn>
                <a:cxn ang="0">
                  <a:pos x="0" y="27"/>
                </a:cxn>
                <a:cxn ang="0">
                  <a:pos x="108" y="27"/>
                </a:cxn>
              </a:cxnLst>
              <a:rect l="0" t="0" r="r" b="b"/>
              <a:pathLst>
                <a:path w="108" h="27">
                  <a:moveTo>
                    <a:pt x="108" y="27"/>
                  </a:moveTo>
                  <a:cubicBezTo>
                    <a:pt x="107" y="13"/>
                    <a:pt x="83" y="0"/>
                    <a:pt x="54" y="1"/>
                  </a:cubicBezTo>
                  <a:cubicBezTo>
                    <a:pt x="34" y="2"/>
                    <a:pt x="7" y="14"/>
                    <a:pt x="0" y="27"/>
                  </a:cubicBezTo>
                  <a:lnTo>
                    <a:pt x="108" y="27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Oval 98@|1FFC:0|FBC:0|LFC:16777215|LBC:16777215"/>
            <p:cNvSpPr>
              <a:spLocks noChangeArrowheads="1"/>
            </p:cNvSpPr>
            <p:nvPr/>
          </p:nvSpPr>
          <p:spPr bwMode="auto">
            <a:xfrm>
              <a:off x="5573713" y="3811588"/>
              <a:ext cx="92075" cy="95250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99@|5FFC:0|FBC:0|LFC:16777215|LBC:16777215"/>
            <p:cNvSpPr/>
            <p:nvPr/>
          </p:nvSpPr>
          <p:spPr bwMode="auto">
            <a:xfrm>
              <a:off x="5651500" y="3673475"/>
              <a:ext cx="346075" cy="82550"/>
            </a:xfrm>
            <a:custGeom>
              <a:avLst/>
              <a:gdLst/>
              <a:ahLst/>
              <a:cxnLst>
                <a:cxn ang="0">
                  <a:pos x="94" y="22"/>
                </a:cxn>
                <a:cxn ang="0">
                  <a:pos x="47" y="0"/>
                </a:cxn>
                <a:cxn ang="0">
                  <a:pos x="0" y="22"/>
                </a:cxn>
                <a:cxn ang="0">
                  <a:pos x="94" y="22"/>
                </a:cxn>
              </a:cxnLst>
              <a:rect l="0" t="0" r="r" b="b"/>
              <a:pathLst>
                <a:path w="94" h="22">
                  <a:moveTo>
                    <a:pt x="94" y="22"/>
                  </a:moveTo>
                  <a:cubicBezTo>
                    <a:pt x="94" y="11"/>
                    <a:pt x="73" y="0"/>
                    <a:pt x="47" y="0"/>
                  </a:cubicBezTo>
                  <a:cubicBezTo>
                    <a:pt x="24" y="1"/>
                    <a:pt x="0" y="11"/>
                    <a:pt x="0" y="22"/>
                  </a:cubicBezTo>
                  <a:lnTo>
                    <a:pt x="94" y="22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Rectangle 100@|1FFC:0|FBC:0|LFC:16777215|LBC:16777215"/>
            <p:cNvSpPr>
              <a:spLocks noChangeArrowheads="1"/>
            </p:cNvSpPr>
            <p:nvPr/>
          </p:nvSpPr>
          <p:spPr bwMode="auto">
            <a:xfrm>
              <a:off x="5765800" y="3678238"/>
              <a:ext cx="6350" cy="809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101@|1FFC:0|FBC:0|LFC:16777215|LBC:16777215"/>
            <p:cNvSpPr>
              <a:spLocks noChangeArrowheads="1"/>
            </p:cNvSpPr>
            <p:nvPr/>
          </p:nvSpPr>
          <p:spPr bwMode="auto">
            <a:xfrm>
              <a:off x="5926138" y="3684588"/>
              <a:ext cx="7938" cy="8255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Oval 102@|1FFC:0|FBC:0|LFC:16777215|LBC:16777215"/>
            <p:cNvSpPr>
              <a:spLocks noChangeArrowheads="1"/>
            </p:cNvSpPr>
            <p:nvPr/>
          </p:nvSpPr>
          <p:spPr bwMode="auto">
            <a:xfrm>
              <a:off x="5581650" y="3822700"/>
              <a:ext cx="76200" cy="76200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Oval 103@|1FFC:0|FBC:0|LFC:16777215|LBC:16777215"/>
            <p:cNvSpPr>
              <a:spLocks noChangeArrowheads="1"/>
            </p:cNvSpPr>
            <p:nvPr/>
          </p:nvSpPr>
          <p:spPr bwMode="auto">
            <a:xfrm>
              <a:off x="5908675" y="3811588"/>
              <a:ext cx="92075" cy="95250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Oval 104@|1FFC:0|FBC:0|LFC:16777215|LBC:16777215"/>
            <p:cNvSpPr>
              <a:spLocks noChangeArrowheads="1"/>
            </p:cNvSpPr>
            <p:nvPr/>
          </p:nvSpPr>
          <p:spPr bwMode="auto">
            <a:xfrm>
              <a:off x="5916613" y="3822700"/>
              <a:ext cx="76200" cy="76200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05@|5FFC:0|FBC:0|LFC:16777215|LBC:16777215"/>
            <p:cNvSpPr/>
            <p:nvPr/>
          </p:nvSpPr>
          <p:spPr bwMode="auto">
            <a:xfrm>
              <a:off x="4668838" y="3408363"/>
              <a:ext cx="681038" cy="501650"/>
            </a:xfrm>
            <a:custGeom>
              <a:avLst/>
              <a:gdLst/>
              <a:ahLst/>
              <a:cxnLst>
                <a:cxn ang="0">
                  <a:pos x="185" y="136"/>
                </a:cxn>
                <a:cxn ang="0">
                  <a:pos x="82" y="0"/>
                </a:cxn>
                <a:cxn ang="0">
                  <a:pos x="0" y="38"/>
                </a:cxn>
                <a:cxn ang="0">
                  <a:pos x="7" y="136"/>
                </a:cxn>
                <a:cxn ang="0">
                  <a:pos x="185" y="136"/>
                </a:cxn>
              </a:cxnLst>
              <a:rect l="0" t="0" r="r" b="b"/>
              <a:pathLst>
                <a:path w="185" h="136">
                  <a:moveTo>
                    <a:pt x="185" y="136"/>
                  </a:moveTo>
                  <a:cubicBezTo>
                    <a:pt x="156" y="97"/>
                    <a:pt x="82" y="0"/>
                    <a:pt x="82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136"/>
                    <a:pt x="7" y="136"/>
                    <a:pt x="7" y="136"/>
                  </a:cubicBezTo>
                  <a:lnTo>
                    <a:pt x="185" y="136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106@|5FFC:0|FBC:0|LFC:16777215|LBC:16777215"/>
            <p:cNvSpPr/>
            <p:nvPr/>
          </p:nvSpPr>
          <p:spPr bwMode="auto">
            <a:xfrm>
              <a:off x="4000500" y="2797175"/>
              <a:ext cx="823913" cy="1112838"/>
            </a:xfrm>
            <a:custGeom>
              <a:avLst/>
              <a:gdLst/>
              <a:ahLst/>
              <a:cxnLst>
                <a:cxn ang="0">
                  <a:pos x="519" y="701"/>
                </a:cxn>
                <a:cxn ang="0">
                  <a:pos x="273" y="0"/>
                </a:cxn>
                <a:cxn ang="0">
                  <a:pos x="37" y="459"/>
                </a:cxn>
                <a:cxn ang="0">
                  <a:pos x="0" y="701"/>
                </a:cxn>
                <a:cxn ang="0">
                  <a:pos x="519" y="701"/>
                </a:cxn>
              </a:cxnLst>
              <a:rect l="0" t="0" r="r" b="b"/>
              <a:pathLst>
                <a:path w="519" h="701">
                  <a:moveTo>
                    <a:pt x="519" y="701"/>
                  </a:moveTo>
                  <a:lnTo>
                    <a:pt x="273" y="0"/>
                  </a:lnTo>
                  <a:lnTo>
                    <a:pt x="37" y="459"/>
                  </a:lnTo>
                  <a:lnTo>
                    <a:pt x="0" y="701"/>
                  </a:lnTo>
                  <a:lnTo>
                    <a:pt x="519" y="701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107@|5FFC:0|FBC:0|LFC:16777215|LBC:16777215"/>
            <p:cNvSpPr/>
            <p:nvPr/>
          </p:nvSpPr>
          <p:spPr bwMode="auto">
            <a:xfrm>
              <a:off x="3305175" y="3260725"/>
              <a:ext cx="1058863" cy="649288"/>
            </a:xfrm>
            <a:custGeom>
              <a:avLst/>
              <a:gdLst/>
              <a:ahLst/>
              <a:cxnLst>
                <a:cxn ang="0">
                  <a:pos x="288" y="176"/>
                </a:cxn>
                <a:cxn ang="0">
                  <a:pos x="172" y="1"/>
                </a:cxn>
                <a:cxn ang="0">
                  <a:pos x="0" y="176"/>
                </a:cxn>
                <a:cxn ang="0">
                  <a:pos x="288" y="176"/>
                </a:cxn>
              </a:cxnLst>
              <a:rect l="0" t="0" r="r" b="b"/>
              <a:pathLst>
                <a:path w="288" h="176">
                  <a:moveTo>
                    <a:pt x="288" y="176"/>
                  </a:moveTo>
                  <a:cubicBezTo>
                    <a:pt x="260" y="132"/>
                    <a:pt x="174" y="3"/>
                    <a:pt x="172" y="1"/>
                  </a:cubicBezTo>
                  <a:cubicBezTo>
                    <a:pt x="169" y="0"/>
                    <a:pt x="46" y="128"/>
                    <a:pt x="0" y="176"/>
                  </a:cubicBezTo>
                  <a:lnTo>
                    <a:pt x="288" y="176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108@|5FFC:0|FBC:0|LFC:16777215|LBC:16777215"/>
            <p:cNvSpPr/>
            <p:nvPr/>
          </p:nvSpPr>
          <p:spPr bwMode="auto">
            <a:xfrm>
              <a:off x="3941763" y="3271838"/>
              <a:ext cx="422275" cy="638175"/>
            </a:xfrm>
            <a:custGeom>
              <a:avLst/>
              <a:gdLst/>
              <a:ahLst/>
              <a:cxnLst>
                <a:cxn ang="0">
                  <a:pos x="115" y="173"/>
                </a:cxn>
                <a:cxn ang="0">
                  <a:pos x="0" y="0"/>
                </a:cxn>
                <a:cxn ang="0">
                  <a:pos x="66" y="173"/>
                </a:cxn>
                <a:cxn ang="0">
                  <a:pos x="115" y="173"/>
                </a:cxn>
              </a:cxnLst>
              <a:rect l="0" t="0" r="r" b="b"/>
              <a:pathLst>
                <a:path w="115" h="173">
                  <a:moveTo>
                    <a:pt x="115" y="173"/>
                  </a:moveTo>
                  <a:cubicBezTo>
                    <a:pt x="88" y="131"/>
                    <a:pt x="9" y="12"/>
                    <a:pt x="0" y="0"/>
                  </a:cubicBezTo>
                  <a:cubicBezTo>
                    <a:pt x="66" y="173"/>
                    <a:pt x="66" y="173"/>
                    <a:pt x="66" y="173"/>
                  </a:cubicBezTo>
                  <a:lnTo>
                    <a:pt x="115" y="173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109@|5FFC:0|FBC:0|LFC:16777215|LBC:16777215"/>
            <p:cNvSpPr/>
            <p:nvPr/>
          </p:nvSpPr>
          <p:spPr bwMode="auto">
            <a:xfrm>
              <a:off x="3779838" y="3263900"/>
              <a:ext cx="265113" cy="250825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0" y="93"/>
                </a:cxn>
                <a:cxn ang="0">
                  <a:pos x="56" y="79"/>
                </a:cxn>
                <a:cxn ang="0">
                  <a:pos x="60" y="116"/>
                </a:cxn>
                <a:cxn ang="0">
                  <a:pos x="86" y="81"/>
                </a:cxn>
                <a:cxn ang="0">
                  <a:pos x="100" y="102"/>
                </a:cxn>
                <a:cxn ang="0">
                  <a:pos x="132" y="158"/>
                </a:cxn>
                <a:cxn ang="0">
                  <a:pos x="116" y="95"/>
                </a:cxn>
                <a:cxn ang="0">
                  <a:pos x="139" y="121"/>
                </a:cxn>
                <a:cxn ang="0">
                  <a:pos x="134" y="79"/>
                </a:cxn>
                <a:cxn ang="0">
                  <a:pos x="167" y="98"/>
                </a:cxn>
                <a:cxn ang="0">
                  <a:pos x="100" y="0"/>
                </a:cxn>
              </a:cxnLst>
              <a:rect l="0" t="0" r="r" b="b"/>
              <a:pathLst>
                <a:path w="167" h="158">
                  <a:moveTo>
                    <a:pt x="100" y="0"/>
                  </a:moveTo>
                  <a:lnTo>
                    <a:pt x="0" y="93"/>
                  </a:lnTo>
                  <a:lnTo>
                    <a:pt x="56" y="79"/>
                  </a:lnTo>
                  <a:lnTo>
                    <a:pt x="60" y="116"/>
                  </a:lnTo>
                  <a:lnTo>
                    <a:pt x="86" y="81"/>
                  </a:lnTo>
                  <a:lnTo>
                    <a:pt x="100" y="102"/>
                  </a:lnTo>
                  <a:lnTo>
                    <a:pt x="132" y="158"/>
                  </a:lnTo>
                  <a:lnTo>
                    <a:pt x="116" y="95"/>
                  </a:lnTo>
                  <a:lnTo>
                    <a:pt x="139" y="121"/>
                  </a:lnTo>
                  <a:lnTo>
                    <a:pt x="134" y="79"/>
                  </a:lnTo>
                  <a:lnTo>
                    <a:pt x="167" y="98"/>
                  </a:lnTo>
                  <a:lnTo>
                    <a:pt x="100" y="0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110@|5FFC:0|FBC:0|LFC:16777215|LBC:16777215"/>
            <p:cNvSpPr/>
            <p:nvPr/>
          </p:nvSpPr>
          <p:spPr bwMode="auto">
            <a:xfrm>
              <a:off x="4433888" y="2808288"/>
              <a:ext cx="390525" cy="1101725"/>
            </a:xfrm>
            <a:custGeom>
              <a:avLst/>
              <a:gdLst/>
              <a:ahLst/>
              <a:cxnLst>
                <a:cxn ang="0">
                  <a:pos x="246" y="694"/>
                </a:cxn>
                <a:cxn ang="0">
                  <a:pos x="0" y="0"/>
                </a:cxn>
                <a:cxn ang="0">
                  <a:pos x="104" y="694"/>
                </a:cxn>
                <a:cxn ang="0">
                  <a:pos x="246" y="694"/>
                </a:cxn>
              </a:cxnLst>
              <a:rect l="0" t="0" r="r" b="b"/>
              <a:pathLst>
                <a:path w="246" h="694">
                  <a:moveTo>
                    <a:pt x="246" y="694"/>
                  </a:moveTo>
                  <a:lnTo>
                    <a:pt x="0" y="0"/>
                  </a:lnTo>
                  <a:lnTo>
                    <a:pt x="104" y="694"/>
                  </a:lnTo>
                  <a:lnTo>
                    <a:pt x="246" y="694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11@|5FFC:0|FBC:0|LFC:16777215|LBC:16777215"/>
            <p:cNvSpPr/>
            <p:nvPr/>
          </p:nvSpPr>
          <p:spPr bwMode="auto">
            <a:xfrm>
              <a:off x="4330700" y="2797175"/>
              <a:ext cx="1619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5"/>
                </a:cxn>
                <a:cxn ang="0">
                  <a:pos x="19" y="34"/>
                </a:cxn>
                <a:cxn ang="0">
                  <a:pos x="19" y="50"/>
                </a:cxn>
                <a:cxn ang="0">
                  <a:pos x="26" y="39"/>
                </a:cxn>
                <a:cxn ang="0">
                  <a:pos x="31" y="61"/>
                </a:cxn>
                <a:cxn ang="0">
                  <a:pos x="32" y="46"/>
                </a:cxn>
                <a:cxn ang="0">
                  <a:pos x="44" y="58"/>
                </a:cxn>
                <a:cxn ang="0">
                  <a:pos x="42" y="40"/>
                </a:cxn>
                <a:cxn ang="0">
                  <a:pos x="28" y="0"/>
                </a:cxn>
              </a:cxnLst>
              <a:rect l="0" t="0" r="r" b="b"/>
              <a:pathLst>
                <a:path w="44" h="61">
                  <a:moveTo>
                    <a:pt x="28" y="0"/>
                  </a:moveTo>
                  <a:cubicBezTo>
                    <a:pt x="27" y="3"/>
                    <a:pt x="0" y="55"/>
                    <a:pt x="0" y="5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52"/>
                    <a:pt x="19" y="50"/>
                  </a:cubicBezTo>
                  <a:cubicBezTo>
                    <a:pt x="20" y="49"/>
                    <a:pt x="26" y="37"/>
                    <a:pt x="26" y="39"/>
                  </a:cubicBezTo>
                  <a:cubicBezTo>
                    <a:pt x="26" y="40"/>
                    <a:pt x="31" y="61"/>
                    <a:pt x="31" y="61"/>
                  </a:cubicBezTo>
                  <a:cubicBezTo>
                    <a:pt x="31" y="61"/>
                    <a:pt x="31" y="45"/>
                    <a:pt x="32" y="46"/>
                  </a:cubicBezTo>
                  <a:cubicBezTo>
                    <a:pt x="34" y="47"/>
                    <a:pt x="44" y="58"/>
                    <a:pt x="44" y="58"/>
                  </a:cubicBezTo>
                  <a:cubicBezTo>
                    <a:pt x="42" y="40"/>
                    <a:pt x="42" y="40"/>
                    <a:pt x="42" y="40"/>
                  </a:cubicBezTo>
                  <a:lnTo>
                    <a:pt x="28" y="0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12@|5FFC:0|FBC:0|LFC:16777215|LBC:16777215"/>
            <p:cNvSpPr/>
            <p:nvPr/>
          </p:nvSpPr>
          <p:spPr bwMode="auto">
            <a:xfrm>
              <a:off x="4978400" y="3414713"/>
              <a:ext cx="371475" cy="495300"/>
            </a:xfrm>
            <a:custGeom>
              <a:avLst/>
              <a:gdLst/>
              <a:ahLst/>
              <a:cxnLst>
                <a:cxn ang="0">
                  <a:pos x="101" y="134"/>
                </a:cxn>
                <a:cxn ang="0">
                  <a:pos x="0" y="0"/>
                </a:cxn>
                <a:cxn ang="0">
                  <a:pos x="47" y="134"/>
                </a:cxn>
                <a:cxn ang="0">
                  <a:pos x="101" y="134"/>
                </a:cxn>
              </a:cxnLst>
              <a:rect l="0" t="0" r="r" b="b"/>
              <a:pathLst>
                <a:path w="101" h="134">
                  <a:moveTo>
                    <a:pt x="101" y="134"/>
                  </a:moveTo>
                  <a:cubicBezTo>
                    <a:pt x="75" y="99"/>
                    <a:pt x="11" y="15"/>
                    <a:pt x="0" y="0"/>
                  </a:cubicBezTo>
                  <a:cubicBezTo>
                    <a:pt x="47" y="134"/>
                    <a:pt x="47" y="134"/>
                    <a:pt x="47" y="134"/>
                  </a:cubicBezTo>
                  <a:lnTo>
                    <a:pt x="101" y="134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13@|5FFC:0|FBC:0|LFC:16777215|LBC:16777215"/>
            <p:cNvSpPr/>
            <p:nvPr/>
          </p:nvSpPr>
          <p:spPr bwMode="auto">
            <a:xfrm>
              <a:off x="4816475" y="3408363"/>
              <a:ext cx="223838" cy="1666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0"/>
                </a:cxn>
                <a:cxn ang="0">
                  <a:pos x="26" y="15"/>
                </a:cxn>
                <a:cxn ang="0">
                  <a:pos x="24" y="26"/>
                </a:cxn>
                <a:cxn ang="0">
                  <a:pos x="36" y="17"/>
                </a:cxn>
                <a:cxn ang="0">
                  <a:pos x="37" y="28"/>
                </a:cxn>
                <a:cxn ang="0">
                  <a:pos x="44" y="20"/>
                </a:cxn>
                <a:cxn ang="0">
                  <a:pos x="54" y="45"/>
                </a:cxn>
                <a:cxn ang="0">
                  <a:pos x="53" y="23"/>
                </a:cxn>
                <a:cxn ang="0">
                  <a:pos x="61" y="31"/>
                </a:cxn>
                <a:cxn ang="0">
                  <a:pos x="54" y="14"/>
                </a:cxn>
                <a:cxn ang="0">
                  <a:pos x="42" y="0"/>
                </a:cxn>
              </a:cxnLst>
              <a:rect l="0" t="0" r="r" b="b"/>
              <a:pathLst>
                <a:path w="61" h="45">
                  <a:moveTo>
                    <a:pt x="42" y="0"/>
                  </a:moveTo>
                  <a:cubicBezTo>
                    <a:pt x="42" y="1"/>
                    <a:pt x="0" y="20"/>
                    <a:pt x="0" y="2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2" y="26"/>
                    <a:pt x="24" y="26"/>
                  </a:cubicBezTo>
                  <a:cubicBezTo>
                    <a:pt x="26" y="25"/>
                    <a:pt x="36" y="17"/>
                    <a:pt x="36" y="1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4" y="14"/>
                    <a:pt x="54" y="14"/>
                    <a:pt x="54" y="14"/>
                  </a:cubicBezTo>
                  <a:lnTo>
                    <a:pt x="42" y="0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Rectangle 114@|1FFC:0|FBC:0|LFC:16777215|LBC:16777215"/>
            <p:cNvSpPr>
              <a:spLocks noChangeArrowheads="1"/>
            </p:cNvSpPr>
            <p:nvPr/>
          </p:nvSpPr>
          <p:spPr bwMode="auto">
            <a:xfrm>
              <a:off x="5360988" y="3644900"/>
              <a:ext cx="17463" cy="2651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Oval 115@|1FFC:0|FBC:0|LFC:16777215|LBC:16777215"/>
            <p:cNvSpPr>
              <a:spLocks noChangeArrowheads="1"/>
            </p:cNvSpPr>
            <p:nvPr/>
          </p:nvSpPr>
          <p:spPr bwMode="auto">
            <a:xfrm>
              <a:off x="5260975" y="3452813"/>
              <a:ext cx="214313" cy="214313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116@|5FFC:0|FBC:0|LFC:16777215|LBC:16777215"/>
            <p:cNvSpPr/>
            <p:nvPr/>
          </p:nvSpPr>
          <p:spPr bwMode="auto">
            <a:xfrm>
              <a:off x="5260975" y="3452813"/>
              <a:ext cx="103188" cy="2143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9"/>
                </a:cxn>
                <a:cxn ang="0">
                  <a:pos x="28" y="58"/>
                </a:cxn>
                <a:cxn ang="0">
                  <a:pos x="28" y="0"/>
                </a:cxn>
              </a:cxnLst>
              <a:rect l="0" t="0" r="r" b="b"/>
              <a:pathLst>
                <a:path w="28" h="58">
                  <a:moveTo>
                    <a:pt x="28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8" y="58"/>
                  </a:cubicBezTo>
                  <a:lnTo>
                    <a:pt x="28" y="0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Rectangle 117@|1FFC:0|FBC:0|LFC:16777215|LBC:16777215"/>
            <p:cNvSpPr>
              <a:spLocks noChangeArrowheads="1"/>
            </p:cNvSpPr>
            <p:nvPr/>
          </p:nvSpPr>
          <p:spPr bwMode="auto">
            <a:xfrm>
              <a:off x="1885950" y="3629025"/>
              <a:ext cx="25400" cy="2809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118@|5FFC:0|FBC:0|LFC:16777215|LBC:16777215"/>
            <p:cNvSpPr/>
            <p:nvPr/>
          </p:nvSpPr>
          <p:spPr bwMode="auto">
            <a:xfrm>
              <a:off x="1787525" y="3160713"/>
              <a:ext cx="249238" cy="495300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157" y="312"/>
                </a:cxn>
                <a:cxn ang="0">
                  <a:pos x="69" y="0"/>
                </a:cxn>
                <a:cxn ang="0">
                  <a:pos x="0" y="312"/>
                </a:cxn>
              </a:cxnLst>
              <a:rect l="0" t="0" r="r" b="b"/>
              <a:pathLst>
                <a:path w="157" h="312">
                  <a:moveTo>
                    <a:pt x="0" y="312"/>
                  </a:moveTo>
                  <a:lnTo>
                    <a:pt x="157" y="312"/>
                  </a:lnTo>
                  <a:lnTo>
                    <a:pt x="69" y="0"/>
                  </a:lnTo>
                  <a:lnTo>
                    <a:pt x="0" y="312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119@|5FFC:0|FBC:0|LFC:16777215|LBC:16777215"/>
            <p:cNvSpPr/>
            <p:nvPr/>
          </p:nvSpPr>
          <p:spPr bwMode="auto">
            <a:xfrm>
              <a:off x="1897063" y="3160713"/>
              <a:ext cx="139700" cy="495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2"/>
                </a:cxn>
                <a:cxn ang="0">
                  <a:pos x="88" y="312"/>
                </a:cxn>
                <a:cxn ang="0">
                  <a:pos x="0" y="0"/>
                </a:cxn>
              </a:cxnLst>
              <a:rect l="0" t="0" r="r" b="b"/>
              <a:pathLst>
                <a:path w="88" h="312">
                  <a:moveTo>
                    <a:pt x="0" y="0"/>
                  </a:moveTo>
                  <a:lnTo>
                    <a:pt x="0" y="312"/>
                  </a:lnTo>
                  <a:lnTo>
                    <a:pt x="88" y="312"/>
                  </a:lnTo>
                  <a:lnTo>
                    <a:pt x="0" y="0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20@|1FFC:0|FBC:0|LFC:16777215|LBC:16777215"/>
            <p:cNvSpPr>
              <a:spLocks noChangeArrowheads="1"/>
            </p:cNvSpPr>
            <p:nvPr/>
          </p:nvSpPr>
          <p:spPr bwMode="auto">
            <a:xfrm>
              <a:off x="2147888" y="3629025"/>
              <a:ext cx="25400" cy="2809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121@|5FFC:0|FBC:0|LFC:16777215|LBC:16777215"/>
            <p:cNvSpPr/>
            <p:nvPr/>
          </p:nvSpPr>
          <p:spPr bwMode="auto">
            <a:xfrm>
              <a:off x="2047875" y="3163888"/>
              <a:ext cx="250825" cy="495300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158" y="312"/>
                </a:cxn>
                <a:cxn ang="0">
                  <a:pos x="70" y="0"/>
                </a:cxn>
                <a:cxn ang="0">
                  <a:pos x="0" y="312"/>
                </a:cxn>
              </a:cxnLst>
              <a:rect l="0" t="0" r="r" b="b"/>
              <a:pathLst>
                <a:path w="158" h="312">
                  <a:moveTo>
                    <a:pt x="0" y="312"/>
                  </a:moveTo>
                  <a:lnTo>
                    <a:pt x="158" y="312"/>
                  </a:lnTo>
                  <a:lnTo>
                    <a:pt x="70" y="0"/>
                  </a:lnTo>
                  <a:lnTo>
                    <a:pt x="0" y="312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Freeform 122@|5FFC:0|FBC:0|LFC:16777215|LBC:16777215"/>
            <p:cNvSpPr/>
            <p:nvPr/>
          </p:nvSpPr>
          <p:spPr bwMode="auto">
            <a:xfrm>
              <a:off x="2159000" y="3163888"/>
              <a:ext cx="139700" cy="495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2"/>
                </a:cxn>
                <a:cxn ang="0">
                  <a:pos x="88" y="312"/>
                </a:cxn>
                <a:cxn ang="0">
                  <a:pos x="0" y="0"/>
                </a:cxn>
              </a:cxnLst>
              <a:rect l="0" t="0" r="r" b="b"/>
              <a:pathLst>
                <a:path w="88" h="312">
                  <a:moveTo>
                    <a:pt x="0" y="0"/>
                  </a:moveTo>
                  <a:lnTo>
                    <a:pt x="0" y="312"/>
                  </a:lnTo>
                  <a:lnTo>
                    <a:pt x="88" y="312"/>
                  </a:lnTo>
                  <a:lnTo>
                    <a:pt x="0" y="0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23@|1FFC:0|FBC:0|LFC:16777215|LBC:16777215"/>
            <p:cNvSpPr>
              <a:spLocks noChangeArrowheads="1"/>
            </p:cNvSpPr>
            <p:nvPr/>
          </p:nvSpPr>
          <p:spPr bwMode="auto">
            <a:xfrm>
              <a:off x="3584575" y="3644900"/>
              <a:ext cx="22225" cy="2651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Oval 124@|1FFC:0|FBC:0|LFC:16777215|LBC:16777215"/>
            <p:cNvSpPr>
              <a:spLocks noChangeArrowheads="1"/>
            </p:cNvSpPr>
            <p:nvPr/>
          </p:nvSpPr>
          <p:spPr bwMode="auto">
            <a:xfrm>
              <a:off x="3486150" y="3452813"/>
              <a:ext cx="212725" cy="214313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Rectangle 125@|1FFC:0|FBC:0|LFC:16777215|LBC:16777215"/>
            <p:cNvSpPr>
              <a:spLocks noChangeArrowheads="1"/>
            </p:cNvSpPr>
            <p:nvPr/>
          </p:nvSpPr>
          <p:spPr bwMode="auto">
            <a:xfrm>
              <a:off x="4367213" y="3644900"/>
              <a:ext cx="19050" cy="2651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Oval 126@|1FFC:0|FBC:0|LFC:16777215|LBC:16777215"/>
            <p:cNvSpPr>
              <a:spLocks noChangeArrowheads="1"/>
            </p:cNvSpPr>
            <p:nvPr/>
          </p:nvSpPr>
          <p:spPr bwMode="auto">
            <a:xfrm>
              <a:off x="4268788" y="3452813"/>
              <a:ext cx="212725" cy="214313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Rectangle 127@|1FFC:0|FBC:0|LFC:16777215|LBC:16777215"/>
            <p:cNvSpPr>
              <a:spLocks noChangeArrowheads="1"/>
            </p:cNvSpPr>
            <p:nvPr/>
          </p:nvSpPr>
          <p:spPr bwMode="auto">
            <a:xfrm>
              <a:off x="3963988" y="3644900"/>
              <a:ext cx="17463" cy="2651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Oval 128@|1FFC:0|FBC:0|LFC:16777215|LBC:16777215"/>
            <p:cNvSpPr>
              <a:spLocks noChangeArrowheads="1"/>
            </p:cNvSpPr>
            <p:nvPr/>
          </p:nvSpPr>
          <p:spPr bwMode="auto">
            <a:xfrm>
              <a:off x="3863975" y="3452813"/>
              <a:ext cx="214313" cy="214313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9@|1FFC:0|FBC:0|LFC:16777215|LBC:16777215"/>
            <p:cNvSpPr>
              <a:spLocks noChangeArrowheads="1"/>
            </p:cNvSpPr>
            <p:nvPr/>
          </p:nvSpPr>
          <p:spPr bwMode="auto">
            <a:xfrm>
              <a:off x="2279650" y="3748088"/>
              <a:ext cx="863600" cy="16192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130@|5FFC:0|FBC:0|LFC:16777215|LBC:16777215"/>
            <p:cNvSpPr/>
            <p:nvPr/>
          </p:nvSpPr>
          <p:spPr bwMode="auto">
            <a:xfrm>
              <a:off x="2139950" y="3238500"/>
              <a:ext cx="1158875" cy="509588"/>
            </a:xfrm>
            <a:custGeom>
              <a:avLst/>
              <a:gdLst/>
              <a:ahLst/>
              <a:cxnLst>
                <a:cxn ang="0">
                  <a:pos x="730" y="321"/>
                </a:cxn>
                <a:cxn ang="0">
                  <a:pos x="0" y="321"/>
                </a:cxn>
                <a:cxn ang="0">
                  <a:pos x="357" y="0"/>
                </a:cxn>
                <a:cxn ang="0">
                  <a:pos x="730" y="321"/>
                </a:cxn>
              </a:cxnLst>
              <a:rect l="0" t="0" r="r" b="b"/>
              <a:pathLst>
                <a:path w="730" h="321">
                  <a:moveTo>
                    <a:pt x="730" y="321"/>
                  </a:moveTo>
                  <a:lnTo>
                    <a:pt x="0" y="321"/>
                  </a:lnTo>
                  <a:lnTo>
                    <a:pt x="357" y="0"/>
                  </a:lnTo>
                  <a:lnTo>
                    <a:pt x="730" y="321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Rectangle 131@|1FFC:0|FBC:0|LFC:16777215|LBC:16777215"/>
            <p:cNvSpPr>
              <a:spLocks noChangeArrowheads="1"/>
            </p:cNvSpPr>
            <p:nvPr/>
          </p:nvSpPr>
          <p:spPr bwMode="auto">
            <a:xfrm>
              <a:off x="3228975" y="3803650"/>
              <a:ext cx="14288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Rectangle 132@|1FFC:0|FBC:0|LFC:16777215|LBC:16777215"/>
            <p:cNvSpPr>
              <a:spLocks noChangeArrowheads="1"/>
            </p:cNvSpPr>
            <p:nvPr/>
          </p:nvSpPr>
          <p:spPr bwMode="auto">
            <a:xfrm>
              <a:off x="3143250" y="3825875"/>
              <a:ext cx="1430338" cy="1905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Rectangle 133@|1FFC:0|FBC:0|LFC:16777215|LBC:16777215"/>
            <p:cNvSpPr>
              <a:spLocks noChangeArrowheads="1"/>
            </p:cNvSpPr>
            <p:nvPr/>
          </p:nvSpPr>
          <p:spPr bwMode="auto">
            <a:xfrm>
              <a:off x="3143250" y="3867150"/>
              <a:ext cx="1430338" cy="142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Rectangle 134@|1FFC:0|FBC:0|LFC:16777215|LBC:16777215"/>
            <p:cNvSpPr>
              <a:spLocks noChangeArrowheads="1"/>
            </p:cNvSpPr>
            <p:nvPr/>
          </p:nvSpPr>
          <p:spPr bwMode="auto">
            <a:xfrm>
              <a:off x="3143250" y="3903663"/>
              <a:ext cx="1430338" cy="635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Rectangle 135@|1FFC:0|FBC:0|LFC:16777215|LBC:16777215"/>
            <p:cNvSpPr>
              <a:spLocks noChangeArrowheads="1"/>
            </p:cNvSpPr>
            <p:nvPr/>
          </p:nvSpPr>
          <p:spPr bwMode="auto">
            <a:xfrm>
              <a:off x="3338513" y="3803650"/>
              <a:ext cx="14288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Rectangle 136@|1FFC:0|FBC:0|LFC:16777215|LBC:16777215"/>
            <p:cNvSpPr>
              <a:spLocks noChangeArrowheads="1"/>
            </p:cNvSpPr>
            <p:nvPr/>
          </p:nvSpPr>
          <p:spPr bwMode="auto">
            <a:xfrm>
              <a:off x="3455988" y="3803650"/>
              <a:ext cx="14288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Rectangle 137@|1FFC:0|FBC:0|LFC:16777215|LBC:16777215"/>
            <p:cNvSpPr>
              <a:spLocks noChangeArrowheads="1"/>
            </p:cNvSpPr>
            <p:nvPr/>
          </p:nvSpPr>
          <p:spPr bwMode="auto">
            <a:xfrm>
              <a:off x="3567113" y="3803650"/>
              <a:ext cx="17463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Rectangle 138@|1FFC:0|FBC:0|LFC:16777215|LBC:16777215"/>
            <p:cNvSpPr>
              <a:spLocks noChangeArrowheads="1"/>
            </p:cNvSpPr>
            <p:nvPr/>
          </p:nvSpPr>
          <p:spPr bwMode="auto">
            <a:xfrm>
              <a:off x="3709988" y="3803650"/>
              <a:ext cx="17463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Rectangle 139@|1FFC:0|FBC:0|LFC:16777215|LBC:16777215"/>
            <p:cNvSpPr>
              <a:spLocks noChangeArrowheads="1"/>
            </p:cNvSpPr>
            <p:nvPr/>
          </p:nvSpPr>
          <p:spPr bwMode="auto">
            <a:xfrm>
              <a:off x="3824288" y="3803650"/>
              <a:ext cx="14288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Rectangle 140@|1FFC:0|FBC:0|LFC:16777215|LBC:16777215"/>
            <p:cNvSpPr>
              <a:spLocks noChangeArrowheads="1"/>
            </p:cNvSpPr>
            <p:nvPr/>
          </p:nvSpPr>
          <p:spPr bwMode="auto">
            <a:xfrm>
              <a:off x="3911600" y="3803650"/>
              <a:ext cx="19050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Rectangle 141@|1FFC:0|FBC:0|LFC:16777215|LBC:16777215"/>
            <p:cNvSpPr>
              <a:spLocks noChangeArrowheads="1"/>
            </p:cNvSpPr>
            <p:nvPr/>
          </p:nvSpPr>
          <p:spPr bwMode="auto">
            <a:xfrm>
              <a:off x="4022725" y="3803650"/>
              <a:ext cx="17463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Rectangle 142@|1FFC:0|FBC:0|LFC:16777215|LBC:16777215"/>
            <p:cNvSpPr>
              <a:spLocks noChangeArrowheads="1"/>
            </p:cNvSpPr>
            <p:nvPr/>
          </p:nvSpPr>
          <p:spPr bwMode="auto">
            <a:xfrm>
              <a:off x="4106863" y="3803650"/>
              <a:ext cx="14288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Rectangle 143@|1FFC:0|FBC:0|LFC:16777215|LBC:16777215"/>
            <p:cNvSpPr>
              <a:spLocks noChangeArrowheads="1"/>
            </p:cNvSpPr>
            <p:nvPr/>
          </p:nvSpPr>
          <p:spPr bwMode="auto">
            <a:xfrm>
              <a:off x="4217988" y="3803650"/>
              <a:ext cx="17463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Rectangle 144@|1FFC:0|FBC:0|LFC:16777215|LBC:16777215"/>
            <p:cNvSpPr>
              <a:spLocks noChangeArrowheads="1"/>
            </p:cNvSpPr>
            <p:nvPr/>
          </p:nvSpPr>
          <p:spPr bwMode="auto">
            <a:xfrm>
              <a:off x="4316413" y="3803650"/>
              <a:ext cx="19050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Rectangle 145@|1FFC:0|FBC:0|LFC:16777215|LBC:16777215"/>
            <p:cNvSpPr>
              <a:spLocks noChangeArrowheads="1"/>
            </p:cNvSpPr>
            <p:nvPr/>
          </p:nvSpPr>
          <p:spPr bwMode="auto">
            <a:xfrm>
              <a:off x="4430713" y="3803650"/>
              <a:ext cx="14288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6@|1FFC:0|FBC:0|LFC:16777215|LBC:16777215"/>
            <p:cNvSpPr>
              <a:spLocks noChangeArrowheads="1"/>
            </p:cNvSpPr>
            <p:nvPr/>
          </p:nvSpPr>
          <p:spPr bwMode="auto">
            <a:xfrm>
              <a:off x="4545013" y="3803650"/>
              <a:ext cx="17463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7@|1FFC:0|FBC:0|LFC:16777215|LBC:16777215"/>
            <p:cNvSpPr>
              <a:spLocks noChangeArrowheads="1"/>
            </p:cNvSpPr>
            <p:nvPr/>
          </p:nvSpPr>
          <p:spPr bwMode="auto">
            <a:xfrm>
              <a:off x="2312988" y="3789363"/>
              <a:ext cx="146050" cy="619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8@|1FFC:0|FBC:0|LFC:16777215|LBC:16777215"/>
            <p:cNvSpPr>
              <a:spLocks noChangeArrowheads="1"/>
            </p:cNvSpPr>
            <p:nvPr/>
          </p:nvSpPr>
          <p:spPr bwMode="auto">
            <a:xfrm>
              <a:off x="2643188" y="3836988"/>
              <a:ext cx="150813" cy="7302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Rectangle 149@|1FFC:0|FBC:0|LFC:16777215|LBC:16777215"/>
            <p:cNvSpPr>
              <a:spLocks noChangeArrowheads="1"/>
            </p:cNvSpPr>
            <p:nvPr/>
          </p:nvSpPr>
          <p:spPr bwMode="auto">
            <a:xfrm>
              <a:off x="2947988" y="3789363"/>
              <a:ext cx="150813" cy="619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50@|5FFC:0|FBC:0|LFC:16777215|LBC:16777215"/>
            <p:cNvSpPr/>
            <p:nvPr/>
          </p:nvSpPr>
          <p:spPr bwMode="auto">
            <a:xfrm>
              <a:off x="2720975" y="3252788"/>
              <a:ext cx="577850" cy="495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312"/>
                </a:cxn>
                <a:cxn ang="0">
                  <a:pos x="364" y="312"/>
                </a:cxn>
                <a:cxn ang="0">
                  <a:pos x="0" y="0"/>
                </a:cxn>
              </a:cxnLst>
              <a:rect l="0" t="0" r="r" b="b"/>
              <a:pathLst>
                <a:path w="364" h="312">
                  <a:moveTo>
                    <a:pt x="0" y="0"/>
                  </a:moveTo>
                  <a:lnTo>
                    <a:pt x="181" y="312"/>
                  </a:lnTo>
                  <a:lnTo>
                    <a:pt x="364" y="312"/>
                  </a:lnTo>
                  <a:lnTo>
                    <a:pt x="0" y="0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51@|5FFC:0|FBC:0|LFC:16777215|LBC:16777215"/>
            <p:cNvSpPr/>
            <p:nvPr/>
          </p:nvSpPr>
          <p:spPr bwMode="auto">
            <a:xfrm>
              <a:off x="1100138" y="3784600"/>
              <a:ext cx="388938" cy="10001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" y="19"/>
                </a:cxn>
                <a:cxn ang="0">
                  <a:pos x="15" y="17"/>
                </a:cxn>
                <a:cxn ang="0">
                  <a:pos x="15" y="16"/>
                </a:cxn>
                <a:cxn ang="0">
                  <a:pos x="63" y="8"/>
                </a:cxn>
                <a:cxn ang="0">
                  <a:pos x="103" y="2"/>
                </a:cxn>
                <a:cxn ang="0">
                  <a:pos x="50" y="22"/>
                </a:cxn>
                <a:cxn ang="0">
                  <a:pos x="0" y="26"/>
                </a:cxn>
              </a:cxnLst>
              <a:rect l="0" t="0" r="r" b="b"/>
              <a:pathLst>
                <a:path w="106" h="27">
                  <a:moveTo>
                    <a:pt x="0" y="26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53" y="10"/>
                    <a:pt x="63" y="8"/>
                  </a:cubicBezTo>
                  <a:cubicBezTo>
                    <a:pt x="73" y="5"/>
                    <a:pt x="100" y="0"/>
                    <a:pt x="103" y="2"/>
                  </a:cubicBezTo>
                  <a:cubicBezTo>
                    <a:pt x="106" y="5"/>
                    <a:pt x="78" y="20"/>
                    <a:pt x="50" y="22"/>
                  </a:cubicBezTo>
                  <a:cubicBezTo>
                    <a:pt x="22" y="25"/>
                    <a:pt x="1" y="27"/>
                    <a:pt x="0" y="26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52@|5FFC:0|FBC:0|LFC:16777215|LBC:16777215"/>
            <p:cNvSpPr/>
            <p:nvPr/>
          </p:nvSpPr>
          <p:spPr bwMode="auto">
            <a:xfrm>
              <a:off x="1100138" y="3792538"/>
              <a:ext cx="381000" cy="1397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30"/>
                </a:cxn>
                <a:cxn ang="0">
                  <a:pos x="4" y="29"/>
                </a:cxn>
                <a:cxn ang="0">
                  <a:pos x="5" y="34"/>
                </a:cxn>
                <a:cxn ang="0">
                  <a:pos x="93" y="22"/>
                </a:cxn>
                <a:cxn ang="0">
                  <a:pos x="103" y="0"/>
                </a:cxn>
                <a:cxn ang="0">
                  <a:pos x="0" y="24"/>
                </a:cxn>
              </a:cxnLst>
              <a:rect l="0" t="0" r="r" b="b"/>
              <a:pathLst>
                <a:path w="104" h="38">
                  <a:moveTo>
                    <a:pt x="0" y="24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60" y="38"/>
                    <a:pt x="93" y="22"/>
                  </a:cubicBezTo>
                  <a:cubicBezTo>
                    <a:pt x="93" y="22"/>
                    <a:pt x="104" y="10"/>
                    <a:pt x="103" y="0"/>
                  </a:cubicBezTo>
                  <a:cubicBezTo>
                    <a:pt x="103" y="0"/>
                    <a:pt x="92" y="20"/>
                    <a:pt x="0" y="24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53@|5FFC:0|FBC:0|LFC:16777215|LBC:16777215"/>
            <p:cNvSpPr/>
            <p:nvPr/>
          </p:nvSpPr>
          <p:spPr bwMode="auto">
            <a:xfrm>
              <a:off x="1069975" y="3311525"/>
              <a:ext cx="360363" cy="514350"/>
            </a:xfrm>
            <a:custGeom>
              <a:avLst/>
              <a:gdLst/>
              <a:ahLst/>
              <a:cxnLst>
                <a:cxn ang="0">
                  <a:pos x="222" y="277"/>
                </a:cxn>
                <a:cxn ang="0">
                  <a:pos x="218" y="249"/>
                </a:cxn>
                <a:cxn ang="0">
                  <a:pos x="218" y="249"/>
                </a:cxn>
                <a:cxn ang="0">
                  <a:pos x="211" y="219"/>
                </a:cxn>
                <a:cxn ang="0">
                  <a:pos x="204" y="191"/>
                </a:cxn>
                <a:cxn ang="0">
                  <a:pos x="204" y="191"/>
                </a:cxn>
                <a:cxn ang="0">
                  <a:pos x="199" y="161"/>
                </a:cxn>
                <a:cxn ang="0">
                  <a:pos x="199" y="159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55" y="93"/>
                </a:cxn>
                <a:cxn ang="0">
                  <a:pos x="155" y="93"/>
                </a:cxn>
                <a:cxn ang="0">
                  <a:pos x="132" y="61"/>
                </a:cxn>
                <a:cxn ang="0">
                  <a:pos x="132" y="58"/>
                </a:cxn>
                <a:cxn ang="0">
                  <a:pos x="111" y="26"/>
                </a:cxn>
                <a:cxn ang="0">
                  <a:pos x="95" y="0"/>
                </a:cxn>
                <a:cxn ang="0">
                  <a:pos x="88" y="19"/>
                </a:cxn>
                <a:cxn ang="0">
                  <a:pos x="81" y="44"/>
                </a:cxn>
                <a:cxn ang="0">
                  <a:pos x="81" y="44"/>
                </a:cxn>
                <a:cxn ang="0">
                  <a:pos x="74" y="68"/>
                </a:cxn>
                <a:cxn ang="0">
                  <a:pos x="74" y="70"/>
                </a:cxn>
                <a:cxn ang="0">
                  <a:pos x="67" y="93"/>
                </a:cxn>
                <a:cxn ang="0">
                  <a:pos x="67" y="96"/>
                </a:cxn>
                <a:cxn ang="0">
                  <a:pos x="60" y="119"/>
                </a:cxn>
                <a:cxn ang="0">
                  <a:pos x="53" y="145"/>
                </a:cxn>
                <a:cxn ang="0">
                  <a:pos x="51" y="145"/>
                </a:cxn>
                <a:cxn ang="0">
                  <a:pos x="44" y="170"/>
                </a:cxn>
                <a:cxn ang="0">
                  <a:pos x="37" y="193"/>
                </a:cxn>
                <a:cxn ang="0">
                  <a:pos x="37" y="196"/>
                </a:cxn>
                <a:cxn ang="0">
                  <a:pos x="30" y="219"/>
                </a:cxn>
                <a:cxn ang="0">
                  <a:pos x="23" y="245"/>
                </a:cxn>
                <a:cxn ang="0">
                  <a:pos x="23" y="245"/>
                </a:cxn>
                <a:cxn ang="0">
                  <a:pos x="16" y="270"/>
                </a:cxn>
                <a:cxn ang="0">
                  <a:pos x="14" y="270"/>
                </a:cxn>
                <a:cxn ang="0">
                  <a:pos x="7" y="296"/>
                </a:cxn>
                <a:cxn ang="0">
                  <a:pos x="7" y="296"/>
                </a:cxn>
                <a:cxn ang="0">
                  <a:pos x="0" y="322"/>
                </a:cxn>
                <a:cxn ang="0">
                  <a:pos x="0" y="324"/>
                </a:cxn>
                <a:cxn ang="0">
                  <a:pos x="7" y="322"/>
                </a:cxn>
                <a:cxn ang="0">
                  <a:pos x="67" y="315"/>
                </a:cxn>
                <a:cxn ang="0">
                  <a:pos x="69" y="315"/>
                </a:cxn>
                <a:cxn ang="0">
                  <a:pos x="130" y="305"/>
                </a:cxn>
                <a:cxn ang="0">
                  <a:pos x="132" y="305"/>
                </a:cxn>
                <a:cxn ang="0">
                  <a:pos x="195" y="298"/>
                </a:cxn>
                <a:cxn ang="0">
                  <a:pos x="197" y="298"/>
                </a:cxn>
                <a:cxn ang="0">
                  <a:pos x="227" y="294"/>
                </a:cxn>
                <a:cxn ang="0">
                  <a:pos x="222" y="277"/>
                </a:cxn>
              </a:cxnLst>
              <a:rect l="0" t="0" r="r" b="b"/>
              <a:pathLst>
                <a:path w="227" h="324">
                  <a:moveTo>
                    <a:pt x="222" y="277"/>
                  </a:moveTo>
                  <a:lnTo>
                    <a:pt x="218" y="249"/>
                  </a:lnTo>
                  <a:lnTo>
                    <a:pt x="218" y="249"/>
                  </a:lnTo>
                  <a:lnTo>
                    <a:pt x="211" y="219"/>
                  </a:lnTo>
                  <a:lnTo>
                    <a:pt x="204" y="191"/>
                  </a:lnTo>
                  <a:lnTo>
                    <a:pt x="204" y="191"/>
                  </a:lnTo>
                  <a:lnTo>
                    <a:pt x="199" y="161"/>
                  </a:lnTo>
                  <a:lnTo>
                    <a:pt x="199" y="159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55" y="93"/>
                  </a:lnTo>
                  <a:lnTo>
                    <a:pt x="155" y="93"/>
                  </a:lnTo>
                  <a:lnTo>
                    <a:pt x="132" y="61"/>
                  </a:lnTo>
                  <a:lnTo>
                    <a:pt x="132" y="58"/>
                  </a:lnTo>
                  <a:lnTo>
                    <a:pt x="111" y="26"/>
                  </a:lnTo>
                  <a:lnTo>
                    <a:pt x="95" y="0"/>
                  </a:lnTo>
                  <a:lnTo>
                    <a:pt x="88" y="19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74" y="68"/>
                  </a:lnTo>
                  <a:lnTo>
                    <a:pt x="74" y="70"/>
                  </a:lnTo>
                  <a:lnTo>
                    <a:pt x="67" y="93"/>
                  </a:lnTo>
                  <a:lnTo>
                    <a:pt x="67" y="96"/>
                  </a:lnTo>
                  <a:lnTo>
                    <a:pt x="60" y="119"/>
                  </a:lnTo>
                  <a:lnTo>
                    <a:pt x="53" y="145"/>
                  </a:lnTo>
                  <a:lnTo>
                    <a:pt x="51" y="145"/>
                  </a:lnTo>
                  <a:lnTo>
                    <a:pt x="44" y="170"/>
                  </a:lnTo>
                  <a:lnTo>
                    <a:pt x="37" y="193"/>
                  </a:lnTo>
                  <a:lnTo>
                    <a:pt x="37" y="196"/>
                  </a:lnTo>
                  <a:lnTo>
                    <a:pt x="30" y="219"/>
                  </a:lnTo>
                  <a:lnTo>
                    <a:pt x="23" y="245"/>
                  </a:lnTo>
                  <a:lnTo>
                    <a:pt x="23" y="245"/>
                  </a:lnTo>
                  <a:lnTo>
                    <a:pt x="16" y="270"/>
                  </a:lnTo>
                  <a:lnTo>
                    <a:pt x="14" y="270"/>
                  </a:lnTo>
                  <a:lnTo>
                    <a:pt x="7" y="296"/>
                  </a:lnTo>
                  <a:lnTo>
                    <a:pt x="7" y="296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7" y="322"/>
                  </a:lnTo>
                  <a:lnTo>
                    <a:pt x="67" y="315"/>
                  </a:lnTo>
                  <a:lnTo>
                    <a:pt x="69" y="315"/>
                  </a:lnTo>
                  <a:lnTo>
                    <a:pt x="130" y="305"/>
                  </a:lnTo>
                  <a:lnTo>
                    <a:pt x="132" y="305"/>
                  </a:lnTo>
                  <a:lnTo>
                    <a:pt x="195" y="298"/>
                  </a:lnTo>
                  <a:lnTo>
                    <a:pt x="197" y="298"/>
                  </a:lnTo>
                  <a:lnTo>
                    <a:pt x="227" y="294"/>
                  </a:lnTo>
                  <a:lnTo>
                    <a:pt x="222" y="277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54@|5FFC:0|FBC:0|LFC:16777215|LBC:16777215"/>
            <p:cNvSpPr/>
            <p:nvPr/>
          </p:nvSpPr>
          <p:spPr bwMode="auto">
            <a:xfrm>
              <a:off x="1360488" y="3375025"/>
              <a:ext cx="84138" cy="4206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1" y="114"/>
                </a:cxn>
                <a:cxn ang="0">
                  <a:pos x="23" y="113"/>
                </a:cxn>
                <a:cxn ang="0">
                  <a:pos x="1" y="1"/>
                </a:cxn>
                <a:cxn ang="0">
                  <a:pos x="0" y="2"/>
                </a:cxn>
              </a:cxnLst>
              <a:rect l="0" t="0" r="r" b="b"/>
              <a:pathLst>
                <a:path w="23" h="114">
                  <a:moveTo>
                    <a:pt x="0" y="2"/>
                  </a:moveTo>
                  <a:cubicBezTo>
                    <a:pt x="21" y="114"/>
                    <a:pt x="21" y="114"/>
                    <a:pt x="21" y="114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6" y="13"/>
                    <a:pt x="1" y="1"/>
                  </a:cubicBezTo>
                  <a:cubicBezTo>
                    <a:pt x="1" y="1"/>
                    <a:pt x="0" y="0"/>
                    <a:pt x="0" y="2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55@|5FFC:0|FBC:0|LFC:16777215|LBC:16777215"/>
            <p:cNvSpPr/>
            <p:nvPr/>
          </p:nvSpPr>
          <p:spPr bwMode="auto">
            <a:xfrm>
              <a:off x="1220788" y="3311525"/>
              <a:ext cx="179388" cy="288925"/>
            </a:xfrm>
            <a:custGeom>
              <a:avLst/>
              <a:gdLst/>
              <a:ahLst/>
              <a:cxnLst>
                <a:cxn ang="0">
                  <a:pos x="49" y="7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7" y="69"/>
                </a:cxn>
                <a:cxn ang="0">
                  <a:pos x="49" y="78"/>
                </a:cxn>
              </a:cxnLst>
              <a:rect l="0" t="0" r="r" b="b"/>
              <a:pathLst>
                <a:path w="49" h="78">
                  <a:moveTo>
                    <a:pt x="49" y="78"/>
                  </a:moveTo>
                  <a:cubicBezTo>
                    <a:pt x="49" y="78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47" y="69"/>
                    <a:pt x="47" y="69"/>
                  </a:cubicBezTo>
                  <a:lnTo>
                    <a:pt x="49" y="78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56@|5FFC:0|FBC:0|LFC:16777215|LBC:16777215"/>
            <p:cNvSpPr/>
            <p:nvPr/>
          </p:nvSpPr>
          <p:spPr bwMode="auto">
            <a:xfrm>
              <a:off x="1058863" y="3778250"/>
              <a:ext cx="374650" cy="555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102" y="0"/>
                </a:cxn>
                <a:cxn ang="0">
                  <a:pos x="102" y="1"/>
                </a:cxn>
              </a:cxnLst>
              <a:rect l="0" t="0" r="r" b="b"/>
              <a:pathLst>
                <a:path w="102" h="15">
                  <a:moveTo>
                    <a:pt x="102" y="1"/>
                  </a:moveTo>
                  <a:cubicBezTo>
                    <a:pt x="102" y="1"/>
                    <a:pt x="2" y="15"/>
                    <a:pt x="1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2" y="13"/>
                    <a:pt x="102" y="0"/>
                    <a:pt x="102" y="0"/>
                  </a:cubicBezTo>
                  <a:lnTo>
                    <a:pt x="102" y="1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57@|5FFC:0|FBC:0|LFC:16777215|LBC:16777215"/>
            <p:cNvSpPr/>
            <p:nvPr/>
          </p:nvSpPr>
          <p:spPr bwMode="auto">
            <a:xfrm>
              <a:off x="323850" y="3792538"/>
              <a:ext cx="304800" cy="6350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" y="11"/>
                </a:cxn>
                <a:cxn ang="0">
                  <a:pos x="12" y="10"/>
                </a:cxn>
                <a:cxn ang="0">
                  <a:pos x="11" y="9"/>
                </a:cxn>
                <a:cxn ang="0">
                  <a:pos x="49" y="5"/>
                </a:cxn>
                <a:cxn ang="0">
                  <a:pos x="81" y="2"/>
                </a:cxn>
                <a:cxn ang="0">
                  <a:pos x="39" y="15"/>
                </a:cxn>
                <a:cxn ang="0">
                  <a:pos x="0" y="16"/>
                </a:cxn>
              </a:cxnLst>
              <a:rect l="0" t="0" r="r" b="b"/>
              <a:pathLst>
                <a:path w="83" h="17">
                  <a:moveTo>
                    <a:pt x="0" y="16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42" y="6"/>
                    <a:pt x="49" y="5"/>
                  </a:cubicBezTo>
                  <a:cubicBezTo>
                    <a:pt x="57" y="3"/>
                    <a:pt x="79" y="0"/>
                    <a:pt x="81" y="2"/>
                  </a:cubicBezTo>
                  <a:cubicBezTo>
                    <a:pt x="83" y="4"/>
                    <a:pt x="61" y="14"/>
                    <a:pt x="39" y="15"/>
                  </a:cubicBezTo>
                  <a:cubicBezTo>
                    <a:pt x="17" y="16"/>
                    <a:pt x="0" y="17"/>
                    <a:pt x="0" y="16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58@|5FFC:0|FBC:0|LFC:16777215|LBC:16777215"/>
            <p:cNvSpPr/>
            <p:nvPr/>
          </p:nvSpPr>
          <p:spPr bwMode="auto">
            <a:xfrm>
              <a:off x="323850" y="3800475"/>
              <a:ext cx="296863" cy="10318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9"/>
                </a:cxn>
                <a:cxn ang="0">
                  <a:pos x="3" y="18"/>
                </a:cxn>
                <a:cxn ang="0">
                  <a:pos x="4" y="23"/>
                </a:cxn>
                <a:cxn ang="0">
                  <a:pos x="72" y="16"/>
                </a:cxn>
                <a:cxn ang="0">
                  <a:pos x="81" y="0"/>
                </a:cxn>
                <a:cxn ang="0">
                  <a:pos x="0" y="14"/>
                </a:cxn>
              </a:cxnLst>
              <a:rect l="0" t="0" r="r" b="b"/>
              <a:pathLst>
                <a:path w="81" h="28">
                  <a:moveTo>
                    <a:pt x="0" y="14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6" y="28"/>
                    <a:pt x="72" y="16"/>
                  </a:cubicBezTo>
                  <a:cubicBezTo>
                    <a:pt x="72" y="16"/>
                    <a:pt x="81" y="8"/>
                    <a:pt x="81" y="0"/>
                  </a:cubicBezTo>
                  <a:cubicBezTo>
                    <a:pt x="81" y="0"/>
                    <a:pt x="72" y="14"/>
                    <a:pt x="0" y="14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59@|5FFC:0|FBC:0|LFC:16777215|LBC:16777215"/>
            <p:cNvSpPr/>
            <p:nvPr/>
          </p:nvSpPr>
          <p:spPr bwMode="auto">
            <a:xfrm>
              <a:off x="301625" y="3414713"/>
              <a:ext cx="279400" cy="392113"/>
            </a:xfrm>
            <a:custGeom>
              <a:avLst/>
              <a:gdLst/>
              <a:ahLst/>
              <a:cxnLst>
                <a:cxn ang="0">
                  <a:pos x="174" y="222"/>
                </a:cxn>
                <a:cxn ang="0">
                  <a:pos x="171" y="198"/>
                </a:cxn>
                <a:cxn ang="0">
                  <a:pos x="171" y="198"/>
                </a:cxn>
                <a:cxn ang="0">
                  <a:pos x="167" y="175"/>
                </a:cxn>
                <a:cxn ang="0">
                  <a:pos x="164" y="154"/>
                </a:cxn>
                <a:cxn ang="0">
                  <a:pos x="164" y="152"/>
                </a:cxn>
                <a:cxn ang="0">
                  <a:pos x="160" y="131"/>
                </a:cxn>
                <a:cxn ang="0">
                  <a:pos x="160" y="128"/>
                </a:cxn>
                <a:cxn ang="0">
                  <a:pos x="146" y="103"/>
                </a:cxn>
                <a:cxn ang="0">
                  <a:pos x="146" y="103"/>
                </a:cxn>
                <a:cxn ang="0">
                  <a:pos x="130" y="75"/>
                </a:cxn>
                <a:cxn ang="0">
                  <a:pos x="130" y="75"/>
                </a:cxn>
                <a:cxn ang="0">
                  <a:pos x="113" y="49"/>
                </a:cxn>
                <a:cxn ang="0">
                  <a:pos x="113" y="47"/>
                </a:cxn>
                <a:cxn ang="0">
                  <a:pos x="97" y="21"/>
                </a:cxn>
                <a:cxn ang="0">
                  <a:pos x="86" y="0"/>
                </a:cxn>
                <a:cxn ang="0">
                  <a:pos x="81" y="14"/>
                </a:cxn>
                <a:cxn ang="0">
                  <a:pos x="74" y="33"/>
                </a:cxn>
                <a:cxn ang="0">
                  <a:pos x="74" y="35"/>
                </a:cxn>
                <a:cxn ang="0">
                  <a:pos x="67" y="54"/>
                </a:cxn>
                <a:cxn ang="0">
                  <a:pos x="67" y="54"/>
                </a:cxn>
                <a:cxn ang="0">
                  <a:pos x="60" y="73"/>
                </a:cxn>
                <a:cxn ang="0">
                  <a:pos x="60" y="73"/>
                </a:cxn>
                <a:cxn ang="0">
                  <a:pos x="53" y="91"/>
                </a:cxn>
                <a:cxn ang="0">
                  <a:pos x="46" y="110"/>
                </a:cxn>
                <a:cxn ang="0">
                  <a:pos x="46" y="112"/>
                </a:cxn>
                <a:cxn ang="0">
                  <a:pos x="39" y="131"/>
                </a:cxn>
                <a:cxn ang="0">
                  <a:pos x="35" y="149"/>
                </a:cxn>
                <a:cxn ang="0">
                  <a:pos x="35" y="149"/>
                </a:cxn>
                <a:cxn ang="0">
                  <a:pos x="28" y="168"/>
                </a:cxn>
                <a:cxn ang="0">
                  <a:pos x="21" y="187"/>
                </a:cxn>
                <a:cxn ang="0">
                  <a:pos x="21" y="189"/>
                </a:cxn>
                <a:cxn ang="0">
                  <a:pos x="14" y="208"/>
                </a:cxn>
                <a:cxn ang="0">
                  <a:pos x="14" y="208"/>
                </a:cxn>
                <a:cxn ang="0">
                  <a:pos x="7" y="226"/>
                </a:cxn>
                <a:cxn ang="0">
                  <a:pos x="7" y="226"/>
                </a:cxn>
                <a:cxn ang="0">
                  <a:pos x="0" y="245"/>
                </a:cxn>
                <a:cxn ang="0">
                  <a:pos x="0" y="247"/>
                </a:cxn>
                <a:cxn ang="0">
                  <a:pos x="5" y="247"/>
                </a:cxn>
                <a:cxn ang="0">
                  <a:pos x="53" y="243"/>
                </a:cxn>
                <a:cxn ang="0">
                  <a:pos x="56" y="243"/>
                </a:cxn>
                <a:cxn ang="0">
                  <a:pos x="102" y="238"/>
                </a:cxn>
                <a:cxn ang="0">
                  <a:pos x="104" y="238"/>
                </a:cxn>
                <a:cxn ang="0">
                  <a:pos x="153" y="236"/>
                </a:cxn>
                <a:cxn ang="0">
                  <a:pos x="153" y="236"/>
                </a:cxn>
                <a:cxn ang="0">
                  <a:pos x="176" y="233"/>
                </a:cxn>
                <a:cxn ang="0">
                  <a:pos x="174" y="222"/>
                </a:cxn>
              </a:cxnLst>
              <a:rect l="0" t="0" r="r" b="b"/>
              <a:pathLst>
                <a:path w="176" h="247">
                  <a:moveTo>
                    <a:pt x="174" y="222"/>
                  </a:moveTo>
                  <a:lnTo>
                    <a:pt x="171" y="198"/>
                  </a:lnTo>
                  <a:lnTo>
                    <a:pt x="171" y="198"/>
                  </a:lnTo>
                  <a:lnTo>
                    <a:pt x="167" y="175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0" y="131"/>
                  </a:lnTo>
                  <a:lnTo>
                    <a:pt x="160" y="128"/>
                  </a:lnTo>
                  <a:lnTo>
                    <a:pt x="146" y="103"/>
                  </a:lnTo>
                  <a:lnTo>
                    <a:pt x="146" y="103"/>
                  </a:lnTo>
                  <a:lnTo>
                    <a:pt x="130" y="75"/>
                  </a:lnTo>
                  <a:lnTo>
                    <a:pt x="130" y="75"/>
                  </a:lnTo>
                  <a:lnTo>
                    <a:pt x="113" y="49"/>
                  </a:lnTo>
                  <a:lnTo>
                    <a:pt x="113" y="47"/>
                  </a:lnTo>
                  <a:lnTo>
                    <a:pt x="97" y="21"/>
                  </a:lnTo>
                  <a:lnTo>
                    <a:pt x="86" y="0"/>
                  </a:lnTo>
                  <a:lnTo>
                    <a:pt x="81" y="14"/>
                  </a:lnTo>
                  <a:lnTo>
                    <a:pt x="74" y="33"/>
                  </a:lnTo>
                  <a:lnTo>
                    <a:pt x="74" y="35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53" y="91"/>
                  </a:lnTo>
                  <a:lnTo>
                    <a:pt x="46" y="110"/>
                  </a:lnTo>
                  <a:lnTo>
                    <a:pt x="46" y="112"/>
                  </a:lnTo>
                  <a:lnTo>
                    <a:pt x="39" y="131"/>
                  </a:lnTo>
                  <a:lnTo>
                    <a:pt x="35" y="149"/>
                  </a:lnTo>
                  <a:lnTo>
                    <a:pt x="35" y="149"/>
                  </a:lnTo>
                  <a:lnTo>
                    <a:pt x="28" y="168"/>
                  </a:lnTo>
                  <a:lnTo>
                    <a:pt x="21" y="187"/>
                  </a:lnTo>
                  <a:lnTo>
                    <a:pt x="21" y="189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7" y="226"/>
                  </a:lnTo>
                  <a:lnTo>
                    <a:pt x="7" y="226"/>
                  </a:lnTo>
                  <a:lnTo>
                    <a:pt x="0" y="245"/>
                  </a:lnTo>
                  <a:lnTo>
                    <a:pt x="0" y="247"/>
                  </a:lnTo>
                  <a:lnTo>
                    <a:pt x="5" y="247"/>
                  </a:lnTo>
                  <a:lnTo>
                    <a:pt x="53" y="243"/>
                  </a:lnTo>
                  <a:lnTo>
                    <a:pt x="56" y="243"/>
                  </a:lnTo>
                  <a:lnTo>
                    <a:pt x="102" y="238"/>
                  </a:lnTo>
                  <a:lnTo>
                    <a:pt x="104" y="238"/>
                  </a:lnTo>
                  <a:lnTo>
                    <a:pt x="153" y="236"/>
                  </a:lnTo>
                  <a:lnTo>
                    <a:pt x="153" y="236"/>
                  </a:lnTo>
                  <a:lnTo>
                    <a:pt x="176" y="233"/>
                  </a:lnTo>
                  <a:lnTo>
                    <a:pt x="174" y="222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60@|5FFC:0|FBC:0|LFC:16777215|LBC:16777215"/>
            <p:cNvSpPr/>
            <p:nvPr/>
          </p:nvSpPr>
          <p:spPr bwMode="auto">
            <a:xfrm>
              <a:off x="539750" y="3467100"/>
              <a:ext cx="55563" cy="3333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" y="90"/>
                </a:cxn>
                <a:cxn ang="0">
                  <a:pos x="15" y="89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15" h="90">
                  <a:moveTo>
                    <a:pt x="0" y="2"/>
                  </a:moveTo>
                  <a:cubicBezTo>
                    <a:pt x="13" y="90"/>
                    <a:pt x="13" y="90"/>
                    <a:pt x="13" y="90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5" y="89"/>
                    <a:pt x="5" y="11"/>
                    <a:pt x="2" y="2"/>
                  </a:cubicBezTo>
                  <a:cubicBezTo>
                    <a:pt x="2" y="2"/>
                    <a:pt x="1" y="0"/>
                    <a:pt x="0" y="2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Freeform 161@|5FFC:0|FBC:0|LFC:16777215|LBC:16777215"/>
            <p:cNvSpPr/>
            <p:nvPr/>
          </p:nvSpPr>
          <p:spPr bwMode="auto">
            <a:xfrm>
              <a:off x="438150" y="3414713"/>
              <a:ext cx="128588" cy="230188"/>
            </a:xfrm>
            <a:custGeom>
              <a:avLst/>
              <a:gdLst/>
              <a:ahLst/>
              <a:cxnLst>
                <a:cxn ang="0">
                  <a:pos x="35" y="6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4" y="55"/>
                </a:cxn>
                <a:cxn ang="0">
                  <a:pos x="35" y="62"/>
                </a:cxn>
              </a:cxnLst>
              <a:rect l="0" t="0" r="r" b="b"/>
              <a:pathLst>
                <a:path w="35" h="62">
                  <a:moveTo>
                    <a:pt x="35" y="62"/>
                  </a:moveTo>
                  <a:cubicBezTo>
                    <a:pt x="35" y="6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4" y="55"/>
                    <a:pt x="34" y="55"/>
                  </a:cubicBezTo>
                  <a:lnTo>
                    <a:pt x="35" y="62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62@|5FFC:0|FBC:0|LFC:16777215|LBC:16777215"/>
            <p:cNvSpPr/>
            <p:nvPr/>
          </p:nvSpPr>
          <p:spPr bwMode="auto">
            <a:xfrm>
              <a:off x="293688" y="3784600"/>
              <a:ext cx="295275" cy="30163"/>
            </a:xfrm>
            <a:custGeom>
              <a:avLst/>
              <a:gdLst/>
              <a:ahLst/>
              <a:cxnLst>
                <a:cxn ang="0">
                  <a:pos x="80" y="1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80" y="0"/>
                </a:cxn>
                <a:cxn ang="0">
                  <a:pos x="80" y="1"/>
                </a:cxn>
              </a:cxnLst>
              <a:rect l="0" t="0" r="r" b="b"/>
              <a:pathLst>
                <a:path w="80" h="8">
                  <a:moveTo>
                    <a:pt x="80" y="1"/>
                  </a:moveTo>
                  <a:cubicBezTo>
                    <a:pt x="80" y="1"/>
                    <a:pt x="1" y="8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" y="6"/>
                    <a:pt x="80" y="0"/>
                    <a:pt x="80" y="0"/>
                  </a:cubicBezTo>
                  <a:lnTo>
                    <a:pt x="80" y="1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163@|5FFC:0|FBC:0|LFC:16777215|LBC:16777215"/>
            <p:cNvSpPr/>
            <p:nvPr/>
          </p:nvSpPr>
          <p:spPr bwMode="auto">
            <a:xfrm>
              <a:off x="19050" y="3850796"/>
              <a:ext cx="2201863" cy="92075"/>
            </a:xfrm>
            <a:custGeom>
              <a:avLst/>
              <a:gdLst/>
              <a:ahLst/>
              <a:cxnLst>
                <a:cxn ang="0">
                  <a:pos x="599" y="7"/>
                </a:cxn>
                <a:cxn ang="0">
                  <a:pos x="579" y="0"/>
                </a:cxn>
                <a:cxn ang="0">
                  <a:pos x="549" y="9"/>
                </a:cxn>
                <a:cxn ang="0">
                  <a:pos x="519" y="0"/>
                </a:cxn>
                <a:cxn ang="0">
                  <a:pos x="489" y="9"/>
                </a:cxn>
                <a:cxn ang="0">
                  <a:pos x="459" y="0"/>
                </a:cxn>
                <a:cxn ang="0">
                  <a:pos x="429" y="9"/>
                </a:cxn>
                <a:cxn ang="0">
                  <a:pos x="399" y="0"/>
                </a:cxn>
                <a:cxn ang="0">
                  <a:pos x="368" y="9"/>
                </a:cxn>
                <a:cxn ang="0">
                  <a:pos x="338" y="0"/>
                </a:cxn>
                <a:cxn ang="0">
                  <a:pos x="308" y="9"/>
                </a:cxn>
                <a:cxn ang="0">
                  <a:pos x="278" y="0"/>
                </a:cxn>
                <a:cxn ang="0">
                  <a:pos x="248" y="9"/>
                </a:cxn>
                <a:cxn ang="0">
                  <a:pos x="218" y="0"/>
                </a:cxn>
                <a:cxn ang="0">
                  <a:pos x="188" y="9"/>
                </a:cxn>
                <a:cxn ang="0">
                  <a:pos x="158" y="0"/>
                </a:cxn>
                <a:cxn ang="0">
                  <a:pos x="128" y="9"/>
                </a:cxn>
                <a:cxn ang="0">
                  <a:pos x="98" y="0"/>
                </a:cxn>
                <a:cxn ang="0">
                  <a:pos x="68" y="9"/>
                </a:cxn>
                <a:cxn ang="0">
                  <a:pos x="38" y="0"/>
                </a:cxn>
                <a:cxn ang="0">
                  <a:pos x="8" y="9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8" y="25"/>
                </a:cxn>
                <a:cxn ang="0">
                  <a:pos x="38" y="15"/>
                </a:cxn>
                <a:cxn ang="0">
                  <a:pos x="68" y="25"/>
                </a:cxn>
                <a:cxn ang="0">
                  <a:pos x="98" y="15"/>
                </a:cxn>
                <a:cxn ang="0">
                  <a:pos x="128" y="25"/>
                </a:cxn>
                <a:cxn ang="0">
                  <a:pos x="158" y="15"/>
                </a:cxn>
                <a:cxn ang="0">
                  <a:pos x="188" y="25"/>
                </a:cxn>
                <a:cxn ang="0">
                  <a:pos x="218" y="15"/>
                </a:cxn>
                <a:cxn ang="0">
                  <a:pos x="248" y="25"/>
                </a:cxn>
                <a:cxn ang="0">
                  <a:pos x="278" y="15"/>
                </a:cxn>
                <a:cxn ang="0">
                  <a:pos x="308" y="25"/>
                </a:cxn>
                <a:cxn ang="0">
                  <a:pos x="338" y="15"/>
                </a:cxn>
                <a:cxn ang="0">
                  <a:pos x="369" y="25"/>
                </a:cxn>
                <a:cxn ang="0">
                  <a:pos x="399" y="15"/>
                </a:cxn>
                <a:cxn ang="0">
                  <a:pos x="429" y="25"/>
                </a:cxn>
                <a:cxn ang="0">
                  <a:pos x="459" y="15"/>
                </a:cxn>
                <a:cxn ang="0">
                  <a:pos x="489" y="25"/>
                </a:cxn>
                <a:cxn ang="0">
                  <a:pos x="519" y="15"/>
                </a:cxn>
                <a:cxn ang="0">
                  <a:pos x="549" y="25"/>
                </a:cxn>
                <a:cxn ang="0">
                  <a:pos x="579" y="15"/>
                </a:cxn>
                <a:cxn ang="0">
                  <a:pos x="599" y="23"/>
                </a:cxn>
                <a:cxn ang="0">
                  <a:pos x="599" y="7"/>
                </a:cxn>
              </a:cxnLst>
              <a:rect l="0" t="0" r="r" b="b"/>
              <a:pathLst>
                <a:path w="599" h="25">
                  <a:moveTo>
                    <a:pt x="599" y="7"/>
                  </a:moveTo>
                  <a:cubicBezTo>
                    <a:pt x="593" y="4"/>
                    <a:pt x="590" y="0"/>
                    <a:pt x="579" y="0"/>
                  </a:cubicBezTo>
                  <a:cubicBezTo>
                    <a:pt x="564" y="0"/>
                    <a:pt x="564" y="9"/>
                    <a:pt x="549" y="9"/>
                  </a:cubicBezTo>
                  <a:cubicBezTo>
                    <a:pt x="534" y="9"/>
                    <a:pt x="534" y="0"/>
                    <a:pt x="519" y="0"/>
                  </a:cubicBezTo>
                  <a:cubicBezTo>
                    <a:pt x="504" y="0"/>
                    <a:pt x="504" y="9"/>
                    <a:pt x="489" y="9"/>
                  </a:cubicBezTo>
                  <a:cubicBezTo>
                    <a:pt x="474" y="9"/>
                    <a:pt x="474" y="0"/>
                    <a:pt x="459" y="0"/>
                  </a:cubicBezTo>
                  <a:cubicBezTo>
                    <a:pt x="444" y="0"/>
                    <a:pt x="444" y="9"/>
                    <a:pt x="429" y="9"/>
                  </a:cubicBezTo>
                  <a:cubicBezTo>
                    <a:pt x="414" y="9"/>
                    <a:pt x="414" y="0"/>
                    <a:pt x="399" y="0"/>
                  </a:cubicBezTo>
                  <a:cubicBezTo>
                    <a:pt x="384" y="0"/>
                    <a:pt x="384" y="9"/>
                    <a:pt x="368" y="9"/>
                  </a:cubicBezTo>
                  <a:cubicBezTo>
                    <a:pt x="353" y="9"/>
                    <a:pt x="353" y="0"/>
                    <a:pt x="338" y="0"/>
                  </a:cubicBezTo>
                  <a:cubicBezTo>
                    <a:pt x="323" y="0"/>
                    <a:pt x="323" y="9"/>
                    <a:pt x="308" y="9"/>
                  </a:cubicBezTo>
                  <a:cubicBezTo>
                    <a:pt x="293" y="9"/>
                    <a:pt x="293" y="0"/>
                    <a:pt x="278" y="0"/>
                  </a:cubicBezTo>
                  <a:cubicBezTo>
                    <a:pt x="263" y="0"/>
                    <a:pt x="263" y="9"/>
                    <a:pt x="248" y="9"/>
                  </a:cubicBezTo>
                  <a:cubicBezTo>
                    <a:pt x="233" y="9"/>
                    <a:pt x="233" y="0"/>
                    <a:pt x="218" y="0"/>
                  </a:cubicBezTo>
                  <a:cubicBezTo>
                    <a:pt x="203" y="0"/>
                    <a:pt x="203" y="9"/>
                    <a:pt x="188" y="9"/>
                  </a:cubicBezTo>
                  <a:cubicBezTo>
                    <a:pt x="173" y="9"/>
                    <a:pt x="173" y="0"/>
                    <a:pt x="158" y="0"/>
                  </a:cubicBezTo>
                  <a:cubicBezTo>
                    <a:pt x="143" y="0"/>
                    <a:pt x="143" y="9"/>
                    <a:pt x="128" y="9"/>
                  </a:cubicBezTo>
                  <a:cubicBezTo>
                    <a:pt x="113" y="9"/>
                    <a:pt x="113" y="0"/>
                    <a:pt x="98" y="0"/>
                  </a:cubicBezTo>
                  <a:cubicBezTo>
                    <a:pt x="83" y="0"/>
                    <a:pt x="83" y="9"/>
                    <a:pt x="68" y="9"/>
                  </a:cubicBezTo>
                  <a:cubicBezTo>
                    <a:pt x="53" y="9"/>
                    <a:pt x="53" y="0"/>
                    <a:pt x="38" y="0"/>
                  </a:cubicBezTo>
                  <a:cubicBezTo>
                    <a:pt x="23" y="0"/>
                    <a:pt x="23" y="9"/>
                    <a:pt x="8" y="9"/>
                  </a:cubicBezTo>
                  <a:cubicBezTo>
                    <a:pt x="4" y="9"/>
                    <a:pt x="2" y="9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4"/>
                    <a:pt x="4" y="25"/>
                    <a:pt x="8" y="25"/>
                  </a:cubicBezTo>
                  <a:cubicBezTo>
                    <a:pt x="23" y="25"/>
                    <a:pt x="23" y="15"/>
                    <a:pt x="38" y="15"/>
                  </a:cubicBezTo>
                  <a:cubicBezTo>
                    <a:pt x="53" y="15"/>
                    <a:pt x="53" y="25"/>
                    <a:pt x="68" y="25"/>
                  </a:cubicBezTo>
                  <a:cubicBezTo>
                    <a:pt x="83" y="25"/>
                    <a:pt x="83" y="15"/>
                    <a:pt x="98" y="15"/>
                  </a:cubicBezTo>
                  <a:cubicBezTo>
                    <a:pt x="113" y="15"/>
                    <a:pt x="113" y="25"/>
                    <a:pt x="128" y="25"/>
                  </a:cubicBezTo>
                  <a:cubicBezTo>
                    <a:pt x="143" y="25"/>
                    <a:pt x="143" y="15"/>
                    <a:pt x="158" y="15"/>
                  </a:cubicBezTo>
                  <a:cubicBezTo>
                    <a:pt x="173" y="15"/>
                    <a:pt x="173" y="25"/>
                    <a:pt x="188" y="25"/>
                  </a:cubicBezTo>
                  <a:cubicBezTo>
                    <a:pt x="203" y="25"/>
                    <a:pt x="203" y="15"/>
                    <a:pt x="218" y="15"/>
                  </a:cubicBezTo>
                  <a:cubicBezTo>
                    <a:pt x="233" y="15"/>
                    <a:pt x="233" y="25"/>
                    <a:pt x="248" y="25"/>
                  </a:cubicBezTo>
                  <a:cubicBezTo>
                    <a:pt x="263" y="25"/>
                    <a:pt x="263" y="15"/>
                    <a:pt x="278" y="15"/>
                  </a:cubicBezTo>
                  <a:cubicBezTo>
                    <a:pt x="293" y="15"/>
                    <a:pt x="293" y="25"/>
                    <a:pt x="308" y="25"/>
                  </a:cubicBezTo>
                  <a:cubicBezTo>
                    <a:pt x="323" y="25"/>
                    <a:pt x="323" y="15"/>
                    <a:pt x="338" y="15"/>
                  </a:cubicBezTo>
                  <a:cubicBezTo>
                    <a:pt x="353" y="15"/>
                    <a:pt x="353" y="25"/>
                    <a:pt x="369" y="25"/>
                  </a:cubicBezTo>
                  <a:cubicBezTo>
                    <a:pt x="384" y="25"/>
                    <a:pt x="384" y="15"/>
                    <a:pt x="399" y="15"/>
                  </a:cubicBezTo>
                  <a:cubicBezTo>
                    <a:pt x="414" y="15"/>
                    <a:pt x="414" y="25"/>
                    <a:pt x="429" y="25"/>
                  </a:cubicBezTo>
                  <a:cubicBezTo>
                    <a:pt x="444" y="25"/>
                    <a:pt x="444" y="15"/>
                    <a:pt x="459" y="15"/>
                  </a:cubicBezTo>
                  <a:cubicBezTo>
                    <a:pt x="474" y="15"/>
                    <a:pt x="474" y="25"/>
                    <a:pt x="489" y="25"/>
                  </a:cubicBezTo>
                  <a:cubicBezTo>
                    <a:pt x="504" y="25"/>
                    <a:pt x="504" y="15"/>
                    <a:pt x="519" y="15"/>
                  </a:cubicBezTo>
                  <a:cubicBezTo>
                    <a:pt x="534" y="15"/>
                    <a:pt x="534" y="25"/>
                    <a:pt x="549" y="25"/>
                  </a:cubicBezTo>
                  <a:cubicBezTo>
                    <a:pt x="564" y="25"/>
                    <a:pt x="564" y="15"/>
                    <a:pt x="579" y="15"/>
                  </a:cubicBezTo>
                  <a:cubicBezTo>
                    <a:pt x="590" y="15"/>
                    <a:pt x="593" y="20"/>
                    <a:pt x="599" y="23"/>
                  </a:cubicBezTo>
                  <a:lnTo>
                    <a:pt x="599" y="7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Freeform 164@|5FFC:0|FBC:0|LFC:16777215|LBC:16777215"/>
            <p:cNvSpPr/>
            <p:nvPr/>
          </p:nvSpPr>
          <p:spPr bwMode="auto">
            <a:xfrm>
              <a:off x="42141" y="3910014"/>
              <a:ext cx="9099549" cy="33337"/>
            </a:xfrm>
            <a:custGeom>
              <a:avLst/>
              <a:gdLst/>
              <a:ahLst/>
              <a:cxnLst>
                <a:cxn ang="0">
                  <a:pos x="2471" y="9"/>
                </a:cxn>
                <a:cxn ang="0">
                  <a:pos x="5" y="9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71" y="0"/>
                </a:cxn>
                <a:cxn ang="0">
                  <a:pos x="2475" y="5"/>
                </a:cxn>
                <a:cxn ang="0">
                  <a:pos x="2471" y="9"/>
                </a:cxn>
              </a:cxnLst>
              <a:rect l="0" t="0" r="r" b="b"/>
              <a:pathLst>
                <a:path w="2475" h="9">
                  <a:moveTo>
                    <a:pt x="2471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71" y="0"/>
                    <a:pt x="2471" y="0"/>
                    <a:pt x="2471" y="0"/>
                  </a:cubicBezTo>
                  <a:cubicBezTo>
                    <a:pt x="2473" y="0"/>
                    <a:pt x="2475" y="2"/>
                    <a:pt x="2475" y="5"/>
                  </a:cubicBezTo>
                  <a:cubicBezTo>
                    <a:pt x="2475" y="7"/>
                    <a:pt x="2473" y="9"/>
                    <a:pt x="2471" y="9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1" name="Freeform 10"/>
          <p:cNvSpPr/>
          <p:nvPr/>
        </p:nvSpPr>
        <p:spPr bwMode="auto">
          <a:xfrm>
            <a:off x="5213350" y="2811463"/>
            <a:ext cx="1498600" cy="1514475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rgbClr val="171829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4A66AC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14"/>
          <p:cNvSpPr/>
          <p:nvPr/>
        </p:nvSpPr>
        <p:spPr bwMode="auto">
          <a:xfrm>
            <a:off x="7929563" y="2943225"/>
            <a:ext cx="1217612" cy="876300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rgbClr val="3C3E6C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4A66AC">
                  <a:lumMod val="75000"/>
                </a:srgbClr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18"/>
          <p:cNvSpPr/>
          <p:nvPr/>
        </p:nvSpPr>
        <p:spPr bwMode="auto">
          <a:xfrm>
            <a:off x="6707188" y="2816225"/>
            <a:ext cx="1222375" cy="100171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rgbClr val="3C3E6C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4A66AC">
                  <a:lumMod val="75000"/>
                </a:srgbClr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172"/>
          <p:cNvSpPr/>
          <p:nvPr/>
        </p:nvSpPr>
        <p:spPr bwMode="auto">
          <a:xfrm>
            <a:off x="2774950" y="3327400"/>
            <a:ext cx="1219200" cy="1585913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rgbClr val="3C3E6C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30"/>
          <p:cNvSpPr>
            <a:spLocks noEditPoints="1"/>
          </p:cNvSpPr>
          <p:nvPr/>
        </p:nvSpPr>
        <p:spPr bwMode="auto">
          <a:xfrm>
            <a:off x="547688" y="4257675"/>
            <a:ext cx="1089025" cy="1089025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rgbClr val="3C3E6C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91" name="TextBox 174"/>
          <p:cNvSpPr txBox="1">
            <a:spLocks noChangeArrowheads="1"/>
          </p:cNvSpPr>
          <p:nvPr/>
        </p:nvSpPr>
        <p:spPr bwMode="auto">
          <a:xfrm>
            <a:off x="641350" y="4600575"/>
            <a:ext cx="90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altLang="zh-CN" sz="20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GO</a:t>
            </a:r>
            <a:endParaRPr lang="id-ID" altLang="zh-CN" sz="20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67" name="Rectangle 175"/>
          <p:cNvSpPr/>
          <p:nvPr/>
        </p:nvSpPr>
        <p:spPr>
          <a:xfrm>
            <a:off x="3349625" y="2886075"/>
            <a:ext cx="184150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3C7E3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176"/>
          <p:cNvSpPr/>
          <p:nvPr/>
        </p:nvSpPr>
        <p:spPr>
          <a:xfrm>
            <a:off x="1617663" y="4721225"/>
            <a:ext cx="1157287" cy="190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Freeform 18"/>
          <p:cNvSpPr/>
          <p:nvPr/>
        </p:nvSpPr>
        <p:spPr bwMode="auto">
          <a:xfrm>
            <a:off x="3992563" y="3313113"/>
            <a:ext cx="1220787" cy="1009650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rgbClr val="171829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4A66AC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70" name="Freeform 178"/>
          <p:cNvSpPr/>
          <p:nvPr/>
        </p:nvSpPr>
        <p:spPr bwMode="auto">
          <a:xfrm>
            <a:off x="9139238" y="1562100"/>
            <a:ext cx="1219200" cy="1587500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rgbClr val="171829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242852">
                  <a:lumMod val="75000"/>
                </a:srgbClr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71" name="Right Arrow 179"/>
          <p:cNvSpPr/>
          <p:nvPr/>
        </p:nvSpPr>
        <p:spPr>
          <a:xfrm>
            <a:off x="9667875" y="1458913"/>
            <a:ext cx="1314450" cy="414337"/>
          </a:xfrm>
          <a:prstGeom prst="rightArrow">
            <a:avLst/>
          </a:prstGeom>
          <a:solidFill>
            <a:srgbClr val="1718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srgbClr val="242852">
                  <a:lumMod val="75000"/>
                </a:srgbClr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97" name="TextBox 13"/>
          <p:cNvSpPr txBox="1">
            <a:spLocks noChangeArrowheads="1"/>
          </p:cNvSpPr>
          <p:nvPr/>
        </p:nvSpPr>
        <p:spPr bwMode="auto">
          <a:xfrm>
            <a:off x="1287463" y="3649663"/>
            <a:ext cx="1531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0498" name="TextBox 13"/>
          <p:cNvSpPr txBox="1">
            <a:spLocks noChangeArrowheads="1"/>
          </p:cNvSpPr>
          <p:nvPr/>
        </p:nvSpPr>
        <p:spPr bwMode="auto">
          <a:xfrm>
            <a:off x="1322388" y="3935413"/>
            <a:ext cx="16557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</a:t>
            </a: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dd your words here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0499" name="TextBox 13"/>
          <p:cNvSpPr txBox="1">
            <a:spLocks noChangeArrowheads="1"/>
          </p:cNvSpPr>
          <p:nvPr/>
        </p:nvSpPr>
        <p:spPr bwMode="auto">
          <a:xfrm>
            <a:off x="4273550" y="2125663"/>
            <a:ext cx="1673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0500" name="TextBox 13"/>
          <p:cNvSpPr txBox="1">
            <a:spLocks noChangeArrowheads="1"/>
          </p:cNvSpPr>
          <p:nvPr/>
        </p:nvSpPr>
        <p:spPr bwMode="auto">
          <a:xfrm>
            <a:off x="4308475" y="2411413"/>
            <a:ext cx="16383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</a:t>
            </a: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dd your words here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0501" name="TextBox 13"/>
          <p:cNvSpPr txBox="1">
            <a:spLocks noChangeArrowheads="1"/>
          </p:cNvSpPr>
          <p:nvPr/>
        </p:nvSpPr>
        <p:spPr bwMode="auto">
          <a:xfrm>
            <a:off x="7240588" y="2112963"/>
            <a:ext cx="1585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0502" name="TextBox 13"/>
          <p:cNvSpPr txBox="1">
            <a:spLocks noChangeArrowheads="1"/>
          </p:cNvSpPr>
          <p:nvPr/>
        </p:nvSpPr>
        <p:spPr bwMode="auto">
          <a:xfrm>
            <a:off x="7275513" y="2398713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</a:t>
            </a: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dd your words here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0503" name="TextBox 13"/>
          <p:cNvSpPr txBox="1">
            <a:spLocks noChangeArrowheads="1"/>
          </p:cNvSpPr>
          <p:nvPr/>
        </p:nvSpPr>
        <p:spPr bwMode="auto">
          <a:xfrm>
            <a:off x="9747250" y="2170113"/>
            <a:ext cx="1630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0504" name="TextBox 13"/>
          <p:cNvSpPr txBox="1">
            <a:spLocks noChangeArrowheads="1"/>
          </p:cNvSpPr>
          <p:nvPr/>
        </p:nvSpPr>
        <p:spPr bwMode="auto">
          <a:xfrm>
            <a:off x="9780588" y="2455863"/>
            <a:ext cx="15970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</a:t>
            </a: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dd your words here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21506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320925"/>
            <a:ext cx="2371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9"/>
          <p:cNvSpPr>
            <a:spLocks noChangeArrowheads="1"/>
          </p:cNvSpPr>
          <p:nvPr/>
        </p:nvSpPr>
        <p:spPr bwMode="auto">
          <a:xfrm>
            <a:off x="4205288" y="2320925"/>
            <a:ext cx="64182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zh-CN" altLang="en-US" sz="54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1508" name="矩形 7"/>
          <p:cNvSpPr>
            <a:spLocks noChangeArrowheads="1"/>
          </p:cNvSpPr>
          <p:nvPr/>
        </p:nvSpPr>
        <p:spPr bwMode="auto">
          <a:xfrm>
            <a:off x="4205288" y="3502025"/>
            <a:ext cx="26304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r>
              <a:rPr lang="en-US" altLang="zh-CN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1509" name="矩形 10"/>
          <p:cNvSpPr>
            <a:spLocks noChangeArrowheads="1"/>
          </p:cNvSpPr>
          <p:nvPr/>
        </p:nvSpPr>
        <p:spPr bwMode="auto">
          <a:xfrm>
            <a:off x="7253288" y="3502025"/>
            <a:ext cx="24447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r>
              <a:rPr lang="en-US" altLang="zh-CN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1510" name="矩形 11"/>
          <p:cNvSpPr>
            <a:spLocks noChangeArrowheads="1"/>
          </p:cNvSpPr>
          <p:nvPr/>
        </p:nvSpPr>
        <p:spPr bwMode="auto">
          <a:xfrm>
            <a:off x="4205288" y="4108450"/>
            <a:ext cx="24701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3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1511" name="矩形 13"/>
          <p:cNvSpPr>
            <a:spLocks noChangeArrowheads="1"/>
          </p:cNvSpPr>
          <p:nvPr/>
        </p:nvSpPr>
        <p:spPr bwMode="auto">
          <a:xfrm>
            <a:off x="7253288" y="4108450"/>
            <a:ext cx="25542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4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414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pitchFamily="2" charset="-122"/>
            </a:endParaRPr>
          </a:p>
        </p:txBody>
      </p:sp>
      <p:sp>
        <p:nvSpPr>
          <p:cNvPr id="22530" name="Freeform 70"/>
          <p:cNvSpPr>
            <a:spLocks noChangeArrowheads="1"/>
          </p:cNvSpPr>
          <p:nvPr/>
        </p:nvSpPr>
        <p:spPr bwMode="auto">
          <a:xfrm rot="5400000">
            <a:off x="2216150" y="2836863"/>
            <a:ext cx="639763" cy="1830387"/>
          </a:xfrm>
          <a:custGeom>
            <a:avLst/>
            <a:gdLst>
              <a:gd name="T0" fmla="*/ 465 w 465"/>
              <a:gd name="T1" fmla="*/ 178 h 644"/>
              <a:gd name="T2" fmla="*/ 0 w 465"/>
              <a:gd name="T3" fmla="*/ 0 h 644"/>
              <a:gd name="T4" fmla="*/ 0 w 465"/>
              <a:gd name="T5" fmla="*/ 364 h 644"/>
              <a:gd name="T6" fmla="*/ 465 w 465"/>
              <a:gd name="T7" fmla="*/ 644 h 644"/>
              <a:gd name="T8" fmla="*/ 465 w 465"/>
              <a:gd name="T9" fmla="*/ 17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3C3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531" name="Freeform 73"/>
          <p:cNvSpPr>
            <a:spLocks noChangeArrowheads="1"/>
          </p:cNvSpPr>
          <p:nvPr/>
        </p:nvSpPr>
        <p:spPr bwMode="auto">
          <a:xfrm rot="5400000">
            <a:off x="3759200" y="2681288"/>
            <a:ext cx="1025525" cy="1755775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rgbClr val="171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532" name="Freeform 76"/>
          <p:cNvSpPr>
            <a:spLocks noChangeArrowheads="1"/>
          </p:cNvSpPr>
          <p:nvPr/>
        </p:nvSpPr>
        <p:spPr bwMode="auto">
          <a:xfrm rot="5400000">
            <a:off x="9145587" y="2836863"/>
            <a:ext cx="639763" cy="1830388"/>
          </a:xfrm>
          <a:custGeom>
            <a:avLst/>
            <a:gdLst>
              <a:gd name="T0" fmla="*/ 465 w 465"/>
              <a:gd name="T1" fmla="*/ 467 h 644"/>
              <a:gd name="T2" fmla="*/ 0 w 465"/>
              <a:gd name="T3" fmla="*/ 644 h 644"/>
              <a:gd name="T4" fmla="*/ 0 w 465"/>
              <a:gd name="T5" fmla="*/ 280 h 644"/>
              <a:gd name="T6" fmla="*/ 465 w 465"/>
              <a:gd name="T7" fmla="*/ 0 h 644"/>
              <a:gd name="T8" fmla="*/ 465 w 465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3C3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533" name="Freeform 79"/>
          <p:cNvSpPr>
            <a:spLocks noChangeArrowheads="1"/>
          </p:cNvSpPr>
          <p:nvPr/>
        </p:nvSpPr>
        <p:spPr bwMode="auto">
          <a:xfrm rot="5400000">
            <a:off x="7201694" y="2664619"/>
            <a:ext cx="1025525" cy="1754187"/>
          </a:xfrm>
          <a:custGeom>
            <a:avLst/>
            <a:gdLst>
              <a:gd name="T0" fmla="*/ 746 w 746"/>
              <a:gd name="T1" fmla="*/ 506 h 617"/>
              <a:gd name="T2" fmla="*/ 0 w 746"/>
              <a:gd name="T3" fmla="*/ 617 h 617"/>
              <a:gd name="T4" fmla="*/ 0 w 746"/>
              <a:gd name="T5" fmla="*/ 224 h 617"/>
              <a:gd name="T6" fmla="*/ 746 w 746"/>
              <a:gd name="T7" fmla="*/ 0 h 617"/>
              <a:gd name="T8" fmla="*/ 746 w 746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171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534" name="Freeform 81"/>
          <p:cNvSpPr>
            <a:spLocks noChangeArrowheads="1"/>
          </p:cNvSpPr>
          <p:nvPr/>
        </p:nvSpPr>
        <p:spPr bwMode="auto">
          <a:xfrm rot="5400000">
            <a:off x="5295900" y="2454276"/>
            <a:ext cx="1412875" cy="1822450"/>
          </a:xfrm>
          <a:custGeom>
            <a:avLst/>
            <a:gdLst>
              <a:gd name="T0" fmla="*/ 1027 w 1027"/>
              <a:gd name="T1" fmla="*/ 641 h 641"/>
              <a:gd name="T2" fmla="*/ 0 w 1027"/>
              <a:gd name="T3" fmla="*/ 532 h 641"/>
              <a:gd name="T4" fmla="*/ 0 w 1027"/>
              <a:gd name="T5" fmla="*/ 111 h 641"/>
              <a:gd name="T6" fmla="*/ 1027 w 1027"/>
              <a:gd name="T7" fmla="*/ 0 h 641"/>
              <a:gd name="T8" fmla="*/ 1027 w 1027"/>
              <a:gd name="T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3C3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Oval 36"/>
          <p:cNvSpPr/>
          <p:nvPr/>
        </p:nvSpPr>
        <p:spPr>
          <a:xfrm>
            <a:off x="2146300" y="3929063"/>
            <a:ext cx="284163" cy="285750"/>
          </a:xfrm>
          <a:prstGeom prst="ellipse">
            <a:avLst/>
          </a:prstGeom>
          <a:solidFill>
            <a:srgbClr val="3C3E6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</a:t>
            </a:r>
            <a:endParaRPr lang="en-US" sz="1400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9" name="Oval 38"/>
          <p:cNvSpPr/>
          <p:nvPr/>
        </p:nvSpPr>
        <p:spPr>
          <a:xfrm>
            <a:off x="3983038" y="3929063"/>
            <a:ext cx="285750" cy="285750"/>
          </a:xfrm>
          <a:prstGeom prst="ellipse">
            <a:avLst/>
          </a:prstGeom>
          <a:solidFill>
            <a:srgbClr val="17182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2</a:t>
            </a:r>
            <a:endParaRPr lang="en-US" sz="1400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0" name="Oval 40"/>
          <p:cNvSpPr/>
          <p:nvPr/>
        </p:nvSpPr>
        <p:spPr>
          <a:xfrm>
            <a:off x="5857875" y="3929063"/>
            <a:ext cx="284163" cy="285750"/>
          </a:xfrm>
          <a:prstGeom prst="ellipse">
            <a:avLst/>
          </a:prstGeom>
          <a:solidFill>
            <a:srgbClr val="3C3E6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3</a:t>
            </a:r>
            <a:endParaRPr lang="en-US" sz="1400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1" name="Oval 42"/>
          <p:cNvSpPr/>
          <p:nvPr/>
        </p:nvSpPr>
        <p:spPr>
          <a:xfrm>
            <a:off x="7700963" y="3929063"/>
            <a:ext cx="284162" cy="285750"/>
          </a:xfrm>
          <a:prstGeom prst="ellipse">
            <a:avLst/>
          </a:prstGeom>
          <a:solidFill>
            <a:srgbClr val="17182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4</a:t>
            </a:r>
            <a:endParaRPr lang="en-US" sz="1400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2" name="Oval 44"/>
          <p:cNvSpPr/>
          <p:nvPr/>
        </p:nvSpPr>
        <p:spPr>
          <a:xfrm>
            <a:off x="9544050" y="3929063"/>
            <a:ext cx="284163" cy="285750"/>
          </a:xfrm>
          <a:prstGeom prst="ellipse">
            <a:avLst/>
          </a:prstGeom>
          <a:solidFill>
            <a:srgbClr val="3C3E6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5</a:t>
            </a:r>
            <a:endParaRPr lang="en-US" sz="1400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grpSp>
        <p:nvGrpSpPr>
          <p:cNvPr id="13" name="Group 32"/>
          <p:cNvGrpSpPr/>
          <p:nvPr/>
        </p:nvGrpSpPr>
        <p:grpSpPr>
          <a:xfrm>
            <a:off x="5748776" y="2162604"/>
            <a:ext cx="501650" cy="404813"/>
            <a:chOff x="2562226" y="655638"/>
            <a:chExt cx="501650" cy="404813"/>
          </a:xfrm>
          <a:solidFill>
            <a:schemeClr val="bg1">
              <a:lumMod val="50000"/>
            </a:schemeClr>
          </a:solidFill>
        </p:grpSpPr>
        <p:sp>
          <p:nvSpPr>
            <p:cNvPr id="14" name="Freeform 180@|5FFC:0|FBC:0|LFC:0|LBC:16777215"/>
            <p:cNvSpPr/>
            <p:nvPr/>
          </p:nvSpPr>
          <p:spPr bwMode="auto">
            <a:xfrm>
              <a:off x="2614613" y="655638"/>
              <a:ext cx="396875" cy="66675"/>
            </a:xfrm>
            <a:custGeom>
              <a:avLst/>
              <a:gdLst>
                <a:gd name="T0" fmla="*/ 250 w 250"/>
                <a:gd name="T1" fmla="*/ 35 h 42"/>
                <a:gd name="T2" fmla="*/ 250 w 250"/>
                <a:gd name="T3" fmla="*/ 35 h 42"/>
                <a:gd name="T4" fmla="*/ 249 w 250"/>
                <a:gd name="T5" fmla="*/ 38 h 42"/>
                <a:gd name="T6" fmla="*/ 247 w 250"/>
                <a:gd name="T7" fmla="*/ 40 h 42"/>
                <a:gd name="T8" fmla="*/ 245 w 250"/>
                <a:gd name="T9" fmla="*/ 42 h 42"/>
                <a:gd name="T10" fmla="*/ 242 w 250"/>
                <a:gd name="T11" fmla="*/ 42 h 42"/>
                <a:gd name="T12" fmla="*/ 6 w 250"/>
                <a:gd name="T13" fmla="*/ 42 h 42"/>
                <a:gd name="T14" fmla="*/ 6 w 250"/>
                <a:gd name="T15" fmla="*/ 42 h 42"/>
                <a:gd name="T16" fmla="*/ 4 w 250"/>
                <a:gd name="T17" fmla="*/ 42 h 42"/>
                <a:gd name="T18" fmla="*/ 2 w 250"/>
                <a:gd name="T19" fmla="*/ 40 h 42"/>
                <a:gd name="T20" fmla="*/ 1 w 250"/>
                <a:gd name="T21" fmla="*/ 38 h 42"/>
                <a:gd name="T22" fmla="*/ 0 w 250"/>
                <a:gd name="T23" fmla="*/ 35 h 42"/>
                <a:gd name="T24" fmla="*/ 0 w 250"/>
                <a:gd name="T25" fmla="*/ 6 h 42"/>
                <a:gd name="T26" fmla="*/ 0 w 250"/>
                <a:gd name="T27" fmla="*/ 6 h 42"/>
                <a:gd name="T28" fmla="*/ 1 w 250"/>
                <a:gd name="T29" fmla="*/ 4 h 42"/>
                <a:gd name="T30" fmla="*/ 2 w 250"/>
                <a:gd name="T31" fmla="*/ 2 h 42"/>
                <a:gd name="T32" fmla="*/ 4 w 250"/>
                <a:gd name="T33" fmla="*/ 0 h 42"/>
                <a:gd name="T34" fmla="*/ 6 w 250"/>
                <a:gd name="T35" fmla="*/ 0 h 42"/>
                <a:gd name="T36" fmla="*/ 242 w 250"/>
                <a:gd name="T37" fmla="*/ 0 h 42"/>
                <a:gd name="T38" fmla="*/ 242 w 250"/>
                <a:gd name="T39" fmla="*/ 0 h 42"/>
                <a:gd name="T40" fmla="*/ 245 w 250"/>
                <a:gd name="T41" fmla="*/ 0 h 42"/>
                <a:gd name="T42" fmla="*/ 247 w 250"/>
                <a:gd name="T43" fmla="*/ 2 h 42"/>
                <a:gd name="T44" fmla="*/ 249 w 250"/>
                <a:gd name="T45" fmla="*/ 4 h 42"/>
                <a:gd name="T46" fmla="*/ 250 w 250"/>
                <a:gd name="T47" fmla="*/ 6 h 42"/>
                <a:gd name="T48" fmla="*/ 250 w 250"/>
                <a:gd name="T4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0" h="42">
                  <a:moveTo>
                    <a:pt x="250" y="35"/>
                  </a:moveTo>
                  <a:lnTo>
                    <a:pt x="250" y="35"/>
                  </a:lnTo>
                  <a:lnTo>
                    <a:pt x="249" y="38"/>
                  </a:lnTo>
                  <a:lnTo>
                    <a:pt x="247" y="40"/>
                  </a:lnTo>
                  <a:lnTo>
                    <a:pt x="245" y="42"/>
                  </a:lnTo>
                  <a:lnTo>
                    <a:pt x="242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249" y="4"/>
                  </a:lnTo>
                  <a:lnTo>
                    <a:pt x="250" y="6"/>
                  </a:lnTo>
                  <a:lnTo>
                    <a:pt x="250" y="35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5" name="Rectangle 181@|1FFC:0|FBC:0|LFC:0|LBC:16777215"/>
            <p:cNvSpPr>
              <a:spLocks noChangeArrowheads="1"/>
            </p:cNvSpPr>
            <p:nvPr/>
          </p:nvSpPr>
          <p:spPr bwMode="auto">
            <a:xfrm>
              <a:off x="2751138" y="893763"/>
              <a:ext cx="122238" cy="149225"/>
            </a:xfrm>
            <a:prstGeom prst="rect">
              <a:avLst/>
            </a:pr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6" name="Freeform 182@|5FFC:0|FBC:0|LFC:0|LBC:16777215"/>
            <p:cNvSpPr/>
            <p:nvPr/>
          </p:nvSpPr>
          <p:spPr bwMode="auto">
            <a:xfrm>
              <a:off x="2671763" y="990601"/>
              <a:ext cx="290513" cy="69850"/>
            </a:xfrm>
            <a:custGeom>
              <a:avLst/>
              <a:gdLst>
                <a:gd name="T0" fmla="*/ 183 w 183"/>
                <a:gd name="T1" fmla="*/ 44 h 44"/>
                <a:gd name="T2" fmla="*/ 183 w 183"/>
                <a:gd name="T3" fmla="*/ 34 h 44"/>
                <a:gd name="T4" fmla="*/ 183 w 183"/>
                <a:gd name="T5" fmla="*/ 34 h 44"/>
                <a:gd name="T6" fmla="*/ 182 w 183"/>
                <a:gd name="T7" fmla="*/ 27 h 44"/>
                <a:gd name="T8" fmla="*/ 180 w 183"/>
                <a:gd name="T9" fmla="*/ 22 h 44"/>
                <a:gd name="T10" fmla="*/ 177 w 183"/>
                <a:gd name="T11" fmla="*/ 15 h 44"/>
                <a:gd name="T12" fmla="*/ 173 w 183"/>
                <a:gd name="T13" fmla="*/ 10 h 44"/>
                <a:gd name="T14" fmla="*/ 167 w 183"/>
                <a:gd name="T15" fmla="*/ 6 h 44"/>
                <a:gd name="T16" fmla="*/ 161 w 183"/>
                <a:gd name="T17" fmla="*/ 2 h 44"/>
                <a:gd name="T18" fmla="*/ 156 w 183"/>
                <a:gd name="T19" fmla="*/ 1 h 44"/>
                <a:gd name="T20" fmla="*/ 148 w 183"/>
                <a:gd name="T21" fmla="*/ 0 h 44"/>
                <a:gd name="T22" fmla="*/ 34 w 183"/>
                <a:gd name="T23" fmla="*/ 0 h 44"/>
                <a:gd name="T24" fmla="*/ 34 w 183"/>
                <a:gd name="T25" fmla="*/ 0 h 44"/>
                <a:gd name="T26" fmla="*/ 27 w 183"/>
                <a:gd name="T27" fmla="*/ 1 h 44"/>
                <a:gd name="T28" fmla="*/ 20 w 183"/>
                <a:gd name="T29" fmla="*/ 2 h 44"/>
                <a:gd name="T30" fmla="*/ 15 w 183"/>
                <a:gd name="T31" fmla="*/ 6 h 44"/>
                <a:gd name="T32" fmla="*/ 10 w 183"/>
                <a:gd name="T33" fmla="*/ 10 h 44"/>
                <a:gd name="T34" fmla="*/ 6 w 183"/>
                <a:gd name="T35" fmla="*/ 15 h 44"/>
                <a:gd name="T36" fmla="*/ 2 w 183"/>
                <a:gd name="T37" fmla="*/ 22 h 44"/>
                <a:gd name="T38" fmla="*/ 0 w 183"/>
                <a:gd name="T39" fmla="*/ 27 h 44"/>
                <a:gd name="T40" fmla="*/ 0 w 183"/>
                <a:gd name="T41" fmla="*/ 34 h 44"/>
                <a:gd name="T42" fmla="*/ 0 w 183"/>
                <a:gd name="T43" fmla="*/ 44 h 44"/>
                <a:gd name="T44" fmla="*/ 183 w 183"/>
                <a:gd name="T4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44">
                  <a:moveTo>
                    <a:pt x="183" y="44"/>
                  </a:moveTo>
                  <a:lnTo>
                    <a:pt x="183" y="34"/>
                  </a:lnTo>
                  <a:lnTo>
                    <a:pt x="183" y="34"/>
                  </a:lnTo>
                  <a:lnTo>
                    <a:pt x="182" y="27"/>
                  </a:lnTo>
                  <a:lnTo>
                    <a:pt x="180" y="22"/>
                  </a:lnTo>
                  <a:lnTo>
                    <a:pt x="177" y="15"/>
                  </a:lnTo>
                  <a:lnTo>
                    <a:pt x="173" y="10"/>
                  </a:lnTo>
                  <a:lnTo>
                    <a:pt x="167" y="6"/>
                  </a:lnTo>
                  <a:lnTo>
                    <a:pt x="161" y="2"/>
                  </a:lnTo>
                  <a:lnTo>
                    <a:pt x="156" y="1"/>
                  </a:lnTo>
                  <a:lnTo>
                    <a:pt x="14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0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83" y="44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7" name="Freeform 183@|5FFC:0|FBC:0|LFC:0|LBC:16777215"/>
            <p:cNvSpPr>
              <a:spLocks noEditPoints="1"/>
            </p:cNvSpPr>
            <p:nvPr/>
          </p:nvSpPr>
          <p:spPr bwMode="auto">
            <a:xfrm>
              <a:off x="2562226" y="750888"/>
              <a:ext cx="192088" cy="115888"/>
            </a:xfrm>
            <a:custGeom>
              <a:avLst/>
              <a:gdLst>
                <a:gd name="T0" fmla="*/ 113 w 121"/>
                <a:gd name="T1" fmla="*/ 29 h 73"/>
                <a:gd name="T2" fmla="*/ 111 w 121"/>
                <a:gd name="T3" fmla="*/ 25 h 73"/>
                <a:gd name="T4" fmla="*/ 114 w 121"/>
                <a:gd name="T5" fmla="*/ 24 h 73"/>
                <a:gd name="T6" fmla="*/ 120 w 121"/>
                <a:gd name="T7" fmla="*/ 23 h 73"/>
                <a:gd name="T8" fmla="*/ 114 w 121"/>
                <a:gd name="T9" fmla="*/ 13 h 73"/>
                <a:gd name="T10" fmla="*/ 108 w 121"/>
                <a:gd name="T11" fmla="*/ 7 h 73"/>
                <a:gd name="T12" fmla="*/ 97 w 121"/>
                <a:gd name="T13" fmla="*/ 1 h 73"/>
                <a:gd name="T14" fmla="*/ 87 w 121"/>
                <a:gd name="T15" fmla="*/ 0 h 73"/>
                <a:gd name="T16" fmla="*/ 34 w 121"/>
                <a:gd name="T17" fmla="*/ 0 h 73"/>
                <a:gd name="T18" fmla="*/ 21 w 121"/>
                <a:gd name="T19" fmla="*/ 2 h 73"/>
                <a:gd name="T20" fmla="*/ 10 w 121"/>
                <a:gd name="T21" fmla="*/ 10 h 73"/>
                <a:gd name="T22" fmla="*/ 2 w 121"/>
                <a:gd name="T23" fmla="*/ 20 h 73"/>
                <a:gd name="T24" fmla="*/ 0 w 121"/>
                <a:gd name="T25" fmla="*/ 34 h 73"/>
                <a:gd name="T26" fmla="*/ 0 w 121"/>
                <a:gd name="T27" fmla="*/ 37 h 73"/>
                <a:gd name="T28" fmla="*/ 2 w 121"/>
                <a:gd name="T29" fmla="*/ 51 h 73"/>
                <a:gd name="T30" fmla="*/ 10 w 121"/>
                <a:gd name="T31" fmla="*/ 62 h 73"/>
                <a:gd name="T32" fmla="*/ 21 w 121"/>
                <a:gd name="T33" fmla="*/ 69 h 73"/>
                <a:gd name="T34" fmla="*/ 34 w 121"/>
                <a:gd name="T35" fmla="*/ 73 h 73"/>
                <a:gd name="T36" fmla="*/ 87 w 121"/>
                <a:gd name="T37" fmla="*/ 73 h 73"/>
                <a:gd name="T38" fmla="*/ 101 w 121"/>
                <a:gd name="T39" fmla="*/ 69 h 73"/>
                <a:gd name="T40" fmla="*/ 111 w 121"/>
                <a:gd name="T41" fmla="*/ 62 h 73"/>
                <a:gd name="T42" fmla="*/ 119 w 121"/>
                <a:gd name="T43" fmla="*/ 51 h 73"/>
                <a:gd name="T44" fmla="*/ 121 w 121"/>
                <a:gd name="T45" fmla="*/ 37 h 73"/>
                <a:gd name="T46" fmla="*/ 113 w 121"/>
                <a:gd name="T47" fmla="*/ 29 h 73"/>
                <a:gd name="T48" fmla="*/ 110 w 121"/>
                <a:gd name="T49" fmla="*/ 37 h 73"/>
                <a:gd name="T50" fmla="*/ 108 w 121"/>
                <a:gd name="T51" fmla="*/ 46 h 73"/>
                <a:gd name="T52" fmla="*/ 102 w 121"/>
                <a:gd name="T53" fmla="*/ 54 h 73"/>
                <a:gd name="T54" fmla="*/ 93 w 121"/>
                <a:gd name="T55" fmla="*/ 60 h 73"/>
                <a:gd name="T56" fmla="*/ 81 w 121"/>
                <a:gd name="T57" fmla="*/ 62 h 73"/>
                <a:gd name="T58" fmla="*/ 39 w 121"/>
                <a:gd name="T59" fmla="*/ 62 h 73"/>
                <a:gd name="T60" fmla="*/ 28 w 121"/>
                <a:gd name="T61" fmla="*/ 60 h 73"/>
                <a:gd name="T62" fmla="*/ 19 w 121"/>
                <a:gd name="T63" fmla="*/ 54 h 73"/>
                <a:gd name="T64" fmla="*/ 13 w 121"/>
                <a:gd name="T65" fmla="*/ 46 h 73"/>
                <a:gd name="T66" fmla="*/ 11 w 121"/>
                <a:gd name="T67" fmla="*/ 37 h 73"/>
                <a:gd name="T68" fmla="*/ 11 w 121"/>
                <a:gd name="T69" fmla="*/ 35 h 73"/>
                <a:gd name="T70" fmla="*/ 13 w 121"/>
                <a:gd name="T71" fmla="*/ 25 h 73"/>
                <a:gd name="T72" fmla="*/ 19 w 121"/>
                <a:gd name="T73" fmla="*/ 17 h 73"/>
                <a:gd name="T74" fmla="*/ 28 w 121"/>
                <a:gd name="T75" fmla="*/ 12 h 73"/>
                <a:gd name="T76" fmla="*/ 39 w 121"/>
                <a:gd name="T77" fmla="*/ 10 h 73"/>
                <a:gd name="T78" fmla="*/ 81 w 121"/>
                <a:gd name="T79" fmla="*/ 10 h 73"/>
                <a:gd name="T80" fmla="*/ 93 w 121"/>
                <a:gd name="T81" fmla="*/ 12 h 73"/>
                <a:gd name="T82" fmla="*/ 102 w 121"/>
                <a:gd name="T83" fmla="*/ 17 h 73"/>
                <a:gd name="T84" fmla="*/ 108 w 121"/>
                <a:gd name="T85" fmla="*/ 25 h 73"/>
                <a:gd name="T86" fmla="*/ 110 w 121"/>
                <a:gd name="T8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73">
                  <a:moveTo>
                    <a:pt x="113" y="29"/>
                  </a:moveTo>
                  <a:lnTo>
                    <a:pt x="113" y="29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2" y="24"/>
                  </a:lnTo>
                  <a:lnTo>
                    <a:pt x="114" y="24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18"/>
                  </a:lnTo>
                  <a:lnTo>
                    <a:pt x="114" y="13"/>
                  </a:lnTo>
                  <a:lnTo>
                    <a:pt x="111" y="10"/>
                  </a:lnTo>
                  <a:lnTo>
                    <a:pt x="108" y="7"/>
                  </a:lnTo>
                  <a:lnTo>
                    <a:pt x="103" y="3"/>
                  </a:lnTo>
                  <a:lnTo>
                    <a:pt x="97" y="1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4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2" y="51"/>
                  </a:lnTo>
                  <a:lnTo>
                    <a:pt x="5" y="57"/>
                  </a:lnTo>
                  <a:lnTo>
                    <a:pt x="10" y="62"/>
                  </a:lnTo>
                  <a:lnTo>
                    <a:pt x="14" y="67"/>
                  </a:lnTo>
                  <a:lnTo>
                    <a:pt x="21" y="69"/>
                  </a:lnTo>
                  <a:lnTo>
                    <a:pt x="27" y="71"/>
                  </a:lnTo>
                  <a:lnTo>
                    <a:pt x="34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6" y="67"/>
                  </a:lnTo>
                  <a:lnTo>
                    <a:pt x="111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1" y="44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13" y="29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5" y="51"/>
                  </a:lnTo>
                  <a:lnTo>
                    <a:pt x="102" y="54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87" y="61"/>
                  </a:lnTo>
                  <a:lnTo>
                    <a:pt x="81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4" y="61"/>
                  </a:lnTo>
                  <a:lnTo>
                    <a:pt x="28" y="60"/>
                  </a:lnTo>
                  <a:lnTo>
                    <a:pt x="23" y="58"/>
                  </a:lnTo>
                  <a:lnTo>
                    <a:pt x="19" y="54"/>
                  </a:lnTo>
                  <a:lnTo>
                    <a:pt x="15" y="51"/>
                  </a:lnTo>
                  <a:lnTo>
                    <a:pt x="13" y="46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9"/>
                  </a:lnTo>
                  <a:lnTo>
                    <a:pt x="13" y="25"/>
                  </a:lnTo>
                  <a:lnTo>
                    <a:pt x="15" y="20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8" y="12"/>
                  </a:lnTo>
                  <a:lnTo>
                    <a:pt x="34" y="10"/>
                  </a:lnTo>
                  <a:lnTo>
                    <a:pt x="39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108" y="25"/>
                  </a:lnTo>
                  <a:lnTo>
                    <a:pt x="110" y="29"/>
                  </a:lnTo>
                  <a:lnTo>
                    <a:pt x="110" y="35"/>
                  </a:lnTo>
                  <a:lnTo>
                    <a:pt x="110" y="37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8" name="Freeform 184@|5FFC:0|FBC:0|LFC:0|LBC:16777215"/>
            <p:cNvSpPr>
              <a:spLocks noEditPoints="1"/>
            </p:cNvSpPr>
            <p:nvPr/>
          </p:nvSpPr>
          <p:spPr bwMode="auto">
            <a:xfrm>
              <a:off x="2868613" y="750888"/>
              <a:ext cx="195263" cy="115888"/>
            </a:xfrm>
            <a:custGeom>
              <a:avLst/>
              <a:gdLst>
                <a:gd name="T0" fmla="*/ 35 w 123"/>
                <a:gd name="T1" fmla="*/ 0 h 73"/>
                <a:gd name="T2" fmla="*/ 29 w 123"/>
                <a:gd name="T3" fmla="*/ 0 h 73"/>
                <a:gd name="T4" fmla="*/ 19 w 123"/>
                <a:gd name="T5" fmla="*/ 3 h 73"/>
                <a:gd name="T6" fmla="*/ 10 w 123"/>
                <a:gd name="T7" fmla="*/ 10 h 73"/>
                <a:gd name="T8" fmla="*/ 4 w 123"/>
                <a:gd name="T9" fmla="*/ 18 h 73"/>
                <a:gd name="T10" fmla="*/ 7 w 123"/>
                <a:gd name="T11" fmla="*/ 24 h 73"/>
                <a:gd name="T12" fmla="*/ 10 w 123"/>
                <a:gd name="T13" fmla="*/ 24 h 73"/>
                <a:gd name="T14" fmla="*/ 10 w 123"/>
                <a:gd name="T15" fmla="*/ 27 h 73"/>
                <a:gd name="T16" fmla="*/ 0 w 123"/>
                <a:gd name="T17" fmla="*/ 37 h 73"/>
                <a:gd name="T18" fmla="*/ 0 w 123"/>
                <a:gd name="T19" fmla="*/ 37 h 73"/>
                <a:gd name="T20" fmla="*/ 3 w 123"/>
                <a:gd name="T21" fmla="*/ 51 h 73"/>
                <a:gd name="T22" fmla="*/ 10 w 123"/>
                <a:gd name="T23" fmla="*/ 62 h 73"/>
                <a:gd name="T24" fmla="*/ 21 w 123"/>
                <a:gd name="T25" fmla="*/ 69 h 73"/>
                <a:gd name="T26" fmla="*/ 35 w 123"/>
                <a:gd name="T27" fmla="*/ 73 h 73"/>
                <a:gd name="T28" fmla="*/ 87 w 123"/>
                <a:gd name="T29" fmla="*/ 73 h 73"/>
                <a:gd name="T30" fmla="*/ 101 w 123"/>
                <a:gd name="T31" fmla="*/ 69 h 73"/>
                <a:gd name="T32" fmla="*/ 112 w 123"/>
                <a:gd name="T33" fmla="*/ 62 h 73"/>
                <a:gd name="T34" fmla="*/ 119 w 123"/>
                <a:gd name="T35" fmla="*/ 51 h 73"/>
                <a:gd name="T36" fmla="*/ 123 w 123"/>
                <a:gd name="T37" fmla="*/ 37 h 73"/>
                <a:gd name="T38" fmla="*/ 123 w 123"/>
                <a:gd name="T39" fmla="*/ 34 h 73"/>
                <a:gd name="T40" fmla="*/ 119 w 123"/>
                <a:gd name="T41" fmla="*/ 20 h 73"/>
                <a:gd name="T42" fmla="*/ 112 w 123"/>
                <a:gd name="T43" fmla="*/ 10 h 73"/>
                <a:gd name="T44" fmla="*/ 101 w 123"/>
                <a:gd name="T45" fmla="*/ 2 h 73"/>
                <a:gd name="T46" fmla="*/ 87 w 123"/>
                <a:gd name="T47" fmla="*/ 0 h 73"/>
                <a:gd name="T48" fmla="*/ 110 w 123"/>
                <a:gd name="T49" fmla="*/ 37 h 73"/>
                <a:gd name="T50" fmla="*/ 108 w 123"/>
                <a:gd name="T51" fmla="*/ 46 h 73"/>
                <a:gd name="T52" fmla="*/ 102 w 123"/>
                <a:gd name="T53" fmla="*/ 54 h 73"/>
                <a:gd name="T54" fmla="*/ 93 w 123"/>
                <a:gd name="T55" fmla="*/ 60 h 73"/>
                <a:gd name="T56" fmla="*/ 83 w 123"/>
                <a:gd name="T57" fmla="*/ 62 h 73"/>
                <a:gd name="T58" fmla="*/ 40 w 123"/>
                <a:gd name="T59" fmla="*/ 62 h 73"/>
                <a:gd name="T60" fmla="*/ 29 w 123"/>
                <a:gd name="T61" fmla="*/ 60 h 73"/>
                <a:gd name="T62" fmla="*/ 20 w 123"/>
                <a:gd name="T63" fmla="*/ 54 h 73"/>
                <a:gd name="T64" fmla="*/ 15 w 123"/>
                <a:gd name="T65" fmla="*/ 46 h 73"/>
                <a:gd name="T66" fmla="*/ 12 w 123"/>
                <a:gd name="T67" fmla="*/ 37 h 73"/>
                <a:gd name="T68" fmla="*/ 12 w 123"/>
                <a:gd name="T69" fmla="*/ 35 h 73"/>
                <a:gd name="T70" fmla="*/ 15 w 123"/>
                <a:gd name="T71" fmla="*/ 25 h 73"/>
                <a:gd name="T72" fmla="*/ 20 w 123"/>
                <a:gd name="T73" fmla="*/ 17 h 73"/>
                <a:gd name="T74" fmla="*/ 29 w 123"/>
                <a:gd name="T75" fmla="*/ 12 h 73"/>
                <a:gd name="T76" fmla="*/ 40 w 123"/>
                <a:gd name="T77" fmla="*/ 10 h 73"/>
                <a:gd name="T78" fmla="*/ 83 w 123"/>
                <a:gd name="T79" fmla="*/ 10 h 73"/>
                <a:gd name="T80" fmla="*/ 93 w 123"/>
                <a:gd name="T81" fmla="*/ 12 h 73"/>
                <a:gd name="T82" fmla="*/ 102 w 123"/>
                <a:gd name="T83" fmla="*/ 17 h 73"/>
                <a:gd name="T84" fmla="*/ 108 w 123"/>
                <a:gd name="T85" fmla="*/ 25 h 73"/>
                <a:gd name="T86" fmla="*/ 110 w 123"/>
                <a:gd name="T8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" h="73">
                  <a:moveTo>
                    <a:pt x="8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2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2" y="44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2" y="27"/>
                  </a:lnTo>
                  <a:lnTo>
                    <a:pt x="119" y="20"/>
                  </a:lnTo>
                  <a:lnTo>
                    <a:pt x="116" y="15"/>
                  </a:lnTo>
                  <a:lnTo>
                    <a:pt x="112" y="10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4" y="0"/>
                  </a:lnTo>
                  <a:lnTo>
                    <a:pt x="87" y="0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6" y="51"/>
                  </a:lnTo>
                  <a:lnTo>
                    <a:pt x="102" y="54"/>
                  </a:lnTo>
                  <a:lnTo>
                    <a:pt x="99" y="58"/>
                  </a:lnTo>
                  <a:lnTo>
                    <a:pt x="93" y="60"/>
                  </a:lnTo>
                  <a:lnTo>
                    <a:pt x="89" y="61"/>
                  </a:lnTo>
                  <a:lnTo>
                    <a:pt x="83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4" y="61"/>
                  </a:lnTo>
                  <a:lnTo>
                    <a:pt x="29" y="60"/>
                  </a:lnTo>
                  <a:lnTo>
                    <a:pt x="24" y="58"/>
                  </a:lnTo>
                  <a:lnTo>
                    <a:pt x="20" y="54"/>
                  </a:lnTo>
                  <a:lnTo>
                    <a:pt x="17" y="51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29"/>
                  </a:lnTo>
                  <a:lnTo>
                    <a:pt x="15" y="25"/>
                  </a:lnTo>
                  <a:lnTo>
                    <a:pt x="17" y="20"/>
                  </a:lnTo>
                  <a:lnTo>
                    <a:pt x="20" y="17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10"/>
                  </a:lnTo>
                  <a:lnTo>
                    <a:pt x="40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9" y="15"/>
                  </a:lnTo>
                  <a:lnTo>
                    <a:pt x="102" y="17"/>
                  </a:lnTo>
                  <a:lnTo>
                    <a:pt x="106" y="20"/>
                  </a:lnTo>
                  <a:lnTo>
                    <a:pt x="108" y="25"/>
                  </a:lnTo>
                  <a:lnTo>
                    <a:pt x="110" y="29"/>
                  </a:lnTo>
                  <a:lnTo>
                    <a:pt x="110" y="35"/>
                  </a:lnTo>
                  <a:lnTo>
                    <a:pt x="110" y="37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9" name="Freeform 185@|5FFC:0|FBC:0|LFC:0|LBC:16777215"/>
            <p:cNvSpPr/>
            <p:nvPr/>
          </p:nvSpPr>
          <p:spPr bwMode="auto">
            <a:xfrm>
              <a:off x="2868613" y="750888"/>
              <a:ext cx="195263" cy="115888"/>
            </a:xfrm>
            <a:custGeom>
              <a:avLst/>
              <a:gdLst>
                <a:gd name="T0" fmla="*/ 87 w 123"/>
                <a:gd name="T1" fmla="*/ 0 h 73"/>
                <a:gd name="T2" fmla="*/ 35 w 123"/>
                <a:gd name="T3" fmla="*/ 0 h 73"/>
                <a:gd name="T4" fmla="*/ 35 w 123"/>
                <a:gd name="T5" fmla="*/ 0 h 73"/>
                <a:gd name="T6" fmla="*/ 29 w 123"/>
                <a:gd name="T7" fmla="*/ 0 h 73"/>
                <a:gd name="T8" fmla="*/ 24 w 123"/>
                <a:gd name="T9" fmla="*/ 1 h 73"/>
                <a:gd name="T10" fmla="*/ 19 w 123"/>
                <a:gd name="T11" fmla="*/ 3 h 73"/>
                <a:gd name="T12" fmla="*/ 15 w 123"/>
                <a:gd name="T13" fmla="*/ 7 h 73"/>
                <a:gd name="T14" fmla="*/ 10 w 123"/>
                <a:gd name="T15" fmla="*/ 10 h 73"/>
                <a:gd name="T16" fmla="*/ 7 w 123"/>
                <a:gd name="T17" fmla="*/ 13 h 73"/>
                <a:gd name="T18" fmla="*/ 4 w 123"/>
                <a:gd name="T19" fmla="*/ 18 h 73"/>
                <a:gd name="T20" fmla="*/ 2 w 123"/>
                <a:gd name="T21" fmla="*/ 23 h 73"/>
                <a:gd name="T22" fmla="*/ 7 w 123"/>
                <a:gd name="T23" fmla="*/ 24 h 73"/>
                <a:gd name="T24" fmla="*/ 7 w 123"/>
                <a:gd name="T25" fmla="*/ 24 h 73"/>
                <a:gd name="T26" fmla="*/ 10 w 123"/>
                <a:gd name="T27" fmla="*/ 24 h 73"/>
                <a:gd name="T28" fmla="*/ 10 w 123"/>
                <a:gd name="T29" fmla="*/ 25 h 73"/>
                <a:gd name="T30" fmla="*/ 10 w 123"/>
                <a:gd name="T31" fmla="*/ 27 h 73"/>
                <a:gd name="T32" fmla="*/ 9 w 123"/>
                <a:gd name="T33" fmla="*/ 29 h 73"/>
                <a:gd name="T34" fmla="*/ 0 w 123"/>
                <a:gd name="T35" fmla="*/ 37 h 73"/>
                <a:gd name="T36" fmla="*/ 0 w 123"/>
                <a:gd name="T37" fmla="*/ 37 h 73"/>
                <a:gd name="T38" fmla="*/ 0 w 123"/>
                <a:gd name="T39" fmla="*/ 37 h 73"/>
                <a:gd name="T40" fmla="*/ 1 w 123"/>
                <a:gd name="T41" fmla="*/ 44 h 73"/>
                <a:gd name="T42" fmla="*/ 3 w 123"/>
                <a:gd name="T43" fmla="*/ 51 h 73"/>
                <a:gd name="T44" fmla="*/ 6 w 123"/>
                <a:gd name="T45" fmla="*/ 57 h 73"/>
                <a:gd name="T46" fmla="*/ 10 w 123"/>
                <a:gd name="T47" fmla="*/ 62 h 73"/>
                <a:gd name="T48" fmla="*/ 16 w 123"/>
                <a:gd name="T49" fmla="*/ 67 h 73"/>
                <a:gd name="T50" fmla="*/ 21 w 123"/>
                <a:gd name="T51" fmla="*/ 69 h 73"/>
                <a:gd name="T52" fmla="*/ 28 w 123"/>
                <a:gd name="T53" fmla="*/ 71 h 73"/>
                <a:gd name="T54" fmla="*/ 35 w 123"/>
                <a:gd name="T55" fmla="*/ 73 h 73"/>
                <a:gd name="T56" fmla="*/ 87 w 123"/>
                <a:gd name="T57" fmla="*/ 73 h 73"/>
                <a:gd name="T58" fmla="*/ 87 w 123"/>
                <a:gd name="T59" fmla="*/ 73 h 73"/>
                <a:gd name="T60" fmla="*/ 94 w 123"/>
                <a:gd name="T61" fmla="*/ 71 h 73"/>
                <a:gd name="T62" fmla="*/ 101 w 123"/>
                <a:gd name="T63" fmla="*/ 69 h 73"/>
                <a:gd name="T64" fmla="*/ 107 w 123"/>
                <a:gd name="T65" fmla="*/ 67 h 73"/>
                <a:gd name="T66" fmla="*/ 112 w 123"/>
                <a:gd name="T67" fmla="*/ 62 h 73"/>
                <a:gd name="T68" fmla="*/ 116 w 123"/>
                <a:gd name="T69" fmla="*/ 57 h 73"/>
                <a:gd name="T70" fmla="*/ 119 w 123"/>
                <a:gd name="T71" fmla="*/ 51 h 73"/>
                <a:gd name="T72" fmla="*/ 122 w 123"/>
                <a:gd name="T73" fmla="*/ 44 h 73"/>
                <a:gd name="T74" fmla="*/ 123 w 123"/>
                <a:gd name="T75" fmla="*/ 37 h 73"/>
                <a:gd name="T76" fmla="*/ 123 w 123"/>
                <a:gd name="T77" fmla="*/ 34 h 73"/>
                <a:gd name="T78" fmla="*/ 123 w 123"/>
                <a:gd name="T79" fmla="*/ 34 h 73"/>
                <a:gd name="T80" fmla="*/ 122 w 123"/>
                <a:gd name="T81" fmla="*/ 27 h 73"/>
                <a:gd name="T82" fmla="*/ 119 w 123"/>
                <a:gd name="T83" fmla="*/ 20 h 73"/>
                <a:gd name="T84" fmla="*/ 116 w 123"/>
                <a:gd name="T85" fmla="*/ 15 h 73"/>
                <a:gd name="T86" fmla="*/ 112 w 123"/>
                <a:gd name="T87" fmla="*/ 10 h 73"/>
                <a:gd name="T88" fmla="*/ 107 w 123"/>
                <a:gd name="T89" fmla="*/ 5 h 73"/>
                <a:gd name="T90" fmla="*/ 101 w 123"/>
                <a:gd name="T91" fmla="*/ 2 h 73"/>
                <a:gd name="T92" fmla="*/ 94 w 123"/>
                <a:gd name="T93" fmla="*/ 0 h 73"/>
                <a:gd name="T94" fmla="*/ 87 w 123"/>
                <a:gd name="T9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73">
                  <a:moveTo>
                    <a:pt x="8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2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2" y="44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2" y="27"/>
                  </a:lnTo>
                  <a:lnTo>
                    <a:pt x="119" y="20"/>
                  </a:lnTo>
                  <a:lnTo>
                    <a:pt x="116" y="15"/>
                  </a:lnTo>
                  <a:lnTo>
                    <a:pt x="112" y="10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4" y="0"/>
                  </a:lnTo>
                  <a:lnTo>
                    <a:pt x="87" y="0"/>
                  </a:ln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0" name="Freeform 186@|5FFC:0|FBC:0|LFC:0|LBC:16777215"/>
            <p:cNvSpPr/>
            <p:nvPr/>
          </p:nvSpPr>
          <p:spPr bwMode="auto">
            <a:xfrm>
              <a:off x="2887663" y="766763"/>
              <a:ext cx="155575" cy="82550"/>
            </a:xfrm>
            <a:custGeom>
              <a:avLst/>
              <a:gdLst>
                <a:gd name="T0" fmla="*/ 98 w 98"/>
                <a:gd name="T1" fmla="*/ 27 h 52"/>
                <a:gd name="T2" fmla="*/ 98 w 98"/>
                <a:gd name="T3" fmla="*/ 27 h 52"/>
                <a:gd name="T4" fmla="*/ 98 w 98"/>
                <a:gd name="T5" fmla="*/ 32 h 52"/>
                <a:gd name="T6" fmla="*/ 96 w 98"/>
                <a:gd name="T7" fmla="*/ 36 h 52"/>
                <a:gd name="T8" fmla="*/ 94 w 98"/>
                <a:gd name="T9" fmla="*/ 41 h 52"/>
                <a:gd name="T10" fmla="*/ 90 w 98"/>
                <a:gd name="T11" fmla="*/ 44 h 52"/>
                <a:gd name="T12" fmla="*/ 87 w 98"/>
                <a:gd name="T13" fmla="*/ 48 h 52"/>
                <a:gd name="T14" fmla="*/ 81 w 98"/>
                <a:gd name="T15" fmla="*/ 50 h 52"/>
                <a:gd name="T16" fmla="*/ 77 w 98"/>
                <a:gd name="T17" fmla="*/ 51 h 52"/>
                <a:gd name="T18" fmla="*/ 71 w 98"/>
                <a:gd name="T19" fmla="*/ 52 h 52"/>
                <a:gd name="T20" fmla="*/ 28 w 98"/>
                <a:gd name="T21" fmla="*/ 52 h 52"/>
                <a:gd name="T22" fmla="*/ 28 w 98"/>
                <a:gd name="T23" fmla="*/ 52 h 52"/>
                <a:gd name="T24" fmla="*/ 22 w 98"/>
                <a:gd name="T25" fmla="*/ 51 h 52"/>
                <a:gd name="T26" fmla="*/ 17 w 98"/>
                <a:gd name="T27" fmla="*/ 50 h 52"/>
                <a:gd name="T28" fmla="*/ 12 w 98"/>
                <a:gd name="T29" fmla="*/ 48 h 52"/>
                <a:gd name="T30" fmla="*/ 8 w 98"/>
                <a:gd name="T31" fmla="*/ 44 h 52"/>
                <a:gd name="T32" fmla="*/ 5 w 98"/>
                <a:gd name="T33" fmla="*/ 41 h 52"/>
                <a:gd name="T34" fmla="*/ 3 w 98"/>
                <a:gd name="T35" fmla="*/ 36 h 52"/>
                <a:gd name="T36" fmla="*/ 0 w 98"/>
                <a:gd name="T37" fmla="*/ 32 h 52"/>
                <a:gd name="T38" fmla="*/ 0 w 98"/>
                <a:gd name="T39" fmla="*/ 27 h 52"/>
                <a:gd name="T40" fmla="*/ 0 w 98"/>
                <a:gd name="T41" fmla="*/ 25 h 52"/>
                <a:gd name="T42" fmla="*/ 0 w 98"/>
                <a:gd name="T43" fmla="*/ 25 h 52"/>
                <a:gd name="T44" fmla="*/ 0 w 98"/>
                <a:gd name="T45" fmla="*/ 19 h 52"/>
                <a:gd name="T46" fmla="*/ 3 w 98"/>
                <a:gd name="T47" fmla="*/ 15 h 52"/>
                <a:gd name="T48" fmla="*/ 5 w 98"/>
                <a:gd name="T49" fmla="*/ 10 h 52"/>
                <a:gd name="T50" fmla="*/ 8 w 98"/>
                <a:gd name="T51" fmla="*/ 7 h 52"/>
                <a:gd name="T52" fmla="*/ 12 w 98"/>
                <a:gd name="T53" fmla="*/ 5 h 52"/>
                <a:gd name="T54" fmla="*/ 17 w 98"/>
                <a:gd name="T55" fmla="*/ 2 h 52"/>
                <a:gd name="T56" fmla="*/ 22 w 98"/>
                <a:gd name="T57" fmla="*/ 0 h 52"/>
                <a:gd name="T58" fmla="*/ 28 w 98"/>
                <a:gd name="T59" fmla="*/ 0 h 52"/>
                <a:gd name="T60" fmla="*/ 71 w 98"/>
                <a:gd name="T61" fmla="*/ 0 h 52"/>
                <a:gd name="T62" fmla="*/ 71 w 98"/>
                <a:gd name="T63" fmla="*/ 0 h 52"/>
                <a:gd name="T64" fmla="*/ 77 w 98"/>
                <a:gd name="T65" fmla="*/ 0 h 52"/>
                <a:gd name="T66" fmla="*/ 81 w 98"/>
                <a:gd name="T67" fmla="*/ 2 h 52"/>
                <a:gd name="T68" fmla="*/ 87 w 98"/>
                <a:gd name="T69" fmla="*/ 5 h 52"/>
                <a:gd name="T70" fmla="*/ 90 w 98"/>
                <a:gd name="T71" fmla="*/ 7 h 52"/>
                <a:gd name="T72" fmla="*/ 94 w 98"/>
                <a:gd name="T73" fmla="*/ 10 h 52"/>
                <a:gd name="T74" fmla="*/ 96 w 98"/>
                <a:gd name="T75" fmla="*/ 15 h 52"/>
                <a:gd name="T76" fmla="*/ 98 w 98"/>
                <a:gd name="T77" fmla="*/ 19 h 52"/>
                <a:gd name="T78" fmla="*/ 98 w 98"/>
                <a:gd name="T79" fmla="*/ 25 h 52"/>
                <a:gd name="T80" fmla="*/ 98 w 98"/>
                <a:gd name="T81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52">
                  <a:moveTo>
                    <a:pt x="98" y="27"/>
                  </a:moveTo>
                  <a:lnTo>
                    <a:pt x="98" y="27"/>
                  </a:lnTo>
                  <a:lnTo>
                    <a:pt x="98" y="32"/>
                  </a:lnTo>
                  <a:lnTo>
                    <a:pt x="96" y="36"/>
                  </a:lnTo>
                  <a:lnTo>
                    <a:pt x="94" y="41"/>
                  </a:lnTo>
                  <a:lnTo>
                    <a:pt x="90" y="44"/>
                  </a:lnTo>
                  <a:lnTo>
                    <a:pt x="87" y="48"/>
                  </a:lnTo>
                  <a:lnTo>
                    <a:pt x="81" y="50"/>
                  </a:lnTo>
                  <a:lnTo>
                    <a:pt x="77" y="51"/>
                  </a:lnTo>
                  <a:lnTo>
                    <a:pt x="71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7" y="5"/>
                  </a:lnTo>
                  <a:lnTo>
                    <a:pt x="90" y="7"/>
                  </a:lnTo>
                  <a:lnTo>
                    <a:pt x="94" y="10"/>
                  </a:lnTo>
                  <a:lnTo>
                    <a:pt x="96" y="15"/>
                  </a:lnTo>
                  <a:lnTo>
                    <a:pt x="98" y="19"/>
                  </a:lnTo>
                  <a:lnTo>
                    <a:pt x="98" y="25"/>
                  </a:lnTo>
                  <a:lnTo>
                    <a:pt x="98" y="27"/>
                  </a:ln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1" name="Freeform 187@|5FFC:0|FBC:0|LFC:0|LBC:16777215"/>
            <p:cNvSpPr>
              <a:spLocks noEditPoints="1"/>
            </p:cNvSpPr>
            <p:nvPr/>
          </p:nvSpPr>
          <p:spPr bwMode="auto">
            <a:xfrm>
              <a:off x="2646363" y="688976"/>
              <a:ext cx="331788" cy="279400"/>
            </a:xfrm>
            <a:custGeom>
              <a:avLst/>
              <a:gdLst>
                <a:gd name="T0" fmla="*/ 0 w 209"/>
                <a:gd name="T1" fmla="*/ 72 h 176"/>
                <a:gd name="T2" fmla="*/ 0 w 209"/>
                <a:gd name="T3" fmla="*/ 82 h 176"/>
                <a:gd name="T4" fmla="*/ 5 w 209"/>
                <a:gd name="T5" fmla="*/ 102 h 176"/>
                <a:gd name="T6" fmla="*/ 12 w 209"/>
                <a:gd name="T7" fmla="*/ 122 h 176"/>
                <a:gd name="T8" fmla="*/ 24 w 209"/>
                <a:gd name="T9" fmla="*/ 138 h 176"/>
                <a:gd name="T10" fmla="*/ 38 w 209"/>
                <a:gd name="T11" fmla="*/ 153 h 176"/>
                <a:gd name="T12" fmla="*/ 55 w 209"/>
                <a:gd name="T13" fmla="*/ 164 h 176"/>
                <a:gd name="T14" fmla="*/ 73 w 209"/>
                <a:gd name="T15" fmla="*/ 172 h 176"/>
                <a:gd name="T16" fmla="*/ 93 w 209"/>
                <a:gd name="T17" fmla="*/ 175 h 176"/>
                <a:gd name="T18" fmla="*/ 105 w 209"/>
                <a:gd name="T19" fmla="*/ 176 h 176"/>
                <a:gd name="T20" fmla="*/ 125 w 209"/>
                <a:gd name="T21" fmla="*/ 174 h 176"/>
                <a:gd name="T22" fmla="*/ 146 w 209"/>
                <a:gd name="T23" fmla="*/ 168 h 176"/>
                <a:gd name="T24" fmla="*/ 163 w 209"/>
                <a:gd name="T25" fmla="*/ 158 h 176"/>
                <a:gd name="T26" fmla="*/ 179 w 209"/>
                <a:gd name="T27" fmla="*/ 146 h 176"/>
                <a:gd name="T28" fmla="*/ 191 w 209"/>
                <a:gd name="T29" fmla="*/ 130 h 176"/>
                <a:gd name="T30" fmla="*/ 201 w 209"/>
                <a:gd name="T31" fmla="*/ 113 h 176"/>
                <a:gd name="T32" fmla="*/ 207 w 209"/>
                <a:gd name="T33" fmla="*/ 92 h 176"/>
                <a:gd name="T34" fmla="*/ 209 w 209"/>
                <a:gd name="T35" fmla="*/ 72 h 176"/>
                <a:gd name="T36" fmla="*/ 0 w 209"/>
                <a:gd name="T37" fmla="*/ 0 h 176"/>
                <a:gd name="T38" fmla="*/ 133 w 209"/>
                <a:gd name="T39" fmla="*/ 82 h 176"/>
                <a:gd name="T40" fmla="*/ 132 w 209"/>
                <a:gd name="T41" fmla="*/ 84 h 176"/>
                <a:gd name="T42" fmla="*/ 130 w 209"/>
                <a:gd name="T43" fmla="*/ 91 h 176"/>
                <a:gd name="T44" fmla="*/ 134 w 209"/>
                <a:gd name="T45" fmla="*/ 115 h 176"/>
                <a:gd name="T46" fmla="*/ 134 w 209"/>
                <a:gd name="T47" fmla="*/ 117 h 176"/>
                <a:gd name="T48" fmla="*/ 132 w 209"/>
                <a:gd name="T49" fmla="*/ 120 h 176"/>
                <a:gd name="T50" fmla="*/ 110 w 209"/>
                <a:gd name="T51" fmla="*/ 108 h 176"/>
                <a:gd name="T52" fmla="*/ 108 w 209"/>
                <a:gd name="T53" fmla="*/ 107 h 176"/>
                <a:gd name="T54" fmla="*/ 101 w 209"/>
                <a:gd name="T55" fmla="*/ 107 h 176"/>
                <a:gd name="T56" fmla="*/ 80 w 209"/>
                <a:gd name="T57" fmla="*/ 118 h 176"/>
                <a:gd name="T58" fmla="*/ 77 w 209"/>
                <a:gd name="T59" fmla="*/ 120 h 176"/>
                <a:gd name="T60" fmla="*/ 75 w 209"/>
                <a:gd name="T61" fmla="*/ 117 h 176"/>
                <a:gd name="T62" fmla="*/ 80 w 209"/>
                <a:gd name="T63" fmla="*/ 95 h 176"/>
                <a:gd name="T64" fmla="*/ 80 w 209"/>
                <a:gd name="T65" fmla="*/ 91 h 176"/>
                <a:gd name="T66" fmla="*/ 77 w 209"/>
                <a:gd name="T67" fmla="*/ 84 h 176"/>
                <a:gd name="T68" fmla="*/ 60 w 209"/>
                <a:gd name="T69" fmla="*/ 68 h 176"/>
                <a:gd name="T70" fmla="*/ 58 w 209"/>
                <a:gd name="T71" fmla="*/ 66 h 176"/>
                <a:gd name="T72" fmla="*/ 59 w 209"/>
                <a:gd name="T73" fmla="*/ 63 h 176"/>
                <a:gd name="T74" fmla="*/ 83 w 209"/>
                <a:gd name="T75" fmla="*/ 60 h 176"/>
                <a:gd name="T76" fmla="*/ 85 w 209"/>
                <a:gd name="T77" fmla="*/ 59 h 176"/>
                <a:gd name="T78" fmla="*/ 91 w 209"/>
                <a:gd name="T79" fmla="*/ 55 h 176"/>
                <a:gd name="T80" fmla="*/ 101 w 209"/>
                <a:gd name="T81" fmla="*/ 33 h 176"/>
                <a:gd name="T82" fmla="*/ 102 w 209"/>
                <a:gd name="T83" fmla="*/ 31 h 176"/>
                <a:gd name="T84" fmla="*/ 106 w 209"/>
                <a:gd name="T85" fmla="*/ 31 h 176"/>
                <a:gd name="T86" fmla="*/ 116 w 209"/>
                <a:gd name="T87" fmla="*/ 52 h 176"/>
                <a:gd name="T88" fmla="*/ 118 w 209"/>
                <a:gd name="T89" fmla="*/ 55 h 176"/>
                <a:gd name="T90" fmla="*/ 123 w 209"/>
                <a:gd name="T91" fmla="*/ 59 h 176"/>
                <a:gd name="T92" fmla="*/ 147 w 209"/>
                <a:gd name="T93" fmla="*/ 63 h 176"/>
                <a:gd name="T94" fmla="*/ 150 w 209"/>
                <a:gd name="T95" fmla="*/ 63 h 176"/>
                <a:gd name="T96" fmla="*/ 150 w 209"/>
                <a:gd name="T97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76">
                  <a:moveTo>
                    <a:pt x="0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4" y="138"/>
                  </a:lnTo>
                  <a:lnTo>
                    <a:pt x="31" y="146"/>
                  </a:lnTo>
                  <a:lnTo>
                    <a:pt x="38" y="153"/>
                  </a:lnTo>
                  <a:lnTo>
                    <a:pt x="45" y="158"/>
                  </a:lnTo>
                  <a:lnTo>
                    <a:pt x="55" y="164"/>
                  </a:lnTo>
                  <a:lnTo>
                    <a:pt x="64" y="168"/>
                  </a:lnTo>
                  <a:lnTo>
                    <a:pt x="73" y="172"/>
                  </a:lnTo>
                  <a:lnTo>
                    <a:pt x="83" y="174"/>
                  </a:lnTo>
                  <a:lnTo>
                    <a:pt x="93" y="175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15" y="175"/>
                  </a:lnTo>
                  <a:lnTo>
                    <a:pt x="125" y="174"/>
                  </a:lnTo>
                  <a:lnTo>
                    <a:pt x="135" y="172"/>
                  </a:lnTo>
                  <a:lnTo>
                    <a:pt x="146" y="168"/>
                  </a:lnTo>
                  <a:lnTo>
                    <a:pt x="155" y="164"/>
                  </a:lnTo>
                  <a:lnTo>
                    <a:pt x="163" y="158"/>
                  </a:lnTo>
                  <a:lnTo>
                    <a:pt x="171" y="153"/>
                  </a:lnTo>
                  <a:lnTo>
                    <a:pt x="179" y="146"/>
                  </a:lnTo>
                  <a:lnTo>
                    <a:pt x="185" y="138"/>
                  </a:lnTo>
                  <a:lnTo>
                    <a:pt x="191" y="130"/>
                  </a:lnTo>
                  <a:lnTo>
                    <a:pt x="197" y="122"/>
                  </a:lnTo>
                  <a:lnTo>
                    <a:pt x="201" y="113"/>
                  </a:lnTo>
                  <a:lnTo>
                    <a:pt x="205" y="102"/>
                  </a:lnTo>
                  <a:lnTo>
                    <a:pt x="207" y="92"/>
                  </a:lnTo>
                  <a:lnTo>
                    <a:pt x="208" y="82"/>
                  </a:lnTo>
                  <a:lnTo>
                    <a:pt x="209" y="72"/>
                  </a:lnTo>
                  <a:lnTo>
                    <a:pt x="209" y="0"/>
                  </a:lnTo>
                  <a:lnTo>
                    <a:pt x="0" y="0"/>
                  </a:lnTo>
                  <a:close/>
                  <a:moveTo>
                    <a:pt x="149" y="68"/>
                  </a:moveTo>
                  <a:lnTo>
                    <a:pt x="133" y="82"/>
                  </a:lnTo>
                  <a:lnTo>
                    <a:pt x="133" y="82"/>
                  </a:lnTo>
                  <a:lnTo>
                    <a:pt x="132" y="84"/>
                  </a:lnTo>
                  <a:lnTo>
                    <a:pt x="131" y="88"/>
                  </a:lnTo>
                  <a:lnTo>
                    <a:pt x="130" y="91"/>
                  </a:lnTo>
                  <a:lnTo>
                    <a:pt x="130" y="9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7"/>
                  </a:lnTo>
                  <a:lnTo>
                    <a:pt x="133" y="118"/>
                  </a:lnTo>
                  <a:lnTo>
                    <a:pt x="132" y="120"/>
                  </a:lnTo>
                  <a:lnTo>
                    <a:pt x="130" y="118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08" y="107"/>
                  </a:lnTo>
                  <a:lnTo>
                    <a:pt x="105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7" y="120"/>
                  </a:lnTo>
                  <a:lnTo>
                    <a:pt x="76" y="118"/>
                  </a:lnTo>
                  <a:lnTo>
                    <a:pt x="75" y="117"/>
                  </a:lnTo>
                  <a:lnTo>
                    <a:pt x="75" y="11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8" y="88"/>
                  </a:lnTo>
                  <a:lnTo>
                    <a:pt x="77" y="84"/>
                  </a:lnTo>
                  <a:lnTo>
                    <a:pt x="75" y="82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3"/>
                  </a:lnTo>
                  <a:lnTo>
                    <a:pt x="61" y="63"/>
                  </a:lnTo>
                  <a:lnTo>
                    <a:pt x="83" y="60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9" y="57"/>
                  </a:lnTo>
                  <a:lnTo>
                    <a:pt x="91" y="55"/>
                  </a:lnTo>
                  <a:lnTo>
                    <a:pt x="92" y="52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2" y="31"/>
                  </a:lnTo>
                  <a:lnTo>
                    <a:pt x="105" y="31"/>
                  </a:lnTo>
                  <a:lnTo>
                    <a:pt x="106" y="31"/>
                  </a:lnTo>
                  <a:lnTo>
                    <a:pt x="107" y="33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8" y="55"/>
                  </a:lnTo>
                  <a:lnTo>
                    <a:pt x="121" y="57"/>
                  </a:lnTo>
                  <a:lnTo>
                    <a:pt x="123" y="59"/>
                  </a:lnTo>
                  <a:lnTo>
                    <a:pt x="126" y="60"/>
                  </a:lnTo>
                  <a:lnTo>
                    <a:pt x="147" y="63"/>
                  </a:lnTo>
                  <a:lnTo>
                    <a:pt x="147" y="63"/>
                  </a:lnTo>
                  <a:lnTo>
                    <a:pt x="150" y="63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9" y="68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2" name="Freeform 188@|5FFC:0|FBC:0|LFC:0|LBC:16777215"/>
            <p:cNvSpPr/>
            <p:nvPr/>
          </p:nvSpPr>
          <p:spPr bwMode="auto">
            <a:xfrm>
              <a:off x="2646363" y="688976"/>
              <a:ext cx="331788" cy="279400"/>
            </a:xfrm>
            <a:custGeom>
              <a:avLst/>
              <a:gdLst>
                <a:gd name="T0" fmla="*/ 0 w 209"/>
                <a:gd name="T1" fmla="*/ 0 h 176"/>
                <a:gd name="T2" fmla="*/ 0 w 209"/>
                <a:gd name="T3" fmla="*/ 72 h 176"/>
                <a:gd name="T4" fmla="*/ 0 w 209"/>
                <a:gd name="T5" fmla="*/ 72 h 176"/>
                <a:gd name="T6" fmla="*/ 0 w 209"/>
                <a:gd name="T7" fmla="*/ 82 h 176"/>
                <a:gd name="T8" fmla="*/ 2 w 209"/>
                <a:gd name="T9" fmla="*/ 92 h 176"/>
                <a:gd name="T10" fmla="*/ 5 w 209"/>
                <a:gd name="T11" fmla="*/ 102 h 176"/>
                <a:gd name="T12" fmla="*/ 8 w 209"/>
                <a:gd name="T13" fmla="*/ 113 h 176"/>
                <a:gd name="T14" fmla="*/ 12 w 209"/>
                <a:gd name="T15" fmla="*/ 122 h 176"/>
                <a:gd name="T16" fmla="*/ 18 w 209"/>
                <a:gd name="T17" fmla="*/ 130 h 176"/>
                <a:gd name="T18" fmla="*/ 24 w 209"/>
                <a:gd name="T19" fmla="*/ 138 h 176"/>
                <a:gd name="T20" fmla="*/ 31 w 209"/>
                <a:gd name="T21" fmla="*/ 146 h 176"/>
                <a:gd name="T22" fmla="*/ 38 w 209"/>
                <a:gd name="T23" fmla="*/ 153 h 176"/>
                <a:gd name="T24" fmla="*/ 45 w 209"/>
                <a:gd name="T25" fmla="*/ 158 h 176"/>
                <a:gd name="T26" fmla="*/ 55 w 209"/>
                <a:gd name="T27" fmla="*/ 164 h 176"/>
                <a:gd name="T28" fmla="*/ 64 w 209"/>
                <a:gd name="T29" fmla="*/ 168 h 176"/>
                <a:gd name="T30" fmla="*/ 73 w 209"/>
                <a:gd name="T31" fmla="*/ 172 h 176"/>
                <a:gd name="T32" fmla="*/ 83 w 209"/>
                <a:gd name="T33" fmla="*/ 174 h 176"/>
                <a:gd name="T34" fmla="*/ 93 w 209"/>
                <a:gd name="T35" fmla="*/ 175 h 176"/>
                <a:gd name="T36" fmla="*/ 105 w 209"/>
                <a:gd name="T37" fmla="*/ 176 h 176"/>
                <a:gd name="T38" fmla="*/ 105 w 209"/>
                <a:gd name="T39" fmla="*/ 176 h 176"/>
                <a:gd name="T40" fmla="*/ 115 w 209"/>
                <a:gd name="T41" fmla="*/ 175 h 176"/>
                <a:gd name="T42" fmla="*/ 125 w 209"/>
                <a:gd name="T43" fmla="*/ 174 h 176"/>
                <a:gd name="T44" fmla="*/ 135 w 209"/>
                <a:gd name="T45" fmla="*/ 172 h 176"/>
                <a:gd name="T46" fmla="*/ 146 w 209"/>
                <a:gd name="T47" fmla="*/ 168 h 176"/>
                <a:gd name="T48" fmla="*/ 155 w 209"/>
                <a:gd name="T49" fmla="*/ 164 h 176"/>
                <a:gd name="T50" fmla="*/ 163 w 209"/>
                <a:gd name="T51" fmla="*/ 158 h 176"/>
                <a:gd name="T52" fmla="*/ 171 w 209"/>
                <a:gd name="T53" fmla="*/ 153 h 176"/>
                <a:gd name="T54" fmla="*/ 179 w 209"/>
                <a:gd name="T55" fmla="*/ 146 h 176"/>
                <a:gd name="T56" fmla="*/ 185 w 209"/>
                <a:gd name="T57" fmla="*/ 138 h 176"/>
                <a:gd name="T58" fmla="*/ 191 w 209"/>
                <a:gd name="T59" fmla="*/ 130 h 176"/>
                <a:gd name="T60" fmla="*/ 197 w 209"/>
                <a:gd name="T61" fmla="*/ 122 h 176"/>
                <a:gd name="T62" fmla="*/ 201 w 209"/>
                <a:gd name="T63" fmla="*/ 113 h 176"/>
                <a:gd name="T64" fmla="*/ 205 w 209"/>
                <a:gd name="T65" fmla="*/ 102 h 176"/>
                <a:gd name="T66" fmla="*/ 207 w 209"/>
                <a:gd name="T67" fmla="*/ 92 h 176"/>
                <a:gd name="T68" fmla="*/ 208 w 209"/>
                <a:gd name="T69" fmla="*/ 82 h 176"/>
                <a:gd name="T70" fmla="*/ 209 w 209"/>
                <a:gd name="T71" fmla="*/ 72 h 176"/>
                <a:gd name="T72" fmla="*/ 209 w 209"/>
                <a:gd name="T73" fmla="*/ 0 h 176"/>
                <a:gd name="T74" fmla="*/ 0 w 209"/>
                <a:gd name="T7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9" h="176">
                  <a:moveTo>
                    <a:pt x="0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4" y="138"/>
                  </a:lnTo>
                  <a:lnTo>
                    <a:pt x="31" y="146"/>
                  </a:lnTo>
                  <a:lnTo>
                    <a:pt x="38" y="153"/>
                  </a:lnTo>
                  <a:lnTo>
                    <a:pt x="45" y="158"/>
                  </a:lnTo>
                  <a:lnTo>
                    <a:pt x="55" y="164"/>
                  </a:lnTo>
                  <a:lnTo>
                    <a:pt x="64" y="168"/>
                  </a:lnTo>
                  <a:lnTo>
                    <a:pt x="73" y="172"/>
                  </a:lnTo>
                  <a:lnTo>
                    <a:pt x="83" y="174"/>
                  </a:lnTo>
                  <a:lnTo>
                    <a:pt x="93" y="175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15" y="175"/>
                  </a:lnTo>
                  <a:lnTo>
                    <a:pt x="125" y="174"/>
                  </a:lnTo>
                  <a:lnTo>
                    <a:pt x="135" y="172"/>
                  </a:lnTo>
                  <a:lnTo>
                    <a:pt x="146" y="168"/>
                  </a:lnTo>
                  <a:lnTo>
                    <a:pt x="155" y="164"/>
                  </a:lnTo>
                  <a:lnTo>
                    <a:pt x="163" y="158"/>
                  </a:lnTo>
                  <a:lnTo>
                    <a:pt x="171" y="153"/>
                  </a:lnTo>
                  <a:lnTo>
                    <a:pt x="179" y="146"/>
                  </a:lnTo>
                  <a:lnTo>
                    <a:pt x="185" y="138"/>
                  </a:lnTo>
                  <a:lnTo>
                    <a:pt x="191" y="130"/>
                  </a:lnTo>
                  <a:lnTo>
                    <a:pt x="197" y="122"/>
                  </a:lnTo>
                  <a:lnTo>
                    <a:pt x="201" y="113"/>
                  </a:lnTo>
                  <a:lnTo>
                    <a:pt x="205" y="102"/>
                  </a:lnTo>
                  <a:lnTo>
                    <a:pt x="207" y="92"/>
                  </a:lnTo>
                  <a:lnTo>
                    <a:pt x="208" y="82"/>
                  </a:lnTo>
                  <a:lnTo>
                    <a:pt x="209" y="72"/>
                  </a:lnTo>
                  <a:lnTo>
                    <a:pt x="209" y="0"/>
                  </a:lnTo>
                  <a:lnTo>
                    <a:pt x="0" y="0"/>
                  </a:ln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3" name="Freeform 189@|5FFC:0|FBC:0|LFC:0|LBC:16777215"/>
            <p:cNvSpPr/>
            <p:nvPr/>
          </p:nvSpPr>
          <p:spPr bwMode="auto">
            <a:xfrm>
              <a:off x="2738438" y="738188"/>
              <a:ext cx="146050" cy="141288"/>
            </a:xfrm>
            <a:custGeom>
              <a:avLst/>
              <a:gdLst>
                <a:gd name="T0" fmla="*/ 91 w 92"/>
                <a:gd name="T1" fmla="*/ 37 h 89"/>
                <a:gd name="T2" fmla="*/ 75 w 92"/>
                <a:gd name="T3" fmla="*/ 51 h 89"/>
                <a:gd name="T4" fmla="*/ 75 w 92"/>
                <a:gd name="T5" fmla="*/ 51 h 89"/>
                <a:gd name="T6" fmla="*/ 74 w 92"/>
                <a:gd name="T7" fmla="*/ 53 h 89"/>
                <a:gd name="T8" fmla="*/ 73 w 92"/>
                <a:gd name="T9" fmla="*/ 57 h 89"/>
                <a:gd name="T10" fmla="*/ 72 w 92"/>
                <a:gd name="T11" fmla="*/ 60 h 89"/>
                <a:gd name="T12" fmla="*/ 72 w 92"/>
                <a:gd name="T13" fmla="*/ 64 h 89"/>
                <a:gd name="T14" fmla="*/ 76 w 92"/>
                <a:gd name="T15" fmla="*/ 84 h 89"/>
                <a:gd name="T16" fmla="*/ 76 w 92"/>
                <a:gd name="T17" fmla="*/ 84 h 89"/>
                <a:gd name="T18" fmla="*/ 76 w 92"/>
                <a:gd name="T19" fmla="*/ 86 h 89"/>
                <a:gd name="T20" fmla="*/ 75 w 92"/>
                <a:gd name="T21" fmla="*/ 87 h 89"/>
                <a:gd name="T22" fmla="*/ 74 w 92"/>
                <a:gd name="T23" fmla="*/ 89 h 89"/>
                <a:gd name="T24" fmla="*/ 72 w 92"/>
                <a:gd name="T25" fmla="*/ 87 h 89"/>
                <a:gd name="T26" fmla="*/ 52 w 92"/>
                <a:gd name="T27" fmla="*/ 77 h 89"/>
                <a:gd name="T28" fmla="*/ 52 w 92"/>
                <a:gd name="T29" fmla="*/ 77 h 89"/>
                <a:gd name="T30" fmla="*/ 50 w 92"/>
                <a:gd name="T31" fmla="*/ 76 h 89"/>
                <a:gd name="T32" fmla="*/ 47 w 92"/>
                <a:gd name="T33" fmla="*/ 76 h 89"/>
                <a:gd name="T34" fmla="*/ 43 w 92"/>
                <a:gd name="T35" fmla="*/ 76 h 89"/>
                <a:gd name="T36" fmla="*/ 40 w 92"/>
                <a:gd name="T37" fmla="*/ 77 h 89"/>
                <a:gd name="T38" fmla="*/ 22 w 92"/>
                <a:gd name="T39" fmla="*/ 87 h 89"/>
                <a:gd name="T40" fmla="*/ 22 w 92"/>
                <a:gd name="T41" fmla="*/ 87 h 89"/>
                <a:gd name="T42" fmla="*/ 19 w 92"/>
                <a:gd name="T43" fmla="*/ 89 h 89"/>
                <a:gd name="T44" fmla="*/ 18 w 92"/>
                <a:gd name="T45" fmla="*/ 87 h 89"/>
                <a:gd name="T46" fmla="*/ 17 w 92"/>
                <a:gd name="T47" fmla="*/ 86 h 89"/>
                <a:gd name="T48" fmla="*/ 17 w 92"/>
                <a:gd name="T49" fmla="*/ 84 h 89"/>
                <a:gd name="T50" fmla="*/ 22 w 92"/>
                <a:gd name="T51" fmla="*/ 64 h 89"/>
                <a:gd name="T52" fmla="*/ 22 w 92"/>
                <a:gd name="T53" fmla="*/ 64 h 89"/>
                <a:gd name="T54" fmla="*/ 22 w 92"/>
                <a:gd name="T55" fmla="*/ 60 h 89"/>
                <a:gd name="T56" fmla="*/ 20 w 92"/>
                <a:gd name="T57" fmla="*/ 57 h 89"/>
                <a:gd name="T58" fmla="*/ 19 w 92"/>
                <a:gd name="T59" fmla="*/ 53 h 89"/>
                <a:gd name="T60" fmla="*/ 17 w 92"/>
                <a:gd name="T61" fmla="*/ 51 h 89"/>
                <a:gd name="T62" fmla="*/ 2 w 92"/>
                <a:gd name="T63" fmla="*/ 37 h 89"/>
                <a:gd name="T64" fmla="*/ 2 w 92"/>
                <a:gd name="T65" fmla="*/ 37 h 89"/>
                <a:gd name="T66" fmla="*/ 0 w 92"/>
                <a:gd name="T67" fmla="*/ 35 h 89"/>
                <a:gd name="T68" fmla="*/ 0 w 92"/>
                <a:gd name="T69" fmla="*/ 33 h 89"/>
                <a:gd name="T70" fmla="*/ 1 w 92"/>
                <a:gd name="T71" fmla="*/ 32 h 89"/>
                <a:gd name="T72" fmla="*/ 3 w 92"/>
                <a:gd name="T73" fmla="*/ 32 h 89"/>
                <a:gd name="T74" fmla="*/ 25 w 92"/>
                <a:gd name="T75" fmla="*/ 29 h 89"/>
                <a:gd name="T76" fmla="*/ 25 w 92"/>
                <a:gd name="T77" fmla="*/ 29 h 89"/>
                <a:gd name="T78" fmla="*/ 27 w 92"/>
                <a:gd name="T79" fmla="*/ 28 h 89"/>
                <a:gd name="T80" fmla="*/ 31 w 92"/>
                <a:gd name="T81" fmla="*/ 26 h 89"/>
                <a:gd name="T82" fmla="*/ 33 w 92"/>
                <a:gd name="T83" fmla="*/ 24 h 89"/>
                <a:gd name="T84" fmla="*/ 34 w 92"/>
                <a:gd name="T85" fmla="*/ 21 h 89"/>
                <a:gd name="T86" fmla="*/ 43 w 92"/>
                <a:gd name="T87" fmla="*/ 2 h 89"/>
                <a:gd name="T88" fmla="*/ 43 w 92"/>
                <a:gd name="T89" fmla="*/ 2 h 89"/>
                <a:gd name="T90" fmla="*/ 44 w 92"/>
                <a:gd name="T91" fmla="*/ 0 h 89"/>
                <a:gd name="T92" fmla="*/ 47 w 92"/>
                <a:gd name="T93" fmla="*/ 0 h 89"/>
                <a:gd name="T94" fmla="*/ 48 w 92"/>
                <a:gd name="T95" fmla="*/ 0 h 89"/>
                <a:gd name="T96" fmla="*/ 49 w 92"/>
                <a:gd name="T97" fmla="*/ 2 h 89"/>
                <a:gd name="T98" fmla="*/ 58 w 92"/>
                <a:gd name="T99" fmla="*/ 21 h 89"/>
                <a:gd name="T100" fmla="*/ 58 w 92"/>
                <a:gd name="T101" fmla="*/ 21 h 89"/>
                <a:gd name="T102" fmla="*/ 60 w 92"/>
                <a:gd name="T103" fmla="*/ 24 h 89"/>
                <a:gd name="T104" fmla="*/ 63 w 92"/>
                <a:gd name="T105" fmla="*/ 26 h 89"/>
                <a:gd name="T106" fmla="*/ 65 w 92"/>
                <a:gd name="T107" fmla="*/ 28 h 89"/>
                <a:gd name="T108" fmla="*/ 68 w 92"/>
                <a:gd name="T109" fmla="*/ 29 h 89"/>
                <a:gd name="T110" fmla="*/ 89 w 92"/>
                <a:gd name="T111" fmla="*/ 32 h 89"/>
                <a:gd name="T112" fmla="*/ 89 w 92"/>
                <a:gd name="T113" fmla="*/ 32 h 89"/>
                <a:gd name="T114" fmla="*/ 92 w 92"/>
                <a:gd name="T115" fmla="*/ 32 h 89"/>
                <a:gd name="T116" fmla="*/ 92 w 92"/>
                <a:gd name="T117" fmla="*/ 33 h 89"/>
                <a:gd name="T118" fmla="*/ 92 w 92"/>
                <a:gd name="T119" fmla="*/ 35 h 89"/>
                <a:gd name="T120" fmla="*/ 91 w 92"/>
                <a:gd name="T12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89">
                  <a:moveTo>
                    <a:pt x="91" y="37"/>
                  </a:moveTo>
                  <a:lnTo>
                    <a:pt x="75" y="51"/>
                  </a:lnTo>
                  <a:lnTo>
                    <a:pt x="75" y="51"/>
                  </a:lnTo>
                  <a:lnTo>
                    <a:pt x="74" y="53"/>
                  </a:lnTo>
                  <a:lnTo>
                    <a:pt x="73" y="57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6" y="86"/>
                  </a:lnTo>
                  <a:lnTo>
                    <a:pt x="75" y="87"/>
                  </a:lnTo>
                  <a:lnTo>
                    <a:pt x="74" y="89"/>
                  </a:lnTo>
                  <a:lnTo>
                    <a:pt x="72" y="87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50" y="76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40" y="7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19" y="89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0" y="57"/>
                  </a:lnTo>
                  <a:lnTo>
                    <a:pt x="19" y="53"/>
                  </a:lnTo>
                  <a:lnTo>
                    <a:pt x="17" y="51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3" y="32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60" y="24"/>
                  </a:lnTo>
                  <a:lnTo>
                    <a:pt x="63" y="26"/>
                  </a:lnTo>
                  <a:lnTo>
                    <a:pt x="65" y="28"/>
                  </a:lnTo>
                  <a:lnTo>
                    <a:pt x="68" y="29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92" y="32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1" y="37"/>
                  </a:ln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74"/>
          <p:cNvGrpSpPr/>
          <p:nvPr/>
        </p:nvGrpSpPr>
        <p:grpSpPr>
          <a:xfrm>
            <a:off x="4406697" y="2469598"/>
            <a:ext cx="444231" cy="509334"/>
            <a:chOff x="5937631" y="5122489"/>
            <a:chExt cx="353206" cy="40496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5" name="Freeform 11441@|5FFC:0|FBC:0|LFC:0|LBC:16777215"/>
            <p:cNvSpPr/>
            <p:nvPr/>
          </p:nvSpPr>
          <p:spPr bwMode="auto">
            <a:xfrm>
              <a:off x="5971125" y="5293003"/>
              <a:ext cx="44151" cy="153767"/>
            </a:xfrm>
            <a:custGeom>
              <a:avLst/>
              <a:gdLst>
                <a:gd name="T0" fmla="*/ 115 w 115"/>
                <a:gd name="T1" fmla="*/ 0 h 403"/>
                <a:gd name="T2" fmla="*/ 0 w 115"/>
                <a:gd name="T3" fmla="*/ 18 h 403"/>
                <a:gd name="T4" fmla="*/ 0 w 115"/>
                <a:gd name="T5" fmla="*/ 403 h 403"/>
                <a:gd name="T6" fmla="*/ 115 w 115"/>
                <a:gd name="T7" fmla="*/ 403 h 403"/>
                <a:gd name="T8" fmla="*/ 115 w 115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03">
                  <a:moveTo>
                    <a:pt x="115" y="0"/>
                  </a:moveTo>
                  <a:lnTo>
                    <a:pt x="0" y="18"/>
                  </a:lnTo>
                  <a:lnTo>
                    <a:pt x="0" y="403"/>
                  </a:lnTo>
                  <a:lnTo>
                    <a:pt x="115" y="40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6" name="Freeform 11442@|5FFC:0|FBC:0|LFC:0|LBC:16777215"/>
            <p:cNvSpPr/>
            <p:nvPr/>
          </p:nvSpPr>
          <p:spPr bwMode="auto">
            <a:xfrm>
              <a:off x="6038112" y="5268644"/>
              <a:ext cx="44151" cy="178126"/>
            </a:xfrm>
            <a:custGeom>
              <a:avLst/>
              <a:gdLst>
                <a:gd name="T0" fmla="*/ 113 w 113"/>
                <a:gd name="T1" fmla="*/ 464 h 464"/>
                <a:gd name="T2" fmla="*/ 113 w 113"/>
                <a:gd name="T3" fmla="*/ 19 h 464"/>
                <a:gd name="T4" fmla="*/ 0 w 113"/>
                <a:gd name="T5" fmla="*/ 0 h 464"/>
                <a:gd name="T6" fmla="*/ 0 w 113"/>
                <a:gd name="T7" fmla="*/ 464 h 464"/>
                <a:gd name="T8" fmla="*/ 113 w 113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4">
                  <a:moveTo>
                    <a:pt x="113" y="464"/>
                  </a:moveTo>
                  <a:lnTo>
                    <a:pt x="113" y="19"/>
                  </a:lnTo>
                  <a:lnTo>
                    <a:pt x="0" y="0"/>
                  </a:lnTo>
                  <a:lnTo>
                    <a:pt x="0" y="464"/>
                  </a:lnTo>
                  <a:lnTo>
                    <a:pt x="113" y="464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7" name="Freeform 11443@|5FFC:0|FBC:0|LFC:0|LBC:16777215"/>
            <p:cNvSpPr/>
            <p:nvPr/>
          </p:nvSpPr>
          <p:spPr bwMode="auto">
            <a:xfrm>
              <a:off x="5971125" y="5122489"/>
              <a:ext cx="245113" cy="111138"/>
            </a:xfrm>
            <a:custGeom>
              <a:avLst/>
              <a:gdLst>
                <a:gd name="T0" fmla="*/ 467 w 643"/>
                <a:gd name="T1" fmla="*/ 228 h 289"/>
                <a:gd name="T2" fmla="*/ 643 w 643"/>
                <a:gd name="T3" fmla="*/ 47 h 289"/>
                <a:gd name="T4" fmla="*/ 452 w 643"/>
                <a:gd name="T5" fmla="*/ 0 h 289"/>
                <a:gd name="T6" fmla="*/ 452 w 643"/>
                <a:gd name="T7" fmla="*/ 66 h 289"/>
                <a:gd name="T8" fmla="*/ 0 w 643"/>
                <a:gd name="T9" fmla="*/ 164 h 289"/>
                <a:gd name="T10" fmla="*/ 0 w 643"/>
                <a:gd name="T11" fmla="*/ 289 h 289"/>
                <a:gd name="T12" fmla="*/ 467 w 643"/>
                <a:gd name="T13" fmla="*/ 139 h 289"/>
                <a:gd name="T14" fmla="*/ 467 w 643"/>
                <a:gd name="T15" fmla="*/ 22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3" h="289">
                  <a:moveTo>
                    <a:pt x="467" y="228"/>
                  </a:moveTo>
                  <a:lnTo>
                    <a:pt x="643" y="47"/>
                  </a:lnTo>
                  <a:lnTo>
                    <a:pt x="452" y="0"/>
                  </a:lnTo>
                  <a:lnTo>
                    <a:pt x="452" y="66"/>
                  </a:lnTo>
                  <a:lnTo>
                    <a:pt x="0" y="164"/>
                  </a:lnTo>
                  <a:lnTo>
                    <a:pt x="0" y="289"/>
                  </a:lnTo>
                  <a:lnTo>
                    <a:pt x="467" y="139"/>
                  </a:lnTo>
                  <a:lnTo>
                    <a:pt x="467" y="228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8" name="Freeform 11444@|5FFC:0|FBC:0|LFC:0|LBC:16777215"/>
            <p:cNvSpPr/>
            <p:nvPr/>
          </p:nvSpPr>
          <p:spPr bwMode="auto">
            <a:xfrm>
              <a:off x="6106622" y="5241240"/>
              <a:ext cx="42628" cy="205530"/>
            </a:xfrm>
            <a:custGeom>
              <a:avLst/>
              <a:gdLst>
                <a:gd name="T0" fmla="*/ 114 w 114"/>
                <a:gd name="T1" fmla="*/ 536 h 536"/>
                <a:gd name="T2" fmla="*/ 114 w 114"/>
                <a:gd name="T3" fmla="*/ 0 h 536"/>
                <a:gd name="T4" fmla="*/ 0 w 114"/>
                <a:gd name="T5" fmla="*/ 18 h 536"/>
                <a:gd name="T6" fmla="*/ 0 w 114"/>
                <a:gd name="T7" fmla="*/ 536 h 536"/>
                <a:gd name="T8" fmla="*/ 114 w 114"/>
                <a:gd name="T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36">
                  <a:moveTo>
                    <a:pt x="114" y="536"/>
                  </a:moveTo>
                  <a:lnTo>
                    <a:pt x="114" y="0"/>
                  </a:lnTo>
                  <a:lnTo>
                    <a:pt x="0" y="18"/>
                  </a:lnTo>
                  <a:lnTo>
                    <a:pt x="0" y="536"/>
                  </a:lnTo>
                  <a:lnTo>
                    <a:pt x="114" y="536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9" name="Freeform 11445@|5FFC:0|FBC:0|LFC:0|LBC:16777215"/>
            <p:cNvSpPr/>
            <p:nvPr/>
          </p:nvSpPr>
          <p:spPr bwMode="auto">
            <a:xfrm>
              <a:off x="6172087" y="5174252"/>
              <a:ext cx="44151" cy="248158"/>
            </a:xfrm>
            <a:custGeom>
              <a:avLst/>
              <a:gdLst>
                <a:gd name="T0" fmla="*/ 115 w 115"/>
                <a:gd name="T1" fmla="*/ 587 h 651"/>
                <a:gd name="T2" fmla="*/ 115 w 115"/>
                <a:gd name="T3" fmla="*/ 0 h 651"/>
                <a:gd name="T4" fmla="*/ 0 w 115"/>
                <a:gd name="T5" fmla="*/ 117 h 651"/>
                <a:gd name="T6" fmla="*/ 0 w 115"/>
                <a:gd name="T7" fmla="*/ 651 h 651"/>
                <a:gd name="T8" fmla="*/ 0 w 115"/>
                <a:gd name="T9" fmla="*/ 651 h 651"/>
                <a:gd name="T10" fmla="*/ 12 w 115"/>
                <a:gd name="T11" fmla="*/ 639 h 651"/>
                <a:gd name="T12" fmla="*/ 24 w 115"/>
                <a:gd name="T13" fmla="*/ 627 h 651"/>
                <a:gd name="T14" fmla="*/ 37 w 115"/>
                <a:gd name="T15" fmla="*/ 618 h 651"/>
                <a:gd name="T16" fmla="*/ 51 w 115"/>
                <a:gd name="T17" fmla="*/ 609 h 651"/>
                <a:gd name="T18" fmla="*/ 65 w 115"/>
                <a:gd name="T19" fmla="*/ 601 h 651"/>
                <a:gd name="T20" fmla="*/ 81 w 115"/>
                <a:gd name="T21" fmla="*/ 596 h 651"/>
                <a:gd name="T22" fmla="*/ 98 w 115"/>
                <a:gd name="T23" fmla="*/ 591 h 651"/>
                <a:gd name="T24" fmla="*/ 115 w 115"/>
                <a:gd name="T25" fmla="*/ 587 h 651"/>
                <a:gd name="T26" fmla="*/ 115 w 115"/>
                <a:gd name="T27" fmla="*/ 58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651">
                  <a:moveTo>
                    <a:pt x="115" y="587"/>
                  </a:moveTo>
                  <a:lnTo>
                    <a:pt x="115" y="0"/>
                  </a:lnTo>
                  <a:lnTo>
                    <a:pt x="0" y="117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12" y="639"/>
                  </a:lnTo>
                  <a:lnTo>
                    <a:pt x="24" y="627"/>
                  </a:lnTo>
                  <a:lnTo>
                    <a:pt x="37" y="618"/>
                  </a:lnTo>
                  <a:lnTo>
                    <a:pt x="51" y="609"/>
                  </a:lnTo>
                  <a:lnTo>
                    <a:pt x="65" y="601"/>
                  </a:lnTo>
                  <a:lnTo>
                    <a:pt x="81" y="596"/>
                  </a:lnTo>
                  <a:lnTo>
                    <a:pt x="98" y="591"/>
                  </a:lnTo>
                  <a:lnTo>
                    <a:pt x="115" y="587"/>
                  </a:lnTo>
                  <a:lnTo>
                    <a:pt x="115" y="587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0" name="Freeform 11446@|5FFC:0|FBC:0|LFC:0|LBC:16777215"/>
            <p:cNvSpPr/>
            <p:nvPr/>
          </p:nvSpPr>
          <p:spPr bwMode="auto">
            <a:xfrm>
              <a:off x="5937631" y="5468083"/>
              <a:ext cx="223799" cy="28926"/>
            </a:xfrm>
            <a:custGeom>
              <a:avLst/>
              <a:gdLst>
                <a:gd name="T0" fmla="*/ 573 w 590"/>
                <a:gd name="T1" fmla="*/ 0 h 75"/>
                <a:gd name="T2" fmla="*/ 0 w 590"/>
                <a:gd name="T3" fmla="*/ 0 h 75"/>
                <a:gd name="T4" fmla="*/ 0 w 590"/>
                <a:gd name="T5" fmla="*/ 75 h 75"/>
                <a:gd name="T6" fmla="*/ 590 w 590"/>
                <a:gd name="T7" fmla="*/ 75 h 75"/>
                <a:gd name="T8" fmla="*/ 590 w 590"/>
                <a:gd name="T9" fmla="*/ 75 h 75"/>
                <a:gd name="T10" fmla="*/ 585 w 590"/>
                <a:gd name="T11" fmla="*/ 60 h 75"/>
                <a:gd name="T12" fmla="*/ 580 w 590"/>
                <a:gd name="T13" fmla="*/ 47 h 75"/>
                <a:gd name="T14" fmla="*/ 580 w 590"/>
                <a:gd name="T15" fmla="*/ 47 h 75"/>
                <a:gd name="T16" fmla="*/ 577 w 590"/>
                <a:gd name="T17" fmla="*/ 36 h 75"/>
                <a:gd name="T18" fmla="*/ 575 w 590"/>
                <a:gd name="T19" fmla="*/ 24 h 75"/>
                <a:gd name="T20" fmla="*/ 573 w 590"/>
                <a:gd name="T21" fmla="*/ 12 h 75"/>
                <a:gd name="T22" fmla="*/ 573 w 590"/>
                <a:gd name="T23" fmla="*/ 0 h 75"/>
                <a:gd name="T24" fmla="*/ 573 w 590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75">
                  <a:moveTo>
                    <a:pt x="573" y="0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590" y="75"/>
                  </a:lnTo>
                  <a:lnTo>
                    <a:pt x="590" y="75"/>
                  </a:lnTo>
                  <a:lnTo>
                    <a:pt x="585" y="60"/>
                  </a:lnTo>
                  <a:lnTo>
                    <a:pt x="580" y="47"/>
                  </a:lnTo>
                  <a:lnTo>
                    <a:pt x="580" y="47"/>
                  </a:lnTo>
                  <a:lnTo>
                    <a:pt x="577" y="36"/>
                  </a:lnTo>
                  <a:lnTo>
                    <a:pt x="575" y="24"/>
                  </a:lnTo>
                  <a:lnTo>
                    <a:pt x="573" y="12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1" name="Freeform 11447@|5FFC:0|FBC:0|LFC:0|LBC:16777215"/>
            <p:cNvSpPr>
              <a:spLocks noEditPoints="1"/>
            </p:cNvSpPr>
            <p:nvPr/>
          </p:nvSpPr>
          <p:spPr bwMode="auto">
            <a:xfrm>
              <a:off x="6172087" y="5408708"/>
              <a:ext cx="118750" cy="118750"/>
            </a:xfrm>
            <a:custGeom>
              <a:avLst/>
              <a:gdLst>
                <a:gd name="T0" fmla="*/ 303 w 310"/>
                <a:gd name="T1" fmla="*/ 113 h 309"/>
                <a:gd name="T2" fmla="*/ 287 w 310"/>
                <a:gd name="T3" fmla="*/ 77 h 309"/>
                <a:gd name="T4" fmla="*/ 264 w 310"/>
                <a:gd name="T5" fmla="*/ 46 h 309"/>
                <a:gd name="T6" fmla="*/ 232 w 310"/>
                <a:gd name="T7" fmla="*/ 21 h 309"/>
                <a:gd name="T8" fmla="*/ 196 w 310"/>
                <a:gd name="T9" fmla="*/ 5 h 309"/>
                <a:gd name="T10" fmla="*/ 154 w 310"/>
                <a:gd name="T11" fmla="*/ 0 h 309"/>
                <a:gd name="T12" fmla="*/ 123 w 310"/>
                <a:gd name="T13" fmla="*/ 4 h 309"/>
                <a:gd name="T14" fmla="*/ 81 w 310"/>
                <a:gd name="T15" fmla="*/ 18 h 309"/>
                <a:gd name="T16" fmla="*/ 44 w 310"/>
                <a:gd name="T17" fmla="*/ 46 h 309"/>
                <a:gd name="T18" fmla="*/ 18 w 310"/>
                <a:gd name="T19" fmla="*/ 81 h 309"/>
                <a:gd name="T20" fmla="*/ 3 w 310"/>
                <a:gd name="T21" fmla="*/ 124 h 309"/>
                <a:gd name="T22" fmla="*/ 0 w 310"/>
                <a:gd name="T23" fmla="*/ 155 h 309"/>
                <a:gd name="T24" fmla="*/ 4 w 310"/>
                <a:gd name="T25" fmla="*/ 193 h 309"/>
                <a:gd name="T26" fmla="*/ 18 w 310"/>
                <a:gd name="T27" fmla="*/ 230 h 309"/>
                <a:gd name="T28" fmla="*/ 41 w 310"/>
                <a:gd name="T29" fmla="*/ 260 h 309"/>
                <a:gd name="T30" fmla="*/ 69 w 310"/>
                <a:gd name="T31" fmla="*/ 285 h 309"/>
                <a:gd name="T32" fmla="*/ 103 w 310"/>
                <a:gd name="T33" fmla="*/ 300 h 309"/>
                <a:gd name="T34" fmla="*/ 141 w 310"/>
                <a:gd name="T35" fmla="*/ 309 h 309"/>
                <a:gd name="T36" fmla="*/ 170 w 310"/>
                <a:gd name="T37" fmla="*/ 309 h 309"/>
                <a:gd name="T38" fmla="*/ 214 w 310"/>
                <a:gd name="T39" fmla="*/ 298 h 309"/>
                <a:gd name="T40" fmla="*/ 252 w 310"/>
                <a:gd name="T41" fmla="*/ 274 h 309"/>
                <a:gd name="T42" fmla="*/ 282 w 310"/>
                <a:gd name="T43" fmla="*/ 241 h 309"/>
                <a:gd name="T44" fmla="*/ 302 w 310"/>
                <a:gd name="T45" fmla="*/ 201 h 309"/>
                <a:gd name="T46" fmla="*/ 310 w 310"/>
                <a:gd name="T47" fmla="*/ 155 h 309"/>
                <a:gd name="T48" fmla="*/ 307 w 310"/>
                <a:gd name="T49" fmla="*/ 128 h 309"/>
                <a:gd name="T50" fmla="*/ 235 w 310"/>
                <a:gd name="T51" fmla="*/ 168 h 309"/>
                <a:gd name="T52" fmla="*/ 230 w 310"/>
                <a:gd name="T53" fmla="*/ 177 h 309"/>
                <a:gd name="T54" fmla="*/ 171 w 310"/>
                <a:gd name="T55" fmla="*/ 234 h 309"/>
                <a:gd name="T56" fmla="*/ 168 w 310"/>
                <a:gd name="T57" fmla="*/ 240 h 309"/>
                <a:gd name="T58" fmla="*/ 145 w 310"/>
                <a:gd name="T59" fmla="*/ 243 h 309"/>
                <a:gd name="T60" fmla="*/ 138 w 310"/>
                <a:gd name="T61" fmla="*/ 240 h 309"/>
                <a:gd name="T62" fmla="*/ 136 w 310"/>
                <a:gd name="T63" fmla="*/ 179 h 309"/>
                <a:gd name="T64" fmla="*/ 77 w 310"/>
                <a:gd name="T65" fmla="*/ 177 h 309"/>
                <a:gd name="T66" fmla="*/ 71 w 310"/>
                <a:gd name="T67" fmla="*/ 168 h 309"/>
                <a:gd name="T68" fmla="*/ 72 w 310"/>
                <a:gd name="T69" fmla="*/ 149 h 309"/>
                <a:gd name="T70" fmla="*/ 81 w 310"/>
                <a:gd name="T71" fmla="*/ 142 h 309"/>
                <a:gd name="T72" fmla="*/ 136 w 310"/>
                <a:gd name="T73" fmla="*/ 89 h 309"/>
                <a:gd name="T74" fmla="*/ 141 w 310"/>
                <a:gd name="T75" fmla="*/ 79 h 309"/>
                <a:gd name="T76" fmla="*/ 162 w 310"/>
                <a:gd name="T77" fmla="*/ 78 h 309"/>
                <a:gd name="T78" fmla="*/ 171 w 310"/>
                <a:gd name="T79" fmla="*/ 85 h 309"/>
                <a:gd name="T80" fmla="*/ 226 w 310"/>
                <a:gd name="T81" fmla="*/ 142 h 309"/>
                <a:gd name="T82" fmla="*/ 232 w 310"/>
                <a:gd name="T83" fmla="*/ 146 h 309"/>
                <a:gd name="T84" fmla="*/ 235 w 310"/>
                <a:gd name="T85" fmla="*/ 16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0" h="309">
                  <a:moveTo>
                    <a:pt x="307" y="128"/>
                  </a:moveTo>
                  <a:lnTo>
                    <a:pt x="307" y="128"/>
                  </a:lnTo>
                  <a:lnTo>
                    <a:pt x="303" y="113"/>
                  </a:lnTo>
                  <a:lnTo>
                    <a:pt x="299" y="102"/>
                  </a:lnTo>
                  <a:lnTo>
                    <a:pt x="294" y="89"/>
                  </a:lnTo>
                  <a:lnTo>
                    <a:pt x="287" y="77"/>
                  </a:lnTo>
                  <a:lnTo>
                    <a:pt x="281" y="65"/>
                  </a:lnTo>
                  <a:lnTo>
                    <a:pt x="273" y="55"/>
                  </a:lnTo>
                  <a:lnTo>
                    <a:pt x="264" y="46"/>
                  </a:lnTo>
                  <a:lnTo>
                    <a:pt x="253" y="36"/>
                  </a:lnTo>
                  <a:lnTo>
                    <a:pt x="243" y="29"/>
                  </a:lnTo>
                  <a:lnTo>
                    <a:pt x="232" y="21"/>
                  </a:lnTo>
                  <a:lnTo>
                    <a:pt x="221" y="16"/>
                  </a:lnTo>
                  <a:lnTo>
                    <a:pt x="208" y="10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3" y="4"/>
                  </a:lnTo>
                  <a:lnTo>
                    <a:pt x="108" y="8"/>
                  </a:lnTo>
                  <a:lnTo>
                    <a:pt x="94" y="13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4" y="46"/>
                  </a:lnTo>
                  <a:lnTo>
                    <a:pt x="35" y="56"/>
                  </a:lnTo>
                  <a:lnTo>
                    <a:pt x="26" y="68"/>
                  </a:lnTo>
                  <a:lnTo>
                    <a:pt x="18" y="81"/>
                  </a:lnTo>
                  <a:lnTo>
                    <a:pt x="12" y="95"/>
                  </a:lnTo>
                  <a:lnTo>
                    <a:pt x="7" y="108"/>
                  </a:lnTo>
                  <a:lnTo>
                    <a:pt x="3" y="124"/>
                  </a:lnTo>
                  <a:lnTo>
                    <a:pt x="0" y="14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" y="175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8" y="206"/>
                  </a:lnTo>
                  <a:lnTo>
                    <a:pt x="13" y="218"/>
                  </a:lnTo>
                  <a:lnTo>
                    <a:pt x="18" y="230"/>
                  </a:lnTo>
                  <a:lnTo>
                    <a:pt x="25" y="240"/>
                  </a:lnTo>
                  <a:lnTo>
                    <a:pt x="33" y="251"/>
                  </a:lnTo>
                  <a:lnTo>
                    <a:pt x="41" y="260"/>
                  </a:lnTo>
                  <a:lnTo>
                    <a:pt x="50" y="269"/>
                  </a:lnTo>
                  <a:lnTo>
                    <a:pt x="59" y="277"/>
                  </a:lnTo>
                  <a:lnTo>
                    <a:pt x="69" y="285"/>
                  </a:lnTo>
                  <a:lnTo>
                    <a:pt x="80" y="291"/>
                  </a:lnTo>
                  <a:lnTo>
                    <a:pt x="91" y="296"/>
                  </a:lnTo>
                  <a:lnTo>
                    <a:pt x="103" y="300"/>
                  </a:lnTo>
                  <a:lnTo>
                    <a:pt x="115" y="304"/>
                  </a:lnTo>
                  <a:lnTo>
                    <a:pt x="128" y="307"/>
                  </a:lnTo>
                  <a:lnTo>
                    <a:pt x="141" y="309"/>
                  </a:lnTo>
                  <a:lnTo>
                    <a:pt x="154" y="309"/>
                  </a:lnTo>
                  <a:lnTo>
                    <a:pt x="154" y="309"/>
                  </a:lnTo>
                  <a:lnTo>
                    <a:pt x="170" y="309"/>
                  </a:lnTo>
                  <a:lnTo>
                    <a:pt x="185" y="307"/>
                  </a:lnTo>
                  <a:lnTo>
                    <a:pt x="200" y="303"/>
                  </a:lnTo>
                  <a:lnTo>
                    <a:pt x="214" y="298"/>
                  </a:lnTo>
                  <a:lnTo>
                    <a:pt x="229" y="291"/>
                  </a:lnTo>
                  <a:lnTo>
                    <a:pt x="240" y="283"/>
                  </a:lnTo>
                  <a:lnTo>
                    <a:pt x="252" y="274"/>
                  </a:lnTo>
                  <a:lnTo>
                    <a:pt x="264" y="264"/>
                  </a:lnTo>
                  <a:lnTo>
                    <a:pt x="273" y="253"/>
                  </a:lnTo>
                  <a:lnTo>
                    <a:pt x="282" y="241"/>
                  </a:lnTo>
                  <a:lnTo>
                    <a:pt x="290" y="228"/>
                  </a:lnTo>
                  <a:lnTo>
                    <a:pt x="296" y="215"/>
                  </a:lnTo>
                  <a:lnTo>
                    <a:pt x="302" y="201"/>
                  </a:lnTo>
                  <a:lnTo>
                    <a:pt x="306" y="187"/>
                  </a:lnTo>
                  <a:lnTo>
                    <a:pt x="308" y="171"/>
                  </a:lnTo>
                  <a:lnTo>
                    <a:pt x="310" y="155"/>
                  </a:lnTo>
                  <a:lnTo>
                    <a:pt x="310" y="155"/>
                  </a:lnTo>
                  <a:lnTo>
                    <a:pt x="308" y="141"/>
                  </a:lnTo>
                  <a:lnTo>
                    <a:pt x="307" y="128"/>
                  </a:lnTo>
                  <a:lnTo>
                    <a:pt x="307" y="128"/>
                  </a:lnTo>
                  <a:close/>
                  <a:moveTo>
                    <a:pt x="235" y="168"/>
                  </a:moveTo>
                  <a:lnTo>
                    <a:pt x="235" y="168"/>
                  </a:lnTo>
                  <a:lnTo>
                    <a:pt x="235" y="172"/>
                  </a:lnTo>
                  <a:lnTo>
                    <a:pt x="232" y="176"/>
                  </a:lnTo>
                  <a:lnTo>
                    <a:pt x="230" y="177"/>
                  </a:lnTo>
                  <a:lnTo>
                    <a:pt x="226" y="179"/>
                  </a:lnTo>
                  <a:lnTo>
                    <a:pt x="171" y="179"/>
                  </a:lnTo>
                  <a:lnTo>
                    <a:pt x="171" y="234"/>
                  </a:lnTo>
                  <a:lnTo>
                    <a:pt x="171" y="234"/>
                  </a:lnTo>
                  <a:lnTo>
                    <a:pt x="171" y="238"/>
                  </a:lnTo>
                  <a:lnTo>
                    <a:pt x="168" y="240"/>
                  </a:lnTo>
                  <a:lnTo>
                    <a:pt x="166" y="243"/>
                  </a:lnTo>
                  <a:lnTo>
                    <a:pt x="162" y="243"/>
                  </a:lnTo>
                  <a:lnTo>
                    <a:pt x="145" y="243"/>
                  </a:lnTo>
                  <a:lnTo>
                    <a:pt x="145" y="243"/>
                  </a:lnTo>
                  <a:lnTo>
                    <a:pt x="141" y="243"/>
                  </a:lnTo>
                  <a:lnTo>
                    <a:pt x="138" y="240"/>
                  </a:lnTo>
                  <a:lnTo>
                    <a:pt x="136" y="238"/>
                  </a:lnTo>
                  <a:lnTo>
                    <a:pt x="136" y="234"/>
                  </a:lnTo>
                  <a:lnTo>
                    <a:pt x="136" y="179"/>
                  </a:lnTo>
                  <a:lnTo>
                    <a:pt x="81" y="179"/>
                  </a:lnTo>
                  <a:lnTo>
                    <a:pt x="81" y="179"/>
                  </a:lnTo>
                  <a:lnTo>
                    <a:pt x="77" y="177"/>
                  </a:lnTo>
                  <a:lnTo>
                    <a:pt x="74" y="176"/>
                  </a:lnTo>
                  <a:lnTo>
                    <a:pt x="72" y="172"/>
                  </a:lnTo>
                  <a:lnTo>
                    <a:pt x="71" y="168"/>
                  </a:lnTo>
                  <a:lnTo>
                    <a:pt x="71" y="153"/>
                  </a:lnTo>
                  <a:lnTo>
                    <a:pt x="71" y="153"/>
                  </a:lnTo>
                  <a:lnTo>
                    <a:pt x="72" y="149"/>
                  </a:lnTo>
                  <a:lnTo>
                    <a:pt x="74" y="146"/>
                  </a:lnTo>
                  <a:lnTo>
                    <a:pt x="77" y="143"/>
                  </a:lnTo>
                  <a:lnTo>
                    <a:pt x="81" y="142"/>
                  </a:lnTo>
                  <a:lnTo>
                    <a:pt x="136" y="142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5"/>
                  </a:lnTo>
                  <a:lnTo>
                    <a:pt x="138" y="81"/>
                  </a:lnTo>
                  <a:lnTo>
                    <a:pt x="141" y="79"/>
                  </a:lnTo>
                  <a:lnTo>
                    <a:pt x="145" y="78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66" y="79"/>
                  </a:lnTo>
                  <a:lnTo>
                    <a:pt x="168" y="81"/>
                  </a:lnTo>
                  <a:lnTo>
                    <a:pt x="171" y="85"/>
                  </a:lnTo>
                  <a:lnTo>
                    <a:pt x="171" y="89"/>
                  </a:lnTo>
                  <a:lnTo>
                    <a:pt x="171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30" y="143"/>
                  </a:lnTo>
                  <a:lnTo>
                    <a:pt x="232" y="146"/>
                  </a:lnTo>
                  <a:lnTo>
                    <a:pt x="235" y="149"/>
                  </a:lnTo>
                  <a:lnTo>
                    <a:pt x="235" y="153"/>
                  </a:lnTo>
                  <a:lnTo>
                    <a:pt x="235" y="168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82"/>
          <p:cNvGrpSpPr/>
          <p:nvPr/>
        </p:nvGrpSpPr>
        <p:grpSpPr>
          <a:xfrm>
            <a:off x="2772422" y="2853416"/>
            <a:ext cx="357775" cy="447598"/>
            <a:chOff x="7268245" y="5108787"/>
            <a:chExt cx="357774" cy="447598"/>
          </a:xfrm>
          <a:solidFill>
            <a:schemeClr val="bg1">
              <a:lumMod val="50000"/>
            </a:schemeClr>
          </a:solidFill>
        </p:grpSpPr>
        <p:sp>
          <p:nvSpPr>
            <p:cNvPr id="33" name="Freeform 11482@|5FFC:0|FBC:0|LFC:0|LBC:16777215"/>
            <p:cNvSpPr>
              <a:spLocks noEditPoints="1"/>
            </p:cNvSpPr>
            <p:nvPr/>
          </p:nvSpPr>
          <p:spPr bwMode="auto">
            <a:xfrm>
              <a:off x="7476820" y="5407186"/>
              <a:ext cx="149199" cy="149199"/>
            </a:xfrm>
            <a:custGeom>
              <a:avLst/>
              <a:gdLst>
                <a:gd name="T0" fmla="*/ 384 w 391"/>
                <a:gd name="T1" fmla="*/ 145 h 392"/>
                <a:gd name="T2" fmla="*/ 364 w 391"/>
                <a:gd name="T3" fmla="*/ 98 h 392"/>
                <a:gd name="T4" fmla="*/ 334 w 391"/>
                <a:gd name="T5" fmla="*/ 57 h 392"/>
                <a:gd name="T6" fmla="*/ 295 w 391"/>
                <a:gd name="T7" fmla="*/ 27 h 392"/>
                <a:gd name="T8" fmla="*/ 248 w 391"/>
                <a:gd name="T9" fmla="*/ 8 h 392"/>
                <a:gd name="T10" fmla="*/ 196 w 391"/>
                <a:gd name="T11" fmla="*/ 0 h 392"/>
                <a:gd name="T12" fmla="*/ 155 w 391"/>
                <a:gd name="T13" fmla="*/ 4 h 392"/>
                <a:gd name="T14" fmla="*/ 102 w 391"/>
                <a:gd name="T15" fmla="*/ 23 h 392"/>
                <a:gd name="T16" fmla="*/ 57 w 391"/>
                <a:gd name="T17" fmla="*/ 57 h 392"/>
                <a:gd name="T18" fmla="*/ 23 w 391"/>
                <a:gd name="T19" fmla="*/ 103 h 392"/>
                <a:gd name="T20" fmla="*/ 4 w 391"/>
                <a:gd name="T21" fmla="*/ 157 h 392"/>
                <a:gd name="T22" fmla="*/ 0 w 391"/>
                <a:gd name="T23" fmla="*/ 196 h 392"/>
                <a:gd name="T24" fmla="*/ 5 w 391"/>
                <a:gd name="T25" fmla="*/ 245 h 392"/>
                <a:gd name="T26" fmla="*/ 17 w 391"/>
                <a:gd name="T27" fmla="*/ 275 h 392"/>
                <a:gd name="T28" fmla="*/ 40 w 391"/>
                <a:gd name="T29" fmla="*/ 316 h 392"/>
                <a:gd name="T30" fmla="*/ 74 w 391"/>
                <a:gd name="T31" fmla="*/ 350 h 392"/>
                <a:gd name="T32" fmla="*/ 115 w 391"/>
                <a:gd name="T33" fmla="*/ 375 h 392"/>
                <a:gd name="T34" fmla="*/ 162 w 391"/>
                <a:gd name="T35" fmla="*/ 389 h 392"/>
                <a:gd name="T36" fmla="*/ 196 w 391"/>
                <a:gd name="T37" fmla="*/ 392 h 392"/>
                <a:gd name="T38" fmla="*/ 253 w 391"/>
                <a:gd name="T39" fmla="*/ 383 h 392"/>
                <a:gd name="T40" fmla="*/ 305 w 391"/>
                <a:gd name="T41" fmla="*/ 359 h 392"/>
                <a:gd name="T42" fmla="*/ 346 w 391"/>
                <a:gd name="T43" fmla="*/ 321 h 392"/>
                <a:gd name="T44" fmla="*/ 376 w 391"/>
                <a:gd name="T45" fmla="*/ 273 h 392"/>
                <a:gd name="T46" fmla="*/ 390 w 391"/>
                <a:gd name="T47" fmla="*/ 215 h 392"/>
                <a:gd name="T48" fmla="*/ 390 w 391"/>
                <a:gd name="T49" fmla="*/ 179 h 392"/>
                <a:gd name="T50" fmla="*/ 299 w 391"/>
                <a:gd name="T51" fmla="*/ 214 h 392"/>
                <a:gd name="T52" fmla="*/ 295 w 391"/>
                <a:gd name="T53" fmla="*/ 222 h 392"/>
                <a:gd name="T54" fmla="*/ 216 w 391"/>
                <a:gd name="T55" fmla="*/ 226 h 392"/>
                <a:gd name="T56" fmla="*/ 216 w 391"/>
                <a:gd name="T57" fmla="*/ 300 h 392"/>
                <a:gd name="T58" fmla="*/ 205 w 391"/>
                <a:gd name="T59" fmla="*/ 308 h 392"/>
                <a:gd name="T60" fmla="*/ 179 w 391"/>
                <a:gd name="T61" fmla="*/ 307 h 392"/>
                <a:gd name="T62" fmla="*/ 171 w 391"/>
                <a:gd name="T63" fmla="*/ 295 h 392"/>
                <a:gd name="T64" fmla="*/ 103 w 391"/>
                <a:gd name="T65" fmla="*/ 226 h 392"/>
                <a:gd name="T66" fmla="*/ 91 w 391"/>
                <a:gd name="T67" fmla="*/ 218 h 392"/>
                <a:gd name="T68" fmla="*/ 90 w 391"/>
                <a:gd name="T69" fmla="*/ 193 h 392"/>
                <a:gd name="T70" fmla="*/ 98 w 391"/>
                <a:gd name="T71" fmla="*/ 181 h 392"/>
                <a:gd name="T72" fmla="*/ 171 w 391"/>
                <a:gd name="T73" fmla="*/ 111 h 392"/>
                <a:gd name="T74" fmla="*/ 175 w 391"/>
                <a:gd name="T75" fmla="*/ 103 h 392"/>
                <a:gd name="T76" fmla="*/ 205 w 391"/>
                <a:gd name="T77" fmla="*/ 99 h 392"/>
                <a:gd name="T78" fmla="*/ 214 w 391"/>
                <a:gd name="T79" fmla="*/ 103 h 392"/>
                <a:gd name="T80" fmla="*/ 216 w 391"/>
                <a:gd name="T81" fmla="*/ 180 h 392"/>
                <a:gd name="T82" fmla="*/ 291 w 391"/>
                <a:gd name="T83" fmla="*/ 181 h 392"/>
                <a:gd name="T84" fmla="*/ 299 w 391"/>
                <a:gd name="T85" fmla="*/ 19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1" h="392">
                  <a:moveTo>
                    <a:pt x="388" y="162"/>
                  </a:moveTo>
                  <a:lnTo>
                    <a:pt x="388" y="162"/>
                  </a:lnTo>
                  <a:lnTo>
                    <a:pt x="384" y="145"/>
                  </a:lnTo>
                  <a:lnTo>
                    <a:pt x="378" y="128"/>
                  </a:lnTo>
                  <a:lnTo>
                    <a:pt x="372" y="112"/>
                  </a:lnTo>
                  <a:lnTo>
                    <a:pt x="364" y="98"/>
                  </a:lnTo>
                  <a:lnTo>
                    <a:pt x="355" y="83"/>
                  </a:lnTo>
                  <a:lnTo>
                    <a:pt x="346" y="70"/>
                  </a:lnTo>
                  <a:lnTo>
                    <a:pt x="334" y="57"/>
                  </a:lnTo>
                  <a:lnTo>
                    <a:pt x="321" y="47"/>
                  </a:lnTo>
                  <a:lnTo>
                    <a:pt x="308" y="36"/>
                  </a:lnTo>
                  <a:lnTo>
                    <a:pt x="295" y="27"/>
                  </a:lnTo>
                  <a:lnTo>
                    <a:pt x="279" y="20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31" y="4"/>
                  </a:lnTo>
                  <a:lnTo>
                    <a:pt x="213" y="1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5" y="1"/>
                  </a:lnTo>
                  <a:lnTo>
                    <a:pt x="155" y="4"/>
                  </a:lnTo>
                  <a:lnTo>
                    <a:pt x="137" y="9"/>
                  </a:lnTo>
                  <a:lnTo>
                    <a:pt x="119" y="16"/>
                  </a:lnTo>
                  <a:lnTo>
                    <a:pt x="102" y="23"/>
                  </a:lnTo>
                  <a:lnTo>
                    <a:pt x="86" y="34"/>
                  </a:lnTo>
                  <a:lnTo>
                    <a:pt x="70" y="44"/>
                  </a:lnTo>
                  <a:lnTo>
                    <a:pt x="57" y="57"/>
                  </a:lnTo>
                  <a:lnTo>
                    <a:pt x="44" y="72"/>
                  </a:lnTo>
                  <a:lnTo>
                    <a:pt x="32" y="86"/>
                  </a:lnTo>
                  <a:lnTo>
                    <a:pt x="23" y="103"/>
                  </a:lnTo>
                  <a:lnTo>
                    <a:pt x="15" y="120"/>
                  </a:lnTo>
                  <a:lnTo>
                    <a:pt x="8" y="138"/>
                  </a:lnTo>
                  <a:lnTo>
                    <a:pt x="4" y="157"/>
                  </a:lnTo>
                  <a:lnTo>
                    <a:pt x="0" y="17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209"/>
                  </a:lnTo>
                  <a:lnTo>
                    <a:pt x="1" y="221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10" y="261"/>
                  </a:lnTo>
                  <a:lnTo>
                    <a:pt x="17" y="275"/>
                  </a:lnTo>
                  <a:lnTo>
                    <a:pt x="23" y="290"/>
                  </a:lnTo>
                  <a:lnTo>
                    <a:pt x="31" y="304"/>
                  </a:lnTo>
                  <a:lnTo>
                    <a:pt x="40" y="316"/>
                  </a:lnTo>
                  <a:lnTo>
                    <a:pt x="51" y="329"/>
                  </a:lnTo>
                  <a:lnTo>
                    <a:pt x="62" y="339"/>
                  </a:lnTo>
                  <a:lnTo>
                    <a:pt x="74" y="350"/>
                  </a:lnTo>
                  <a:lnTo>
                    <a:pt x="87" y="359"/>
                  </a:lnTo>
                  <a:lnTo>
                    <a:pt x="100" y="368"/>
                  </a:lnTo>
                  <a:lnTo>
                    <a:pt x="115" y="375"/>
                  </a:lnTo>
                  <a:lnTo>
                    <a:pt x="130" y="381"/>
                  </a:lnTo>
                  <a:lnTo>
                    <a:pt x="146" y="385"/>
                  </a:lnTo>
                  <a:lnTo>
                    <a:pt x="162" y="389"/>
                  </a:lnTo>
                  <a:lnTo>
                    <a:pt x="179" y="392"/>
                  </a:lnTo>
                  <a:lnTo>
                    <a:pt x="196" y="392"/>
                  </a:lnTo>
                  <a:lnTo>
                    <a:pt x="196" y="392"/>
                  </a:lnTo>
                  <a:lnTo>
                    <a:pt x="215" y="390"/>
                  </a:lnTo>
                  <a:lnTo>
                    <a:pt x="235" y="388"/>
                  </a:lnTo>
                  <a:lnTo>
                    <a:pt x="253" y="383"/>
                  </a:lnTo>
                  <a:lnTo>
                    <a:pt x="271" y="376"/>
                  </a:lnTo>
                  <a:lnTo>
                    <a:pt x="288" y="368"/>
                  </a:lnTo>
                  <a:lnTo>
                    <a:pt x="305" y="359"/>
                  </a:lnTo>
                  <a:lnTo>
                    <a:pt x="320" y="347"/>
                  </a:lnTo>
                  <a:lnTo>
                    <a:pt x="334" y="334"/>
                  </a:lnTo>
                  <a:lnTo>
                    <a:pt x="346" y="321"/>
                  </a:lnTo>
                  <a:lnTo>
                    <a:pt x="358" y="306"/>
                  </a:lnTo>
                  <a:lnTo>
                    <a:pt x="368" y="290"/>
                  </a:lnTo>
                  <a:lnTo>
                    <a:pt x="376" y="273"/>
                  </a:lnTo>
                  <a:lnTo>
                    <a:pt x="382" y="255"/>
                  </a:lnTo>
                  <a:lnTo>
                    <a:pt x="388" y="235"/>
                  </a:lnTo>
                  <a:lnTo>
                    <a:pt x="390" y="215"/>
                  </a:lnTo>
                  <a:lnTo>
                    <a:pt x="391" y="196"/>
                  </a:lnTo>
                  <a:lnTo>
                    <a:pt x="391" y="196"/>
                  </a:lnTo>
                  <a:lnTo>
                    <a:pt x="390" y="179"/>
                  </a:lnTo>
                  <a:lnTo>
                    <a:pt x="388" y="162"/>
                  </a:lnTo>
                  <a:lnTo>
                    <a:pt x="388" y="162"/>
                  </a:lnTo>
                  <a:close/>
                  <a:moveTo>
                    <a:pt x="299" y="214"/>
                  </a:moveTo>
                  <a:lnTo>
                    <a:pt x="299" y="214"/>
                  </a:lnTo>
                  <a:lnTo>
                    <a:pt x="297" y="218"/>
                  </a:lnTo>
                  <a:lnTo>
                    <a:pt x="295" y="222"/>
                  </a:lnTo>
                  <a:lnTo>
                    <a:pt x="291" y="225"/>
                  </a:lnTo>
                  <a:lnTo>
                    <a:pt x="286" y="226"/>
                  </a:lnTo>
                  <a:lnTo>
                    <a:pt x="216" y="226"/>
                  </a:lnTo>
                  <a:lnTo>
                    <a:pt x="216" y="295"/>
                  </a:lnTo>
                  <a:lnTo>
                    <a:pt x="216" y="295"/>
                  </a:lnTo>
                  <a:lnTo>
                    <a:pt x="216" y="300"/>
                  </a:lnTo>
                  <a:lnTo>
                    <a:pt x="214" y="304"/>
                  </a:lnTo>
                  <a:lnTo>
                    <a:pt x="210" y="307"/>
                  </a:lnTo>
                  <a:lnTo>
                    <a:pt x="205" y="308"/>
                  </a:lnTo>
                  <a:lnTo>
                    <a:pt x="184" y="308"/>
                  </a:lnTo>
                  <a:lnTo>
                    <a:pt x="184" y="308"/>
                  </a:lnTo>
                  <a:lnTo>
                    <a:pt x="179" y="307"/>
                  </a:lnTo>
                  <a:lnTo>
                    <a:pt x="175" y="304"/>
                  </a:lnTo>
                  <a:lnTo>
                    <a:pt x="172" y="300"/>
                  </a:lnTo>
                  <a:lnTo>
                    <a:pt x="171" y="295"/>
                  </a:lnTo>
                  <a:lnTo>
                    <a:pt x="171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98" y="225"/>
                  </a:lnTo>
                  <a:lnTo>
                    <a:pt x="94" y="222"/>
                  </a:lnTo>
                  <a:lnTo>
                    <a:pt x="91" y="218"/>
                  </a:lnTo>
                  <a:lnTo>
                    <a:pt x="90" y="214"/>
                  </a:lnTo>
                  <a:lnTo>
                    <a:pt x="90" y="193"/>
                  </a:lnTo>
                  <a:lnTo>
                    <a:pt x="90" y="193"/>
                  </a:lnTo>
                  <a:lnTo>
                    <a:pt x="91" y="188"/>
                  </a:lnTo>
                  <a:lnTo>
                    <a:pt x="94" y="184"/>
                  </a:lnTo>
                  <a:lnTo>
                    <a:pt x="98" y="181"/>
                  </a:lnTo>
                  <a:lnTo>
                    <a:pt x="103" y="180"/>
                  </a:lnTo>
                  <a:lnTo>
                    <a:pt x="171" y="180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2" y="107"/>
                  </a:lnTo>
                  <a:lnTo>
                    <a:pt x="175" y="103"/>
                  </a:lnTo>
                  <a:lnTo>
                    <a:pt x="179" y="100"/>
                  </a:lnTo>
                  <a:lnTo>
                    <a:pt x="184" y="99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210" y="100"/>
                  </a:lnTo>
                  <a:lnTo>
                    <a:pt x="214" y="103"/>
                  </a:lnTo>
                  <a:lnTo>
                    <a:pt x="216" y="107"/>
                  </a:lnTo>
                  <a:lnTo>
                    <a:pt x="216" y="111"/>
                  </a:lnTo>
                  <a:lnTo>
                    <a:pt x="216" y="180"/>
                  </a:lnTo>
                  <a:lnTo>
                    <a:pt x="286" y="180"/>
                  </a:lnTo>
                  <a:lnTo>
                    <a:pt x="286" y="180"/>
                  </a:lnTo>
                  <a:lnTo>
                    <a:pt x="291" y="181"/>
                  </a:lnTo>
                  <a:lnTo>
                    <a:pt x="295" y="184"/>
                  </a:lnTo>
                  <a:lnTo>
                    <a:pt x="297" y="188"/>
                  </a:lnTo>
                  <a:lnTo>
                    <a:pt x="299" y="193"/>
                  </a:lnTo>
                  <a:lnTo>
                    <a:pt x="299" y="214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4" name="Freeform 11483@|5FFC:0|FBC:0|LFC:0|LBC:16777215"/>
            <p:cNvSpPr/>
            <p:nvPr/>
          </p:nvSpPr>
          <p:spPr bwMode="auto">
            <a:xfrm>
              <a:off x="7268245" y="5108787"/>
              <a:ext cx="315145" cy="408014"/>
            </a:xfrm>
            <a:custGeom>
              <a:avLst/>
              <a:gdLst>
                <a:gd name="T0" fmla="*/ 505 w 825"/>
                <a:gd name="T1" fmla="*/ 981 h 1070"/>
                <a:gd name="T2" fmla="*/ 369 w 825"/>
                <a:gd name="T3" fmla="*/ 980 h 1070"/>
                <a:gd name="T4" fmla="*/ 106 w 825"/>
                <a:gd name="T5" fmla="*/ 232 h 1070"/>
                <a:gd name="T6" fmla="*/ 202 w 825"/>
                <a:gd name="T7" fmla="*/ 231 h 1070"/>
                <a:gd name="T8" fmla="*/ 202 w 825"/>
                <a:gd name="T9" fmla="*/ 151 h 1070"/>
                <a:gd name="T10" fmla="*/ 189 w 825"/>
                <a:gd name="T11" fmla="*/ 101 h 1070"/>
                <a:gd name="T12" fmla="*/ 231 w 825"/>
                <a:gd name="T13" fmla="*/ 151 h 1070"/>
                <a:gd name="T14" fmla="*/ 219 w 825"/>
                <a:gd name="T15" fmla="*/ 231 h 1070"/>
                <a:gd name="T16" fmla="*/ 618 w 825"/>
                <a:gd name="T17" fmla="*/ 151 h 1070"/>
                <a:gd name="T18" fmla="*/ 606 w 825"/>
                <a:gd name="T19" fmla="*/ 101 h 1070"/>
                <a:gd name="T20" fmla="*/ 648 w 825"/>
                <a:gd name="T21" fmla="*/ 151 h 1070"/>
                <a:gd name="T22" fmla="*/ 635 w 825"/>
                <a:gd name="T23" fmla="*/ 231 h 1070"/>
                <a:gd name="T24" fmla="*/ 730 w 825"/>
                <a:gd name="T25" fmla="*/ 232 h 1070"/>
                <a:gd name="T26" fmla="*/ 730 w 825"/>
                <a:gd name="T27" fmla="*/ 576 h 1070"/>
                <a:gd name="T28" fmla="*/ 730 w 825"/>
                <a:gd name="T29" fmla="*/ 741 h 1070"/>
                <a:gd name="T30" fmla="*/ 747 w 825"/>
                <a:gd name="T31" fmla="*/ 741 h 1070"/>
                <a:gd name="T32" fmla="*/ 766 w 825"/>
                <a:gd name="T33" fmla="*/ 741 h 1070"/>
                <a:gd name="T34" fmla="*/ 807 w 825"/>
                <a:gd name="T35" fmla="*/ 748 h 1070"/>
                <a:gd name="T36" fmla="*/ 825 w 825"/>
                <a:gd name="T37" fmla="*/ 145 h 1070"/>
                <a:gd name="T38" fmla="*/ 684 w 825"/>
                <a:gd name="T39" fmla="*/ 145 h 1070"/>
                <a:gd name="T40" fmla="*/ 543 w 825"/>
                <a:gd name="T41" fmla="*/ 80 h 1070"/>
                <a:gd name="T42" fmla="*/ 543 w 825"/>
                <a:gd name="T43" fmla="*/ 77 h 1070"/>
                <a:gd name="T44" fmla="*/ 540 w 825"/>
                <a:gd name="T45" fmla="*/ 61 h 1070"/>
                <a:gd name="T46" fmla="*/ 533 w 825"/>
                <a:gd name="T47" fmla="*/ 47 h 1070"/>
                <a:gd name="T48" fmla="*/ 521 w 825"/>
                <a:gd name="T49" fmla="*/ 34 h 1070"/>
                <a:gd name="T50" fmla="*/ 505 w 825"/>
                <a:gd name="T51" fmla="*/ 22 h 1070"/>
                <a:gd name="T52" fmla="*/ 486 w 825"/>
                <a:gd name="T53" fmla="*/ 13 h 1070"/>
                <a:gd name="T54" fmla="*/ 463 w 825"/>
                <a:gd name="T55" fmla="*/ 7 h 1070"/>
                <a:gd name="T56" fmla="*/ 439 w 825"/>
                <a:gd name="T57" fmla="*/ 1 h 1070"/>
                <a:gd name="T58" fmla="*/ 413 w 825"/>
                <a:gd name="T59" fmla="*/ 0 h 1070"/>
                <a:gd name="T60" fmla="*/ 399 w 825"/>
                <a:gd name="T61" fmla="*/ 0 h 1070"/>
                <a:gd name="T62" fmla="*/ 375 w 825"/>
                <a:gd name="T63" fmla="*/ 4 h 1070"/>
                <a:gd name="T64" fmla="*/ 351 w 825"/>
                <a:gd name="T65" fmla="*/ 9 h 1070"/>
                <a:gd name="T66" fmla="*/ 330 w 825"/>
                <a:gd name="T67" fmla="*/ 18 h 1070"/>
                <a:gd name="T68" fmla="*/ 312 w 825"/>
                <a:gd name="T69" fmla="*/ 29 h 1070"/>
                <a:gd name="T70" fmla="*/ 299 w 825"/>
                <a:gd name="T71" fmla="*/ 40 h 1070"/>
                <a:gd name="T72" fmla="*/ 288 w 825"/>
                <a:gd name="T73" fmla="*/ 55 h 1070"/>
                <a:gd name="T74" fmla="*/ 283 w 825"/>
                <a:gd name="T75" fmla="*/ 69 h 1070"/>
                <a:gd name="T76" fmla="*/ 282 w 825"/>
                <a:gd name="T77" fmla="*/ 80 h 1070"/>
                <a:gd name="T78" fmla="*/ 142 w 825"/>
                <a:gd name="T79" fmla="*/ 145 h 1070"/>
                <a:gd name="T80" fmla="*/ 0 w 825"/>
                <a:gd name="T81" fmla="*/ 1070 h 1070"/>
                <a:gd name="T82" fmla="*/ 522 w 825"/>
                <a:gd name="T83" fmla="*/ 1070 h 1070"/>
                <a:gd name="T84" fmla="*/ 513 w 825"/>
                <a:gd name="T85" fmla="*/ 1041 h 1070"/>
                <a:gd name="T86" fmla="*/ 509 w 825"/>
                <a:gd name="T87" fmla="*/ 1027 h 1070"/>
                <a:gd name="T88" fmla="*/ 505 w 825"/>
                <a:gd name="T89" fmla="*/ 996 h 1070"/>
                <a:gd name="T90" fmla="*/ 505 w 825"/>
                <a:gd name="T91" fmla="*/ 981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5" h="1070">
                  <a:moveTo>
                    <a:pt x="505" y="981"/>
                  </a:moveTo>
                  <a:lnTo>
                    <a:pt x="505" y="981"/>
                  </a:lnTo>
                  <a:lnTo>
                    <a:pt x="505" y="980"/>
                  </a:lnTo>
                  <a:lnTo>
                    <a:pt x="369" y="980"/>
                  </a:lnTo>
                  <a:lnTo>
                    <a:pt x="106" y="696"/>
                  </a:lnTo>
                  <a:lnTo>
                    <a:pt x="106" y="232"/>
                  </a:lnTo>
                  <a:lnTo>
                    <a:pt x="202" y="232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02" y="151"/>
                  </a:lnTo>
                  <a:lnTo>
                    <a:pt x="189" y="151"/>
                  </a:lnTo>
                  <a:lnTo>
                    <a:pt x="189" y="101"/>
                  </a:lnTo>
                  <a:lnTo>
                    <a:pt x="231" y="101"/>
                  </a:lnTo>
                  <a:lnTo>
                    <a:pt x="231" y="151"/>
                  </a:lnTo>
                  <a:lnTo>
                    <a:pt x="219" y="151"/>
                  </a:lnTo>
                  <a:lnTo>
                    <a:pt x="219" y="231"/>
                  </a:lnTo>
                  <a:lnTo>
                    <a:pt x="618" y="231"/>
                  </a:lnTo>
                  <a:lnTo>
                    <a:pt x="618" y="151"/>
                  </a:lnTo>
                  <a:lnTo>
                    <a:pt x="606" y="151"/>
                  </a:lnTo>
                  <a:lnTo>
                    <a:pt x="606" y="101"/>
                  </a:lnTo>
                  <a:lnTo>
                    <a:pt x="648" y="101"/>
                  </a:lnTo>
                  <a:lnTo>
                    <a:pt x="648" y="151"/>
                  </a:lnTo>
                  <a:lnTo>
                    <a:pt x="635" y="151"/>
                  </a:lnTo>
                  <a:lnTo>
                    <a:pt x="635" y="231"/>
                  </a:lnTo>
                  <a:lnTo>
                    <a:pt x="635" y="232"/>
                  </a:lnTo>
                  <a:lnTo>
                    <a:pt x="730" y="232"/>
                  </a:lnTo>
                  <a:lnTo>
                    <a:pt x="730" y="521"/>
                  </a:lnTo>
                  <a:lnTo>
                    <a:pt x="730" y="576"/>
                  </a:lnTo>
                  <a:lnTo>
                    <a:pt x="730" y="631"/>
                  </a:lnTo>
                  <a:lnTo>
                    <a:pt x="730" y="741"/>
                  </a:lnTo>
                  <a:lnTo>
                    <a:pt x="730" y="741"/>
                  </a:lnTo>
                  <a:lnTo>
                    <a:pt x="747" y="741"/>
                  </a:lnTo>
                  <a:lnTo>
                    <a:pt x="747" y="741"/>
                  </a:lnTo>
                  <a:lnTo>
                    <a:pt x="766" y="741"/>
                  </a:lnTo>
                  <a:lnTo>
                    <a:pt x="787" y="743"/>
                  </a:lnTo>
                  <a:lnTo>
                    <a:pt x="807" y="748"/>
                  </a:lnTo>
                  <a:lnTo>
                    <a:pt x="825" y="754"/>
                  </a:lnTo>
                  <a:lnTo>
                    <a:pt x="825" y="145"/>
                  </a:lnTo>
                  <a:lnTo>
                    <a:pt x="685" y="145"/>
                  </a:lnTo>
                  <a:lnTo>
                    <a:pt x="684" y="145"/>
                  </a:lnTo>
                  <a:lnTo>
                    <a:pt x="684" y="80"/>
                  </a:lnTo>
                  <a:lnTo>
                    <a:pt x="543" y="80"/>
                  </a:lnTo>
                  <a:lnTo>
                    <a:pt x="543" y="77"/>
                  </a:lnTo>
                  <a:lnTo>
                    <a:pt x="543" y="77"/>
                  </a:lnTo>
                  <a:lnTo>
                    <a:pt x="543" y="69"/>
                  </a:lnTo>
                  <a:lnTo>
                    <a:pt x="540" y="61"/>
                  </a:lnTo>
                  <a:lnTo>
                    <a:pt x="538" y="55"/>
                  </a:lnTo>
                  <a:lnTo>
                    <a:pt x="533" y="47"/>
                  </a:lnTo>
                  <a:lnTo>
                    <a:pt x="527" y="40"/>
                  </a:lnTo>
                  <a:lnTo>
                    <a:pt x="521" y="34"/>
                  </a:lnTo>
                  <a:lnTo>
                    <a:pt x="513" y="29"/>
                  </a:lnTo>
                  <a:lnTo>
                    <a:pt x="505" y="22"/>
                  </a:lnTo>
                  <a:lnTo>
                    <a:pt x="496" y="18"/>
                  </a:lnTo>
                  <a:lnTo>
                    <a:pt x="486" y="13"/>
                  </a:lnTo>
                  <a:lnTo>
                    <a:pt x="475" y="9"/>
                  </a:lnTo>
                  <a:lnTo>
                    <a:pt x="463" y="7"/>
                  </a:lnTo>
                  <a:lnTo>
                    <a:pt x="452" y="4"/>
                  </a:lnTo>
                  <a:lnTo>
                    <a:pt x="439" y="1"/>
                  </a:lnTo>
                  <a:lnTo>
                    <a:pt x="4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399" y="0"/>
                  </a:lnTo>
                  <a:lnTo>
                    <a:pt x="386" y="1"/>
                  </a:lnTo>
                  <a:lnTo>
                    <a:pt x="375" y="4"/>
                  </a:lnTo>
                  <a:lnTo>
                    <a:pt x="362" y="7"/>
                  </a:lnTo>
                  <a:lnTo>
                    <a:pt x="351" y="9"/>
                  </a:lnTo>
                  <a:lnTo>
                    <a:pt x="339" y="13"/>
                  </a:lnTo>
                  <a:lnTo>
                    <a:pt x="330" y="18"/>
                  </a:lnTo>
                  <a:lnTo>
                    <a:pt x="321" y="22"/>
                  </a:lnTo>
                  <a:lnTo>
                    <a:pt x="312" y="29"/>
                  </a:lnTo>
                  <a:lnTo>
                    <a:pt x="305" y="34"/>
                  </a:lnTo>
                  <a:lnTo>
                    <a:pt x="299" y="40"/>
                  </a:lnTo>
                  <a:lnTo>
                    <a:pt x="292" y="47"/>
                  </a:lnTo>
                  <a:lnTo>
                    <a:pt x="288" y="55"/>
                  </a:lnTo>
                  <a:lnTo>
                    <a:pt x="286" y="61"/>
                  </a:lnTo>
                  <a:lnTo>
                    <a:pt x="283" y="69"/>
                  </a:lnTo>
                  <a:lnTo>
                    <a:pt x="282" y="77"/>
                  </a:lnTo>
                  <a:lnTo>
                    <a:pt x="282" y="80"/>
                  </a:lnTo>
                  <a:lnTo>
                    <a:pt x="142" y="80"/>
                  </a:lnTo>
                  <a:lnTo>
                    <a:pt x="142" y="145"/>
                  </a:lnTo>
                  <a:lnTo>
                    <a:pt x="0" y="145"/>
                  </a:lnTo>
                  <a:lnTo>
                    <a:pt x="0" y="1070"/>
                  </a:lnTo>
                  <a:lnTo>
                    <a:pt x="522" y="1070"/>
                  </a:lnTo>
                  <a:lnTo>
                    <a:pt x="522" y="1070"/>
                  </a:lnTo>
                  <a:lnTo>
                    <a:pt x="517" y="1055"/>
                  </a:lnTo>
                  <a:lnTo>
                    <a:pt x="513" y="1041"/>
                  </a:lnTo>
                  <a:lnTo>
                    <a:pt x="513" y="1041"/>
                  </a:lnTo>
                  <a:lnTo>
                    <a:pt x="509" y="1027"/>
                  </a:lnTo>
                  <a:lnTo>
                    <a:pt x="508" y="1012"/>
                  </a:lnTo>
                  <a:lnTo>
                    <a:pt x="505" y="996"/>
                  </a:lnTo>
                  <a:lnTo>
                    <a:pt x="505" y="981"/>
                  </a:lnTo>
                  <a:lnTo>
                    <a:pt x="505" y="981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5" name="Freeform 11484@|5FFC:0|FBC:0|LFC:0|LBC:16777215"/>
            <p:cNvSpPr/>
            <p:nvPr/>
          </p:nvSpPr>
          <p:spPr bwMode="auto">
            <a:xfrm>
              <a:off x="7327621" y="5219925"/>
              <a:ext cx="200962" cy="240546"/>
            </a:xfrm>
            <a:custGeom>
              <a:avLst/>
              <a:gdLst>
                <a:gd name="T0" fmla="*/ 530 w 530"/>
                <a:gd name="T1" fmla="*/ 458 h 633"/>
                <a:gd name="T2" fmla="*/ 530 w 530"/>
                <a:gd name="T3" fmla="*/ 286 h 633"/>
                <a:gd name="T4" fmla="*/ 530 w 530"/>
                <a:gd name="T5" fmla="*/ 231 h 633"/>
                <a:gd name="T6" fmla="*/ 530 w 530"/>
                <a:gd name="T7" fmla="*/ 0 h 633"/>
                <a:gd name="T8" fmla="*/ 0 w 530"/>
                <a:gd name="T9" fmla="*/ 0 h 633"/>
                <a:gd name="T10" fmla="*/ 0 w 530"/>
                <a:gd name="T11" fmla="*/ 396 h 633"/>
                <a:gd name="T12" fmla="*/ 231 w 530"/>
                <a:gd name="T13" fmla="*/ 396 h 633"/>
                <a:gd name="T14" fmla="*/ 231 w 530"/>
                <a:gd name="T15" fmla="*/ 633 h 633"/>
                <a:gd name="T16" fmla="*/ 359 w 530"/>
                <a:gd name="T17" fmla="*/ 633 h 633"/>
                <a:gd name="T18" fmla="*/ 359 w 530"/>
                <a:gd name="T19" fmla="*/ 633 h 633"/>
                <a:gd name="T20" fmla="*/ 364 w 530"/>
                <a:gd name="T21" fmla="*/ 618 h 633"/>
                <a:gd name="T22" fmla="*/ 369 w 530"/>
                <a:gd name="T23" fmla="*/ 602 h 633"/>
                <a:gd name="T24" fmla="*/ 376 w 530"/>
                <a:gd name="T25" fmla="*/ 588 h 633"/>
                <a:gd name="T26" fmla="*/ 382 w 530"/>
                <a:gd name="T27" fmla="*/ 573 h 633"/>
                <a:gd name="T28" fmla="*/ 391 w 530"/>
                <a:gd name="T29" fmla="*/ 560 h 633"/>
                <a:gd name="T30" fmla="*/ 401 w 530"/>
                <a:gd name="T31" fmla="*/ 547 h 633"/>
                <a:gd name="T32" fmla="*/ 410 w 530"/>
                <a:gd name="T33" fmla="*/ 534 h 633"/>
                <a:gd name="T34" fmla="*/ 421 w 530"/>
                <a:gd name="T35" fmla="*/ 522 h 633"/>
                <a:gd name="T36" fmla="*/ 432 w 530"/>
                <a:gd name="T37" fmla="*/ 512 h 633"/>
                <a:gd name="T38" fmla="*/ 445 w 530"/>
                <a:gd name="T39" fmla="*/ 501 h 633"/>
                <a:gd name="T40" fmla="*/ 458 w 530"/>
                <a:gd name="T41" fmla="*/ 492 h 633"/>
                <a:gd name="T42" fmla="*/ 471 w 530"/>
                <a:gd name="T43" fmla="*/ 483 h 633"/>
                <a:gd name="T44" fmla="*/ 485 w 530"/>
                <a:gd name="T45" fmla="*/ 475 h 633"/>
                <a:gd name="T46" fmla="*/ 500 w 530"/>
                <a:gd name="T47" fmla="*/ 469 h 633"/>
                <a:gd name="T48" fmla="*/ 514 w 530"/>
                <a:gd name="T49" fmla="*/ 464 h 633"/>
                <a:gd name="T50" fmla="*/ 530 w 530"/>
                <a:gd name="T51" fmla="*/ 458 h 633"/>
                <a:gd name="T52" fmla="*/ 530 w 530"/>
                <a:gd name="T53" fmla="*/ 45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0" h="633">
                  <a:moveTo>
                    <a:pt x="530" y="458"/>
                  </a:moveTo>
                  <a:lnTo>
                    <a:pt x="530" y="286"/>
                  </a:lnTo>
                  <a:lnTo>
                    <a:pt x="530" y="231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231" y="396"/>
                  </a:lnTo>
                  <a:lnTo>
                    <a:pt x="231" y="633"/>
                  </a:lnTo>
                  <a:lnTo>
                    <a:pt x="359" y="633"/>
                  </a:lnTo>
                  <a:lnTo>
                    <a:pt x="359" y="633"/>
                  </a:lnTo>
                  <a:lnTo>
                    <a:pt x="364" y="618"/>
                  </a:lnTo>
                  <a:lnTo>
                    <a:pt x="369" y="602"/>
                  </a:lnTo>
                  <a:lnTo>
                    <a:pt x="376" y="588"/>
                  </a:lnTo>
                  <a:lnTo>
                    <a:pt x="382" y="573"/>
                  </a:lnTo>
                  <a:lnTo>
                    <a:pt x="391" y="560"/>
                  </a:lnTo>
                  <a:lnTo>
                    <a:pt x="401" y="547"/>
                  </a:lnTo>
                  <a:lnTo>
                    <a:pt x="410" y="534"/>
                  </a:lnTo>
                  <a:lnTo>
                    <a:pt x="421" y="522"/>
                  </a:lnTo>
                  <a:lnTo>
                    <a:pt x="432" y="512"/>
                  </a:lnTo>
                  <a:lnTo>
                    <a:pt x="445" y="501"/>
                  </a:lnTo>
                  <a:lnTo>
                    <a:pt x="458" y="492"/>
                  </a:lnTo>
                  <a:lnTo>
                    <a:pt x="471" y="483"/>
                  </a:lnTo>
                  <a:lnTo>
                    <a:pt x="485" y="475"/>
                  </a:lnTo>
                  <a:lnTo>
                    <a:pt x="500" y="469"/>
                  </a:lnTo>
                  <a:lnTo>
                    <a:pt x="514" y="464"/>
                  </a:lnTo>
                  <a:lnTo>
                    <a:pt x="530" y="458"/>
                  </a:lnTo>
                  <a:lnTo>
                    <a:pt x="530" y="458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86"/>
          <p:cNvGrpSpPr/>
          <p:nvPr/>
        </p:nvGrpSpPr>
        <p:grpSpPr>
          <a:xfrm>
            <a:off x="7211084" y="2463081"/>
            <a:ext cx="458697" cy="501069"/>
            <a:chOff x="1886078" y="2616151"/>
            <a:chExt cx="379088" cy="41410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7" name="Freeform 11008@|5FFC:0|FBC:0|LFC:0|LBC:16777215"/>
            <p:cNvSpPr>
              <a:spLocks noEditPoints="1"/>
            </p:cNvSpPr>
            <p:nvPr/>
          </p:nvSpPr>
          <p:spPr bwMode="auto">
            <a:xfrm>
              <a:off x="1886078" y="2807979"/>
              <a:ext cx="187260" cy="190305"/>
            </a:xfrm>
            <a:custGeom>
              <a:avLst/>
              <a:gdLst>
                <a:gd name="T0" fmla="*/ 477 w 494"/>
                <a:gd name="T1" fmla="*/ 148 h 498"/>
                <a:gd name="T2" fmla="*/ 429 w 494"/>
                <a:gd name="T3" fmla="*/ 142 h 498"/>
                <a:gd name="T4" fmla="*/ 408 w 494"/>
                <a:gd name="T5" fmla="*/ 114 h 498"/>
                <a:gd name="T6" fmla="*/ 413 w 494"/>
                <a:gd name="T7" fmla="*/ 75 h 498"/>
                <a:gd name="T8" fmla="*/ 387 w 494"/>
                <a:gd name="T9" fmla="*/ 41 h 498"/>
                <a:gd name="T10" fmla="*/ 354 w 494"/>
                <a:gd name="T11" fmla="*/ 52 h 498"/>
                <a:gd name="T12" fmla="*/ 314 w 494"/>
                <a:gd name="T13" fmla="*/ 54 h 498"/>
                <a:gd name="T14" fmla="*/ 282 w 494"/>
                <a:gd name="T15" fmla="*/ 27 h 498"/>
                <a:gd name="T16" fmla="*/ 216 w 494"/>
                <a:gd name="T17" fmla="*/ 0 h 498"/>
                <a:gd name="T18" fmla="*/ 207 w 494"/>
                <a:gd name="T19" fmla="*/ 35 h 498"/>
                <a:gd name="T20" fmla="*/ 173 w 494"/>
                <a:gd name="T21" fmla="*/ 56 h 498"/>
                <a:gd name="T22" fmla="*/ 131 w 494"/>
                <a:gd name="T23" fmla="*/ 47 h 498"/>
                <a:gd name="T24" fmla="*/ 93 w 494"/>
                <a:gd name="T25" fmla="*/ 50 h 498"/>
                <a:gd name="T26" fmla="*/ 77 w 494"/>
                <a:gd name="T27" fmla="*/ 72 h 498"/>
                <a:gd name="T28" fmla="*/ 89 w 494"/>
                <a:gd name="T29" fmla="*/ 107 h 498"/>
                <a:gd name="T30" fmla="*/ 72 w 494"/>
                <a:gd name="T31" fmla="*/ 140 h 498"/>
                <a:gd name="T32" fmla="*/ 29 w 494"/>
                <a:gd name="T33" fmla="*/ 149 h 498"/>
                <a:gd name="T34" fmla="*/ 0 w 494"/>
                <a:gd name="T35" fmla="*/ 201 h 498"/>
                <a:gd name="T36" fmla="*/ 33 w 494"/>
                <a:gd name="T37" fmla="*/ 225 h 498"/>
                <a:gd name="T38" fmla="*/ 37 w 494"/>
                <a:gd name="T39" fmla="*/ 264 h 498"/>
                <a:gd name="T40" fmla="*/ 9 w 494"/>
                <a:gd name="T41" fmla="*/ 294 h 498"/>
                <a:gd name="T42" fmla="*/ 19 w 494"/>
                <a:gd name="T43" fmla="*/ 350 h 498"/>
                <a:gd name="T44" fmla="*/ 66 w 494"/>
                <a:gd name="T45" fmla="*/ 354 h 498"/>
                <a:gd name="T46" fmla="*/ 88 w 494"/>
                <a:gd name="T47" fmla="*/ 384 h 498"/>
                <a:gd name="T48" fmla="*/ 81 w 494"/>
                <a:gd name="T49" fmla="*/ 423 h 498"/>
                <a:gd name="T50" fmla="*/ 107 w 494"/>
                <a:gd name="T51" fmla="*/ 457 h 498"/>
                <a:gd name="T52" fmla="*/ 141 w 494"/>
                <a:gd name="T53" fmla="*/ 445 h 498"/>
                <a:gd name="T54" fmla="*/ 182 w 494"/>
                <a:gd name="T55" fmla="*/ 443 h 498"/>
                <a:gd name="T56" fmla="*/ 212 w 494"/>
                <a:gd name="T57" fmla="*/ 470 h 498"/>
                <a:gd name="T58" fmla="*/ 278 w 494"/>
                <a:gd name="T59" fmla="*/ 498 h 498"/>
                <a:gd name="T60" fmla="*/ 288 w 494"/>
                <a:gd name="T61" fmla="*/ 461 h 498"/>
                <a:gd name="T62" fmla="*/ 323 w 494"/>
                <a:gd name="T63" fmla="*/ 442 h 498"/>
                <a:gd name="T64" fmla="*/ 365 w 494"/>
                <a:gd name="T65" fmla="*/ 451 h 498"/>
                <a:gd name="T66" fmla="*/ 402 w 494"/>
                <a:gd name="T67" fmla="*/ 448 h 498"/>
                <a:gd name="T68" fmla="*/ 418 w 494"/>
                <a:gd name="T69" fmla="*/ 426 h 498"/>
                <a:gd name="T70" fmla="*/ 406 w 494"/>
                <a:gd name="T71" fmla="*/ 389 h 498"/>
                <a:gd name="T72" fmla="*/ 423 w 494"/>
                <a:gd name="T73" fmla="*/ 358 h 498"/>
                <a:gd name="T74" fmla="*/ 465 w 494"/>
                <a:gd name="T75" fmla="*/ 347 h 498"/>
                <a:gd name="T76" fmla="*/ 494 w 494"/>
                <a:gd name="T77" fmla="*/ 295 h 498"/>
                <a:gd name="T78" fmla="*/ 460 w 494"/>
                <a:gd name="T79" fmla="*/ 270 h 498"/>
                <a:gd name="T80" fmla="*/ 457 w 494"/>
                <a:gd name="T81" fmla="*/ 234 h 498"/>
                <a:gd name="T82" fmla="*/ 485 w 494"/>
                <a:gd name="T83" fmla="*/ 205 h 498"/>
                <a:gd name="T84" fmla="*/ 238 w 494"/>
                <a:gd name="T85" fmla="*/ 342 h 498"/>
                <a:gd name="T86" fmla="*/ 195 w 494"/>
                <a:gd name="T87" fmla="*/ 327 h 498"/>
                <a:gd name="T88" fmla="*/ 165 w 494"/>
                <a:gd name="T89" fmla="*/ 293 h 498"/>
                <a:gd name="T90" fmla="*/ 154 w 494"/>
                <a:gd name="T91" fmla="*/ 248 h 498"/>
                <a:gd name="T92" fmla="*/ 161 w 494"/>
                <a:gd name="T93" fmla="*/ 212 h 498"/>
                <a:gd name="T94" fmla="*/ 188 w 494"/>
                <a:gd name="T95" fmla="*/ 176 h 498"/>
                <a:gd name="T96" fmla="*/ 229 w 494"/>
                <a:gd name="T97" fmla="*/ 157 h 498"/>
                <a:gd name="T98" fmla="*/ 267 w 494"/>
                <a:gd name="T99" fmla="*/ 157 h 498"/>
                <a:gd name="T100" fmla="*/ 307 w 494"/>
                <a:gd name="T101" fmla="*/ 176 h 498"/>
                <a:gd name="T102" fmla="*/ 333 w 494"/>
                <a:gd name="T103" fmla="*/ 212 h 498"/>
                <a:gd name="T104" fmla="*/ 341 w 494"/>
                <a:gd name="T105" fmla="*/ 248 h 498"/>
                <a:gd name="T106" fmla="*/ 329 w 494"/>
                <a:gd name="T107" fmla="*/ 293 h 498"/>
                <a:gd name="T108" fmla="*/ 299 w 494"/>
                <a:gd name="T109" fmla="*/ 327 h 498"/>
                <a:gd name="T110" fmla="*/ 258 w 494"/>
                <a:gd name="T111" fmla="*/ 34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4" h="498">
                  <a:moveTo>
                    <a:pt x="494" y="201"/>
                  </a:moveTo>
                  <a:lnTo>
                    <a:pt x="494" y="201"/>
                  </a:lnTo>
                  <a:lnTo>
                    <a:pt x="486" y="174"/>
                  </a:lnTo>
                  <a:lnTo>
                    <a:pt x="477" y="148"/>
                  </a:lnTo>
                  <a:lnTo>
                    <a:pt x="477" y="148"/>
                  </a:lnTo>
                  <a:lnTo>
                    <a:pt x="465" y="149"/>
                  </a:lnTo>
                  <a:lnTo>
                    <a:pt x="455" y="150"/>
                  </a:lnTo>
                  <a:lnTo>
                    <a:pt x="444" y="149"/>
                  </a:lnTo>
                  <a:lnTo>
                    <a:pt x="436" y="146"/>
                  </a:lnTo>
                  <a:lnTo>
                    <a:pt x="429" y="142"/>
                  </a:lnTo>
                  <a:lnTo>
                    <a:pt x="422" y="139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09" y="120"/>
                  </a:lnTo>
                  <a:lnTo>
                    <a:pt x="408" y="114"/>
                  </a:lnTo>
                  <a:lnTo>
                    <a:pt x="406" y="106"/>
                  </a:lnTo>
                  <a:lnTo>
                    <a:pt x="406" y="98"/>
                  </a:lnTo>
                  <a:lnTo>
                    <a:pt x="408" y="90"/>
                  </a:lnTo>
                  <a:lnTo>
                    <a:pt x="410" y="82"/>
                  </a:lnTo>
                  <a:lnTo>
                    <a:pt x="413" y="75"/>
                  </a:lnTo>
                  <a:lnTo>
                    <a:pt x="418" y="67"/>
                  </a:lnTo>
                  <a:lnTo>
                    <a:pt x="418" y="67"/>
                  </a:lnTo>
                  <a:lnTo>
                    <a:pt x="409" y="56"/>
                  </a:lnTo>
                  <a:lnTo>
                    <a:pt x="400" y="47"/>
                  </a:lnTo>
                  <a:lnTo>
                    <a:pt x="387" y="41"/>
                  </a:lnTo>
                  <a:lnTo>
                    <a:pt x="372" y="35"/>
                  </a:lnTo>
                  <a:lnTo>
                    <a:pt x="372" y="35"/>
                  </a:lnTo>
                  <a:lnTo>
                    <a:pt x="367" y="42"/>
                  </a:lnTo>
                  <a:lnTo>
                    <a:pt x="361" y="48"/>
                  </a:lnTo>
                  <a:lnTo>
                    <a:pt x="354" y="52"/>
                  </a:lnTo>
                  <a:lnTo>
                    <a:pt x="346" y="55"/>
                  </a:lnTo>
                  <a:lnTo>
                    <a:pt x="338" y="56"/>
                  </a:lnTo>
                  <a:lnTo>
                    <a:pt x="329" y="58"/>
                  </a:lnTo>
                  <a:lnTo>
                    <a:pt x="321" y="56"/>
                  </a:lnTo>
                  <a:lnTo>
                    <a:pt x="314" y="54"/>
                  </a:lnTo>
                  <a:lnTo>
                    <a:pt x="306" y="51"/>
                  </a:lnTo>
                  <a:lnTo>
                    <a:pt x="298" y="47"/>
                  </a:lnTo>
                  <a:lnTo>
                    <a:pt x="293" y="41"/>
                  </a:lnTo>
                  <a:lnTo>
                    <a:pt x="288" y="35"/>
                  </a:lnTo>
                  <a:lnTo>
                    <a:pt x="282" y="27"/>
                  </a:lnTo>
                  <a:lnTo>
                    <a:pt x="280" y="18"/>
                  </a:lnTo>
                  <a:lnTo>
                    <a:pt x="278" y="9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11"/>
                  </a:lnTo>
                  <a:lnTo>
                    <a:pt x="214" y="20"/>
                  </a:lnTo>
                  <a:lnTo>
                    <a:pt x="212" y="29"/>
                  </a:lnTo>
                  <a:lnTo>
                    <a:pt x="207" y="35"/>
                  </a:lnTo>
                  <a:lnTo>
                    <a:pt x="201" y="42"/>
                  </a:lnTo>
                  <a:lnTo>
                    <a:pt x="195" y="47"/>
                  </a:lnTo>
                  <a:lnTo>
                    <a:pt x="188" y="51"/>
                  </a:lnTo>
                  <a:lnTo>
                    <a:pt x="180" y="54"/>
                  </a:lnTo>
                  <a:lnTo>
                    <a:pt x="173" y="56"/>
                  </a:lnTo>
                  <a:lnTo>
                    <a:pt x="163" y="56"/>
                  </a:lnTo>
                  <a:lnTo>
                    <a:pt x="154" y="56"/>
                  </a:lnTo>
                  <a:lnTo>
                    <a:pt x="147" y="54"/>
                  </a:lnTo>
                  <a:lnTo>
                    <a:pt x="139" y="51"/>
                  </a:lnTo>
                  <a:lnTo>
                    <a:pt x="131" y="47"/>
                  </a:lnTo>
                  <a:lnTo>
                    <a:pt x="123" y="42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05" y="42"/>
                  </a:lnTo>
                  <a:lnTo>
                    <a:pt x="93" y="50"/>
                  </a:lnTo>
                  <a:lnTo>
                    <a:pt x="88" y="54"/>
                  </a:lnTo>
                  <a:lnTo>
                    <a:pt x="83" y="58"/>
                  </a:lnTo>
                  <a:lnTo>
                    <a:pt x="79" y="64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81" y="78"/>
                  </a:lnTo>
                  <a:lnTo>
                    <a:pt x="85" y="85"/>
                  </a:lnTo>
                  <a:lnTo>
                    <a:pt x="88" y="93"/>
                  </a:lnTo>
                  <a:lnTo>
                    <a:pt x="89" y="101"/>
                  </a:lnTo>
                  <a:lnTo>
                    <a:pt x="89" y="107"/>
                  </a:lnTo>
                  <a:lnTo>
                    <a:pt x="88" y="115"/>
                  </a:lnTo>
                  <a:lnTo>
                    <a:pt x="85" y="122"/>
                  </a:lnTo>
                  <a:lnTo>
                    <a:pt x="81" y="128"/>
                  </a:lnTo>
                  <a:lnTo>
                    <a:pt x="77" y="135"/>
                  </a:lnTo>
                  <a:lnTo>
                    <a:pt x="72" y="140"/>
                  </a:lnTo>
                  <a:lnTo>
                    <a:pt x="66" y="144"/>
                  </a:lnTo>
                  <a:lnTo>
                    <a:pt x="58" y="146"/>
                  </a:lnTo>
                  <a:lnTo>
                    <a:pt x="49" y="149"/>
                  </a:lnTo>
                  <a:lnTo>
                    <a:pt x="39" y="150"/>
                  </a:lnTo>
                  <a:lnTo>
                    <a:pt x="29" y="149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9" y="17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9" y="204"/>
                  </a:lnTo>
                  <a:lnTo>
                    <a:pt x="17" y="208"/>
                  </a:lnTo>
                  <a:lnTo>
                    <a:pt x="24" y="213"/>
                  </a:lnTo>
                  <a:lnTo>
                    <a:pt x="29" y="218"/>
                  </a:lnTo>
                  <a:lnTo>
                    <a:pt x="33" y="225"/>
                  </a:lnTo>
                  <a:lnTo>
                    <a:pt x="37" y="233"/>
                  </a:lnTo>
                  <a:lnTo>
                    <a:pt x="38" y="240"/>
                  </a:lnTo>
                  <a:lnTo>
                    <a:pt x="39" y="248"/>
                  </a:lnTo>
                  <a:lnTo>
                    <a:pt x="38" y="256"/>
                  </a:lnTo>
                  <a:lnTo>
                    <a:pt x="37" y="264"/>
                  </a:lnTo>
                  <a:lnTo>
                    <a:pt x="33" y="272"/>
                  </a:lnTo>
                  <a:lnTo>
                    <a:pt x="29" y="278"/>
                  </a:lnTo>
                  <a:lnTo>
                    <a:pt x="24" y="285"/>
                  </a:lnTo>
                  <a:lnTo>
                    <a:pt x="17" y="290"/>
                  </a:lnTo>
                  <a:lnTo>
                    <a:pt x="9" y="294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9" y="324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30" y="347"/>
                  </a:lnTo>
                  <a:lnTo>
                    <a:pt x="41" y="347"/>
                  </a:lnTo>
                  <a:lnTo>
                    <a:pt x="50" y="349"/>
                  </a:lnTo>
                  <a:lnTo>
                    <a:pt x="59" y="351"/>
                  </a:lnTo>
                  <a:lnTo>
                    <a:pt x="66" y="354"/>
                  </a:lnTo>
                  <a:lnTo>
                    <a:pt x="72" y="359"/>
                  </a:lnTo>
                  <a:lnTo>
                    <a:pt x="77" y="364"/>
                  </a:lnTo>
                  <a:lnTo>
                    <a:pt x="83" y="370"/>
                  </a:lnTo>
                  <a:lnTo>
                    <a:pt x="85" y="376"/>
                  </a:lnTo>
                  <a:lnTo>
                    <a:pt x="88" y="384"/>
                  </a:lnTo>
                  <a:lnTo>
                    <a:pt x="88" y="392"/>
                  </a:lnTo>
                  <a:lnTo>
                    <a:pt x="88" y="400"/>
                  </a:lnTo>
                  <a:lnTo>
                    <a:pt x="86" y="408"/>
                  </a:lnTo>
                  <a:lnTo>
                    <a:pt x="85" y="415"/>
                  </a:lnTo>
                  <a:lnTo>
                    <a:pt x="81" y="423"/>
                  </a:lnTo>
                  <a:lnTo>
                    <a:pt x="77" y="431"/>
                  </a:lnTo>
                  <a:lnTo>
                    <a:pt x="77" y="431"/>
                  </a:lnTo>
                  <a:lnTo>
                    <a:pt x="85" y="442"/>
                  </a:lnTo>
                  <a:lnTo>
                    <a:pt x="96" y="449"/>
                  </a:lnTo>
                  <a:lnTo>
                    <a:pt x="107" y="457"/>
                  </a:lnTo>
                  <a:lnTo>
                    <a:pt x="122" y="461"/>
                  </a:lnTo>
                  <a:lnTo>
                    <a:pt x="122" y="461"/>
                  </a:lnTo>
                  <a:lnTo>
                    <a:pt x="127" y="455"/>
                  </a:lnTo>
                  <a:lnTo>
                    <a:pt x="133" y="449"/>
                  </a:lnTo>
                  <a:lnTo>
                    <a:pt x="141" y="445"/>
                  </a:lnTo>
                  <a:lnTo>
                    <a:pt x="149" y="442"/>
                  </a:lnTo>
                  <a:lnTo>
                    <a:pt x="157" y="440"/>
                  </a:lnTo>
                  <a:lnTo>
                    <a:pt x="165" y="440"/>
                  </a:lnTo>
                  <a:lnTo>
                    <a:pt x="174" y="442"/>
                  </a:lnTo>
                  <a:lnTo>
                    <a:pt x="182" y="443"/>
                  </a:lnTo>
                  <a:lnTo>
                    <a:pt x="190" y="447"/>
                  </a:lnTo>
                  <a:lnTo>
                    <a:pt x="196" y="451"/>
                  </a:lnTo>
                  <a:lnTo>
                    <a:pt x="203" y="456"/>
                  </a:lnTo>
                  <a:lnTo>
                    <a:pt x="208" y="462"/>
                  </a:lnTo>
                  <a:lnTo>
                    <a:pt x="212" y="470"/>
                  </a:lnTo>
                  <a:lnTo>
                    <a:pt x="214" y="478"/>
                  </a:lnTo>
                  <a:lnTo>
                    <a:pt x="216" y="487"/>
                  </a:lnTo>
                  <a:lnTo>
                    <a:pt x="216" y="498"/>
                  </a:lnTo>
                  <a:lnTo>
                    <a:pt x="216" y="498"/>
                  </a:lnTo>
                  <a:lnTo>
                    <a:pt x="278" y="498"/>
                  </a:lnTo>
                  <a:lnTo>
                    <a:pt x="278" y="498"/>
                  </a:lnTo>
                  <a:lnTo>
                    <a:pt x="278" y="487"/>
                  </a:lnTo>
                  <a:lnTo>
                    <a:pt x="280" y="477"/>
                  </a:lnTo>
                  <a:lnTo>
                    <a:pt x="284" y="469"/>
                  </a:lnTo>
                  <a:lnTo>
                    <a:pt x="288" y="461"/>
                  </a:lnTo>
                  <a:lnTo>
                    <a:pt x="293" y="455"/>
                  </a:lnTo>
                  <a:lnTo>
                    <a:pt x="299" y="449"/>
                  </a:lnTo>
                  <a:lnTo>
                    <a:pt x="307" y="445"/>
                  </a:lnTo>
                  <a:lnTo>
                    <a:pt x="315" y="443"/>
                  </a:lnTo>
                  <a:lnTo>
                    <a:pt x="323" y="442"/>
                  </a:lnTo>
                  <a:lnTo>
                    <a:pt x="331" y="440"/>
                  </a:lnTo>
                  <a:lnTo>
                    <a:pt x="340" y="442"/>
                  </a:lnTo>
                  <a:lnTo>
                    <a:pt x="349" y="443"/>
                  </a:lnTo>
                  <a:lnTo>
                    <a:pt x="357" y="445"/>
                  </a:lnTo>
                  <a:lnTo>
                    <a:pt x="365" y="451"/>
                  </a:lnTo>
                  <a:lnTo>
                    <a:pt x="371" y="456"/>
                  </a:lnTo>
                  <a:lnTo>
                    <a:pt x="378" y="461"/>
                  </a:lnTo>
                  <a:lnTo>
                    <a:pt x="378" y="461"/>
                  </a:lnTo>
                  <a:lnTo>
                    <a:pt x="389" y="455"/>
                  </a:lnTo>
                  <a:lnTo>
                    <a:pt x="402" y="448"/>
                  </a:lnTo>
                  <a:lnTo>
                    <a:pt x="408" y="444"/>
                  </a:lnTo>
                  <a:lnTo>
                    <a:pt x="412" y="439"/>
                  </a:lnTo>
                  <a:lnTo>
                    <a:pt x="416" y="434"/>
                  </a:lnTo>
                  <a:lnTo>
                    <a:pt x="418" y="426"/>
                  </a:lnTo>
                  <a:lnTo>
                    <a:pt x="418" y="426"/>
                  </a:lnTo>
                  <a:lnTo>
                    <a:pt x="413" y="419"/>
                  </a:lnTo>
                  <a:lnTo>
                    <a:pt x="409" y="411"/>
                  </a:lnTo>
                  <a:lnTo>
                    <a:pt x="408" y="405"/>
                  </a:lnTo>
                  <a:lnTo>
                    <a:pt x="406" y="397"/>
                  </a:lnTo>
                  <a:lnTo>
                    <a:pt x="406" y="389"/>
                  </a:lnTo>
                  <a:lnTo>
                    <a:pt x="408" y="383"/>
                  </a:lnTo>
                  <a:lnTo>
                    <a:pt x="410" y="375"/>
                  </a:lnTo>
                  <a:lnTo>
                    <a:pt x="413" y="368"/>
                  </a:lnTo>
                  <a:lnTo>
                    <a:pt x="418" y="363"/>
                  </a:lnTo>
                  <a:lnTo>
                    <a:pt x="423" y="358"/>
                  </a:lnTo>
                  <a:lnTo>
                    <a:pt x="430" y="354"/>
                  </a:lnTo>
                  <a:lnTo>
                    <a:pt x="438" y="350"/>
                  </a:lnTo>
                  <a:lnTo>
                    <a:pt x="446" y="349"/>
                  </a:lnTo>
                  <a:lnTo>
                    <a:pt x="455" y="347"/>
                  </a:lnTo>
                  <a:lnTo>
                    <a:pt x="465" y="347"/>
                  </a:lnTo>
                  <a:lnTo>
                    <a:pt x="477" y="350"/>
                  </a:lnTo>
                  <a:lnTo>
                    <a:pt x="477" y="350"/>
                  </a:lnTo>
                  <a:lnTo>
                    <a:pt x="486" y="324"/>
                  </a:lnTo>
                  <a:lnTo>
                    <a:pt x="494" y="295"/>
                  </a:lnTo>
                  <a:lnTo>
                    <a:pt x="494" y="295"/>
                  </a:lnTo>
                  <a:lnTo>
                    <a:pt x="485" y="293"/>
                  </a:lnTo>
                  <a:lnTo>
                    <a:pt x="477" y="289"/>
                  </a:lnTo>
                  <a:lnTo>
                    <a:pt x="470" y="283"/>
                  </a:lnTo>
                  <a:lnTo>
                    <a:pt x="464" y="277"/>
                  </a:lnTo>
                  <a:lnTo>
                    <a:pt x="460" y="270"/>
                  </a:lnTo>
                  <a:lnTo>
                    <a:pt x="457" y="264"/>
                  </a:lnTo>
                  <a:lnTo>
                    <a:pt x="455" y="256"/>
                  </a:lnTo>
                  <a:lnTo>
                    <a:pt x="455" y="248"/>
                  </a:lnTo>
                  <a:lnTo>
                    <a:pt x="455" y="240"/>
                  </a:lnTo>
                  <a:lnTo>
                    <a:pt x="457" y="234"/>
                  </a:lnTo>
                  <a:lnTo>
                    <a:pt x="460" y="226"/>
                  </a:lnTo>
                  <a:lnTo>
                    <a:pt x="464" y="219"/>
                  </a:lnTo>
                  <a:lnTo>
                    <a:pt x="470" y="214"/>
                  </a:lnTo>
                  <a:lnTo>
                    <a:pt x="477" y="209"/>
                  </a:lnTo>
                  <a:lnTo>
                    <a:pt x="485" y="205"/>
                  </a:lnTo>
                  <a:lnTo>
                    <a:pt x="494" y="201"/>
                  </a:lnTo>
                  <a:lnTo>
                    <a:pt x="494" y="201"/>
                  </a:lnTo>
                  <a:close/>
                  <a:moveTo>
                    <a:pt x="247" y="342"/>
                  </a:moveTo>
                  <a:lnTo>
                    <a:pt x="247" y="342"/>
                  </a:lnTo>
                  <a:lnTo>
                    <a:pt x="238" y="342"/>
                  </a:lnTo>
                  <a:lnTo>
                    <a:pt x="229" y="340"/>
                  </a:lnTo>
                  <a:lnTo>
                    <a:pt x="220" y="338"/>
                  </a:lnTo>
                  <a:lnTo>
                    <a:pt x="210" y="334"/>
                  </a:lnTo>
                  <a:lnTo>
                    <a:pt x="203" y="330"/>
                  </a:lnTo>
                  <a:lnTo>
                    <a:pt x="195" y="327"/>
                  </a:lnTo>
                  <a:lnTo>
                    <a:pt x="188" y="321"/>
                  </a:lnTo>
                  <a:lnTo>
                    <a:pt x="182" y="315"/>
                  </a:lnTo>
                  <a:lnTo>
                    <a:pt x="175" y="308"/>
                  </a:lnTo>
                  <a:lnTo>
                    <a:pt x="170" y="300"/>
                  </a:lnTo>
                  <a:lnTo>
                    <a:pt x="165" y="293"/>
                  </a:lnTo>
                  <a:lnTo>
                    <a:pt x="161" y="285"/>
                  </a:lnTo>
                  <a:lnTo>
                    <a:pt x="158" y="277"/>
                  </a:lnTo>
                  <a:lnTo>
                    <a:pt x="156" y="268"/>
                  </a:lnTo>
                  <a:lnTo>
                    <a:pt x="154" y="259"/>
                  </a:lnTo>
                  <a:lnTo>
                    <a:pt x="154" y="248"/>
                  </a:lnTo>
                  <a:lnTo>
                    <a:pt x="154" y="248"/>
                  </a:lnTo>
                  <a:lnTo>
                    <a:pt x="154" y="239"/>
                  </a:lnTo>
                  <a:lnTo>
                    <a:pt x="156" y="230"/>
                  </a:lnTo>
                  <a:lnTo>
                    <a:pt x="158" y="221"/>
                  </a:lnTo>
                  <a:lnTo>
                    <a:pt x="161" y="212"/>
                  </a:lnTo>
                  <a:lnTo>
                    <a:pt x="165" y="204"/>
                  </a:lnTo>
                  <a:lnTo>
                    <a:pt x="170" y="196"/>
                  </a:lnTo>
                  <a:lnTo>
                    <a:pt x="175" y="189"/>
                  </a:lnTo>
                  <a:lnTo>
                    <a:pt x="182" y="183"/>
                  </a:lnTo>
                  <a:lnTo>
                    <a:pt x="188" y="176"/>
                  </a:lnTo>
                  <a:lnTo>
                    <a:pt x="195" y="171"/>
                  </a:lnTo>
                  <a:lnTo>
                    <a:pt x="203" y="166"/>
                  </a:lnTo>
                  <a:lnTo>
                    <a:pt x="210" y="162"/>
                  </a:lnTo>
                  <a:lnTo>
                    <a:pt x="220" y="159"/>
                  </a:lnTo>
                  <a:lnTo>
                    <a:pt x="229" y="157"/>
                  </a:lnTo>
                  <a:lnTo>
                    <a:pt x="238" y="155"/>
                  </a:lnTo>
                  <a:lnTo>
                    <a:pt x="247" y="155"/>
                  </a:lnTo>
                  <a:lnTo>
                    <a:pt x="247" y="155"/>
                  </a:lnTo>
                  <a:lnTo>
                    <a:pt x="258" y="155"/>
                  </a:lnTo>
                  <a:lnTo>
                    <a:pt x="267" y="157"/>
                  </a:lnTo>
                  <a:lnTo>
                    <a:pt x="276" y="159"/>
                  </a:lnTo>
                  <a:lnTo>
                    <a:pt x="284" y="162"/>
                  </a:lnTo>
                  <a:lnTo>
                    <a:pt x="291" y="166"/>
                  </a:lnTo>
                  <a:lnTo>
                    <a:pt x="299" y="171"/>
                  </a:lnTo>
                  <a:lnTo>
                    <a:pt x="307" y="176"/>
                  </a:lnTo>
                  <a:lnTo>
                    <a:pt x="314" y="183"/>
                  </a:lnTo>
                  <a:lnTo>
                    <a:pt x="320" y="189"/>
                  </a:lnTo>
                  <a:lnTo>
                    <a:pt x="325" y="196"/>
                  </a:lnTo>
                  <a:lnTo>
                    <a:pt x="329" y="204"/>
                  </a:lnTo>
                  <a:lnTo>
                    <a:pt x="333" y="212"/>
                  </a:lnTo>
                  <a:lnTo>
                    <a:pt x="337" y="221"/>
                  </a:lnTo>
                  <a:lnTo>
                    <a:pt x="338" y="230"/>
                  </a:lnTo>
                  <a:lnTo>
                    <a:pt x="341" y="239"/>
                  </a:lnTo>
                  <a:lnTo>
                    <a:pt x="341" y="248"/>
                  </a:lnTo>
                  <a:lnTo>
                    <a:pt x="341" y="248"/>
                  </a:lnTo>
                  <a:lnTo>
                    <a:pt x="341" y="259"/>
                  </a:lnTo>
                  <a:lnTo>
                    <a:pt x="338" y="268"/>
                  </a:lnTo>
                  <a:lnTo>
                    <a:pt x="337" y="277"/>
                  </a:lnTo>
                  <a:lnTo>
                    <a:pt x="333" y="285"/>
                  </a:lnTo>
                  <a:lnTo>
                    <a:pt x="329" y="293"/>
                  </a:lnTo>
                  <a:lnTo>
                    <a:pt x="325" y="300"/>
                  </a:lnTo>
                  <a:lnTo>
                    <a:pt x="320" y="308"/>
                  </a:lnTo>
                  <a:lnTo>
                    <a:pt x="314" y="315"/>
                  </a:lnTo>
                  <a:lnTo>
                    <a:pt x="307" y="321"/>
                  </a:lnTo>
                  <a:lnTo>
                    <a:pt x="299" y="327"/>
                  </a:lnTo>
                  <a:lnTo>
                    <a:pt x="291" y="330"/>
                  </a:lnTo>
                  <a:lnTo>
                    <a:pt x="284" y="334"/>
                  </a:lnTo>
                  <a:lnTo>
                    <a:pt x="276" y="338"/>
                  </a:lnTo>
                  <a:lnTo>
                    <a:pt x="267" y="340"/>
                  </a:lnTo>
                  <a:lnTo>
                    <a:pt x="258" y="342"/>
                  </a:lnTo>
                  <a:lnTo>
                    <a:pt x="247" y="342"/>
                  </a:lnTo>
                  <a:lnTo>
                    <a:pt x="247" y="342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8" name="Freeform 11009@|5FFC:0|FBC:0|LFC:0|LBC:16777215"/>
            <p:cNvSpPr>
              <a:spLocks noEditPoints="1"/>
            </p:cNvSpPr>
            <p:nvPr/>
          </p:nvSpPr>
          <p:spPr bwMode="auto">
            <a:xfrm>
              <a:off x="2056591" y="2926730"/>
              <a:ext cx="102004" cy="103526"/>
            </a:xfrm>
            <a:custGeom>
              <a:avLst/>
              <a:gdLst>
                <a:gd name="T0" fmla="*/ 265 w 268"/>
                <a:gd name="T1" fmla="*/ 110 h 269"/>
                <a:gd name="T2" fmla="*/ 250 w 268"/>
                <a:gd name="T3" fmla="*/ 96 h 269"/>
                <a:gd name="T4" fmla="*/ 234 w 268"/>
                <a:gd name="T5" fmla="*/ 88 h 269"/>
                <a:gd name="T6" fmla="*/ 227 w 268"/>
                <a:gd name="T7" fmla="*/ 64 h 269"/>
                <a:gd name="T8" fmla="*/ 237 w 268"/>
                <a:gd name="T9" fmla="*/ 49 h 269"/>
                <a:gd name="T10" fmla="*/ 221 w 268"/>
                <a:gd name="T11" fmla="*/ 33 h 269"/>
                <a:gd name="T12" fmla="*/ 210 w 268"/>
                <a:gd name="T13" fmla="*/ 33 h 269"/>
                <a:gd name="T14" fmla="*/ 199 w 268"/>
                <a:gd name="T15" fmla="*/ 38 h 269"/>
                <a:gd name="T16" fmla="*/ 174 w 268"/>
                <a:gd name="T17" fmla="*/ 30 h 269"/>
                <a:gd name="T18" fmla="*/ 166 w 268"/>
                <a:gd name="T19" fmla="*/ 15 h 269"/>
                <a:gd name="T20" fmla="*/ 166 w 268"/>
                <a:gd name="T21" fmla="*/ 4 h 269"/>
                <a:gd name="T22" fmla="*/ 132 w 268"/>
                <a:gd name="T23" fmla="*/ 7 h 269"/>
                <a:gd name="T24" fmla="*/ 127 w 268"/>
                <a:gd name="T25" fmla="*/ 20 h 269"/>
                <a:gd name="T26" fmla="*/ 111 w 268"/>
                <a:gd name="T27" fmla="*/ 28 h 269"/>
                <a:gd name="T28" fmla="*/ 85 w 268"/>
                <a:gd name="T29" fmla="*/ 21 h 269"/>
                <a:gd name="T30" fmla="*/ 65 w 268"/>
                <a:gd name="T31" fmla="*/ 20 h 269"/>
                <a:gd name="T32" fmla="*/ 55 w 268"/>
                <a:gd name="T33" fmla="*/ 30 h 269"/>
                <a:gd name="T34" fmla="*/ 59 w 268"/>
                <a:gd name="T35" fmla="*/ 46 h 269"/>
                <a:gd name="T36" fmla="*/ 48 w 268"/>
                <a:gd name="T37" fmla="*/ 66 h 269"/>
                <a:gd name="T38" fmla="*/ 20 w 268"/>
                <a:gd name="T39" fmla="*/ 67 h 269"/>
                <a:gd name="T40" fmla="*/ 7 w 268"/>
                <a:gd name="T41" fmla="*/ 94 h 269"/>
                <a:gd name="T42" fmla="*/ 15 w 268"/>
                <a:gd name="T43" fmla="*/ 98 h 269"/>
                <a:gd name="T44" fmla="*/ 24 w 268"/>
                <a:gd name="T45" fmla="*/ 113 h 269"/>
                <a:gd name="T46" fmla="*/ 17 w 268"/>
                <a:gd name="T47" fmla="*/ 137 h 269"/>
                <a:gd name="T48" fmla="*/ 5 w 268"/>
                <a:gd name="T49" fmla="*/ 144 h 269"/>
                <a:gd name="T50" fmla="*/ 3 w 268"/>
                <a:gd name="T51" fmla="*/ 160 h 269"/>
                <a:gd name="T52" fmla="*/ 18 w 268"/>
                <a:gd name="T53" fmla="*/ 174 h 269"/>
                <a:gd name="T54" fmla="*/ 35 w 268"/>
                <a:gd name="T55" fmla="*/ 182 h 269"/>
                <a:gd name="T56" fmla="*/ 41 w 268"/>
                <a:gd name="T57" fmla="*/ 205 h 269"/>
                <a:gd name="T58" fmla="*/ 33 w 268"/>
                <a:gd name="T59" fmla="*/ 221 h 269"/>
                <a:gd name="T60" fmla="*/ 47 w 268"/>
                <a:gd name="T61" fmla="*/ 237 h 269"/>
                <a:gd name="T62" fmla="*/ 58 w 268"/>
                <a:gd name="T63" fmla="*/ 237 h 269"/>
                <a:gd name="T64" fmla="*/ 71 w 268"/>
                <a:gd name="T65" fmla="*/ 231 h 269"/>
                <a:gd name="T66" fmla="*/ 94 w 268"/>
                <a:gd name="T67" fmla="*/ 238 h 269"/>
                <a:gd name="T68" fmla="*/ 103 w 268"/>
                <a:gd name="T69" fmla="*/ 255 h 269"/>
                <a:gd name="T70" fmla="*/ 102 w 268"/>
                <a:gd name="T71" fmla="*/ 265 h 269"/>
                <a:gd name="T72" fmla="*/ 136 w 268"/>
                <a:gd name="T73" fmla="*/ 263 h 269"/>
                <a:gd name="T74" fmla="*/ 143 w 268"/>
                <a:gd name="T75" fmla="*/ 250 h 269"/>
                <a:gd name="T76" fmla="*/ 158 w 268"/>
                <a:gd name="T77" fmla="*/ 242 h 269"/>
                <a:gd name="T78" fmla="*/ 184 w 268"/>
                <a:gd name="T79" fmla="*/ 248 h 269"/>
                <a:gd name="T80" fmla="*/ 204 w 268"/>
                <a:gd name="T81" fmla="*/ 250 h 269"/>
                <a:gd name="T82" fmla="*/ 214 w 268"/>
                <a:gd name="T83" fmla="*/ 239 h 269"/>
                <a:gd name="T84" fmla="*/ 209 w 268"/>
                <a:gd name="T85" fmla="*/ 224 h 269"/>
                <a:gd name="T86" fmla="*/ 221 w 268"/>
                <a:gd name="T87" fmla="*/ 204 h 269"/>
                <a:gd name="T88" fmla="*/ 250 w 268"/>
                <a:gd name="T89" fmla="*/ 203 h 269"/>
                <a:gd name="T90" fmla="*/ 263 w 268"/>
                <a:gd name="T91" fmla="*/ 175 h 269"/>
                <a:gd name="T92" fmla="*/ 254 w 268"/>
                <a:gd name="T93" fmla="*/ 170 h 269"/>
                <a:gd name="T94" fmla="*/ 244 w 268"/>
                <a:gd name="T95" fmla="*/ 156 h 269"/>
                <a:gd name="T96" fmla="*/ 251 w 268"/>
                <a:gd name="T97" fmla="*/ 133 h 269"/>
                <a:gd name="T98" fmla="*/ 263 w 268"/>
                <a:gd name="T99" fmla="*/ 126 h 269"/>
                <a:gd name="T100" fmla="*/ 128 w 268"/>
                <a:gd name="T101" fmla="*/ 184 h 269"/>
                <a:gd name="T102" fmla="*/ 110 w 268"/>
                <a:gd name="T103" fmla="*/ 178 h 269"/>
                <a:gd name="T104" fmla="*/ 90 w 268"/>
                <a:gd name="T105" fmla="*/ 157 h 269"/>
                <a:gd name="T106" fmla="*/ 85 w 268"/>
                <a:gd name="T107" fmla="*/ 130 h 269"/>
                <a:gd name="T108" fmla="*/ 92 w 268"/>
                <a:gd name="T109" fmla="*/ 110 h 269"/>
                <a:gd name="T110" fmla="*/ 111 w 268"/>
                <a:gd name="T111" fmla="*/ 90 h 269"/>
                <a:gd name="T112" fmla="*/ 140 w 268"/>
                <a:gd name="T113" fmla="*/ 85 h 269"/>
                <a:gd name="T114" fmla="*/ 159 w 268"/>
                <a:gd name="T115" fmla="*/ 92 h 269"/>
                <a:gd name="T116" fmla="*/ 179 w 268"/>
                <a:gd name="T117" fmla="*/ 111 h 269"/>
                <a:gd name="T118" fmla="*/ 184 w 268"/>
                <a:gd name="T119" fmla="*/ 140 h 269"/>
                <a:gd name="T120" fmla="*/ 178 w 268"/>
                <a:gd name="T121" fmla="*/ 160 h 269"/>
                <a:gd name="T122" fmla="*/ 157 w 268"/>
                <a:gd name="T123" fmla="*/ 179 h 269"/>
                <a:gd name="T124" fmla="*/ 128 w 268"/>
                <a:gd name="T125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269">
                  <a:moveTo>
                    <a:pt x="268" y="126"/>
                  </a:moveTo>
                  <a:lnTo>
                    <a:pt x="268" y="126"/>
                  </a:lnTo>
                  <a:lnTo>
                    <a:pt x="265" y="110"/>
                  </a:lnTo>
                  <a:lnTo>
                    <a:pt x="261" y="96"/>
                  </a:lnTo>
                  <a:lnTo>
                    <a:pt x="261" y="96"/>
                  </a:lnTo>
                  <a:lnTo>
                    <a:pt x="250" y="96"/>
                  </a:lnTo>
                  <a:lnTo>
                    <a:pt x="246" y="94"/>
                  </a:lnTo>
                  <a:lnTo>
                    <a:pt x="240" y="92"/>
                  </a:lnTo>
                  <a:lnTo>
                    <a:pt x="234" y="88"/>
                  </a:lnTo>
                  <a:lnTo>
                    <a:pt x="230" y="80"/>
                  </a:lnTo>
                  <a:lnTo>
                    <a:pt x="227" y="73"/>
                  </a:lnTo>
                  <a:lnTo>
                    <a:pt x="227" y="64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3" y="43"/>
                  </a:lnTo>
                  <a:lnTo>
                    <a:pt x="227" y="38"/>
                  </a:lnTo>
                  <a:lnTo>
                    <a:pt x="221" y="33"/>
                  </a:lnTo>
                  <a:lnTo>
                    <a:pt x="214" y="29"/>
                  </a:lnTo>
                  <a:lnTo>
                    <a:pt x="214" y="29"/>
                  </a:lnTo>
                  <a:lnTo>
                    <a:pt x="210" y="33"/>
                  </a:lnTo>
                  <a:lnTo>
                    <a:pt x="207" y="35"/>
                  </a:lnTo>
                  <a:lnTo>
                    <a:pt x="203" y="37"/>
                  </a:lnTo>
                  <a:lnTo>
                    <a:pt x="199" y="38"/>
                  </a:lnTo>
                  <a:lnTo>
                    <a:pt x="190" y="38"/>
                  </a:lnTo>
                  <a:lnTo>
                    <a:pt x="182" y="35"/>
                  </a:lnTo>
                  <a:lnTo>
                    <a:pt x="174" y="30"/>
                  </a:lnTo>
                  <a:lnTo>
                    <a:pt x="169" y="24"/>
                  </a:lnTo>
                  <a:lnTo>
                    <a:pt x="167" y="20"/>
                  </a:lnTo>
                  <a:lnTo>
                    <a:pt x="166" y="15"/>
                  </a:lnTo>
                  <a:lnTo>
                    <a:pt x="166" y="9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2" y="7"/>
                  </a:lnTo>
                  <a:lnTo>
                    <a:pt x="131" y="12"/>
                  </a:lnTo>
                  <a:lnTo>
                    <a:pt x="129" y="16"/>
                  </a:lnTo>
                  <a:lnTo>
                    <a:pt x="127" y="20"/>
                  </a:lnTo>
                  <a:lnTo>
                    <a:pt x="123" y="22"/>
                  </a:lnTo>
                  <a:lnTo>
                    <a:pt x="119" y="25"/>
                  </a:lnTo>
                  <a:lnTo>
                    <a:pt x="111" y="28"/>
                  </a:lnTo>
                  <a:lnTo>
                    <a:pt x="102" y="28"/>
                  </a:lnTo>
                  <a:lnTo>
                    <a:pt x="93" y="25"/>
                  </a:lnTo>
                  <a:lnTo>
                    <a:pt x="85" y="21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65" y="20"/>
                  </a:lnTo>
                  <a:lnTo>
                    <a:pt x="59" y="24"/>
                  </a:lnTo>
                  <a:lnTo>
                    <a:pt x="56" y="26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9" y="38"/>
                  </a:lnTo>
                  <a:lnTo>
                    <a:pt x="59" y="46"/>
                  </a:lnTo>
                  <a:lnTo>
                    <a:pt x="58" y="54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1" y="69"/>
                  </a:lnTo>
                  <a:lnTo>
                    <a:pt x="30" y="69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13" y="80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11" y="96"/>
                  </a:lnTo>
                  <a:lnTo>
                    <a:pt x="15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4" y="113"/>
                  </a:lnTo>
                  <a:lnTo>
                    <a:pt x="24" y="122"/>
                  </a:lnTo>
                  <a:lnTo>
                    <a:pt x="21" y="130"/>
                  </a:lnTo>
                  <a:lnTo>
                    <a:pt x="17" y="137"/>
                  </a:lnTo>
                  <a:lnTo>
                    <a:pt x="13" y="140"/>
                  </a:lnTo>
                  <a:lnTo>
                    <a:pt x="9" y="143"/>
                  </a:lnTo>
                  <a:lnTo>
                    <a:pt x="5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3" y="160"/>
                  </a:lnTo>
                  <a:lnTo>
                    <a:pt x="7" y="174"/>
                  </a:lnTo>
                  <a:lnTo>
                    <a:pt x="7" y="174"/>
                  </a:lnTo>
                  <a:lnTo>
                    <a:pt x="18" y="174"/>
                  </a:lnTo>
                  <a:lnTo>
                    <a:pt x="24" y="175"/>
                  </a:lnTo>
                  <a:lnTo>
                    <a:pt x="28" y="177"/>
                  </a:lnTo>
                  <a:lnTo>
                    <a:pt x="35" y="182"/>
                  </a:lnTo>
                  <a:lnTo>
                    <a:pt x="39" y="188"/>
                  </a:lnTo>
                  <a:lnTo>
                    <a:pt x="42" y="196"/>
                  </a:lnTo>
                  <a:lnTo>
                    <a:pt x="41" y="205"/>
                  </a:lnTo>
                  <a:lnTo>
                    <a:pt x="38" y="213"/>
                  </a:lnTo>
                  <a:lnTo>
                    <a:pt x="33" y="221"/>
                  </a:lnTo>
                  <a:lnTo>
                    <a:pt x="33" y="221"/>
                  </a:lnTo>
                  <a:lnTo>
                    <a:pt x="37" y="226"/>
                  </a:lnTo>
                  <a:lnTo>
                    <a:pt x="42" y="231"/>
                  </a:lnTo>
                  <a:lnTo>
                    <a:pt x="47" y="237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8" y="237"/>
                  </a:lnTo>
                  <a:lnTo>
                    <a:pt x="62" y="234"/>
                  </a:lnTo>
                  <a:lnTo>
                    <a:pt x="65" y="231"/>
                  </a:lnTo>
                  <a:lnTo>
                    <a:pt x="71" y="231"/>
                  </a:lnTo>
                  <a:lnTo>
                    <a:pt x="79" y="231"/>
                  </a:lnTo>
                  <a:lnTo>
                    <a:pt x="88" y="234"/>
                  </a:lnTo>
                  <a:lnTo>
                    <a:pt x="94" y="238"/>
                  </a:lnTo>
                  <a:lnTo>
                    <a:pt x="101" y="246"/>
                  </a:lnTo>
                  <a:lnTo>
                    <a:pt x="102" y="250"/>
                  </a:lnTo>
                  <a:lnTo>
                    <a:pt x="103" y="255"/>
                  </a:lnTo>
                  <a:lnTo>
                    <a:pt x="103" y="259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136" y="263"/>
                  </a:lnTo>
                  <a:lnTo>
                    <a:pt x="137" y="257"/>
                  </a:lnTo>
                  <a:lnTo>
                    <a:pt x="140" y="254"/>
                  </a:lnTo>
                  <a:lnTo>
                    <a:pt x="143" y="250"/>
                  </a:lnTo>
                  <a:lnTo>
                    <a:pt x="146" y="247"/>
                  </a:lnTo>
                  <a:lnTo>
                    <a:pt x="149" y="244"/>
                  </a:lnTo>
                  <a:lnTo>
                    <a:pt x="158" y="242"/>
                  </a:lnTo>
                  <a:lnTo>
                    <a:pt x="167" y="242"/>
                  </a:lnTo>
                  <a:lnTo>
                    <a:pt x="176" y="244"/>
                  </a:lnTo>
                  <a:lnTo>
                    <a:pt x="184" y="248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204" y="250"/>
                  </a:lnTo>
                  <a:lnTo>
                    <a:pt x="210" y="246"/>
                  </a:lnTo>
                  <a:lnTo>
                    <a:pt x="212" y="243"/>
                  </a:lnTo>
                  <a:lnTo>
                    <a:pt x="214" y="239"/>
                  </a:lnTo>
                  <a:lnTo>
                    <a:pt x="214" y="239"/>
                  </a:lnTo>
                  <a:lnTo>
                    <a:pt x="210" y="231"/>
                  </a:lnTo>
                  <a:lnTo>
                    <a:pt x="209" y="224"/>
                  </a:lnTo>
                  <a:lnTo>
                    <a:pt x="210" y="216"/>
                  </a:lnTo>
                  <a:lnTo>
                    <a:pt x="214" y="209"/>
                  </a:lnTo>
                  <a:lnTo>
                    <a:pt x="221" y="204"/>
                  </a:lnTo>
                  <a:lnTo>
                    <a:pt x="229" y="200"/>
                  </a:lnTo>
                  <a:lnTo>
                    <a:pt x="238" y="200"/>
                  </a:lnTo>
                  <a:lnTo>
                    <a:pt x="250" y="203"/>
                  </a:lnTo>
                  <a:lnTo>
                    <a:pt x="250" y="203"/>
                  </a:lnTo>
                  <a:lnTo>
                    <a:pt x="256" y="190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57" y="173"/>
                  </a:lnTo>
                  <a:lnTo>
                    <a:pt x="254" y="170"/>
                  </a:lnTo>
                  <a:lnTo>
                    <a:pt x="250" y="167"/>
                  </a:lnTo>
                  <a:lnTo>
                    <a:pt x="247" y="163"/>
                  </a:lnTo>
                  <a:lnTo>
                    <a:pt x="244" y="156"/>
                  </a:lnTo>
                  <a:lnTo>
                    <a:pt x="244" y="148"/>
                  </a:lnTo>
                  <a:lnTo>
                    <a:pt x="247" y="140"/>
                  </a:lnTo>
                  <a:lnTo>
                    <a:pt x="251" y="133"/>
                  </a:lnTo>
                  <a:lnTo>
                    <a:pt x="255" y="130"/>
                  </a:lnTo>
                  <a:lnTo>
                    <a:pt x="259" y="128"/>
                  </a:lnTo>
                  <a:lnTo>
                    <a:pt x="263" y="126"/>
                  </a:lnTo>
                  <a:lnTo>
                    <a:pt x="268" y="126"/>
                  </a:lnTo>
                  <a:lnTo>
                    <a:pt x="268" y="126"/>
                  </a:lnTo>
                  <a:close/>
                  <a:moveTo>
                    <a:pt x="128" y="184"/>
                  </a:moveTo>
                  <a:lnTo>
                    <a:pt x="128" y="184"/>
                  </a:lnTo>
                  <a:lnTo>
                    <a:pt x="119" y="182"/>
                  </a:lnTo>
                  <a:lnTo>
                    <a:pt x="110" y="178"/>
                  </a:lnTo>
                  <a:lnTo>
                    <a:pt x="102" y="173"/>
                  </a:lnTo>
                  <a:lnTo>
                    <a:pt x="95" y="166"/>
                  </a:lnTo>
                  <a:lnTo>
                    <a:pt x="90" y="157"/>
                  </a:lnTo>
                  <a:lnTo>
                    <a:pt x="86" y="149"/>
                  </a:lnTo>
                  <a:lnTo>
                    <a:pt x="85" y="139"/>
                  </a:lnTo>
                  <a:lnTo>
                    <a:pt x="85" y="130"/>
                  </a:lnTo>
                  <a:lnTo>
                    <a:pt x="85" y="130"/>
                  </a:lnTo>
                  <a:lnTo>
                    <a:pt x="88" y="119"/>
                  </a:lnTo>
                  <a:lnTo>
                    <a:pt x="92" y="110"/>
                  </a:lnTo>
                  <a:lnTo>
                    <a:pt x="97" y="102"/>
                  </a:lnTo>
                  <a:lnTo>
                    <a:pt x="103" y="96"/>
                  </a:lnTo>
                  <a:lnTo>
                    <a:pt x="111" y="90"/>
                  </a:lnTo>
                  <a:lnTo>
                    <a:pt x="120" y="86"/>
                  </a:lnTo>
                  <a:lnTo>
                    <a:pt x="129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50" y="88"/>
                  </a:lnTo>
                  <a:lnTo>
                    <a:pt x="159" y="92"/>
                  </a:lnTo>
                  <a:lnTo>
                    <a:pt x="167" y="97"/>
                  </a:lnTo>
                  <a:lnTo>
                    <a:pt x="174" y="103"/>
                  </a:lnTo>
                  <a:lnTo>
                    <a:pt x="179" y="111"/>
                  </a:lnTo>
                  <a:lnTo>
                    <a:pt x="182" y="120"/>
                  </a:lnTo>
                  <a:lnTo>
                    <a:pt x="184" y="131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2" y="150"/>
                  </a:lnTo>
                  <a:lnTo>
                    <a:pt x="178" y="160"/>
                  </a:lnTo>
                  <a:lnTo>
                    <a:pt x="173" y="167"/>
                  </a:lnTo>
                  <a:lnTo>
                    <a:pt x="165" y="174"/>
                  </a:lnTo>
                  <a:lnTo>
                    <a:pt x="157" y="179"/>
                  </a:lnTo>
                  <a:lnTo>
                    <a:pt x="148" y="183"/>
                  </a:lnTo>
                  <a:lnTo>
                    <a:pt x="139" y="184"/>
                  </a:lnTo>
                  <a:lnTo>
                    <a:pt x="128" y="184"/>
                  </a:lnTo>
                  <a:lnTo>
                    <a:pt x="128" y="184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9" name="Freeform 11010@|5FFC:0|FBC:0|LFC:0|LBC:16777215"/>
            <p:cNvSpPr/>
            <p:nvPr/>
          </p:nvSpPr>
          <p:spPr bwMode="auto">
            <a:xfrm>
              <a:off x="2073338" y="2667914"/>
              <a:ext cx="127885" cy="178126"/>
            </a:xfrm>
            <a:custGeom>
              <a:avLst/>
              <a:gdLst>
                <a:gd name="T0" fmla="*/ 340 w 340"/>
                <a:gd name="T1" fmla="*/ 178 h 468"/>
                <a:gd name="T2" fmla="*/ 336 w 340"/>
                <a:gd name="T3" fmla="*/ 143 h 468"/>
                <a:gd name="T4" fmla="*/ 327 w 340"/>
                <a:gd name="T5" fmla="*/ 109 h 468"/>
                <a:gd name="T6" fmla="*/ 311 w 340"/>
                <a:gd name="T7" fmla="*/ 79 h 468"/>
                <a:gd name="T8" fmla="*/ 290 w 340"/>
                <a:gd name="T9" fmla="*/ 53 h 468"/>
                <a:gd name="T10" fmla="*/ 265 w 340"/>
                <a:gd name="T11" fmla="*/ 32 h 468"/>
                <a:gd name="T12" fmla="*/ 237 w 340"/>
                <a:gd name="T13" fmla="*/ 15 h 468"/>
                <a:gd name="T14" fmla="*/ 204 w 340"/>
                <a:gd name="T15" fmla="*/ 4 h 468"/>
                <a:gd name="T16" fmla="*/ 170 w 340"/>
                <a:gd name="T17" fmla="*/ 0 h 468"/>
                <a:gd name="T18" fmla="*/ 153 w 340"/>
                <a:gd name="T19" fmla="*/ 2 h 468"/>
                <a:gd name="T20" fmla="*/ 120 w 340"/>
                <a:gd name="T21" fmla="*/ 10 h 468"/>
                <a:gd name="T22" fmla="*/ 89 w 340"/>
                <a:gd name="T23" fmla="*/ 23 h 468"/>
                <a:gd name="T24" fmla="*/ 63 w 340"/>
                <a:gd name="T25" fmla="*/ 41 h 468"/>
                <a:gd name="T26" fmla="*/ 39 w 340"/>
                <a:gd name="T27" fmla="*/ 66 h 468"/>
                <a:gd name="T28" fmla="*/ 21 w 340"/>
                <a:gd name="T29" fmla="*/ 94 h 468"/>
                <a:gd name="T30" fmla="*/ 8 w 340"/>
                <a:gd name="T31" fmla="*/ 126 h 468"/>
                <a:gd name="T32" fmla="*/ 2 w 340"/>
                <a:gd name="T33" fmla="*/ 160 h 468"/>
                <a:gd name="T34" fmla="*/ 0 w 340"/>
                <a:gd name="T35" fmla="*/ 178 h 468"/>
                <a:gd name="T36" fmla="*/ 4 w 340"/>
                <a:gd name="T37" fmla="*/ 213 h 468"/>
                <a:gd name="T38" fmla="*/ 13 w 340"/>
                <a:gd name="T39" fmla="*/ 247 h 468"/>
                <a:gd name="T40" fmla="*/ 29 w 340"/>
                <a:gd name="T41" fmla="*/ 277 h 468"/>
                <a:gd name="T42" fmla="*/ 51 w 340"/>
                <a:gd name="T43" fmla="*/ 305 h 468"/>
                <a:gd name="T44" fmla="*/ 60 w 340"/>
                <a:gd name="T45" fmla="*/ 323 h 468"/>
                <a:gd name="T46" fmla="*/ 76 w 340"/>
                <a:gd name="T47" fmla="*/ 362 h 468"/>
                <a:gd name="T48" fmla="*/ 80 w 340"/>
                <a:gd name="T49" fmla="*/ 384 h 468"/>
                <a:gd name="T50" fmla="*/ 79 w 340"/>
                <a:gd name="T51" fmla="*/ 392 h 468"/>
                <a:gd name="T52" fmla="*/ 79 w 340"/>
                <a:gd name="T53" fmla="*/ 413 h 468"/>
                <a:gd name="T54" fmla="*/ 86 w 340"/>
                <a:gd name="T55" fmla="*/ 434 h 468"/>
                <a:gd name="T56" fmla="*/ 97 w 340"/>
                <a:gd name="T57" fmla="*/ 448 h 468"/>
                <a:gd name="T58" fmla="*/ 103 w 340"/>
                <a:gd name="T59" fmla="*/ 454 h 468"/>
                <a:gd name="T60" fmla="*/ 119 w 340"/>
                <a:gd name="T61" fmla="*/ 461 h 468"/>
                <a:gd name="T62" fmla="*/ 137 w 340"/>
                <a:gd name="T63" fmla="*/ 467 h 468"/>
                <a:gd name="T64" fmla="*/ 162 w 340"/>
                <a:gd name="T65" fmla="*/ 468 h 468"/>
                <a:gd name="T66" fmla="*/ 179 w 340"/>
                <a:gd name="T67" fmla="*/ 468 h 468"/>
                <a:gd name="T68" fmla="*/ 216 w 340"/>
                <a:gd name="T69" fmla="*/ 460 h 468"/>
                <a:gd name="T70" fmla="*/ 235 w 340"/>
                <a:gd name="T71" fmla="*/ 454 h 468"/>
                <a:gd name="T72" fmla="*/ 235 w 340"/>
                <a:gd name="T73" fmla="*/ 454 h 468"/>
                <a:gd name="T74" fmla="*/ 246 w 340"/>
                <a:gd name="T75" fmla="*/ 445 h 468"/>
                <a:gd name="T76" fmla="*/ 256 w 340"/>
                <a:gd name="T77" fmla="*/ 426 h 468"/>
                <a:gd name="T78" fmla="*/ 261 w 340"/>
                <a:gd name="T79" fmla="*/ 408 h 468"/>
                <a:gd name="T80" fmla="*/ 260 w 340"/>
                <a:gd name="T81" fmla="*/ 392 h 468"/>
                <a:gd name="T82" fmla="*/ 259 w 340"/>
                <a:gd name="T83" fmla="*/ 384 h 468"/>
                <a:gd name="T84" fmla="*/ 263 w 340"/>
                <a:gd name="T85" fmla="*/ 362 h 468"/>
                <a:gd name="T86" fmla="*/ 278 w 340"/>
                <a:gd name="T87" fmla="*/ 324 h 468"/>
                <a:gd name="T88" fmla="*/ 286 w 340"/>
                <a:gd name="T89" fmla="*/ 307 h 468"/>
                <a:gd name="T90" fmla="*/ 310 w 340"/>
                <a:gd name="T91" fmla="*/ 280 h 468"/>
                <a:gd name="T92" fmla="*/ 325 w 340"/>
                <a:gd name="T93" fmla="*/ 249 h 468"/>
                <a:gd name="T94" fmla="*/ 336 w 340"/>
                <a:gd name="T95" fmla="*/ 215 h 468"/>
                <a:gd name="T96" fmla="*/ 340 w 340"/>
                <a:gd name="T97" fmla="*/ 17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" h="468">
                  <a:moveTo>
                    <a:pt x="340" y="178"/>
                  </a:moveTo>
                  <a:lnTo>
                    <a:pt x="340" y="178"/>
                  </a:lnTo>
                  <a:lnTo>
                    <a:pt x="338" y="160"/>
                  </a:lnTo>
                  <a:lnTo>
                    <a:pt x="336" y="143"/>
                  </a:lnTo>
                  <a:lnTo>
                    <a:pt x="332" y="126"/>
                  </a:lnTo>
                  <a:lnTo>
                    <a:pt x="327" y="109"/>
                  </a:lnTo>
                  <a:lnTo>
                    <a:pt x="319" y="94"/>
                  </a:lnTo>
                  <a:lnTo>
                    <a:pt x="311" y="79"/>
                  </a:lnTo>
                  <a:lnTo>
                    <a:pt x="301" y="66"/>
                  </a:lnTo>
                  <a:lnTo>
                    <a:pt x="290" y="53"/>
                  </a:lnTo>
                  <a:lnTo>
                    <a:pt x="278" y="41"/>
                  </a:lnTo>
                  <a:lnTo>
                    <a:pt x="265" y="32"/>
                  </a:lnTo>
                  <a:lnTo>
                    <a:pt x="251" y="23"/>
                  </a:lnTo>
                  <a:lnTo>
                    <a:pt x="237" y="15"/>
                  </a:lnTo>
                  <a:lnTo>
                    <a:pt x="221" y="10"/>
                  </a:lnTo>
                  <a:lnTo>
                    <a:pt x="204" y="4"/>
                  </a:lnTo>
                  <a:lnTo>
                    <a:pt x="187" y="2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53" y="2"/>
                  </a:lnTo>
                  <a:lnTo>
                    <a:pt x="136" y="4"/>
                  </a:lnTo>
                  <a:lnTo>
                    <a:pt x="120" y="10"/>
                  </a:lnTo>
                  <a:lnTo>
                    <a:pt x="105" y="15"/>
                  </a:lnTo>
                  <a:lnTo>
                    <a:pt x="89" y="23"/>
                  </a:lnTo>
                  <a:lnTo>
                    <a:pt x="76" y="32"/>
                  </a:lnTo>
                  <a:lnTo>
                    <a:pt x="63" y="41"/>
                  </a:lnTo>
                  <a:lnTo>
                    <a:pt x="50" y="53"/>
                  </a:lnTo>
                  <a:lnTo>
                    <a:pt x="39" y="66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5" y="109"/>
                  </a:lnTo>
                  <a:lnTo>
                    <a:pt x="8" y="126"/>
                  </a:lnTo>
                  <a:lnTo>
                    <a:pt x="4" y="143"/>
                  </a:lnTo>
                  <a:lnTo>
                    <a:pt x="2" y="16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96"/>
                  </a:lnTo>
                  <a:lnTo>
                    <a:pt x="4" y="213"/>
                  </a:lnTo>
                  <a:lnTo>
                    <a:pt x="8" y="230"/>
                  </a:lnTo>
                  <a:lnTo>
                    <a:pt x="13" y="247"/>
                  </a:lnTo>
                  <a:lnTo>
                    <a:pt x="21" y="263"/>
                  </a:lnTo>
                  <a:lnTo>
                    <a:pt x="29" y="277"/>
                  </a:lnTo>
                  <a:lnTo>
                    <a:pt x="39" y="292"/>
                  </a:lnTo>
                  <a:lnTo>
                    <a:pt x="51" y="305"/>
                  </a:lnTo>
                  <a:lnTo>
                    <a:pt x="51" y="305"/>
                  </a:lnTo>
                  <a:lnTo>
                    <a:pt x="60" y="323"/>
                  </a:lnTo>
                  <a:lnTo>
                    <a:pt x="67" y="337"/>
                  </a:lnTo>
                  <a:lnTo>
                    <a:pt x="76" y="362"/>
                  </a:lnTo>
                  <a:lnTo>
                    <a:pt x="80" y="378"/>
                  </a:lnTo>
                  <a:lnTo>
                    <a:pt x="80" y="384"/>
                  </a:lnTo>
                  <a:lnTo>
                    <a:pt x="80" y="384"/>
                  </a:lnTo>
                  <a:lnTo>
                    <a:pt x="79" y="392"/>
                  </a:lnTo>
                  <a:lnTo>
                    <a:pt x="79" y="400"/>
                  </a:lnTo>
                  <a:lnTo>
                    <a:pt x="79" y="413"/>
                  </a:lnTo>
                  <a:lnTo>
                    <a:pt x="83" y="425"/>
                  </a:lnTo>
                  <a:lnTo>
                    <a:pt x="86" y="434"/>
                  </a:lnTo>
                  <a:lnTo>
                    <a:pt x="92" y="442"/>
                  </a:lnTo>
                  <a:lnTo>
                    <a:pt x="97" y="448"/>
                  </a:lnTo>
                  <a:lnTo>
                    <a:pt x="103" y="454"/>
                  </a:lnTo>
                  <a:lnTo>
                    <a:pt x="103" y="454"/>
                  </a:lnTo>
                  <a:lnTo>
                    <a:pt x="107" y="456"/>
                  </a:lnTo>
                  <a:lnTo>
                    <a:pt x="119" y="461"/>
                  </a:lnTo>
                  <a:lnTo>
                    <a:pt x="127" y="464"/>
                  </a:lnTo>
                  <a:lnTo>
                    <a:pt x="137" y="467"/>
                  </a:lnTo>
                  <a:lnTo>
                    <a:pt x="149" y="468"/>
                  </a:lnTo>
                  <a:lnTo>
                    <a:pt x="162" y="468"/>
                  </a:lnTo>
                  <a:lnTo>
                    <a:pt x="162" y="468"/>
                  </a:lnTo>
                  <a:lnTo>
                    <a:pt x="179" y="468"/>
                  </a:lnTo>
                  <a:lnTo>
                    <a:pt x="197" y="465"/>
                  </a:lnTo>
                  <a:lnTo>
                    <a:pt x="216" y="460"/>
                  </a:lnTo>
                  <a:lnTo>
                    <a:pt x="234" y="455"/>
                  </a:lnTo>
                  <a:lnTo>
                    <a:pt x="235" y="454"/>
                  </a:lnTo>
                  <a:lnTo>
                    <a:pt x="235" y="454"/>
                  </a:lnTo>
                  <a:lnTo>
                    <a:pt x="235" y="454"/>
                  </a:lnTo>
                  <a:lnTo>
                    <a:pt x="241" y="450"/>
                  </a:lnTo>
                  <a:lnTo>
                    <a:pt x="246" y="445"/>
                  </a:lnTo>
                  <a:lnTo>
                    <a:pt x="251" y="437"/>
                  </a:lnTo>
                  <a:lnTo>
                    <a:pt x="256" y="426"/>
                  </a:lnTo>
                  <a:lnTo>
                    <a:pt x="260" y="414"/>
                  </a:lnTo>
                  <a:lnTo>
                    <a:pt x="261" y="408"/>
                  </a:lnTo>
                  <a:lnTo>
                    <a:pt x="261" y="400"/>
                  </a:lnTo>
                  <a:lnTo>
                    <a:pt x="260" y="392"/>
                  </a:lnTo>
                  <a:lnTo>
                    <a:pt x="259" y="384"/>
                  </a:lnTo>
                  <a:lnTo>
                    <a:pt x="259" y="384"/>
                  </a:lnTo>
                  <a:lnTo>
                    <a:pt x="260" y="378"/>
                  </a:lnTo>
                  <a:lnTo>
                    <a:pt x="263" y="362"/>
                  </a:lnTo>
                  <a:lnTo>
                    <a:pt x="272" y="339"/>
                  </a:lnTo>
                  <a:lnTo>
                    <a:pt x="278" y="324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98" y="294"/>
                  </a:lnTo>
                  <a:lnTo>
                    <a:pt x="310" y="280"/>
                  </a:lnTo>
                  <a:lnTo>
                    <a:pt x="318" y="264"/>
                  </a:lnTo>
                  <a:lnTo>
                    <a:pt x="325" y="249"/>
                  </a:lnTo>
                  <a:lnTo>
                    <a:pt x="332" y="232"/>
                  </a:lnTo>
                  <a:lnTo>
                    <a:pt x="336" y="215"/>
                  </a:lnTo>
                  <a:lnTo>
                    <a:pt x="338" y="196"/>
                  </a:lnTo>
                  <a:lnTo>
                    <a:pt x="340" y="178"/>
                  </a:lnTo>
                  <a:lnTo>
                    <a:pt x="340" y="178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40" name="Freeform 11011@|5FFC:0|FBC:0|LFC:0|LBC:16777215"/>
            <p:cNvSpPr/>
            <p:nvPr/>
          </p:nvSpPr>
          <p:spPr bwMode="auto">
            <a:xfrm>
              <a:off x="2117489" y="2853652"/>
              <a:ext cx="39583" cy="31971"/>
            </a:xfrm>
            <a:custGeom>
              <a:avLst/>
              <a:gdLst>
                <a:gd name="T0" fmla="*/ 51 w 104"/>
                <a:gd name="T1" fmla="*/ 9 h 85"/>
                <a:gd name="T2" fmla="*/ 51 w 104"/>
                <a:gd name="T3" fmla="*/ 9 h 85"/>
                <a:gd name="T4" fmla="*/ 39 w 104"/>
                <a:gd name="T5" fmla="*/ 9 h 85"/>
                <a:gd name="T6" fmla="*/ 27 w 104"/>
                <a:gd name="T7" fmla="*/ 7 h 85"/>
                <a:gd name="T8" fmla="*/ 15 w 104"/>
                <a:gd name="T9" fmla="*/ 5 h 85"/>
                <a:gd name="T10" fmla="*/ 5 w 104"/>
                <a:gd name="T11" fmla="*/ 2 h 85"/>
                <a:gd name="T12" fmla="*/ 0 w 104"/>
                <a:gd name="T13" fmla="*/ 0 h 85"/>
                <a:gd name="T14" fmla="*/ 5 w 104"/>
                <a:gd name="T15" fmla="*/ 60 h 85"/>
                <a:gd name="T16" fmla="*/ 34 w 104"/>
                <a:gd name="T17" fmla="*/ 85 h 85"/>
                <a:gd name="T18" fmla="*/ 68 w 104"/>
                <a:gd name="T19" fmla="*/ 85 h 85"/>
                <a:gd name="T20" fmla="*/ 98 w 104"/>
                <a:gd name="T21" fmla="*/ 58 h 85"/>
                <a:gd name="T22" fmla="*/ 104 w 104"/>
                <a:gd name="T23" fmla="*/ 0 h 85"/>
                <a:gd name="T24" fmla="*/ 98 w 104"/>
                <a:gd name="T25" fmla="*/ 2 h 85"/>
                <a:gd name="T26" fmla="*/ 98 w 104"/>
                <a:gd name="T27" fmla="*/ 2 h 85"/>
                <a:gd name="T28" fmla="*/ 85 w 104"/>
                <a:gd name="T29" fmla="*/ 5 h 85"/>
                <a:gd name="T30" fmla="*/ 69 w 104"/>
                <a:gd name="T31" fmla="*/ 7 h 85"/>
                <a:gd name="T32" fmla="*/ 51 w 104"/>
                <a:gd name="T33" fmla="*/ 9 h 85"/>
                <a:gd name="T34" fmla="*/ 51 w 104"/>
                <a:gd name="T35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85">
                  <a:moveTo>
                    <a:pt x="51" y="9"/>
                  </a:moveTo>
                  <a:lnTo>
                    <a:pt x="51" y="9"/>
                  </a:lnTo>
                  <a:lnTo>
                    <a:pt x="39" y="9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5" y="60"/>
                  </a:lnTo>
                  <a:lnTo>
                    <a:pt x="34" y="85"/>
                  </a:lnTo>
                  <a:lnTo>
                    <a:pt x="68" y="85"/>
                  </a:lnTo>
                  <a:lnTo>
                    <a:pt x="98" y="58"/>
                  </a:lnTo>
                  <a:lnTo>
                    <a:pt x="104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5" y="5"/>
                  </a:lnTo>
                  <a:lnTo>
                    <a:pt x="69" y="7"/>
                  </a:lnTo>
                  <a:lnTo>
                    <a:pt x="51" y="9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41" name="Freeform 11012@|5FFC:0|FBC:0|LFC:0|LBC:16777215"/>
            <p:cNvSpPr/>
            <p:nvPr/>
          </p:nvSpPr>
          <p:spPr bwMode="auto">
            <a:xfrm>
              <a:off x="2009396" y="2739469"/>
              <a:ext cx="25882" cy="16747"/>
            </a:xfrm>
            <a:custGeom>
              <a:avLst/>
              <a:gdLst>
                <a:gd name="T0" fmla="*/ 67 w 67"/>
                <a:gd name="T1" fmla="*/ 0 h 47"/>
                <a:gd name="T2" fmla="*/ 0 w 67"/>
                <a:gd name="T3" fmla="*/ 0 h 47"/>
                <a:gd name="T4" fmla="*/ 0 w 67"/>
                <a:gd name="T5" fmla="*/ 47 h 47"/>
                <a:gd name="T6" fmla="*/ 67 w 67"/>
                <a:gd name="T7" fmla="*/ 47 h 47"/>
                <a:gd name="T8" fmla="*/ 67 w 67"/>
                <a:gd name="T9" fmla="*/ 47 h 47"/>
                <a:gd name="T10" fmla="*/ 66 w 67"/>
                <a:gd name="T11" fmla="*/ 35 h 47"/>
                <a:gd name="T12" fmla="*/ 64 w 67"/>
                <a:gd name="T13" fmla="*/ 24 h 47"/>
                <a:gd name="T14" fmla="*/ 64 w 67"/>
                <a:gd name="T15" fmla="*/ 24 h 47"/>
                <a:gd name="T16" fmla="*/ 66 w 67"/>
                <a:gd name="T17" fmla="*/ 12 h 47"/>
                <a:gd name="T18" fmla="*/ 67 w 67"/>
                <a:gd name="T19" fmla="*/ 0 h 47"/>
                <a:gd name="T20" fmla="*/ 67 w 6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7">
                  <a:moveTo>
                    <a:pt x="67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6" y="35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12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42" name="Freeform 11013@|5FFC:0|FBC:0|LFC:0|LBC:16777215"/>
            <p:cNvSpPr/>
            <p:nvPr/>
          </p:nvSpPr>
          <p:spPr bwMode="auto">
            <a:xfrm>
              <a:off x="2239284" y="2739469"/>
              <a:ext cx="25882" cy="16747"/>
            </a:xfrm>
            <a:custGeom>
              <a:avLst/>
              <a:gdLst>
                <a:gd name="T0" fmla="*/ 0 w 68"/>
                <a:gd name="T1" fmla="*/ 47 h 47"/>
                <a:gd name="T2" fmla="*/ 68 w 68"/>
                <a:gd name="T3" fmla="*/ 47 h 47"/>
                <a:gd name="T4" fmla="*/ 68 w 68"/>
                <a:gd name="T5" fmla="*/ 0 h 47"/>
                <a:gd name="T6" fmla="*/ 0 w 68"/>
                <a:gd name="T7" fmla="*/ 0 h 47"/>
                <a:gd name="T8" fmla="*/ 0 w 68"/>
                <a:gd name="T9" fmla="*/ 0 h 47"/>
                <a:gd name="T10" fmla="*/ 1 w 68"/>
                <a:gd name="T11" fmla="*/ 12 h 47"/>
                <a:gd name="T12" fmla="*/ 3 w 68"/>
                <a:gd name="T13" fmla="*/ 24 h 47"/>
                <a:gd name="T14" fmla="*/ 3 w 68"/>
                <a:gd name="T15" fmla="*/ 24 h 47"/>
                <a:gd name="T16" fmla="*/ 1 w 68"/>
                <a:gd name="T17" fmla="*/ 35 h 47"/>
                <a:gd name="T18" fmla="*/ 0 w 68"/>
                <a:gd name="T19" fmla="*/ 47 h 47"/>
                <a:gd name="T20" fmla="*/ 0 w 68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47">
                  <a:moveTo>
                    <a:pt x="0" y="47"/>
                  </a:moveTo>
                  <a:lnTo>
                    <a:pt x="68" y="4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35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43" name="Freeform 11014@|5FFC:0|FBC:0|LFC:0|LBC:16777215"/>
            <p:cNvSpPr/>
            <p:nvPr/>
          </p:nvSpPr>
          <p:spPr bwMode="auto">
            <a:xfrm>
              <a:off x="2134236" y="2616151"/>
              <a:ext cx="18269" cy="28926"/>
            </a:xfrm>
            <a:custGeom>
              <a:avLst/>
              <a:gdLst>
                <a:gd name="T0" fmla="*/ 47 w 47"/>
                <a:gd name="T1" fmla="*/ 77 h 77"/>
                <a:gd name="T2" fmla="*/ 47 w 47"/>
                <a:gd name="T3" fmla="*/ 0 h 77"/>
                <a:gd name="T4" fmla="*/ 0 w 47"/>
                <a:gd name="T5" fmla="*/ 0 h 77"/>
                <a:gd name="T6" fmla="*/ 0 w 47"/>
                <a:gd name="T7" fmla="*/ 73 h 77"/>
                <a:gd name="T8" fmla="*/ 0 w 47"/>
                <a:gd name="T9" fmla="*/ 73 h 77"/>
                <a:gd name="T10" fmla="*/ 8 w 47"/>
                <a:gd name="T11" fmla="*/ 73 h 77"/>
                <a:gd name="T12" fmla="*/ 8 w 47"/>
                <a:gd name="T13" fmla="*/ 73 h 77"/>
                <a:gd name="T14" fmla="*/ 28 w 47"/>
                <a:gd name="T15" fmla="*/ 74 h 77"/>
                <a:gd name="T16" fmla="*/ 47 w 47"/>
                <a:gd name="T17" fmla="*/ 77 h 77"/>
                <a:gd name="T18" fmla="*/ 47 w 47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77">
                  <a:moveTo>
                    <a:pt x="47" y="7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28" y="74"/>
                  </a:lnTo>
                  <a:lnTo>
                    <a:pt x="47" y="77"/>
                  </a:lnTo>
                  <a:lnTo>
                    <a:pt x="47" y="77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44" name="Freeform 11015@|5FFC:0|FBC:0|LFC:0|LBC:16777215"/>
            <p:cNvSpPr/>
            <p:nvPr/>
          </p:nvSpPr>
          <p:spPr bwMode="auto">
            <a:xfrm>
              <a:off x="2036800" y="2651168"/>
              <a:ext cx="33494" cy="31971"/>
            </a:xfrm>
            <a:custGeom>
              <a:avLst/>
              <a:gdLst>
                <a:gd name="T0" fmla="*/ 84 w 84"/>
                <a:gd name="T1" fmla="*/ 51 h 85"/>
                <a:gd name="T2" fmla="*/ 33 w 84"/>
                <a:gd name="T3" fmla="*/ 0 h 85"/>
                <a:gd name="T4" fmla="*/ 0 w 84"/>
                <a:gd name="T5" fmla="*/ 33 h 85"/>
                <a:gd name="T6" fmla="*/ 52 w 84"/>
                <a:gd name="T7" fmla="*/ 85 h 85"/>
                <a:gd name="T8" fmla="*/ 52 w 84"/>
                <a:gd name="T9" fmla="*/ 85 h 85"/>
                <a:gd name="T10" fmla="*/ 67 w 84"/>
                <a:gd name="T11" fmla="*/ 67 h 85"/>
                <a:gd name="T12" fmla="*/ 84 w 84"/>
                <a:gd name="T13" fmla="*/ 51 h 85"/>
                <a:gd name="T14" fmla="*/ 84 w 84"/>
                <a:gd name="T15" fmla="*/ 5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5">
                  <a:moveTo>
                    <a:pt x="84" y="51"/>
                  </a:moveTo>
                  <a:lnTo>
                    <a:pt x="33" y="0"/>
                  </a:lnTo>
                  <a:lnTo>
                    <a:pt x="0" y="33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67" y="67"/>
                  </a:lnTo>
                  <a:lnTo>
                    <a:pt x="84" y="51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45" name="Freeform 11016@|5FFC:0|FBC:0|LFC:0|LBC:16777215"/>
            <p:cNvSpPr/>
            <p:nvPr/>
          </p:nvSpPr>
          <p:spPr bwMode="auto">
            <a:xfrm>
              <a:off x="2202746" y="2651168"/>
              <a:ext cx="31971" cy="30449"/>
            </a:xfrm>
            <a:custGeom>
              <a:avLst/>
              <a:gdLst>
                <a:gd name="T0" fmla="*/ 32 w 81"/>
                <a:gd name="T1" fmla="*/ 81 h 81"/>
                <a:gd name="T2" fmla="*/ 81 w 81"/>
                <a:gd name="T3" fmla="*/ 33 h 81"/>
                <a:gd name="T4" fmla="*/ 47 w 81"/>
                <a:gd name="T5" fmla="*/ 0 h 81"/>
                <a:gd name="T6" fmla="*/ 0 w 81"/>
                <a:gd name="T7" fmla="*/ 47 h 81"/>
                <a:gd name="T8" fmla="*/ 0 w 81"/>
                <a:gd name="T9" fmla="*/ 47 h 81"/>
                <a:gd name="T10" fmla="*/ 17 w 81"/>
                <a:gd name="T11" fmla="*/ 63 h 81"/>
                <a:gd name="T12" fmla="*/ 32 w 81"/>
                <a:gd name="T13" fmla="*/ 81 h 81"/>
                <a:gd name="T14" fmla="*/ 32 w 81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81">
                  <a:moveTo>
                    <a:pt x="32" y="81"/>
                  </a:moveTo>
                  <a:lnTo>
                    <a:pt x="81" y="33"/>
                  </a:lnTo>
                  <a:lnTo>
                    <a:pt x="4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7" y="63"/>
                  </a:lnTo>
                  <a:lnTo>
                    <a:pt x="32" y="81"/>
                  </a:lnTo>
                  <a:lnTo>
                    <a:pt x="32" y="81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22544" name="Freeform 2890"/>
          <p:cNvSpPr>
            <a:spLocks noEditPoints="1" noChangeArrowheads="1"/>
          </p:cNvSpPr>
          <p:nvPr/>
        </p:nvSpPr>
        <p:spPr bwMode="auto">
          <a:xfrm>
            <a:off x="9080500" y="3009900"/>
            <a:ext cx="350838" cy="288925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3C3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545" name="Freeform 2890"/>
          <p:cNvSpPr>
            <a:spLocks noEditPoints="1" noChangeArrowheads="1"/>
          </p:cNvSpPr>
          <p:nvPr/>
        </p:nvSpPr>
        <p:spPr bwMode="auto">
          <a:xfrm flipH="1">
            <a:off x="8697913" y="2933700"/>
            <a:ext cx="350837" cy="287338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3C3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22546" name="组合 47"/>
          <p:cNvGrpSpPr/>
          <p:nvPr/>
        </p:nvGrpSpPr>
        <p:grpSpPr bwMode="auto">
          <a:xfrm>
            <a:off x="1081088" y="4370388"/>
            <a:ext cx="2338387" cy="1087437"/>
            <a:chOff x="1284058" y="4491080"/>
            <a:chExt cx="2338080" cy="1088296"/>
          </a:xfrm>
        </p:grpSpPr>
        <p:sp>
          <p:nvSpPr>
            <p:cNvPr id="22547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284058" y="4491080"/>
              <a:ext cx="2338080" cy="24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Keywords</a:t>
              </a:r>
              <a:endPara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2548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1384263" cy="73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Add your words here,according to your need to draw the text box size</a:t>
              </a:r>
              <a:endPara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22549" name="组合 50"/>
          <p:cNvGrpSpPr/>
          <p:nvPr/>
        </p:nvGrpSpPr>
        <p:grpSpPr bwMode="auto">
          <a:xfrm>
            <a:off x="2957513" y="4370388"/>
            <a:ext cx="2338387" cy="1087437"/>
            <a:chOff x="1284058" y="4491080"/>
            <a:chExt cx="2338080" cy="1088296"/>
          </a:xfrm>
        </p:grpSpPr>
        <p:sp>
          <p:nvSpPr>
            <p:cNvPr id="22550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284058" y="4491080"/>
              <a:ext cx="2338080" cy="24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Keywords</a:t>
              </a:r>
              <a:endPara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2551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1384263" cy="73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Add your words here,according to your need to draw the text box size</a:t>
              </a:r>
              <a:endPara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22552" name="组合 53"/>
          <p:cNvGrpSpPr/>
          <p:nvPr/>
        </p:nvGrpSpPr>
        <p:grpSpPr bwMode="auto">
          <a:xfrm>
            <a:off x="4833938" y="4370388"/>
            <a:ext cx="2338387" cy="1087437"/>
            <a:chOff x="1284058" y="4491080"/>
            <a:chExt cx="2338080" cy="1088296"/>
          </a:xfrm>
        </p:grpSpPr>
        <p:sp>
          <p:nvSpPr>
            <p:cNvPr id="22553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284058" y="4491080"/>
              <a:ext cx="2338080" cy="24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Keywords</a:t>
              </a:r>
              <a:endPara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2554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1384263" cy="73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Add your words here,according to your need to draw the text box size</a:t>
              </a:r>
              <a:endPara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22555" name="组合 56"/>
          <p:cNvGrpSpPr/>
          <p:nvPr/>
        </p:nvGrpSpPr>
        <p:grpSpPr bwMode="auto">
          <a:xfrm>
            <a:off x="6673850" y="4370388"/>
            <a:ext cx="2338388" cy="1087437"/>
            <a:chOff x="1284058" y="4491080"/>
            <a:chExt cx="2338080" cy="1088296"/>
          </a:xfrm>
        </p:grpSpPr>
        <p:sp>
          <p:nvSpPr>
            <p:cNvPr id="22556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284058" y="4491080"/>
              <a:ext cx="2338080" cy="24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Keywords</a:t>
              </a:r>
              <a:endPara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2557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1384263" cy="73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Add your words here,according to your need to draw the text box size</a:t>
              </a:r>
              <a:endPara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22558" name="组合 59"/>
          <p:cNvGrpSpPr/>
          <p:nvPr/>
        </p:nvGrpSpPr>
        <p:grpSpPr bwMode="auto">
          <a:xfrm>
            <a:off x="8516938" y="4370388"/>
            <a:ext cx="2338387" cy="1087437"/>
            <a:chOff x="1284058" y="4491080"/>
            <a:chExt cx="2338080" cy="1088296"/>
          </a:xfrm>
        </p:grpSpPr>
        <p:sp>
          <p:nvSpPr>
            <p:cNvPr id="22559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284058" y="4491080"/>
              <a:ext cx="2338080" cy="24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Keywords</a:t>
              </a:r>
              <a:endPara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2560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1384263" cy="73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Add your words here,according to your need to draw the text box size</a:t>
              </a:r>
              <a:endPara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432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pitchFamily="2" charset="-122"/>
            </a:endParaRPr>
          </a:p>
        </p:txBody>
      </p:sp>
      <p:sp>
        <p:nvSpPr>
          <p:cNvPr id="3" name="Title 20"/>
          <p:cNvSpPr txBox="1"/>
          <p:nvPr/>
        </p:nvSpPr>
        <p:spPr>
          <a:xfrm>
            <a:off x="8026400" y="2060575"/>
            <a:ext cx="868363" cy="723900"/>
          </a:xfrm>
          <a:prstGeom prst="rect">
            <a:avLst/>
          </a:prstGeom>
        </p:spPr>
        <p:txBody>
          <a:bodyPr lIns="45714" tIns="22857" rIns="45714" bIns="22857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rPr>
              <a:t>03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itle 20"/>
          <p:cNvSpPr txBox="1"/>
          <p:nvPr/>
        </p:nvSpPr>
        <p:spPr>
          <a:xfrm>
            <a:off x="8023225" y="4200525"/>
            <a:ext cx="866775" cy="723900"/>
          </a:xfrm>
          <a:prstGeom prst="rect">
            <a:avLst/>
          </a:prstGeom>
        </p:spPr>
        <p:txBody>
          <a:bodyPr lIns="45714" tIns="22857" rIns="45714" bIns="22857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rPr>
              <a:t>04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"/>
          <p:cNvSpPr>
            <a:spLocks noChangeArrowheads="1"/>
          </p:cNvSpPr>
          <p:nvPr/>
        </p:nvSpPr>
        <p:spPr bwMode="auto">
          <a:xfrm>
            <a:off x="1439863" y="1314450"/>
            <a:ext cx="1196975" cy="7197725"/>
          </a:xfrm>
          <a:custGeom>
            <a:avLst/>
            <a:gdLst>
              <a:gd name="T0" fmla="*/ 3267 w 4318"/>
              <a:gd name="T1" fmla="*/ 25661 h 25939"/>
              <a:gd name="T2" fmla="*/ 3188 w 4318"/>
              <a:gd name="T3" fmla="*/ 0 h 25939"/>
              <a:gd name="T4" fmla="*/ 3010 w 4318"/>
              <a:gd name="T5" fmla="*/ 1763 h 25939"/>
              <a:gd name="T6" fmla="*/ 1208 w 4318"/>
              <a:gd name="T7" fmla="*/ 99 h 25939"/>
              <a:gd name="T8" fmla="*/ 1030 w 4318"/>
              <a:gd name="T9" fmla="*/ 3842 h 25939"/>
              <a:gd name="T10" fmla="*/ 0 w 4318"/>
              <a:gd name="T11" fmla="*/ 25859 h 25939"/>
              <a:gd name="T12" fmla="*/ 1208 w 4318"/>
              <a:gd name="T13" fmla="*/ 24295 h 25939"/>
              <a:gd name="T14" fmla="*/ 3108 w 4318"/>
              <a:gd name="T15" fmla="*/ 25859 h 25939"/>
              <a:gd name="T16" fmla="*/ 4217 w 4318"/>
              <a:gd name="T17" fmla="*/ 25760 h 25939"/>
              <a:gd name="T18" fmla="*/ 3108 w 4318"/>
              <a:gd name="T19" fmla="*/ 2040 h 25939"/>
              <a:gd name="T20" fmla="*/ 1208 w 4318"/>
              <a:gd name="T21" fmla="*/ 2990 h 25939"/>
              <a:gd name="T22" fmla="*/ 3108 w 4318"/>
              <a:gd name="T23" fmla="*/ 23939 h 25939"/>
              <a:gd name="T24" fmla="*/ 1208 w 4318"/>
              <a:gd name="T25" fmla="*/ 22988 h 25939"/>
              <a:gd name="T26" fmla="*/ 3108 w 4318"/>
              <a:gd name="T27" fmla="*/ 23939 h 25939"/>
              <a:gd name="T28" fmla="*/ 1307 w 4318"/>
              <a:gd name="T29" fmla="*/ 22730 h 25939"/>
              <a:gd name="T30" fmla="*/ 3010 w 4318"/>
              <a:gd name="T31" fmla="*/ 21602 h 25939"/>
              <a:gd name="T32" fmla="*/ 3108 w 4318"/>
              <a:gd name="T33" fmla="*/ 21325 h 25939"/>
              <a:gd name="T34" fmla="*/ 1208 w 4318"/>
              <a:gd name="T35" fmla="*/ 20374 h 25939"/>
              <a:gd name="T36" fmla="*/ 3108 w 4318"/>
              <a:gd name="T37" fmla="*/ 21325 h 25939"/>
              <a:gd name="T38" fmla="*/ 1307 w 4318"/>
              <a:gd name="T39" fmla="*/ 20097 h 25939"/>
              <a:gd name="T40" fmla="*/ 3010 w 4318"/>
              <a:gd name="T41" fmla="*/ 18968 h 25939"/>
              <a:gd name="T42" fmla="*/ 3108 w 4318"/>
              <a:gd name="T43" fmla="*/ 18711 h 25939"/>
              <a:gd name="T44" fmla="*/ 1208 w 4318"/>
              <a:gd name="T45" fmla="*/ 17761 h 25939"/>
              <a:gd name="T46" fmla="*/ 3108 w 4318"/>
              <a:gd name="T47" fmla="*/ 18711 h 25939"/>
              <a:gd name="T48" fmla="*/ 1307 w 4318"/>
              <a:gd name="T49" fmla="*/ 17483 h 25939"/>
              <a:gd name="T50" fmla="*/ 3010 w 4318"/>
              <a:gd name="T51" fmla="*/ 16355 h 25939"/>
              <a:gd name="T52" fmla="*/ 3108 w 4318"/>
              <a:gd name="T53" fmla="*/ 16077 h 25939"/>
              <a:gd name="T54" fmla="*/ 1208 w 4318"/>
              <a:gd name="T55" fmla="*/ 15127 h 25939"/>
              <a:gd name="T56" fmla="*/ 3108 w 4318"/>
              <a:gd name="T57" fmla="*/ 16077 h 25939"/>
              <a:gd name="T58" fmla="*/ 1307 w 4318"/>
              <a:gd name="T59" fmla="*/ 14870 h 25939"/>
              <a:gd name="T60" fmla="*/ 3010 w 4318"/>
              <a:gd name="T61" fmla="*/ 13741 h 25939"/>
              <a:gd name="T62" fmla="*/ 3108 w 4318"/>
              <a:gd name="T63" fmla="*/ 13464 h 25939"/>
              <a:gd name="T64" fmla="*/ 1208 w 4318"/>
              <a:gd name="T65" fmla="*/ 12514 h 25939"/>
              <a:gd name="T66" fmla="*/ 3108 w 4318"/>
              <a:gd name="T67" fmla="*/ 13464 h 25939"/>
              <a:gd name="T68" fmla="*/ 1307 w 4318"/>
              <a:gd name="T69" fmla="*/ 12257 h 25939"/>
              <a:gd name="T70" fmla="*/ 3010 w 4318"/>
              <a:gd name="T71" fmla="*/ 11109 h 25939"/>
              <a:gd name="T72" fmla="*/ 3108 w 4318"/>
              <a:gd name="T73" fmla="*/ 10851 h 25939"/>
              <a:gd name="T74" fmla="*/ 1208 w 4318"/>
              <a:gd name="T75" fmla="*/ 9900 h 25939"/>
              <a:gd name="T76" fmla="*/ 3108 w 4318"/>
              <a:gd name="T77" fmla="*/ 10851 h 25939"/>
              <a:gd name="T78" fmla="*/ 1307 w 4318"/>
              <a:gd name="T79" fmla="*/ 9624 h 25939"/>
              <a:gd name="T80" fmla="*/ 3010 w 4318"/>
              <a:gd name="T81" fmla="*/ 8495 h 25939"/>
              <a:gd name="T82" fmla="*/ 3108 w 4318"/>
              <a:gd name="T83" fmla="*/ 8237 h 25939"/>
              <a:gd name="T84" fmla="*/ 1208 w 4318"/>
              <a:gd name="T85" fmla="*/ 7287 h 25939"/>
              <a:gd name="T86" fmla="*/ 3108 w 4318"/>
              <a:gd name="T87" fmla="*/ 8237 h 25939"/>
              <a:gd name="T88" fmla="*/ 1307 w 4318"/>
              <a:gd name="T89" fmla="*/ 7010 h 25939"/>
              <a:gd name="T90" fmla="*/ 3010 w 4318"/>
              <a:gd name="T91" fmla="*/ 5881 h 25939"/>
              <a:gd name="T92" fmla="*/ 3108 w 4318"/>
              <a:gd name="T93" fmla="*/ 5604 h 25939"/>
              <a:gd name="T94" fmla="*/ 1208 w 4318"/>
              <a:gd name="T95" fmla="*/ 4653 h 25939"/>
              <a:gd name="T96" fmla="*/ 3108 w 4318"/>
              <a:gd name="T97" fmla="*/ 5604 h 25939"/>
              <a:gd name="T98" fmla="*/ 1307 w 4318"/>
              <a:gd name="T99" fmla="*/ 4396 h 25939"/>
              <a:gd name="T100" fmla="*/ 1307 w 4318"/>
              <a:gd name="T101" fmla="*/ 3267 h 25939"/>
              <a:gd name="T102" fmla="*/ 3108 w 4318"/>
              <a:gd name="T103" fmla="*/ 4297 h 25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318" h="25939">
                <a:moveTo>
                  <a:pt x="4217" y="25760"/>
                </a:moveTo>
                <a:lnTo>
                  <a:pt x="4217" y="25760"/>
                </a:lnTo>
                <a:cubicBezTo>
                  <a:pt x="3366" y="25760"/>
                  <a:pt x="3366" y="25760"/>
                  <a:pt x="3366" y="25760"/>
                </a:cubicBezTo>
                <a:cubicBezTo>
                  <a:pt x="3307" y="25760"/>
                  <a:pt x="3267" y="25720"/>
                  <a:pt x="3267" y="25661"/>
                </a:cubicBezTo>
                <a:cubicBezTo>
                  <a:pt x="3267" y="3842"/>
                  <a:pt x="3267" y="3842"/>
                  <a:pt x="3267" y="3842"/>
                </a:cubicBezTo>
                <a:cubicBezTo>
                  <a:pt x="3267" y="1406"/>
                  <a:pt x="3267" y="1406"/>
                  <a:pt x="3267" y="1406"/>
                </a:cubicBezTo>
                <a:cubicBezTo>
                  <a:pt x="3267" y="99"/>
                  <a:pt x="3267" y="99"/>
                  <a:pt x="3267" y="99"/>
                </a:cubicBezTo>
                <a:cubicBezTo>
                  <a:pt x="3267" y="40"/>
                  <a:pt x="3228" y="0"/>
                  <a:pt x="3188" y="0"/>
                </a:cubicBezTo>
                <a:cubicBezTo>
                  <a:pt x="3148" y="0"/>
                  <a:pt x="3108" y="40"/>
                  <a:pt x="3108" y="99"/>
                </a:cubicBezTo>
                <a:cubicBezTo>
                  <a:pt x="3108" y="1406"/>
                  <a:pt x="3108" y="1406"/>
                  <a:pt x="3108" y="1406"/>
                </a:cubicBezTo>
                <a:cubicBezTo>
                  <a:pt x="3108" y="1684"/>
                  <a:pt x="3108" y="1684"/>
                  <a:pt x="3108" y="1684"/>
                </a:cubicBezTo>
                <a:cubicBezTo>
                  <a:pt x="3108" y="1723"/>
                  <a:pt x="3050" y="1763"/>
                  <a:pt x="3010" y="1763"/>
                </a:cubicBezTo>
                <a:cubicBezTo>
                  <a:pt x="1307" y="1763"/>
                  <a:pt x="1307" y="1763"/>
                  <a:pt x="1307" y="1763"/>
                </a:cubicBezTo>
                <a:cubicBezTo>
                  <a:pt x="1248" y="1763"/>
                  <a:pt x="1208" y="1723"/>
                  <a:pt x="1208" y="1684"/>
                </a:cubicBezTo>
                <a:cubicBezTo>
                  <a:pt x="1208" y="1406"/>
                  <a:pt x="1208" y="1406"/>
                  <a:pt x="1208" y="1406"/>
                </a:cubicBezTo>
                <a:cubicBezTo>
                  <a:pt x="1208" y="99"/>
                  <a:pt x="1208" y="99"/>
                  <a:pt x="1208" y="99"/>
                </a:cubicBezTo>
                <a:cubicBezTo>
                  <a:pt x="1208" y="40"/>
                  <a:pt x="1168" y="0"/>
                  <a:pt x="1128" y="0"/>
                </a:cubicBezTo>
                <a:cubicBezTo>
                  <a:pt x="1070" y="0"/>
                  <a:pt x="1030" y="40"/>
                  <a:pt x="1030" y="99"/>
                </a:cubicBezTo>
                <a:cubicBezTo>
                  <a:pt x="1030" y="1406"/>
                  <a:pt x="1030" y="1406"/>
                  <a:pt x="1030" y="1406"/>
                </a:cubicBezTo>
                <a:cubicBezTo>
                  <a:pt x="1030" y="3842"/>
                  <a:pt x="1030" y="3842"/>
                  <a:pt x="1030" y="3842"/>
                </a:cubicBezTo>
                <a:cubicBezTo>
                  <a:pt x="1030" y="25661"/>
                  <a:pt x="1030" y="25661"/>
                  <a:pt x="1030" y="25661"/>
                </a:cubicBezTo>
                <a:cubicBezTo>
                  <a:pt x="1030" y="25720"/>
                  <a:pt x="990" y="25760"/>
                  <a:pt x="950" y="25760"/>
                </a:cubicBezTo>
                <a:cubicBezTo>
                  <a:pt x="99" y="25760"/>
                  <a:pt x="99" y="25760"/>
                  <a:pt x="99" y="25760"/>
                </a:cubicBezTo>
                <a:cubicBezTo>
                  <a:pt x="40" y="25760"/>
                  <a:pt x="0" y="25800"/>
                  <a:pt x="0" y="25859"/>
                </a:cubicBezTo>
                <a:cubicBezTo>
                  <a:pt x="0" y="25898"/>
                  <a:pt x="40" y="25938"/>
                  <a:pt x="99" y="25938"/>
                </a:cubicBezTo>
                <a:cubicBezTo>
                  <a:pt x="1128" y="25938"/>
                  <a:pt x="1128" y="25938"/>
                  <a:pt x="1128" y="25938"/>
                </a:cubicBezTo>
                <a:cubicBezTo>
                  <a:pt x="1168" y="25938"/>
                  <a:pt x="1208" y="25898"/>
                  <a:pt x="1208" y="25859"/>
                </a:cubicBezTo>
                <a:cubicBezTo>
                  <a:pt x="1208" y="24295"/>
                  <a:pt x="1208" y="24295"/>
                  <a:pt x="1208" y="24295"/>
                </a:cubicBezTo>
                <a:cubicBezTo>
                  <a:pt x="1208" y="24255"/>
                  <a:pt x="1248" y="24216"/>
                  <a:pt x="1307" y="24216"/>
                </a:cubicBezTo>
                <a:cubicBezTo>
                  <a:pt x="3010" y="24216"/>
                  <a:pt x="3010" y="24216"/>
                  <a:pt x="3010" y="24216"/>
                </a:cubicBezTo>
                <a:cubicBezTo>
                  <a:pt x="3050" y="24216"/>
                  <a:pt x="3108" y="24255"/>
                  <a:pt x="3108" y="24295"/>
                </a:cubicBezTo>
                <a:cubicBezTo>
                  <a:pt x="3108" y="25859"/>
                  <a:pt x="3108" y="25859"/>
                  <a:pt x="3108" y="25859"/>
                </a:cubicBezTo>
                <a:cubicBezTo>
                  <a:pt x="3108" y="25898"/>
                  <a:pt x="3148" y="25938"/>
                  <a:pt x="3188" y="25938"/>
                </a:cubicBezTo>
                <a:cubicBezTo>
                  <a:pt x="4217" y="25938"/>
                  <a:pt x="4217" y="25938"/>
                  <a:pt x="4217" y="25938"/>
                </a:cubicBezTo>
                <a:cubicBezTo>
                  <a:pt x="4277" y="25938"/>
                  <a:pt x="4317" y="25898"/>
                  <a:pt x="4317" y="25859"/>
                </a:cubicBezTo>
                <a:cubicBezTo>
                  <a:pt x="4317" y="25800"/>
                  <a:pt x="4277" y="25760"/>
                  <a:pt x="4217" y="25760"/>
                </a:cubicBezTo>
                <a:close/>
                <a:moveTo>
                  <a:pt x="1307" y="1941"/>
                </a:moveTo>
                <a:lnTo>
                  <a:pt x="1307" y="1941"/>
                </a:lnTo>
                <a:cubicBezTo>
                  <a:pt x="3010" y="1941"/>
                  <a:pt x="3010" y="1941"/>
                  <a:pt x="3010" y="1941"/>
                </a:cubicBezTo>
                <a:cubicBezTo>
                  <a:pt x="3050" y="1941"/>
                  <a:pt x="3108" y="1980"/>
                  <a:pt x="3108" y="2040"/>
                </a:cubicBezTo>
                <a:cubicBezTo>
                  <a:pt x="3108" y="2990"/>
                  <a:pt x="3108" y="2990"/>
                  <a:pt x="3108" y="2990"/>
                </a:cubicBezTo>
                <a:cubicBezTo>
                  <a:pt x="3108" y="3029"/>
                  <a:pt x="3050" y="3089"/>
                  <a:pt x="3010" y="3089"/>
                </a:cubicBezTo>
                <a:cubicBezTo>
                  <a:pt x="1307" y="3089"/>
                  <a:pt x="1307" y="3089"/>
                  <a:pt x="1307" y="3089"/>
                </a:cubicBezTo>
                <a:cubicBezTo>
                  <a:pt x="1248" y="3089"/>
                  <a:pt x="1208" y="3029"/>
                  <a:pt x="1208" y="2990"/>
                </a:cubicBezTo>
                <a:cubicBezTo>
                  <a:pt x="1208" y="2040"/>
                  <a:pt x="1208" y="2040"/>
                  <a:pt x="1208" y="2040"/>
                </a:cubicBezTo>
                <a:cubicBezTo>
                  <a:pt x="1208" y="1980"/>
                  <a:pt x="1248" y="1941"/>
                  <a:pt x="1307" y="1941"/>
                </a:cubicBezTo>
                <a:close/>
                <a:moveTo>
                  <a:pt x="3108" y="23939"/>
                </a:moveTo>
                <a:lnTo>
                  <a:pt x="3108" y="23939"/>
                </a:lnTo>
                <a:cubicBezTo>
                  <a:pt x="3108" y="23998"/>
                  <a:pt x="3050" y="24037"/>
                  <a:pt x="3010" y="24037"/>
                </a:cubicBezTo>
                <a:cubicBezTo>
                  <a:pt x="1307" y="24037"/>
                  <a:pt x="1307" y="24037"/>
                  <a:pt x="1307" y="24037"/>
                </a:cubicBezTo>
                <a:cubicBezTo>
                  <a:pt x="1248" y="24037"/>
                  <a:pt x="1208" y="23998"/>
                  <a:pt x="1208" y="23939"/>
                </a:cubicBezTo>
                <a:cubicBezTo>
                  <a:pt x="1208" y="22988"/>
                  <a:pt x="1208" y="22988"/>
                  <a:pt x="1208" y="22988"/>
                </a:cubicBezTo>
                <a:cubicBezTo>
                  <a:pt x="1208" y="22948"/>
                  <a:pt x="1248" y="22909"/>
                  <a:pt x="1307" y="22909"/>
                </a:cubicBezTo>
                <a:cubicBezTo>
                  <a:pt x="3010" y="22909"/>
                  <a:pt x="3010" y="22909"/>
                  <a:pt x="3010" y="22909"/>
                </a:cubicBezTo>
                <a:cubicBezTo>
                  <a:pt x="3050" y="22909"/>
                  <a:pt x="3108" y="22948"/>
                  <a:pt x="3108" y="22988"/>
                </a:cubicBezTo>
                <a:lnTo>
                  <a:pt x="3108" y="23939"/>
                </a:lnTo>
                <a:close/>
                <a:moveTo>
                  <a:pt x="3108" y="22631"/>
                </a:moveTo>
                <a:lnTo>
                  <a:pt x="3108" y="22631"/>
                </a:lnTo>
                <a:cubicBezTo>
                  <a:pt x="3108" y="22691"/>
                  <a:pt x="3050" y="22730"/>
                  <a:pt x="3010" y="22730"/>
                </a:cubicBezTo>
                <a:cubicBezTo>
                  <a:pt x="1307" y="22730"/>
                  <a:pt x="1307" y="22730"/>
                  <a:pt x="1307" y="22730"/>
                </a:cubicBezTo>
                <a:cubicBezTo>
                  <a:pt x="1248" y="22730"/>
                  <a:pt x="1208" y="22691"/>
                  <a:pt x="1208" y="22631"/>
                </a:cubicBezTo>
                <a:cubicBezTo>
                  <a:pt x="1208" y="21681"/>
                  <a:pt x="1208" y="21681"/>
                  <a:pt x="1208" y="21681"/>
                </a:cubicBezTo>
                <a:cubicBezTo>
                  <a:pt x="1208" y="21642"/>
                  <a:pt x="1248" y="21602"/>
                  <a:pt x="1307" y="21602"/>
                </a:cubicBezTo>
                <a:cubicBezTo>
                  <a:pt x="3010" y="21602"/>
                  <a:pt x="3010" y="21602"/>
                  <a:pt x="3010" y="21602"/>
                </a:cubicBezTo>
                <a:cubicBezTo>
                  <a:pt x="3050" y="21602"/>
                  <a:pt x="3108" y="21642"/>
                  <a:pt x="3108" y="21681"/>
                </a:cubicBezTo>
                <a:lnTo>
                  <a:pt x="3108" y="22631"/>
                </a:lnTo>
                <a:close/>
                <a:moveTo>
                  <a:pt x="3108" y="21325"/>
                </a:moveTo>
                <a:lnTo>
                  <a:pt x="3108" y="21325"/>
                </a:lnTo>
                <a:cubicBezTo>
                  <a:pt x="3108" y="21384"/>
                  <a:pt x="3050" y="21424"/>
                  <a:pt x="3010" y="21424"/>
                </a:cubicBezTo>
                <a:cubicBezTo>
                  <a:pt x="1307" y="21424"/>
                  <a:pt x="1307" y="21424"/>
                  <a:pt x="1307" y="21424"/>
                </a:cubicBezTo>
                <a:cubicBezTo>
                  <a:pt x="1248" y="21424"/>
                  <a:pt x="1208" y="21384"/>
                  <a:pt x="1208" y="21325"/>
                </a:cubicBezTo>
                <a:cubicBezTo>
                  <a:pt x="1208" y="20374"/>
                  <a:pt x="1208" y="20374"/>
                  <a:pt x="1208" y="20374"/>
                </a:cubicBezTo>
                <a:cubicBezTo>
                  <a:pt x="1208" y="20315"/>
                  <a:pt x="1248" y="20275"/>
                  <a:pt x="1307" y="20275"/>
                </a:cubicBezTo>
                <a:cubicBezTo>
                  <a:pt x="3010" y="20275"/>
                  <a:pt x="3010" y="20275"/>
                  <a:pt x="3010" y="20275"/>
                </a:cubicBezTo>
                <a:cubicBezTo>
                  <a:pt x="3050" y="20275"/>
                  <a:pt x="3108" y="20315"/>
                  <a:pt x="3108" y="20374"/>
                </a:cubicBezTo>
                <a:lnTo>
                  <a:pt x="3108" y="21325"/>
                </a:lnTo>
                <a:close/>
                <a:moveTo>
                  <a:pt x="3108" y="20018"/>
                </a:moveTo>
                <a:lnTo>
                  <a:pt x="3108" y="20018"/>
                </a:lnTo>
                <a:cubicBezTo>
                  <a:pt x="3108" y="20058"/>
                  <a:pt x="3050" y="20097"/>
                  <a:pt x="3010" y="20097"/>
                </a:cubicBezTo>
                <a:cubicBezTo>
                  <a:pt x="1307" y="20097"/>
                  <a:pt x="1307" y="20097"/>
                  <a:pt x="1307" y="20097"/>
                </a:cubicBezTo>
                <a:cubicBezTo>
                  <a:pt x="1248" y="20097"/>
                  <a:pt x="1208" y="20058"/>
                  <a:pt x="1208" y="20018"/>
                </a:cubicBezTo>
                <a:cubicBezTo>
                  <a:pt x="1208" y="19067"/>
                  <a:pt x="1208" y="19067"/>
                  <a:pt x="1208" y="19067"/>
                </a:cubicBezTo>
                <a:cubicBezTo>
                  <a:pt x="1208" y="19008"/>
                  <a:pt x="1248" y="18968"/>
                  <a:pt x="1307" y="18968"/>
                </a:cubicBezTo>
                <a:cubicBezTo>
                  <a:pt x="3010" y="18968"/>
                  <a:pt x="3010" y="18968"/>
                  <a:pt x="3010" y="18968"/>
                </a:cubicBezTo>
                <a:cubicBezTo>
                  <a:pt x="3050" y="18968"/>
                  <a:pt x="3108" y="19008"/>
                  <a:pt x="3108" y="19067"/>
                </a:cubicBezTo>
                <a:lnTo>
                  <a:pt x="3108" y="20018"/>
                </a:lnTo>
                <a:close/>
                <a:moveTo>
                  <a:pt x="3108" y="18711"/>
                </a:moveTo>
                <a:lnTo>
                  <a:pt x="3108" y="18711"/>
                </a:lnTo>
                <a:cubicBezTo>
                  <a:pt x="3108" y="18751"/>
                  <a:pt x="3050" y="18790"/>
                  <a:pt x="3010" y="18790"/>
                </a:cubicBezTo>
                <a:cubicBezTo>
                  <a:pt x="1307" y="18790"/>
                  <a:pt x="1307" y="18790"/>
                  <a:pt x="1307" y="18790"/>
                </a:cubicBezTo>
                <a:cubicBezTo>
                  <a:pt x="1248" y="18790"/>
                  <a:pt x="1208" y="18751"/>
                  <a:pt x="1208" y="18711"/>
                </a:cubicBezTo>
                <a:cubicBezTo>
                  <a:pt x="1208" y="17761"/>
                  <a:pt x="1208" y="17761"/>
                  <a:pt x="1208" y="17761"/>
                </a:cubicBezTo>
                <a:cubicBezTo>
                  <a:pt x="1208" y="17701"/>
                  <a:pt x="1248" y="17661"/>
                  <a:pt x="1307" y="17661"/>
                </a:cubicBezTo>
                <a:cubicBezTo>
                  <a:pt x="3010" y="17661"/>
                  <a:pt x="3010" y="17661"/>
                  <a:pt x="3010" y="17661"/>
                </a:cubicBezTo>
                <a:cubicBezTo>
                  <a:pt x="3050" y="17661"/>
                  <a:pt x="3108" y="17701"/>
                  <a:pt x="3108" y="17761"/>
                </a:cubicBezTo>
                <a:lnTo>
                  <a:pt x="3108" y="18711"/>
                </a:lnTo>
                <a:close/>
                <a:moveTo>
                  <a:pt x="3108" y="17404"/>
                </a:moveTo>
                <a:lnTo>
                  <a:pt x="3108" y="17404"/>
                </a:lnTo>
                <a:cubicBezTo>
                  <a:pt x="3108" y="17444"/>
                  <a:pt x="3050" y="17483"/>
                  <a:pt x="3010" y="17483"/>
                </a:cubicBezTo>
                <a:cubicBezTo>
                  <a:pt x="1307" y="17483"/>
                  <a:pt x="1307" y="17483"/>
                  <a:pt x="1307" y="17483"/>
                </a:cubicBezTo>
                <a:cubicBezTo>
                  <a:pt x="1248" y="17483"/>
                  <a:pt x="1208" y="17444"/>
                  <a:pt x="1208" y="17404"/>
                </a:cubicBezTo>
                <a:cubicBezTo>
                  <a:pt x="1208" y="16434"/>
                  <a:pt x="1208" y="16434"/>
                  <a:pt x="1208" y="16434"/>
                </a:cubicBezTo>
                <a:cubicBezTo>
                  <a:pt x="1208" y="16394"/>
                  <a:pt x="1248" y="16355"/>
                  <a:pt x="1307" y="16355"/>
                </a:cubicBezTo>
                <a:cubicBezTo>
                  <a:pt x="3010" y="16355"/>
                  <a:pt x="3010" y="16355"/>
                  <a:pt x="3010" y="16355"/>
                </a:cubicBezTo>
                <a:cubicBezTo>
                  <a:pt x="3050" y="16355"/>
                  <a:pt x="3108" y="16394"/>
                  <a:pt x="3108" y="16434"/>
                </a:cubicBezTo>
                <a:lnTo>
                  <a:pt x="3108" y="17404"/>
                </a:lnTo>
                <a:close/>
                <a:moveTo>
                  <a:pt x="3108" y="16077"/>
                </a:moveTo>
                <a:lnTo>
                  <a:pt x="3108" y="16077"/>
                </a:lnTo>
                <a:cubicBezTo>
                  <a:pt x="3108" y="16137"/>
                  <a:pt x="3050" y="16177"/>
                  <a:pt x="3010" y="16177"/>
                </a:cubicBezTo>
                <a:cubicBezTo>
                  <a:pt x="1307" y="16177"/>
                  <a:pt x="1307" y="16177"/>
                  <a:pt x="1307" y="16177"/>
                </a:cubicBezTo>
                <a:cubicBezTo>
                  <a:pt x="1248" y="16177"/>
                  <a:pt x="1208" y="16137"/>
                  <a:pt x="1208" y="16077"/>
                </a:cubicBezTo>
                <a:cubicBezTo>
                  <a:pt x="1208" y="15127"/>
                  <a:pt x="1208" y="15127"/>
                  <a:pt x="1208" y="15127"/>
                </a:cubicBezTo>
                <a:cubicBezTo>
                  <a:pt x="1208" y="15088"/>
                  <a:pt x="1248" y="15048"/>
                  <a:pt x="1307" y="15048"/>
                </a:cubicBezTo>
                <a:cubicBezTo>
                  <a:pt x="3010" y="15048"/>
                  <a:pt x="3010" y="15048"/>
                  <a:pt x="3010" y="15048"/>
                </a:cubicBezTo>
                <a:cubicBezTo>
                  <a:pt x="3050" y="15048"/>
                  <a:pt x="3108" y="15088"/>
                  <a:pt x="3108" y="15127"/>
                </a:cubicBezTo>
                <a:lnTo>
                  <a:pt x="3108" y="16077"/>
                </a:lnTo>
                <a:close/>
                <a:moveTo>
                  <a:pt x="3108" y="14771"/>
                </a:moveTo>
                <a:lnTo>
                  <a:pt x="3108" y="14771"/>
                </a:lnTo>
                <a:cubicBezTo>
                  <a:pt x="3108" y="14830"/>
                  <a:pt x="3050" y="14870"/>
                  <a:pt x="3010" y="14870"/>
                </a:cubicBezTo>
                <a:cubicBezTo>
                  <a:pt x="1307" y="14870"/>
                  <a:pt x="1307" y="14870"/>
                  <a:pt x="1307" y="14870"/>
                </a:cubicBezTo>
                <a:cubicBezTo>
                  <a:pt x="1248" y="14870"/>
                  <a:pt x="1208" y="14830"/>
                  <a:pt x="1208" y="14771"/>
                </a:cubicBezTo>
                <a:cubicBezTo>
                  <a:pt x="1208" y="13820"/>
                  <a:pt x="1208" y="13820"/>
                  <a:pt x="1208" y="13820"/>
                </a:cubicBezTo>
                <a:cubicBezTo>
                  <a:pt x="1208" y="13780"/>
                  <a:pt x="1248" y="13741"/>
                  <a:pt x="1307" y="13741"/>
                </a:cubicBezTo>
                <a:cubicBezTo>
                  <a:pt x="3010" y="13741"/>
                  <a:pt x="3010" y="13741"/>
                  <a:pt x="3010" y="13741"/>
                </a:cubicBezTo>
                <a:cubicBezTo>
                  <a:pt x="3050" y="13741"/>
                  <a:pt x="3108" y="13780"/>
                  <a:pt x="3108" y="13820"/>
                </a:cubicBezTo>
                <a:lnTo>
                  <a:pt x="3108" y="14771"/>
                </a:lnTo>
                <a:close/>
                <a:moveTo>
                  <a:pt x="3108" y="13464"/>
                </a:moveTo>
                <a:lnTo>
                  <a:pt x="3108" y="13464"/>
                </a:lnTo>
                <a:cubicBezTo>
                  <a:pt x="3108" y="13523"/>
                  <a:pt x="3050" y="13562"/>
                  <a:pt x="3010" y="13562"/>
                </a:cubicBezTo>
                <a:cubicBezTo>
                  <a:pt x="1307" y="13562"/>
                  <a:pt x="1307" y="13562"/>
                  <a:pt x="1307" y="13562"/>
                </a:cubicBezTo>
                <a:cubicBezTo>
                  <a:pt x="1248" y="13562"/>
                  <a:pt x="1208" y="13523"/>
                  <a:pt x="1208" y="13464"/>
                </a:cubicBezTo>
                <a:cubicBezTo>
                  <a:pt x="1208" y="12514"/>
                  <a:pt x="1208" y="12514"/>
                  <a:pt x="1208" y="12514"/>
                </a:cubicBezTo>
                <a:cubicBezTo>
                  <a:pt x="1208" y="12475"/>
                  <a:pt x="1248" y="12435"/>
                  <a:pt x="1307" y="12435"/>
                </a:cubicBezTo>
                <a:cubicBezTo>
                  <a:pt x="3010" y="12435"/>
                  <a:pt x="3010" y="12435"/>
                  <a:pt x="3010" y="12435"/>
                </a:cubicBezTo>
                <a:cubicBezTo>
                  <a:pt x="3050" y="12435"/>
                  <a:pt x="3108" y="12475"/>
                  <a:pt x="3108" y="12514"/>
                </a:cubicBezTo>
                <a:lnTo>
                  <a:pt x="3108" y="13464"/>
                </a:lnTo>
                <a:close/>
                <a:moveTo>
                  <a:pt x="3108" y="12158"/>
                </a:moveTo>
                <a:lnTo>
                  <a:pt x="3108" y="12158"/>
                </a:lnTo>
                <a:cubicBezTo>
                  <a:pt x="3108" y="12218"/>
                  <a:pt x="3050" y="12257"/>
                  <a:pt x="3010" y="12257"/>
                </a:cubicBezTo>
                <a:cubicBezTo>
                  <a:pt x="1307" y="12257"/>
                  <a:pt x="1307" y="12257"/>
                  <a:pt x="1307" y="12257"/>
                </a:cubicBezTo>
                <a:cubicBezTo>
                  <a:pt x="1248" y="12257"/>
                  <a:pt x="1208" y="12218"/>
                  <a:pt x="1208" y="12158"/>
                </a:cubicBezTo>
                <a:cubicBezTo>
                  <a:pt x="1208" y="11208"/>
                  <a:pt x="1208" y="11208"/>
                  <a:pt x="1208" y="11208"/>
                </a:cubicBezTo>
                <a:cubicBezTo>
                  <a:pt x="1208" y="11148"/>
                  <a:pt x="1248" y="11109"/>
                  <a:pt x="1307" y="11109"/>
                </a:cubicBezTo>
                <a:cubicBezTo>
                  <a:pt x="3010" y="11109"/>
                  <a:pt x="3010" y="11109"/>
                  <a:pt x="3010" y="11109"/>
                </a:cubicBezTo>
                <a:cubicBezTo>
                  <a:pt x="3050" y="11109"/>
                  <a:pt x="3108" y="11148"/>
                  <a:pt x="3108" y="11208"/>
                </a:cubicBezTo>
                <a:lnTo>
                  <a:pt x="3108" y="12158"/>
                </a:lnTo>
                <a:close/>
                <a:moveTo>
                  <a:pt x="3108" y="10851"/>
                </a:moveTo>
                <a:lnTo>
                  <a:pt x="3108" y="10851"/>
                </a:lnTo>
                <a:cubicBezTo>
                  <a:pt x="3108" y="10891"/>
                  <a:pt x="3050" y="10930"/>
                  <a:pt x="3010" y="10930"/>
                </a:cubicBezTo>
                <a:cubicBezTo>
                  <a:pt x="1307" y="10930"/>
                  <a:pt x="1307" y="10930"/>
                  <a:pt x="1307" y="10930"/>
                </a:cubicBezTo>
                <a:cubicBezTo>
                  <a:pt x="1248" y="10930"/>
                  <a:pt x="1208" y="10891"/>
                  <a:pt x="1208" y="10851"/>
                </a:cubicBezTo>
                <a:cubicBezTo>
                  <a:pt x="1208" y="9900"/>
                  <a:pt x="1208" y="9900"/>
                  <a:pt x="1208" y="9900"/>
                </a:cubicBezTo>
                <a:cubicBezTo>
                  <a:pt x="1208" y="9841"/>
                  <a:pt x="1248" y="9802"/>
                  <a:pt x="1307" y="9802"/>
                </a:cubicBezTo>
                <a:cubicBezTo>
                  <a:pt x="3010" y="9802"/>
                  <a:pt x="3010" y="9802"/>
                  <a:pt x="3010" y="9802"/>
                </a:cubicBezTo>
                <a:cubicBezTo>
                  <a:pt x="3050" y="9802"/>
                  <a:pt x="3108" y="9841"/>
                  <a:pt x="3108" y="9900"/>
                </a:cubicBezTo>
                <a:lnTo>
                  <a:pt x="3108" y="10851"/>
                </a:lnTo>
                <a:close/>
                <a:moveTo>
                  <a:pt x="3108" y="9544"/>
                </a:moveTo>
                <a:lnTo>
                  <a:pt x="3108" y="9544"/>
                </a:lnTo>
                <a:cubicBezTo>
                  <a:pt x="3108" y="9584"/>
                  <a:pt x="3050" y="9624"/>
                  <a:pt x="3010" y="9624"/>
                </a:cubicBezTo>
                <a:cubicBezTo>
                  <a:pt x="1307" y="9624"/>
                  <a:pt x="1307" y="9624"/>
                  <a:pt x="1307" y="9624"/>
                </a:cubicBezTo>
                <a:cubicBezTo>
                  <a:pt x="1248" y="9624"/>
                  <a:pt x="1208" y="9584"/>
                  <a:pt x="1208" y="9544"/>
                </a:cubicBezTo>
                <a:cubicBezTo>
                  <a:pt x="1208" y="8594"/>
                  <a:pt x="1208" y="8594"/>
                  <a:pt x="1208" y="8594"/>
                </a:cubicBezTo>
                <a:cubicBezTo>
                  <a:pt x="1208" y="8534"/>
                  <a:pt x="1248" y="8495"/>
                  <a:pt x="1307" y="8495"/>
                </a:cubicBezTo>
                <a:cubicBezTo>
                  <a:pt x="3010" y="8495"/>
                  <a:pt x="3010" y="8495"/>
                  <a:pt x="3010" y="8495"/>
                </a:cubicBezTo>
                <a:cubicBezTo>
                  <a:pt x="3050" y="8495"/>
                  <a:pt x="3108" y="8534"/>
                  <a:pt x="3108" y="8594"/>
                </a:cubicBezTo>
                <a:lnTo>
                  <a:pt x="3108" y="9544"/>
                </a:lnTo>
                <a:close/>
                <a:moveTo>
                  <a:pt x="3108" y="8237"/>
                </a:moveTo>
                <a:lnTo>
                  <a:pt x="3108" y="8237"/>
                </a:lnTo>
                <a:cubicBezTo>
                  <a:pt x="3108" y="8277"/>
                  <a:pt x="3050" y="8316"/>
                  <a:pt x="3010" y="8316"/>
                </a:cubicBezTo>
                <a:cubicBezTo>
                  <a:pt x="1307" y="8316"/>
                  <a:pt x="1307" y="8316"/>
                  <a:pt x="1307" y="8316"/>
                </a:cubicBezTo>
                <a:cubicBezTo>
                  <a:pt x="1248" y="8316"/>
                  <a:pt x="1208" y="8277"/>
                  <a:pt x="1208" y="8237"/>
                </a:cubicBezTo>
                <a:cubicBezTo>
                  <a:pt x="1208" y="7287"/>
                  <a:pt x="1208" y="7287"/>
                  <a:pt x="1208" y="7287"/>
                </a:cubicBezTo>
                <a:cubicBezTo>
                  <a:pt x="1208" y="7228"/>
                  <a:pt x="1248" y="7188"/>
                  <a:pt x="1307" y="7188"/>
                </a:cubicBezTo>
                <a:cubicBezTo>
                  <a:pt x="3010" y="7188"/>
                  <a:pt x="3010" y="7188"/>
                  <a:pt x="3010" y="7188"/>
                </a:cubicBezTo>
                <a:cubicBezTo>
                  <a:pt x="3050" y="7188"/>
                  <a:pt x="3108" y="7228"/>
                  <a:pt x="3108" y="7287"/>
                </a:cubicBezTo>
                <a:lnTo>
                  <a:pt x="3108" y="8237"/>
                </a:lnTo>
                <a:close/>
                <a:moveTo>
                  <a:pt x="3108" y="6911"/>
                </a:moveTo>
                <a:lnTo>
                  <a:pt x="3108" y="6911"/>
                </a:lnTo>
                <a:cubicBezTo>
                  <a:pt x="3108" y="6970"/>
                  <a:pt x="3050" y="7010"/>
                  <a:pt x="3010" y="7010"/>
                </a:cubicBezTo>
                <a:cubicBezTo>
                  <a:pt x="1307" y="7010"/>
                  <a:pt x="1307" y="7010"/>
                  <a:pt x="1307" y="7010"/>
                </a:cubicBezTo>
                <a:cubicBezTo>
                  <a:pt x="1248" y="7010"/>
                  <a:pt x="1208" y="6970"/>
                  <a:pt x="1208" y="6911"/>
                </a:cubicBezTo>
                <a:cubicBezTo>
                  <a:pt x="1208" y="5961"/>
                  <a:pt x="1208" y="5961"/>
                  <a:pt x="1208" y="5961"/>
                </a:cubicBezTo>
                <a:cubicBezTo>
                  <a:pt x="1208" y="5921"/>
                  <a:pt x="1248" y="5881"/>
                  <a:pt x="1307" y="5881"/>
                </a:cubicBezTo>
                <a:cubicBezTo>
                  <a:pt x="3010" y="5881"/>
                  <a:pt x="3010" y="5881"/>
                  <a:pt x="3010" y="5881"/>
                </a:cubicBezTo>
                <a:cubicBezTo>
                  <a:pt x="3050" y="5881"/>
                  <a:pt x="3108" y="5921"/>
                  <a:pt x="3108" y="5961"/>
                </a:cubicBezTo>
                <a:lnTo>
                  <a:pt x="3108" y="6911"/>
                </a:lnTo>
                <a:close/>
                <a:moveTo>
                  <a:pt x="3108" y="5604"/>
                </a:moveTo>
                <a:lnTo>
                  <a:pt x="3108" y="5604"/>
                </a:lnTo>
                <a:cubicBezTo>
                  <a:pt x="3108" y="5663"/>
                  <a:pt x="3050" y="5703"/>
                  <a:pt x="3010" y="5703"/>
                </a:cubicBezTo>
                <a:cubicBezTo>
                  <a:pt x="1307" y="5703"/>
                  <a:pt x="1307" y="5703"/>
                  <a:pt x="1307" y="5703"/>
                </a:cubicBezTo>
                <a:cubicBezTo>
                  <a:pt x="1248" y="5703"/>
                  <a:pt x="1208" y="5663"/>
                  <a:pt x="1208" y="5604"/>
                </a:cubicBezTo>
                <a:cubicBezTo>
                  <a:pt x="1208" y="4653"/>
                  <a:pt x="1208" y="4653"/>
                  <a:pt x="1208" y="4653"/>
                </a:cubicBezTo>
                <a:cubicBezTo>
                  <a:pt x="1208" y="4614"/>
                  <a:pt x="1248" y="4574"/>
                  <a:pt x="1307" y="4574"/>
                </a:cubicBezTo>
                <a:cubicBezTo>
                  <a:pt x="3010" y="4574"/>
                  <a:pt x="3010" y="4574"/>
                  <a:pt x="3010" y="4574"/>
                </a:cubicBezTo>
                <a:cubicBezTo>
                  <a:pt x="3050" y="4574"/>
                  <a:pt x="3108" y="4614"/>
                  <a:pt x="3108" y="4653"/>
                </a:cubicBezTo>
                <a:lnTo>
                  <a:pt x="3108" y="5604"/>
                </a:lnTo>
                <a:close/>
                <a:moveTo>
                  <a:pt x="3108" y="4297"/>
                </a:moveTo>
                <a:lnTo>
                  <a:pt x="3108" y="4297"/>
                </a:lnTo>
                <a:cubicBezTo>
                  <a:pt x="3108" y="4356"/>
                  <a:pt x="3050" y="4396"/>
                  <a:pt x="3010" y="4396"/>
                </a:cubicBezTo>
                <a:cubicBezTo>
                  <a:pt x="1307" y="4396"/>
                  <a:pt x="1307" y="4396"/>
                  <a:pt x="1307" y="4396"/>
                </a:cubicBezTo>
                <a:cubicBezTo>
                  <a:pt x="1248" y="4396"/>
                  <a:pt x="1208" y="4356"/>
                  <a:pt x="1208" y="4297"/>
                </a:cubicBezTo>
                <a:cubicBezTo>
                  <a:pt x="1208" y="3842"/>
                  <a:pt x="1208" y="3842"/>
                  <a:pt x="1208" y="3842"/>
                </a:cubicBezTo>
                <a:cubicBezTo>
                  <a:pt x="1208" y="3346"/>
                  <a:pt x="1208" y="3346"/>
                  <a:pt x="1208" y="3346"/>
                </a:cubicBezTo>
                <a:cubicBezTo>
                  <a:pt x="1208" y="3307"/>
                  <a:pt x="1248" y="3267"/>
                  <a:pt x="1307" y="3267"/>
                </a:cubicBezTo>
                <a:cubicBezTo>
                  <a:pt x="3010" y="3267"/>
                  <a:pt x="3010" y="3267"/>
                  <a:pt x="3010" y="3267"/>
                </a:cubicBezTo>
                <a:cubicBezTo>
                  <a:pt x="3050" y="3267"/>
                  <a:pt x="3108" y="3307"/>
                  <a:pt x="3108" y="3346"/>
                </a:cubicBezTo>
                <a:cubicBezTo>
                  <a:pt x="3108" y="3842"/>
                  <a:pt x="3108" y="3842"/>
                  <a:pt x="3108" y="3842"/>
                </a:cubicBezTo>
                <a:lnTo>
                  <a:pt x="3108" y="4297"/>
                </a:lnTo>
                <a:close/>
              </a:path>
            </a:pathLst>
          </a:custGeom>
          <a:solidFill>
            <a:srgbClr val="010101"/>
          </a:solidFill>
          <a:ln>
            <a:noFill/>
          </a:ln>
          <a:effectLst/>
        </p:spPr>
        <p:txBody>
          <a:bodyPr wrap="none" anchor="ctr"/>
          <a:lstStyle/>
          <a:p>
            <a:pPr defTabSz="544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2"/>
          <p:cNvSpPr>
            <a:spLocks noChangeArrowheads="1"/>
          </p:cNvSpPr>
          <p:nvPr/>
        </p:nvSpPr>
        <p:spPr bwMode="auto">
          <a:xfrm>
            <a:off x="1792288" y="2808288"/>
            <a:ext cx="1692275" cy="3489325"/>
          </a:xfrm>
          <a:custGeom>
            <a:avLst/>
            <a:gdLst>
              <a:gd name="T0" fmla="*/ 5524 w 6099"/>
              <a:gd name="T1" fmla="*/ 3366 h 12573"/>
              <a:gd name="T2" fmla="*/ 5524 w 6099"/>
              <a:gd name="T3" fmla="*/ 3366 h 12573"/>
              <a:gd name="T4" fmla="*/ 4870 w 6099"/>
              <a:gd name="T5" fmla="*/ 3465 h 12573"/>
              <a:gd name="T6" fmla="*/ 2020 w 6099"/>
              <a:gd name="T7" fmla="*/ 139 h 12573"/>
              <a:gd name="T8" fmla="*/ 1545 w 6099"/>
              <a:gd name="T9" fmla="*/ 99 h 12573"/>
              <a:gd name="T10" fmla="*/ 1525 w 6099"/>
              <a:gd name="T11" fmla="*/ 575 h 12573"/>
              <a:gd name="T12" fmla="*/ 4217 w 6099"/>
              <a:gd name="T13" fmla="*/ 3703 h 12573"/>
              <a:gd name="T14" fmla="*/ 2950 w 6099"/>
              <a:gd name="T15" fmla="*/ 3386 h 12573"/>
              <a:gd name="T16" fmla="*/ 1901 w 6099"/>
              <a:gd name="T17" fmla="*/ 1782 h 12573"/>
              <a:gd name="T18" fmla="*/ 1445 w 6099"/>
              <a:gd name="T19" fmla="*/ 1683 h 12573"/>
              <a:gd name="T20" fmla="*/ 1347 w 6099"/>
              <a:gd name="T21" fmla="*/ 2138 h 12573"/>
              <a:gd name="T22" fmla="*/ 2475 w 6099"/>
              <a:gd name="T23" fmla="*/ 3841 h 12573"/>
              <a:gd name="T24" fmla="*/ 2654 w 6099"/>
              <a:gd name="T25" fmla="*/ 3980 h 12573"/>
              <a:gd name="T26" fmla="*/ 4415 w 6099"/>
              <a:gd name="T27" fmla="*/ 4416 h 12573"/>
              <a:gd name="T28" fmla="*/ 3722 w 6099"/>
              <a:gd name="T29" fmla="*/ 6494 h 12573"/>
              <a:gd name="T30" fmla="*/ 2079 w 6099"/>
              <a:gd name="T31" fmla="*/ 5564 h 12573"/>
              <a:gd name="T32" fmla="*/ 1624 w 6099"/>
              <a:gd name="T33" fmla="*/ 5663 h 12573"/>
              <a:gd name="T34" fmla="*/ 99 w 6099"/>
              <a:gd name="T35" fmla="*/ 7840 h 12573"/>
              <a:gd name="T36" fmla="*/ 178 w 6099"/>
              <a:gd name="T37" fmla="*/ 8335 h 12573"/>
              <a:gd name="T38" fmla="*/ 674 w 6099"/>
              <a:gd name="T39" fmla="*/ 8256 h 12573"/>
              <a:gd name="T40" fmla="*/ 2000 w 6099"/>
              <a:gd name="T41" fmla="*/ 6316 h 12573"/>
              <a:gd name="T42" fmla="*/ 3504 w 6099"/>
              <a:gd name="T43" fmla="*/ 7168 h 12573"/>
              <a:gd name="T44" fmla="*/ 3484 w 6099"/>
              <a:gd name="T45" fmla="*/ 7247 h 12573"/>
              <a:gd name="T46" fmla="*/ 3544 w 6099"/>
              <a:gd name="T47" fmla="*/ 7820 h 12573"/>
              <a:gd name="T48" fmla="*/ 1228 w 6099"/>
              <a:gd name="T49" fmla="*/ 12058 h 12573"/>
              <a:gd name="T50" fmla="*/ 1366 w 6099"/>
              <a:gd name="T51" fmla="*/ 12513 h 12573"/>
              <a:gd name="T52" fmla="*/ 1525 w 6099"/>
              <a:gd name="T53" fmla="*/ 12572 h 12573"/>
              <a:gd name="T54" fmla="*/ 1841 w 6099"/>
              <a:gd name="T55" fmla="*/ 12375 h 12573"/>
              <a:gd name="T56" fmla="*/ 4137 w 6099"/>
              <a:gd name="T57" fmla="*/ 8176 h 12573"/>
              <a:gd name="T58" fmla="*/ 4158 w 6099"/>
              <a:gd name="T59" fmla="*/ 8176 h 12573"/>
              <a:gd name="T60" fmla="*/ 4830 w 6099"/>
              <a:gd name="T61" fmla="*/ 7702 h 12573"/>
              <a:gd name="T62" fmla="*/ 5979 w 6099"/>
              <a:gd name="T63" fmla="*/ 4277 h 12573"/>
              <a:gd name="T64" fmla="*/ 5524 w 6099"/>
              <a:gd name="T65" fmla="*/ 3366 h 12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99" h="12573">
                <a:moveTo>
                  <a:pt x="5524" y="3366"/>
                </a:moveTo>
                <a:lnTo>
                  <a:pt x="5524" y="3366"/>
                </a:lnTo>
                <a:cubicBezTo>
                  <a:pt x="5286" y="3287"/>
                  <a:pt x="5048" y="3347"/>
                  <a:pt x="4870" y="3465"/>
                </a:cubicBezTo>
                <a:cubicBezTo>
                  <a:pt x="2020" y="139"/>
                  <a:pt x="2020" y="139"/>
                  <a:pt x="2020" y="139"/>
                </a:cubicBezTo>
                <a:cubicBezTo>
                  <a:pt x="1901" y="0"/>
                  <a:pt x="1683" y="0"/>
                  <a:pt x="1545" y="99"/>
                </a:cubicBezTo>
                <a:cubicBezTo>
                  <a:pt x="1426" y="218"/>
                  <a:pt x="1406" y="436"/>
                  <a:pt x="1525" y="575"/>
                </a:cubicBezTo>
                <a:cubicBezTo>
                  <a:pt x="4217" y="3703"/>
                  <a:pt x="4217" y="3703"/>
                  <a:pt x="4217" y="3703"/>
                </a:cubicBezTo>
                <a:cubicBezTo>
                  <a:pt x="2950" y="3386"/>
                  <a:pt x="2950" y="3386"/>
                  <a:pt x="2950" y="3386"/>
                </a:cubicBezTo>
                <a:cubicBezTo>
                  <a:pt x="1901" y="1782"/>
                  <a:pt x="1901" y="1782"/>
                  <a:pt x="1901" y="1782"/>
                </a:cubicBezTo>
                <a:cubicBezTo>
                  <a:pt x="1802" y="1624"/>
                  <a:pt x="1604" y="1584"/>
                  <a:pt x="1445" y="1683"/>
                </a:cubicBezTo>
                <a:cubicBezTo>
                  <a:pt x="1287" y="1782"/>
                  <a:pt x="1248" y="1980"/>
                  <a:pt x="1347" y="2138"/>
                </a:cubicBezTo>
                <a:cubicBezTo>
                  <a:pt x="2475" y="3841"/>
                  <a:pt x="2475" y="3841"/>
                  <a:pt x="2475" y="3841"/>
                </a:cubicBezTo>
                <a:cubicBezTo>
                  <a:pt x="2515" y="3921"/>
                  <a:pt x="2575" y="3960"/>
                  <a:pt x="2654" y="3980"/>
                </a:cubicBezTo>
                <a:cubicBezTo>
                  <a:pt x="4415" y="4416"/>
                  <a:pt x="4415" y="4416"/>
                  <a:pt x="4415" y="4416"/>
                </a:cubicBezTo>
                <a:cubicBezTo>
                  <a:pt x="3722" y="6494"/>
                  <a:pt x="3722" y="6494"/>
                  <a:pt x="3722" y="6494"/>
                </a:cubicBezTo>
                <a:cubicBezTo>
                  <a:pt x="2079" y="5564"/>
                  <a:pt x="2079" y="5564"/>
                  <a:pt x="2079" y="5564"/>
                </a:cubicBezTo>
                <a:cubicBezTo>
                  <a:pt x="1921" y="5465"/>
                  <a:pt x="1723" y="5524"/>
                  <a:pt x="1624" y="5663"/>
                </a:cubicBezTo>
                <a:cubicBezTo>
                  <a:pt x="99" y="7840"/>
                  <a:pt x="99" y="7840"/>
                  <a:pt x="99" y="7840"/>
                </a:cubicBezTo>
                <a:cubicBezTo>
                  <a:pt x="0" y="7998"/>
                  <a:pt x="20" y="8216"/>
                  <a:pt x="178" y="8335"/>
                </a:cubicBezTo>
                <a:cubicBezTo>
                  <a:pt x="337" y="8434"/>
                  <a:pt x="555" y="8415"/>
                  <a:pt x="674" y="8256"/>
                </a:cubicBezTo>
                <a:cubicBezTo>
                  <a:pt x="2000" y="6316"/>
                  <a:pt x="2000" y="6316"/>
                  <a:pt x="2000" y="6316"/>
                </a:cubicBezTo>
                <a:cubicBezTo>
                  <a:pt x="3504" y="7168"/>
                  <a:pt x="3504" y="7168"/>
                  <a:pt x="3504" y="7168"/>
                </a:cubicBezTo>
                <a:cubicBezTo>
                  <a:pt x="3484" y="7247"/>
                  <a:pt x="3484" y="7247"/>
                  <a:pt x="3484" y="7247"/>
                </a:cubicBezTo>
                <a:cubicBezTo>
                  <a:pt x="3406" y="7445"/>
                  <a:pt x="3445" y="7662"/>
                  <a:pt x="3544" y="7820"/>
                </a:cubicBezTo>
                <a:cubicBezTo>
                  <a:pt x="1228" y="12058"/>
                  <a:pt x="1228" y="12058"/>
                  <a:pt x="1228" y="12058"/>
                </a:cubicBezTo>
                <a:cubicBezTo>
                  <a:pt x="1129" y="12216"/>
                  <a:pt x="1188" y="12434"/>
                  <a:pt x="1366" y="12513"/>
                </a:cubicBezTo>
                <a:cubicBezTo>
                  <a:pt x="1426" y="12553"/>
                  <a:pt x="1485" y="12572"/>
                  <a:pt x="1525" y="12572"/>
                </a:cubicBezTo>
                <a:cubicBezTo>
                  <a:pt x="1663" y="12572"/>
                  <a:pt x="1783" y="12493"/>
                  <a:pt x="1841" y="12375"/>
                </a:cubicBezTo>
                <a:cubicBezTo>
                  <a:pt x="4137" y="8176"/>
                  <a:pt x="4137" y="8176"/>
                  <a:pt x="4137" y="8176"/>
                </a:cubicBezTo>
                <a:cubicBezTo>
                  <a:pt x="4137" y="8176"/>
                  <a:pt x="4137" y="8176"/>
                  <a:pt x="4158" y="8176"/>
                </a:cubicBezTo>
                <a:cubicBezTo>
                  <a:pt x="4454" y="8176"/>
                  <a:pt x="4732" y="7998"/>
                  <a:pt x="4830" y="7702"/>
                </a:cubicBezTo>
                <a:cubicBezTo>
                  <a:pt x="5979" y="4277"/>
                  <a:pt x="5979" y="4277"/>
                  <a:pt x="5979" y="4277"/>
                </a:cubicBezTo>
                <a:cubicBezTo>
                  <a:pt x="6098" y="3901"/>
                  <a:pt x="5900" y="3485"/>
                  <a:pt x="5524" y="3366"/>
                </a:cubicBezTo>
              </a:path>
            </a:pathLst>
          </a:custGeom>
          <a:solidFill>
            <a:srgbClr val="3C3E6C"/>
          </a:solidFill>
          <a:ln>
            <a:noFill/>
          </a:ln>
          <a:effectLst/>
        </p:spPr>
        <p:txBody>
          <a:bodyPr wrap="none" anchor="ctr"/>
          <a:lstStyle/>
          <a:p>
            <a:pPr defTabSz="544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3"/>
          <p:cNvSpPr>
            <a:spLocks noChangeArrowheads="1"/>
          </p:cNvSpPr>
          <p:nvPr/>
        </p:nvSpPr>
        <p:spPr bwMode="auto">
          <a:xfrm>
            <a:off x="2817813" y="2917825"/>
            <a:ext cx="1204912" cy="1258888"/>
          </a:xfrm>
          <a:custGeom>
            <a:avLst/>
            <a:gdLst>
              <a:gd name="T0" fmla="*/ 1366 w 4337"/>
              <a:gd name="T1" fmla="*/ 792 h 4536"/>
              <a:gd name="T2" fmla="*/ 1366 w 4337"/>
              <a:gd name="T3" fmla="*/ 792 h 4536"/>
              <a:gd name="T4" fmla="*/ 1386 w 4337"/>
              <a:gd name="T5" fmla="*/ 792 h 4536"/>
              <a:gd name="T6" fmla="*/ 1465 w 4337"/>
              <a:gd name="T7" fmla="*/ 673 h 4536"/>
              <a:gd name="T8" fmla="*/ 3564 w 4337"/>
              <a:gd name="T9" fmla="*/ 554 h 4536"/>
              <a:gd name="T10" fmla="*/ 3802 w 4337"/>
              <a:gd name="T11" fmla="*/ 2752 h 4536"/>
              <a:gd name="T12" fmla="*/ 0 w 4337"/>
              <a:gd name="T13" fmla="*/ 2356 h 4536"/>
              <a:gd name="T14" fmla="*/ 614 w 4337"/>
              <a:gd name="T15" fmla="*/ 1643 h 4536"/>
              <a:gd name="T16" fmla="*/ 178 w 4337"/>
              <a:gd name="T17" fmla="*/ 1267 h 4536"/>
              <a:gd name="T18" fmla="*/ 1366 w 4337"/>
              <a:gd name="T19" fmla="*/ 792 h 4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37" h="4536">
                <a:moveTo>
                  <a:pt x="1366" y="792"/>
                </a:moveTo>
                <a:lnTo>
                  <a:pt x="1366" y="792"/>
                </a:lnTo>
                <a:cubicBezTo>
                  <a:pt x="1386" y="792"/>
                  <a:pt x="1386" y="792"/>
                  <a:pt x="1386" y="792"/>
                </a:cubicBezTo>
                <a:cubicBezTo>
                  <a:pt x="1406" y="753"/>
                  <a:pt x="1445" y="713"/>
                  <a:pt x="1465" y="673"/>
                </a:cubicBezTo>
                <a:cubicBezTo>
                  <a:pt x="2019" y="59"/>
                  <a:pt x="2950" y="0"/>
                  <a:pt x="3564" y="554"/>
                </a:cubicBezTo>
                <a:cubicBezTo>
                  <a:pt x="4316" y="1247"/>
                  <a:pt x="4336" y="2138"/>
                  <a:pt x="3802" y="2752"/>
                </a:cubicBezTo>
                <a:cubicBezTo>
                  <a:pt x="2218" y="4535"/>
                  <a:pt x="0" y="2356"/>
                  <a:pt x="0" y="2356"/>
                </a:cubicBezTo>
                <a:cubicBezTo>
                  <a:pt x="614" y="1643"/>
                  <a:pt x="614" y="1643"/>
                  <a:pt x="614" y="1643"/>
                </a:cubicBezTo>
                <a:cubicBezTo>
                  <a:pt x="178" y="1267"/>
                  <a:pt x="178" y="1267"/>
                  <a:pt x="178" y="1267"/>
                </a:cubicBezTo>
                <a:lnTo>
                  <a:pt x="1366" y="792"/>
                </a:lnTo>
              </a:path>
            </a:pathLst>
          </a:custGeom>
          <a:solidFill>
            <a:srgbClr val="F7C586"/>
          </a:solidFill>
          <a:ln>
            <a:noFill/>
          </a:ln>
          <a:effectLst/>
        </p:spPr>
        <p:txBody>
          <a:bodyPr wrap="none" anchor="ctr"/>
          <a:lstStyle/>
          <a:p>
            <a:pPr defTabSz="544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4"/>
          <p:cNvSpPr>
            <a:spLocks noChangeArrowheads="1"/>
          </p:cNvSpPr>
          <p:nvPr/>
        </p:nvSpPr>
        <p:spPr bwMode="auto">
          <a:xfrm>
            <a:off x="3367088" y="2752725"/>
            <a:ext cx="781050" cy="1198563"/>
          </a:xfrm>
          <a:custGeom>
            <a:avLst/>
            <a:gdLst>
              <a:gd name="T0" fmla="*/ 376 w 2812"/>
              <a:gd name="T1" fmla="*/ 2317 h 4317"/>
              <a:gd name="T2" fmla="*/ 376 w 2812"/>
              <a:gd name="T3" fmla="*/ 2317 h 4317"/>
              <a:gd name="T4" fmla="*/ 693 w 2812"/>
              <a:gd name="T5" fmla="*/ 1227 h 4317"/>
              <a:gd name="T6" fmla="*/ 336 w 2812"/>
              <a:gd name="T7" fmla="*/ 0 h 4317"/>
              <a:gd name="T8" fmla="*/ 1010 w 2812"/>
              <a:gd name="T9" fmla="*/ 594 h 4317"/>
              <a:gd name="T10" fmla="*/ 2277 w 2812"/>
              <a:gd name="T11" fmla="*/ 3049 h 4317"/>
              <a:gd name="T12" fmla="*/ 475 w 2812"/>
              <a:gd name="T13" fmla="*/ 4316 h 4317"/>
              <a:gd name="T14" fmla="*/ 673 w 2812"/>
              <a:gd name="T15" fmla="*/ 3188 h 4317"/>
              <a:gd name="T16" fmla="*/ 990 w 2812"/>
              <a:gd name="T17" fmla="*/ 2515 h 4317"/>
              <a:gd name="T18" fmla="*/ 376 w 2812"/>
              <a:gd name="T19" fmla="*/ 2812 h 4317"/>
              <a:gd name="T20" fmla="*/ 20 w 2812"/>
              <a:gd name="T21" fmla="*/ 2574 h 4317"/>
              <a:gd name="T22" fmla="*/ 376 w 2812"/>
              <a:gd name="T23" fmla="*/ 2317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12" h="4317">
                <a:moveTo>
                  <a:pt x="376" y="2317"/>
                </a:moveTo>
                <a:lnTo>
                  <a:pt x="376" y="2317"/>
                </a:lnTo>
                <a:cubicBezTo>
                  <a:pt x="376" y="2317"/>
                  <a:pt x="1208" y="1703"/>
                  <a:pt x="693" y="1227"/>
                </a:cubicBezTo>
                <a:cubicBezTo>
                  <a:pt x="158" y="773"/>
                  <a:pt x="0" y="534"/>
                  <a:pt x="336" y="0"/>
                </a:cubicBezTo>
                <a:cubicBezTo>
                  <a:pt x="336" y="0"/>
                  <a:pt x="456" y="277"/>
                  <a:pt x="1010" y="594"/>
                </a:cubicBezTo>
                <a:cubicBezTo>
                  <a:pt x="1564" y="891"/>
                  <a:pt x="2811" y="1703"/>
                  <a:pt x="2277" y="3049"/>
                </a:cubicBezTo>
                <a:cubicBezTo>
                  <a:pt x="2277" y="3049"/>
                  <a:pt x="1921" y="3960"/>
                  <a:pt x="475" y="4316"/>
                </a:cubicBezTo>
                <a:cubicBezTo>
                  <a:pt x="475" y="4316"/>
                  <a:pt x="119" y="3485"/>
                  <a:pt x="673" y="3188"/>
                </a:cubicBezTo>
                <a:cubicBezTo>
                  <a:pt x="1129" y="2931"/>
                  <a:pt x="1227" y="2594"/>
                  <a:pt x="990" y="2515"/>
                </a:cubicBezTo>
                <a:cubicBezTo>
                  <a:pt x="713" y="2416"/>
                  <a:pt x="376" y="2812"/>
                  <a:pt x="376" y="2812"/>
                </a:cubicBezTo>
                <a:cubicBezTo>
                  <a:pt x="20" y="2574"/>
                  <a:pt x="20" y="2574"/>
                  <a:pt x="20" y="2574"/>
                </a:cubicBezTo>
                <a:lnTo>
                  <a:pt x="376" y="2317"/>
                </a:lnTo>
              </a:path>
            </a:pathLst>
          </a:custGeom>
          <a:solidFill>
            <a:srgbClr val="010101"/>
          </a:solidFill>
          <a:ln>
            <a:noFill/>
          </a:ln>
          <a:effectLst/>
        </p:spPr>
        <p:txBody>
          <a:bodyPr wrap="none" anchor="ctr"/>
          <a:lstStyle/>
          <a:p>
            <a:pPr defTabSz="544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>
            <a:spLocks noChangeArrowheads="1"/>
          </p:cNvSpPr>
          <p:nvPr/>
        </p:nvSpPr>
        <p:spPr bwMode="auto">
          <a:xfrm>
            <a:off x="3208338" y="3232150"/>
            <a:ext cx="77787" cy="76200"/>
          </a:xfrm>
          <a:custGeom>
            <a:avLst/>
            <a:gdLst>
              <a:gd name="T0" fmla="*/ 79 w 278"/>
              <a:gd name="T1" fmla="*/ 20 h 278"/>
              <a:gd name="T2" fmla="*/ 79 w 278"/>
              <a:gd name="T3" fmla="*/ 20 h 278"/>
              <a:gd name="T4" fmla="*/ 20 w 278"/>
              <a:gd name="T5" fmla="*/ 198 h 278"/>
              <a:gd name="T6" fmla="*/ 198 w 278"/>
              <a:gd name="T7" fmla="*/ 238 h 278"/>
              <a:gd name="T8" fmla="*/ 238 w 278"/>
              <a:gd name="T9" fmla="*/ 79 h 278"/>
              <a:gd name="T10" fmla="*/ 79 w 278"/>
              <a:gd name="T11" fmla="*/ 2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" h="278">
                <a:moveTo>
                  <a:pt x="79" y="20"/>
                </a:moveTo>
                <a:lnTo>
                  <a:pt x="79" y="20"/>
                </a:lnTo>
                <a:cubicBezTo>
                  <a:pt x="20" y="59"/>
                  <a:pt x="0" y="138"/>
                  <a:pt x="20" y="198"/>
                </a:cubicBezTo>
                <a:cubicBezTo>
                  <a:pt x="59" y="257"/>
                  <a:pt x="138" y="277"/>
                  <a:pt x="198" y="238"/>
                </a:cubicBezTo>
                <a:cubicBezTo>
                  <a:pt x="257" y="217"/>
                  <a:pt x="277" y="138"/>
                  <a:pt x="238" y="79"/>
                </a:cubicBezTo>
                <a:cubicBezTo>
                  <a:pt x="198" y="20"/>
                  <a:pt x="138" y="0"/>
                  <a:pt x="79" y="20"/>
                </a:cubicBezTo>
              </a:path>
            </a:pathLst>
          </a:custGeom>
          <a:solidFill>
            <a:srgbClr val="010101"/>
          </a:solidFill>
          <a:ln>
            <a:noFill/>
          </a:ln>
          <a:effectLst/>
        </p:spPr>
        <p:txBody>
          <a:bodyPr wrap="none" anchor="ctr"/>
          <a:lstStyle/>
          <a:p>
            <a:pPr defTabSz="544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>
            <a:spLocks noChangeArrowheads="1"/>
          </p:cNvSpPr>
          <p:nvPr/>
        </p:nvSpPr>
        <p:spPr bwMode="auto">
          <a:xfrm>
            <a:off x="3235325" y="3154363"/>
            <a:ext cx="127000" cy="127000"/>
          </a:xfrm>
          <a:custGeom>
            <a:avLst/>
            <a:gdLst>
              <a:gd name="T0" fmla="*/ 39 w 456"/>
              <a:gd name="T1" fmla="*/ 20 h 457"/>
              <a:gd name="T2" fmla="*/ 39 w 456"/>
              <a:gd name="T3" fmla="*/ 20 h 457"/>
              <a:gd name="T4" fmla="*/ 19 w 456"/>
              <a:gd name="T5" fmla="*/ 99 h 457"/>
              <a:gd name="T6" fmla="*/ 336 w 456"/>
              <a:gd name="T7" fmla="*/ 436 h 457"/>
              <a:gd name="T8" fmla="*/ 415 w 456"/>
              <a:gd name="T9" fmla="*/ 436 h 457"/>
              <a:gd name="T10" fmla="*/ 415 w 456"/>
              <a:gd name="T11" fmla="*/ 436 h 457"/>
              <a:gd name="T12" fmla="*/ 435 w 456"/>
              <a:gd name="T13" fmla="*/ 357 h 457"/>
              <a:gd name="T14" fmla="*/ 118 w 456"/>
              <a:gd name="T15" fmla="*/ 20 h 457"/>
              <a:gd name="T16" fmla="*/ 39 w 456"/>
              <a:gd name="T17" fmla="*/ 2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" h="457">
                <a:moveTo>
                  <a:pt x="39" y="20"/>
                </a:moveTo>
                <a:lnTo>
                  <a:pt x="39" y="20"/>
                </a:lnTo>
                <a:cubicBezTo>
                  <a:pt x="0" y="40"/>
                  <a:pt x="0" y="80"/>
                  <a:pt x="19" y="99"/>
                </a:cubicBezTo>
                <a:cubicBezTo>
                  <a:pt x="336" y="436"/>
                  <a:pt x="336" y="436"/>
                  <a:pt x="336" y="436"/>
                </a:cubicBezTo>
                <a:cubicBezTo>
                  <a:pt x="376" y="456"/>
                  <a:pt x="396" y="456"/>
                  <a:pt x="415" y="436"/>
                </a:cubicBezTo>
                <a:lnTo>
                  <a:pt x="415" y="436"/>
                </a:lnTo>
                <a:cubicBezTo>
                  <a:pt x="455" y="396"/>
                  <a:pt x="455" y="377"/>
                  <a:pt x="435" y="357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79" y="0"/>
                  <a:pt x="59" y="0"/>
                  <a:pt x="39" y="20"/>
                </a:cubicBezTo>
              </a:path>
            </a:pathLst>
          </a:custGeom>
          <a:solidFill>
            <a:srgbClr val="010101"/>
          </a:solidFill>
          <a:ln>
            <a:noFill/>
          </a:ln>
          <a:effectLst/>
        </p:spPr>
        <p:txBody>
          <a:bodyPr wrap="none" anchor="ctr"/>
          <a:lstStyle/>
          <a:p>
            <a:pPr defTabSz="544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7"/>
          <p:cNvSpPr>
            <a:spLocks noChangeArrowheads="1"/>
          </p:cNvSpPr>
          <p:nvPr/>
        </p:nvSpPr>
        <p:spPr bwMode="auto">
          <a:xfrm>
            <a:off x="2940050" y="3402013"/>
            <a:ext cx="169863" cy="104775"/>
          </a:xfrm>
          <a:custGeom>
            <a:avLst/>
            <a:gdLst>
              <a:gd name="T0" fmla="*/ 614 w 615"/>
              <a:gd name="T1" fmla="*/ 317 h 378"/>
              <a:gd name="T2" fmla="*/ 614 w 615"/>
              <a:gd name="T3" fmla="*/ 317 h 378"/>
              <a:gd name="T4" fmla="*/ 555 w 615"/>
              <a:gd name="T5" fmla="*/ 258 h 378"/>
              <a:gd name="T6" fmla="*/ 100 w 615"/>
              <a:gd name="T7" fmla="*/ 0 h 378"/>
              <a:gd name="T8" fmla="*/ 0 w 615"/>
              <a:gd name="T9" fmla="*/ 100 h 378"/>
              <a:gd name="T10" fmla="*/ 40 w 615"/>
              <a:gd name="T11" fmla="*/ 139 h 378"/>
              <a:gd name="T12" fmla="*/ 535 w 615"/>
              <a:gd name="T13" fmla="*/ 377 h 378"/>
              <a:gd name="T14" fmla="*/ 614 w 615"/>
              <a:gd name="T15" fmla="*/ 317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5" h="378">
                <a:moveTo>
                  <a:pt x="614" y="317"/>
                </a:moveTo>
                <a:lnTo>
                  <a:pt x="614" y="317"/>
                </a:lnTo>
                <a:cubicBezTo>
                  <a:pt x="614" y="297"/>
                  <a:pt x="595" y="258"/>
                  <a:pt x="555" y="258"/>
                </a:cubicBezTo>
                <a:cubicBezTo>
                  <a:pt x="317" y="199"/>
                  <a:pt x="159" y="60"/>
                  <a:pt x="100" y="0"/>
                </a:cubicBezTo>
                <a:cubicBezTo>
                  <a:pt x="0" y="100"/>
                  <a:pt x="0" y="100"/>
                  <a:pt x="0" y="100"/>
                </a:cubicBezTo>
                <a:cubicBezTo>
                  <a:pt x="21" y="119"/>
                  <a:pt x="40" y="119"/>
                  <a:pt x="40" y="139"/>
                </a:cubicBezTo>
                <a:cubicBezTo>
                  <a:pt x="139" y="218"/>
                  <a:pt x="297" y="337"/>
                  <a:pt x="535" y="377"/>
                </a:cubicBezTo>
                <a:cubicBezTo>
                  <a:pt x="575" y="377"/>
                  <a:pt x="614" y="357"/>
                  <a:pt x="614" y="317"/>
                </a:cubicBezTo>
              </a:path>
            </a:pathLst>
          </a:custGeom>
          <a:solidFill>
            <a:srgbClr val="010101"/>
          </a:solidFill>
          <a:ln>
            <a:noFill/>
          </a:ln>
          <a:effectLst/>
        </p:spPr>
        <p:txBody>
          <a:bodyPr wrap="none" anchor="ctr"/>
          <a:lstStyle/>
          <a:p>
            <a:pPr defTabSz="544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itle 20"/>
          <p:cNvSpPr txBox="1"/>
          <p:nvPr/>
        </p:nvSpPr>
        <p:spPr>
          <a:xfrm>
            <a:off x="4422775" y="2060575"/>
            <a:ext cx="866775" cy="723900"/>
          </a:xfrm>
          <a:prstGeom prst="rect">
            <a:avLst/>
          </a:prstGeom>
        </p:spPr>
        <p:txBody>
          <a:bodyPr lIns="45714" tIns="22857" rIns="45714" bIns="22857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rPr>
              <a:t>01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itle 20"/>
          <p:cNvSpPr txBox="1"/>
          <p:nvPr/>
        </p:nvSpPr>
        <p:spPr>
          <a:xfrm>
            <a:off x="4387850" y="4194175"/>
            <a:ext cx="866775" cy="723900"/>
          </a:xfrm>
          <a:prstGeom prst="rect">
            <a:avLst/>
          </a:prstGeom>
        </p:spPr>
        <p:txBody>
          <a:bodyPr lIns="45714" tIns="22857" rIns="45714" bIns="22857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rPr>
              <a:t>02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3565" name="矩形 13"/>
          <p:cNvSpPr>
            <a:spLocks noChangeArrowheads="1"/>
          </p:cNvSpPr>
          <p:nvPr/>
        </p:nvSpPr>
        <p:spPr bwMode="auto">
          <a:xfrm>
            <a:off x="5286375" y="2505075"/>
            <a:ext cx="220345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40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566" name="TextBox 13"/>
          <p:cNvSpPr txBox="1">
            <a:spLocks noChangeArrowheads="1"/>
          </p:cNvSpPr>
          <p:nvPr/>
        </p:nvSpPr>
        <p:spPr bwMode="auto">
          <a:xfrm>
            <a:off x="5286375" y="2184400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567" name="矩形 15"/>
          <p:cNvSpPr>
            <a:spLocks noChangeArrowheads="1"/>
          </p:cNvSpPr>
          <p:nvPr/>
        </p:nvSpPr>
        <p:spPr bwMode="auto">
          <a:xfrm>
            <a:off x="8890000" y="2505075"/>
            <a:ext cx="21558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40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568" name="TextBox 13"/>
          <p:cNvSpPr txBox="1">
            <a:spLocks noChangeArrowheads="1"/>
          </p:cNvSpPr>
          <p:nvPr/>
        </p:nvSpPr>
        <p:spPr bwMode="auto">
          <a:xfrm>
            <a:off x="8890000" y="2184400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569" name="矩形 17"/>
          <p:cNvSpPr>
            <a:spLocks noChangeArrowheads="1"/>
          </p:cNvSpPr>
          <p:nvPr/>
        </p:nvSpPr>
        <p:spPr bwMode="auto">
          <a:xfrm>
            <a:off x="8890000" y="4754563"/>
            <a:ext cx="2155825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40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570" name="TextBox 13"/>
          <p:cNvSpPr txBox="1">
            <a:spLocks noChangeArrowheads="1"/>
          </p:cNvSpPr>
          <p:nvPr/>
        </p:nvSpPr>
        <p:spPr bwMode="auto">
          <a:xfrm>
            <a:off x="8890000" y="4432300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571" name="矩形 19"/>
          <p:cNvSpPr>
            <a:spLocks noChangeArrowheads="1"/>
          </p:cNvSpPr>
          <p:nvPr/>
        </p:nvSpPr>
        <p:spPr bwMode="auto">
          <a:xfrm>
            <a:off x="5195888" y="4754563"/>
            <a:ext cx="2157412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40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572" name="TextBox 13"/>
          <p:cNvSpPr txBox="1">
            <a:spLocks noChangeArrowheads="1"/>
          </p:cNvSpPr>
          <p:nvPr/>
        </p:nvSpPr>
        <p:spPr bwMode="auto">
          <a:xfrm>
            <a:off x="5195888" y="4432300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349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pitchFamily="2" charset="-122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6235700" y="1700213"/>
            <a:ext cx="652463" cy="1176337"/>
          </a:xfrm>
          <a:prstGeom prst="rect">
            <a:avLst/>
          </a:prstGeom>
          <a:solidFill>
            <a:srgbClr val="3C3E6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4" name="Oval 4"/>
          <p:cNvSpPr/>
          <p:nvPr/>
        </p:nvSpPr>
        <p:spPr>
          <a:xfrm>
            <a:off x="6327775" y="1700213"/>
            <a:ext cx="1176338" cy="1176337"/>
          </a:xfrm>
          <a:prstGeom prst="ellipse">
            <a:avLst/>
          </a:prstGeom>
          <a:solidFill>
            <a:srgbClr val="3C3E6C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5" name="Rectangle 30"/>
          <p:cNvSpPr/>
          <p:nvPr/>
        </p:nvSpPr>
        <p:spPr>
          <a:xfrm flipH="1">
            <a:off x="4873625" y="1700213"/>
            <a:ext cx="652463" cy="1176337"/>
          </a:xfrm>
          <a:prstGeom prst="rect">
            <a:avLst/>
          </a:prstGeom>
          <a:solidFill>
            <a:srgbClr val="17182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6" name="Oval 31"/>
          <p:cNvSpPr/>
          <p:nvPr/>
        </p:nvSpPr>
        <p:spPr>
          <a:xfrm flipH="1">
            <a:off x="4259263" y="1700213"/>
            <a:ext cx="1174750" cy="1176337"/>
          </a:xfrm>
          <a:prstGeom prst="ellipse">
            <a:avLst/>
          </a:prstGeom>
          <a:solidFill>
            <a:srgbClr val="17182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7" name="Rectangle 47"/>
          <p:cNvSpPr/>
          <p:nvPr/>
        </p:nvSpPr>
        <p:spPr>
          <a:xfrm>
            <a:off x="6235700" y="3170238"/>
            <a:ext cx="652463" cy="1176337"/>
          </a:xfrm>
          <a:prstGeom prst="rect">
            <a:avLst/>
          </a:prstGeom>
          <a:solidFill>
            <a:srgbClr val="3C3E6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8" name="Oval 48"/>
          <p:cNvSpPr/>
          <p:nvPr/>
        </p:nvSpPr>
        <p:spPr>
          <a:xfrm>
            <a:off x="6327775" y="3170238"/>
            <a:ext cx="1176338" cy="1176337"/>
          </a:xfrm>
          <a:prstGeom prst="ellipse">
            <a:avLst/>
          </a:prstGeom>
          <a:solidFill>
            <a:srgbClr val="3C3E6C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9" name="Rectangle 45"/>
          <p:cNvSpPr/>
          <p:nvPr/>
        </p:nvSpPr>
        <p:spPr>
          <a:xfrm flipH="1">
            <a:off x="4873625" y="3170238"/>
            <a:ext cx="652463" cy="1176337"/>
          </a:xfrm>
          <a:prstGeom prst="rect">
            <a:avLst/>
          </a:prstGeom>
          <a:solidFill>
            <a:srgbClr val="17182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0" name="Oval 46"/>
          <p:cNvSpPr/>
          <p:nvPr/>
        </p:nvSpPr>
        <p:spPr>
          <a:xfrm flipH="1">
            <a:off x="4259263" y="3170238"/>
            <a:ext cx="1174750" cy="1176337"/>
          </a:xfrm>
          <a:prstGeom prst="ellipse">
            <a:avLst/>
          </a:prstGeom>
          <a:solidFill>
            <a:srgbClr val="17182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1" name="Rectangle 57"/>
          <p:cNvSpPr/>
          <p:nvPr/>
        </p:nvSpPr>
        <p:spPr>
          <a:xfrm>
            <a:off x="6235700" y="4641850"/>
            <a:ext cx="652463" cy="1174750"/>
          </a:xfrm>
          <a:prstGeom prst="rect">
            <a:avLst/>
          </a:prstGeom>
          <a:solidFill>
            <a:srgbClr val="3C3E6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2" name="Oval 58"/>
          <p:cNvSpPr/>
          <p:nvPr/>
        </p:nvSpPr>
        <p:spPr>
          <a:xfrm>
            <a:off x="6327775" y="4641850"/>
            <a:ext cx="1176338" cy="1174750"/>
          </a:xfrm>
          <a:prstGeom prst="ellipse">
            <a:avLst/>
          </a:prstGeom>
          <a:solidFill>
            <a:srgbClr val="3C3E6C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3" name="Rectangle 55"/>
          <p:cNvSpPr/>
          <p:nvPr/>
        </p:nvSpPr>
        <p:spPr>
          <a:xfrm flipH="1">
            <a:off x="4873625" y="4641850"/>
            <a:ext cx="652463" cy="1174750"/>
          </a:xfrm>
          <a:prstGeom prst="rect">
            <a:avLst/>
          </a:prstGeom>
          <a:solidFill>
            <a:srgbClr val="17182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4" name="Oval 56"/>
          <p:cNvSpPr/>
          <p:nvPr/>
        </p:nvSpPr>
        <p:spPr>
          <a:xfrm flipH="1">
            <a:off x="4259263" y="4641850"/>
            <a:ext cx="1174750" cy="1174750"/>
          </a:xfrm>
          <a:prstGeom prst="ellipse">
            <a:avLst/>
          </a:prstGeom>
          <a:solidFill>
            <a:srgbClr val="17182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5" name="Freeform 24"/>
          <p:cNvSpPr/>
          <p:nvPr/>
        </p:nvSpPr>
        <p:spPr bwMode="auto">
          <a:xfrm>
            <a:off x="4613275" y="2017713"/>
            <a:ext cx="471488" cy="150812"/>
          </a:xfrm>
          <a:custGeom>
            <a:avLst/>
            <a:gdLst/>
            <a:ahLst/>
            <a:cxnLst>
              <a:cxn ang="0">
                <a:pos x="101" y="30"/>
              </a:cxn>
              <a:cxn ang="0">
                <a:pos x="96" y="32"/>
              </a:cxn>
              <a:cxn ang="0">
                <a:pos x="55" y="13"/>
              </a:cxn>
              <a:cxn ang="0">
                <a:pos x="49" y="13"/>
              </a:cxn>
              <a:cxn ang="0">
                <a:pos x="7" y="32"/>
              </a:cxn>
              <a:cxn ang="0">
                <a:pos x="2" y="30"/>
              </a:cxn>
              <a:cxn ang="0">
                <a:pos x="1" y="26"/>
              </a:cxn>
              <a:cxn ang="0">
                <a:pos x="2" y="21"/>
              </a:cxn>
              <a:cxn ang="0">
                <a:pos x="49" y="0"/>
              </a:cxn>
              <a:cxn ang="0">
                <a:pos x="55" y="0"/>
              </a:cxn>
              <a:cxn ang="0">
                <a:pos x="101" y="21"/>
              </a:cxn>
              <a:cxn ang="0">
                <a:pos x="103" y="26"/>
              </a:cxn>
              <a:cxn ang="0">
                <a:pos x="101" y="30"/>
              </a:cxn>
            </a:cxnLst>
            <a:rect l="0" t="0" r="r" b="b"/>
            <a:pathLst>
              <a:path w="104" h="32">
                <a:moveTo>
                  <a:pt x="101" y="30"/>
                </a:moveTo>
                <a:cubicBezTo>
                  <a:pt x="100" y="32"/>
                  <a:pt x="98" y="32"/>
                  <a:pt x="96" y="32"/>
                </a:cubicBezTo>
                <a:cubicBezTo>
                  <a:pt x="55" y="13"/>
                  <a:pt x="55" y="13"/>
                  <a:pt x="55" y="13"/>
                </a:cubicBezTo>
                <a:cubicBezTo>
                  <a:pt x="53" y="12"/>
                  <a:pt x="50" y="12"/>
                  <a:pt x="49" y="13"/>
                </a:cubicBezTo>
                <a:cubicBezTo>
                  <a:pt x="7" y="32"/>
                  <a:pt x="7" y="32"/>
                  <a:pt x="7" y="32"/>
                </a:cubicBezTo>
                <a:cubicBezTo>
                  <a:pt x="5" y="32"/>
                  <a:pt x="3" y="32"/>
                  <a:pt x="2" y="30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4"/>
                  <a:pt x="1" y="22"/>
                  <a:pt x="2" y="21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0"/>
                  <a:pt x="53" y="0"/>
                  <a:pt x="55" y="0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103" y="22"/>
                  <a:pt x="104" y="24"/>
                  <a:pt x="103" y="26"/>
                </a:cubicBezTo>
                <a:lnTo>
                  <a:pt x="101" y="30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6" name="Freeform 25"/>
          <p:cNvSpPr/>
          <p:nvPr/>
        </p:nvSpPr>
        <p:spPr bwMode="auto">
          <a:xfrm>
            <a:off x="4673600" y="2195513"/>
            <a:ext cx="61913" cy="195262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11" y="42"/>
              </a:cxn>
              <a:cxn ang="0">
                <a:pos x="3" y="42"/>
              </a:cxn>
              <a:cxn ang="0">
                <a:pos x="0" y="39"/>
              </a:cxn>
              <a:cxn ang="0">
                <a:pos x="0" y="3"/>
              </a:cxn>
              <a:cxn ang="0">
                <a:pos x="3" y="0"/>
              </a:cxn>
              <a:cxn ang="0">
                <a:pos x="11" y="0"/>
              </a:cxn>
              <a:cxn ang="0">
                <a:pos x="14" y="3"/>
              </a:cxn>
              <a:cxn ang="0">
                <a:pos x="14" y="39"/>
              </a:cxn>
            </a:cxnLst>
            <a:rect l="0" t="0" r="r" b="b"/>
            <a:pathLst>
              <a:path w="14" h="42">
                <a:moveTo>
                  <a:pt x="14" y="39"/>
                </a:moveTo>
                <a:cubicBezTo>
                  <a:pt x="14" y="41"/>
                  <a:pt x="12" y="42"/>
                  <a:pt x="11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42"/>
                  <a:pt x="0" y="41"/>
                  <a:pt x="0" y="39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4" y="2"/>
                  <a:pt x="14" y="3"/>
                </a:cubicBezTo>
                <a:lnTo>
                  <a:pt x="14" y="39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7" name="Freeform 26"/>
          <p:cNvSpPr/>
          <p:nvPr/>
        </p:nvSpPr>
        <p:spPr bwMode="auto">
          <a:xfrm>
            <a:off x="4818063" y="2195513"/>
            <a:ext cx="61912" cy="195262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11" y="42"/>
              </a:cxn>
              <a:cxn ang="0">
                <a:pos x="3" y="42"/>
              </a:cxn>
              <a:cxn ang="0">
                <a:pos x="0" y="39"/>
              </a:cxn>
              <a:cxn ang="0">
                <a:pos x="0" y="3"/>
              </a:cxn>
              <a:cxn ang="0">
                <a:pos x="3" y="0"/>
              </a:cxn>
              <a:cxn ang="0">
                <a:pos x="11" y="0"/>
              </a:cxn>
              <a:cxn ang="0">
                <a:pos x="14" y="3"/>
              </a:cxn>
              <a:cxn ang="0">
                <a:pos x="14" y="39"/>
              </a:cxn>
            </a:cxnLst>
            <a:rect l="0" t="0" r="r" b="b"/>
            <a:pathLst>
              <a:path w="14" h="42">
                <a:moveTo>
                  <a:pt x="14" y="39"/>
                </a:moveTo>
                <a:cubicBezTo>
                  <a:pt x="14" y="41"/>
                  <a:pt x="12" y="42"/>
                  <a:pt x="11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42"/>
                  <a:pt x="0" y="41"/>
                  <a:pt x="0" y="39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4" y="2"/>
                  <a:pt x="14" y="3"/>
                </a:cubicBezTo>
                <a:lnTo>
                  <a:pt x="14" y="39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8" name="Freeform 27"/>
          <p:cNvSpPr/>
          <p:nvPr/>
        </p:nvSpPr>
        <p:spPr bwMode="auto">
          <a:xfrm>
            <a:off x="4962525" y="2195513"/>
            <a:ext cx="60325" cy="195262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11" y="42"/>
              </a:cxn>
              <a:cxn ang="0">
                <a:pos x="3" y="42"/>
              </a:cxn>
              <a:cxn ang="0">
                <a:pos x="0" y="39"/>
              </a:cxn>
              <a:cxn ang="0">
                <a:pos x="0" y="3"/>
              </a:cxn>
              <a:cxn ang="0">
                <a:pos x="3" y="0"/>
              </a:cxn>
              <a:cxn ang="0">
                <a:pos x="11" y="0"/>
              </a:cxn>
              <a:cxn ang="0">
                <a:pos x="13" y="3"/>
              </a:cxn>
              <a:cxn ang="0">
                <a:pos x="13" y="39"/>
              </a:cxn>
            </a:cxnLst>
            <a:rect l="0" t="0" r="r" b="b"/>
            <a:pathLst>
              <a:path w="13" h="42">
                <a:moveTo>
                  <a:pt x="13" y="39"/>
                </a:moveTo>
                <a:cubicBezTo>
                  <a:pt x="13" y="41"/>
                  <a:pt x="12" y="42"/>
                  <a:pt x="11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42"/>
                  <a:pt x="0" y="41"/>
                  <a:pt x="0" y="39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2"/>
                  <a:pt x="13" y="3"/>
                </a:cubicBezTo>
                <a:lnTo>
                  <a:pt x="13" y="39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9" name="Freeform 28"/>
          <p:cNvSpPr/>
          <p:nvPr/>
        </p:nvSpPr>
        <p:spPr bwMode="auto">
          <a:xfrm>
            <a:off x="4613275" y="2433638"/>
            <a:ext cx="468313" cy="44450"/>
          </a:xfrm>
          <a:custGeom>
            <a:avLst/>
            <a:gdLst/>
            <a:ahLst/>
            <a:cxnLst>
              <a:cxn ang="0">
                <a:pos x="103" y="7"/>
              </a:cxn>
              <a:cxn ang="0">
                <a:pos x="100" y="10"/>
              </a:cxn>
              <a:cxn ang="0">
                <a:pos x="4" y="10"/>
              </a:cxn>
              <a:cxn ang="0">
                <a:pos x="0" y="7"/>
              </a:cxn>
              <a:cxn ang="0">
                <a:pos x="0" y="3"/>
              </a:cxn>
              <a:cxn ang="0">
                <a:pos x="4" y="0"/>
              </a:cxn>
              <a:cxn ang="0">
                <a:pos x="100" y="0"/>
              </a:cxn>
              <a:cxn ang="0">
                <a:pos x="103" y="3"/>
              </a:cxn>
              <a:cxn ang="0">
                <a:pos x="103" y="7"/>
              </a:cxn>
            </a:cxnLst>
            <a:rect l="0" t="0" r="r" b="b"/>
            <a:pathLst>
              <a:path w="103" h="10">
                <a:moveTo>
                  <a:pt x="103" y="7"/>
                </a:moveTo>
                <a:cubicBezTo>
                  <a:pt x="103" y="9"/>
                  <a:pt x="102" y="10"/>
                  <a:pt x="100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0"/>
                  <a:pt x="0" y="9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2" y="0"/>
                  <a:pt x="103" y="1"/>
                  <a:pt x="103" y="3"/>
                </a:cubicBezTo>
                <a:lnTo>
                  <a:pt x="103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0" name="Freeform 29"/>
          <p:cNvSpPr/>
          <p:nvPr/>
        </p:nvSpPr>
        <p:spPr bwMode="auto">
          <a:xfrm>
            <a:off x="4575175" y="2506663"/>
            <a:ext cx="541338" cy="52387"/>
          </a:xfrm>
          <a:custGeom>
            <a:avLst/>
            <a:gdLst/>
            <a:ahLst/>
            <a:cxnLst>
              <a:cxn ang="0">
                <a:pos x="119" y="8"/>
              </a:cxn>
              <a:cxn ang="0">
                <a:pos x="116" y="11"/>
              </a:cxn>
              <a:cxn ang="0">
                <a:pos x="4" y="11"/>
              </a:cxn>
              <a:cxn ang="0">
                <a:pos x="0" y="8"/>
              </a:cxn>
              <a:cxn ang="0">
                <a:pos x="0" y="4"/>
              </a:cxn>
              <a:cxn ang="0">
                <a:pos x="4" y="0"/>
              </a:cxn>
              <a:cxn ang="0">
                <a:pos x="116" y="0"/>
              </a:cxn>
              <a:cxn ang="0">
                <a:pos x="119" y="4"/>
              </a:cxn>
              <a:cxn ang="0">
                <a:pos x="119" y="8"/>
              </a:cxn>
            </a:cxnLst>
            <a:rect l="0" t="0" r="r" b="b"/>
            <a:pathLst>
              <a:path w="119" h="11">
                <a:moveTo>
                  <a:pt x="119" y="8"/>
                </a:moveTo>
                <a:cubicBezTo>
                  <a:pt x="119" y="9"/>
                  <a:pt x="117" y="11"/>
                  <a:pt x="116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2" y="11"/>
                  <a:pt x="0" y="9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7" y="0"/>
                  <a:pt x="119" y="2"/>
                  <a:pt x="119" y="4"/>
                </a:cubicBezTo>
                <a:lnTo>
                  <a:pt x="119" y="8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1" name="Freeform 106"/>
          <p:cNvSpPr>
            <a:spLocks noEditPoints="1"/>
          </p:cNvSpPr>
          <p:nvPr/>
        </p:nvSpPr>
        <p:spPr bwMode="auto">
          <a:xfrm>
            <a:off x="6743700" y="2019300"/>
            <a:ext cx="344488" cy="282575"/>
          </a:xfrm>
          <a:custGeom>
            <a:avLst/>
            <a:gdLst/>
            <a:ahLst/>
            <a:cxnLst>
              <a:cxn ang="0">
                <a:pos x="44" y="12"/>
              </a:cxn>
              <a:cxn ang="0">
                <a:pos x="17" y="28"/>
              </a:cxn>
              <a:cxn ang="0">
                <a:pos x="16" y="28"/>
              </a:cxn>
              <a:cxn ang="0">
                <a:pos x="15" y="28"/>
              </a:cxn>
              <a:cxn ang="0">
                <a:pos x="14" y="27"/>
              </a:cxn>
              <a:cxn ang="0">
                <a:pos x="42" y="6"/>
              </a:cxn>
              <a:cxn ang="0">
                <a:pos x="46" y="6"/>
              </a:cxn>
              <a:cxn ang="0">
                <a:pos x="74" y="27"/>
              </a:cxn>
              <a:cxn ang="0">
                <a:pos x="73" y="28"/>
              </a:cxn>
              <a:cxn ang="0">
                <a:pos x="72" y="28"/>
              </a:cxn>
              <a:cxn ang="0">
                <a:pos x="71" y="28"/>
              </a:cxn>
              <a:cxn ang="0">
                <a:pos x="44" y="12"/>
              </a:cxn>
              <a:cxn ang="0">
                <a:pos x="81" y="27"/>
              </a:cxn>
              <a:cxn ang="0">
                <a:pos x="46" y="0"/>
              </a:cxn>
              <a:cxn ang="0">
                <a:pos x="42" y="0"/>
              </a:cxn>
              <a:cxn ang="0">
                <a:pos x="8" y="27"/>
              </a:cxn>
              <a:cxn ang="0">
                <a:pos x="6" y="28"/>
              </a:cxn>
              <a:cxn ang="0">
                <a:pos x="0" y="42"/>
              </a:cxn>
              <a:cxn ang="0">
                <a:pos x="0" y="48"/>
              </a:cxn>
              <a:cxn ang="0">
                <a:pos x="8" y="58"/>
              </a:cxn>
              <a:cxn ang="0">
                <a:pos x="15" y="58"/>
              </a:cxn>
              <a:cxn ang="0">
                <a:pos x="17" y="58"/>
              </a:cxn>
              <a:cxn ang="0">
                <a:pos x="18" y="58"/>
              </a:cxn>
              <a:cxn ang="0">
                <a:pos x="44" y="73"/>
              </a:cxn>
              <a:cxn ang="0">
                <a:pos x="70" y="58"/>
              </a:cxn>
              <a:cxn ang="0">
                <a:pos x="71" y="58"/>
              </a:cxn>
              <a:cxn ang="0">
                <a:pos x="73" y="58"/>
              </a:cxn>
              <a:cxn ang="0">
                <a:pos x="80" y="58"/>
              </a:cxn>
              <a:cxn ang="0">
                <a:pos x="88" y="48"/>
              </a:cxn>
              <a:cxn ang="0">
                <a:pos x="88" y="42"/>
              </a:cxn>
              <a:cxn ang="0">
                <a:pos x="82" y="28"/>
              </a:cxn>
              <a:cxn ang="0">
                <a:pos x="81" y="27"/>
              </a:cxn>
            </a:cxnLst>
            <a:rect l="0" t="0" r="r" b="b"/>
            <a:pathLst>
              <a:path w="88" h="73">
                <a:moveTo>
                  <a:pt x="44" y="12"/>
                </a:moveTo>
                <a:cubicBezTo>
                  <a:pt x="32" y="12"/>
                  <a:pt x="22" y="18"/>
                  <a:pt x="17" y="28"/>
                </a:cubicBezTo>
                <a:cubicBezTo>
                  <a:pt x="17" y="28"/>
                  <a:pt x="17" y="28"/>
                  <a:pt x="16" y="28"/>
                </a:cubicBezTo>
                <a:cubicBezTo>
                  <a:pt x="16" y="28"/>
                  <a:pt x="15" y="28"/>
                  <a:pt x="15" y="28"/>
                </a:cubicBezTo>
                <a:cubicBezTo>
                  <a:pt x="15" y="28"/>
                  <a:pt x="14" y="28"/>
                  <a:pt x="14" y="27"/>
                </a:cubicBezTo>
                <a:cubicBezTo>
                  <a:pt x="15" y="15"/>
                  <a:pt x="28" y="6"/>
                  <a:pt x="42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60" y="6"/>
                  <a:pt x="72" y="15"/>
                  <a:pt x="74" y="27"/>
                </a:cubicBezTo>
                <a:cubicBezTo>
                  <a:pt x="74" y="27"/>
                  <a:pt x="74" y="28"/>
                  <a:pt x="73" y="28"/>
                </a:cubicBezTo>
                <a:cubicBezTo>
                  <a:pt x="73" y="28"/>
                  <a:pt x="73" y="28"/>
                  <a:pt x="72" y="28"/>
                </a:cubicBezTo>
                <a:cubicBezTo>
                  <a:pt x="72" y="28"/>
                  <a:pt x="71" y="28"/>
                  <a:pt x="71" y="28"/>
                </a:cubicBezTo>
                <a:cubicBezTo>
                  <a:pt x="66" y="18"/>
                  <a:pt x="56" y="12"/>
                  <a:pt x="44" y="12"/>
                </a:cubicBezTo>
                <a:moveTo>
                  <a:pt x="81" y="27"/>
                </a:moveTo>
                <a:cubicBezTo>
                  <a:pt x="79" y="12"/>
                  <a:pt x="64" y="0"/>
                  <a:pt x="46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24" y="0"/>
                  <a:pt x="9" y="11"/>
                  <a:pt x="8" y="27"/>
                </a:cubicBezTo>
                <a:cubicBezTo>
                  <a:pt x="7" y="28"/>
                  <a:pt x="7" y="28"/>
                  <a:pt x="6" y="28"/>
                </a:cubicBezTo>
                <a:cubicBezTo>
                  <a:pt x="4" y="29"/>
                  <a:pt x="0" y="32"/>
                  <a:pt x="0" y="4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6"/>
                  <a:pt x="6" y="58"/>
                  <a:pt x="8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58"/>
                  <a:pt x="16" y="57"/>
                  <a:pt x="17" y="58"/>
                </a:cubicBezTo>
                <a:cubicBezTo>
                  <a:pt x="17" y="58"/>
                  <a:pt x="18" y="58"/>
                  <a:pt x="18" y="58"/>
                </a:cubicBezTo>
                <a:cubicBezTo>
                  <a:pt x="23" y="67"/>
                  <a:pt x="33" y="73"/>
                  <a:pt x="44" y="73"/>
                </a:cubicBezTo>
                <a:cubicBezTo>
                  <a:pt x="55" y="73"/>
                  <a:pt x="65" y="67"/>
                  <a:pt x="70" y="58"/>
                </a:cubicBezTo>
                <a:cubicBezTo>
                  <a:pt x="70" y="58"/>
                  <a:pt x="71" y="58"/>
                  <a:pt x="71" y="58"/>
                </a:cubicBezTo>
                <a:cubicBezTo>
                  <a:pt x="72" y="57"/>
                  <a:pt x="72" y="58"/>
                  <a:pt x="73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3" y="58"/>
                  <a:pt x="88" y="56"/>
                  <a:pt x="88" y="48"/>
                </a:cubicBezTo>
                <a:cubicBezTo>
                  <a:pt x="88" y="42"/>
                  <a:pt x="88" y="42"/>
                  <a:pt x="88" y="42"/>
                </a:cubicBezTo>
                <a:cubicBezTo>
                  <a:pt x="88" y="32"/>
                  <a:pt x="84" y="29"/>
                  <a:pt x="82" y="28"/>
                </a:cubicBezTo>
                <a:cubicBezTo>
                  <a:pt x="81" y="28"/>
                  <a:pt x="81" y="28"/>
                  <a:pt x="81" y="27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2" name="Freeform 107"/>
          <p:cNvSpPr>
            <a:spLocks noEditPoints="1"/>
          </p:cNvSpPr>
          <p:nvPr/>
        </p:nvSpPr>
        <p:spPr bwMode="auto">
          <a:xfrm>
            <a:off x="6681788" y="2333625"/>
            <a:ext cx="468312" cy="223838"/>
          </a:xfrm>
          <a:custGeom>
            <a:avLst/>
            <a:gdLst/>
            <a:ahLst/>
            <a:cxnLst>
              <a:cxn ang="0">
                <a:pos x="85" y="26"/>
              </a:cxn>
              <a:cxn ang="0">
                <a:pos x="82" y="28"/>
              </a:cxn>
              <a:cxn ang="0">
                <a:pos x="67" y="28"/>
              </a:cxn>
              <a:cxn ang="0">
                <a:pos x="65" y="26"/>
              </a:cxn>
              <a:cxn ang="0">
                <a:pos x="65" y="22"/>
              </a:cxn>
              <a:cxn ang="0">
                <a:pos x="67" y="20"/>
              </a:cxn>
              <a:cxn ang="0">
                <a:pos x="82" y="20"/>
              </a:cxn>
              <a:cxn ang="0">
                <a:pos x="85" y="22"/>
              </a:cxn>
              <a:cxn ang="0">
                <a:pos x="85" y="26"/>
              </a:cxn>
              <a:cxn ang="0">
                <a:pos x="119" y="54"/>
              </a:cxn>
              <a:cxn ang="0">
                <a:pos x="99" y="11"/>
              </a:cxn>
              <a:cxn ang="0">
                <a:pos x="85" y="0"/>
              </a:cxn>
              <a:cxn ang="0">
                <a:pos x="36" y="0"/>
              </a:cxn>
              <a:cxn ang="0">
                <a:pos x="35" y="0"/>
              </a:cxn>
              <a:cxn ang="0">
                <a:pos x="22" y="11"/>
              </a:cxn>
              <a:cxn ang="0">
                <a:pos x="1" y="54"/>
              </a:cxn>
              <a:cxn ang="0">
                <a:pos x="4" y="58"/>
              </a:cxn>
              <a:cxn ang="0">
                <a:pos x="19" y="58"/>
              </a:cxn>
              <a:cxn ang="0">
                <a:pos x="22" y="55"/>
              </a:cxn>
              <a:cxn ang="0">
                <a:pos x="31" y="39"/>
              </a:cxn>
              <a:cxn ang="0">
                <a:pos x="33" y="40"/>
              </a:cxn>
              <a:cxn ang="0">
                <a:pos x="34" y="54"/>
              </a:cxn>
              <a:cxn ang="0">
                <a:pos x="36" y="58"/>
              </a:cxn>
              <a:cxn ang="0">
                <a:pos x="86" y="58"/>
              </a:cxn>
              <a:cxn ang="0">
                <a:pos x="90" y="53"/>
              </a:cxn>
              <a:cxn ang="0">
                <a:pos x="90" y="40"/>
              </a:cxn>
              <a:cxn ang="0">
                <a:pos x="92" y="39"/>
              </a:cxn>
              <a:cxn ang="0">
                <a:pos x="100" y="55"/>
              </a:cxn>
              <a:cxn ang="0">
                <a:pos x="104" y="58"/>
              </a:cxn>
              <a:cxn ang="0">
                <a:pos x="116" y="58"/>
              </a:cxn>
              <a:cxn ang="0">
                <a:pos x="119" y="54"/>
              </a:cxn>
            </a:cxnLst>
            <a:rect l="0" t="0" r="r" b="b"/>
            <a:pathLst>
              <a:path w="120" h="58">
                <a:moveTo>
                  <a:pt x="85" y="26"/>
                </a:moveTo>
                <a:cubicBezTo>
                  <a:pt x="85" y="27"/>
                  <a:pt x="84" y="28"/>
                  <a:pt x="82" y="28"/>
                </a:cubicBezTo>
                <a:cubicBezTo>
                  <a:pt x="67" y="28"/>
                  <a:pt x="67" y="28"/>
                  <a:pt x="67" y="28"/>
                </a:cubicBezTo>
                <a:cubicBezTo>
                  <a:pt x="66" y="28"/>
                  <a:pt x="65" y="27"/>
                  <a:pt x="65" y="26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21"/>
                  <a:pt x="66" y="20"/>
                  <a:pt x="67" y="20"/>
                </a:cubicBezTo>
                <a:cubicBezTo>
                  <a:pt x="82" y="20"/>
                  <a:pt x="82" y="20"/>
                  <a:pt x="82" y="20"/>
                </a:cubicBezTo>
                <a:cubicBezTo>
                  <a:pt x="84" y="20"/>
                  <a:pt x="85" y="21"/>
                  <a:pt x="85" y="22"/>
                </a:cubicBezTo>
                <a:lnTo>
                  <a:pt x="85" y="26"/>
                </a:lnTo>
                <a:close/>
                <a:moveTo>
                  <a:pt x="119" y="54"/>
                </a:moveTo>
                <a:cubicBezTo>
                  <a:pt x="99" y="11"/>
                  <a:pt x="99" y="11"/>
                  <a:pt x="99" y="11"/>
                </a:cubicBezTo>
                <a:cubicBezTo>
                  <a:pt x="98" y="9"/>
                  <a:pt x="94" y="0"/>
                  <a:pt x="85" y="0"/>
                </a:cubicBezTo>
                <a:cubicBezTo>
                  <a:pt x="83" y="0"/>
                  <a:pt x="38" y="0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5" y="0"/>
                  <a:pt x="22" y="9"/>
                  <a:pt x="22" y="11"/>
                </a:cubicBezTo>
                <a:cubicBezTo>
                  <a:pt x="1" y="54"/>
                  <a:pt x="1" y="54"/>
                  <a:pt x="1" y="54"/>
                </a:cubicBezTo>
                <a:cubicBezTo>
                  <a:pt x="0" y="56"/>
                  <a:pt x="1" y="58"/>
                  <a:pt x="4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22" y="58"/>
                  <a:pt x="22" y="55"/>
                  <a:pt x="22" y="55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39"/>
                  <a:pt x="33" y="34"/>
                  <a:pt x="33" y="40"/>
                </a:cubicBezTo>
                <a:cubicBezTo>
                  <a:pt x="33" y="45"/>
                  <a:pt x="34" y="48"/>
                  <a:pt x="34" y="54"/>
                </a:cubicBezTo>
                <a:cubicBezTo>
                  <a:pt x="34" y="56"/>
                  <a:pt x="34" y="58"/>
                  <a:pt x="36" y="58"/>
                </a:cubicBezTo>
                <a:cubicBezTo>
                  <a:pt x="86" y="58"/>
                  <a:pt x="86" y="58"/>
                  <a:pt x="86" y="58"/>
                </a:cubicBezTo>
                <a:cubicBezTo>
                  <a:pt x="90" y="58"/>
                  <a:pt x="90" y="56"/>
                  <a:pt x="90" y="53"/>
                </a:cubicBezTo>
                <a:cubicBezTo>
                  <a:pt x="90" y="46"/>
                  <a:pt x="90" y="44"/>
                  <a:pt x="90" y="40"/>
                </a:cubicBezTo>
                <a:cubicBezTo>
                  <a:pt x="90" y="35"/>
                  <a:pt x="92" y="39"/>
                  <a:pt x="92" y="39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0" y="55"/>
                  <a:pt x="101" y="58"/>
                  <a:pt x="104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9" y="58"/>
                  <a:pt x="120" y="56"/>
                  <a:pt x="119" y="5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" name="Oval 190"/>
          <p:cNvSpPr>
            <a:spLocks noChangeArrowheads="1"/>
          </p:cNvSpPr>
          <p:nvPr/>
        </p:nvSpPr>
        <p:spPr bwMode="auto">
          <a:xfrm>
            <a:off x="4819650" y="3576638"/>
            <a:ext cx="139700" cy="139700"/>
          </a:xfrm>
          <a:prstGeom prst="ellipse">
            <a:avLst/>
          </a:pr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4" name="Freeform 191"/>
          <p:cNvSpPr>
            <a:spLocks noEditPoints="1"/>
          </p:cNvSpPr>
          <p:nvPr/>
        </p:nvSpPr>
        <p:spPr bwMode="auto">
          <a:xfrm>
            <a:off x="4554538" y="3482975"/>
            <a:ext cx="584200" cy="550863"/>
          </a:xfrm>
          <a:custGeom>
            <a:avLst/>
            <a:gdLst/>
            <a:ahLst/>
            <a:cxnLst>
              <a:cxn ang="0">
                <a:pos x="100" y="75"/>
              </a:cxn>
              <a:cxn ang="0">
                <a:pos x="97" y="77"/>
              </a:cxn>
              <a:cxn ang="0">
                <a:pos x="96" y="77"/>
              </a:cxn>
              <a:cxn ang="0">
                <a:pos x="90" y="57"/>
              </a:cxn>
              <a:cxn ang="0">
                <a:pos x="84" y="53"/>
              </a:cxn>
              <a:cxn ang="0">
                <a:pos x="82" y="53"/>
              </a:cxn>
              <a:cxn ang="0">
                <a:pos x="60" y="53"/>
              </a:cxn>
              <a:cxn ang="0">
                <a:pos x="55" y="57"/>
              </a:cxn>
              <a:cxn ang="0">
                <a:pos x="48" y="76"/>
              </a:cxn>
              <a:cxn ang="0">
                <a:pos x="47" y="76"/>
              </a:cxn>
              <a:cxn ang="0">
                <a:pos x="46" y="75"/>
              </a:cxn>
              <a:cxn ang="0">
                <a:pos x="46" y="20"/>
              </a:cxn>
              <a:cxn ang="0">
                <a:pos x="73" y="9"/>
              </a:cxn>
              <a:cxn ang="0">
                <a:pos x="100" y="20"/>
              </a:cxn>
              <a:cxn ang="0">
                <a:pos x="111" y="48"/>
              </a:cxn>
              <a:cxn ang="0">
                <a:pos x="100" y="75"/>
              </a:cxn>
              <a:cxn ang="0">
                <a:pos x="78" y="78"/>
              </a:cxn>
              <a:cxn ang="0">
                <a:pos x="73" y="83"/>
              </a:cxn>
              <a:cxn ang="0">
                <a:pos x="71" y="83"/>
              </a:cxn>
              <a:cxn ang="0">
                <a:pos x="66" y="78"/>
              </a:cxn>
              <a:cxn ang="0">
                <a:pos x="66" y="76"/>
              </a:cxn>
              <a:cxn ang="0">
                <a:pos x="68" y="63"/>
              </a:cxn>
              <a:cxn ang="0">
                <a:pos x="68" y="60"/>
              </a:cxn>
              <a:cxn ang="0">
                <a:pos x="69" y="59"/>
              </a:cxn>
              <a:cxn ang="0">
                <a:pos x="75" y="59"/>
              </a:cxn>
              <a:cxn ang="0">
                <a:pos x="76" y="60"/>
              </a:cxn>
              <a:cxn ang="0">
                <a:pos x="76" y="63"/>
              </a:cxn>
              <a:cxn ang="0">
                <a:pos x="79" y="76"/>
              </a:cxn>
              <a:cxn ang="0">
                <a:pos x="78" y="78"/>
              </a:cxn>
              <a:cxn ang="0">
                <a:pos x="106" y="14"/>
              </a:cxn>
              <a:cxn ang="0">
                <a:pos x="73" y="0"/>
              </a:cxn>
              <a:cxn ang="0">
                <a:pos x="39" y="14"/>
              </a:cxn>
              <a:cxn ang="0">
                <a:pos x="25" y="42"/>
              </a:cxn>
              <a:cxn ang="0">
                <a:pos x="32" y="71"/>
              </a:cxn>
              <a:cxn ang="0">
                <a:pos x="31" y="76"/>
              </a:cxn>
              <a:cxn ang="0">
                <a:pos x="6" y="101"/>
              </a:cxn>
              <a:cxn ang="0">
                <a:pos x="4" y="115"/>
              </a:cxn>
              <a:cxn ang="0">
                <a:pos x="5" y="116"/>
              </a:cxn>
              <a:cxn ang="0">
                <a:pos x="10" y="118"/>
              </a:cxn>
              <a:cxn ang="0">
                <a:pos x="19" y="114"/>
              </a:cxn>
              <a:cxn ang="0">
                <a:pos x="44" y="89"/>
              </a:cxn>
              <a:cxn ang="0">
                <a:pos x="44" y="89"/>
              </a:cxn>
              <a:cxn ang="0">
                <a:pos x="47" y="88"/>
              </a:cxn>
              <a:cxn ang="0">
                <a:pos x="49" y="88"/>
              </a:cxn>
              <a:cxn ang="0">
                <a:pos x="54" y="91"/>
              </a:cxn>
              <a:cxn ang="0">
                <a:pos x="57" y="92"/>
              </a:cxn>
              <a:cxn ang="0">
                <a:pos x="61" y="94"/>
              </a:cxn>
              <a:cxn ang="0">
                <a:pos x="73" y="95"/>
              </a:cxn>
              <a:cxn ang="0">
                <a:pos x="88" y="93"/>
              </a:cxn>
              <a:cxn ang="0">
                <a:pos x="90" y="92"/>
              </a:cxn>
              <a:cxn ang="0">
                <a:pos x="100" y="87"/>
              </a:cxn>
              <a:cxn ang="0">
                <a:pos x="106" y="81"/>
              </a:cxn>
              <a:cxn ang="0">
                <a:pos x="106" y="14"/>
              </a:cxn>
            </a:cxnLst>
            <a:rect l="0" t="0" r="r" b="b"/>
            <a:pathLst>
              <a:path w="125" h="118">
                <a:moveTo>
                  <a:pt x="100" y="75"/>
                </a:moveTo>
                <a:cubicBezTo>
                  <a:pt x="99" y="75"/>
                  <a:pt x="98" y="76"/>
                  <a:pt x="97" y="77"/>
                </a:cubicBezTo>
                <a:cubicBezTo>
                  <a:pt x="97" y="77"/>
                  <a:pt x="97" y="77"/>
                  <a:pt x="96" y="77"/>
                </a:cubicBezTo>
                <a:cubicBezTo>
                  <a:pt x="90" y="57"/>
                  <a:pt x="90" y="57"/>
                  <a:pt x="90" y="57"/>
                </a:cubicBezTo>
                <a:cubicBezTo>
                  <a:pt x="89" y="55"/>
                  <a:pt x="86" y="53"/>
                  <a:pt x="84" y="53"/>
                </a:cubicBezTo>
                <a:cubicBezTo>
                  <a:pt x="83" y="53"/>
                  <a:pt x="83" y="53"/>
                  <a:pt x="82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58" y="53"/>
                  <a:pt x="55" y="55"/>
                  <a:pt x="55" y="57"/>
                </a:cubicBezTo>
                <a:cubicBezTo>
                  <a:pt x="48" y="76"/>
                  <a:pt x="48" y="76"/>
                  <a:pt x="48" y="76"/>
                </a:cubicBezTo>
                <a:cubicBezTo>
                  <a:pt x="48" y="77"/>
                  <a:pt x="48" y="77"/>
                  <a:pt x="47" y="76"/>
                </a:cubicBezTo>
                <a:cubicBezTo>
                  <a:pt x="47" y="76"/>
                  <a:pt x="46" y="75"/>
                  <a:pt x="46" y="75"/>
                </a:cubicBezTo>
                <a:cubicBezTo>
                  <a:pt x="31" y="60"/>
                  <a:pt x="31" y="35"/>
                  <a:pt x="46" y="20"/>
                </a:cubicBezTo>
                <a:cubicBezTo>
                  <a:pt x="53" y="13"/>
                  <a:pt x="62" y="9"/>
                  <a:pt x="73" y="9"/>
                </a:cubicBezTo>
                <a:cubicBezTo>
                  <a:pt x="83" y="9"/>
                  <a:pt x="93" y="13"/>
                  <a:pt x="100" y="20"/>
                </a:cubicBezTo>
                <a:cubicBezTo>
                  <a:pt x="107" y="28"/>
                  <a:pt x="111" y="37"/>
                  <a:pt x="111" y="48"/>
                </a:cubicBezTo>
                <a:cubicBezTo>
                  <a:pt x="111" y="58"/>
                  <a:pt x="107" y="67"/>
                  <a:pt x="100" y="75"/>
                </a:cubicBezTo>
                <a:moveTo>
                  <a:pt x="78" y="78"/>
                </a:moveTo>
                <a:cubicBezTo>
                  <a:pt x="73" y="83"/>
                  <a:pt x="73" y="83"/>
                  <a:pt x="73" y="83"/>
                </a:cubicBezTo>
                <a:cubicBezTo>
                  <a:pt x="73" y="83"/>
                  <a:pt x="72" y="83"/>
                  <a:pt x="71" y="83"/>
                </a:cubicBezTo>
                <a:cubicBezTo>
                  <a:pt x="66" y="78"/>
                  <a:pt x="66" y="78"/>
                  <a:pt x="66" y="78"/>
                </a:cubicBezTo>
                <a:cubicBezTo>
                  <a:pt x="66" y="78"/>
                  <a:pt x="65" y="77"/>
                  <a:pt x="66" y="76"/>
                </a:cubicBezTo>
                <a:cubicBezTo>
                  <a:pt x="66" y="76"/>
                  <a:pt x="68" y="66"/>
                  <a:pt x="68" y="63"/>
                </a:cubicBezTo>
                <a:cubicBezTo>
                  <a:pt x="68" y="63"/>
                  <a:pt x="68" y="60"/>
                  <a:pt x="68" y="60"/>
                </a:cubicBezTo>
                <a:cubicBezTo>
                  <a:pt x="68" y="60"/>
                  <a:pt x="69" y="59"/>
                  <a:pt x="69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6" y="59"/>
                  <a:pt x="76" y="60"/>
                  <a:pt x="76" y="60"/>
                </a:cubicBezTo>
                <a:cubicBezTo>
                  <a:pt x="76" y="60"/>
                  <a:pt x="76" y="63"/>
                  <a:pt x="76" y="63"/>
                </a:cubicBezTo>
                <a:cubicBezTo>
                  <a:pt x="77" y="66"/>
                  <a:pt x="79" y="76"/>
                  <a:pt x="79" y="76"/>
                </a:cubicBezTo>
                <a:cubicBezTo>
                  <a:pt x="79" y="77"/>
                  <a:pt x="79" y="78"/>
                  <a:pt x="78" y="78"/>
                </a:cubicBezTo>
                <a:moveTo>
                  <a:pt x="106" y="14"/>
                </a:moveTo>
                <a:cubicBezTo>
                  <a:pt x="97" y="5"/>
                  <a:pt x="85" y="0"/>
                  <a:pt x="73" y="0"/>
                </a:cubicBezTo>
                <a:cubicBezTo>
                  <a:pt x="60" y="0"/>
                  <a:pt x="48" y="5"/>
                  <a:pt x="39" y="14"/>
                </a:cubicBezTo>
                <a:cubicBezTo>
                  <a:pt x="31" y="21"/>
                  <a:pt x="26" y="31"/>
                  <a:pt x="25" y="42"/>
                </a:cubicBezTo>
                <a:cubicBezTo>
                  <a:pt x="24" y="52"/>
                  <a:pt x="26" y="62"/>
                  <a:pt x="32" y="71"/>
                </a:cubicBezTo>
                <a:cubicBezTo>
                  <a:pt x="32" y="73"/>
                  <a:pt x="33" y="75"/>
                  <a:pt x="31" y="76"/>
                </a:cubicBezTo>
                <a:cubicBezTo>
                  <a:pt x="6" y="101"/>
                  <a:pt x="6" y="101"/>
                  <a:pt x="6" y="101"/>
                </a:cubicBezTo>
                <a:cubicBezTo>
                  <a:pt x="2" y="105"/>
                  <a:pt x="0" y="111"/>
                  <a:pt x="4" y="115"/>
                </a:cubicBezTo>
                <a:cubicBezTo>
                  <a:pt x="5" y="116"/>
                  <a:pt x="5" y="116"/>
                  <a:pt x="5" y="116"/>
                </a:cubicBezTo>
                <a:cubicBezTo>
                  <a:pt x="6" y="117"/>
                  <a:pt x="8" y="118"/>
                  <a:pt x="10" y="118"/>
                </a:cubicBezTo>
                <a:cubicBezTo>
                  <a:pt x="13" y="118"/>
                  <a:pt x="16" y="117"/>
                  <a:pt x="19" y="114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8"/>
                  <a:pt x="46" y="88"/>
                  <a:pt x="47" y="88"/>
                </a:cubicBezTo>
                <a:cubicBezTo>
                  <a:pt x="48" y="88"/>
                  <a:pt x="49" y="88"/>
                  <a:pt x="49" y="88"/>
                </a:cubicBezTo>
                <a:cubicBezTo>
                  <a:pt x="51" y="90"/>
                  <a:pt x="52" y="90"/>
                  <a:pt x="54" y="91"/>
                </a:cubicBezTo>
                <a:cubicBezTo>
                  <a:pt x="55" y="92"/>
                  <a:pt x="56" y="92"/>
                  <a:pt x="57" y="92"/>
                </a:cubicBezTo>
                <a:cubicBezTo>
                  <a:pt x="58" y="93"/>
                  <a:pt x="59" y="93"/>
                  <a:pt x="61" y="94"/>
                </a:cubicBezTo>
                <a:cubicBezTo>
                  <a:pt x="65" y="95"/>
                  <a:pt x="69" y="95"/>
                  <a:pt x="73" y="95"/>
                </a:cubicBezTo>
                <a:cubicBezTo>
                  <a:pt x="78" y="95"/>
                  <a:pt x="83" y="94"/>
                  <a:pt x="88" y="93"/>
                </a:cubicBezTo>
                <a:cubicBezTo>
                  <a:pt x="89" y="93"/>
                  <a:pt x="89" y="92"/>
                  <a:pt x="90" y="92"/>
                </a:cubicBezTo>
                <a:cubicBezTo>
                  <a:pt x="94" y="91"/>
                  <a:pt x="97" y="89"/>
                  <a:pt x="100" y="87"/>
                </a:cubicBezTo>
                <a:cubicBezTo>
                  <a:pt x="102" y="85"/>
                  <a:pt x="104" y="83"/>
                  <a:pt x="106" y="81"/>
                </a:cubicBezTo>
                <a:cubicBezTo>
                  <a:pt x="125" y="63"/>
                  <a:pt x="125" y="32"/>
                  <a:pt x="106" y="1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5" name="Freeform 355"/>
          <p:cNvSpPr>
            <a:spLocks noEditPoints="1"/>
          </p:cNvSpPr>
          <p:nvPr/>
        </p:nvSpPr>
        <p:spPr bwMode="auto">
          <a:xfrm>
            <a:off x="6630988" y="3484563"/>
            <a:ext cx="569912" cy="547687"/>
          </a:xfrm>
          <a:custGeom>
            <a:avLst/>
            <a:gdLst/>
            <a:ahLst/>
            <a:cxnLst>
              <a:cxn ang="0">
                <a:pos x="64" y="93"/>
              </a:cxn>
              <a:cxn ang="0">
                <a:pos x="67" y="106"/>
              </a:cxn>
              <a:cxn ang="0">
                <a:pos x="62" y="113"/>
              </a:cxn>
              <a:cxn ang="0">
                <a:pos x="49" y="101"/>
              </a:cxn>
              <a:cxn ang="0">
                <a:pos x="78" y="71"/>
              </a:cxn>
              <a:cxn ang="0">
                <a:pos x="65" y="74"/>
              </a:cxn>
              <a:cxn ang="0">
                <a:pos x="70" y="70"/>
              </a:cxn>
              <a:cxn ang="0">
                <a:pos x="20" y="68"/>
              </a:cxn>
              <a:cxn ang="0">
                <a:pos x="10" y="70"/>
              </a:cxn>
              <a:cxn ang="0">
                <a:pos x="28" y="85"/>
              </a:cxn>
              <a:cxn ang="0">
                <a:pos x="7" y="87"/>
              </a:cxn>
              <a:cxn ang="0">
                <a:pos x="2" y="87"/>
              </a:cxn>
              <a:cxn ang="0">
                <a:pos x="6" y="99"/>
              </a:cxn>
              <a:cxn ang="0">
                <a:pos x="3" y="103"/>
              </a:cxn>
              <a:cxn ang="0">
                <a:pos x="83" y="76"/>
              </a:cxn>
              <a:cxn ang="0">
                <a:pos x="119" y="55"/>
              </a:cxn>
              <a:cxn ang="0">
                <a:pos x="73" y="105"/>
              </a:cxn>
              <a:cxn ang="0">
                <a:pos x="97" y="90"/>
              </a:cxn>
              <a:cxn ang="0">
                <a:pos x="96" y="81"/>
              </a:cxn>
              <a:cxn ang="0">
                <a:pos x="97" y="71"/>
              </a:cxn>
              <a:cxn ang="0">
                <a:pos x="83" y="58"/>
              </a:cxn>
              <a:cxn ang="0">
                <a:pos x="79" y="37"/>
              </a:cxn>
              <a:cxn ang="0">
                <a:pos x="82" y="11"/>
              </a:cxn>
              <a:cxn ang="0">
                <a:pos x="59" y="11"/>
              </a:cxn>
              <a:cxn ang="0">
                <a:pos x="62" y="33"/>
              </a:cxn>
              <a:cxn ang="0">
                <a:pos x="60" y="44"/>
              </a:cxn>
              <a:cxn ang="0">
                <a:pos x="41" y="47"/>
              </a:cxn>
              <a:cxn ang="0">
                <a:pos x="56" y="61"/>
              </a:cxn>
              <a:cxn ang="0">
                <a:pos x="48" y="70"/>
              </a:cxn>
              <a:cxn ang="0">
                <a:pos x="47" y="61"/>
              </a:cxn>
              <a:cxn ang="0">
                <a:pos x="22" y="33"/>
              </a:cxn>
              <a:cxn ang="0">
                <a:pos x="17" y="62"/>
              </a:cxn>
              <a:cxn ang="0">
                <a:pos x="11" y="63"/>
              </a:cxn>
              <a:cxn ang="0">
                <a:pos x="65" y="0"/>
              </a:cxn>
            </a:cxnLst>
            <a:rect l="0" t="0" r="r" b="b"/>
            <a:pathLst>
              <a:path w="119" h="114">
                <a:moveTo>
                  <a:pt x="49" y="99"/>
                </a:moveTo>
                <a:cubicBezTo>
                  <a:pt x="64" y="93"/>
                  <a:pt x="64" y="93"/>
                  <a:pt x="64" y="93"/>
                </a:cubicBezTo>
                <a:cubicBezTo>
                  <a:pt x="65" y="93"/>
                  <a:pt x="66" y="94"/>
                  <a:pt x="66" y="94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7" y="109"/>
                  <a:pt x="66" y="111"/>
                  <a:pt x="63" y="113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61" y="114"/>
                  <a:pt x="60" y="113"/>
                  <a:pt x="59" y="113"/>
                </a:cubicBezTo>
                <a:cubicBezTo>
                  <a:pt x="49" y="101"/>
                  <a:pt x="49" y="101"/>
                  <a:pt x="49" y="101"/>
                </a:cubicBezTo>
                <a:cubicBezTo>
                  <a:pt x="48" y="100"/>
                  <a:pt x="48" y="99"/>
                  <a:pt x="49" y="99"/>
                </a:cubicBezTo>
                <a:moveTo>
                  <a:pt x="78" y="71"/>
                </a:moveTo>
                <a:cubicBezTo>
                  <a:pt x="65" y="77"/>
                  <a:pt x="65" y="77"/>
                  <a:pt x="65" y="77"/>
                </a:cubicBezTo>
                <a:cubicBezTo>
                  <a:pt x="65" y="74"/>
                  <a:pt x="65" y="74"/>
                  <a:pt x="65" y="74"/>
                </a:cubicBezTo>
                <a:cubicBezTo>
                  <a:pt x="74" y="70"/>
                  <a:pt x="74" y="70"/>
                  <a:pt x="74" y="70"/>
                </a:cubicBezTo>
                <a:cubicBezTo>
                  <a:pt x="73" y="70"/>
                  <a:pt x="71" y="70"/>
                  <a:pt x="70" y="70"/>
                </a:cubicBezTo>
                <a:cubicBezTo>
                  <a:pt x="65" y="70"/>
                  <a:pt x="57" y="72"/>
                  <a:pt x="48" y="76"/>
                </a:cubicBezTo>
                <a:cubicBezTo>
                  <a:pt x="20" y="68"/>
                  <a:pt x="20" y="68"/>
                  <a:pt x="20" y="68"/>
                </a:cubicBezTo>
                <a:cubicBezTo>
                  <a:pt x="17" y="68"/>
                  <a:pt x="14" y="68"/>
                  <a:pt x="12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9" y="71"/>
                  <a:pt x="9" y="73"/>
                  <a:pt x="10" y="74"/>
                </a:cubicBezTo>
                <a:cubicBezTo>
                  <a:pt x="28" y="85"/>
                  <a:pt x="28" y="85"/>
                  <a:pt x="28" y="85"/>
                </a:cubicBezTo>
                <a:cubicBezTo>
                  <a:pt x="23" y="87"/>
                  <a:pt x="20" y="90"/>
                  <a:pt x="16" y="92"/>
                </a:cubicBezTo>
                <a:cubicBezTo>
                  <a:pt x="7" y="87"/>
                  <a:pt x="7" y="87"/>
                  <a:pt x="7" y="87"/>
                </a:cubicBezTo>
                <a:cubicBezTo>
                  <a:pt x="6" y="86"/>
                  <a:pt x="4" y="86"/>
                  <a:pt x="3" y="87"/>
                </a:cubicBezTo>
                <a:cubicBezTo>
                  <a:pt x="2" y="87"/>
                  <a:pt x="2" y="87"/>
                  <a:pt x="2" y="87"/>
                </a:cubicBezTo>
                <a:cubicBezTo>
                  <a:pt x="1" y="88"/>
                  <a:pt x="0" y="89"/>
                  <a:pt x="1" y="90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4" y="100"/>
                  <a:pt x="3" y="102"/>
                  <a:pt x="3" y="103"/>
                </a:cubicBezTo>
                <a:cubicBezTo>
                  <a:pt x="3" y="105"/>
                  <a:pt x="6" y="106"/>
                  <a:pt x="9" y="106"/>
                </a:cubicBezTo>
                <a:cubicBezTo>
                  <a:pt x="14" y="106"/>
                  <a:pt x="83" y="90"/>
                  <a:pt x="83" y="76"/>
                </a:cubicBezTo>
                <a:cubicBezTo>
                  <a:pt x="83" y="73"/>
                  <a:pt x="81" y="72"/>
                  <a:pt x="78" y="71"/>
                </a:cubicBezTo>
                <a:moveTo>
                  <a:pt x="119" y="55"/>
                </a:moveTo>
                <a:cubicBezTo>
                  <a:pt x="119" y="82"/>
                  <a:pt x="99" y="105"/>
                  <a:pt x="73" y="109"/>
                </a:cubicBezTo>
                <a:cubicBezTo>
                  <a:pt x="73" y="108"/>
                  <a:pt x="73" y="106"/>
                  <a:pt x="73" y="105"/>
                </a:cubicBezTo>
                <a:cubicBezTo>
                  <a:pt x="73" y="105"/>
                  <a:pt x="73" y="104"/>
                  <a:pt x="73" y="102"/>
                </a:cubicBezTo>
                <a:cubicBezTo>
                  <a:pt x="82" y="100"/>
                  <a:pt x="90" y="96"/>
                  <a:pt x="97" y="90"/>
                </a:cubicBezTo>
                <a:cubicBezTo>
                  <a:pt x="97" y="90"/>
                  <a:pt x="96" y="89"/>
                  <a:pt x="96" y="89"/>
                </a:cubicBezTo>
                <a:cubicBezTo>
                  <a:pt x="94" y="86"/>
                  <a:pt x="96" y="84"/>
                  <a:pt x="96" y="81"/>
                </a:cubicBezTo>
                <a:cubicBezTo>
                  <a:pt x="96" y="79"/>
                  <a:pt x="92" y="79"/>
                  <a:pt x="92" y="78"/>
                </a:cubicBezTo>
                <a:cubicBezTo>
                  <a:pt x="91" y="73"/>
                  <a:pt x="95" y="73"/>
                  <a:pt x="97" y="71"/>
                </a:cubicBezTo>
                <a:cubicBezTo>
                  <a:pt x="99" y="69"/>
                  <a:pt x="95" y="64"/>
                  <a:pt x="92" y="65"/>
                </a:cubicBezTo>
                <a:cubicBezTo>
                  <a:pt x="90" y="65"/>
                  <a:pt x="83" y="63"/>
                  <a:pt x="83" y="58"/>
                </a:cubicBezTo>
                <a:cubicBezTo>
                  <a:pt x="84" y="51"/>
                  <a:pt x="75" y="52"/>
                  <a:pt x="74" y="49"/>
                </a:cubicBezTo>
                <a:cubicBezTo>
                  <a:pt x="72" y="44"/>
                  <a:pt x="75" y="39"/>
                  <a:pt x="79" y="37"/>
                </a:cubicBezTo>
                <a:cubicBezTo>
                  <a:pt x="85" y="36"/>
                  <a:pt x="91" y="31"/>
                  <a:pt x="90" y="25"/>
                </a:cubicBezTo>
                <a:cubicBezTo>
                  <a:pt x="90" y="19"/>
                  <a:pt x="87" y="14"/>
                  <a:pt x="82" y="11"/>
                </a:cubicBezTo>
                <a:cubicBezTo>
                  <a:pt x="78" y="9"/>
                  <a:pt x="73" y="7"/>
                  <a:pt x="67" y="7"/>
                </a:cubicBezTo>
                <a:cubicBezTo>
                  <a:pt x="63" y="7"/>
                  <a:pt x="58" y="8"/>
                  <a:pt x="59" y="11"/>
                </a:cubicBezTo>
                <a:cubicBezTo>
                  <a:pt x="59" y="16"/>
                  <a:pt x="74" y="17"/>
                  <a:pt x="72" y="22"/>
                </a:cubicBezTo>
                <a:cubicBezTo>
                  <a:pt x="70" y="25"/>
                  <a:pt x="60" y="29"/>
                  <a:pt x="62" y="33"/>
                </a:cubicBezTo>
                <a:cubicBezTo>
                  <a:pt x="63" y="35"/>
                  <a:pt x="66" y="33"/>
                  <a:pt x="65" y="38"/>
                </a:cubicBezTo>
                <a:cubicBezTo>
                  <a:pt x="65" y="40"/>
                  <a:pt x="63" y="44"/>
                  <a:pt x="60" y="44"/>
                </a:cubicBezTo>
                <a:cubicBezTo>
                  <a:pt x="57" y="45"/>
                  <a:pt x="54" y="37"/>
                  <a:pt x="46" y="36"/>
                </a:cubicBezTo>
                <a:cubicBezTo>
                  <a:pt x="42" y="36"/>
                  <a:pt x="36" y="42"/>
                  <a:pt x="41" y="47"/>
                </a:cubicBezTo>
                <a:cubicBezTo>
                  <a:pt x="44" y="50"/>
                  <a:pt x="49" y="44"/>
                  <a:pt x="51" y="48"/>
                </a:cubicBezTo>
                <a:cubicBezTo>
                  <a:pt x="52" y="52"/>
                  <a:pt x="51" y="58"/>
                  <a:pt x="56" y="61"/>
                </a:cubicBezTo>
                <a:cubicBezTo>
                  <a:pt x="58" y="62"/>
                  <a:pt x="61" y="63"/>
                  <a:pt x="64" y="65"/>
                </a:cubicBezTo>
                <a:cubicBezTo>
                  <a:pt x="59" y="66"/>
                  <a:pt x="54" y="67"/>
                  <a:pt x="48" y="70"/>
                </a:cubicBezTo>
                <a:cubicBezTo>
                  <a:pt x="43" y="68"/>
                  <a:pt x="43" y="68"/>
                  <a:pt x="43" y="68"/>
                </a:cubicBezTo>
                <a:cubicBezTo>
                  <a:pt x="45" y="66"/>
                  <a:pt x="48" y="65"/>
                  <a:pt x="47" y="61"/>
                </a:cubicBezTo>
                <a:cubicBezTo>
                  <a:pt x="46" y="55"/>
                  <a:pt x="36" y="58"/>
                  <a:pt x="29" y="51"/>
                </a:cubicBezTo>
                <a:cubicBezTo>
                  <a:pt x="27" y="48"/>
                  <a:pt x="22" y="41"/>
                  <a:pt x="22" y="33"/>
                </a:cubicBezTo>
                <a:cubicBezTo>
                  <a:pt x="19" y="39"/>
                  <a:pt x="17" y="47"/>
                  <a:pt x="17" y="55"/>
                </a:cubicBezTo>
                <a:cubicBezTo>
                  <a:pt x="17" y="57"/>
                  <a:pt x="17" y="60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5" y="62"/>
                  <a:pt x="13" y="63"/>
                  <a:pt x="11" y="63"/>
                </a:cubicBezTo>
                <a:cubicBezTo>
                  <a:pt x="10" y="61"/>
                  <a:pt x="10" y="58"/>
                  <a:pt x="10" y="55"/>
                </a:cubicBezTo>
                <a:cubicBezTo>
                  <a:pt x="10" y="25"/>
                  <a:pt x="35" y="0"/>
                  <a:pt x="65" y="0"/>
                </a:cubicBezTo>
                <a:cubicBezTo>
                  <a:pt x="95" y="0"/>
                  <a:pt x="119" y="25"/>
                  <a:pt x="119" y="55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6" name="Freeform 33"/>
          <p:cNvSpPr/>
          <p:nvPr/>
        </p:nvSpPr>
        <p:spPr bwMode="auto">
          <a:xfrm>
            <a:off x="4706938" y="5267325"/>
            <a:ext cx="61912" cy="71438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3" y="0"/>
              </a:cxn>
              <a:cxn ang="0">
                <a:pos x="0" y="3"/>
              </a:cxn>
              <a:cxn ang="0">
                <a:pos x="0" y="14"/>
              </a:cxn>
              <a:cxn ang="0">
                <a:pos x="3" y="17"/>
              </a:cxn>
              <a:cxn ang="0">
                <a:pos x="12" y="17"/>
              </a:cxn>
              <a:cxn ang="0">
                <a:pos x="15" y="14"/>
              </a:cxn>
              <a:cxn ang="0">
                <a:pos x="15" y="3"/>
              </a:cxn>
              <a:cxn ang="0">
                <a:pos x="12" y="0"/>
              </a:cxn>
            </a:cxnLst>
            <a:rect l="0" t="0" r="r" b="b"/>
            <a:pathLst>
              <a:path w="15" h="17">
                <a:moveTo>
                  <a:pt x="12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2" y="17"/>
                  <a:pt x="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4" y="17"/>
                  <a:pt x="15" y="16"/>
                  <a:pt x="15" y="1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1"/>
                  <a:pt x="14" y="0"/>
                  <a:pt x="12" y="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7" name="Freeform 34"/>
          <p:cNvSpPr/>
          <p:nvPr/>
        </p:nvSpPr>
        <p:spPr bwMode="auto">
          <a:xfrm>
            <a:off x="4918075" y="5370513"/>
            <a:ext cx="133350" cy="7937"/>
          </a:xfrm>
          <a:custGeom>
            <a:avLst/>
            <a:gdLst/>
            <a:ahLst/>
            <a:cxnLst>
              <a:cxn ang="0">
                <a:pos x="33" y="1"/>
              </a:cxn>
              <a:cxn ang="0">
                <a:pos x="32" y="2"/>
              </a:cxn>
              <a:cxn ang="0">
                <a:pos x="1" y="2"/>
              </a:cxn>
              <a:cxn ang="0">
                <a:pos x="0" y="1"/>
              </a:cxn>
              <a:cxn ang="0">
                <a:pos x="0" y="1"/>
              </a:cxn>
              <a:cxn ang="0">
                <a:pos x="1" y="0"/>
              </a:cxn>
              <a:cxn ang="0">
                <a:pos x="32" y="0"/>
              </a:cxn>
              <a:cxn ang="0">
                <a:pos x="33" y="1"/>
              </a:cxn>
            </a:cxnLst>
            <a:rect l="0" t="0" r="r" b="b"/>
            <a:pathLst>
              <a:path w="33" h="2">
                <a:moveTo>
                  <a:pt x="33" y="1"/>
                </a:moveTo>
                <a:cubicBezTo>
                  <a:pt x="33" y="2"/>
                  <a:pt x="32" y="2"/>
                  <a:pt x="3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3" y="0"/>
                  <a:pt x="33" y="1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" name="Freeform 35"/>
          <p:cNvSpPr/>
          <p:nvPr/>
        </p:nvSpPr>
        <p:spPr bwMode="auto">
          <a:xfrm>
            <a:off x="4918075" y="5264150"/>
            <a:ext cx="55563" cy="11113"/>
          </a:xfrm>
          <a:custGeom>
            <a:avLst/>
            <a:gdLst/>
            <a:ahLst/>
            <a:cxnLst>
              <a:cxn ang="0">
                <a:pos x="14" y="2"/>
              </a:cxn>
              <a:cxn ang="0">
                <a:pos x="13" y="3"/>
              </a:cxn>
              <a:cxn ang="0">
                <a:pos x="1" y="3"/>
              </a:cxn>
              <a:cxn ang="0">
                <a:pos x="0" y="2"/>
              </a:cxn>
              <a:cxn ang="0">
                <a:pos x="0" y="1"/>
              </a:cxn>
              <a:cxn ang="0">
                <a:pos x="1" y="0"/>
              </a:cxn>
              <a:cxn ang="0">
                <a:pos x="13" y="0"/>
              </a:cxn>
              <a:cxn ang="0">
                <a:pos x="14" y="1"/>
              </a:cxn>
              <a:cxn ang="0">
                <a:pos x="14" y="2"/>
              </a:cxn>
            </a:cxnLst>
            <a:rect l="0" t="0" r="r" b="b"/>
            <a:pathLst>
              <a:path w="14" h="3">
                <a:moveTo>
                  <a:pt x="14" y="2"/>
                </a:moveTo>
                <a:cubicBezTo>
                  <a:pt x="14" y="3"/>
                  <a:pt x="14" y="3"/>
                  <a:pt x="13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1"/>
                </a:cubicBezTo>
                <a:lnTo>
                  <a:pt x="14" y="2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9" name="Freeform 36"/>
          <p:cNvSpPr/>
          <p:nvPr/>
        </p:nvSpPr>
        <p:spPr bwMode="auto">
          <a:xfrm>
            <a:off x="4994275" y="5403850"/>
            <a:ext cx="53975" cy="11113"/>
          </a:xfrm>
          <a:custGeom>
            <a:avLst/>
            <a:gdLst/>
            <a:ahLst/>
            <a:cxnLst>
              <a:cxn ang="0">
                <a:pos x="13" y="2"/>
              </a:cxn>
              <a:cxn ang="0">
                <a:pos x="13" y="3"/>
              </a:cxn>
              <a:cxn ang="0">
                <a:pos x="1" y="3"/>
              </a:cxn>
              <a:cxn ang="0">
                <a:pos x="0" y="2"/>
              </a:cxn>
              <a:cxn ang="0">
                <a:pos x="0" y="1"/>
              </a:cxn>
              <a:cxn ang="0">
                <a:pos x="1" y="0"/>
              </a:cxn>
              <a:cxn ang="0">
                <a:pos x="13" y="0"/>
              </a:cxn>
              <a:cxn ang="0">
                <a:pos x="13" y="1"/>
              </a:cxn>
              <a:cxn ang="0">
                <a:pos x="13" y="2"/>
              </a:cxn>
            </a:cxnLst>
            <a:rect l="0" t="0" r="r" b="b"/>
            <a:pathLst>
              <a:path w="13" h="3">
                <a:moveTo>
                  <a:pt x="13" y="2"/>
                </a:moveTo>
                <a:cubicBezTo>
                  <a:pt x="13" y="2"/>
                  <a:pt x="13" y="3"/>
                  <a:pt x="13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1"/>
                  <a:pt x="13" y="1"/>
                </a:cubicBezTo>
                <a:lnTo>
                  <a:pt x="13" y="2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0" name="Freeform 37"/>
          <p:cNvSpPr/>
          <p:nvPr/>
        </p:nvSpPr>
        <p:spPr bwMode="auto">
          <a:xfrm>
            <a:off x="4918075" y="5302250"/>
            <a:ext cx="79375" cy="7938"/>
          </a:xfrm>
          <a:custGeom>
            <a:avLst/>
            <a:gdLst/>
            <a:ahLst/>
            <a:cxnLst>
              <a:cxn ang="0">
                <a:pos x="20" y="1"/>
              </a:cxn>
              <a:cxn ang="0">
                <a:pos x="19" y="2"/>
              </a:cxn>
              <a:cxn ang="0">
                <a:pos x="1" y="2"/>
              </a:cxn>
              <a:cxn ang="0">
                <a:pos x="0" y="1"/>
              </a:cxn>
              <a:cxn ang="0">
                <a:pos x="0" y="1"/>
              </a:cxn>
              <a:cxn ang="0">
                <a:pos x="1" y="0"/>
              </a:cxn>
              <a:cxn ang="0">
                <a:pos x="19" y="0"/>
              </a:cxn>
              <a:cxn ang="0">
                <a:pos x="20" y="1"/>
              </a:cxn>
            </a:cxnLst>
            <a:rect l="0" t="0" r="r" b="b"/>
            <a:pathLst>
              <a:path w="20" h="2">
                <a:moveTo>
                  <a:pt x="20" y="1"/>
                </a:moveTo>
                <a:cubicBezTo>
                  <a:pt x="20" y="2"/>
                  <a:pt x="20" y="2"/>
                  <a:pt x="19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0"/>
                  <a:pt x="20" y="1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1" name="Freeform 38"/>
          <p:cNvSpPr/>
          <p:nvPr/>
        </p:nvSpPr>
        <p:spPr bwMode="auto">
          <a:xfrm>
            <a:off x="4918075" y="5332413"/>
            <a:ext cx="133350" cy="14287"/>
          </a:xfrm>
          <a:custGeom>
            <a:avLst/>
            <a:gdLst/>
            <a:ahLst/>
            <a:cxnLst>
              <a:cxn ang="0">
                <a:pos x="33" y="2"/>
              </a:cxn>
              <a:cxn ang="0">
                <a:pos x="32" y="3"/>
              </a:cxn>
              <a:cxn ang="0">
                <a:pos x="1" y="3"/>
              </a:cxn>
              <a:cxn ang="0">
                <a:pos x="0" y="2"/>
              </a:cxn>
              <a:cxn ang="0">
                <a:pos x="0" y="1"/>
              </a:cxn>
              <a:cxn ang="0">
                <a:pos x="1" y="0"/>
              </a:cxn>
              <a:cxn ang="0">
                <a:pos x="32" y="0"/>
              </a:cxn>
              <a:cxn ang="0">
                <a:pos x="33" y="1"/>
              </a:cxn>
              <a:cxn ang="0">
                <a:pos x="33" y="2"/>
              </a:cxn>
            </a:cxnLst>
            <a:rect l="0" t="0" r="r" b="b"/>
            <a:pathLst>
              <a:path w="33" h="3">
                <a:moveTo>
                  <a:pt x="33" y="2"/>
                </a:moveTo>
                <a:cubicBezTo>
                  <a:pt x="33" y="2"/>
                  <a:pt x="32" y="3"/>
                  <a:pt x="32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lnTo>
                  <a:pt x="33" y="2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2" name="Freeform 39"/>
          <p:cNvSpPr>
            <a:spLocks noEditPoints="1"/>
          </p:cNvSpPr>
          <p:nvPr/>
        </p:nvSpPr>
        <p:spPr bwMode="auto">
          <a:xfrm>
            <a:off x="4879975" y="5210175"/>
            <a:ext cx="207963" cy="247650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" y="58"/>
              </a:cxn>
              <a:cxn ang="0">
                <a:pos x="3" y="57"/>
              </a:cxn>
              <a:cxn ang="0">
                <a:pos x="3" y="4"/>
              </a:cxn>
              <a:cxn ang="0">
                <a:pos x="4" y="3"/>
              </a:cxn>
              <a:cxn ang="0">
                <a:pos x="28" y="3"/>
              </a:cxn>
              <a:cxn ang="0">
                <a:pos x="29" y="5"/>
              </a:cxn>
              <a:cxn ang="0">
                <a:pos x="29" y="16"/>
              </a:cxn>
              <a:cxn ang="0">
                <a:pos x="33" y="20"/>
              </a:cxn>
              <a:cxn ang="0">
                <a:pos x="48" y="20"/>
              </a:cxn>
              <a:cxn ang="0">
                <a:pos x="48" y="21"/>
              </a:cxn>
              <a:cxn ang="0">
                <a:pos x="48" y="57"/>
              </a:cxn>
              <a:cxn ang="0">
                <a:pos x="47" y="58"/>
              </a:cxn>
              <a:cxn ang="0">
                <a:pos x="32" y="6"/>
              </a:cxn>
              <a:cxn ang="0">
                <a:pos x="33" y="6"/>
              </a:cxn>
              <a:cxn ang="0">
                <a:pos x="45" y="16"/>
              </a:cxn>
              <a:cxn ang="0">
                <a:pos x="45" y="17"/>
              </a:cxn>
              <a:cxn ang="0">
                <a:pos x="33" y="17"/>
              </a:cxn>
              <a:cxn ang="0">
                <a:pos x="32" y="16"/>
              </a:cxn>
              <a:cxn ang="0">
                <a:pos x="32" y="6"/>
              </a:cxn>
              <a:cxn ang="0">
                <a:pos x="49" y="15"/>
              </a:cxn>
              <a:cxn ang="0">
                <a:pos x="33" y="2"/>
              </a:cxn>
              <a:cxn ang="0">
                <a:pos x="28" y="0"/>
              </a:cxn>
              <a:cxn ang="0">
                <a:pos x="4" y="0"/>
              </a:cxn>
              <a:cxn ang="0">
                <a:pos x="0" y="4"/>
              </a:cxn>
              <a:cxn ang="0">
                <a:pos x="0" y="57"/>
              </a:cxn>
              <a:cxn ang="0">
                <a:pos x="4" y="60"/>
              </a:cxn>
              <a:cxn ang="0">
                <a:pos x="47" y="60"/>
              </a:cxn>
              <a:cxn ang="0">
                <a:pos x="51" y="57"/>
              </a:cxn>
              <a:cxn ang="0">
                <a:pos x="51" y="20"/>
              </a:cxn>
              <a:cxn ang="0">
                <a:pos x="49" y="15"/>
              </a:cxn>
            </a:cxnLst>
            <a:rect l="0" t="0" r="r" b="b"/>
            <a:pathLst>
              <a:path w="51" h="60">
                <a:moveTo>
                  <a:pt x="47" y="58"/>
                </a:moveTo>
                <a:cubicBezTo>
                  <a:pt x="3" y="58"/>
                  <a:pt x="3" y="58"/>
                  <a:pt x="3" y="58"/>
                </a:cubicBezTo>
                <a:cubicBezTo>
                  <a:pt x="3" y="58"/>
                  <a:pt x="3" y="58"/>
                  <a:pt x="3" y="57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3"/>
                  <a:pt x="4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9" y="3"/>
                  <a:pt x="29" y="3"/>
                  <a:pt x="29" y="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8"/>
                  <a:pt x="31" y="20"/>
                  <a:pt x="33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1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8"/>
                  <a:pt x="47" y="58"/>
                </a:cubicBezTo>
                <a:moveTo>
                  <a:pt x="32" y="6"/>
                </a:moveTo>
                <a:cubicBezTo>
                  <a:pt x="32" y="5"/>
                  <a:pt x="33" y="6"/>
                  <a:pt x="33" y="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6" y="17"/>
                  <a:pt x="45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2" y="17"/>
                  <a:pt x="32" y="16"/>
                </a:cubicBezTo>
                <a:lnTo>
                  <a:pt x="32" y="6"/>
                </a:lnTo>
                <a:close/>
                <a:moveTo>
                  <a:pt x="49" y="15"/>
                </a:moveTo>
                <a:cubicBezTo>
                  <a:pt x="33" y="2"/>
                  <a:pt x="33" y="2"/>
                  <a:pt x="33" y="2"/>
                </a:cubicBezTo>
                <a:cubicBezTo>
                  <a:pt x="32" y="1"/>
                  <a:pt x="30" y="0"/>
                  <a:pt x="28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4" y="60"/>
                  <a:pt x="4" y="60"/>
                </a:cubicBezTo>
                <a:cubicBezTo>
                  <a:pt x="47" y="60"/>
                  <a:pt x="47" y="60"/>
                  <a:pt x="47" y="60"/>
                </a:cubicBezTo>
                <a:cubicBezTo>
                  <a:pt x="49" y="60"/>
                  <a:pt x="51" y="59"/>
                  <a:pt x="51" y="57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18"/>
                  <a:pt x="50" y="16"/>
                  <a:pt x="49" y="15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3" name="Freeform 40"/>
          <p:cNvSpPr>
            <a:spLocks noEditPoints="1"/>
          </p:cNvSpPr>
          <p:nvPr/>
        </p:nvSpPr>
        <p:spPr bwMode="auto">
          <a:xfrm>
            <a:off x="4603750" y="4999038"/>
            <a:ext cx="482600" cy="444500"/>
          </a:xfrm>
          <a:custGeom>
            <a:avLst/>
            <a:gdLst/>
            <a:ahLst/>
            <a:cxnLst>
              <a:cxn ang="0">
                <a:pos x="37" y="7"/>
              </a:cxn>
              <a:cxn ang="0">
                <a:pos x="37" y="7"/>
              </a:cxn>
              <a:cxn ang="0">
                <a:pos x="79" y="7"/>
              </a:cxn>
              <a:cxn ang="0">
                <a:pos x="80" y="8"/>
              </a:cxn>
              <a:cxn ang="0">
                <a:pos x="80" y="14"/>
              </a:cxn>
              <a:cxn ang="0">
                <a:pos x="79" y="14"/>
              </a:cxn>
              <a:cxn ang="0">
                <a:pos x="37" y="14"/>
              </a:cxn>
              <a:cxn ang="0">
                <a:pos x="37" y="14"/>
              </a:cxn>
              <a:cxn ang="0">
                <a:pos x="37" y="7"/>
              </a:cxn>
              <a:cxn ang="0">
                <a:pos x="61" y="102"/>
              </a:cxn>
              <a:cxn ang="0">
                <a:pos x="60" y="101"/>
              </a:cxn>
              <a:cxn ang="0">
                <a:pos x="13" y="101"/>
              </a:cxn>
              <a:cxn ang="0">
                <a:pos x="10" y="99"/>
              </a:cxn>
              <a:cxn ang="0">
                <a:pos x="10" y="74"/>
              </a:cxn>
              <a:cxn ang="0">
                <a:pos x="11" y="73"/>
              </a:cxn>
              <a:cxn ang="0">
                <a:pos x="17" y="73"/>
              </a:cxn>
              <a:cxn ang="0">
                <a:pos x="18" y="72"/>
              </a:cxn>
              <a:cxn ang="0">
                <a:pos x="18" y="66"/>
              </a:cxn>
              <a:cxn ang="0">
                <a:pos x="24" y="57"/>
              </a:cxn>
              <a:cxn ang="0">
                <a:pos x="42" y="57"/>
              </a:cxn>
              <a:cxn ang="0">
                <a:pos x="48" y="66"/>
              </a:cxn>
              <a:cxn ang="0">
                <a:pos x="48" y="72"/>
              </a:cxn>
              <a:cxn ang="0">
                <a:pos x="49" y="73"/>
              </a:cxn>
              <a:cxn ang="0">
                <a:pos x="60" y="73"/>
              </a:cxn>
              <a:cxn ang="0">
                <a:pos x="61" y="72"/>
              </a:cxn>
              <a:cxn ang="0">
                <a:pos x="61" y="53"/>
              </a:cxn>
              <a:cxn ang="0">
                <a:pos x="69" y="45"/>
              </a:cxn>
              <a:cxn ang="0">
                <a:pos x="96" y="45"/>
              </a:cxn>
              <a:cxn ang="0">
                <a:pos x="104" y="48"/>
              </a:cxn>
              <a:cxn ang="0">
                <a:pos x="116" y="58"/>
              </a:cxn>
              <a:cxn ang="0">
                <a:pos x="117" y="57"/>
              </a:cxn>
              <a:cxn ang="0">
                <a:pos x="117" y="20"/>
              </a:cxn>
              <a:cxn ang="0">
                <a:pos x="111" y="14"/>
              </a:cxn>
              <a:cxn ang="0">
                <a:pos x="87" y="14"/>
              </a:cxn>
              <a:cxn ang="0">
                <a:pos x="86" y="14"/>
              </a:cxn>
              <a:cxn ang="0">
                <a:pos x="86" y="7"/>
              </a:cxn>
              <a:cxn ang="0">
                <a:pos x="80" y="0"/>
              </a:cxn>
              <a:cxn ang="0">
                <a:pos x="37" y="0"/>
              </a:cxn>
              <a:cxn ang="0">
                <a:pos x="30" y="7"/>
              </a:cxn>
              <a:cxn ang="0">
                <a:pos x="30" y="14"/>
              </a:cxn>
              <a:cxn ang="0">
                <a:pos x="30" y="14"/>
              </a:cxn>
              <a:cxn ang="0">
                <a:pos x="6" y="14"/>
              </a:cxn>
              <a:cxn ang="0">
                <a:pos x="0" y="20"/>
              </a:cxn>
              <a:cxn ang="0">
                <a:pos x="0" y="67"/>
              </a:cxn>
              <a:cxn ang="0">
                <a:pos x="3" y="72"/>
              </a:cxn>
              <a:cxn ang="0">
                <a:pos x="4" y="74"/>
              </a:cxn>
              <a:cxn ang="0">
                <a:pos x="4" y="99"/>
              </a:cxn>
              <a:cxn ang="0">
                <a:pos x="13" y="108"/>
              </a:cxn>
              <a:cxn ang="0">
                <a:pos x="61" y="108"/>
              </a:cxn>
              <a:cxn ang="0">
                <a:pos x="61" y="108"/>
              </a:cxn>
              <a:cxn ang="0">
                <a:pos x="61" y="102"/>
              </a:cxn>
            </a:cxnLst>
            <a:rect l="0" t="0" r="r" b="b"/>
            <a:pathLst>
              <a:path w="117" h="108">
                <a:moveTo>
                  <a:pt x="37" y="7"/>
                </a:moveTo>
                <a:cubicBezTo>
                  <a:pt x="37" y="7"/>
                  <a:pt x="37" y="7"/>
                  <a:pt x="37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80" y="7"/>
                  <a:pt x="80" y="8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79" y="14"/>
                  <a:pt x="79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lnTo>
                  <a:pt x="37" y="7"/>
                </a:lnTo>
                <a:close/>
                <a:moveTo>
                  <a:pt x="61" y="102"/>
                </a:moveTo>
                <a:cubicBezTo>
                  <a:pt x="61" y="101"/>
                  <a:pt x="60" y="101"/>
                  <a:pt x="60" y="101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1" y="101"/>
                  <a:pt x="10" y="100"/>
                  <a:pt x="10" y="99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3"/>
                  <a:pt x="11" y="73"/>
                </a:cubicBezTo>
                <a:cubicBezTo>
                  <a:pt x="17" y="73"/>
                  <a:pt x="17" y="73"/>
                  <a:pt x="17" y="73"/>
                </a:cubicBezTo>
                <a:cubicBezTo>
                  <a:pt x="17" y="73"/>
                  <a:pt x="18" y="73"/>
                  <a:pt x="18" y="72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3"/>
                  <a:pt x="18" y="57"/>
                  <a:pt x="24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7" y="57"/>
                  <a:pt x="48" y="63"/>
                  <a:pt x="48" y="66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73"/>
                  <a:pt x="49" y="73"/>
                  <a:pt x="49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1" y="73"/>
                  <a:pt x="61" y="72"/>
                  <a:pt x="61" y="72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48"/>
                  <a:pt x="65" y="45"/>
                  <a:pt x="69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9" y="45"/>
                  <a:pt x="102" y="46"/>
                  <a:pt x="104" y="48"/>
                </a:cubicBezTo>
                <a:cubicBezTo>
                  <a:pt x="104" y="48"/>
                  <a:pt x="113" y="55"/>
                  <a:pt x="116" y="58"/>
                </a:cubicBezTo>
                <a:cubicBezTo>
                  <a:pt x="116" y="58"/>
                  <a:pt x="117" y="58"/>
                  <a:pt x="117" y="57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17" y="17"/>
                  <a:pt x="114" y="14"/>
                  <a:pt x="111" y="14"/>
                </a:cubicBezTo>
                <a:cubicBezTo>
                  <a:pt x="87" y="14"/>
                  <a:pt x="87" y="14"/>
                  <a:pt x="87" y="14"/>
                </a:cubicBezTo>
                <a:cubicBezTo>
                  <a:pt x="87" y="14"/>
                  <a:pt x="86" y="14"/>
                  <a:pt x="86" y="14"/>
                </a:cubicBezTo>
                <a:cubicBezTo>
                  <a:pt x="86" y="7"/>
                  <a:pt x="86" y="7"/>
                  <a:pt x="86" y="7"/>
                </a:cubicBezTo>
                <a:cubicBezTo>
                  <a:pt x="86" y="3"/>
                  <a:pt x="83" y="0"/>
                  <a:pt x="8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30" y="3"/>
                  <a:pt x="30" y="7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0"/>
                  <a:pt x="1" y="71"/>
                  <a:pt x="3" y="72"/>
                </a:cubicBezTo>
                <a:cubicBezTo>
                  <a:pt x="3" y="73"/>
                  <a:pt x="4" y="73"/>
                  <a:pt x="4" y="74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4"/>
                  <a:pt x="8" y="108"/>
                  <a:pt x="13" y="108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1" y="108"/>
                  <a:pt x="61" y="108"/>
                  <a:pt x="61" y="108"/>
                </a:cubicBezTo>
                <a:lnTo>
                  <a:pt x="61" y="102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4" name="Freeform 379"/>
          <p:cNvSpPr>
            <a:spLocks noEditPoints="1"/>
          </p:cNvSpPr>
          <p:nvPr/>
        </p:nvSpPr>
        <p:spPr bwMode="auto">
          <a:xfrm>
            <a:off x="6608763" y="4995863"/>
            <a:ext cx="614362" cy="465137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59" y="14"/>
              </a:cxn>
              <a:cxn ang="0">
                <a:pos x="50" y="25"/>
              </a:cxn>
              <a:cxn ang="0">
                <a:pos x="55" y="25"/>
              </a:cxn>
              <a:cxn ang="0">
                <a:pos x="55" y="37"/>
              </a:cxn>
              <a:cxn ang="0">
                <a:pos x="63" y="37"/>
              </a:cxn>
              <a:cxn ang="0">
                <a:pos x="63" y="25"/>
              </a:cxn>
              <a:cxn ang="0">
                <a:pos x="68" y="25"/>
              </a:cxn>
              <a:cxn ang="0">
                <a:pos x="84" y="8"/>
              </a:cxn>
              <a:cxn ang="0">
                <a:pos x="84" y="37"/>
              </a:cxn>
              <a:cxn ang="0">
                <a:pos x="76" y="45"/>
              </a:cxn>
              <a:cxn ang="0">
                <a:pos x="44" y="45"/>
              </a:cxn>
              <a:cxn ang="0">
                <a:pos x="35" y="37"/>
              </a:cxn>
              <a:cxn ang="0">
                <a:pos x="35" y="8"/>
              </a:cxn>
              <a:cxn ang="0">
                <a:pos x="44" y="0"/>
              </a:cxn>
              <a:cxn ang="0">
                <a:pos x="57" y="0"/>
              </a:cxn>
              <a:cxn ang="0">
                <a:pos x="57" y="6"/>
              </a:cxn>
              <a:cxn ang="0">
                <a:pos x="63" y="6"/>
              </a:cxn>
              <a:cxn ang="0">
                <a:pos x="63" y="0"/>
              </a:cxn>
              <a:cxn ang="0">
                <a:pos x="76" y="0"/>
              </a:cxn>
              <a:cxn ang="0">
                <a:pos x="84" y="8"/>
              </a:cxn>
              <a:cxn ang="0">
                <a:pos x="32" y="58"/>
              </a:cxn>
              <a:cxn ang="0">
                <a:pos x="35" y="54"/>
              </a:cxn>
              <a:cxn ang="0">
                <a:pos x="22" y="44"/>
              </a:cxn>
              <a:cxn ang="0">
                <a:pos x="18" y="46"/>
              </a:cxn>
              <a:cxn ang="0">
                <a:pos x="32" y="58"/>
              </a:cxn>
              <a:cxn ang="0">
                <a:pos x="29" y="65"/>
              </a:cxn>
              <a:cxn ang="0">
                <a:pos x="32" y="61"/>
              </a:cxn>
              <a:cxn ang="0">
                <a:pos x="15" y="48"/>
              </a:cxn>
              <a:cxn ang="0">
                <a:pos x="11" y="49"/>
              </a:cxn>
              <a:cxn ang="0">
                <a:pos x="29" y="65"/>
              </a:cxn>
              <a:cxn ang="0">
                <a:pos x="98" y="54"/>
              </a:cxn>
              <a:cxn ang="0">
                <a:pos x="84" y="51"/>
              </a:cxn>
              <a:cxn ang="0">
                <a:pos x="66" y="57"/>
              </a:cxn>
              <a:cxn ang="0">
                <a:pos x="43" y="57"/>
              </a:cxn>
              <a:cxn ang="0">
                <a:pos x="33" y="67"/>
              </a:cxn>
              <a:cxn ang="0">
                <a:pos x="43" y="76"/>
              </a:cxn>
              <a:cxn ang="0">
                <a:pos x="70" y="76"/>
              </a:cxn>
              <a:cxn ang="0">
                <a:pos x="74" y="79"/>
              </a:cxn>
              <a:cxn ang="0">
                <a:pos x="42" y="79"/>
              </a:cxn>
              <a:cxn ang="0">
                <a:pos x="30" y="71"/>
              </a:cxn>
              <a:cxn ang="0">
                <a:pos x="11" y="53"/>
              </a:cxn>
              <a:cxn ang="0">
                <a:pos x="4" y="60"/>
              </a:cxn>
              <a:cxn ang="0">
                <a:pos x="24" y="81"/>
              </a:cxn>
              <a:cxn ang="0">
                <a:pos x="60" y="93"/>
              </a:cxn>
              <a:cxn ang="0">
                <a:pos x="98" y="84"/>
              </a:cxn>
              <a:cxn ang="0">
                <a:pos x="99" y="82"/>
              </a:cxn>
              <a:cxn ang="0">
                <a:pos x="99" y="56"/>
              </a:cxn>
              <a:cxn ang="0">
                <a:pos x="98" y="54"/>
              </a:cxn>
              <a:cxn ang="0">
                <a:pos x="119" y="90"/>
              </a:cxn>
              <a:cxn ang="0">
                <a:pos x="107" y="90"/>
              </a:cxn>
              <a:cxn ang="0">
                <a:pos x="104" y="87"/>
              </a:cxn>
              <a:cxn ang="0">
                <a:pos x="104" y="49"/>
              </a:cxn>
              <a:cxn ang="0">
                <a:pos x="107" y="46"/>
              </a:cxn>
              <a:cxn ang="0">
                <a:pos x="119" y="46"/>
              </a:cxn>
              <a:cxn ang="0">
                <a:pos x="122" y="49"/>
              </a:cxn>
              <a:cxn ang="0">
                <a:pos x="122" y="87"/>
              </a:cxn>
              <a:cxn ang="0">
                <a:pos x="119" y="90"/>
              </a:cxn>
            </a:cxnLst>
            <a:rect l="0" t="0" r="r" b="b"/>
            <a:pathLst>
              <a:path w="122" h="93">
                <a:moveTo>
                  <a:pt x="68" y="25"/>
                </a:moveTo>
                <a:cubicBezTo>
                  <a:pt x="59" y="14"/>
                  <a:pt x="59" y="14"/>
                  <a:pt x="59" y="14"/>
                </a:cubicBezTo>
                <a:cubicBezTo>
                  <a:pt x="50" y="25"/>
                  <a:pt x="50" y="25"/>
                  <a:pt x="50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37"/>
                  <a:pt x="55" y="37"/>
                  <a:pt x="55" y="37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25"/>
                  <a:pt x="63" y="25"/>
                  <a:pt x="63" y="25"/>
                </a:cubicBezTo>
                <a:cubicBezTo>
                  <a:pt x="68" y="25"/>
                  <a:pt x="68" y="25"/>
                  <a:pt x="68" y="25"/>
                </a:cubicBezTo>
                <a:moveTo>
                  <a:pt x="84" y="8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42"/>
                  <a:pt x="81" y="45"/>
                  <a:pt x="76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39" y="45"/>
                  <a:pt x="35" y="42"/>
                  <a:pt x="35" y="37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4"/>
                  <a:pt x="39" y="0"/>
                  <a:pt x="4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0"/>
                  <a:pt x="63" y="0"/>
                  <a:pt x="63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81" y="0"/>
                  <a:pt x="84" y="4"/>
                  <a:pt x="84" y="8"/>
                </a:cubicBezTo>
                <a:moveTo>
                  <a:pt x="32" y="58"/>
                </a:moveTo>
                <a:cubicBezTo>
                  <a:pt x="34" y="58"/>
                  <a:pt x="35" y="56"/>
                  <a:pt x="35" y="54"/>
                </a:cubicBezTo>
                <a:cubicBezTo>
                  <a:pt x="33" y="52"/>
                  <a:pt x="26" y="46"/>
                  <a:pt x="22" y="44"/>
                </a:cubicBezTo>
                <a:cubicBezTo>
                  <a:pt x="19" y="43"/>
                  <a:pt x="18" y="46"/>
                  <a:pt x="18" y="46"/>
                </a:cubicBezTo>
                <a:cubicBezTo>
                  <a:pt x="18" y="46"/>
                  <a:pt x="31" y="57"/>
                  <a:pt x="32" y="58"/>
                </a:cubicBezTo>
                <a:moveTo>
                  <a:pt x="29" y="65"/>
                </a:moveTo>
                <a:cubicBezTo>
                  <a:pt x="31" y="64"/>
                  <a:pt x="32" y="62"/>
                  <a:pt x="32" y="61"/>
                </a:cubicBezTo>
                <a:cubicBezTo>
                  <a:pt x="30" y="59"/>
                  <a:pt x="19" y="49"/>
                  <a:pt x="15" y="48"/>
                </a:cubicBezTo>
                <a:cubicBezTo>
                  <a:pt x="12" y="46"/>
                  <a:pt x="11" y="49"/>
                  <a:pt x="11" y="49"/>
                </a:cubicBezTo>
                <a:cubicBezTo>
                  <a:pt x="11" y="49"/>
                  <a:pt x="28" y="63"/>
                  <a:pt x="29" y="65"/>
                </a:cubicBezTo>
                <a:moveTo>
                  <a:pt x="98" y="54"/>
                </a:moveTo>
                <a:cubicBezTo>
                  <a:pt x="96" y="53"/>
                  <a:pt x="90" y="51"/>
                  <a:pt x="84" y="51"/>
                </a:cubicBezTo>
                <a:cubicBezTo>
                  <a:pt x="75" y="51"/>
                  <a:pt x="66" y="57"/>
                  <a:pt x="66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0" y="57"/>
                  <a:pt x="33" y="59"/>
                  <a:pt x="33" y="67"/>
                </a:cubicBezTo>
                <a:cubicBezTo>
                  <a:pt x="33" y="73"/>
                  <a:pt x="39" y="76"/>
                  <a:pt x="43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6"/>
                  <a:pt x="74" y="79"/>
                  <a:pt x="74" y="79"/>
                </a:cubicBezTo>
                <a:cubicBezTo>
                  <a:pt x="42" y="79"/>
                  <a:pt x="42" y="79"/>
                  <a:pt x="42" y="79"/>
                </a:cubicBezTo>
                <a:cubicBezTo>
                  <a:pt x="37" y="79"/>
                  <a:pt x="31" y="75"/>
                  <a:pt x="30" y="71"/>
                </a:cubicBezTo>
                <a:cubicBezTo>
                  <a:pt x="24" y="66"/>
                  <a:pt x="15" y="57"/>
                  <a:pt x="11" y="53"/>
                </a:cubicBezTo>
                <a:cubicBezTo>
                  <a:pt x="7" y="48"/>
                  <a:pt x="0" y="53"/>
                  <a:pt x="4" y="60"/>
                </a:cubicBezTo>
                <a:cubicBezTo>
                  <a:pt x="7" y="63"/>
                  <a:pt x="15" y="72"/>
                  <a:pt x="24" y="81"/>
                </a:cubicBezTo>
                <a:cubicBezTo>
                  <a:pt x="33" y="90"/>
                  <a:pt x="48" y="93"/>
                  <a:pt x="60" y="93"/>
                </a:cubicBezTo>
                <a:cubicBezTo>
                  <a:pt x="73" y="93"/>
                  <a:pt x="86" y="86"/>
                  <a:pt x="98" y="84"/>
                </a:cubicBezTo>
                <a:cubicBezTo>
                  <a:pt x="99" y="84"/>
                  <a:pt x="99" y="83"/>
                  <a:pt x="99" y="82"/>
                </a:cubicBezTo>
                <a:cubicBezTo>
                  <a:pt x="99" y="56"/>
                  <a:pt x="99" y="56"/>
                  <a:pt x="99" y="56"/>
                </a:cubicBezTo>
                <a:cubicBezTo>
                  <a:pt x="99" y="55"/>
                  <a:pt x="99" y="55"/>
                  <a:pt x="98" y="54"/>
                </a:cubicBezTo>
                <a:moveTo>
                  <a:pt x="119" y="90"/>
                </a:moveTo>
                <a:cubicBezTo>
                  <a:pt x="107" y="90"/>
                  <a:pt x="107" y="90"/>
                  <a:pt x="107" y="90"/>
                </a:cubicBezTo>
                <a:cubicBezTo>
                  <a:pt x="105" y="90"/>
                  <a:pt x="104" y="89"/>
                  <a:pt x="104" y="87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8"/>
                  <a:pt x="105" y="46"/>
                  <a:pt x="107" y="46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20" y="46"/>
                  <a:pt x="122" y="48"/>
                  <a:pt x="122" y="49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2" y="89"/>
                  <a:pt x="120" y="90"/>
                  <a:pt x="119" y="9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4610" name="TextBox 13"/>
          <p:cNvSpPr txBox="1">
            <a:spLocks noChangeArrowheads="1"/>
          </p:cNvSpPr>
          <p:nvPr/>
        </p:nvSpPr>
        <p:spPr bwMode="auto">
          <a:xfrm>
            <a:off x="1620838" y="1974850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4611" name="TextBox 13"/>
          <p:cNvSpPr txBox="1">
            <a:spLocks noChangeArrowheads="1"/>
          </p:cNvSpPr>
          <p:nvPr/>
        </p:nvSpPr>
        <p:spPr bwMode="auto">
          <a:xfrm>
            <a:off x="1444625" y="2260600"/>
            <a:ext cx="2513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4612" name="TextBox 13"/>
          <p:cNvSpPr txBox="1">
            <a:spLocks noChangeArrowheads="1"/>
          </p:cNvSpPr>
          <p:nvPr/>
        </p:nvSpPr>
        <p:spPr bwMode="auto">
          <a:xfrm>
            <a:off x="1641475" y="34020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4613" name="TextBox 13"/>
          <p:cNvSpPr txBox="1">
            <a:spLocks noChangeArrowheads="1"/>
          </p:cNvSpPr>
          <p:nvPr/>
        </p:nvSpPr>
        <p:spPr bwMode="auto">
          <a:xfrm>
            <a:off x="1298575" y="3687763"/>
            <a:ext cx="2681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4614" name="TextBox 13"/>
          <p:cNvSpPr txBox="1">
            <a:spLocks noChangeArrowheads="1"/>
          </p:cNvSpPr>
          <p:nvPr/>
        </p:nvSpPr>
        <p:spPr bwMode="auto">
          <a:xfrm>
            <a:off x="1665288" y="493395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4615" name="TextBox 13"/>
          <p:cNvSpPr txBox="1">
            <a:spLocks noChangeArrowheads="1"/>
          </p:cNvSpPr>
          <p:nvPr/>
        </p:nvSpPr>
        <p:spPr bwMode="auto">
          <a:xfrm>
            <a:off x="1558925" y="5219700"/>
            <a:ext cx="2444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4616" name="TextBox 13"/>
          <p:cNvSpPr txBox="1">
            <a:spLocks noChangeArrowheads="1"/>
          </p:cNvSpPr>
          <p:nvPr/>
        </p:nvSpPr>
        <p:spPr bwMode="auto">
          <a:xfrm>
            <a:off x="7783513" y="197485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4617" name="TextBox 13"/>
          <p:cNvSpPr txBox="1">
            <a:spLocks noChangeArrowheads="1"/>
          </p:cNvSpPr>
          <p:nvPr/>
        </p:nvSpPr>
        <p:spPr bwMode="auto">
          <a:xfrm>
            <a:off x="7788275" y="2260600"/>
            <a:ext cx="2441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4618" name="TextBox 13"/>
          <p:cNvSpPr txBox="1">
            <a:spLocks noChangeArrowheads="1"/>
          </p:cNvSpPr>
          <p:nvPr/>
        </p:nvSpPr>
        <p:spPr bwMode="auto">
          <a:xfrm>
            <a:off x="7808913" y="340201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4619" name="TextBox 13"/>
          <p:cNvSpPr txBox="1">
            <a:spLocks noChangeArrowheads="1"/>
          </p:cNvSpPr>
          <p:nvPr/>
        </p:nvSpPr>
        <p:spPr bwMode="auto">
          <a:xfrm>
            <a:off x="7808913" y="3687763"/>
            <a:ext cx="2420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4620" name="TextBox 13"/>
          <p:cNvSpPr txBox="1">
            <a:spLocks noChangeArrowheads="1"/>
          </p:cNvSpPr>
          <p:nvPr/>
        </p:nvSpPr>
        <p:spPr bwMode="auto">
          <a:xfrm>
            <a:off x="7829550" y="4933950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4621" name="TextBox 13"/>
          <p:cNvSpPr txBox="1">
            <a:spLocks noChangeArrowheads="1"/>
          </p:cNvSpPr>
          <p:nvPr/>
        </p:nvSpPr>
        <p:spPr bwMode="auto">
          <a:xfrm>
            <a:off x="7832725" y="5219700"/>
            <a:ext cx="246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600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pitchFamily="2" charset="-122"/>
            </a:endParaRPr>
          </a:p>
        </p:txBody>
      </p:sp>
      <p:cxnSp>
        <p:nvCxnSpPr>
          <p:cNvPr id="25602" name="Elbow Connector 12"/>
          <p:cNvCxnSpPr>
            <a:cxnSpLocks noChangeShapeType="1"/>
          </p:cNvCxnSpPr>
          <p:nvPr/>
        </p:nvCxnSpPr>
        <p:spPr bwMode="auto">
          <a:xfrm>
            <a:off x="6740525" y="2284413"/>
            <a:ext cx="1981200" cy="863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3C3E6C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3" name="Elbow Connector 13"/>
          <p:cNvCxnSpPr>
            <a:cxnSpLocks noChangeShapeType="1"/>
          </p:cNvCxnSpPr>
          <p:nvPr/>
        </p:nvCxnSpPr>
        <p:spPr bwMode="auto">
          <a:xfrm flipV="1">
            <a:off x="6740525" y="4159250"/>
            <a:ext cx="1981200" cy="863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3C3E6C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4" name="Straight Connector 14"/>
          <p:cNvCxnSpPr>
            <a:cxnSpLocks noChangeShapeType="1"/>
          </p:cNvCxnSpPr>
          <p:nvPr/>
        </p:nvCxnSpPr>
        <p:spPr bwMode="auto">
          <a:xfrm>
            <a:off x="6740525" y="3662363"/>
            <a:ext cx="1981200" cy="1587"/>
          </a:xfrm>
          <a:prstGeom prst="line">
            <a:avLst/>
          </a:prstGeom>
          <a:noFill/>
          <a:ln w="12700">
            <a:solidFill>
              <a:srgbClr val="3C3E6C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Elbow Connector 15"/>
          <p:cNvCxnSpPr>
            <a:cxnSpLocks noChangeShapeType="1"/>
          </p:cNvCxnSpPr>
          <p:nvPr/>
        </p:nvCxnSpPr>
        <p:spPr bwMode="auto">
          <a:xfrm flipV="1">
            <a:off x="2606675" y="2284413"/>
            <a:ext cx="1395413" cy="1073150"/>
          </a:xfrm>
          <a:prstGeom prst="bentConnector3">
            <a:avLst>
              <a:gd name="adj1" fmla="val -931"/>
            </a:avLst>
          </a:prstGeom>
          <a:noFill/>
          <a:ln w="12700">
            <a:solidFill>
              <a:srgbClr val="3C3E6C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Elbow Connector 16"/>
          <p:cNvCxnSpPr>
            <a:cxnSpLocks noChangeShapeType="1"/>
          </p:cNvCxnSpPr>
          <p:nvPr/>
        </p:nvCxnSpPr>
        <p:spPr bwMode="auto">
          <a:xfrm>
            <a:off x="2606675" y="3949700"/>
            <a:ext cx="1395413" cy="1073150"/>
          </a:xfrm>
          <a:prstGeom prst="bentConnector3">
            <a:avLst>
              <a:gd name="adj1" fmla="val -931"/>
            </a:avLst>
          </a:prstGeom>
          <a:noFill/>
          <a:ln w="12700">
            <a:solidFill>
              <a:srgbClr val="3C3E6C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Straight Connector 17"/>
          <p:cNvCxnSpPr>
            <a:cxnSpLocks noChangeShapeType="1"/>
          </p:cNvCxnSpPr>
          <p:nvPr/>
        </p:nvCxnSpPr>
        <p:spPr bwMode="auto">
          <a:xfrm>
            <a:off x="2606675" y="3663950"/>
            <a:ext cx="1208088" cy="3175"/>
          </a:xfrm>
          <a:prstGeom prst="line">
            <a:avLst/>
          </a:prstGeom>
          <a:noFill/>
          <a:ln w="12700">
            <a:solidFill>
              <a:srgbClr val="3C3E6C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" name="组合 32"/>
          <p:cNvGrpSpPr/>
          <p:nvPr/>
        </p:nvGrpSpPr>
        <p:grpSpPr>
          <a:xfrm>
            <a:off x="9052854" y="2894765"/>
            <a:ext cx="1373912" cy="1418736"/>
            <a:chOff x="9052854" y="2894775"/>
            <a:chExt cx="1373913" cy="141873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Freeform 5"/>
            <p:cNvSpPr/>
            <p:nvPr/>
          </p:nvSpPr>
          <p:spPr bwMode="auto">
            <a:xfrm>
              <a:off x="9561494" y="3912705"/>
              <a:ext cx="350137" cy="268936"/>
            </a:xfrm>
            <a:custGeom>
              <a:avLst/>
              <a:gdLst>
                <a:gd name="T0" fmla="*/ 58 w 117"/>
                <a:gd name="T1" fmla="*/ 3 h 90"/>
                <a:gd name="T2" fmla="*/ 43 w 117"/>
                <a:gd name="T3" fmla="*/ 0 h 90"/>
                <a:gd name="T4" fmla="*/ 0 w 117"/>
                <a:gd name="T5" fmla="*/ 90 h 90"/>
                <a:gd name="T6" fmla="*/ 58 w 117"/>
                <a:gd name="T7" fmla="*/ 90 h 90"/>
                <a:gd name="T8" fmla="*/ 117 w 117"/>
                <a:gd name="T9" fmla="*/ 90 h 90"/>
                <a:gd name="T10" fmla="*/ 74 w 117"/>
                <a:gd name="T11" fmla="*/ 0 h 90"/>
                <a:gd name="T12" fmla="*/ 58 w 117"/>
                <a:gd name="T13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90">
                  <a:moveTo>
                    <a:pt x="58" y="3"/>
                  </a:moveTo>
                  <a:cubicBezTo>
                    <a:pt x="53" y="3"/>
                    <a:pt x="48" y="2"/>
                    <a:pt x="43" y="0"/>
                  </a:cubicBezTo>
                  <a:cubicBezTo>
                    <a:pt x="33" y="38"/>
                    <a:pt x="8" y="77"/>
                    <a:pt x="0" y="90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108" y="77"/>
                    <a:pt x="85" y="38"/>
                    <a:pt x="74" y="0"/>
                  </a:cubicBezTo>
                  <a:cubicBezTo>
                    <a:pt x="69" y="2"/>
                    <a:pt x="64" y="3"/>
                    <a:pt x="58" y="3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9636199" y="3849693"/>
              <a:ext cx="200728" cy="71456"/>
            </a:xfrm>
            <a:custGeom>
              <a:avLst/>
              <a:gdLst>
                <a:gd name="T0" fmla="*/ 0 w 67"/>
                <a:gd name="T1" fmla="*/ 0 h 24"/>
                <a:gd name="T2" fmla="*/ 18 w 67"/>
                <a:gd name="T3" fmla="*/ 21 h 24"/>
                <a:gd name="T4" fmla="*/ 33 w 67"/>
                <a:gd name="T5" fmla="*/ 24 h 24"/>
                <a:gd name="T6" fmla="*/ 49 w 67"/>
                <a:gd name="T7" fmla="*/ 21 h 24"/>
                <a:gd name="T8" fmla="*/ 67 w 67"/>
                <a:gd name="T9" fmla="*/ 0 h 24"/>
                <a:gd name="T10" fmla="*/ 45 w 67"/>
                <a:gd name="T11" fmla="*/ 0 h 24"/>
                <a:gd name="T12" fmla="*/ 33 w 67"/>
                <a:gd name="T13" fmla="*/ 0 h 24"/>
                <a:gd name="T14" fmla="*/ 22 w 67"/>
                <a:gd name="T15" fmla="*/ 0 h 24"/>
                <a:gd name="T16" fmla="*/ 0 w 67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0" y="9"/>
                    <a:pt x="7" y="17"/>
                    <a:pt x="18" y="21"/>
                  </a:cubicBezTo>
                  <a:cubicBezTo>
                    <a:pt x="23" y="23"/>
                    <a:pt x="28" y="24"/>
                    <a:pt x="33" y="24"/>
                  </a:cubicBezTo>
                  <a:cubicBezTo>
                    <a:pt x="39" y="24"/>
                    <a:pt x="44" y="23"/>
                    <a:pt x="49" y="21"/>
                  </a:cubicBezTo>
                  <a:cubicBezTo>
                    <a:pt x="60" y="17"/>
                    <a:pt x="67" y="9"/>
                    <a:pt x="6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9319192" y="4181641"/>
              <a:ext cx="835391" cy="131870"/>
            </a:xfrm>
            <a:custGeom>
              <a:avLst/>
              <a:gdLst>
                <a:gd name="T0" fmla="*/ 23 w 279"/>
                <a:gd name="T1" fmla="*/ 44 h 44"/>
                <a:gd name="T2" fmla="*/ 174 w 279"/>
                <a:gd name="T3" fmla="*/ 0 h 44"/>
                <a:gd name="T4" fmla="*/ 167 w 279"/>
                <a:gd name="T5" fmla="*/ 0 h 44"/>
                <a:gd name="T6" fmla="*/ 161 w 279"/>
                <a:gd name="T7" fmla="*/ 0 h 44"/>
                <a:gd name="T8" fmla="*/ 156 w 279"/>
                <a:gd name="T9" fmla="*/ 0 h 44"/>
                <a:gd name="T10" fmla="*/ 152 w 279"/>
                <a:gd name="T11" fmla="*/ 0 h 44"/>
                <a:gd name="T12" fmla="*/ 148 w 279"/>
                <a:gd name="T13" fmla="*/ 0 h 44"/>
                <a:gd name="T14" fmla="*/ 145 w 279"/>
                <a:gd name="T15" fmla="*/ 0 h 44"/>
                <a:gd name="T16" fmla="*/ 143 w 279"/>
                <a:gd name="T17" fmla="*/ 0 h 44"/>
                <a:gd name="T18" fmla="*/ 142 w 279"/>
                <a:gd name="T19" fmla="*/ 0 h 44"/>
                <a:gd name="T20" fmla="*/ 141 w 279"/>
                <a:gd name="T21" fmla="*/ 0 h 44"/>
                <a:gd name="T22" fmla="*/ 140 w 279"/>
                <a:gd name="T23" fmla="*/ 0 h 44"/>
                <a:gd name="T24" fmla="*/ 140 w 279"/>
                <a:gd name="T25" fmla="*/ 0 h 44"/>
                <a:gd name="T26" fmla="*/ 139 w 279"/>
                <a:gd name="T27" fmla="*/ 0 h 44"/>
                <a:gd name="T28" fmla="*/ 139 w 279"/>
                <a:gd name="T29" fmla="*/ 0 h 44"/>
                <a:gd name="T30" fmla="*/ 132 w 279"/>
                <a:gd name="T31" fmla="*/ 0 h 44"/>
                <a:gd name="T32" fmla="*/ 122 w 279"/>
                <a:gd name="T33" fmla="*/ 0 h 44"/>
                <a:gd name="T34" fmla="*/ 114 w 279"/>
                <a:gd name="T35" fmla="*/ 0 h 44"/>
                <a:gd name="T36" fmla="*/ 107 w 279"/>
                <a:gd name="T37" fmla="*/ 0 h 44"/>
                <a:gd name="T38" fmla="*/ 101 w 279"/>
                <a:gd name="T39" fmla="*/ 0 h 44"/>
                <a:gd name="T40" fmla="*/ 96 w 279"/>
                <a:gd name="T41" fmla="*/ 0 h 44"/>
                <a:gd name="T42" fmla="*/ 92 w 279"/>
                <a:gd name="T43" fmla="*/ 0 h 44"/>
                <a:gd name="T44" fmla="*/ 89 w 279"/>
                <a:gd name="T45" fmla="*/ 0 h 44"/>
                <a:gd name="T46" fmla="*/ 87 w 279"/>
                <a:gd name="T47" fmla="*/ 0 h 44"/>
                <a:gd name="T48" fmla="*/ 85 w 279"/>
                <a:gd name="T49" fmla="*/ 0 h 44"/>
                <a:gd name="T50" fmla="*/ 83 w 279"/>
                <a:gd name="T51" fmla="*/ 0 h 44"/>
                <a:gd name="T52" fmla="*/ 82 w 279"/>
                <a:gd name="T53" fmla="*/ 0 h 44"/>
                <a:gd name="T54" fmla="*/ 82 w 279"/>
                <a:gd name="T55" fmla="*/ 0 h 44"/>
                <a:gd name="T56" fmla="*/ 81 w 279"/>
                <a:gd name="T57" fmla="*/ 0 h 44"/>
                <a:gd name="T58" fmla="*/ 81 w 279"/>
                <a:gd name="T59" fmla="*/ 0 h 44"/>
                <a:gd name="T60" fmla="*/ 81 w 279"/>
                <a:gd name="T61" fmla="*/ 0 h 44"/>
                <a:gd name="T62" fmla="*/ 73 w 279"/>
                <a:gd name="T63" fmla="*/ 0 h 44"/>
                <a:gd name="T64" fmla="*/ 67 w 279"/>
                <a:gd name="T65" fmla="*/ 44 h 44"/>
                <a:gd name="T66" fmla="*/ 80 w 279"/>
                <a:gd name="T67" fmla="*/ 44 h 44"/>
                <a:gd name="T68" fmla="*/ 93 w 279"/>
                <a:gd name="T69" fmla="*/ 44 h 44"/>
                <a:gd name="T70" fmla="*/ 104 w 279"/>
                <a:gd name="T71" fmla="*/ 44 h 44"/>
                <a:gd name="T72" fmla="*/ 113 w 279"/>
                <a:gd name="T73" fmla="*/ 44 h 44"/>
                <a:gd name="T74" fmla="*/ 120 w 279"/>
                <a:gd name="T75" fmla="*/ 44 h 44"/>
                <a:gd name="T76" fmla="*/ 126 w 279"/>
                <a:gd name="T77" fmla="*/ 44 h 44"/>
                <a:gd name="T78" fmla="*/ 131 w 279"/>
                <a:gd name="T79" fmla="*/ 44 h 44"/>
                <a:gd name="T80" fmla="*/ 134 w 279"/>
                <a:gd name="T81" fmla="*/ 44 h 44"/>
                <a:gd name="T82" fmla="*/ 136 w 279"/>
                <a:gd name="T83" fmla="*/ 44 h 44"/>
                <a:gd name="T84" fmla="*/ 138 w 279"/>
                <a:gd name="T85" fmla="*/ 44 h 44"/>
                <a:gd name="T86" fmla="*/ 139 w 279"/>
                <a:gd name="T87" fmla="*/ 44 h 44"/>
                <a:gd name="T88" fmla="*/ 139 w 279"/>
                <a:gd name="T89" fmla="*/ 44 h 44"/>
                <a:gd name="T90" fmla="*/ 139 w 279"/>
                <a:gd name="T91" fmla="*/ 44 h 44"/>
                <a:gd name="T92" fmla="*/ 150 w 279"/>
                <a:gd name="T93" fmla="*/ 44 h 44"/>
                <a:gd name="T94" fmla="*/ 169 w 279"/>
                <a:gd name="T95" fmla="*/ 44 h 44"/>
                <a:gd name="T96" fmla="*/ 279 w 279"/>
                <a:gd name="T9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9" h="44">
                  <a:moveTo>
                    <a:pt x="67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35"/>
                    <a:pt x="11" y="44"/>
                    <a:pt x="23" y="44"/>
                  </a:cubicBezTo>
                  <a:cubicBezTo>
                    <a:pt x="67" y="44"/>
                    <a:pt x="67" y="44"/>
                    <a:pt x="67" y="44"/>
                  </a:cubicBezTo>
                  <a:moveTo>
                    <a:pt x="256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5"/>
                    <a:pt x="67" y="29"/>
                    <a:pt x="67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69" y="44"/>
                    <a:pt x="279" y="35"/>
                    <a:pt x="279" y="23"/>
                  </a:cubicBezTo>
                  <a:cubicBezTo>
                    <a:pt x="279" y="11"/>
                    <a:pt x="269" y="0"/>
                    <a:pt x="256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9052854" y="2894775"/>
              <a:ext cx="350137" cy="709368"/>
            </a:xfrm>
            <a:custGeom>
              <a:avLst/>
              <a:gdLst>
                <a:gd name="T0" fmla="*/ 93 w 117"/>
                <a:gd name="T1" fmla="*/ 0 h 237"/>
                <a:gd name="T2" fmla="*/ 93 w 117"/>
                <a:gd name="T3" fmla="*/ 0 h 237"/>
                <a:gd name="T4" fmla="*/ 3 w 117"/>
                <a:gd name="T5" fmla="*/ 0 h 237"/>
                <a:gd name="T6" fmla="*/ 117 w 117"/>
                <a:gd name="T7" fmla="*/ 237 h 237"/>
                <a:gd name="T8" fmla="*/ 109 w 117"/>
                <a:gd name="T9" fmla="*/ 207 h 237"/>
                <a:gd name="T10" fmla="*/ 83 w 117"/>
                <a:gd name="T11" fmla="*/ 190 h 237"/>
                <a:gd name="T12" fmla="*/ 31 w 117"/>
                <a:gd name="T13" fmla="*/ 26 h 237"/>
                <a:gd name="T14" fmla="*/ 93 w 117"/>
                <a:gd name="T15" fmla="*/ 26 h 237"/>
                <a:gd name="T16" fmla="*/ 93 w 117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37">
                  <a:moveTo>
                    <a:pt x="93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214"/>
                    <a:pt x="117" y="237"/>
                  </a:cubicBezTo>
                  <a:cubicBezTo>
                    <a:pt x="115" y="227"/>
                    <a:pt x="113" y="218"/>
                    <a:pt x="109" y="207"/>
                  </a:cubicBezTo>
                  <a:cubicBezTo>
                    <a:pt x="100" y="204"/>
                    <a:pt x="91" y="198"/>
                    <a:pt x="83" y="190"/>
                  </a:cubicBezTo>
                  <a:cubicBezTo>
                    <a:pt x="46" y="151"/>
                    <a:pt x="33" y="74"/>
                    <a:pt x="31" y="26"/>
                  </a:cubicBezTo>
                  <a:cubicBezTo>
                    <a:pt x="93" y="26"/>
                    <a:pt x="93" y="26"/>
                    <a:pt x="93" y="26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0076630" y="2894775"/>
              <a:ext cx="350137" cy="709368"/>
            </a:xfrm>
            <a:custGeom>
              <a:avLst/>
              <a:gdLst>
                <a:gd name="T0" fmla="*/ 24 w 117"/>
                <a:gd name="T1" fmla="*/ 0 h 237"/>
                <a:gd name="T2" fmla="*/ 24 w 117"/>
                <a:gd name="T3" fmla="*/ 0 h 237"/>
                <a:gd name="T4" fmla="*/ 114 w 117"/>
                <a:gd name="T5" fmla="*/ 0 h 237"/>
                <a:gd name="T6" fmla="*/ 0 w 117"/>
                <a:gd name="T7" fmla="*/ 237 h 237"/>
                <a:gd name="T8" fmla="*/ 8 w 117"/>
                <a:gd name="T9" fmla="*/ 207 h 237"/>
                <a:gd name="T10" fmla="*/ 34 w 117"/>
                <a:gd name="T11" fmla="*/ 190 h 237"/>
                <a:gd name="T12" fmla="*/ 86 w 117"/>
                <a:gd name="T13" fmla="*/ 26 h 237"/>
                <a:gd name="T14" fmla="*/ 24 w 117"/>
                <a:gd name="T15" fmla="*/ 26 h 237"/>
                <a:gd name="T16" fmla="*/ 24 w 117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3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7" y="214"/>
                    <a:pt x="0" y="237"/>
                  </a:cubicBezTo>
                  <a:cubicBezTo>
                    <a:pt x="2" y="227"/>
                    <a:pt x="4" y="218"/>
                    <a:pt x="8" y="207"/>
                  </a:cubicBezTo>
                  <a:cubicBezTo>
                    <a:pt x="17" y="204"/>
                    <a:pt x="25" y="198"/>
                    <a:pt x="34" y="190"/>
                  </a:cubicBezTo>
                  <a:cubicBezTo>
                    <a:pt x="71" y="151"/>
                    <a:pt x="84" y="74"/>
                    <a:pt x="86" y="26"/>
                  </a:cubicBezTo>
                  <a:cubicBezTo>
                    <a:pt x="24" y="26"/>
                    <a:pt x="24" y="26"/>
                    <a:pt x="24" y="2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738186" y="3373533"/>
              <a:ext cx="392361" cy="476160"/>
            </a:xfrm>
            <a:custGeom>
              <a:avLst/>
              <a:gdLst>
                <a:gd name="T0" fmla="*/ 0 w 131"/>
                <a:gd name="T1" fmla="*/ 159 h 159"/>
                <a:gd name="T2" fmla="*/ 0 w 131"/>
                <a:gd name="T3" fmla="*/ 0 h 159"/>
                <a:gd name="T4" fmla="*/ 131 w 131"/>
                <a:gd name="T5" fmla="*/ 0 h 159"/>
                <a:gd name="T6" fmla="*/ 122 w 131"/>
                <a:gd name="T7" fmla="*/ 47 h 159"/>
                <a:gd name="T8" fmla="*/ 114 w 131"/>
                <a:gd name="T9" fmla="*/ 77 h 159"/>
                <a:gd name="T10" fmla="*/ 114 w 131"/>
                <a:gd name="T11" fmla="*/ 77 h 159"/>
                <a:gd name="T12" fmla="*/ 77 w 131"/>
                <a:gd name="T13" fmla="*/ 119 h 159"/>
                <a:gd name="T14" fmla="*/ 83 w 131"/>
                <a:gd name="T15" fmla="*/ 130 h 159"/>
                <a:gd name="T16" fmla="*/ 70 w 131"/>
                <a:gd name="T17" fmla="*/ 143 h 159"/>
                <a:gd name="T18" fmla="*/ 62 w 131"/>
                <a:gd name="T19" fmla="*/ 143 h 159"/>
                <a:gd name="T20" fmla="*/ 62 w 131"/>
                <a:gd name="T21" fmla="*/ 146 h 159"/>
                <a:gd name="T22" fmla="*/ 49 w 131"/>
                <a:gd name="T23" fmla="*/ 159 h 159"/>
                <a:gd name="T24" fmla="*/ 34 w 131"/>
                <a:gd name="T25" fmla="*/ 159 h 159"/>
                <a:gd name="T26" fmla="*/ 12 w 131"/>
                <a:gd name="T27" fmla="*/ 159 h 159"/>
                <a:gd name="T28" fmla="*/ 0 w 131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59">
                  <a:moveTo>
                    <a:pt x="0" y="1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9" y="17"/>
                    <a:pt x="126" y="33"/>
                    <a:pt x="122" y="47"/>
                  </a:cubicBezTo>
                  <a:cubicBezTo>
                    <a:pt x="119" y="58"/>
                    <a:pt x="116" y="6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04" y="100"/>
                    <a:pt x="92" y="115"/>
                    <a:pt x="77" y="119"/>
                  </a:cubicBezTo>
                  <a:cubicBezTo>
                    <a:pt x="80" y="121"/>
                    <a:pt x="83" y="126"/>
                    <a:pt x="83" y="130"/>
                  </a:cubicBezTo>
                  <a:cubicBezTo>
                    <a:pt x="83" y="137"/>
                    <a:pt x="77" y="143"/>
                    <a:pt x="70" y="143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2" y="144"/>
                    <a:pt x="62" y="145"/>
                    <a:pt x="62" y="146"/>
                  </a:cubicBezTo>
                  <a:cubicBezTo>
                    <a:pt x="62" y="153"/>
                    <a:pt x="56" y="159"/>
                    <a:pt x="49" y="159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12" y="159"/>
                    <a:pt x="12" y="159"/>
                    <a:pt x="12" y="159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9738186" y="2894775"/>
              <a:ext cx="416396" cy="478758"/>
            </a:xfrm>
            <a:custGeom>
              <a:avLst/>
              <a:gdLst>
                <a:gd name="T0" fmla="*/ 0 w 139"/>
                <a:gd name="T1" fmla="*/ 160 h 160"/>
                <a:gd name="T2" fmla="*/ 0 w 139"/>
                <a:gd name="T3" fmla="*/ 0 h 160"/>
                <a:gd name="T4" fmla="*/ 0 w 139"/>
                <a:gd name="T5" fmla="*/ 0 h 160"/>
                <a:gd name="T6" fmla="*/ 115 w 139"/>
                <a:gd name="T7" fmla="*/ 0 h 160"/>
                <a:gd name="T8" fmla="*/ 137 w 139"/>
                <a:gd name="T9" fmla="*/ 0 h 160"/>
                <a:gd name="T10" fmla="*/ 138 w 139"/>
                <a:gd name="T11" fmla="*/ 0 h 160"/>
                <a:gd name="T12" fmla="*/ 139 w 139"/>
                <a:gd name="T13" fmla="*/ 26 h 160"/>
                <a:gd name="T14" fmla="*/ 131 w 139"/>
                <a:gd name="T15" fmla="*/ 160 h 160"/>
                <a:gd name="T16" fmla="*/ 0 w 139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60">
                  <a:moveTo>
                    <a:pt x="0" y="1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9" y="0"/>
                    <a:pt x="135" y="0"/>
                    <a:pt x="13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9" y="57"/>
                    <a:pt x="138" y="110"/>
                    <a:pt x="131" y="160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9325038" y="2894775"/>
              <a:ext cx="413148" cy="478758"/>
            </a:xfrm>
            <a:custGeom>
              <a:avLst/>
              <a:gdLst>
                <a:gd name="T0" fmla="*/ 138 w 138"/>
                <a:gd name="T1" fmla="*/ 160 h 160"/>
                <a:gd name="T2" fmla="*/ 138 w 138"/>
                <a:gd name="T3" fmla="*/ 0 h 160"/>
                <a:gd name="T4" fmla="*/ 138 w 138"/>
                <a:gd name="T5" fmla="*/ 0 h 160"/>
                <a:gd name="T6" fmla="*/ 24 w 138"/>
                <a:gd name="T7" fmla="*/ 0 h 160"/>
                <a:gd name="T8" fmla="*/ 2 w 138"/>
                <a:gd name="T9" fmla="*/ 0 h 160"/>
                <a:gd name="T10" fmla="*/ 0 w 138"/>
                <a:gd name="T11" fmla="*/ 0 h 160"/>
                <a:gd name="T12" fmla="*/ 0 w 138"/>
                <a:gd name="T13" fmla="*/ 26 h 160"/>
                <a:gd name="T14" fmla="*/ 8 w 138"/>
                <a:gd name="T15" fmla="*/ 160 h 160"/>
                <a:gd name="T16" fmla="*/ 138 w 138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60">
                  <a:moveTo>
                    <a:pt x="138" y="16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57"/>
                    <a:pt x="1" y="110"/>
                    <a:pt x="8" y="160"/>
                  </a:cubicBezTo>
                  <a:lnTo>
                    <a:pt x="138" y="16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9349073" y="3373533"/>
              <a:ext cx="389113" cy="476160"/>
            </a:xfrm>
            <a:custGeom>
              <a:avLst/>
              <a:gdLst>
                <a:gd name="T0" fmla="*/ 130 w 130"/>
                <a:gd name="T1" fmla="*/ 159 h 159"/>
                <a:gd name="T2" fmla="*/ 130 w 130"/>
                <a:gd name="T3" fmla="*/ 0 h 159"/>
                <a:gd name="T4" fmla="*/ 0 w 130"/>
                <a:gd name="T5" fmla="*/ 0 h 159"/>
                <a:gd name="T6" fmla="*/ 9 w 130"/>
                <a:gd name="T7" fmla="*/ 47 h 159"/>
                <a:gd name="T8" fmla="*/ 17 w 130"/>
                <a:gd name="T9" fmla="*/ 77 h 159"/>
                <a:gd name="T10" fmla="*/ 17 w 130"/>
                <a:gd name="T11" fmla="*/ 77 h 159"/>
                <a:gd name="T12" fmla="*/ 54 w 130"/>
                <a:gd name="T13" fmla="*/ 119 h 159"/>
                <a:gd name="T14" fmla="*/ 48 w 130"/>
                <a:gd name="T15" fmla="*/ 130 h 159"/>
                <a:gd name="T16" fmla="*/ 61 w 130"/>
                <a:gd name="T17" fmla="*/ 143 h 159"/>
                <a:gd name="T18" fmla="*/ 69 w 130"/>
                <a:gd name="T19" fmla="*/ 143 h 159"/>
                <a:gd name="T20" fmla="*/ 69 w 130"/>
                <a:gd name="T21" fmla="*/ 146 h 159"/>
                <a:gd name="T22" fmla="*/ 82 w 130"/>
                <a:gd name="T23" fmla="*/ 159 h 159"/>
                <a:gd name="T24" fmla="*/ 97 w 130"/>
                <a:gd name="T25" fmla="*/ 159 h 159"/>
                <a:gd name="T26" fmla="*/ 118 w 130"/>
                <a:gd name="T27" fmla="*/ 159 h 159"/>
                <a:gd name="T28" fmla="*/ 130 w 130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59">
                  <a:moveTo>
                    <a:pt x="130" y="159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7"/>
                    <a:pt x="5" y="33"/>
                    <a:pt x="9" y="47"/>
                  </a:cubicBezTo>
                  <a:cubicBezTo>
                    <a:pt x="12" y="58"/>
                    <a:pt x="15" y="6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27" y="100"/>
                    <a:pt x="39" y="115"/>
                    <a:pt x="54" y="119"/>
                  </a:cubicBezTo>
                  <a:cubicBezTo>
                    <a:pt x="51" y="121"/>
                    <a:pt x="48" y="126"/>
                    <a:pt x="48" y="130"/>
                  </a:cubicBezTo>
                  <a:cubicBezTo>
                    <a:pt x="48" y="137"/>
                    <a:pt x="54" y="143"/>
                    <a:pt x="61" y="143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69" y="144"/>
                    <a:pt x="69" y="145"/>
                    <a:pt x="69" y="146"/>
                  </a:cubicBezTo>
                  <a:cubicBezTo>
                    <a:pt x="69" y="153"/>
                    <a:pt x="74" y="159"/>
                    <a:pt x="82" y="159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118" y="159"/>
                    <a:pt x="118" y="159"/>
                    <a:pt x="118" y="159"/>
                  </a:cubicBezTo>
                  <a:lnTo>
                    <a:pt x="130" y="159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609" name="组合 31"/>
          <p:cNvGrpSpPr/>
          <p:nvPr/>
        </p:nvGrpSpPr>
        <p:grpSpPr bwMode="auto">
          <a:xfrm>
            <a:off x="1317625" y="2413000"/>
            <a:ext cx="736600" cy="2609850"/>
            <a:chOff x="1317073" y="2413470"/>
            <a:chExt cx="737854" cy="2609273"/>
          </a:xfrm>
        </p:grpSpPr>
        <p:sp>
          <p:nvSpPr>
            <p:cNvPr id="18" name="Shape 1033"/>
            <p:cNvSpPr/>
            <p:nvPr/>
          </p:nvSpPr>
          <p:spPr>
            <a:xfrm>
              <a:off x="1317073" y="2413470"/>
              <a:ext cx="737854" cy="260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597" extrusionOk="0">
                  <a:moveTo>
                    <a:pt x="8563" y="0"/>
                  </a:moveTo>
                  <a:cubicBezTo>
                    <a:pt x="10027" y="-3"/>
                    <a:pt x="12311" y="423"/>
                    <a:pt x="12311" y="1065"/>
                  </a:cubicBezTo>
                  <a:cubicBezTo>
                    <a:pt x="12311" y="1707"/>
                    <a:pt x="12132" y="1985"/>
                    <a:pt x="11954" y="2193"/>
                  </a:cubicBezTo>
                  <a:cubicBezTo>
                    <a:pt x="11775" y="2401"/>
                    <a:pt x="11537" y="2367"/>
                    <a:pt x="11537" y="2367"/>
                  </a:cubicBezTo>
                  <a:cubicBezTo>
                    <a:pt x="11537" y="2367"/>
                    <a:pt x="11597" y="2801"/>
                    <a:pt x="11121" y="2905"/>
                  </a:cubicBezTo>
                  <a:cubicBezTo>
                    <a:pt x="10645" y="3009"/>
                    <a:pt x="10526" y="3043"/>
                    <a:pt x="10526" y="3182"/>
                  </a:cubicBezTo>
                  <a:cubicBezTo>
                    <a:pt x="10526" y="3321"/>
                    <a:pt x="10823" y="3425"/>
                    <a:pt x="11240" y="3564"/>
                  </a:cubicBezTo>
                  <a:cubicBezTo>
                    <a:pt x="11656" y="3703"/>
                    <a:pt x="13442" y="3859"/>
                    <a:pt x="14393" y="3963"/>
                  </a:cubicBezTo>
                  <a:cubicBezTo>
                    <a:pt x="15346" y="4067"/>
                    <a:pt x="16119" y="4241"/>
                    <a:pt x="16654" y="4588"/>
                  </a:cubicBezTo>
                  <a:cubicBezTo>
                    <a:pt x="17190" y="4935"/>
                    <a:pt x="17963" y="5369"/>
                    <a:pt x="18975" y="5664"/>
                  </a:cubicBezTo>
                  <a:cubicBezTo>
                    <a:pt x="19986" y="5959"/>
                    <a:pt x="21236" y="6427"/>
                    <a:pt x="20879" y="6878"/>
                  </a:cubicBezTo>
                  <a:cubicBezTo>
                    <a:pt x="20522" y="7329"/>
                    <a:pt x="18380" y="7676"/>
                    <a:pt x="17190" y="7486"/>
                  </a:cubicBezTo>
                  <a:cubicBezTo>
                    <a:pt x="16000" y="7295"/>
                    <a:pt x="15524" y="7277"/>
                    <a:pt x="15524" y="7277"/>
                  </a:cubicBezTo>
                  <a:cubicBezTo>
                    <a:pt x="15524" y="7277"/>
                    <a:pt x="16297" y="8266"/>
                    <a:pt x="16654" y="9255"/>
                  </a:cubicBezTo>
                  <a:cubicBezTo>
                    <a:pt x="17011" y="10245"/>
                    <a:pt x="17963" y="11199"/>
                    <a:pt x="17428" y="11286"/>
                  </a:cubicBezTo>
                  <a:cubicBezTo>
                    <a:pt x="16893" y="11372"/>
                    <a:pt x="16119" y="11477"/>
                    <a:pt x="16119" y="11477"/>
                  </a:cubicBezTo>
                  <a:cubicBezTo>
                    <a:pt x="16119" y="11477"/>
                    <a:pt x="15958" y="12874"/>
                    <a:pt x="15107" y="14083"/>
                  </a:cubicBezTo>
                  <a:cubicBezTo>
                    <a:pt x="14257" y="15292"/>
                    <a:pt x="13947" y="15840"/>
                    <a:pt x="13838" y="16560"/>
                  </a:cubicBezTo>
                  <a:cubicBezTo>
                    <a:pt x="13728" y="17279"/>
                    <a:pt x="13454" y="17807"/>
                    <a:pt x="13673" y="18111"/>
                  </a:cubicBezTo>
                  <a:cubicBezTo>
                    <a:pt x="13893" y="18415"/>
                    <a:pt x="15318" y="19006"/>
                    <a:pt x="16141" y="19118"/>
                  </a:cubicBezTo>
                  <a:cubicBezTo>
                    <a:pt x="16963" y="19230"/>
                    <a:pt x="18444" y="19230"/>
                    <a:pt x="19047" y="19310"/>
                  </a:cubicBezTo>
                  <a:cubicBezTo>
                    <a:pt x="19650" y="19390"/>
                    <a:pt x="20089" y="19614"/>
                    <a:pt x="18718" y="19678"/>
                  </a:cubicBezTo>
                  <a:cubicBezTo>
                    <a:pt x="17347" y="19742"/>
                    <a:pt x="14770" y="19630"/>
                    <a:pt x="14112" y="19566"/>
                  </a:cubicBezTo>
                  <a:cubicBezTo>
                    <a:pt x="13454" y="19502"/>
                    <a:pt x="12412" y="19358"/>
                    <a:pt x="12412" y="19358"/>
                  </a:cubicBezTo>
                  <a:cubicBezTo>
                    <a:pt x="12412" y="19358"/>
                    <a:pt x="12741" y="19598"/>
                    <a:pt x="11261" y="19598"/>
                  </a:cubicBezTo>
                  <a:cubicBezTo>
                    <a:pt x="9780" y="19598"/>
                    <a:pt x="9506" y="19566"/>
                    <a:pt x="9451" y="19294"/>
                  </a:cubicBezTo>
                  <a:cubicBezTo>
                    <a:pt x="9397" y="19022"/>
                    <a:pt x="9451" y="18655"/>
                    <a:pt x="9232" y="18463"/>
                  </a:cubicBezTo>
                  <a:cubicBezTo>
                    <a:pt x="9012" y="18271"/>
                    <a:pt x="10109" y="17775"/>
                    <a:pt x="9561" y="17503"/>
                  </a:cubicBezTo>
                  <a:cubicBezTo>
                    <a:pt x="9012" y="17231"/>
                    <a:pt x="8464" y="16528"/>
                    <a:pt x="8958" y="16112"/>
                  </a:cubicBezTo>
                  <a:cubicBezTo>
                    <a:pt x="9451" y="15696"/>
                    <a:pt x="8793" y="15281"/>
                    <a:pt x="8958" y="15009"/>
                  </a:cubicBezTo>
                  <a:cubicBezTo>
                    <a:pt x="9122" y="14737"/>
                    <a:pt x="9341" y="14369"/>
                    <a:pt x="9341" y="13953"/>
                  </a:cubicBezTo>
                  <a:cubicBezTo>
                    <a:pt x="9341" y="13538"/>
                    <a:pt x="9287" y="13234"/>
                    <a:pt x="9287" y="13234"/>
                  </a:cubicBezTo>
                  <a:cubicBezTo>
                    <a:pt x="9287" y="13234"/>
                    <a:pt x="8245" y="14801"/>
                    <a:pt x="7971" y="15217"/>
                  </a:cubicBezTo>
                  <a:cubicBezTo>
                    <a:pt x="7696" y="15632"/>
                    <a:pt x="7258" y="17119"/>
                    <a:pt x="7258" y="17567"/>
                  </a:cubicBezTo>
                  <a:cubicBezTo>
                    <a:pt x="7258" y="18015"/>
                    <a:pt x="6107" y="18623"/>
                    <a:pt x="6052" y="19022"/>
                  </a:cubicBezTo>
                  <a:cubicBezTo>
                    <a:pt x="5997" y="19422"/>
                    <a:pt x="5942" y="19662"/>
                    <a:pt x="5558" y="19662"/>
                  </a:cubicBezTo>
                  <a:cubicBezTo>
                    <a:pt x="5174" y="19662"/>
                    <a:pt x="5942" y="20110"/>
                    <a:pt x="6216" y="20462"/>
                  </a:cubicBezTo>
                  <a:cubicBezTo>
                    <a:pt x="6490" y="20813"/>
                    <a:pt x="7313" y="21597"/>
                    <a:pt x="5723" y="21597"/>
                  </a:cubicBezTo>
                  <a:cubicBezTo>
                    <a:pt x="4132" y="21597"/>
                    <a:pt x="2323" y="21405"/>
                    <a:pt x="2268" y="20909"/>
                  </a:cubicBezTo>
                  <a:cubicBezTo>
                    <a:pt x="2213" y="20414"/>
                    <a:pt x="2432" y="19982"/>
                    <a:pt x="1994" y="19790"/>
                  </a:cubicBezTo>
                  <a:cubicBezTo>
                    <a:pt x="1555" y="19598"/>
                    <a:pt x="1500" y="19182"/>
                    <a:pt x="1555" y="18927"/>
                  </a:cubicBezTo>
                  <a:cubicBezTo>
                    <a:pt x="1610" y="18671"/>
                    <a:pt x="1336" y="18239"/>
                    <a:pt x="1555" y="17695"/>
                  </a:cubicBezTo>
                  <a:cubicBezTo>
                    <a:pt x="1775" y="17152"/>
                    <a:pt x="1775" y="16240"/>
                    <a:pt x="2213" y="15552"/>
                  </a:cubicBezTo>
                  <a:cubicBezTo>
                    <a:pt x="2652" y="14865"/>
                    <a:pt x="2761" y="13809"/>
                    <a:pt x="2981" y="12978"/>
                  </a:cubicBezTo>
                  <a:cubicBezTo>
                    <a:pt x="3200" y="12146"/>
                    <a:pt x="3365" y="11730"/>
                    <a:pt x="3090" y="11603"/>
                  </a:cubicBezTo>
                  <a:cubicBezTo>
                    <a:pt x="2816" y="11475"/>
                    <a:pt x="1172" y="11363"/>
                    <a:pt x="733" y="11331"/>
                  </a:cubicBezTo>
                  <a:cubicBezTo>
                    <a:pt x="294" y="11299"/>
                    <a:pt x="1281" y="10435"/>
                    <a:pt x="1610" y="9716"/>
                  </a:cubicBezTo>
                  <a:cubicBezTo>
                    <a:pt x="1939" y="8996"/>
                    <a:pt x="2542" y="8564"/>
                    <a:pt x="2871" y="8053"/>
                  </a:cubicBezTo>
                  <a:cubicBezTo>
                    <a:pt x="3200" y="7541"/>
                    <a:pt x="3200" y="7301"/>
                    <a:pt x="2487" y="6933"/>
                  </a:cubicBezTo>
                  <a:cubicBezTo>
                    <a:pt x="1775" y="6565"/>
                    <a:pt x="897" y="6326"/>
                    <a:pt x="513" y="5494"/>
                  </a:cubicBezTo>
                  <a:cubicBezTo>
                    <a:pt x="130" y="4663"/>
                    <a:pt x="-364" y="4119"/>
                    <a:pt x="404" y="3911"/>
                  </a:cubicBezTo>
                  <a:cubicBezTo>
                    <a:pt x="1172" y="3703"/>
                    <a:pt x="2652" y="3815"/>
                    <a:pt x="3748" y="3559"/>
                  </a:cubicBezTo>
                  <a:cubicBezTo>
                    <a:pt x="4845" y="3303"/>
                    <a:pt x="5010" y="3015"/>
                    <a:pt x="5503" y="2983"/>
                  </a:cubicBezTo>
                  <a:cubicBezTo>
                    <a:pt x="5997" y="2951"/>
                    <a:pt x="6106" y="2920"/>
                    <a:pt x="6106" y="2744"/>
                  </a:cubicBezTo>
                  <a:cubicBezTo>
                    <a:pt x="6106" y="2568"/>
                    <a:pt x="5942" y="2392"/>
                    <a:pt x="5942" y="2392"/>
                  </a:cubicBezTo>
                  <a:cubicBezTo>
                    <a:pt x="5942" y="2392"/>
                    <a:pt x="5174" y="2248"/>
                    <a:pt x="5010" y="2024"/>
                  </a:cubicBezTo>
                  <a:cubicBezTo>
                    <a:pt x="4845" y="1800"/>
                    <a:pt x="4681" y="1240"/>
                    <a:pt x="4900" y="857"/>
                  </a:cubicBezTo>
                  <a:cubicBezTo>
                    <a:pt x="5119" y="473"/>
                    <a:pt x="6318" y="5"/>
                    <a:pt x="8563" y="0"/>
                  </a:cubicBezTo>
                  <a:close/>
                </a:path>
              </a:pathLst>
            </a:custGeom>
            <a:solidFill>
              <a:srgbClr val="445469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Shape 1034"/>
            <p:cNvSpPr/>
            <p:nvPr/>
          </p:nvSpPr>
          <p:spPr>
            <a:xfrm>
              <a:off x="1515849" y="2748359"/>
              <a:ext cx="189234" cy="14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43" y="9828"/>
                  </a:moveTo>
                  <a:cubicBezTo>
                    <a:pt x="20503" y="10692"/>
                    <a:pt x="21004" y="11543"/>
                    <a:pt x="21600" y="12462"/>
                  </a:cubicBezTo>
                  <a:cubicBezTo>
                    <a:pt x="20797" y="15394"/>
                    <a:pt x="20629" y="18810"/>
                    <a:pt x="20550" y="21600"/>
                  </a:cubicBezTo>
                  <a:cubicBezTo>
                    <a:pt x="17285" y="18886"/>
                    <a:pt x="18957" y="12766"/>
                    <a:pt x="16102" y="12414"/>
                  </a:cubicBezTo>
                  <a:cubicBezTo>
                    <a:pt x="13346" y="12074"/>
                    <a:pt x="12988" y="13608"/>
                    <a:pt x="12526" y="15998"/>
                  </a:cubicBezTo>
                  <a:cubicBezTo>
                    <a:pt x="12064" y="18387"/>
                    <a:pt x="11785" y="20178"/>
                    <a:pt x="11785" y="20178"/>
                  </a:cubicBezTo>
                  <a:cubicBezTo>
                    <a:pt x="11785" y="20178"/>
                    <a:pt x="2700" y="7597"/>
                    <a:pt x="0" y="3147"/>
                  </a:cubicBezTo>
                  <a:cubicBezTo>
                    <a:pt x="1311" y="2680"/>
                    <a:pt x="1742" y="2046"/>
                    <a:pt x="1827" y="0"/>
                  </a:cubicBezTo>
                  <a:cubicBezTo>
                    <a:pt x="4847" y="4160"/>
                    <a:pt x="12262" y="11667"/>
                    <a:pt x="15756" y="11667"/>
                  </a:cubicBezTo>
                  <a:cubicBezTo>
                    <a:pt x="17415" y="11667"/>
                    <a:pt x="18853" y="10951"/>
                    <a:pt x="20143" y="98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1035"/>
            <p:cNvSpPr/>
            <p:nvPr/>
          </p:nvSpPr>
          <p:spPr>
            <a:xfrm>
              <a:off x="1713034" y="3143559"/>
              <a:ext cx="79510" cy="11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extrusionOk="0">
                  <a:moveTo>
                    <a:pt x="11314" y="594"/>
                  </a:moveTo>
                  <a:lnTo>
                    <a:pt x="0" y="0"/>
                  </a:lnTo>
                  <a:cubicBezTo>
                    <a:pt x="0" y="0"/>
                    <a:pt x="10284" y="5549"/>
                    <a:pt x="10284" y="11495"/>
                  </a:cubicBezTo>
                  <a:cubicBezTo>
                    <a:pt x="10284" y="17438"/>
                    <a:pt x="9772" y="20013"/>
                    <a:pt x="9772" y="20013"/>
                  </a:cubicBezTo>
                  <a:lnTo>
                    <a:pt x="18772" y="21600"/>
                  </a:lnTo>
                  <a:cubicBezTo>
                    <a:pt x="18772" y="21600"/>
                    <a:pt x="21600" y="15655"/>
                    <a:pt x="19026" y="9907"/>
                  </a:cubicBezTo>
                  <a:cubicBezTo>
                    <a:pt x="16457" y="4162"/>
                    <a:pt x="13629" y="2575"/>
                    <a:pt x="11314" y="59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1036"/>
            <p:cNvSpPr/>
            <p:nvPr/>
          </p:nvSpPr>
          <p:spPr>
            <a:xfrm>
              <a:off x="1762330" y="3403851"/>
              <a:ext cx="34984" cy="9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79" y="0"/>
                  </a:moveTo>
                  <a:cubicBezTo>
                    <a:pt x="6479" y="0"/>
                    <a:pt x="2878" y="12381"/>
                    <a:pt x="1439" y="16334"/>
                  </a:cubicBezTo>
                  <a:cubicBezTo>
                    <a:pt x="0" y="20286"/>
                    <a:pt x="0" y="21600"/>
                    <a:pt x="0" y="21600"/>
                  </a:cubicBezTo>
                  <a:lnTo>
                    <a:pt x="21600" y="20286"/>
                  </a:lnTo>
                  <a:cubicBezTo>
                    <a:pt x="21600" y="20286"/>
                    <a:pt x="16556" y="10275"/>
                    <a:pt x="647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Rounded Rectangle 8"/>
          <p:cNvSpPr/>
          <p:nvPr/>
        </p:nvSpPr>
        <p:spPr>
          <a:xfrm>
            <a:off x="4002088" y="3076575"/>
            <a:ext cx="2619375" cy="1082675"/>
          </a:xfrm>
          <a:prstGeom prst="roundRect">
            <a:avLst>
              <a:gd name="adj" fmla="val 10132"/>
            </a:avLst>
          </a:prstGeom>
          <a:solidFill>
            <a:srgbClr val="1718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ounded Rectangle 5"/>
          <p:cNvSpPr/>
          <p:nvPr/>
        </p:nvSpPr>
        <p:spPr>
          <a:xfrm>
            <a:off x="4002088" y="1743075"/>
            <a:ext cx="2619375" cy="1082675"/>
          </a:xfrm>
          <a:prstGeom prst="roundRect">
            <a:avLst>
              <a:gd name="adj" fmla="val 10132"/>
            </a:avLst>
          </a:prstGeom>
          <a:solidFill>
            <a:srgbClr val="3C3E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ounded Rectangle 11"/>
          <p:cNvSpPr/>
          <p:nvPr/>
        </p:nvSpPr>
        <p:spPr>
          <a:xfrm>
            <a:off x="4002088" y="4411663"/>
            <a:ext cx="2619375" cy="1082675"/>
          </a:xfrm>
          <a:prstGeom prst="roundRect">
            <a:avLst>
              <a:gd name="adj" fmla="val 10132"/>
            </a:avLst>
          </a:prstGeom>
          <a:solidFill>
            <a:srgbClr val="3C3E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5617" name="TextBox 13"/>
          <p:cNvSpPr txBox="1">
            <a:spLocks noChangeArrowheads="1"/>
          </p:cNvSpPr>
          <p:nvPr/>
        </p:nvSpPr>
        <p:spPr bwMode="auto">
          <a:xfrm>
            <a:off x="4143375" y="19669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5618" name="TextBox 13"/>
          <p:cNvSpPr txBox="1">
            <a:spLocks noChangeArrowheads="1"/>
          </p:cNvSpPr>
          <p:nvPr/>
        </p:nvSpPr>
        <p:spPr bwMode="auto">
          <a:xfrm>
            <a:off x="4146550" y="2252663"/>
            <a:ext cx="2427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5619" name="TextBox 13"/>
          <p:cNvSpPr txBox="1">
            <a:spLocks noChangeArrowheads="1"/>
          </p:cNvSpPr>
          <p:nvPr/>
        </p:nvSpPr>
        <p:spPr bwMode="auto">
          <a:xfrm>
            <a:off x="4143375" y="329565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5620" name="TextBox 13"/>
          <p:cNvSpPr txBox="1">
            <a:spLocks noChangeArrowheads="1"/>
          </p:cNvSpPr>
          <p:nvPr/>
        </p:nvSpPr>
        <p:spPr bwMode="auto">
          <a:xfrm>
            <a:off x="4146550" y="3581400"/>
            <a:ext cx="247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5621" name="TextBox 13"/>
          <p:cNvSpPr txBox="1">
            <a:spLocks noChangeArrowheads="1"/>
          </p:cNvSpPr>
          <p:nvPr/>
        </p:nvSpPr>
        <p:spPr bwMode="auto">
          <a:xfrm>
            <a:off x="4143375" y="46243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5622" name="TextBox 13"/>
          <p:cNvSpPr txBox="1">
            <a:spLocks noChangeArrowheads="1"/>
          </p:cNvSpPr>
          <p:nvPr/>
        </p:nvSpPr>
        <p:spPr bwMode="auto">
          <a:xfrm>
            <a:off x="4146550" y="4911725"/>
            <a:ext cx="2427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5623" name="TextBox 13"/>
          <p:cNvSpPr txBox="1">
            <a:spLocks noChangeArrowheads="1"/>
          </p:cNvSpPr>
          <p:nvPr/>
        </p:nvSpPr>
        <p:spPr bwMode="auto">
          <a:xfrm>
            <a:off x="8963025" y="4462463"/>
            <a:ext cx="24701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7170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5"/>
          <a:stretch>
            <a:fillRect/>
          </a:stretch>
        </p:blipFill>
        <p:spPr bwMode="auto">
          <a:xfrm>
            <a:off x="1047750" y="2009775"/>
            <a:ext cx="371792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984250" y="4273550"/>
            <a:ext cx="3844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矩形 18"/>
          <p:cNvSpPr>
            <a:spLocks noChangeArrowheads="1"/>
          </p:cNvSpPr>
          <p:nvPr/>
        </p:nvSpPr>
        <p:spPr bwMode="auto">
          <a:xfrm>
            <a:off x="1284288" y="4346575"/>
            <a:ext cx="34210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 </a:t>
            </a:r>
            <a:r>
              <a:rPr lang="en-US" altLang="zh-CN" sz="40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content</a:t>
            </a:r>
            <a:endParaRPr lang="zh-CN" altLang="en-US" sz="40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173" name="矩形 8"/>
          <p:cNvSpPr>
            <a:spLocks noChangeArrowheads="1"/>
          </p:cNvSpPr>
          <p:nvPr/>
        </p:nvSpPr>
        <p:spPr bwMode="auto">
          <a:xfrm>
            <a:off x="7699375" y="1863725"/>
            <a:ext cx="327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zh-CN" altLang="en-US" sz="24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48550" y="1803400"/>
            <a:ext cx="375920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175" name="矩形 21"/>
          <p:cNvSpPr>
            <a:spLocks noChangeArrowheads="1"/>
          </p:cNvSpPr>
          <p:nvPr/>
        </p:nvSpPr>
        <p:spPr bwMode="auto">
          <a:xfrm>
            <a:off x="5991225" y="1863725"/>
            <a:ext cx="115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</a:t>
            </a:r>
            <a:endParaRPr lang="en-US" altLang="zh-CN" sz="24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849938" y="1803400"/>
            <a:ext cx="140970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177" name="矩形 25"/>
          <p:cNvSpPr>
            <a:spLocks noChangeArrowheads="1"/>
          </p:cNvSpPr>
          <p:nvPr/>
        </p:nvSpPr>
        <p:spPr bwMode="auto">
          <a:xfrm>
            <a:off x="7699375" y="2754313"/>
            <a:ext cx="327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zh-CN" altLang="en-US" sz="24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48550" y="2692400"/>
            <a:ext cx="375920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179" name="矩形 27"/>
          <p:cNvSpPr>
            <a:spLocks noChangeArrowheads="1"/>
          </p:cNvSpPr>
          <p:nvPr/>
        </p:nvSpPr>
        <p:spPr bwMode="auto">
          <a:xfrm>
            <a:off x="5991225" y="2754313"/>
            <a:ext cx="115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24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49938" y="2692400"/>
            <a:ext cx="140970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181" name="矩形 36"/>
          <p:cNvSpPr>
            <a:spLocks noChangeArrowheads="1"/>
          </p:cNvSpPr>
          <p:nvPr/>
        </p:nvSpPr>
        <p:spPr bwMode="auto">
          <a:xfrm>
            <a:off x="7699375" y="3643313"/>
            <a:ext cx="327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zh-CN" altLang="en-US" sz="24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448550" y="3581400"/>
            <a:ext cx="375920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183" name="矩形 38"/>
          <p:cNvSpPr>
            <a:spLocks noChangeArrowheads="1"/>
          </p:cNvSpPr>
          <p:nvPr/>
        </p:nvSpPr>
        <p:spPr bwMode="auto">
          <a:xfrm>
            <a:off x="5991225" y="3643313"/>
            <a:ext cx="115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3</a:t>
            </a:r>
            <a:endParaRPr lang="en-US" altLang="zh-CN" sz="24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849938" y="3581400"/>
            <a:ext cx="140970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185" name="矩形 41"/>
          <p:cNvSpPr>
            <a:spLocks noChangeArrowheads="1"/>
          </p:cNvSpPr>
          <p:nvPr/>
        </p:nvSpPr>
        <p:spPr bwMode="auto">
          <a:xfrm>
            <a:off x="7699375" y="4532313"/>
            <a:ext cx="327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zh-CN" altLang="en-US" sz="24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448550" y="4470400"/>
            <a:ext cx="375920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187" name="矩形 43"/>
          <p:cNvSpPr>
            <a:spLocks noChangeArrowheads="1"/>
          </p:cNvSpPr>
          <p:nvPr/>
        </p:nvSpPr>
        <p:spPr bwMode="auto">
          <a:xfrm>
            <a:off x="5991225" y="4532313"/>
            <a:ext cx="115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4</a:t>
            </a:r>
            <a:endParaRPr lang="en-US" altLang="zh-CN" sz="24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49938" y="4470400"/>
            <a:ext cx="140970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60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pitchFamily="2" charset="-122"/>
            </a:endParaRPr>
          </a:p>
        </p:txBody>
      </p:sp>
      <p:sp>
        <p:nvSpPr>
          <p:cNvPr id="28" name="Freeform 9"/>
          <p:cNvSpPr/>
          <p:nvPr/>
        </p:nvSpPr>
        <p:spPr bwMode="auto">
          <a:xfrm>
            <a:off x="3822700" y="1341438"/>
            <a:ext cx="2617788" cy="2208212"/>
          </a:xfrm>
          <a:custGeom>
            <a:avLst/>
            <a:gdLst/>
            <a:ahLst/>
            <a:cxnLst>
              <a:cxn ang="0">
                <a:pos x="372" y="215"/>
              </a:cxn>
              <a:cxn ang="0">
                <a:pos x="372" y="215"/>
              </a:cxn>
              <a:cxn ang="0">
                <a:pos x="260" y="262"/>
              </a:cxn>
              <a:cxn ang="0">
                <a:pos x="214" y="373"/>
              </a:cxn>
              <a:cxn ang="0">
                <a:pos x="214" y="375"/>
              </a:cxn>
              <a:cxn ang="0">
                <a:pos x="158" y="375"/>
              </a:cxn>
              <a:cxn ang="0">
                <a:pos x="167" y="368"/>
              </a:cxn>
              <a:cxn ang="0">
                <a:pos x="179" y="340"/>
              </a:cxn>
              <a:cxn ang="0">
                <a:pos x="167" y="311"/>
              </a:cxn>
              <a:cxn ang="0">
                <a:pos x="138" y="299"/>
              </a:cxn>
              <a:cxn ang="0">
                <a:pos x="109" y="311"/>
              </a:cxn>
              <a:cxn ang="0">
                <a:pos x="97" y="340"/>
              </a:cxn>
              <a:cxn ang="0">
                <a:pos x="109" y="368"/>
              </a:cxn>
              <a:cxn ang="0">
                <a:pos x="118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7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21"/>
              </a:cxn>
              <a:cxn ang="0">
                <a:pos x="375" y="117"/>
              </a:cxn>
              <a:cxn ang="0">
                <a:pos x="404" y="105"/>
              </a:cxn>
              <a:cxn ang="0">
                <a:pos x="433" y="117"/>
              </a:cxn>
              <a:cxn ang="0">
                <a:pos x="445" y="145"/>
              </a:cxn>
              <a:cxn ang="0">
                <a:pos x="433" y="174"/>
              </a:cxn>
              <a:cxn ang="0">
                <a:pos x="404" y="186"/>
              </a:cxn>
              <a:cxn ang="0">
                <a:pos x="375" y="174"/>
              </a:cxn>
              <a:cxn ang="0">
                <a:pos x="372" y="170"/>
              </a:cxn>
              <a:cxn ang="0">
                <a:pos x="372" y="215"/>
              </a:cxn>
            </a:cxnLst>
            <a:rect l="0" t="0" r="r" b="b"/>
            <a:pathLst>
              <a:path w="445" h="375">
                <a:moveTo>
                  <a:pt x="372" y="215"/>
                </a:moveTo>
                <a:cubicBezTo>
                  <a:pt x="372" y="215"/>
                  <a:pt x="372" y="215"/>
                  <a:pt x="372" y="215"/>
                </a:cubicBezTo>
                <a:cubicBezTo>
                  <a:pt x="328" y="215"/>
                  <a:pt x="291" y="231"/>
                  <a:pt x="260" y="262"/>
                </a:cubicBezTo>
                <a:cubicBezTo>
                  <a:pt x="229" y="292"/>
                  <a:pt x="214" y="330"/>
                  <a:pt x="214" y="373"/>
                </a:cubicBezTo>
                <a:cubicBezTo>
                  <a:pt x="214" y="374"/>
                  <a:pt x="214" y="375"/>
                  <a:pt x="214" y="375"/>
                </a:cubicBezTo>
                <a:cubicBezTo>
                  <a:pt x="158" y="375"/>
                  <a:pt x="158" y="375"/>
                  <a:pt x="158" y="375"/>
                </a:cubicBezTo>
                <a:cubicBezTo>
                  <a:pt x="161" y="373"/>
                  <a:pt x="164" y="371"/>
                  <a:pt x="167" y="368"/>
                </a:cubicBezTo>
                <a:cubicBezTo>
                  <a:pt x="175" y="360"/>
                  <a:pt x="179" y="351"/>
                  <a:pt x="179" y="340"/>
                </a:cubicBezTo>
                <a:cubicBezTo>
                  <a:pt x="179" y="328"/>
                  <a:pt x="175" y="319"/>
                  <a:pt x="167" y="311"/>
                </a:cubicBezTo>
                <a:cubicBezTo>
                  <a:pt x="159" y="303"/>
                  <a:pt x="149" y="299"/>
                  <a:pt x="138" y="299"/>
                </a:cubicBezTo>
                <a:cubicBezTo>
                  <a:pt x="127" y="299"/>
                  <a:pt x="117" y="303"/>
                  <a:pt x="109" y="311"/>
                </a:cubicBezTo>
                <a:cubicBezTo>
                  <a:pt x="101" y="319"/>
                  <a:pt x="97" y="328"/>
                  <a:pt x="97" y="340"/>
                </a:cubicBezTo>
                <a:cubicBezTo>
                  <a:pt x="97" y="351"/>
                  <a:pt x="101" y="360"/>
                  <a:pt x="109" y="368"/>
                </a:cubicBezTo>
                <a:cubicBezTo>
                  <a:pt x="112" y="371"/>
                  <a:pt x="115" y="373"/>
                  <a:pt x="118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2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7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92" y="120"/>
                  <a:pt x="99" y="112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206" y="107"/>
                  <a:pt x="224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3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3" y="119"/>
                  <a:pt x="374" y="118"/>
                  <a:pt x="375" y="117"/>
                </a:cubicBezTo>
                <a:cubicBezTo>
                  <a:pt x="383" y="109"/>
                  <a:pt x="393" y="105"/>
                  <a:pt x="404" y="105"/>
                </a:cubicBezTo>
                <a:cubicBezTo>
                  <a:pt x="415" y="105"/>
                  <a:pt x="425" y="109"/>
                  <a:pt x="433" y="117"/>
                </a:cubicBezTo>
                <a:cubicBezTo>
                  <a:pt x="441" y="125"/>
                  <a:pt x="445" y="134"/>
                  <a:pt x="445" y="145"/>
                </a:cubicBezTo>
                <a:cubicBezTo>
                  <a:pt x="445" y="157"/>
                  <a:pt x="441" y="166"/>
                  <a:pt x="433" y="174"/>
                </a:cubicBezTo>
                <a:cubicBezTo>
                  <a:pt x="425" y="182"/>
                  <a:pt x="415" y="186"/>
                  <a:pt x="404" y="186"/>
                </a:cubicBezTo>
                <a:cubicBezTo>
                  <a:pt x="393" y="186"/>
                  <a:pt x="383" y="182"/>
                  <a:pt x="375" y="174"/>
                </a:cubicBezTo>
                <a:cubicBezTo>
                  <a:pt x="374" y="173"/>
                  <a:pt x="373" y="172"/>
                  <a:pt x="372" y="170"/>
                </a:cubicBezTo>
                <a:lnTo>
                  <a:pt x="372" y="215"/>
                </a:lnTo>
                <a:close/>
              </a:path>
            </a:pathLst>
          </a:custGeom>
          <a:solidFill>
            <a:srgbClr val="3C3E6C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10"/>
          <p:cNvSpPr/>
          <p:nvPr/>
        </p:nvSpPr>
        <p:spPr bwMode="auto">
          <a:xfrm>
            <a:off x="6011863" y="1335088"/>
            <a:ext cx="2198687" cy="2627312"/>
          </a:xfrm>
          <a:custGeom>
            <a:avLst/>
            <a:gdLst/>
            <a:ahLst/>
            <a:cxnLst>
              <a:cxn ang="0">
                <a:pos x="314" y="376"/>
              </a:cxn>
              <a:cxn ang="0">
                <a:pos x="256" y="376"/>
              </a:cxn>
              <a:cxn ang="0">
                <a:pos x="257" y="377"/>
              </a:cxn>
              <a:cxn ang="0">
                <a:pos x="269" y="406"/>
              </a:cxn>
              <a:cxn ang="0">
                <a:pos x="257" y="434"/>
              </a:cxn>
              <a:cxn ang="0">
                <a:pos x="228" y="446"/>
              </a:cxn>
              <a:cxn ang="0">
                <a:pos x="200" y="434"/>
              </a:cxn>
              <a:cxn ang="0">
                <a:pos x="188" y="406"/>
              </a:cxn>
              <a:cxn ang="0">
                <a:pos x="200" y="377"/>
              </a:cxn>
              <a:cxn ang="0">
                <a:pos x="200" y="376"/>
              </a:cxn>
              <a:cxn ang="0">
                <a:pos x="158" y="376"/>
              </a:cxn>
              <a:cxn ang="0">
                <a:pos x="158" y="374"/>
              </a:cxn>
              <a:cxn ang="0">
                <a:pos x="111" y="263"/>
              </a:cxn>
              <a:cxn ang="0">
                <a:pos x="0" y="216"/>
              </a:cxn>
              <a:cxn ang="0">
                <a:pos x="0" y="171"/>
              </a:cxn>
              <a:cxn ang="0">
                <a:pos x="3" y="175"/>
              </a:cxn>
              <a:cxn ang="0">
                <a:pos x="32" y="187"/>
              </a:cxn>
              <a:cxn ang="0">
                <a:pos x="61" y="175"/>
              </a:cxn>
              <a:cxn ang="0">
                <a:pos x="73" y="146"/>
              </a:cxn>
              <a:cxn ang="0">
                <a:pos x="61" y="118"/>
              </a:cxn>
              <a:cxn ang="0">
                <a:pos x="32" y="106"/>
              </a:cxn>
              <a:cxn ang="0">
                <a:pos x="3" y="118"/>
              </a:cxn>
              <a:cxn ang="0">
                <a:pos x="0" y="122"/>
              </a:cxn>
              <a:cxn ang="0">
                <a:pos x="0" y="61"/>
              </a:cxn>
              <a:cxn ang="0">
                <a:pos x="2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6" y="120"/>
              </a:cxn>
              <a:cxn ang="0">
                <a:pos x="246" y="84"/>
              </a:cxn>
              <a:cxn ang="0">
                <a:pos x="270" y="106"/>
              </a:cxn>
              <a:cxn ang="0">
                <a:pos x="288" y="126"/>
              </a:cxn>
              <a:cxn ang="0">
                <a:pos x="252" y="186"/>
              </a:cxn>
              <a:cxn ang="0">
                <a:pos x="288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</a:cxnLst>
            <a:rect l="0" t="0" r="r" b="b"/>
            <a:pathLst>
              <a:path w="374" h="446">
                <a:moveTo>
                  <a:pt x="314" y="376"/>
                </a:moveTo>
                <a:cubicBezTo>
                  <a:pt x="256" y="376"/>
                  <a:pt x="256" y="376"/>
                  <a:pt x="256" y="376"/>
                </a:cubicBezTo>
                <a:cubicBezTo>
                  <a:pt x="256" y="376"/>
                  <a:pt x="257" y="377"/>
                  <a:pt x="257" y="377"/>
                </a:cubicBezTo>
                <a:cubicBezTo>
                  <a:pt x="265" y="385"/>
                  <a:pt x="269" y="395"/>
                  <a:pt x="269" y="406"/>
                </a:cubicBezTo>
                <a:cubicBezTo>
                  <a:pt x="269" y="417"/>
                  <a:pt x="265" y="427"/>
                  <a:pt x="257" y="434"/>
                </a:cubicBezTo>
                <a:cubicBezTo>
                  <a:pt x="249" y="442"/>
                  <a:pt x="240" y="446"/>
                  <a:pt x="228" y="446"/>
                </a:cubicBezTo>
                <a:cubicBezTo>
                  <a:pt x="217" y="446"/>
                  <a:pt x="208" y="442"/>
                  <a:pt x="200" y="434"/>
                </a:cubicBezTo>
                <a:cubicBezTo>
                  <a:pt x="192" y="427"/>
                  <a:pt x="188" y="417"/>
                  <a:pt x="188" y="406"/>
                </a:cubicBezTo>
                <a:cubicBezTo>
                  <a:pt x="188" y="395"/>
                  <a:pt x="192" y="385"/>
                  <a:pt x="200" y="377"/>
                </a:cubicBezTo>
                <a:cubicBezTo>
                  <a:pt x="200" y="377"/>
                  <a:pt x="200" y="376"/>
                  <a:pt x="200" y="376"/>
                </a:cubicBezTo>
                <a:cubicBezTo>
                  <a:pt x="158" y="376"/>
                  <a:pt x="158" y="376"/>
                  <a:pt x="158" y="376"/>
                </a:cubicBezTo>
                <a:cubicBezTo>
                  <a:pt x="158" y="376"/>
                  <a:pt x="158" y="375"/>
                  <a:pt x="158" y="374"/>
                </a:cubicBezTo>
                <a:cubicBezTo>
                  <a:pt x="158" y="331"/>
                  <a:pt x="142" y="293"/>
                  <a:pt x="111" y="263"/>
                </a:cubicBezTo>
                <a:cubicBezTo>
                  <a:pt x="81" y="232"/>
                  <a:pt x="43" y="216"/>
                  <a:pt x="0" y="216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4"/>
                  <a:pt x="3" y="175"/>
                </a:cubicBezTo>
                <a:cubicBezTo>
                  <a:pt x="11" y="183"/>
                  <a:pt x="21" y="187"/>
                  <a:pt x="32" y="187"/>
                </a:cubicBezTo>
                <a:cubicBezTo>
                  <a:pt x="43" y="187"/>
                  <a:pt x="53" y="183"/>
                  <a:pt x="61" y="175"/>
                </a:cubicBezTo>
                <a:cubicBezTo>
                  <a:pt x="69" y="167"/>
                  <a:pt x="73" y="158"/>
                  <a:pt x="73" y="146"/>
                </a:cubicBezTo>
                <a:cubicBezTo>
                  <a:pt x="73" y="135"/>
                  <a:pt x="69" y="126"/>
                  <a:pt x="61" y="118"/>
                </a:cubicBezTo>
                <a:cubicBezTo>
                  <a:pt x="53" y="110"/>
                  <a:pt x="43" y="106"/>
                  <a:pt x="32" y="106"/>
                </a:cubicBezTo>
                <a:cubicBezTo>
                  <a:pt x="21" y="106"/>
                  <a:pt x="11" y="110"/>
                  <a:pt x="3" y="118"/>
                </a:cubicBezTo>
                <a:cubicBezTo>
                  <a:pt x="2" y="119"/>
                  <a:pt x="1" y="120"/>
                  <a:pt x="0" y="122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1"/>
                  <a:pt x="1" y="61"/>
                  <a:pt x="2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7" y="95"/>
                  <a:pt x="167" y="106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70" y="106"/>
                </a:cubicBezTo>
                <a:cubicBezTo>
                  <a:pt x="276" y="113"/>
                  <a:pt x="282" y="119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8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lose/>
              </a:path>
            </a:pathLst>
          </a:custGeom>
          <a:solidFill>
            <a:srgbClr val="171829"/>
          </a:solidFill>
          <a:ln w="19050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11"/>
          <p:cNvSpPr/>
          <p:nvPr/>
        </p:nvSpPr>
        <p:spPr bwMode="auto">
          <a:xfrm>
            <a:off x="5575300" y="3549650"/>
            <a:ext cx="2643188" cy="2187575"/>
          </a:xfrm>
          <a:custGeom>
            <a:avLst/>
            <a:gdLst/>
            <a:ahLst/>
            <a:cxnLst>
              <a:cxn ang="0">
                <a:pos x="74" y="156"/>
              </a:cxn>
              <a:cxn ang="0">
                <a:pos x="185" y="110"/>
              </a:cxn>
              <a:cxn ang="0">
                <a:pos x="232" y="0"/>
              </a:cxn>
              <a:cxn ang="0">
                <a:pos x="274" y="0"/>
              </a:cxn>
              <a:cxn ang="0">
                <a:pos x="274" y="1"/>
              </a:cxn>
              <a:cxn ang="0">
                <a:pos x="262" y="30"/>
              </a:cxn>
              <a:cxn ang="0">
                <a:pos x="274" y="58"/>
              </a:cxn>
              <a:cxn ang="0">
                <a:pos x="302" y="70"/>
              </a:cxn>
              <a:cxn ang="0">
                <a:pos x="331" y="58"/>
              </a:cxn>
              <a:cxn ang="0">
                <a:pos x="343" y="30"/>
              </a:cxn>
              <a:cxn ang="0">
                <a:pos x="331" y="1"/>
              </a:cxn>
              <a:cxn ang="0">
                <a:pos x="330" y="0"/>
              </a:cxn>
              <a:cxn ang="0">
                <a:pos x="388" y="0"/>
              </a:cxn>
              <a:cxn ang="0">
                <a:pos x="387" y="32"/>
              </a:cxn>
              <a:cxn ang="0">
                <a:pos x="449" y="66"/>
              </a:cxn>
              <a:cxn ang="0">
                <a:pos x="435" y="121"/>
              </a:cxn>
              <a:cxn ang="0">
                <a:pos x="362" y="125"/>
              </a:cxn>
              <a:cxn ang="0">
                <a:pos x="328" y="183"/>
              </a:cxn>
              <a:cxn ang="0">
                <a:pos x="365" y="243"/>
              </a:cxn>
              <a:cxn ang="0">
                <a:pos x="344" y="266"/>
              </a:cxn>
              <a:cxn ang="0">
                <a:pos x="321" y="287"/>
              </a:cxn>
              <a:cxn ang="0">
                <a:pos x="260" y="251"/>
              </a:cxn>
              <a:cxn ang="0">
                <a:pos x="202" y="285"/>
              </a:cxn>
              <a:cxn ang="0">
                <a:pos x="202" y="356"/>
              </a:cxn>
              <a:cxn ang="0">
                <a:pos x="144" y="371"/>
              </a:cxn>
              <a:cxn ang="0">
                <a:pos x="108" y="309"/>
              </a:cxn>
              <a:cxn ang="0">
                <a:pos x="76" y="311"/>
              </a:cxn>
              <a:cxn ang="0">
                <a:pos x="74" y="311"/>
              </a:cxn>
              <a:cxn ang="0">
                <a:pos x="74" y="248"/>
              </a:cxn>
              <a:cxn ang="0">
                <a:pos x="69" y="254"/>
              </a:cxn>
              <a:cxn ang="0">
                <a:pos x="40" y="266"/>
              </a:cxn>
              <a:cxn ang="0">
                <a:pos x="11" y="254"/>
              </a:cxn>
              <a:cxn ang="0">
                <a:pos x="0" y="226"/>
              </a:cxn>
              <a:cxn ang="0">
                <a:pos x="11" y="197"/>
              </a:cxn>
              <a:cxn ang="0">
                <a:pos x="40" y="185"/>
              </a:cxn>
              <a:cxn ang="0">
                <a:pos x="69" y="197"/>
              </a:cxn>
              <a:cxn ang="0">
                <a:pos x="74" y="203"/>
              </a:cxn>
              <a:cxn ang="0">
                <a:pos x="74" y="156"/>
              </a:cxn>
            </a:cxnLst>
            <a:rect l="0" t="0" r="r" b="b"/>
            <a:pathLst>
              <a:path w="449" h="371">
                <a:moveTo>
                  <a:pt x="74" y="156"/>
                </a:moveTo>
                <a:cubicBezTo>
                  <a:pt x="117" y="156"/>
                  <a:pt x="155" y="141"/>
                  <a:pt x="185" y="110"/>
                </a:cubicBezTo>
                <a:cubicBezTo>
                  <a:pt x="216" y="80"/>
                  <a:pt x="231" y="43"/>
                  <a:pt x="23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4" y="0"/>
                  <a:pt x="274" y="1"/>
                  <a:pt x="274" y="1"/>
                </a:cubicBezTo>
                <a:cubicBezTo>
                  <a:pt x="266" y="9"/>
                  <a:pt x="262" y="19"/>
                  <a:pt x="262" y="30"/>
                </a:cubicBezTo>
                <a:cubicBezTo>
                  <a:pt x="262" y="41"/>
                  <a:pt x="266" y="51"/>
                  <a:pt x="274" y="58"/>
                </a:cubicBezTo>
                <a:cubicBezTo>
                  <a:pt x="282" y="66"/>
                  <a:pt x="291" y="70"/>
                  <a:pt x="302" y="70"/>
                </a:cubicBezTo>
                <a:cubicBezTo>
                  <a:pt x="314" y="70"/>
                  <a:pt x="323" y="66"/>
                  <a:pt x="331" y="58"/>
                </a:cubicBezTo>
                <a:cubicBezTo>
                  <a:pt x="339" y="51"/>
                  <a:pt x="343" y="41"/>
                  <a:pt x="343" y="30"/>
                </a:cubicBezTo>
                <a:cubicBezTo>
                  <a:pt x="343" y="19"/>
                  <a:pt x="339" y="9"/>
                  <a:pt x="331" y="1"/>
                </a:cubicBezTo>
                <a:cubicBezTo>
                  <a:pt x="331" y="1"/>
                  <a:pt x="330" y="0"/>
                  <a:pt x="330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1"/>
                  <a:pt x="388" y="22"/>
                  <a:pt x="387" y="32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46" y="85"/>
                  <a:pt x="441" y="103"/>
                  <a:pt x="435" y="121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53" y="145"/>
                  <a:pt x="342" y="164"/>
                  <a:pt x="328" y="183"/>
                </a:cubicBezTo>
                <a:cubicBezTo>
                  <a:pt x="365" y="243"/>
                  <a:pt x="365" y="243"/>
                  <a:pt x="365" y="243"/>
                </a:cubicBezTo>
                <a:cubicBezTo>
                  <a:pt x="358" y="251"/>
                  <a:pt x="351" y="258"/>
                  <a:pt x="344" y="266"/>
                </a:cubicBezTo>
                <a:cubicBezTo>
                  <a:pt x="336" y="273"/>
                  <a:pt x="329" y="280"/>
                  <a:pt x="321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1" y="265"/>
                  <a:pt x="222" y="276"/>
                  <a:pt x="202" y="285"/>
                </a:cubicBezTo>
                <a:cubicBezTo>
                  <a:pt x="202" y="356"/>
                  <a:pt x="202" y="356"/>
                  <a:pt x="202" y="356"/>
                </a:cubicBezTo>
                <a:cubicBezTo>
                  <a:pt x="183" y="363"/>
                  <a:pt x="164" y="368"/>
                  <a:pt x="144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7" y="310"/>
                  <a:pt x="86" y="311"/>
                  <a:pt x="76" y="311"/>
                </a:cubicBezTo>
                <a:cubicBezTo>
                  <a:pt x="75" y="311"/>
                  <a:pt x="75" y="311"/>
                  <a:pt x="74" y="311"/>
                </a:cubicBezTo>
                <a:cubicBezTo>
                  <a:pt x="74" y="248"/>
                  <a:pt x="74" y="248"/>
                  <a:pt x="74" y="248"/>
                </a:cubicBezTo>
                <a:cubicBezTo>
                  <a:pt x="73" y="250"/>
                  <a:pt x="71" y="252"/>
                  <a:pt x="69" y="254"/>
                </a:cubicBezTo>
                <a:cubicBezTo>
                  <a:pt x="61" y="262"/>
                  <a:pt x="51" y="266"/>
                  <a:pt x="40" y="266"/>
                </a:cubicBezTo>
                <a:cubicBezTo>
                  <a:pt x="29" y="266"/>
                  <a:pt x="19" y="262"/>
                  <a:pt x="11" y="254"/>
                </a:cubicBezTo>
                <a:cubicBezTo>
                  <a:pt x="4" y="247"/>
                  <a:pt x="0" y="237"/>
                  <a:pt x="0" y="226"/>
                </a:cubicBezTo>
                <a:cubicBezTo>
                  <a:pt x="0" y="215"/>
                  <a:pt x="4" y="205"/>
                  <a:pt x="11" y="197"/>
                </a:cubicBezTo>
                <a:cubicBezTo>
                  <a:pt x="19" y="189"/>
                  <a:pt x="29" y="185"/>
                  <a:pt x="40" y="185"/>
                </a:cubicBezTo>
                <a:cubicBezTo>
                  <a:pt x="51" y="185"/>
                  <a:pt x="61" y="189"/>
                  <a:pt x="69" y="197"/>
                </a:cubicBezTo>
                <a:cubicBezTo>
                  <a:pt x="71" y="199"/>
                  <a:pt x="73" y="201"/>
                  <a:pt x="74" y="203"/>
                </a:cubicBezTo>
                <a:lnTo>
                  <a:pt x="74" y="156"/>
                </a:lnTo>
                <a:close/>
              </a:path>
            </a:pathLst>
          </a:custGeom>
          <a:solidFill>
            <a:srgbClr val="3C3E6C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12"/>
          <p:cNvSpPr/>
          <p:nvPr/>
        </p:nvSpPr>
        <p:spPr bwMode="auto">
          <a:xfrm>
            <a:off x="3822700" y="3101975"/>
            <a:ext cx="2189163" cy="2628900"/>
          </a:xfrm>
          <a:custGeom>
            <a:avLst/>
            <a:gdLst/>
            <a:ahLst/>
            <a:cxnLst>
              <a:cxn ang="0">
                <a:pos x="372" y="232"/>
              </a:cxn>
              <a:cxn ang="0">
                <a:pos x="372" y="279"/>
              </a:cxn>
              <a:cxn ang="0">
                <a:pos x="367" y="273"/>
              </a:cxn>
              <a:cxn ang="0">
                <a:pos x="338" y="261"/>
              </a:cxn>
              <a:cxn ang="0">
                <a:pos x="309" y="273"/>
              </a:cxn>
              <a:cxn ang="0">
                <a:pos x="298" y="302"/>
              </a:cxn>
              <a:cxn ang="0">
                <a:pos x="309" y="330"/>
              </a:cxn>
              <a:cxn ang="0">
                <a:pos x="338" y="342"/>
              </a:cxn>
              <a:cxn ang="0">
                <a:pos x="367" y="330"/>
              </a:cxn>
              <a:cxn ang="0">
                <a:pos x="372" y="324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  <a:cxn ang="0">
                <a:pos x="118" y="76"/>
              </a:cxn>
              <a:cxn ang="0">
                <a:pos x="109" y="69"/>
              </a:cxn>
              <a:cxn ang="0">
                <a:pos x="97" y="41"/>
              </a:cxn>
              <a:cxn ang="0">
                <a:pos x="109" y="12"/>
              </a:cxn>
              <a:cxn ang="0">
                <a:pos x="138" y="0"/>
              </a:cxn>
              <a:cxn ang="0">
                <a:pos x="167" y="12"/>
              </a:cxn>
              <a:cxn ang="0">
                <a:pos x="179" y="41"/>
              </a:cxn>
              <a:cxn ang="0">
                <a:pos x="167" y="69"/>
              </a:cxn>
              <a:cxn ang="0">
                <a:pos x="158" y="76"/>
              </a:cxn>
              <a:cxn ang="0">
                <a:pos x="214" y="76"/>
              </a:cxn>
              <a:cxn ang="0">
                <a:pos x="260" y="186"/>
              </a:cxn>
              <a:cxn ang="0">
                <a:pos x="372" y="232"/>
              </a:cxn>
              <a:cxn ang="0">
                <a:pos x="372" y="232"/>
              </a:cxn>
            </a:cxnLst>
            <a:rect l="0" t="0" r="r" b="b"/>
            <a:pathLst>
              <a:path w="372" h="446">
                <a:moveTo>
                  <a:pt x="372" y="232"/>
                </a:moveTo>
                <a:cubicBezTo>
                  <a:pt x="372" y="279"/>
                  <a:pt x="372" y="279"/>
                  <a:pt x="372" y="279"/>
                </a:cubicBezTo>
                <a:cubicBezTo>
                  <a:pt x="371" y="277"/>
                  <a:pt x="369" y="275"/>
                  <a:pt x="367" y="273"/>
                </a:cubicBezTo>
                <a:cubicBezTo>
                  <a:pt x="359" y="265"/>
                  <a:pt x="349" y="261"/>
                  <a:pt x="338" y="261"/>
                </a:cubicBezTo>
                <a:cubicBezTo>
                  <a:pt x="327" y="261"/>
                  <a:pt x="317" y="265"/>
                  <a:pt x="309" y="273"/>
                </a:cubicBezTo>
                <a:cubicBezTo>
                  <a:pt x="302" y="281"/>
                  <a:pt x="298" y="291"/>
                  <a:pt x="298" y="302"/>
                </a:cubicBezTo>
                <a:cubicBezTo>
                  <a:pt x="298" y="313"/>
                  <a:pt x="302" y="323"/>
                  <a:pt x="309" y="330"/>
                </a:cubicBezTo>
                <a:cubicBezTo>
                  <a:pt x="317" y="338"/>
                  <a:pt x="327" y="342"/>
                  <a:pt x="338" y="342"/>
                </a:cubicBezTo>
                <a:cubicBezTo>
                  <a:pt x="349" y="342"/>
                  <a:pt x="359" y="338"/>
                  <a:pt x="367" y="330"/>
                </a:cubicBezTo>
                <a:cubicBezTo>
                  <a:pt x="369" y="328"/>
                  <a:pt x="371" y="326"/>
                  <a:pt x="372" y="324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5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4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cubicBezTo>
                  <a:pt x="61" y="82"/>
                  <a:pt x="61" y="79"/>
                  <a:pt x="61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5" y="74"/>
                  <a:pt x="112" y="72"/>
                  <a:pt x="109" y="69"/>
                </a:cubicBezTo>
                <a:cubicBezTo>
                  <a:pt x="101" y="61"/>
                  <a:pt x="97" y="52"/>
                  <a:pt x="97" y="41"/>
                </a:cubicBezTo>
                <a:cubicBezTo>
                  <a:pt x="97" y="29"/>
                  <a:pt x="101" y="20"/>
                  <a:pt x="109" y="12"/>
                </a:cubicBezTo>
                <a:cubicBezTo>
                  <a:pt x="117" y="4"/>
                  <a:pt x="127" y="0"/>
                  <a:pt x="138" y="0"/>
                </a:cubicBezTo>
                <a:cubicBezTo>
                  <a:pt x="149" y="0"/>
                  <a:pt x="159" y="4"/>
                  <a:pt x="167" y="12"/>
                </a:cubicBezTo>
                <a:cubicBezTo>
                  <a:pt x="175" y="20"/>
                  <a:pt x="179" y="29"/>
                  <a:pt x="179" y="41"/>
                </a:cubicBezTo>
                <a:cubicBezTo>
                  <a:pt x="179" y="52"/>
                  <a:pt x="175" y="61"/>
                  <a:pt x="167" y="69"/>
                </a:cubicBezTo>
                <a:cubicBezTo>
                  <a:pt x="164" y="72"/>
                  <a:pt x="161" y="74"/>
                  <a:pt x="158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4" y="119"/>
                  <a:pt x="229" y="156"/>
                  <a:pt x="260" y="186"/>
                </a:cubicBezTo>
                <a:cubicBezTo>
                  <a:pt x="291" y="217"/>
                  <a:pt x="328" y="232"/>
                  <a:pt x="372" y="232"/>
                </a:cubicBezTo>
                <a:cubicBezTo>
                  <a:pt x="372" y="232"/>
                  <a:pt x="372" y="232"/>
                  <a:pt x="372" y="232"/>
                </a:cubicBezTo>
                <a:close/>
              </a:path>
            </a:pathLst>
          </a:custGeom>
          <a:solidFill>
            <a:srgbClr val="171829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Oval 30"/>
          <p:cNvSpPr/>
          <p:nvPr/>
        </p:nvSpPr>
        <p:spPr>
          <a:xfrm flipH="1">
            <a:off x="4600575" y="4130675"/>
            <a:ext cx="671513" cy="6699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157"/>
          <p:cNvSpPr>
            <a:spLocks noEditPoints="1"/>
          </p:cNvSpPr>
          <p:nvPr/>
        </p:nvSpPr>
        <p:spPr bwMode="auto">
          <a:xfrm>
            <a:off x="4760913" y="4270375"/>
            <a:ext cx="352425" cy="390525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171829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Oval 32"/>
          <p:cNvSpPr/>
          <p:nvPr/>
        </p:nvSpPr>
        <p:spPr>
          <a:xfrm>
            <a:off x="6602413" y="4230688"/>
            <a:ext cx="671512" cy="6715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105"/>
          <p:cNvSpPr>
            <a:spLocks noEditPoints="1"/>
          </p:cNvSpPr>
          <p:nvPr/>
        </p:nvSpPr>
        <p:spPr bwMode="auto">
          <a:xfrm>
            <a:off x="6769100" y="4400550"/>
            <a:ext cx="338138" cy="333375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3C3E6C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FEB834">
                  <a:lumMod val="50000"/>
                </a:srgbClr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Oval 31"/>
          <p:cNvSpPr/>
          <p:nvPr/>
        </p:nvSpPr>
        <p:spPr>
          <a:xfrm>
            <a:off x="6738938" y="2305050"/>
            <a:ext cx="671512" cy="67151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193"/>
          <p:cNvSpPr>
            <a:spLocks noEditPoints="1"/>
          </p:cNvSpPr>
          <p:nvPr/>
        </p:nvSpPr>
        <p:spPr bwMode="auto">
          <a:xfrm>
            <a:off x="6884988" y="2451100"/>
            <a:ext cx="379412" cy="379413"/>
          </a:xfrm>
          <a:custGeom>
            <a:avLst/>
            <a:gdLst/>
            <a:ahLst/>
            <a:cxnLst>
              <a:cxn ang="0">
                <a:pos x="81" y="37"/>
              </a:cxn>
              <a:cxn ang="0">
                <a:pos x="38" y="80"/>
              </a:cxn>
              <a:cxn ang="0">
                <a:pos x="21" y="77"/>
              </a:cxn>
              <a:cxn ang="0">
                <a:pos x="0" y="124"/>
              </a:cxn>
              <a:cxn ang="0">
                <a:pos x="38" y="167"/>
              </a:cxn>
              <a:cxn ang="0">
                <a:pos x="1" y="210"/>
              </a:cxn>
              <a:cxn ang="0">
                <a:pos x="21" y="257"/>
              </a:cxn>
              <a:cxn ang="0">
                <a:pos x="38" y="253"/>
              </a:cxn>
              <a:cxn ang="0">
                <a:pos x="81" y="297"/>
              </a:cxn>
              <a:cxn ang="0">
                <a:pos x="78" y="314"/>
              </a:cxn>
              <a:cxn ang="0">
                <a:pos x="125" y="334"/>
              </a:cxn>
              <a:cxn ang="0">
                <a:pos x="168" y="297"/>
              </a:cxn>
              <a:cxn ang="0">
                <a:pos x="210" y="334"/>
              </a:cxn>
              <a:cxn ang="0">
                <a:pos x="258" y="314"/>
              </a:cxn>
              <a:cxn ang="0">
                <a:pos x="254" y="297"/>
              </a:cxn>
              <a:cxn ang="0">
                <a:pos x="297" y="253"/>
              </a:cxn>
              <a:cxn ang="0">
                <a:pos x="315" y="257"/>
              </a:cxn>
              <a:cxn ang="0">
                <a:pos x="335" y="210"/>
              </a:cxn>
              <a:cxn ang="0">
                <a:pos x="297" y="167"/>
              </a:cxn>
              <a:cxn ang="0">
                <a:pos x="335" y="124"/>
              </a:cxn>
              <a:cxn ang="0">
                <a:pos x="315" y="77"/>
              </a:cxn>
              <a:cxn ang="0">
                <a:pos x="297" y="80"/>
              </a:cxn>
              <a:cxn ang="0">
                <a:pos x="254" y="37"/>
              </a:cxn>
              <a:cxn ang="0">
                <a:pos x="258" y="20"/>
              </a:cxn>
              <a:cxn ang="0">
                <a:pos x="210" y="0"/>
              </a:cxn>
              <a:cxn ang="0">
                <a:pos x="168" y="37"/>
              </a:cxn>
              <a:cxn ang="0">
                <a:pos x="125" y="0"/>
              </a:cxn>
              <a:cxn ang="0">
                <a:pos x="78" y="20"/>
              </a:cxn>
              <a:cxn ang="0">
                <a:pos x="81" y="37"/>
              </a:cxn>
              <a:cxn ang="0">
                <a:pos x="168" y="60"/>
              </a:cxn>
              <a:cxn ang="0">
                <a:pos x="274" y="167"/>
              </a:cxn>
              <a:cxn ang="0">
                <a:pos x="168" y="274"/>
              </a:cxn>
              <a:cxn ang="0">
                <a:pos x="61" y="167"/>
              </a:cxn>
              <a:cxn ang="0">
                <a:pos x="168" y="60"/>
              </a:cxn>
            </a:cxnLst>
            <a:rect l="0" t="0" r="r" b="b"/>
            <a:pathLst>
              <a:path w="335" h="334">
                <a:moveTo>
                  <a:pt x="81" y="37"/>
                </a:moveTo>
                <a:cubicBezTo>
                  <a:pt x="81" y="61"/>
                  <a:pt x="62" y="80"/>
                  <a:pt x="38" y="80"/>
                </a:cubicBezTo>
                <a:cubicBezTo>
                  <a:pt x="32" y="80"/>
                  <a:pt x="26" y="79"/>
                  <a:pt x="21" y="77"/>
                </a:cubicBezTo>
                <a:cubicBezTo>
                  <a:pt x="12" y="91"/>
                  <a:pt x="5" y="107"/>
                  <a:pt x="0" y="124"/>
                </a:cubicBezTo>
                <a:cubicBezTo>
                  <a:pt x="22" y="127"/>
                  <a:pt x="38" y="145"/>
                  <a:pt x="38" y="167"/>
                </a:cubicBezTo>
                <a:cubicBezTo>
                  <a:pt x="38" y="189"/>
                  <a:pt x="22" y="207"/>
                  <a:pt x="1" y="210"/>
                </a:cubicBezTo>
                <a:cubicBezTo>
                  <a:pt x="5" y="227"/>
                  <a:pt x="12" y="243"/>
                  <a:pt x="21" y="257"/>
                </a:cubicBezTo>
                <a:cubicBezTo>
                  <a:pt x="26" y="255"/>
                  <a:pt x="32" y="253"/>
                  <a:pt x="38" y="253"/>
                </a:cubicBezTo>
                <a:cubicBezTo>
                  <a:pt x="62" y="253"/>
                  <a:pt x="81" y="273"/>
                  <a:pt x="81" y="297"/>
                </a:cubicBezTo>
                <a:cubicBezTo>
                  <a:pt x="81" y="303"/>
                  <a:pt x="80" y="309"/>
                  <a:pt x="78" y="314"/>
                </a:cubicBezTo>
                <a:cubicBezTo>
                  <a:pt x="92" y="323"/>
                  <a:pt x="108" y="330"/>
                  <a:pt x="125" y="334"/>
                </a:cubicBezTo>
                <a:cubicBezTo>
                  <a:pt x="128" y="313"/>
                  <a:pt x="146" y="297"/>
                  <a:pt x="168" y="297"/>
                </a:cubicBezTo>
                <a:cubicBezTo>
                  <a:pt x="190" y="297"/>
                  <a:pt x="208" y="313"/>
                  <a:pt x="210" y="334"/>
                </a:cubicBezTo>
                <a:cubicBezTo>
                  <a:pt x="227" y="330"/>
                  <a:pt x="243" y="323"/>
                  <a:pt x="258" y="314"/>
                </a:cubicBezTo>
                <a:cubicBezTo>
                  <a:pt x="255" y="309"/>
                  <a:pt x="254" y="303"/>
                  <a:pt x="254" y="297"/>
                </a:cubicBezTo>
                <a:cubicBezTo>
                  <a:pt x="254" y="273"/>
                  <a:pt x="273" y="253"/>
                  <a:pt x="297" y="253"/>
                </a:cubicBezTo>
                <a:cubicBezTo>
                  <a:pt x="304" y="253"/>
                  <a:pt x="309" y="255"/>
                  <a:pt x="315" y="257"/>
                </a:cubicBezTo>
                <a:cubicBezTo>
                  <a:pt x="324" y="243"/>
                  <a:pt x="331" y="227"/>
                  <a:pt x="335" y="210"/>
                </a:cubicBezTo>
                <a:cubicBezTo>
                  <a:pt x="314" y="207"/>
                  <a:pt x="297" y="189"/>
                  <a:pt x="297" y="167"/>
                </a:cubicBezTo>
                <a:cubicBezTo>
                  <a:pt x="297" y="145"/>
                  <a:pt x="314" y="127"/>
                  <a:pt x="335" y="124"/>
                </a:cubicBezTo>
                <a:cubicBezTo>
                  <a:pt x="331" y="107"/>
                  <a:pt x="324" y="91"/>
                  <a:pt x="315" y="77"/>
                </a:cubicBezTo>
                <a:cubicBezTo>
                  <a:pt x="309" y="79"/>
                  <a:pt x="304" y="80"/>
                  <a:pt x="297" y="80"/>
                </a:cubicBezTo>
                <a:cubicBezTo>
                  <a:pt x="273" y="80"/>
                  <a:pt x="254" y="61"/>
                  <a:pt x="254" y="37"/>
                </a:cubicBezTo>
                <a:cubicBezTo>
                  <a:pt x="254" y="31"/>
                  <a:pt x="255" y="25"/>
                  <a:pt x="258" y="20"/>
                </a:cubicBezTo>
                <a:cubicBezTo>
                  <a:pt x="243" y="11"/>
                  <a:pt x="227" y="4"/>
                  <a:pt x="210" y="0"/>
                </a:cubicBezTo>
                <a:cubicBezTo>
                  <a:pt x="208" y="21"/>
                  <a:pt x="190" y="37"/>
                  <a:pt x="168" y="37"/>
                </a:cubicBezTo>
                <a:cubicBezTo>
                  <a:pt x="146" y="37"/>
                  <a:pt x="128" y="21"/>
                  <a:pt x="125" y="0"/>
                </a:cubicBezTo>
                <a:cubicBezTo>
                  <a:pt x="108" y="4"/>
                  <a:pt x="92" y="11"/>
                  <a:pt x="78" y="20"/>
                </a:cubicBezTo>
                <a:cubicBezTo>
                  <a:pt x="80" y="25"/>
                  <a:pt x="81" y="31"/>
                  <a:pt x="81" y="37"/>
                </a:cubicBezTo>
                <a:close/>
                <a:moveTo>
                  <a:pt x="168" y="60"/>
                </a:moveTo>
                <a:cubicBezTo>
                  <a:pt x="227" y="60"/>
                  <a:pt x="274" y="108"/>
                  <a:pt x="274" y="167"/>
                </a:cubicBezTo>
                <a:cubicBezTo>
                  <a:pt x="274" y="226"/>
                  <a:pt x="227" y="274"/>
                  <a:pt x="168" y="274"/>
                </a:cubicBezTo>
                <a:cubicBezTo>
                  <a:pt x="109" y="274"/>
                  <a:pt x="61" y="226"/>
                  <a:pt x="61" y="167"/>
                </a:cubicBezTo>
                <a:cubicBezTo>
                  <a:pt x="61" y="108"/>
                  <a:pt x="109" y="60"/>
                  <a:pt x="168" y="60"/>
                </a:cubicBezTo>
                <a:close/>
              </a:path>
            </a:pathLst>
          </a:custGeom>
          <a:solidFill>
            <a:srgbClr val="171829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Oval 33"/>
          <p:cNvSpPr/>
          <p:nvPr/>
        </p:nvSpPr>
        <p:spPr>
          <a:xfrm>
            <a:off x="4702175" y="2198688"/>
            <a:ext cx="671513" cy="6715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Group 41"/>
          <p:cNvGrpSpPr/>
          <p:nvPr/>
        </p:nvGrpSpPr>
        <p:grpSpPr>
          <a:xfrm>
            <a:off x="4863412" y="2383631"/>
            <a:ext cx="349088" cy="301913"/>
            <a:chOff x="4343400" y="2343150"/>
            <a:chExt cx="444500" cy="384434"/>
          </a:xfrm>
          <a:solidFill>
            <a:schemeClr val="bg1">
              <a:lumMod val="50000"/>
            </a:schemeClr>
          </a:solidFill>
        </p:grpSpPr>
        <p:sp>
          <p:nvSpPr>
            <p:cNvPr id="40" name="Freeform 154@|5FFC:0|FBC:0|LFC:16777215|LBC:16777215"/>
            <p:cNvSpPr/>
            <p:nvPr/>
          </p:nvSpPr>
          <p:spPr bwMode="auto">
            <a:xfrm>
              <a:off x="4343400" y="2427245"/>
              <a:ext cx="55263" cy="30033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3C3E6C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55@|5FFC:0|FBC:0|LFC:16777215|LBC:16777215"/>
            <p:cNvSpPr>
              <a:spLocks noEditPoints="1"/>
            </p:cNvSpPr>
            <p:nvPr/>
          </p:nvSpPr>
          <p:spPr bwMode="auto">
            <a:xfrm>
              <a:off x="4424975" y="2343150"/>
              <a:ext cx="276311" cy="384432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solidFill>
              <a:srgbClr val="3C3E6C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56@|5FFC:0|FBC:0|LFC:16777215|LBC:16777215"/>
            <p:cNvSpPr/>
            <p:nvPr/>
          </p:nvSpPr>
          <p:spPr bwMode="auto">
            <a:xfrm>
              <a:off x="4730235" y="2427245"/>
              <a:ext cx="57665" cy="300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solidFill>
              <a:srgbClr val="3C3E6C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638" name="TextBox 13"/>
          <p:cNvSpPr txBox="1">
            <a:spLocks noChangeArrowheads="1"/>
          </p:cNvSpPr>
          <p:nvPr/>
        </p:nvSpPr>
        <p:spPr bwMode="auto">
          <a:xfrm>
            <a:off x="8509000" y="2511425"/>
            <a:ext cx="24685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6639" name="TextBox 13"/>
          <p:cNvSpPr txBox="1">
            <a:spLocks noChangeArrowheads="1"/>
          </p:cNvSpPr>
          <p:nvPr/>
        </p:nvSpPr>
        <p:spPr bwMode="auto">
          <a:xfrm>
            <a:off x="8509000" y="2181225"/>
            <a:ext cx="1954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6640" name="TextBox 13"/>
          <p:cNvSpPr txBox="1">
            <a:spLocks noChangeArrowheads="1"/>
          </p:cNvSpPr>
          <p:nvPr/>
        </p:nvSpPr>
        <p:spPr bwMode="auto">
          <a:xfrm>
            <a:off x="8509000" y="4867275"/>
            <a:ext cx="24685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6641" name="TextBox 13"/>
          <p:cNvSpPr txBox="1">
            <a:spLocks noChangeArrowheads="1"/>
          </p:cNvSpPr>
          <p:nvPr/>
        </p:nvSpPr>
        <p:spPr bwMode="auto">
          <a:xfrm>
            <a:off x="8509000" y="4537075"/>
            <a:ext cx="1954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6642" name="TextBox 13"/>
          <p:cNvSpPr txBox="1">
            <a:spLocks noChangeArrowheads="1"/>
          </p:cNvSpPr>
          <p:nvPr/>
        </p:nvSpPr>
        <p:spPr bwMode="auto">
          <a:xfrm>
            <a:off x="1322388" y="2511425"/>
            <a:ext cx="23971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6643" name="TextBox 13"/>
          <p:cNvSpPr txBox="1">
            <a:spLocks noChangeArrowheads="1"/>
          </p:cNvSpPr>
          <p:nvPr/>
        </p:nvSpPr>
        <p:spPr bwMode="auto">
          <a:xfrm>
            <a:off x="1322388" y="2181225"/>
            <a:ext cx="1954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6644" name="TextBox 13"/>
          <p:cNvSpPr txBox="1">
            <a:spLocks noChangeArrowheads="1"/>
          </p:cNvSpPr>
          <p:nvPr/>
        </p:nvSpPr>
        <p:spPr bwMode="auto">
          <a:xfrm>
            <a:off x="1322388" y="4867275"/>
            <a:ext cx="23971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6645" name="TextBox 13"/>
          <p:cNvSpPr txBox="1">
            <a:spLocks noChangeArrowheads="1"/>
          </p:cNvSpPr>
          <p:nvPr/>
        </p:nvSpPr>
        <p:spPr bwMode="auto">
          <a:xfrm>
            <a:off x="1322388" y="4537075"/>
            <a:ext cx="1954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27650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320925"/>
            <a:ext cx="2371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矩形 9"/>
          <p:cNvSpPr>
            <a:spLocks noChangeArrowheads="1"/>
          </p:cNvSpPr>
          <p:nvPr/>
        </p:nvSpPr>
        <p:spPr bwMode="auto">
          <a:xfrm>
            <a:off x="4205288" y="2320925"/>
            <a:ext cx="64182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zh-CN" altLang="en-US" sz="54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7652" name="矩形 7"/>
          <p:cNvSpPr>
            <a:spLocks noChangeArrowheads="1"/>
          </p:cNvSpPr>
          <p:nvPr/>
        </p:nvSpPr>
        <p:spPr bwMode="auto">
          <a:xfrm>
            <a:off x="4205288" y="3502025"/>
            <a:ext cx="26304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r>
              <a:rPr lang="en-US" altLang="zh-CN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7653" name="矩形 10"/>
          <p:cNvSpPr>
            <a:spLocks noChangeArrowheads="1"/>
          </p:cNvSpPr>
          <p:nvPr/>
        </p:nvSpPr>
        <p:spPr bwMode="auto">
          <a:xfrm>
            <a:off x="7253288" y="3502025"/>
            <a:ext cx="24447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r>
              <a:rPr lang="en-US" altLang="zh-CN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7654" name="矩形 11"/>
          <p:cNvSpPr>
            <a:spLocks noChangeArrowheads="1"/>
          </p:cNvSpPr>
          <p:nvPr/>
        </p:nvSpPr>
        <p:spPr bwMode="auto">
          <a:xfrm>
            <a:off x="4205288" y="4108450"/>
            <a:ext cx="24701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3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7655" name="矩形 13"/>
          <p:cNvSpPr>
            <a:spLocks noChangeArrowheads="1"/>
          </p:cNvSpPr>
          <p:nvPr/>
        </p:nvSpPr>
        <p:spPr bwMode="auto">
          <a:xfrm>
            <a:off x="7253288" y="4108450"/>
            <a:ext cx="25542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4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494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pitchFamily="2" charset="-122"/>
            </a:endParaRPr>
          </a:p>
        </p:txBody>
      </p:sp>
      <p:sp>
        <p:nvSpPr>
          <p:cNvPr id="3" name="Freeform 3"/>
          <p:cNvSpPr>
            <a:spLocks noChangeArrowheads="1"/>
          </p:cNvSpPr>
          <p:nvPr/>
        </p:nvSpPr>
        <p:spPr bwMode="auto">
          <a:xfrm rot="19397468">
            <a:off x="4830763" y="1954213"/>
            <a:ext cx="1730375" cy="175577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3C3E6C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C5C5C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 rot="3202081">
            <a:off x="6051550" y="2362200"/>
            <a:ext cx="1730375" cy="175577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71829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C5C5C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 rot="8579122">
            <a:off x="5638800" y="3586163"/>
            <a:ext cx="1730375" cy="175577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3C3E6C"/>
          </a:solidFill>
          <a:ln>
            <a:solidFill>
              <a:srgbClr val="FFFFFF"/>
            </a:solidFill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C5C5C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6" name="Freeform 3"/>
          <p:cNvSpPr>
            <a:spLocks noChangeArrowheads="1"/>
          </p:cNvSpPr>
          <p:nvPr/>
        </p:nvSpPr>
        <p:spPr bwMode="auto">
          <a:xfrm rot="13978264">
            <a:off x="4418806" y="3186907"/>
            <a:ext cx="1730375" cy="175418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71829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C5C5C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78" name="TextBox 19"/>
          <p:cNvSpPr txBox="1">
            <a:spLocks noChangeArrowheads="1"/>
          </p:cNvSpPr>
          <p:nvPr/>
        </p:nvSpPr>
        <p:spPr bwMode="auto">
          <a:xfrm>
            <a:off x="5160963" y="2295525"/>
            <a:ext cx="1093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/>
          <a:p>
            <a:pPr algn="ctr"/>
            <a:r>
              <a:rPr lang="en-US" altLang="zh-CN" sz="54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S</a:t>
            </a:r>
            <a:endParaRPr lang="en-US" altLang="zh-CN" sz="54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79" name="TextBox 20"/>
          <p:cNvSpPr txBox="1">
            <a:spLocks noChangeArrowheads="1"/>
          </p:cNvSpPr>
          <p:nvPr/>
        </p:nvSpPr>
        <p:spPr bwMode="auto">
          <a:xfrm>
            <a:off x="6427788" y="2805113"/>
            <a:ext cx="1093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/>
          <a:p>
            <a:pPr algn="ctr"/>
            <a:r>
              <a:rPr lang="id-ID" altLang="zh-CN" sz="54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O</a:t>
            </a:r>
            <a:endParaRPr lang="id-ID" altLang="zh-CN" sz="54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80" name="TextBox 21"/>
          <p:cNvSpPr txBox="1">
            <a:spLocks noChangeArrowheads="1"/>
          </p:cNvSpPr>
          <p:nvPr/>
        </p:nvSpPr>
        <p:spPr bwMode="auto">
          <a:xfrm>
            <a:off x="5946775" y="4144963"/>
            <a:ext cx="10937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/>
          <a:p>
            <a:pPr algn="ctr"/>
            <a:r>
              <a:rPr lang="en-US" altLang="zh-CN" sz="54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T</a:t>
            </a:r>
            <a:endParaRPr lang="en-US" altLang="zh-CN" sz="54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81" name="TextBox 22"/>
          <p:cNvSpPr txBox="1">
            <a:spLocks noChangeArrowheads="1"/>
          </p:cNvSpPr>
          <p:nvPr/>
        </p:nvSpPr>
        <p:spPr bwMode="auto">
          <a:xfrm>
            <a:off x="4657725" y="3589338"/>
            <a:ext cx="1093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/>
          <a:p>
            <a:pPr algn="ctr"/>
            <a:r>
              <a:rPr lang="en-US" altLang="zh-CN" sz="54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W</a:t>
            </a:r>
            <a:endParaRPr lang="en-US" altLang="zh-CN" sz="54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grpSp>
        <p:nvGrpSpPr>
          <p:cNvPr id="11" name="Group 37"/>
          <p:cNvGrpSpPr>
            <a:grpSpLocks noChangeAspect="1"/>
          </p:cNvGrpSpPr>
          <p:nvPr/>
        </p:nvGrpSpPr>
        <p:grpSpPr>
          <a:xfrm>
            <a:off x="8059726" y="2114624"/>
            <a:ext cx="472497" cy="1334053"/>
            <a:chOff x="6213477" y="1119189"/>
            <a:chExt cx="746125" cy="21066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213477" y="1223964"/>
              <a:ext cx="746125" cy="2001838"/>
            </a:xfrm>
            <a:custGeom>
              <a:avLst/>
              <a:gdLst/>
              <a:ahLst/>
              <a:cxnLst>
                <a:cxn ang="0">
                  <a:pos x="1780" y="171"/>
                </a:cxn>
                <a:cxn ang="0">
                  <a:pos x="1603" y="32"/>
                </a:cxn>
                <a:cxn ang="0">
                  <a:pos x="1299" y="31"/>
                </a:cxn>
                <a:cxn ang="0">
                  <a:pos x="1092" y="187"/>
                </a:cxn>
                <a:cxn ang="0">
                  <a:pos x="1038" y="406"/>
                </a:cxn>
                <a:cxn ang="0">
                  <a:pos x="1057" y="611"/>
                </a:cxn>
                <a:cxn ang="0">
                  <a:pos x="791" y="754"/>
                </a:cxn>
                <a:cxn ang="0">
                  <a:pos x="423" y="938"/>
                </a:cxn>
                <a:cxn ang="0">
                  <a:pos x="208" y="1439"/>
                </a:cxn>
                <a:cxn ang="0">
                  <a:pos x="41" y="2976"/>
                </a:cxn>
                <a:cxn ang="0">
                  <a:pos x="71" y="4016"/>
                </a:cxn>
                <a:cxn ang="0">
                  <a:pos x="331" y="4140"/>
                </a:cxn>
                <a:cxn ang="0">
                  <a:pos x="196" y="3888"/>
                </a:cxn>
                <a:cxn ang="0">
                  <a:pos x="262" y="3828"/>
                </a:cxn>
                <a:cxn ang="0">
                  <a:pos x="296" y="4000"/>
                </a:cxn>
                <a:cxn ang="0">
                  <a:pos x="382" y="3802"/>
                </a:cxn>
                <a:cxn ang="0">
                  <a:pos x="463" y="3412"/>
                </a:cxn>
                <a:cxn ang="0">
                  <a:pos x="518" y="3005"/>
                </a:cxn>
                <a:cxn ang="0">
                  <a:pos x="449" y="2823"/>
                </a:cxn>
                <a:cxn ang="0">
                  <a:pos x="601" y="3361"/>
                </a:cxn>
                <a:cxn ang="0">
                  <a:pos x="594" y="3993"/>
                </a:cxn>
                <a:cxn ang="0">
                  <a:pos x="653" y="4473"/>
                </a:cxn>
                <a:cxn ang="0">
                  <a:pos x="737" y="5207"/>
                </a:cxn>
                <a:cxn ang="0">
                  <a:pos x="785" y="5951"/>
                </a:cxn>
                <a:cxn ang="0">
                  <a:pos x="904" y="6710"/>
                </a:cxn>
                <a:cxn ang="0">
                  <a:pos x="1003" y="7099"/>
                </a:cxn>
                <a:cxn ang="0">
                  <a:pos x="883" y="7461"/>
                </a:cxn>
                <a:cxn ang="0">
                  <a:pos x="956" y="7551"/>
                </a:cxn>
                <a:cxn ang="0">
                  <a:pos x="1380" y="7493"/>
                </a:cxn>
                <a:cxn ang="0">
                  <a:pos x="1415" y="7263"/>
                </a:cxn>
                <a:cxn ang="0">
                  <a:pos x="1499" y="6952"/>
                </a:cxn>
                <a:cxn ang="0">
                  <a:pos x="1503" y="6721"/>
                </a:cxn>
                <a:cxn ang="0">
                  <a:pos x="1410" y="6470"/>
                </a:cxn>
                <a:cxn ang="0">
                  <a:pos x="1404" y="6104"/>
                </a:cxn>
                <a:cxn ang="0">
                  <a:pos x="1479" y="5726"/>
                </a:cxn>
                <a:cxn ang="0">
                  <a:pos x="1499" y="5016"/>
                </a:cxn>
                <a:cxn ang="0">
                  <a:pos x="1563" y="4420"/>
                </a:cxn>
                <a:cxn ang="0">
                  <a:pos x="1650" y="5016"/>
                </a:cxn>
                <a:cxn ang="0">
                  <a:pos x="1705" y="5632"/>
                </a:cxn>
                <a:cxn ang="0">
                  <a:pos x="1781" y="5965"/>
                </a:cxn>
                <a:cxn ang="0">
                  <a:pos x="1782" y="6209"/>
                </a:cxn>
                <a:cxn ang="0">
                  <a:pos x="1741" y="6523"/>
                </a:cxn>
                <a:cxn ang="0">
                  <a:pos x="1767" y="7181"/>
                </a:cxn>
                <a:cxn ang="0">
                  <a:pos x="1914" y="7271"/>
                </a:cxn>
                <a:cxn ang="0">
                  <a:pos x="2021" y="7428"/>
                </a:cxn>
                <a:cxn ang="0">
                  <a:pos x="2284" y="7508"/>
                </a:cxn>
                <a:cxn ang="0">
                  <a:pos x="2548" y="7459"/>
                </a:cxn>
                <a:cxn ang="0">
                  <a:pos x="2528" y="7314"/>
                </a:cxn>
                <a:cxn ang="0">
                  <a:pos x="2338" y="6908"/>
                </a:cxn>
                <a:cxn ang="0">
                  <a:pos x="2400" y="6428"/>
                </a:cxn>
                <a:cxn ang="0">
                  <a:pos x="2447" y="5649"/>
                </a:cxn>
                <a:cxn ang="0">
                  <a:pos x="2459" y="4698"/>
                </a:cxn>
                <a:cxn ang="0">
                  <a:pos x="2474" y="4297"/>
                </a:cxn>
                <a:cxn ang="0">
                  <a:pos x="2684" y="4134"/>
                </a:cxn>
                <a:cxn ang="0">
                  <a:pos x="2819" y="3222"/>
                </a:cxn>
                <a:cxn ang="0">
                  <a:pos x="2770" y="1735"/>
                </a:cxn>
                <a:cxn ang="0">
                  <a:pos x="2718" y="1138"/>
                </a:cxn>
                <a:cxn ang="0">
                  <a:pos x="2313" y="827"/>
                </a:cxn>
                <a:cxn ang="0">
                  <a:pos x="1906" y="714"/>
                </a:cxn>
                <a:cxn ang="0">
                  <a:pos x="2512" y="3943"/>
                </a:cxn>
                <a:cxn ang="0">
                  <a:pos x="2584" y="3943"/>
                </a:cxn>
                <a:cxn ang="0">
                  <a:pos x="2566" y="4039"/>
                </a:cxn>
              </a:cxnLst>
              <a:rect l="0" t="0" r="r" b="b"/>
              <a:pathLst>
                <a:path w="2819" h="7570">
                  <a:moveTo>
                    <a:pt x="1862" y="635"/>
                  </a:moveTo>
                  <a:lnTo>
                    <a:pt x="1866" y="608"/>
                  </a:lnTo>
                  <a:lnTo>
                    <a:pt x="1869" y="580"/>
                  </a:lnTo>
                  <a:lnTo>
                    <a:pt x="1872" y="553"/>
                  </a:lnTo>
                  <a:lnTo>
                    <a:pt x="1874" y="526"/>
                  </a:lnTo>
                  <a:lnTo>
                    <a:pt x="1874" y="499"/>
                  </a:lnTo>
                  <a:lnTo>
                    <a:pt x="1873" y="473"/>
                  </a:lnTo>
                  <a:lnTo>
                    <a:pt x="1869" y="449"/>
                  </a:lnTo>
                  <a:lnTo>
                    <a:pt x="1865" y="426"/>
                  </a:lnTo>
                  <a:lnTo>
                    <a:pt x="1809" y="233"/>
                  </a:lnTo>
                  <a:lnTo>
                    <a:pt x="1791" y="191"/>
                  </a:lnTo>
                  <a:lnTo>
                    <a:pt x="1787" y="182"/>
                  </a:lnTo>
                  <a:lnTo>
                    <a:pt x="1780" y="171"/>
                  </a:lnTo>
                  <a:lnTo>
                    <a:pt x="1772" y="160"/>
                  </a:lnTo>
                  <a:lnTo>
                    <a:pt x="1763" y="148"/>
                  </a:lnTo>
                  <a:lnTo>
                    <a:pt x="1751" y="137"/>
                  </a:lnTo>
                  <a:lnTo>
                    <a:pt x="1740" y="124"/>
                  </a:lnTo>
                  <a:lnTo>
                    <a:pt x="1727" y="113"/>
                  </a:lnTo>
                  <a:lnTo>
                    <a:pt x="1714" y="102"/>
                  </a:lnTo>
                  <a:lnTo>
                    <a:pt x="1687" y="80"/>
                  </a:lnTo>
                  <a:lnTo>
                    <a:pt x="1661" y="62"/>
                  </a:lnTo>
                  <a:lnTo>
                    <a:pt x="1650" y="54"/>
                  </a:lnTo>
                  <a:lnTo>
                    <a:pt x="1638" y="47"/>
                  </a:lnTo>
                  <a:lnTo>
                    <a:pt x="1628" y="41"/>
                  </a:lnTo>
                  <a:lnTo>
                    <a:pt x="1620" y="38"/>
                  </a:lnTo>
                  <a:lnTo>
                    <a:pt x="1603" y="32"/>
                  </a:lnTo>
                  <a:lnTo>
                    <a:pt x="1586" y="26"/>
                  </a:lnTo>
                  <a:lnTo>
                    <a:pt x="1570" y="23"/>
                  </a:lnTo>
                  <a:lnTo>
                    <a:pt x="1554" y="19"/>
                  </a:lnTo>
                  <a:lnTo>
                    <a:pt x="1523" y="15"/>
                  </a:lnTo>
                  <a:lnTo>
                    <a:pt x="1494" y="12"/>
                  </a:lnTo>
                  <a:lnTo>
                    <a:pt x="1467" y="10"/>
                  </a:lnTo>
                  <a:lnTo>
                    <a:pt x="1439" y="8"/>
                  </a:lnTo>
                  <a:lnTo>
                    <a:pt x="1427" y="7"/>
                  </a:lnTo>
                  <a:lnTo>
                    <a:pt x="1414" y="4"/>
                  </a:lnTo>
                  <a:lnTo>
                    <a:pt x="1400" y="2"/>
                  </a:lnTo>
                  <a:lnTo>
                    <a:pt x="1388" y="0"/>
                  </a:lnTo>
                  <a:lnTo>
                    <a:pt x="1310" y="20"/>
                  </a:lnTo>
                  <a:lnTo>
                    <a:pt x="1299" y="31"/>
                  </a:lnTo>
                  <a:lnTo>
                    <a:pt x="1287" y="40"/>
                  </a:lnTo>
                  <a:lnTo>
                    <a:pt x="1275" y="48"/>
                  </a:lnTo>
                  <a:lnTo>
                    <a:pt x="1262" y="54"/>
                  </a:lnTo>
                  <a:lnTo>
                    <a:pt x="1235" y="66"/>
                  </a:lnTo>
                  <a:lnTo>
                    <a:pt x="1206" y="80"/>
                  </a:lnTo>
                  <a:lnTo>
                    <a:pt x="1192" y="87"/>
                  </a:lnTo>
                  <a:lnTo>
                    <a:pt x="1177" y="96"/>
                  </a:lnTo>
                  <a:lnTo>
                    <a:pt x="1163" y="106"/>
                  </a:lnTo>
                  <a:lnTo>
                    <a:pt x="1148" y="118"/>
                  </a:lnTo>
                  <a:lnTo>
                    <a:pt x="1134" y="131"/>
                  </a:lnTo>
                  <a:lnTo>
                    <a:pt x="1119" y="147"/>
                  </a:lnTo>
                  <a:lnTo>
                    <a:pt x="1105" y="166"/>
                  </a:lnTo>
                  <a:lnTo>
                    <a:pt x="1092" y="187"/>
                  </a:lnTo>
                  <a:lnTo>
                    <a:pt x="1076" y="212"/>
                  </a:lnTo>
                  <a:lnTo>
                    <a:pt x="1062" y="239"/>
                  </a:lnTo>
                  <a:lnTo>
                    <a:pt x="1055" y="252"/>
                  </a:lnTo>
                  <a:lnTo>
                    <a:pt x="1048" y="266"/>
                  </a:lnTo>
                  <a:lnTo>
                    <a:pt x="1044" y="280"/>
                  </a:lnTo>
                  <a:lnTo>
                    <a:pt x="1039" y="294"/>
                  </a:lnTo>
                  <a:lnTo>
                    <a:pt x="1035" y="307"/>
                  </a:lnTo>
                  <a:lnTo>
                    <a:pt x="1032" y="322"/>
                  </a:lnTo>
                  <a:lnTo>
                    <a:pt x="1031" y="338"/>
                  </a:lnTo>
                  <a:lnTo>
                    <a:pt x="1030" y="354"/>
                  </a:lnTo>
                  <a:lnTo>
                    <a:pt x="1031" y="370"/>
                  </a:lnTo>
                  <a:lnTo>
                    <a:pt x="1035" y="387"/>
                  </a:lnTo>
                  <a:lnTo>
                    <a:pt x="1038" y="406"/>
                  </a:lnTo>
                  <a:lnTo>
                    <a:pt x="1044" y="424"/>
                  </a:lnTo>
                  <a:lnTo>
                    <a:pt x="1084" y="536"/>
                  </a:lnTo>
                  <a:lnTo>
                    <a:pt x="1078" y="540"/>
                  </a:lnTo>
                  <a:lnTo>
                    <a:pt x="1072" y="544"/>
                  </a:lnTo>
                  <a:lnTo>
                    <a:pt x="1067" y="548"/>
                  </a:lnTo>
                  <a:lnTo>
                    <a:pt x="1063" y="553"/>
                  </a:lnTo>
                  <a:lnTo>
                    <a:pt x="1060" y="558"/>
                  </a:lnTo>
                  <a:lnTo>
                    <a:pt x="1057" y="562"/>
                  </a:lnTo>
                  <a:lnTo>
                    <a:pt x="1055" y="567"/>
                  </a:lnTo>
                  <a:lnTo>
                    <a:pt x="1054" y="572"/>
                  </a:lnTo>
                  <a:lnTo>
                    <a:pt x="1053" y="584"/>
                  </a:lnTo>
                  <a:lnTo>
                    <a:pt x="1054" y="596"/>
                  </a:lnTo>
                  <a:lnTo>
                    <a:pt x="1057" y="611"/>
                  </a:lnTo>
                  <a:lnTo>
                    <a:pt x="1063" y="627"/>
                  </a:lnTo>
                  <a:lnTo>
                    <a:pt x="1078" y="670"/>
                  </a:lnTo>
                  <a:lnTo>
                    <a:pt x="1080" y="674"/>
                  </a:lnTo>
                  <a:lnTo>
                    <a:pt x="1057" y="687"/>
                  </a:lnTo>
                  <a:lnTo>
                    <a:pt x="1036" y="697"/>
                  </a:lnTo>
                  <a:lnTo>
                    <a:pt x="1013" y="706"/>
                  </a:lnTo>
                  <a:lnTo>
                    <a:pt x="989" y="713"/>
                  </a:lnTo>
                  <a:lnTo>
                    <a:pt x="966" y="720"/>
                  </a:lnTo>
                  <a:lnTo>
                    <a:pt x="942" y="726"/>
                  </a:lnTo>
                  <a:lnTo>
                    <a:pt x="918" y="730"/>
                  </a:lnTo>
                  <a:lnTo>
                    <a:pt x="893" y="735"/>
                  </a:lnTo>
                  <a:lnTo>
                    <a:pt x="842" y="744"/>
                  </a:lnTo>
                  <a:lnTo>
                    <a:pt x="791" y="754"/>
                  </a:lnTo>
                  <a:lnTo>
                    <a:pt x="766" y="760"/>
                  </a:lnTo>
                  <a:lnTo>
                    <a:pt x="740" y="766"/>
                  </a:lnTo>
                  <a:lnTo>
                    <a:pt x="712" y="774"/>
                  </a:lnTo>
                  <a:lnTo>
                    <a:pt x="686" y="783"/>
                  </a:lnTo>
                  <a:lnTo>
                    <a:pt x="660" y="794"/>
                  </a:lnTo>
                  <a:lnTo>
                    <a:pt x="632" y="806"/>
                  </a:lnTo>
                  <a:lnTo>
                    <a:pt x="606" y="819"/>
                  </a:lnTo>
                  <a:lnTo>
                    <a:pt x="578" y="834"/>
                  </a:lnTo>
                  <a:lnTo>
                    <a:pt x="552" y="850"/>
                  </a:lnTo>
                  <a:lnTo>
                    <a:pt x="525" y="866"/>
                  </a:lnTo>
                  <a:lnTo>
                    <a:pt x="498" y="883"/>
                  </a:lnTo>
                  <a:lnTo>
                    <a:pt x="473" y="902"/>
                  </a:lnTo>
                  <a:lnTo>
                    <a:pt x="423" y="938"/>
                  </a:lnTo>
                  <a:lnTo>
                    <a:pt x="375" y="977"/>
                  </a:lnTo>
                  <a:lnTo>
                    <a:pt x="329" y="1014"/>
                  </a:lnTo>
                  <a:lnTo>
                    <a:pt x="288" y="1050"/>
                  </a:lnTo>
                  <a:lnTo>
                    <a:pt x="282" y="1061"/>
                  </a:lnTo>
                  <a:lnTo>
                    <a:pt x="277" y="1075"/>
                  </a:lnTo>
                  <a:lnTo>
                    <a:pt x="270" y="1094"/>
                  </a:lnTo>
                  <a:lnTo>
                    <a:pt x="264" y="1117"/>
                  </a:lnTo>
                  <a:lnTo>
                    <a:pt x="250" y="1169"/>
                  </a:lnTo>
                  <a:lnTo>
                    <a:pt x="238" y="1229"/>
                  </a:lnTo>
                  <a:lnTo>
                    <a:pt x="226" y="1290"/>
                  </a:lnTo>
                  <a:lnTo>
                    <a:pt x="217" y="1349"/>
                  </a:lnTo>
                  <a:lnTo>
                    <a:pt x="210" y="1400"/>
                  </a:lnTo>
                  <a:lnTo>
                    <a:pt x="208" y="1439"/>
                  </a:lnTo>
                  <a:lnTo>
                    <a:pt x="204" y="1479"/>
                  </a:lnTo>
                  <a:lnTo>
                    <a:pt x="199" y="1547"/>
                  </a:lnTo>
                  <a:lnTo>
                    <a:pt x="188" y="1641"/>
                  </a:lnTo>
                  <a:lnTo>
                    <a:pt x="177" y="1754"/>
                  </a:lnTo>
                  <a:lnTo>
                    <a:pt x="163" y="1885"/>
                  </a:lnTo>
                  <a:lnTo>
                    <a:pt x="147" y="2026"/>
                  </a:lnTo>
                  <a:lnTo>
                    <a:pt x="131" y="2175"/>
                  </a:lnTo>
                  <a:lnTo>
                    <a:pt x="114" y="2327"/>
                  </a:lnTo>
                  <a:lnTo>
                    <a:pt x="97" y="2478"/>
                  </a:lnTo>
                  <a:lnTo>
                    <a:pt x="81" y="2622"/>
                  </a:lnTo>
                  <a:lnTo>
                    <a:pt x="66" y="2757"/>
                  </a:lnTo>
                  <a:lnTo>
                    <a:pt x="52" y="2876"/>
                  </a:lnTo>
                  <a:lnTo>
                    <a:pt x="41" y="2976"/>
                  </a:lnTo>
                  <a:lnTo>
                    <a:pt x="32" y="3054"/>
                  </a:lnTo>
                  <a:lnTo>
                    <a:pt x="26" y="3104"/>
                  </a:lnTo>
                  <a:lnTo>
                    <a:pt x="24" y="3121"/>
                  </a:lnTo>
                  <a:lnTo>
                    <a:pt x="0" y="3780"/>
                  </a:lnTo>
                  <a:lnTo>
                    <a:pt x="22" y="3791"/>
                  </a:lnTo>
                  <a:lnTo>
                    <a:pt x="23" y="3809"/>
                  </a:lnTo>
                  <a:lnTo>
                    <a:pt x="27" y="3836"/>
                  </a:lnTo>
                  <a:lnTo>
                    <a:pt x="33" y="3866"/>
                  </a:lnTo>
                  <a:lnTo>
                    <a:pt x="41" y="3901"/>
                  </a:lnTo>
                  <a:lnTo>
                    <a:pt x="50" y="3936"/>
                  </a:lnTo>
                  <a:lnTo>
                    <a:pt x="58" y="3968"/>
                  </a:lnTo>
                  <a:lnTo>
                    <a:pt x="65" y="3996"/>
                  </a:lnTo>
                  <a:lnTo>
                    <a:pt x="71" y="4016"/>
                  </a:lnTo>
                  <a:lnTo>
                    <a:pt x="74" y="4023"/>
                  </a:lnTo>
                  <a:lnTo>
                    <a:pt x="79" y="4031"/>
                  </a:lnTo>
                  <a:lnTo>
                    <a:pt x="87" y="4039"/>
                  </a:lnTo>
                  <a:lnTo>
                    <a:pt x="96" y="4048"/>
                  </a:lnTo>
                  <a:lnTo>
                    <a:pt x="119" y="4069"/>
                  </a:lnTo>
                  <a:lnTo>
                    <a:pt x="145" y="4088"/>
                  </a:lnTo>
                  <a:lnTo>
                    <a:pt x="174" y="4106"/>
                  </a:lnTo>
                  <a:lnTo>
                    <a:pt x="200" y="4121"/>
                  </a:lnTo>
                  <a:lnTo>
                    <a:pt x="212" y="4128"/>
                  </a:lnTo>
                  <a:lnTo>
                    <a:pt x="224" y="4133"/>
                  </a:lnTo>
                  <a:lnTo>
                    <a:pt x="234" y="4135"/>
                  </a:lnTo>
                  <a:lnTo>
                    <a:pt x="242" y="4136"/>
                  </a:lnTo>
                  <a:lnTo>
                    <a:pt x="331" y="4140"/>
                  </a:lnTo>
                  <a:lnTo>
                    <a:pt x="321" y="4047"/>
                  </a:lnTo>
                  <a:lnTo>
                    <a:pt x="270" y="4022"/>
                  </a:lnTo>
                  <a:lnTo>
                    <a:pt x="279" y="4015"/>
                  </a:lnTo>
                  <a:lnTo>
                    <a:pt x="212" y="3953"/>
                  </a:lnTo>
                  <a:lnTo>
                    <a:pt x="204" y="3960"/>
                  </a:lnTo>
                  <a:lnTo>
                    <a:pt x="204" y="3945"/>
                  </a:lnTo>
                  <a:lnTo>
                    <a:pt x="203" y="3935"/>
                  </a:lnTo>
                  <a:lnTo>
                    <a:pt x="202" y="3927"/>
                  </a:lnTo>
                  <a:lnTo>
                    <a:pt x="200" y="3920"/>
                  </a:lnTo>
                  <a:lnTo>
                    <a:pt x="199" y="3916"/>
                  </a:lnTo>
                  <a:lnTo>
                    <a:pt x="196" y="3909"/>
                  </a:lnTo>
                  <a:lnTo>
                    <a:pt x="196" y="3900"/>
                  </a:lnTo>
                  <a:lnTo>
                    <a:pt x="196" y="3888"/>
                  </a:lnTo>
                  <a:lnTo>
                    <a:pt x="196" y="3877"/>
                  </a:lnTo>
                  <a:lnTo>
                    <a:pt x="199" y="3868"/>
                  </a:lnTo>
                  <a:lnTo>
                    <a:pt x="200" y="3862"/>
                  </a:lnTo>
                  <a:lnTo>
                    <a:pt x="202" y="3856"/>
                  </a:lnTo>
                  <a:lnTo>
                    <a:pt x="204" y="3850"/>
                  </a:lnTo>
                  <a:lnTo>
                    <a:pt x="207" y="3842"/>
                  </a:lnTo>
                  <a:lnTo>
                    <a:pt x="208" y="3832"/>
                  </a:lnTo>
                  <a:lnTo>
                    <a:pt x="210" y="3816"/>
                  </a:lnTo>
                  <a:lnTo>
                    <a:pt x="243" y="3817"/>
                  </a:lnTo>
                  <a:lnTo>
                    <a:pt x="248" y="3818"/>
                  </a:lnTo>
                  <a:lnTo>
                    <a:pt x="254" y="3821"/>
                  </a:lnTo>
                  <a:lnTo>
                    <a:pt x="257" y="3823"/>
                  </a:lnTo>
                  <a:lnTo>
                    <a:pt x="262" y="3828"/>
                  </a:lnTo>
                  <a:lnTo>
                    <a:pt x="264" y="3832"/>
                  </a:lnTo>
                  <a:lnTo>
                    <a:pt x="267" y="3838"/>
                  </a:lnTo>
                  <a:lnTo>
                    <a:pt x="270" y="3844"/>
                  </a:lnTo>
                  <a:lnTo>
                    <a:pt x="272" y="3850"/>
                  </a:lnTo>
                  <a:lnTo>
                    <a:pt x="274" y="3866"/>
                  </a:lnTo>
                  <a:lnTo>
                    <a:pt x="277" y="3884"/>
                  </a:lnTo>
                  <a:lnTo>
                    <a:pt x="279" y="3903"/>
                  </a:lnTo>
                  <a:lnTo>
                    <a:pt x="280" y="3921"/>
                  </a:lnTo>
                  <a:lnTo>
                    <a:pt x="282" y="3941"/>
                  </a:lnTo>
                  <a:lnTo>
                    <a:pt x="285" y="3960"/>
                  </a:lnTo>
                  <a:lnTo>
                    <a:pt x="288" y="3977"/>
                  </a:lnTo>
                  <a:lnTo>
                    <a:pt x="293" y="3993"/>
                  </a:lnTo>
                  <a:lnTo>
                    <a:pt x="296" y="4000"/>
                  </a:lnTo>
                  <a:lnTo>
                    <a:pt x="299" y="4006"/>
                  </a:lnTo>
                  <a:lnTo>
                    <a:pt x="304" y="4012"/>
                  </a:lnTo>
                  <a:lnTo>
                    <a:pt x="309" y="4016"/>
                  </a:lnTo>
                  <a:lnTo>
                    <a:pt x="314" y="4021"/>
                  </a:lnTo>
                  <a:lnTo>
                    <a:pt x="321" y="4024"/>
                  </a:lnTo>
                  <a:lnTo>
                    <a:pt x="328" y="4025"/>
                  </a:lnTo>
                  <a:lnTo>
                    <a:pt x="335" y="4026"/>
                  </a:lnTo>
                  <a:lnTo>
                    <a:pt x="349" y="4026"/>
                  </a:lnTo>
                  <a:lnTo>
                    <a:pt x="355" y="4024"/>
                  </a:lnTo>
                  <a:lnTo>
                    <a:pt x="363" y="4022"/>
                  </a:lnTo>
                  <a:lnTo>
                    <a:pt x="381" y="4017"/>
                  </a:lnTo>
                  <a:lnTo>
                    <a:pt x="375" y="3812"/>
                  </a:lnTo>
                  <a:lnTo>
                    <a:pt x="382" y="3802"/>
                  </a:lnTo>
                  <a:lnTo>
                    <a:pt x="389" y="3791"/>
                  </a:lnTo>
                  <a:lnTo>
                    <a:pt x="394" y="3777"/>
                  </a:lnTo>
                  <a:lnTo>
                    <a:pt x="400" y="3764"/>
                  </a:lnTo>
                  <a:lnTo>
                    <a:pt x="406" y="3748"/>
                  </a:lnTo>
                  <a:lnTo>
                    <a:pt x="411" y="3730"/>
                  </a:lnTo>
                  <a:lnTo>
                    <a:pt x="417" y="3712"/>
                  </a:lnTo>
                  <a:lnTo>
                    <a:pt x="422" y="3693"/>
                  </a:lnTo>
                  <a:lnTo>
                    <a:pt x="431" y="3652"/>
                  </a:lnTo>
                  <a:lnTo>
                    <a:pt x="439" y="3607"/>
                  </a:lnTo>
                  <a:lnTo>
                    <a:pt x="446" y="3559"/>
                  </a:lnTo>
                  <a:lnTo>
                    <a:pt x="453" y="3511"/>
                  </a:lnTo>
                  <a:lnTo>
                    <a:pt x="457" y="3461"/>
                  </a:lnTo>
                  <a:lnTo>
                    <a:pt x="463" y="3412"/>
                  </a:lnTo>
                  <a:lnTo>
                    <a:pt x="466" y="3362"/>
                  </a:lnTo>
                  <a:lnTo>
                    <a:pt x="470" y="3316"/>
                  </a:lnTo>
                  <a:lnTo>
                    <a:pt x="475" y="3228"/>
                  </a:lnTo>
                  <a:lnTo>
                    <a:pt x="478" y="3156"/>
                  </a:lnTo>
                  <a:lnTo>
                    <a:pt x="487" y="3135"/>
                  </a:lnTo>
                  <a:lnTo>
                    <a:pt x="494" y="3116"/>
                  </a:lnTo>
                  <a:lnTo>
                    <a:pt x="501" y="3096"/>
                  </a:lnTo>
                  <a:lnTo>
                    <a:pt x="505" y="3079"/>
                  </a:lnTo>
                  <a:lnTo>
                    <a:pt x="510" y="3062"/>
                  </a:lnTo>
                  <a:lnTo>
                    <a:pt x="513" y="3047"/>
                  </a:lnTo>
                  <a:lnTo>
                    <a:pt x="515" y="3032"/>
                  </a:lnTo>
                  <a:lnTo>
                    <a:pt x="517" y="3017"/>
                  </a:lnTo>
                  <a:lnTo>
                    <a:pt x="518" y="3005"/>
                  </a:lnTo>
                  <a:lnTo>
                    <a:pt x="518" y="2992"/>
                  </a:lnTo>
                  <a:lnTo>
                    <a:pt x="517" y="2980"/>
                  </a:lnTo>
                  <a:lnTo>
                    <a:pt x="515" y="2968"/>
                  </a:lnTo>
                  <a:lnTo>
                    <a:pt x="514" y="2958"/>
                  </a:lnTo>
                  <a:lnTo>
                    <a:pt x="511" y="2948"/>
                  </a:lnTo>
                  <a:lnTo>
                    <a:pt x="509" y="2937"/>
                  </a:lnTo>
                  <a:lnTo>
                    <a:pt x="505" y="2928"/>
                  </a:lnTo>
                  <a:lnTo>
                    <a:pt x="497" y="2910"/>
                  </a:lnTo>
                  <a:lnTo>
                    <a:pt x="488" y="2893"/>
                  </a:lnTo>
                  <a:lnTo>
                    <a:pt x="478" y="2876"/>
                  </a:lnTo>
                  <a:lnTo>
                    <a:pt x="469" y="2858"/>
                  </a:lnTo>
                  <a:lnTo>
                    <a:pt x="458" y="2841"/>
                  </a:lnTo>
                  <a:lnTo>
                    <a:pt x="449" y="2823"/>
                  </a:lnTo>
                  <a:lnTo>
                    <a:pt x="440" y="2804"/>
                  </a:lnTo>
                  <a:lnTo>
                    <a:pt x="433" y="2782"/>
                  </a:lnTo>
                  <a:lnTo>
                    <a:pt x="598" y="2593"/>
                  </a:lnTo>
                  <a:lnTo>
                    <a:pt x="599" y="2669"/>
                  </a:lnTo>
                  <a:lnTo>
                    <a:pt x="598" y="2753"/>
                  </a:lnTo>
                  <a:lnTo>
                    <a:pt x="597" y="2846"/>
                  </a:lnTo>
                  <a:lnTo>
                    <a:pt x="596" y="2944"/>
                  </a:lnTo>
                  <a:lnTo>
                    <a:pt x="594" y="3047"/>
                  </a:lnTo>
                  <a:lnTo>
                    <a:pt x="594" y="3152"/>
                  </a:lnTo>
                  <a:lnTo>
                    <a:pt x="596" y="3205"/>
                  </a:lnTo>
                  <a:lnTo>
                    <a:pt x="597" y="3257"/>
                  </a:lnTo>
                  <a:lnTo>
                    <a:pt x="599" y="3310"/>
                  </a:lnTo>
                  <a:lnTo>
                    <a:pt x="601" y="3361"/>
                  </a:lnTo>
                  <a:lnTo>
                    <a:pt x="604" y="3401"/>
                  </a:lnTo>
                  <a:lnTo>
                    <a:pt x="605" y="3441"/>
                  </a:lnTo>
                  <a:lnTo>
                    <a:pt x="605" y="3479"/>
                  </a:lnTo>
                  <a:lnTo>
                    <a:pt x="605" y="3518"/>
                  </a:lnTo>
                  <a:lnTo>
                    <a:pt x="604" y="3591"/>
                  </a:lnTo>
                  <a:lnTo>
                    <a:pt x="601" y="3663"/>
                  </a:lnTo>
                  <a:lnTo>
                    <a:pt x="598" y="3730"/>
                  </a:lnTo>
                  <a:lnTo>
                    <a:pt x="594" y="3797"/>
                  </a:lnTo>
                  <a:lnTo>
                    <a:pt x="593" y="3858"/>
                  </a:lnTo>
                  <a:lnTo>
                    <a:pt x="592" y="3918"/>
                  </a:lnTo>
                  <a:lnTo>
                    <a:pt x="593" y="3980"/>
                  </a:lnTo>
                  <a:lnTo>
                    <a:pt x="593" y="3988"/>
                  </a:lnTo>
                  <a:lnTo>
                    <a:pt x="594" y="3993"/>
                  </a:lnTo>
                  <a:lnTo>
                    <a:pt x="597" y="3998"/>
                  </a:lnTo>
                  <a:lnTo>
                    <a:pt x="599" y="4001"/>
                  </a:lnTo>
                  <a:lnTo>
                    <a:pt x="606" y="4009"/>
                  </a:lnTo>
                  <a:lnTo>
                    <a:pt x="615" y="4021"/>
                  </a:lnTo>
                  <a:lnTo>
                    <a:pt x="616" y="4079"/>
                  </a:lnTo>
                  <a:lnTo>
                    <a:pt x="617" y="4133"/>
                  </a:lnTo>
                  <a:lnTo>
                    <a:pt x="620" y="4184"/>
                  </a:lnTo>
                  <a:lnTo>
                    <a:pt x="622" y="4233"/>
                  </a:lnTo>
                  <a:lnTo>
                    <a:pt x="626" y="4281"/>
                  </a:lnTo>
                  <a:lnTo>
                    <a:pt x="632" y="4328"/>
                  </a:lnTo>
                  <a:lnTo>
                    <a:pt x="638" y="4376"/>
                  </a:lnTo>
                  <a:lnTo>
                    <a:pt x="646" y="4424"/>
                  </a:lnTo>
                  <a:lnTo>
                    <a:pt x="653" y="4473"/>
                  </a:lnTo>
                  <a:lnTo>
                    <a:pt x="658" y="4522"/>
                  </a:lnTo>
                  <a:lnTo>
                    <a:pt x="663" y="4572"/>
                  </a:lnTo>
                  <a:lnTo>
                    <a:pt x="666" y="4621"/>
                  </a:lnTo>
                  <a:lnTo>
                    <a:pt x="670" y="4670"/>
                  </a:lnTo>
                  <a:lnTo>
                    <a:pt x="674" y="4719"/>
                  </a:lnTo>
                  <a:lnTo>
                    <a:pt x="680" y="4768"/>
                  </a:lnTo>
                  <a:lnTo>
                    <a:pt x="688" y="4817"/>
                  </a:lnTo>
                  <a:lnTo>
                    <a:pt x="695" y="4854"/>
                  </a:lnTo>
                  <a:lnTo>
                    <a:pt x="702" y="4896"/>
                  </a:lnTo>
                  <a:lnTo>
                    <a:pt x="709" y="4942"/>
                  </a:lnTo>
                  <a:lnTo>
                    <a:pt x="714" y="4991"/>
                  </a:lnTo>
                  <a:lnTo>
                    <a:pt x="727" y="5096"/>
                  </a:lnTo>
                  <a:lnTo>
                    <a:pt x="737" y="5207"/>
                  </a:lnTo>
                  <a:lnTo>
                    <a:pt x="746" y="5318"/>
                  </a:lnTo>
                  <a:lnTo>
                    <a:pt x="754" y="5424"/>
                  </a:lnTo>
                  <a:lnTo>
                    <a:pt x="757" y="5475"/>
                  </a:lnTo>
                  <a:lnTo>
                    <a:pt x="758" y="5521"/>
                  </a:lnTo>
                  <a:lnTo>
                    <a:pt x="759" y="5565"/>
                  </a:lnTo>
                  <a:lnTo>
                    <a:pt x="760" y="5605"/>
                  </a:lnTo>
                  <a:lnTo>
                    <a:pt x="760" y="5655"/>
                  </a:lnTo>
                  <a:lnTo>
                    <a:pt x="762" y="5705"/>
                  </a:lnTo>
                  <a:lnTo>
                    <a:pt x="765" y="5755"/>
                  </a:lnTo>
                  <a:lnTo>
                    <a:pt x="769" y="5805"/>
                  </a:lnTo>
                  <a:lnTo>
                    <a:pt x="774" y="5854"/>
                  </a:lnTo>
                  <a:lnTo>
                    <a:pt x="780" y="5903"/>
                  </a:lnTo>
                  <a:lnTo>
                    <a:pt x="785" y="5951"/>
                  </a:lnTo>
                  <a:lnTo>
                    <a:pt x="792" y="6000"/>
                  </a:lnTo>
                  <a:lnTo>
                    <a:pt x="807" y="6096"/>
                  </a:lnTo>
                  <a:lnTo>
                    <a:pt x="822" y="6191"/>
                  </a:lnTo>
                  <a:lnTo>
                    <a:pt x="836" y="6284"/>
                  </a:lnTo>
                  <a:lnTo>
                    <a:pt x="848" y="6376"/>
                  </a:lnTo>
                  <a:lnTo>
                    <a:pt x="854" y="6419"/>
                  </a:lnTo>
                  <a:lnTo>
                    <a:pt x="860" y="6465"/>
                  </a:lnTo>
                  <a:lnTo>
                    <a:pt x="866" y="6517"/>
                  </a:lnTo>
                  <a:lnTo>
                    <a:pt x="874" y="6568"/>
                  </a:lnTo>
                  <a:lnTo>
                    <a:pt x="884" y="6619"/>
                  </a:lnTo>
                  <a:lnTo>
                    <a:pt x="893" y="6667"/>
                  </a:lnTo>
                  <a:lnTo>
                    <a:pt x="899" y="6689"/>
                  </a:lnTo>
                  <a:lnTo>
                    <a:pt x="904" y="6710"/>
                  </a:lnTo>
                  <a:lnTo>
                    <a:pt x="910" y="6728"/>
                  </a:lnTo>
                  <a:lnTo>
                    <a:pt x="917" y="6745"/>
                  </a:lnTo>
                  <a:lnTo>
                    <a:pt x="927" y="6772"/>
                  </a:lnTo>
                  <a:lnTo>
                    <a:pt x="941" y="6811"/>
                  </a:lnTo>
                  <a:lnTo>
                    <a:pt x="957" y="6856"/>
                  </a:lnTo>
                  <a:lnTo>
                    <a:pt x="974" y="6908"/>
                  </a:lnTo>
                  <a:lnTo>
                    <a:pt x="989" y="6958"/>
                  </a:lnTo>
                  <a:lnTo>
                    <a:pt x="1003" y="7006"/>
                  </a:lnTo>
                  <a:lnTo>
                    <a:pt x="1007" y="7028"/>
                  </a:lnTo>
                  <a:lnTo>
                    <a:pt x="1012" y="7046"/>
                  </a:lnTo>
                  <a:lnTo>
                    <a:pt x="1014" y="7063"/>
                  </a:lnTo>
                  <a:lnTo>
                    <a:pt x="1015" y="7076"/>
                  </a:lnTo>
                  <a:lnTo>
                    <a:pt x="1003" y="7099"/>
                  </a:lnTo>
                  <a:lnTo>
                    <a:pt x="974" y="7148"/>
                  </a:lnTo>
                  <a:lnTo>
                    <a:pt x="943" y="7199"/>
                  </a:lnTo>
                  <a:lnTo>
                    <a:pt x="926" y="7230"/>
                  </a:lnTo>
                  <a:lnTo>
                    <a:pt x="923" y="7242"/>
                  </a:lnTo>
                  <a:lnTo>
                    <a:pt x="917" y="7264"/>
                  </a:lnTo>
                  <a:lnTo>
                    <a:pt x="909" y="7294"/>
                  </a:lnTo>
                  <a:lnTo>
                    <a:pt x="902" y="7328"/>
                  </a:lnTo>
                  <a:lnTo>
                    <a:pt x="894" y="7363"/>
                  </a:lnTo>
                  <a:lnTo>
                    <a:pt x="888" y="7392"/>
                  </a:lnTo>
                  <a:lnTo>
                    <a:pt x="884" y="7414"/>
                  </a:lnTo>
                  <a:lnTo>
                    <a:pt x="881" y="7426"/>
                  </a:lnTo>
                  <a:lnTo>
                    <a:pt x="881" y="7436"/>
                  </a:lnTo>
                  <a:lnTo>
                    <a:pt x="883" y="7461"/>
                  </a:lnTo>
                  <a:lnTo>
                    <a:pt x="886" y="7482"/>
                  </a:lnTo>
                  <a:lnTo>
                    <a:pt x="887" y="7491"/>
                  </a:lnTo>
                  <a:lnTo>
                    <a:pt x="891" y="7499"/>
                  </a:lnTo>
                  <a:lnTo>
                    <a:pt x="893" y="7507"/>
                  </a:lnTo>
                  <a:lnTo>
                    <a:pt x="896" y="7514"/>
                  </a:lnTo>
                  <a:lnTo>
                    <a:pt x="900" y="7519"/>
                  </a:lnTo>
                  <a:lnTo>
                    <a:pt x="903" y="7525"/>
                  </a:lnTo>
                  <a:lnTo>
                    <a:pt x="908" y="7530"/>
                  </a:lnTo>
                  <a:lnTo>
                    <a:pt x="912" y="7533"/>
                  </a:lnTo>
                  <a:lnTo>
                    <a:pt x="921" y="7540"/>
                  </a:lnTo>
                  <a:lnTo>
                    <a:pt x="933" y="7544"/>
                  </a:lnTo>
                  <a:lnTo>
                    <a:pt x="943" y="7548"/>
                  </a:lnTo>
                  <a:lnTo>
                    <a:pt x="956" y="7551"/>
                  </a:lnTo>
                  <a:lnTo>
                    <a:pt x="967" y="7552"/>
                  </a:lnTo>
                  <a:lnTo>
                    <a:pt x="980" y="7555"/>
                  </a:lnTo>
                  <a:lnTo>
                    <a:pt x="991" y="7557"/>
                  </a:lnTo>
                  <a:lnTo>
                    <a:pt x="1004" y="7560"/>
                  </a:lnTo>
                  <a:lnTo>
                    <a:pt x="1015" y="7564"/>
                  </a:lnTo>
                  <a:lnTo>
                    <a:pt x="1025" y="7570"/>
                  </a:lnTo>
                  <a:lnTo>
                    <a:pt x="1248" y="7570"/>
                  </a:lnTo>
                  <a:lnTo>
                    <a:pt x="1300" y="7541"/>
                  </a:lnTo>
                  <a:lnTo>
                    <a:pt x="1338" y="7523"/>
                  </a:lnTo>
                  <a:lnTo>
                    <a:pt x="1352" y="7515"/>
                  </a:lnTo>
                  <a:lnTo>
                    <a:pt x="1364" y="7508"/>
                  </a:lnTo>
                  <a:lnTo>
                    <a:pt x="1373" y="7501"/>
                  </a:lnTo>
                  <a:lnTo>
                    <a:pt x="1380" y="7493"/>
                  </a:lnTo>
                  <a:lnTo>
                    <a:pt x="1383" y="7490"/>
                  </a:lnTo>
                  <a:lnTo>
                    <a:pt x="1386" y="7484"/>
                  </a:lnTo>
                  <a:lnTo>
                    <a:pt x="1387" y="7479"/>
                  </a:lnTo>
                  <a:lnTo>
                    <a:pt x="1389" y="7472"/>
                  </a:lnTo>
                  <a:lnTo>
                    <a:pt x="1391" y="7459"/>
                  </a:lnTo>
                  <a:lnTo>
                    <a:pt x="1392" y="7442"/>
                  </a:lnTo>
                  <a:lnTo>
                    <a:pt x="1392" y="7392"/>
                  </a:lnTo>
                  <a:lnTo>
                    <a:pt x="1392" y="7323"/>
                  </a:lnTo>
                  <a:lnTo>
                    <a:pt x="1394" y="7311"/>
                  </a:lnTo>
                  <a:lnTo>
                    <a:pt x="1396" y="7301"/>
                  </a:lnTo>
                  <a:lnTo>
                    <a:pt x="1399" y="7291"/>
                  </a:lnTo>
                  <a:lnTo>
                    <a:pt x="1404" y="7282"/>
                  </a:lnTo>
                  <a:lnTo>
                    <a:pt x="1415" y="7263"/>
                  </a:lnTo>
                  <a:lnTo>
                    <a:pt x="1429" y="7246"/>
                  </a:lnTo>
                  <a:lnTo>
                    <a:pt x="1442" y="7228"/>
                  </a:lnTo>
                  <a:lnTo>
                    <a:pt x="1453" y="7210"/>
                  </a:lnTo>
                  <a:lnTo>
                    <a:pt x="1458" y="7200"/>
                  </a:lnTo>
                  <a:lnTo>
                    <a:pt x="1460" y="7190"/>
                  </a:lnTo>
                  <a:lnTo>
                    <a:pt x="1461" y="7180"/>
                  </a:lnTo>
                  <a:lnTo>
                    <a:pt x="1461" y="7168"/>
                  </a:lnTo>
                  <a:lnTo>
                    <a:pt x="1447" y="7055"/>
                  </a:lnTo>
                  <a:lnTo>
                    <a:pt x="1461" y="7036"/>
                  </a:lnTo>
                  <a:lnTo>
                    <a:pt x="1474" y="7014"/>
                  </a:lnTo>
                  <a:lnTo>
                    <a:pt x="1485" y="6990"/>
                  </a:lnTo>
                  <a:lnTo>
                    <a:pt x="1495" y="6965"/>
                  </a:lnTo>
                  <a:lnTo>
                    <a:pt x="1499" y="6952"/>
                  </a:lnTo>
                  <a:lnTo>
                    <a:pt x="1503" y="6939"/>
                  </a:lnTo>
                  <a:lnTo>
                    <a:pt x="1507" y="6925"/>
                  </a:lnTo>
                  <a:lnTo>
                    <a:pt x="1509" y="6911"/>
                  </a:lnTo>
                  <a:lnTo>
                    <a:pt x="1511" y="6896"/>
                  </a:lnTo>
                  <a:lnTo>
                    <a:pt x="1513" y="6882"/>
                  </a:lnTo>
                  <a:lnTo>
                    <a:pt x="1514" y="6866"/>
                  </a:lnTo>
                  <a:lnTo>
                    <a:pt x="1515" y="6850"/>
                  </a:lnTo>
                  <a:lnTo>
                    <a:pt x="1515" y="6777"/>
                  </a:lnTo>
                  <a:lnTo>
                    <a:pt x="1514" y="6768"/>
                  </a:lnTo>
                  <a:lnTo>
                    <a:pt x="1513" y="6759"/>
                  </a:lnTo>
                  <a:lnTo>
                    <a:pt x="1511" y="6750"/>
                  </a:lnTo>
                  <a:lnTo>
                    <a:pt x="1509" y="6741"/>
                  </a:lnTo>
                  <a:lnTo>
                    <a:pt x="1503" y="6721"/>
                  </a:lnTo>
                  <a:lnTo>
                    <a:pt x="1495" y="6702"/>
                  </a:lnTo>
                  <a:lnTo>
                    <a:pt x="1477" y="6662"/>
                  </a:lnTo>
                  <a:lnTo>
                    <a:pt x="1455" y="6621"/>
                  </a:lnTo>
                  <a:lnTo>
                    <a:pt x="1445" y="6601"/>
                  </a:lnTo>
                  <a:lnTo>
                    <a:pt x="1435" y="6581"/>
                  </a:lnTo>
                  <a:lnTo>
                    <a:pt x="1426" y="6561"/>
                  </a:lnTo>
                  <a:lnTo>
                    <a:pt x="1419" y="6542"/>
                  </a:lnTo>
                  <a:lnTo>
                    <a:pt x="1413" y="6523"/>
                  </a:lnTo>
                  <a:lnTo>
                    <a:pt x="1410" y="6504"/>
                  </a:lnTo>
                  <a:lnTo>
                    <a:pt x="1408" y="6495"/>
                  </a:lnTo>
                  <a:lnTo>
                    <a:pt x="1408" y="6487"/>
                  </a:lnTo>
                  <a:lnTo>
                    <a:pt x="1408" y="6478"/>
                  </a:lnTo>
                  <a:lnTo>
                    <a:pt x="1410" y="6470"/>
                  </a:lnTo>
                  <a:lnTo>
                    <a:pt x="1437" y="6201"/>
                  </a:lnTo>
                  <a:lnTo>
                    <a:pt x="1437" y="6181"/>
                  </a:lnTo>
                  <a:lnTo>
                    <a:pt x="1436" y="6172"/>
                  </a:lnTo>
                  <a:lnTo>
                    <a:pt x="1435" y="6163"/>
                  </a:lnTo>
                  <a:lnTo>
                    <a:pt x="1434" y="6156"/>
                  </a:lnTo>
                  <a:lnTo>
                    <a:pt x="1431" y="6150"/>
                  </a:lnTo>
                  <a:lnTo>
                    <a:pt x="1426" y="6140"/>
                  </a:lnTo>
                  <a:lnTo>
                    <a:pt x="1420" y="6132"/>
                  </a:lnTo>
                  <a:lnTo>
                    <a:pt x="1414" y="6125"/>
                  </a:lnTo>
                  <a:lnTo>
                    <a:pt x="1408" y="6118"/>
                  </a:lnTo>
                  <a:lnTo>
                    <a:pt x="1406" y="6115"/>
                  </a:lnTo>
                  <a:lnTo>
                    <a:pt x="1405" y="6110"/>
                  </a:lnTo>
                  <a:lnTo>
                    <a:pt x="1404" y="6104"/>
                  </a:lnTo>
                  <a:lnTo>
                    <a:pt x="1404" y="6099"/>
                  </a:lnTo>
                  <a:lnTo>
                    <a:pt x="1404" y="6078"/>
                  </a:lnTo>
                  <a:lnTo>
                    <a:pt x="1404" y="6057"/>
                  </a:lnTo>
                  <a:lnTo>
                    <a:pt x="1405" y="6038"/>
                  </a:lnTo>
                  <a:lnTo>
                    <a:pt x="1406" y="6017"/>
                  </a:lnTo>
                  <a:lnTo>
                    <a:pt x="1408" y="5998"/>
                  </a:lnTo>
                  <a:lnTo>
                    <a:pt x="1413" y="5960"/>
                  </a:lnTo>
                  <a:lnTo>
                    <a:pt x="1421" y="5924"/>
                  </a:lnTo>
                  <a:lnTo>
                    <a:pt x="1429" y="5888"/>
                  </a:lnTo>
                  <a:lnTo>
                    <a:pt x="1438" y="5854"/>
                  </a:lnTo>
                  <a:lnTo>
                    <a:pt x="1448" y="5820"/>
                  </a:lnTo>
                  <a:lnTo>
                    <a:pt x="1459" y="5788"/>
                  </a:lnTo>
                  <a:lnTo>
                    <a:pt x="1479" y="5726"/>
                  </a:lnTo>
                  <a:lnTo>
                    <a:pt x="1496" y="5668"/>
                  </a:lnTo>
                  <a:lnTo>
                    <a:pt x="1504" y="5640"/>
                  </a:lnTo>
                  <a:lnTo>
                    <a:pt x="1509" y="5614"/>
                  </a:lnTo>
                  <a:lnTo>
                    <a:pt x="1513" y="5589"/>
                  </a:lnTo>
                  <a:lnTo>
                    <a:pt x="1515" y="5564"/>
                  </a:lnTo>
                  <a:lnTo>
                    <a:pt x="1513" y="5504"/>
                  </a:lnTo>
                  <a:lnTo>
                    <a:pt x="1510" y="5428"/>
                  </a:lnTo>
                  <a:lnTo>
                    <a:pt x="1506" y="5340"/>
                  </a:lnTo>
                  <a:lnTo>
                    <a:pt x="1501" y="5247"/>
                  </a:lnTo>
                  <a:lnTo>
                    <a:pt x="1499" y="5158"/>
                  </a:lnTo>
                  <a:lnTo>
                    <a:pt x="1496" y="5079"/>
                  </a:lnTo>
                  <a:lnTo>
                    <a:pt x="1498" y="5045"/>
                  </a:lnTo>
                  <a:lnTo>
                    <a:pt x="1499" y="5016"/>
                  </a:lnTo>
                  <a:lnTo>
                    <a:pt x="1500" y="4993"/>
                  </a:lnTo>
                  <a:lnTo>
                    <a:pt x="1503" y="4977"/>
                  </a:lnTo>
                  <a:lnTo>
                    <a:pt x="1508" y="4958"/>
                  </a:lnTo>
                  <a:lnTo>
                    <a:pt x="1513" y="4932"/>
                  </a:lnTo>
                  <a:lnTo>
                    <a:pt x="1517" y="4902"/>
                  </a:lnTo>
                  <a:lnTo>
                    <a:pt x="1522" y="4868"/>
                  </a:lnTo>
                  <a:lnTo>
                    <a:pt x="1530" y="4789"/>
                  </a:lnTo>
                  <a:lnTo>
                    <a:pt x="1537" y="4704"/>
                  </a:lnTo>
                  <a:lnTo>
                    <a:pt x="1543" y="4617"/>
                  </a:lnTo>
                  <a:lnTo>
                    <a:pt x="1549" y="4536"/>
                  </a:lnTo>
                  <a:lnTo>
                    <a:pt x="1555" y="4465"/>
                  </a:lnTo>
                  <a:lnTo>
                    <a:pt x="1558" y="4412"/>
                  </a:lnTo>
                  <a:lnTo>
                    <a:pt x="1563" y="4420"/>
                  </a:lnTo>
                  <a:lnTo>
                    <a:pt x="1569" y="4430"/>
                  </a:lnTo>
                  <a:lnTo>
                    <a:pt x="1573" y="4442"/>
                  </a:lnTo>
                  <a:lnTo>
                    <a:pt x="1578" y="4458"/>
                  </a:lnTo>
                  <a:lnTo>
                    <a:pt x="1587" y="4495"/>
                  </a:lnTo>
                  <a:lnTo>
                    <a:pt x="1595" y="4541"/>
                  </a:lnTo>
                  <a:lnTo>
                    <a:pt x="1604" y="4592"/>
                  </a:lnTo>
                  <a:lnTo>
                    <a:pt x="1612" y="4648"/>
                  </a:lnTo>
                  <a:lnTo>
                    <a:pt x="1620" y="4709"/>
                  </a:lnTo>
                  <a:lnTo>
                    <a:pt x="1627" y="4771"/>
                  </a:lnTo>
                  <a:lnTo>
                    <a:pt x="1634" y="4835"/>
                  </a:lnTo>
                  <a:lnTo>
                    <a:pt x="1641" y="4897"/>
                  </a:lnTo>
                  <a:lnTo>
                    <a:pt x="1645" y="4958"/>
                  </a:lnTo>
                  <a:lnTo>
                    <a:pt x="1650" y="5016"/>
                  </a:lnTo>
                  <a:lnTo>
                    <a:pt x="1653" y="5071"/>
                  </a:lnTo>
                  <a:lnTo>
                    <a:pt x="1657" y="5119"/>
                  </a:lnTo>
                  <a:lnTo>
                    <a:pt x="1658" y="5160"/>
                  </a:lnTo>
                  <a:lnTo>
                    <a:pt x="1659" y="5193"/>
                  </a:lnTo>
                  <a:lnTo>
                    <a:pt x="1659" y="5252"/>
                  </a:lnTo>
                  <a:lnTo>
                    <a:pt x="1661" y="5305"/>
                  </a:lnTo>
                  <a:lnTo>
                    <a:pt x="1665" y="5356"/>
                  </a:lnTo>
                  <a:lnTo>
                    <a:pt x="1669" y="5405"/>
                  </a:lnTo>
                  <a:lnTo>
                    <a:pt x="1674" y="5452"/>
                  </a:lnTo>
                  <a:lnTo>
                    <a:pt x="1681" y="5500"/>
                  </a:lnTo>
                  <a:lnTo>
                    <a:pt x="1690" y="5548"/>
                  </a:lnTo>
                  <a:lnTo>
                    <a:pt x="1699" y="5599"/>
                  </a:lnTo>
                  <a:lnTo>
                    <a:pt x="1705" y="5632"/>
                  </a:lnTo>
                  <a:lnTo>
                    <a:pt x="1708" y="5663"/>
                  </a:lnTo>
                  <a:lnTo>
                    <a:pt x="1710" y="5689"/>
                  </a:lnTo>
                  <a:lnTo>
                    <a:pt x="1711" y="5715"/>
                  </a:lnTo>
                  <a:lnTo>
                    <a:pt x="1713" y="5758"/>
                  </a:lnTo>
                  <a:lnTo>
                    <a:pt x="1713" y="5797"/>
                  </a:lnTo>
                  <a:lnTo>
                    <a:pt x="1714" y="5815"/>
                  </a:lnTo>
                  <a:lnTo>
                    <a:pt x="1717" y="5833"/>
                  </a:lnTo>
                  <a:lnTo>
                    <a:pt x="1721" y="5852"/>
                  </a:lnTo>
                  <a:lnTo>
                    <a:pt x="1727" y="5871"/>
                  </a:lnTo>
                  <a:lnTo>
                    <a:pt x="1737" y="5892"/>
                  </a:lnTo>
                  <a:lnTo>
                    <a:pt x="1748" y="5915"/>
                  </a:lnTo>
                  <a:lnTo>
                    <a:pt x="1763" y="5939"/>
                  </a:lnTo>
                  <a:lnTo>
                    <a:pt x="1781" y="5965"/>
                  </a:lnTo>
                  <a:lnTo>
                    <a:pt x="1780" y="5989"/>
                  </a:lnTo>
                  <a:lnTo>
                    <a:pt x="1780" y="6014"/>
                  </a:lnTo>
                  <a:lnTo>
                    <a:pt x="1780" y="6038"/>
                  </a:lnTo>
                  <a:lnTo>
                    <a:pt x="1780" y="6062"/>
                  </a:lnTo>
                  <a:lnTo>
                    <a:pt x="1781" y="6086"/>
                  </a:lnTo>
                  <a:lnTo>
                    <a:pt x="1782" y="6109"/>
                  </a:lnTo>
                  <a:lnTo>
                    <a:pt x="1785" y="6132"/>
                  </a:lnTo>
                  <a:lnTo>
                    <a:pt x="1788" y="6155"/>
                  </a:lnTo>
                  <a:lnTo>
                    <a:pt x="1789" y="6164"/>
                  </a:lnTo>
                  <a:lnTo>
                    <a:pt x="1789" y="6173"/>
                  </a:lnTo>
                  <a:lnTo>
                    <a:pt x="1789" y="6182"/>
                  </a:lnTo>
                  <a:lnTo>
                    <a:pt x="1787" y="6191"/>
                  </a:lnTo>
                  <a:lnTo>
                    <a:pt x="1782" y="6209"/>
                  </a:lnTo>
                  <a:lnTo>
                    <a:pt x="1777" y="6228"/>
                  </a:lnTo>
                  <a:lnTo>
                    <a:pt x="1770" y="6248"/>
                  </a:lnTo>
                  <a:lnTo>
                    <a:pt x="1764" y="6271"/>
                  </a:lnTo>
                  <a:lnTo>
                    <a:pt x="1762" y="6283"/>
                  </a:lnTo>
                  <a:lnTo>
                    <a:pt x="1759" y="6296"/>
                  </a:lnTo>
                  <a:lnTo>
                    <a:pt x="1758" y="6310"/>
                  </a:lnTo>
                  <a:lnTo>
                    <a:pt x="1758" y="6325"/>
                  </a:lnTo>
                  <a:lnTo>
                    <a:pt x="1758" y="6353"/>
                  </a:lnTo>
                  <a:lnTo>
                    <a:pt x="1757" y="6381"/>
                  </a:lnTo>
                  <a:lnTo>
                    <a:pt x="1755" y="6406"/>
                  </a:lnTo>
                  <a:lnTo>
                    <a:pt x="1753" y="6431"/>
                  </a:lnTo>
                  <a:lnTo>
                    <a:pt x="1748" y="6478"/>
                  </a:lnTo>
                  <a:lnTo>
                    <a:pt x="1741" y="6523"/>
                  </a:lnTo>
                  <a:lnTo>
                    <a:pt x="1735" y="6565"/>
                  </a:lnTo>
                  <a:lnTo>
                    <a:pt x="1731" y="6607"/>
                  </a:lnTo>
                  <a:lnTo>
                    <a:pt x="1729" y="6629"/>
                  </a:lnTo>
                  <a:lnTo>
                    <a:pt x="1726" y="6651"/>
                  </a:lnTo>
                  <a:lnTo>
                    <a:pt x="1725" y="6672"/>
                  </a:lnTo>
                  <a:lnTo>
                    <a:pt x="1725" y="6695"/>
                  </a:lnTo>
                  <a:lnTo>
                    <a:pt x="1724" y="6798"/>
                  </a:lnTo>
                  <a:lnTo>
                    <a:pt x="1772" y="7095"/>
                  </a:lnTo>
                  <a:lnTo>
                    <a:pt x="1758" y="7096"/>
                  </a:lnTo>
                  <a:lnTo>
                    <a:pt x="1758" y="7148"/>
                  </a:lnTo>
                  <a:lnTo>
                    <a:pt x="1759" y="7159"/>
                  </a:lnTo>
                  <a:lnTo>
                    <a:pt x="1763" y="7170"/>
                  </a:lnTo>
                  <a:lnTo>
                    <a:pt x="1767" y="7181"/>
                  </a:lnTo>
                  <a:lnTo>
                    <a:pt x="1774" y="7191"/>
                  </a:lnTo>
                  <a:lnTo>
                    <a:pt x="1783" y="7203"/>
                  </a:lnTo>
                  <a:lnTo>
                    <a:pt x="1793" y="7213"/>
                  </a:lnTo>
                  <a:lnTo>
                    <a:pt x="1803" y="7222"/>
                  </a:lnTo>
                  <a:lnTo>
                    <a:pt x="1814" y="7231"/>
                  </a:lnTo>
                  <a:lnTo>
                    <a:pt x="1827" y="7240"/>
                  </a:lnTo>
                  <a:lnTo>
                    <a:pt x="1840" y="7247"/>
                  </a:lnTo>
                  <a:lnTo>
                    <a:pt x="1852" y="7254"/>
                  </a:lnTo>
                  <a:lnTo>
                    <a:pt x="1866" y="7260"/>
                  </a:lnTo>
                  <a:lnTo>
                    <a:pt x="1878" y="7266"/>
                  </a:lnTo>
                  <a:lnTo>
                    <a:pt x="1891" y="7269"/>
                  </a:lnTo>
                  <a:lnTo>
                    <a:pt x="1902" y="7270"/>
                  </a:lnTo>
                  <a:lnTo>
                    <a:pt x="1914" y="7271"/>
                  </a:lnTo>
                  <a:lnTo>
                    <a:pt x="1980" y="7271"/>
                  </a:lnTo>
                  <a:lnTo>
                    <a:pt x="1985" y="7288"/>
                  </a:lnTo>
                  <a:lnTo>
                    <a:pt x="1987" y="7304"/>
                  </a:lnTo>
                  <a:lnTo>
                    <a:pt x="1988" y="7318"/>
                  </a:lnTo>
                  <a:lnTo>
                    <a:pt x="1989" y="7332"/>
                  </a:lnTo>
                  <a:lnTo>
                    <a:pt x="1990" y="7355"/>
                  </a:lnTo>
                  <a:lnTo>
                    <a:pt x="1992" y="7375"/>
                  </a:lnTo>
                  <a:lnTo>
                    <a:pt x="1994" y="7384"/>
                  </a:lnTo>
                  <a:lnTo>
                    <a:pt x="1996" y="7394"/>
                  </a:lnTo>
                  <a:lnTo>
                    <a:pt x="2001" y="7402"/>
                  </a:lnTo>
                  <a:lnTo>
                    <a:pt x="2005" y="7411"/>
                  </a:lnTo>
                  <a:lnTo>
                    <a:pt x="2012" y="7419"/>
                  </a:lnTo>
                  <a:lnTo>
                    <a:pt x="2021" y="7428"/>
                  </a:lnTo>
                  <a:lnTo>
                    <a:pt x="2033" y="7437"/>
                  </a:lnTo>
                  <a:lnTo>
                    <a:pt x="2046" y="7446"/>
                  </a:lnTo>
                  <a:lnTo>
                    <a:pt x="2066" y="7459"/>
                  </a:lnTo>
                  <a:lnTo>
                    <a:pt x="2086" y="7469"/>
                  </a:lnTo>
                  <a:lnTo>
                    <a:pt x="2109" y="7479"/>
                  </a:lnTo>
                  <a:lnTo>
                    <a:pt x="2134" y="7490"/>
                  </a:lnTo>
                  <a:lnTo>
                    <a:pt x="2160" y="7496"/>
                  </a:lnTo>
                  <a:lnTo>
                    <a:pt x="2187" y="7503"/>
                  </a:lnTo>
                  <a:lnTo>
                    <a:pt x="2202" y="7506"/>
                  </a:lnTo>
                  <a:lnTo>
                    <a:pt x="2217" y="7507"/>
                  </a:lnTo>
                  <a:lnTo>
                    <a:pt x="2232" y="7508"/>
                  </a:lnTo>
                  <a:lnTo>
                    <a:pt x="2247" y="7508"/>
                  </a:lnTo>
                  <a:lnTo>
                    <a:pt x="2284" y="7508"/>
                  </a:lnTo>
                  <a:lnTo>
                    <a:pt x="2331" y="7507"/>
                  </a:lnTo>
                  <a:lnTo>
                    <a:pt x="2357" y="7504"/>
                  </a:lnTo>
                  <a:lnTo>
                    <a:pt x="2383" y="7503"/>
                  </a:lnTo>
                  <a:lnTo>
                    <a:pt x="2409" y="7500"/>
                  </a:lnTo>
                  <a:lnTo>
                    <a:pt x="2434" y="7498"/>
                  </a:lnTo>
                  <a:lnTo>
                    <a:pt x="2459" y="7493"/>
                  </a:lnTo>
                  <a:lnTo>
                    <a:pt x="2482" y="7488"/>
                  </a:lnTo>
                  <a:lnTo>
                    <a:pt x="2503" y="7483"/>
                  </a:lnTo>
                  <a:lnTo>
                    <a:pt x="2521" y="7476"/>
                  </a:lnTo>
                  <a:lnTo>
                    <a:pt x="2529" y="7471"/>
                  </a:lnTo>
                  <a:lnTo>
                    <a:pt x="2536" y="7468"/>
                  </a:lnTo>
                  <a:lnTo>
                    <a:pt x="2543" y="7463"/>
                  </a:lnTo>
                  <a:lnTo>
                    <a:pt x="2548" y="7459"/>
                  </a:lnTo>
                  <a:lnTo>
                    <a:pt x="2552" y="7453"/>
                  </a:lnTo>
                  <a:lnTo>
                    <a:pt x="2555" y="7447"/>
                  </a:lnTo>
                  <a:lnTo>
                    <a:pt x="2558" y="7442"/>
                  </a:lnTo>
                  <a:lnTo>
                    <a:pt x="2558" y="7436"/>
                  </a:lnTo>
                  <a:lnTo>
                    <a:pt x="2558" y="7426"/>
                  </a:lnTo>
                  <a:lnTo>
                    <a:pt x="2558" y="7412"/>
                  </a:lnTo>
                  <a:lnTo>
                    <a:pt x="2555" y="7398"/>
                  </a:lnTo>
                  <a:lnTo>
                    <a:pt x="2553" y="7383"/>
                  </a:lnTo>
                  <a:lnTo>
                    <a:pt x="2550" y="7370"/>
                  </a:lnTo>
                  <a:lnTo>
                    <a:pt x="2545" y="7356"/>
                  </a:lnTo>
                  <a:lnTo>
                    <a:pt x="2540" y="7342"/>
                  </a:lnTo>
                  <a:lnTo>
                    <a:pt x="2535" y="7328"/>
                  </a:lnTo>
                  <a:lnTo>
                    <a:pt x="2528" y="7314"/>
                  </a:lnTo>
                  <a:lnTo>
                    <a:pt x="2513" y="7286"/>
                  </a:lnTo>
                  <a:lnTo>
                    <a:pt x="2495" y="7259"/>
                  </a:lnTo>
                  <a:lnTo>
                    <a:pt x="2476" y="7232"/>
                  </a:lnTo>
                  <a:lnTo>
                    <a:pt x="2456" y="7205"/>
                  </a:lnTo>
                  <a:lnTo>
                    <a:pt x="2413" y="7155"/>
                  </a:lnTo>
                  <a:lnTo>
                    <a:pt x="2371" y="7107"/>
                  </a:lnTo>
                  <a:lnTo>
                    <a:pt x="2352" y="7085"/>
                  </a:lnTo>
                  <a:lnTo>
                    <a:pt x="2333" y="7063"/>
                  </a:lnTo>
                  <a:lnTo>
                    <a:pt x="2316" y="7043"/>
                  </a:lnTo>
                  <a:lnTo>
                    <a:pt x="2303" y="7024"/>
                  </a:lnTo>
                  <a:lnTo>
                    <a:pt x="2312" y="6992"/>
                  </a:lnTo>
                  <a:lnTo>
                    <a:pt x="2323" y="6952"/>
                  </a:lnTo>
                  <a:lnTo>
                    <a:pt x="2338" y="6908"/>
                  </a:lnTo>
                  <a:lnTo>
                    <a:pt x="2353" y="6862"/>
                  </a:lnTo>
                  <a:lnTo>
                    <a:pt x="2367" y="6816"/>
                  </a:lnTo>
                  <a:lnTo>
                    <a:pt x="2378" y="6775"/>
                  </a:lnTo>
                  <a:lnTo>
                    <a:pt x="2384" y="6757"/>
                  </a:lnTo>
                  <a:lnTo>
                    <a:pt x="2387" y="6741"/>
                  </a:lnTo>
                  <a:lnTo>
                    <a:pt x="2389" y="6727"/>
                  </a:lnTo>
                  <a:lnTo>
                    <a:pt x="2392" y="6716"/>
                  </a:lnTo>
                  <a:lnTo>
                    <a:pt x="2394" y="6663"/>
                  </a:lnTo>
                  <a:lnTo>
                    <a:pt x="2396" y="6613"/>
                  </a:lnTo>
                  <a:lnTo>
                    <a:pt x="2396" y="6566"/>
                  </a:lnTo>
                  <a:lnTo>
                    <a:pt x="2397" y="6519"/>
                  </a:lnTo>
                  <a:lnTo>
                    <a:pt x="2399" y="6473"/>
                  </a:lnTo>
                  <a:lnTo>
                    <a:pt x="2400" y="6428"/>
                  </a:lnTo>
                  <a:lnTo>
                    <a:pt x="2402" y="6405"/>
                  </a:lnTo>
                  <a:lnTo>
                    <a:pt x="2404" y="6381"/>
                  </a:lnTo>
                  <a:lnTo>
                    <a:pt x="2408" y="6357"/>
                  </a:lnTo>
                  <a:lnTo>
                    <a:pt x="2411" y="6333"/>
                  </a:lnTo>
                  <a:lnTo>
                    <a:pt x="2416" y="6300"/>
                  </a:lnTo>
                  <a:lnTo>
                    <a:pt x="2420" y="6262"/>
                  </a:lnTo>
                  <a:lnTo>
                    <a:pt x="2425" y="6219"/>
                  </a:lnTo>
                  <a:lnTo>
                    <a:pt x="2428" y="6171"/>
                  </a:lnTo>
                  <a:lnTo>
                    <a:pt x="2434" y="6068"/>
                  </a:lnTo>
                  <a:lnTo>
                    <a:pt x="2440" y="5957"/>
                  </a:lnTo>
                  <a:lnTo>
                    <a:pt x="2443" y="5847"/>
                  </a:lnTo>
                  <a:lnTo>
                    <a:pt x="2445" y="5742"/>
                  </a:lnTo>
                  <a:lnTo>
                    <a:pt x="2447" y="5649"/>
                  </a:lnTo>
                  <a:lnTo>
                    <a:pt x="2447" y="5574"/>
                  </a:lnTo>
                  <a:lnTo>
                    <a:pt x="2445" y="5477"/>
                  </a:lnTo>
                  <a:lnTo>
                    <a:pt x="2445" y="5377"/>
                  </a:lnTo>
                  <a:lnTo>
                    <a:pt x="2444" y="5277"/>
                  </a:lnTo>
                  <a:lnTo>
                    <a:pt x="2444" y="5177"/>
                  </a:lnTo>
                  <a:lnTo>
                    <a:pt x="2445" y="5078"/>
                  </a:lnTo>
                  <a:lnTo>
                    <a:pt x="2448" y="4980"/>
                  </a:lnTo>
                  <a:lnTo>
                    <a:pt x="2451" y="4885"/>
                  </a:lnTo>
                  <a:lnTo>
                    <a:pt x="2458" y="4792"/>
                  </a:lnTo>
                  <a:lnTo>
                    <a:pt x="2459" y="4771"/>
                  </a:lnTo>
                  <a:lnTo>
                    <a:pt x="2460" y="4748"/>
                  </a:lnTo>
                  <a:lnTo>
                    <a:pt x="2460" y="4724"/>
                  </a:lnTo>
                  <a:lnTo>
                    <a:pt x="2459" y="4698"/>
                  </a:lnTo>
                  <a:lnTo>
                    <a:pt x="2458" y="4647"/>
                  </a:lnTo>
                  <a:lnTo>
                    <a:pt x="2456" y="4596"/>
                  </a:lnTo>
                  <a:lnTo>
                    <a:pt x="2455" y="4543"/>
                  </a:lnTo>
                  <a:lnTo>
                    <a:pt x="2455" y="4494"/>
                  </a:lnTo>
                  <a:lnTo>
                    <a:pt x="2455" y="4470"/>
                  </a:lnTo>
                  <a:lnTo>
                    <a:pt x="2457" y="4447"/>
                  </a:lnTo>
                  <a:lnTo>
                    <a:pt x="2459" y="4425"/>
                  </a:lnTo>
                  <a:lnTo>
                    <a:pt x="2463" y="4406"/>
                  </a:lnTo>
                  <a:lnTo>
                    <a:pt x="2465" y="4386"/>
                  </a:lnTo>
                  <a:lnTo>
                    <a:pt x="2468" y="4367"/>
                  </a:lnTo>
                  <a:lnTo>
                    <a:pt x="2471" y="4344"/>
                  </a:lnTo>
                  <a:lnTo>
                    <a:pt x="2473" y="4321"/>
                  </a:lnTo>
                  <a:lnTo>
                    <a:pt x="2474" y="4297"/>
                  </a:lnTo>
                  <a:lnTo>
                    <a:pt x="2476" y="4271"/>
                  </a:lnTo>
                  <a:lnTo>
                    <a:pt x="2478" y="4245"/>
                  </a:lnTo>
                  <a:lnTo>
                    <a:pt x="2478" y="4218"/>
                  </a:lnTo>
                  <a:lnTo>
                    <a:pt x="2522" y="4221"/>
                  </a:lnTo>
                  <a:lnTo>
                    <a:pt x="2530" y="4220"/>
                  </a:lnTo>
                  <a:lnTo>
                    <a:pt x="2540" y="4217"/>
                  </a:lnTo>
                  <a:lnTo>
                    <a:pt x="2552" y="4214"/>
                  </a:lnTo>
                  <a:lnTo>
                    <a:pt x="2564" y="4208"/>
                  </a:lnTo>
                  <a:lnTo>
                    <a:pt x="2593" y="4194"/>
                  </a:lnTo>
                  <a:lnTo>
                    <a:pt x="2623" y="4178"/>
                  </a:lnTo>
                  <a:lnTo>
                    <a:pt x="2650" y="4160"/>
                  </a:lnTo>
                  <a:lnTo>
                    <a:pt x="2675" y="4142"/>
                  </a:lnTo>
                  <a:lnTo>
                    <a:pt x="2684" y="4134"/>
                  </a:lnTo>
                  <a:lnTo>
                    <a:pt x="2692" y="4126"/>
                  </a:lnTo>
                  <a:lnTo>
                    <a:pt x="2699" y="4118"/>
                  </a:lnTo>
                  <a:lnTo>
                    <a:pt x="2703" y="4112"/>
                  </a:lnTo>
                  <a:lnTo>
                    <a:pt x="2710" y="4092"/>
                  </a:lnTo>
                  <a:lnTo>
                    <a:pt x="2719" y="4064"/>
                  </a:lnTo>
                  <a:lnTo>
                    <a:pt x="2730" y="4033"/>
                  </a:lnTo>
                  <a:lnTo>
                    <a:pt x="2740" y="3999"/>
                  </a:lnTo>
                  <a:lnTo>
                    <a:pt x="2751" y="3965"/>
                  </a:lnTo>
                  <a:lnTo>
                    <a:pt x="2760" y="3934"/>
                  </a:lnTo>
                  <a:lnTo>
                    <a:pt x="2767" y="3909"/>
                  </a:lnTo>
                  <a:lnTo>
                    <a:pt x="2769" y="3890"/>
                  </a:lnTo>
                  <a:lnTo>
                    <a:pt x="2792" y="3880"/>
                  </a:lnTo>
                  <a:lnTo>
                    <a:pt x="2819" y="3222"/>
                  </a:lnTo>
                  <a:lnTo>
                    <a:pt x="2818" y="3205"/>
                  </a:lnTo>
                  <a:lnTo>
                    <a:pt x="2817" y="3154"/>
                  </a:lnTo>
                  <a:lnTo>
                    <a:pt x="2814" y="3077"/>
                  </a:lnTo>
                  <a:lnTo>
                    <a:pt x="2810" y="2976"/>
                  </a:lnTo>
                  <a:lnTo>
                    <a:pt x="2806" y="2855"/>
                  </a:lnTo>
                  <a:lnTo>
                    <a:pt x="2801" y="2720"/>
                  </a:lnTo>
                  <a:lnTo>
                    <a:pt x="2797" y="2575"/>
                  </a:lnTo>
                  <a:lnTo>
                    <a:pt x="2791" y="2424"/>
                  </a:lnTo>
                  <a:lnTo>
                    <a:pt x="2786" y="2271"/>
                  </a:lnTo>
                  <a:lnTo>
                    <a:pt x="2782" y="2121"/>
                  </a:lnTo>
                  <a:lnTo>
                    <a:pt x="2777" y="1979"/>
                  </a:lnTo>
                  <a:lnTo>
                    <a:pt x="2774" y="1849"/>
                  </a:lnTo>
                  <a:lnTo>
                    <a:pt x="2770" y="1735"/>
                  </a:lnTo>
                  <a:lnTo>
                    <a:pt x="2768" y="1640"/>
                  </a:lnTo>
                  <a:lnTo>
                    <a:pt x="2767" y="1571"/>
                  </a:lnTo>
                  <a:lnTo>
                    <a:pt x="2768" y="1531"/>
                  </a:lnTo>
                  <a:lnTo>
                    <a:pt x="2768" y="1493"/>
                  </a:lnTo>
                  <a:lnTo>
                    <a:pt x="2764" y="1441"/>
                  </a:lnTo>
                  <a:lnTo>
                    <a:pt x="2760" y="1382"/>
                  </a:lnTo>
                  <a:lnTo>
                    <a:pt x="2754" y="1320"/>
                  </a:lnTo>
                  <a:lnTo>
                    <a:pt x="2746" y="1259"/>
                  </a:lnTo>
                  <a:lnTo>
                    <a:pt x="2737" y="1206"/>
                  </a:lnTo>
                  <a:lnTo>
                    <a:pt x="2732" y="1184"/>
                  </a:lnTo>
                  <a:lnTo>
                    <a:pt x="2728" y="1165"/>
                  </a:lnTo>
                  <a:lnTo>
                    <a:pt x="2722" y="1150"/>
                  </a:lnTo>
                  <a:lnTo>
                    <a:pt x="2718" y="1138"/>
                  </a:lnTo>
                  <a:lnTo>
                    <a:pt x="2712" y="1130"/>
                  </a:lnTo>
                  <a:lnTo>
                    <a:pt x="2702" y="1119"/>
                  </a:lnTo>
                  <a:lnTo>
                    <a:pt x="2690" y="1106"/>
                  </a:lnTo>
                  <a:lnTo>
                    <a:pt x="2674" y="1091"/>
                  </a:lnTo>
                  <a:lnTo>
                    <a:pt x="2636" y="1057"/>
                  </a:lnTo>
                  <a:lnTo>
                    <a:pt x="2588" y="1018"/>
                  </a:lnTo>
                  <a:lnTo>
                    <a:pt x="2532" y="975"/>
                  </a:lnTo>
                  <a:lnTo>
                    <a:pt x="2471" y="930"/>
                  </a:lnTo>
                  <a:lnTo>
                    <a:pt x="2436" y="906"/>
                  </a:lnTo>
                  <a:lnTo>
                    <a:pt x="2402" y="883"/>
                  </a:lnTo>
                  <a:lnTo>
                    <a:pt x="2367" y="861"/>
                  </a:lnTo>
                  <a:lnTo>
                    <a:pt x="2329" y="838"/>
                  </a:lnTo>
                  <a:lnTo>
                    <a:pt x="2313" y="827"/>
                  </a:lnTo>
                  <a:lnTo>
                    <a:pt x="2296" y="818"/>
                  </a:lnTo>
                  <a:lnTo>
                    <a:pt x="2277" y="809"/>
                  </a:lnTo>
                  <a:lnTo>
                    <a:pt x="2259" y="801"/>
                  </a:lnTo>
                  <a:lnTo>
                    <a:pt x="2221" y="785"/>
                  </a:lnTo>
                  <a:lnTo>
                    <a:pt x="2184" y="771"/>
                  </a:lnTo>
                  <a:lnTo>
                    <a:pt x="2145" y="760"/>
                  </a:lnTo>
                  <a:lnTo>
                    <a:pt x="2106" y="750"/>
                  </a:lnTo>
                  <a:lnTo>
                    <a:pt x="2068" y="741"/>
                  </a:lnTo>
                  <a:lnTo>
                    <a:pt x="2032" y="733"/>
                  </a:lnTo>
                  <a:lnTo>
                    <a:pt x="1996" y="727"/>
                  </a:lnTo>
                  <a:lnTo>
                    <a:pt x="1963" y="721"/>
                  </a:lnTo>
                  <a:lnTo>
                    <a:pt x="1933" y="717"/>
                  </a:lnTo>
                  <a:lnTo>
                    <a:pt x="1906" y="714"/>
                  </a:lnTo>
                  <a:lnTo>
                    <a:pt x="1864" y="710"/>
                  </a:lnTo>
                  <a:lnTo>
                    <a:pt x="1842" y="709"/>
                  </a:lnTo>
                  <a:lnTo>
                    <a:pt x="1862" y="635"/>
                  </a:lnTo>
                  <a:close/>
                  <a:moveTo>
                    <a:pt x="2480" y="4113"/>
                  </a:moveTo>
                  <a:lnTo>
                    <a:pt x="2480" y="4078"/>
                  </a:lnTo>
                  <a:lnTo>
                    <a:pt x="2486" y="4068"/>
                  </a:lnTo>
                  <a:lnTo>
                    <a:pt x="2490" y="4055"/>
                  </a:lnTo>
                  <a:lnTo>
                    <a:pt x="2494" y="4041"/>
                  </a:lnTo>
                  <a:lnTo>
                    <a:pt x="2497" y="4028"/>
                  </a:lnTo>
                  <a:lnTo>
                    <a:pt x="2502" y="3998"/>
                  </a:lnTo>
                  <a:lnTo>
                    <a:pt x="2507" y="3969"/>
                  </a:lnTo>
                  <a:lnTo>
                    <a:pt x="2510" y="3956"/>
                  </a:lnTo>
                  <a:lnTo>
                    <a:pt x="2512" y="3943"/>
                  </a:lnTo>
                  <a:lnTo>
                    <a:pt x="2515" y="3932"/>
                  </a:lnTo>
                  <a:lnTo>
                    <a:pt x="2520" y="3921"/>
                  </a:lnTo>
                  <a:lnTo>
                    <a:pt x="2524" y="3913"/>
                  </a:lnTo>
                  <a:lnTo>
                    <a:pt x="2531" y="3906"/>
                  </a:lnTo>
                  <a:lnTo>
                    <a:pt x="2535" y="3904"/>
                  </a:lnTo>
                  <a:lnTo>
                    <a:pt x="2538" y="3903"/>
                  </a:lnTo>
                  <a:lnTo>
                    <a:pt x="2542" y="3902"/>
                  </a:lnTo>
                  <a:lnTo>
                    <a:pt x="2546" y="3902"/>
                  </a:lnTo>
                  <a:lnTo>
                    <a:pt x="2579" y="3903"/>
                  </a:lnTo>
                  <a:lnTo>
                    <a:pt x="2579" y="3919"/>
                  </a:lnTo>
                  <a:lnTo>
                    <a:pt x="2580" y="3929"/>
                  </a:lnTo>
                  <a:lnTo>
                    <a:pt x="2582" y="3937"/>
                  </a:lnTo>
                  <a:lnTo>
                    <a:pt x="2584" y="3943"/>
                  </a:lnTo>
                  <a:lnTo>
                    <a:pt x="2585" y="3949"/>
                  </a:lnTo>
                  <a:lnTo>
                    <a:pt x="2587" y="3956"/>
                  </a:lnTo>
                  <a:lnTo>
                    <a:pt x="2587" y="3964"/>
                  </a:lnTo>
                  <a:lnTo>
                    <a:pt x="2587" y="3976"/>
                  </a:lnTo>
                  <a:lnTo>
                    <a:pt x="2586" y="3988"/>
                  </a:lnTo>
                  <a:lnTo>
                    <a:pt x="2585" y="3996"/>
                  </a:lnTo>
                  <a:lnTo>
                    <a:pt x="2583" y="4002"/>
                  </a:lnTo>
                  <a:lnTo>
                    <a:pt x="2580" y="4008"/>
                  </a:lnTo>
                  <a:lnTo>
                    <a:pt x="2579" y="4014"/>
                  </a:lnTo>
                  <a:lnTo>
                    <a:pt x="2577" y="4021"/>
                  </a:lnTo>
                  <a:lnTo>
                    <a:pt x="2575" y="4032"/>
                  </a:lnTo>
                  <a:lnTo>
                    <a:pt x="2574" y="4047"/>
                  </a:lnTo>
                  <a:lnTo>
                    <a:pt x="2566" y="4039"/>
                  </a:lnTo>
                  <a:lnTo>
                    <a:pt x="2495" y="4096"/>
                  </a:lnTo>
                  <a:lnTo>
                    <a:pt x="2503" y="4104"/>
                  </a:lnTo>
                  <a:lnTo>
                    <a:pt x="2480" y="4113"/>
                  </a:lnTo>
                  <a:close/>
                </a:path>
              </a:pathLst>
            </a:custGeom>
            <a:solidFill>
              <a:srgbClr val="171829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6556377" y="1581152"/>
              <a:ext cx="88900" cy="6381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2012"/>
                </a:cxn>
                <a:cxn ang="0">
                  <a:pos x="187" y="2412"/>
                </a:cxn>
                <a:cxn ang="0">
                  <a:pos x="334" y="2129"/>
                </a:cxn>
                <a:cxn ang="0">
                  <a:pos x="229" y="8"/>
                </a:cxn>
                <a:cxn ang="0">
                  <a:pos x="105" y="0"/>
                </a:cxn>
              </a:cxnLst>
              <a:rect l="0" t="0" r="r" b="b"/>
              <a:pathLst>
                <a:path w="334" h="2412">
                  <a:moveTo>
                    <a:pt x="105" y="0"/>
                  </a:moveTo>
                  <a:lnTo>
                    <a:pt x="0" y="2012"/>
                  </a:lnTo>
                  <a:lnTo>
                    <a:pt x="187" y="2412"/>
                  </a:lnTo>
                  <a:lnTo>
                    <a:pt x="334" y="2129"/>
                  </a:lnTo>
                  <a:lnTo>
                    <a:pt x="229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71829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6702427" y="1119189"/>
              <a:ext cx="115888" cy="93663"/>
            </a:xfrm>
            <a:custGeom>
              <a:avLst/>
              <a:gdLst/>
              <a:ahLst/>
              <a:cxnLst>
                <a:cxn ang="0">
                  <a:pos x="2" y="326"/>
                </a:cxn>
                <a:cxn ang="0">
                  <a:pos x="9" y="271"/>
                </a:cxn>
                <a:cxn ang="0">
                  <a:pos x="23" y="221"/>
                </a:cxn>
                <a:cxn ang="0">
                  <a:pos x="43" y="173"/>
                </a:cxn>
                <a:cxn ang="0">
                  <a:pos x="64" y="140"/>
                </a:cxn>
                <a:cxn ang="0">
                  <a:pos x="80" y="119"/>
                </a:cxn>
                <a:cxn ang="0">
                  <a:pos x="99" y="99"/>
                </a:cxn>
                <a:cxn ang="0">
                  <a:pos x="121" y="80"/>
                </a:cxn>
                <a:cxn ang="0">
                  <a:pos x="145" y="62"/>
                </a:cxn>
                <a:cxn ang="0">
                  <a:pos x="173" y="45"/>
                </a:cxn>
                <a:cxn ang="0">
                  <a:pos x="202" y="30"/>
                </a:cxn>
                <a:cxn ang="0">
                  <a:pos x="237" y="15"/>
                </a:cxn>
                <a:cxn ang="0">
                  <a:pos x="273" y="5"/>
                </a:cxn>
                <a:cxn ang="0">
                  <a:pos x="308" y="2"/>
                </a:cxn>
                <a:cxn ang="0">
                  <a:pos x="337" y="2"/>
                </a:cxn>
                <a:cxn ang="0">
                  <a:pos x="362" y="5"/>
                </a:cxn>
                <a:cxn ang="0">
                  <a:pos x="384" y="12"/>
                </a:cxn>
                <a:cxn ang="0">
                  <a:pos x="402" y="21"/>
                </a:cxn>
                <a:cxn ang="0">
                  <a:pos x="416" y="32"/>
                </a:cxn>
                <a:cxn ang="0">
                  <a:pos x="426" y="46"/>
                </a:cxn>
                <a:cxn ang="0">
                  <a:pos x="434" y="62"/>
                </a:cxn>
                <a:cxn ang="0">
                  <a:pos x="439" y="79"/>
                </a:cxn>
                <a:cxn ang="0">
                  <a:pos x="440" y="99"/>
                </a:cxn>
                <a:cxn ang="0">
                  <a:pos x="439" y="118"/>
                </a:cxn>
                <a:cxn ang="0">
                  <a:pos x="433" y="149"/>
                </a:cxn>
                <a:cxn ang="0">
                  <a:pos x="417" y="191"/>
                </a:cxn>
                <a:cxn ang="0">
                  <a:pos x="397" y="216"/>
                </a:cxn>
                <a:cxn ang="0">
                  <a:pos x="375" y="224"/>
                </a:cxn>
                <a:cxn ang="0">
                  <a:pos x="341" y="231"/>
                </a:cxn>
                <a:cxn ang="0">
                  <a:pos x="265" y="237"/>
                </a:cxn>
                <a:cxn ang="0">
                  <a:pos x="184" y="244"/>
                </a:cxn>
                <a:cxn ang="0">
                  <a:pos x="143" y="253"/>
                </a:cxn>
                <a:cxn ang="0">
                  <a:pos x="115" y="262"/>
                </a:cxn>
                <a:cxn ang="0">
                  <a:pos x="89" y="275"/>
                </a:cxn>
                <a:cxn ang="0">
                  <a:pos x="63" y="291"/>
                </a:cxn>
                <a:cxn ang="0">
                  <a:pos x="37" y="312"/>
                </a:cxn>
                <a:cxn ang="0">
                  <a:pos x="13" y="339"/>
                </a:cxn>
              </a:cxnLst>
              <a:rect l="0" t="0" r="r" b="b"/>
              <a:pathLst>
                <a:path w="440" h="354">
                  <a:moveTo>
                    <a:pt x="0" y="354"/>
                  </a:moveTo>
                  <a:lnTo>
                    <a:pt x="2" y="326"/>
                  </a:lnTo>
                  <a:lnTo>
                    <a:pt x="5" y="298"/>
                  </a:lnTo>
                  <a:lnTo>
                    <a:pt x="9" y="271"/>
                  </a:lnTo>
                  <a:lnTo>
                    <a:pt x="15" y="245"/>
                  </a:lnTo>
                  <a:lnTo>
                    <a:pt x="23" y="221"/>
                  </a:lnTo>
                  <a:lnTo>
                    <a:pt x="32" y="196"/>
                  </a:lnTo>
                  <a:lnTo>
                    <a:pt x="43" y="173"/>
                  </a:lnTo>
                  <a:lnTo>
                    <a:pt x="56" y="150"/>
                  </a:lnTo>
                  <a:lnTo>
                    <a:pt x="64" y="140"/>
                  </a:lnTo>
                  <a:lnTo>
                    <a:pt x="72" y="130"/>
                  </a:lnTo>
                  <a:lnTo>
                    <a:pt x="80" y="119"/>
                  </a:lnTo>
                  <a:lnTo>
                    <a:pt x="89" y="109"/>
                  </a:lnTo>
                  <a:lnTo>
                    <a:pt x="99" y="99"/>
                  </a:lnTo>
                  <a:lnTo>
                    <a:pt x="110" y="90"/>
                  </a:lnTo>
                  <a:lnTo>
                    <a:pt x="121" y="80"/>
                  </a:lnTo>
                  <a:lnTo>
                    <a:pt x="133" y="71"/>
                  </a:lnTo>
                  <a:lnTo>
                    <a:pt x="145" y="62"/>
                  </a:lnTo>
                  <a:lnTo>
                    <a:pt x="159" y="54"/>
                  </a:lnTo>
                  <a:lnTo>
                    <a:pt x="173" y="45"/>
                  </a:lnTo>
                  <a:lnTo>
                    <a:pt x="187" y="37"/>
                  </a:lnTo>
                  <a:lnTo>
                    <a:pt x="202" y="30"/>
                  </a:lnTo>
                  <a:lnTo>
                    <a:pt x="219" y="22"/>
                  </a:lnTo>
                  <a:lnTo>
                    <a:pt x="237" y="15"/>
                  </a:lnTo>
                  <a:lnTo>
                    <a:pt x="254" y="8"/>
                  </a:lnTo>
                  <a:lnTo>
                    <a:pt x="273" y="5"/>
                  </a:lnTo>
                  <a:lnTo>
                    <a:pt x="290" y="3"/>
                  </a:lnTo>
                  <a:lnTo>
                    <a:pt x="308" y="2"/>
                  </a:lnTo>
                  <a:lnTo>
                    <a:pt x="322" y="0"/>
                  </a:lnTo>
                  <a:lnTo>
                    <a:pt x="337" y="2"/>
                  </a:lnTo>
                  <a:lnTo>
                    <a:pt x="351" y="3"/>
                  </a:lnTo>
                  <a:lnTo>
                    <a:pt x="362" y="5"/>
                  </a:lnTo>
                  <a:lnTo>
                    <a:pt x="374" y="7"/>
                  </a:lnTo>
                  <a:lnTo>
                    <a:pt x="384" y="12"/>
                  </a:lnTo>
                  <a:lnTo>
                    <a:pt x="393" y="15"/>
                  </a:lnTo>
                  <a:lnTo>
                    <a:pt x="402" y="21"/>
                  </a:lnTo>
                  <a:lnTo>
                    <a:pt x="409" y="27"/>
                  </a:lnTo>
                  <a:lnTo>
                    <a:pt x="416" y="32"/>
                  </a:lnTo>
                  <a:lnTo>
                    <a:pt x="422" y="39"/>
                  </a:lnTo>
                  <a:lnTo>
                    <a:pt x="426" y="46"/>
                  </a:lnTo>
                  <a:lnTo>
                    <a:pt x="431" y="54"/>
                  </a:lnTo>
                  <a:lnTo>
                    <a:pt x="434" y="62"/>
                  </a:lnTo>
                  <a:lnTo>
                    <a:pt x="437" y="70"/>
                  </a:lnTo>
                  <a:lnTo>
                    <a:pt x="439" y="79"/>
                  </a:lnTo>
                  <a:lnTo>
                    <a:pt x="440" y="88"/>
                  </a:lnTo>
                  <a:lnTo>
                    <a:pt x="440" y="99"/>
                  </a:lnTo>
                  <a:lnTo>
                    <a:pt x="440" y="108"/>
                  </a:lnTo>
                  <a:lnTo>
                    <a:pt x="439" y="118"/>
                  </a:lnTo>
                  <a:lnTo>
                    <a:pt x="438" y="128"/>
                  </a:lnTo>
                  <a:lnTo>
                    <a:pt x="433" y="149"/>
                  </a:lnTo>
                  <a:lnTo>
                    <a:pt x="426" y="170"/>
                  </a:lnTo>
                  <a:lnTo>
                    <a:pt x="417" y="191"/>
                  </a:lnTo>
                  <a:lnTo>
                    <a:pt x="407" y="212"/>
                  </a:lnTo>
                  <a:lnTo>
                    <a:pt x="397" y="216"/>
                  </a:lnTo>
                  <a:lnTo>
                    <a:pt x="386" y="221"/>
                  </a:lnTo>
                  <a:lnTo>
                    <a:pt x="375" y="224"/>
                  </a:lnTo>
                  <a:lnTo>
                    <a:pt x="364" y="228"/>
                  </a:lnTo>
                  <a:lnTo>
                    <a:pt x="341" y="231"/>
                  </a:lnTo>
                  <a:lnTo>
                    <a:pt x="317" y="235"/>
                  </a:lnTo>
                  <a:lnTo>
                    <a:pt x="265" y="237"/>
                  </a:lnTo>
                  <a:lnTo>
                    <a:pt x="211" y="240"/>
                  </a:lnTo>
                  <a:lnTo>
                    <a:pt x="184" y="244"/>
                  </a:lnTo>
                  <a:lnTo>
                    <a:pt x="157" y="250"/>
                  </a:lnTo>
                  <a:lnTo>
                    <a:pt x="143" y="253"/>
                  </a:lnTo>
                  <a:lnTo>
                    <a:pt x="129" y="256"/>
                  </a:lnTo>
                  <a:lnTo>
                    <a:pt x="115" y="262"/>
                  </a:lnTo>
                  <a:lnTo>
                    <a:pt x="102" y="268"/>
                  </a:lnTo>
                  <a:lnTo>
                    <a:pt x="89" y="275"/>
                  </a:lnTo>
                  <a:lnTo>
                    <a:pt x="75" y="283"/>
                  </a:lnTo>
                  <a:lnTo>
                    <a:pt x="63" y="291"/>
                  </a:lnTo>
                  <a:lnTo>
                    <a:pt x="49" y="301"/>
                  </a:lnTo>
                  <a:lnTo>
                    <a:pt x="37" y="312"/>
                  </a:lnTo>
                  <a:lnTo>
                    <a:pt x="24" y="325"/>
                  </a:lnTo>
                  <a:lnTo>
                    <a:pt x="13" y="339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171829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6702427" y="1119189"/>
              <a:ext cx="115888" cy="93663"/>
            </a:xfrm>
            <a:custGeom>
              <a:avLst/>
              <a:gdLst/>
              <a:ahLst/>
              <a:cxnLst>
                <a:cxn ang="0">
                  <a:pos x="2" y="326"/>
                </a:cxn>
                <a:cxn ang="0">
                  <a:pos x="9" y="271"/>
                </a:cxn>
                <a:cxn ang="0">
                  <a:pos x="23" y="221"/>
                </a:cxn>
                <a:cxn ang="0">
                  <a:pos x="43" y="173"/>
                </a:cxn>
                <a:cxn ang="0">
                  <a:pos x="64" y="140"/>
                </a:cxn>
                <a:cxn ang="0">
                  <a:pos x="80" y="119"/>
                </a:cxn>
                <a:cxn ang="0">
                  <a:pos x="99" y="99"/>
                </a:cxn>
                <a:cxn ang="0">
                  <a:pos x="121" y="80"/>
                </a:cxn>
                <a:cxn ang="0">
                  <a:pos x="145" y="62"/>
                </a:cxn>
                <a:cxn ang="0">
                  <a:pos x="173" y="45"/>
                </a:cxn>
                <a:cxn ang="0">
                  <a:pos x="202" y="30"/>
                </a:cxn>
                <a:cxn ang="0">
                  <a:pos x="237" y="15"/>
                </a:cxn>
                <a:cxn ang="0">
                  <a:pos x="273" y="5"/>
                </a:cxn>
                <a:cxn ang="0">
                  <a:pos x="308" y="2"/>
                </a:cxn>
                <a:cxn ang="0">
                  <a:pos x="337" y="2"/>
                </a:cxn>
                <a:cxn ang="0">
                  <a:pos x="362" y="5"/>
                </a:cxn>
                <a:cxn ang="0">
                  <a:pos x="384" y="12"/>
                </a:cxn>
                <a:cxn ang="0">
                  <a:pos x="402" y="21"/>
                </a:cxn>
                <a:cxn ang="0">
                  <a:pos x="416" y="32"/>
                </a:cxn>
                <a:cxn ang="0">
                  <a:pos x="426" y="46"/>
                </a:cxn>
                <a:cxn ang="0">
                  <a:pos x="434" y="62"/>
                </a:cxn>
                <a:cxn ang="0">
                  <a:pos x="439" y="79"/>
                </a:cxn>
                <a:cxn ang="0">
                  <a:pos x="440" y="99"/>
                </a:cxn>
                <a:cxn ang="0">
                  <a:pos x="439" y="118"/>
                </a:cxn>
                <a:cxn ang="0">
                  <a:pos x="433" y="149"/>
                </a:cxn>
                <a:cxn ang="0">
                  <a:pos x="417" y="191"/>
                </a:cxn>
                <a:cxn ang="0">
                  <a:pos x="397" y="216"/>
                </a:cxn>
                <a:cxn ang="0">
                  <a:pos x="375" y="224"/>
                </a:cxn>
                <a:cxn ang="0">
                  <a:pos x="341" y="231"/>
                </a:cxn>
                <a:cxn ang="0">
                  <a:pos x="265" y="237"/>
                </a:cxn>
                <a:cxn ang="0">
                  <a:pos x="184" y="244"/>
                </a:cxn>
                <a:cxn ang="0">
                  <a:pos x="143" y="253"/>
                </a:cxn>
                <a:cxn ang="0">
                  <a:pos x="115" y="262"/>
                </a:cxn>
                <a:cxn ang="0">
                  <a:pos x="89" y="275"/>
                </a:cxn>
                <a:cxn ang="0">
                  <a:pos x="63" y="291"/>
                </a:cxn>
                <a:cxn ang="0">
                  <a:pos x="37" y="312"/>
                </a:cxn>
                <a:cxn ang="0">
                  <a:pos x="13" y="339"/>
                </a:cxn>
              </a:cxnLst>
              <a:rect l="0" t="0" r="r" b="b"/>
              <a:pathLst>
                <a:path w="440" h="354">
                  <a:moveTo>
                    <a:pt x="0" y="354"/>
                  </a:moveTo>
                  <a:lnTo>
                    <a:pt x="2" y="326"/>
                  </a:lnTo>
                  <a:lnTo>
                    <a:pt x="5" y="298"/>
                  </a:lnTo>
                  <a:lnTo>
                    <a:pt x="9" y="271"/>
                  </a:lnTo>
                  <a:lnTo>
                    <a:pt x="15" y="245"/>
                  </a:lnTo>
                  <a:lnTo>
                    <a:pt x="23" y="221"/>
                  </a:lnTo>
                  <a:lnTo>
                    <a:pt x="32" y="196"/>
                  </a:lnTo>
                  <a:lnTo>
                    <a:pt x="43" y="173"/>
                  </a:lnTo>
                  <a:lnTo>
                    <a:pt x="56" y="150"/>
                  </a:lnTo>
                  <a:lnTo>
                    <a:pt x="64" y="140"/>
                  </a:lnTo>
                  <a:lnTo>
                    <a:pt x="72" y="130"/>
                  </a:lnTo>
                  <a:lnTo>
                    <a:pt x="80" y="119"/>
                  </a:lnTo>
                  <a:lnTo>
                    <a:pt x="89" y="109"/>
                  </a:lnTo>
                  <a:lnTo>
                    <a:pt x="99" y="99"/>
                  </a:lnTo>
                  <a:lnTo>
                    <a:pt x="110" y="90"/>
                  </a:lnTo>
                  <a:lnTo>
                    <a:pt x="121" y="80"/>
                  </a:lnTo>
                  <a:lnTo>
                    <a:pt x="133" y="71"/>
                  </a:lnTo>
                  <a:lnTo>
                    <a:pt x="145" y="62"/>
                  </a:lnTo>
                  <a:lnTo>
                    <a:pt x="159" y="54"/>
                  </a:lnTo>
                  <a:lnTo>
                    <a:pt x="173" y="45"/>
                  </a:lnTo>
                  <a:lnTo>
                    <a:pt x="187" y="37"/>
                  </a:lnTo>
                  <a:lnTo>
                    <a:pt x="202" y="30"/>
                  </a:lnTo>
                  <a:lnTo>
                    <a:pt x="219" y="22"/>
                  </a:lnTo>
                  <a:lnTo>
                    <a:pt x="237" y="15"/>
                  </a:lnTo>
                  <a:lnTo>
                    <a:pt x="254" y="8"/>
                  </a:lnTo>
                  <a:lnTo>
                    <a:pt x="273" y="5"/>
                  </a:lnTo>
                  <a:lnTo>
                    <a:pt x="290" y="3"/>
                  </a:lnTo>
                  <a:lnTo>
                    <a:pt x="308" y="2"/>
                  </a:lnTo>
                  <a:lnTo>
                    <a:pt x="322" y="0"/>
                  </a:lnTo>
                  <a:lnTo>
                    <a:pt x="337" y="2"/>
                  </a:lnTo>
                  <a:lnTo>
                    <a:pt x="351" y="3"/>
                  </a:lnTo>
                  <a:lnTo>
                    <a:pt x="362" y="5"/>
                  </a:lnTo>
                  <a:lnTo>
                    <a:pt x="374" y="7"/>
                  </a:lnTo>
                  <a:lnTo>
                    <a:pt x="384" y="12"/>
                  </a:lnTo>
                  <a:lnTo>
                    <a:pt x="393" y="15"/>
                  </a:lnTo>
                  <a:lnTo>
                    <a:pt x="402" y="21"/>
                  </a:lnTo>
                  <a:lnTo>
                    <a:pt x="409" y="27"/>
                  </a:lnTo>
                  <a:lnTo>
                    <a:pt x="416" y="32"/>
                  </a:lnTo>
                  <a:lnTo>
                    <a:pt x="422" y="39"/>
                  </a:lnTo>
                  <a:lnTo>
                    <a:pt x="426" y="46"/>
                  </a:lnTo>
                  <a:lnTo>
                    <a:pt x="431" y="54"/>
                  </a:lnTo>
                  <a:lnTo>
                    <a:pt x="434" y="62"/>
                  </a:lnTo>
                  <a:lnTo>
                    <a:pt x="437" y="70"/>
                  </a:lnTo>
                  <a:lnTo>
                    <a:pt x="439" y="79"/>
                  </a:lnTo>
                  <a:lnTo>
                    <a:pt x="440" y="88"/>
                  </a:lnTo>
                  <a:lnTo>
                    <a:pt x="440" y="99"/>
                  </a:lnTo>
                  <a:lnTo>
                    <a:pt x="440" y="108"/>
                  </a:lnTo>
                  <a:lnTo>
                    <a:pt x="439" y="118"/>
                  </a:lnTo>
                  <a:lnTo>
                    <a:pt x="438" y="128"/>
                  </a:lnTo>
                  <a:lnTo>
                    <a:pt x="433" y="149"/>
                  </a:lnTo>
                  <a:lnTo>
                    <a:pt x="426" y="170"/>
                  </a:lnTo>
                  <a:lnTo>
                    <a:pt x="417" y="191"/>
                  </a:lnTo>
                  <a:lnTo>
                    <a:pt x="407" y="212"/>
                  </a:lnTo>
                  <a:lnTo>
                    <a:pt x="397" y="216"/>
                  </a:lnTo>
                  <a:lnTo>
                    <a:pt x="386" y="221"/>
                  </a:lnTo>
                  <a:lnTo>
                    <a:pt x="375" y="224"/>
                  </a:lnTo>
                  <a:lnTo>
                    <a:pt x="364" y="228"/>
                  </a:lnTo>
                  <a:lnTo>
                    <a:pt x="341" y="231"/>
                  </a:lnTo>
                  <a:lnTo>
                    <a:pt x="317" y="235"/>
                  </a:lnTo>
                  <a:lnTo>
                    <a:pt x="265" y="237"/>
                  </a:lnTo>
                  <a:lnTo>
                    <a:pt x="211" y="240"/>
                  </a:lnTo>
                  <a:lnTo>
                    <a:pt x="184" y="244"/>
                  </a:lnTo>
                  <a:lnTo>
                    <a:pt x="157" y="250"/>
                  </a:lnTo>
                  <a:lnTo>
                    <a:pt x="143" y="253"/>
                  </a:lnTo>
                  <a:lnTo>
                    <a:pt x="129" y="256"/>
                  </a:lnTo>
                  <a:lnTo>
                    <a:pt x="115" y="262"/>
                  </a:lnTo>
                  <a:lnTo>
                    <a:pt x="102" y="268"/>
                  </a:lnTo>
                  <a:lnTo>
                    <a:pt x="89" y="275"/>
                  </a:lnTo>
                  <a:lnTo>
                    <a:pt x="75" y="283"/>
                  </a:lnTo>
                  <a:lnTo>
                    <a:pt x="63" y="291"/>
                  </a:lnTo>
                  <a:lnTo>
                    <a:pt x="49" y="301"/>
                  </a:lnTo>
                  <a:lnTo>
                    <a:pt x="37" y="312"/>
                  </a:lnTo>
                  <a:lnTo>
                    <a:pt x="24" y="325"/>
                  </a:lnTo>
                  <a:lnTo>
                    <a:pt x="13" y="339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171829"/>
            </a:solidFill>
            <a:ln w="4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6416677" y="1146177"/>
              <a:ext cx="68263" cy="55563"/>
            </a:xfrm>
            <a:custGeom>
              <a:avLst/>
              <a:gdLst/>
              <a:ahLst/>
              <a:cxnLst>
                <a:cxn ang="0">
                  <a:pos x="258" y="208"/>
                </a:cxn>
                <a:cxn ang="0">
                  <a:pos x="257" y="191"/>
                </a:cxn>
                <a:cxn ang="0">
                  <a:pos x="256" y="175"/>
                </a:cxn>
                <a:cxn ang="0">
                  <a:pos x="253" y="159"/>
                </a:cxn>
                <a:cxn ang="0">
                  <a:pos x="250" y="144"/>
                </a:cxn>
                <a:cxn ang="0">
                  <a:pos x="245" y="130"/>
                </a:cxn>
                <a:cxn ang="0">
                  <a:pos x="240" y="116"/>
                </a:cxn>
                <a:cxn ang="0">
                  <a:pos x="233" y="102"/>
                </a:cxn>
                <a:cxn ang="0">
                  <a:pos x="226" y="88"/>
                </a:cxn>
                <a:cxn ang="0">
                  <a:pos x="217" y="76"/>
                </a:cxn>
                <a:cxn ang="0">
                  <a:pos x="207" y="64"/>
                </a:cxn>
                <a:cxn ang="0">
                  <a:pos x="194" y="53"/>
                </a:cxn>
                <a:cxn ang="0">
                  <a:pos x="180" y="42"/>
                </a:cxn>
                <a:cxn ang="0">
                  <a:pos x="165" y="31"/>
                </a:cxn>
                <a:cxn ang="0">
                  <a:pos x="148" y="22"/>
                </a:cxn>
                <a:cxn ang="0">
                  <a:pos x="130" y="13"/>
                </a:cxn>
                <a:cxn ang="0">
                  <a:pos x="109" y="5"/>
                </a:cxn>
                <a:cxn ang="0">
                  <a:pos x="88" y="2"/>
                </a:cxn>
                <a:cxn ang="0">
                  <a:pos x="68" y="0"/>
                </a:cxn>
                <a:cxn ang="0">
                  <a:pos x="52" y="2"/>
                </a:cxn>
                <a:cxn ang="0">
                  <a:pos x="38" y="5"/>
                </a:cxn>
                <a:cxn ang="0">
                  <a:pos x="33" y="7"/>
                </a:cxn>
                <a:cxn ang="0">
                  <a:pos x="27" y="10"/>
                </a:cxn>
                <a:cxn ang="0">
                  <a:pos x="22" y="12"/>
                </a:cxn>
                <a:cxn ang="0">
                  <a:pos x="18" y="15"/>
                </a:cxn>
                <a:cxn ang="0">
                  <a:pos x="13" y="19"/>
                </a:cxn>
                <a:cxn ang="0">
                  <a:pos x="10" y="23"/>
                </a:cxn>
                <a:cxn ang="0">
                  <a:pos x="8" y="28"/>
                </a:cxn>
                <a:cxn ang="0">
                  <a:pos x="5" y="32"/>
                </a:cxn>
                <a:cxn ang="0">
                  <a:pos x="2" y="42"/>
                </a:cxn>
                <a:cxn ang="0">
                  <a:pos x="0" y="53"/>
                </a:cxn>
                <a:cxn ang="0">
                  <a:pos x="0" y="63"/>
                </a:cxn>
                <a:cxn ang="0">
                  <a:pos x="1" y="76"/>
                </a:cxn>
                <a:cxn ang="0">
                  <a:pos x="4" y="87"/>
                </a:cxn>
                <a:cxn ang="0">
                  <a:pos x="8" y="100"/>
                </a:cxn>
                <a:cxn ang="0">
                  <a:pos x="13" y="112"/>
                </a:cxn>
                <a:cxn ang="0">
                  <a:pos x="19" y="125"/>
                </a:cxn>
                <a:cxn ang="0">
                  <a:pos x="32" y="130"/>
                </a:cxn>
                <a:cxn ang="0">
                  <a:pos x="44" y="134"/>
                </a:cxn>
                <a:cxn ang="0">
                  <a:pos x="58" y="136"/>
                </a:cxn>
                <a:cxn ang="0">
                  <a:pos x="73" y="138"/>
                </a:cxn>
                <a:cxn ang="0">
                  <a:pos x="102" y="140"/>
                </a:cxn>
                <a:cxn ang="0">
                  <a:pos x="135" y="142"/>
                </a:cxn>
                <a:cxn ang="0">
                  <a:pos x="151" y="143"/>
                </a:cxn>
                <a:cxn ang="0">
                  <a:pos x="167" y="147"/>
                </a:cxn>
                <a:cxn ang="0">
                  <a:pos x="183" y="151"/>
                </a:cxn>
                <a:cxn ang="0">
                  <a:pos x="199" y="158"/>
                </a:cxn>
                <a:cxn ang="0">
                  <a:pos x="207" y="162"/>
                </a:cxn>
                <a:cxn ang="0">
                  <a:pos x="215" y="166"/>
                </a:cxn>
                <a:cxn ang="0">
                  <a:pos x="221" y="172"/>
                </a:cxn>
                <a:cxn ang="0">
                  <a:pos x="229" y="178"/>
                </a:cxn>
                <a:cxn ang="0">
                  <a:pos x="237" y="184"/>
                </a:cxn>
                <a:cxn ang="0">
                  <a:pos x="244" y="191"/>
                </a:cxn>
                <a:cxn ang="0">
                  <a:pos x="251" y="199"/>
                </a:cxn>
                <a:cxn ang="0">
                  <a:pos x="258" y="208"/>
                </a:cxn>
              </a:cxnLst>
              <a:rect l="0" t="0" r="r" b="b"/>
              <a:pathLst>
                <a:path w="258" h="208">
                  <a:moveTo>
                    <a:pt x="258" y="208"/>
                  </a:moveTo>
                  <a:lnTo>
                    <a:pt x="257" y="191"/>
                  </a:lnTo>
                  <a:lnTo>
                    <a:pt x="256" y="175"/>
                  </a:lnTo>
                  <a:lnTo>
                    <a:pt x="253" y="159"/>
                  </a:lnTo>
                  <a:lnTo>
                    <a:pt x="250" y="144"/>
                  </a:lnTo>
                  <a:lnTo>
                    <a:pt x="245" y="130"/>
                  </a:lnTo>
                  <a:lnTo>
                    <a:pt x="240" y="116"/>
                  </a:lnTo>
                  <a:lnTo>
                    <a:pt x="233" y="102"/>
                  </a:lnTo>
                  <a:lnTo>
                    <a:pt x="226" y="88"/>
                  </a:lnTo>
                  <a:lnTo>
                    <a:pt x="217" y="76"/>
                  </a:lnTo>
                  <a:lnTo>
                    <a:pt x="207" y="64"/>
                  </a:lnTo>
                  <a:lnTo>
                    <a:pt x="194" y="53"/>
                  </a:lnTo>
                  <a:lnTo>
                    <a:pt x="180" y="42"/>
                  </a:lnTo>
                  <a:lnTo>
                    <a:pt x="165" y="31"/>
                  </a:lnTo>
                  <a:lnTo>
                    <a:pt x="148" y="22"/>
                  </a:lnTo>
                  <a:lnTo>
                    <a:pt x="130" y="13"/>
                  </a:lnTo>
                  <a:lnTo>
                    <a:pt x="109" y="5"/>
                  </a:lnTo>
                  <a:lnTo>
                    <a:pt x="88" y="2"/>
                  </a:lnTo>
                  <a:lnTo>
                    <a:pt x="68" y="0"/>
                  </a:lnTo>
                  <a:lnTo>
                    <a:pt x="52" y="2"/>
                  </a:lnTo>
                  <a:lnTo>
                    <a:pt x="38" y="5"/>
                  </a:lnTo>
                  <a:lnTo>
                    <a:pt x="33" y="7"/>
                  </a:lnTo>
                  <a:lnTo>
                    <a:pt x="27" y="10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3" y="19"/>
                  </a:lnTo>
                  <a:lnTo>
                    <a:pt x="10" y="23"/>
                  </a:lnTo>
                  <a:lnTo>
                    <a:pt x="8" y="28"/>
                  </a:lnTo>
                  <a:lnTo>
                    <a:pt x="5" y="32"/>
                  </a:lnTo>
                  <a:lnTo>
                    <a:pt x="2" y="42"/>
                  </a:lnTo>
                  <a:lnTo>
                    <a:pt x="0" y="53"/>
                  </a:lnTo>
                  <a:lnTo>
                    <a:pt x="0" y="63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8" y="100"/>
                  </a:lnTo>
                  <a:lnTo>
                    <a:pt x="13" y="112"/>
                  </a:lnTo>
                  <a:lnTo>
                    <a:pt x="19" y="125"/>
                  </a:lnTo>
                  <a:lnTo>
                    <a:pt x="32" y="130"/>
                  </a:lnTo>
                  <a:lnTo>
                    <a:pt x="44" y="134"/>
                  </a:lnTo>
                  <a:lnTo>
                    <a:pt x="58" y="136"/>
                  </a:lnTo>
                  <a:lnTo>
                    <a:pt x="73" y="138"/>
                  </a:lnTo>
                  <a:lnTo>
                    <a:pt x="102" y="140"/>
                  </a:lnTo>
                  <a:lnTo>
                    <a:pt x="135" y="142"/>
                  </a:lnTo>
                  <a:lnTo>
                    <a:pt x="151" y="143"/>
                  </a:lnTo>
                  <a:lnTo>
                    <a:pt x="167" y="147"/>
                  </a:lnTo>
                  <a:lnTo>
                    <a:pt x="183" y="151"/>
                  </a:lnTo>
                  <a:lnTo>
                    <a:pt x="199" y="158"/>
                  </a:lnTo>
                  <a:lnTo>
                    <a:pt x="207" y="162"/>
                  </a:lnTo>
                  <a:lnTo>
                    <a:pt x="215" y="166"/>
                  </a:lnTo>
                  <a:lnTo>
                    <a:pt x="221" y="172"/>
                  </a:lnTo>
                  <a:lnTo>
                    <a:pt x="229" y="178"/>
                  </a:lnTo>
                  <a:lnTo>
                    <a:pt x="237" y="184"/>
                  </a:lnTo>
                  <a:lnTo>
                    <a:pt x="244" y="191"/>
                  </a:lnTo>
                  <a:lnTo>
                    <a:pt x="251" y="199"/>
                  </a:lnTo>
                  <a:lnTo>
                    <a:pt x="258" y="208"/>
                  </a:lnTo>
                  <a:close/>
                </a:path>
              </a:pathLst>
            </a:custGeom>
            <a:solidFill>
              <a:srgbClr val="171829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6416677" y="1146177"/>
              <a:ext cx="68263" cy="55563"/>
            </a:xfrm>
            <a:custGeom>
              <a:avLst/>
              <a:gdLst/>
              <a:ahLst/>
              <a:cxnLst>
                <a:cxn ang="0">
                  <a:pos x="258" y="208"/>
                </a:cxn>
                <a:cxn ang="0">
                  <a:pos x="257" y="191"/>
                </a:cxn>
                <a:cxn ang="0">
                  <a:pos x="256" y="175"/>
                </a:cxn>
                <a:cxn ang="0">
                  <a:pos x="253" y="159"/>
                </a:cxn>
                <a:cxn ang="0">
                  <a:pos x="250" y="144"/>
                </a:cxn>
                <a:cxn ang="0">
                  <a:pos x="245" y="130"/>
                </a:cxn>
                <a:cxn ang="0">
                  <a:pos x="240" y="116"/>
                </a:cxn>
                <a:cxn ang="0">
                  <a:pos x="233" y="102"/>
                </a:cxn>
                <a:cxn ang="0">
                  <a:pos x="226" y="88"/>
                </a:cxn>
                <a:cxn ang="0">
                  <a:pos x="217" y="76"/>
                </a:cxn>
                <a:cxn ang="0">
                  <a:pos x="207" y="64"/>
                </a:cxn>
                <a:cxn ang="0">
                  <a:pos x="194" y="53"/>
                </a:cxn>
                <a:cxn ang="0">
                  <a:pos x="180" y="42"/>
                </a:cxn>
                <a:cxn ang="0">
                  <a:pos x="165" y="31"/>
                </a:cxn>
                <a:cxn ang="0">
                  <a:pos x="148" y="22"/>
                </a:cxn>
                <a:cxn ang="0">
                  <a:pos x="130" y="13"/>
                </a:cxn>
                <a:cxn ang="0">
                  <a:pos x="109" y="5"/>
                </a:cxn>
                <a:cxn ang="0">
                  <a:pos x="88" y="2"/>
                </a:cxn>
                <a:cxn ang="0">
                  <a:pos x="68" y="0"/>
                </a:cxn>
                <a:cxn ang="0">
                  <a:pos x="52" y="2"/>
                </a:cxn>
                <a:cxn ang="0">
                  <a:pos x="38" y="5"/>
                </a:cxn>
                <a:cxn ang="0">
                  <a:pos x="33" y="7"/>
                </a:cxn>
                <a:cxn ang="0">
                  <a:pos x="27" y="10"/>
                </a:cxn>
                <a:cxn ang="0">
                  <a:pos x="22" y="12"/>
                </a:cxn>
                <a:cxn ang="0">
                  <a:pos x="18" y="15"/>
                </a:cxn>
                <a:cxn ang="0">
                  <a:pos x="13" y="19"/>
                </a:cxn>
                <a:cxn ang="0">
                  <a:pos x="10" y="23"/>
                </a:cxn>
                <a:cxn ang="0">
                  <a:pos x="8" y="28"/>
                </a:cxn>
                <a:cxn ang="0">
                  <a:pos x="5" y="32"/>
                </a:cxn>
                <a:cxn ang="0">
                  <a:pos x="2" y="42"/>
                </a:cxn>
                <a:cxn ang="0">
                  <a:pos x="0" y="53"/>
                </a:cxn>
                <a:cxn ang="0">
                  <a:pos x="0" y="63"/>
                </a:cxn>
                <a:cxn ang="0">
                  <a:pos x="1" y="76"/>
                </a:cxn>
                <a:cxn ang="0">
                  <a:pos x="4" y="87"/>
                </a:cxn>
                <a:cxn ang="0">
                  <a:pos x="8" y="100"/>
                </a:cxn>
                <a:cxn ang="0">
                  <a:pos x="13" y="112"/>
                </a:cxn>
                <a:cxn ang="0">
                  <a:pos x="19" y="125"/>
                </a:cxn>
                <a:cxn ang="0">
                  <a:pos x="32" y="130"/>
                </a:cxn>
                <a:cxn ang="0">
                  <a:pos x="44" y="134"/>
                </a:cxn>
                <a:cxn ang="0">
                  <a:pos x="58" y="136"/>
                </a:cxn>
                <a:cxn ang="0">
                  <a:pos x="73" y="138"/>
                </a:cxn>
                <a:cxn ang="0">
                  <a:pos x="102" y="140"/>
                </a:cxn>
                <a:cxn ang="0">
                  <a:pos x="135" y="142"/>
                </a:cxn>
                <a:cxn ang="0">
                  <a:pos x="151" y="143"/>
                </a:cxn>
                <a:cxn ang="0">
                  <a:pos x="167" y="147"/>
                </a:cxn>
                <a:cxn ang="0">
                  <a:pos x="183" y="151"/>
                </a:cxn>
                <a:cxn ang="0">
                  <a:pos x="199" y="158"/>
                </a:cxn>
                <a:cxn ang="0">
                  <a:pos x="207" y="162"/>
                </a:cxn>
                <a:cxn ang="0">
                  <a:pos x="215" y="166"/>
                </a:cxn>
                <a:cxn ang="0">
                  <a:pos x="221" y="172"/>
                </a:cxn>
                <a:cxn ang="0">
                  <a:pos x="229" y="178"/>
                </a:cxn>
                <a:cxn ang="0">
                  <a:pos x="237" y="184"/>
                </a:cxn>
                <a:cxn ang="0">
                  <a:pos x="244" y="191"/>
                </a:cxn>
                <a:cxn ang="0">
                  <a:pos x="251" y="199"/>
                </a:cxn>
                <a:cxn ang="0">
                  <a:pos x="258" y="208"/>
                </a:cxn>
              </a:cxnLst>
              <a:rect l="0" t="0" r="r" b="b"/>
              <a:pathLst>
                <a:path w="258" h="208">
                  <a:moveTo>
                    <a:pt x="258" y="208"/>
                  </a:moveTo>
                  <a:lnTo>
                    <a:pt x="257" y="191"/>
                  </a:lnTo>
                  <a:lnTo>
                    <a:pt x="256" y="175"/>
                  </a:lnTo>
                  <a:lnTo>
                    <a:pt x="253" y="159"/>
                  </a:lnTo>
                  <a:lnTo>
                    <a:pt x="250" y="144"/>
                  </a:lnTo>
                  <a:lnTo>
                    <a:pt x="245" y="130"/>
                  </a:lnTo>
                  <a:lnTo>
                    <a:pt x="240" y="116"/>
                  </a:lnTo>
                  <a:lnTo>
                    <a:pt x="233" y="102"/>
                  </a:lnTo>
                  <a:lnTo>
                    <a:pt x="226" y="88"/>
                  </a:lnTo>
                  <a:lnTo>
                    <a:pt x="217" y="76"/>
                  </a:lnTo>
                  <a:lnTo>
                    <a:pt x="207" y="64"/>
                  </a:lnTo>
                  <a:lnTo>
                    <a:pt x="194" y="53"/>
                  </a:lnTo>
                  <a:lnTo>
                    <a:pt x="180" y="42"/>
                  </a:lnTo>
                  <a:lnTo>
                    <a:pt x="165" y="31"/>
                  </a:lnTo>
                  <a:lnTo>
                    <a:pt x="148" y="22"/>
                  </a:lnTo>
                  <a:lnTo>
                    <a:pt x="130" y="13"/>
                  </a:lnTo>
                  <a:lnTo>
                    <a:pt x="109" y="5"/>
                  </a:lnTo>
                  <a:lnTo>
                    <a:pt x="88" y="2"/>
                  </a:lnTo>
                  <a:lnTo>
                    <a:pt x="68" y="0"/>
                  </a:lnTo>
                  <a:lnTo>
                    <a:pt x="52" y="2"/>
                  </a:lnTo>
                  <a:lnTo>
                    <a:pt x="38" y="5"/>
                  </a:lnTo>
                  <a:lnTo>
                    <a:pt x="33" y="7"/>
                  </a:lnTo>
                  <a:lnTo>
                    <a:pt x="27" y="10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3" y="19"/>
                  </a:lnTo>
                  <a:lnTo>
                    <a:pt x="10" y="23"/>
                  </a:lnTo>
                  <a:lnTo>
                    <a:pt x="8" y="28"/>
                  </a:lnTo>
                  <a:lnTo>
                    <a:pt x="5" y="32"/>
                  </a:lnTo>
                  <a:lnTo>
                    <a:pt x="2" y="42"/>
                  </a:lnTo>
                  <a:lnTo>
                    <a:pt x="0" y="53"/>
                  </a:lnTo>
                  <a:lnTo>
                    <a:pt x="0" y="63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8" y="100"/>
                  </a:lnTo>
                  <a:lnTo>
                    <a:pt x="13" y="112"/>
                  </a:lnTo>
                  <a:lnTo>
                    <a:pt x="19" y="125"/>
                  </a:lnTo>
                  <a:lnTo>
                    <a:pt x="32" y="130"/>
                  </a:lnTo>
                  <a:lnTo>
                    <a:pt x="44" y="134"/>
                  </a:lnTo>
                  <a:lnTo>
                    <a:pt x="58" y="136"/>
                  </a:lnTo>
                  <a:lnTo>
                    <a:pt x="73" y="138"/>
                  </a:lnTo>
                  <a:lnTo>
                    <a:pt x="102" y="140"/>
                  </a:lnTo>
                  <a:lnTo>
                    <a:pt x="135" y="142"/>
                  </a:lnTo>
                  <a:lnTo>
                    <a:pt x="151" y="143"/>
                  </a:lnTo>
                  <a:lnTo>
                    <a:pt x="167" y="147"/>
                  </a:lnTo>
                  <a:lnTo>
                    <a:pt x="183" y="151"/>
                  </a:lnTo>
                  <a:lnTo>
                    <a:pt x="199" y="158"/>
                  </a:lnTo>
                  <a:lnTo>
                    <a:pt x="207" y="162"/>
                  </a:lnTo>
                  <a:lnTo>
                    <a:pt x="215" y="166"/>
                  </a:lnTo>
                  <a:lnTo>
                    <a:pt x="221" y="172"/>
                  </a:lnTo>
                  <a:lnTo>
                    <a:pt x="229" y="178"/>
                  </a:lnTo>
                  <a:lnTo>
                    <a:pt x="237" y="184"/>
                  </a:lnTo>
                  <a:lnTo>
                    <a:pt x="244" y="191"/>
                  </a:lnTo>
                  <a:lnTo>
                    <a:pt x="251" y="199"/>
                  </a:lnTo>
                  <a:lnTo>
                    <a:pt x="258" y="208"/>
                  </a:lnTo>
                  <a:close/>
                </a:path>
              </a:pathLst>
            </a:custGeom>
            <a:solidFill>
              <a:srgbClr val="171829"/>
            </a:solidFill>
            <a:ln w="4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6"/>
          <p:cNvGrpSpPr>
            <a:grpSpLocks noChangeAspect="1"/>
          </p:cNvGrpSpPr>
          <p:nvPr/>
        </p:nvGrpSpPr>
        <p:grpSpPr>
          <a:xfrm>
            <a:off x="3710047" y="2012557"/>
            <a:ext cx="754996" cy="1332037"/>
            <a:chOff x="1285875" y="1247776"/>
            <a:chExt cx="1192213" cy="2103438"/>
          </a:xfrm>
          <a:solidFill>
            <a:schemeClr val="bg1">
              <a:lumMod val="50000"/>
            </a:schemeClr>
          </a:solidFill>
        </p:grpSpPr>
        <p:sp>
          <p:nvSpPr>
            <p:cNvPr id="19" name="Freeform 8"/>
            <p:cNvSpPr/>
            <p:nvPr/>
          </p:nvSpPr>
          <p:spPr bwMode="auto">
            <a:xfrm>
              <a:off x="1285875" y="1247776"/>
              <a:ext cx="1192213" cy="2103438"/>
            </a:xfrm>
            <a:custGeom>
              <a:avLst/>
              <a:gdLst/>
              <a:ahLst/>
              <a:cxnLst>
                <a:cxn ang="0">
                  <a:pos x="1146" y="1113"/>
                </a:cxn>
                <a:cxn ang="0">
                  <a:pos x="941" y="1112"/>
                </a:cxn>
                <a:cxn ang="0">
                  <a:pos x="744" y="1099"/>
                </a:cxn>
                <a:cxn ang="0">
                  <a:pos x="729" y="797"/>
                </a:cxn>
                <a:cxn ang="0">
                  <a:pos x="1028" y="377"/>
                </a:cxn>
                <a:cxn ang="0">
                  <a:pos x="1350" y="435"/>
                </a:cxn>
                <a:cxn ang="0">
                  <a:pos x="1262" y="312"/>
                </a:cxn>
                <a:cxn ang="0">
                  <a:pos x="1335" y="100"/>
                </a:cxn>
                <a:cxn ang="0">
                  <a:pos x="745" y="180"/>
                </a:cxn>
                <a:cxn ang="0">
                  <a:pos x="473" y="232"/>
                </a:cxn>
                <a:cxn ang="0">
                  <a:pos x="298" y="461"/>
                </a:cxn>
                <a:cxn ang="0">
                  <a:pos x="112" y="1306"/>
                </a:cxn>
                <a:cxn ang="0">
                  <a:pos x="1237" y="2095"/>
                </a:cxn>
                <a:cxn ang="0">
                  <a:pos x="1323" y="2926"/>
                </a:cxn>
                <a:cxn ang="0">
                  <a:pos x="1245" y="3975"/>
                </a:cxn>
                <a:cxn ang="0">
                  <a:pos x="1743" y="4852"/>
                </a:cxn>
                <a:cxn ang="0">
                  <a:pos x="1833" y="5787"/>
                </a:cxn>
                <a:cxn ang="0">
                  <a:pos x="1938" y="6864"/>
                </a:cxn>
                <a:cxn ang="0">
                  <a:pos x="2068" y="7466"/>
                </a:cxn>
                <a:cxn ang="0">
                  <a:pos x="1967" y="7895"/>
                </a:cxn>
                <a:cxn ang="0">
                  <a:pos x="2403" y="7896"/>
                </a:cxn>
                <a:cxn ang="0">
                  <a:pos x="2504" y="7572"/>
                </a:cxn>
                <a:cxn ang="0">
                  <a:pos x="2549" y="7077"/>
                </a:cxn>
                <a:cxn ang="0">
                  <a:pos x="2481" y="6491"/>
                </a:cxn>
                <a:cxn ang="0">
                  <a:pos x="2505" y="6111"/>
                </a:cxn>
                <a:cxn ang="0">
                  <a:pos x="2558" y="5226"/>
                </a:cxn>
                <a:cxn ang="0">
                  <a:pos x="2667" y="5059"/>
                </a:cxn>
                <a:cxn ang="0">
                  <a:pos x="2745" y="5982"/>
                </a:cxn>
                <a:cxn ang="0">
                  <a:pos x="2815" y="6442"/>
                </a:cxn>
                <a:cxn ang="0">
                  <a:pos x="2788" y="6776"/>
                </a:cxn>
                <a:cxn ang="0">
                  <a:pos x="2825" y="7584"/>
                </a:cxn>
                <a:cxn ang="0">
                  <a:pos x="3019" y="7761"/>
                </a:cxn>
                <a:cxn ang="0">
                  <a:pos x="3297" y="7889"/>
                </a:cxn>
                <a:cxn ang="0">
                  <a:pos x="3559" y="7805"/>
                </a:cxn>
                <a:cxn ang="0">
                  <a:pos x="3315" y="7390"/>
                </a:cxn>
                <a:cxn ang="0">
                  <a:pos x="3412" y="6723"/>
                </a:cxn>
                <a:cxn ang="0">
                  <a:pos x="3451" y="5583"/>
                </a:cxn>
                <a:cxn ang="0">
                  <a:pos x="3462" y="4724"/>
                </a:cxn>
                <a:cxn ang="0">
                  <a:pos x="3634" y="4116"/>
                </a:cxn>
                <a:cxn ang="0">
                  <a:pos x="3507" y="3088"/>
                </a:cxn>
                <a:cxn ang="0">
                  <a:pos x="3718" y="1776"/>
                </a:cxn>
                <a:cxn ang="0">
                  <a:pos x="4504" y="1210"/>
                </a:cxn>
                <a:cxn ang="0">
                  <a:pos x="4164" y="358"/>
                </a:cxn>
                <a:cxn ang="0">
                  <a:pos x="3969" y="259"/>
                </a:cxn>
                <a:cxn ang="0">
                  <a:pos x="3527" y="57"/>
                </a:cxn>
                <a:cxn ang="0">
                  <a:pos x="3115" y="254"/>
                </a:cxn>
                <a:cxn ang="0">
                  <a:pos x="3153" y="434"/>
                </a:cxn>
                <a:cxn ang="0">
                  <a:pos x="3230" y="451"/>
                </a:cxn>
                <a:cxn ang="0">
                  <a:pos x="3548" y="406"/>
                </a:cxn>
                <a:cxn ang="0">
                  <a:pos x="3785" y="936"/>
                </a:cxn>
                <a:cxn ang="0">
                  <a:pos x="3739" y="1168"/>
                </a:cxn>
                <a:cxn ang="0">
                  <a:pos x="3483" y="1154"/>
                </a:cxn>
                <a:cxn ang="0">
                  <a:pos x="3291" y="1082"/>
                </a:cxn>
                <a:cxn ang="0">
                  <a:pos x="2738" y="1151"/>
                </a:cxn>
                <a:cxn ang="0">
                  <a:pos x="2599" y="921"/>
                </a:cxn>
                <a:cxn ang="0">
                  <a:pos x="2661" y="576"/>
                </a:cxn>
                <a:cxn ang="0">
                  <a:pos x="2510" y="269"/>
                </a:cxn>
                <a:cxn ang="0">
                  <a:pos x="2196" y="213"/>
                </a:cxn>
                <a:cxn ang="0">
                  <a:pos x="1985" y="414"/>
                </a:cxn>
                <a:cxn ang="0">
                  <a:pos x="2017" y="965"/>
                </a:cxn>
                <a:cxn ang="0">
                  <a:pos x="1737" y="1099"/>
                </a:cxn>
              </a:cxnLst>
              <a:rect l="0" t="0" r="r" b="b"/>
              <a:pathLst>
                <a:path w="4505" h="7953">
                  <a:moveTo>
                    <a:pt x="1305" y="1068"/>
                  </a:moveTo>
                  <a:lnTo>
                    <a:pt x="1294" y="1069"/>
                  </a:lnTo>
                  <a:lnTo>
                    <a:pt x="1283" y="1071"/>
                  </a:lnTo>
                  <a:lnTo>
                    <a:pt x="1273" y="1073"/>
                  </a:lnTo>
                  <a:lnTo>
                    <a:pt x="1263" y="1075"/>
                  </a:lnTo>
                  <a:lnTo>
                    <a:pt x="1254" y="1079"/>
                  </a:lnTo>
                  <a:lnTo>
                    <a:pt x="1246" y="1083"/>
                  </a:lnTo>
                  <a:lnTo>
                    <a:pt x="1238" y="1087"/>
                  </a:lnTo>
                  <a:lnTo>
                    <a:pt x="1231" y="1092"/>
                  </a:lnTo>
                  <a:lnTo>
                    <a:pt x="1219" y="1101"/>
                  </a:lnTo>
                  <a:lnTo>
                    <a:pt x="1206" y="1108"/>
                  </a:lnTo>
                  <a:lnTo>
                    <a:pt x="1196" y="1113"/>
                  </a:lnTo>
                  <a:lnTo>
                    <a:pt x="1186" y="1116"/>
                  </a:lnTo>
                  <a:lnTo>
                    <a:pt x="1177" y="1117"/>
                  </a:lnTo>
                  <a:lnTo>
                    <a:pt x="1169" y="1117"/>
                  </a:lnTo>
                  <a:lnTo>
                    <a:pt x="1161" y="1116"/>
                  </a:lnTo>
                  <a:lnTo>
                    <a:pt x="1153" y="1115"/>
                  </a:lnTo>
                  <a:lnTo>
                    <a:pt x="1146" y="1113"/>
                  </a:lnTo>
                  <a:lnTo>
                    <a:pt x="1139" y="1113"/>
                  </a:lnTo>
                  <a:lnTo>
                    <a:pt x="1132" y="1112"/>
                  </a:lnTo>
                  <a:lnTo>
                    <a:pt x="1124" y="1113"/>
                  </a:lnTo>
                  <a:lnTo>
                    <a:pt x="1117" y="1116"/>
                  </a:lnTo>
                  <a:lnTo>
                    <a:pt x="1109" y="1121"/>
                  </a:lnTo>
                  <a:lnTo>
                    <a:pt x="1101" y="1128"/>
                  </a:lnTo>
                  <a:lnTo>
                    <a:pt x="1092" y="1137"/>
                  </a:lnTo>
                  <a:lnTo>
                    <a:pt x="1075" y="1128"/>
                  </a:lnTo>
                  <a:lnTo>
                    <a:pt x="1060" y="1121"/>
                  </a:lnTo>
                  <a:lnTo>
                    <a:pt x="1046" y="1116"/>
                  </a:lnTo>
                  <a:lnTo>
                    <a:pt x="1034" y="1114"/>
                  </a:lnTo>
                  <a:lnTo>
                    <a:pt x="1022" y="1112"/>
                  </a:lnTo>
                  <a:lnTo>
                    <a:pt x="1012" y="1112"/>
                  </a:lnTo>
                  <a:lnTo>
                    <a:pt x="1003" y="1112"/>
                  </a:lnTo>
                  <a:lnTo>
                    <a:pt x="994" y="1113"/>
                  </a:lnTo>
                  <a:lnTo>
                    <a:pt x="974" y="1114"/>
                  </a:lnTo>
                  <a:lnTo>
                    <a:pt x="952" y="1114"/>
                  </a:lnTo>
                  <a:lnTo>
                    <a:pt x="941" y="1112"/>
                  </a:lnTo>
                  <a:lnTo>
                    <a:pt x="927" y="1108"/>
                  </a:lnTo>
                  <a:lnTo>
                    <a:pt x="911" y="1104"/>
                  </a:lnTo>
                  <a:lnTo>
                    <a:pt x="894" y="1096"/>
                  </a:lnTo>
                  <a:lnTo>
                    <a:pt x="860" y="1111"/>
                  </a:lnTo>
                  <a:lnTo>
                    <a:pt x="830" y="1120"/>
                  </a:lnTo>
                  <a:lnTo>
                    <a:pt x="818" y="1123"/>
                  </a:lnTo>
                  <a:lnTo>
                    <a:pt x="806" y="1125"/>
                  </a:lnTo>
                  <a:lnTo>
                    <a:pt x="796" y="1128"/>
                  </a:lnTo>
                  <a:lnTo>
                    <a:pt x="787" y="1128"/>
                  </a:lnTo>
                  <a:lnTo>
                    <a:pt x="779" y="1128"/>
                  </a:lnTo>
                  <a:lnTo>
                    <a:pt x="772" y="1128"/>
                  </a:lnTo>
                  <a:lnTo>
                    <a:pt x="766" y="1125"/>
                  </a:lnTo>
                  <a:lnTo>
                    <a:pt x="760" y="1124"/>
                  </a:lnTo>
                  <a:lnTo>
                    <a:pt x="756" y="1121"/>
                  </a:lnTo>
                  <a:lnTo>
                    <a:pt x="752" y="1117"/>
                  </a:lnTo>
                  <a:lnTo>
                    <a:pt x="749" y="1114"/>
                  </a:lnTo>
                  <a:lnTo>
                    <a:pt x="747" y="1109"/>
                  </a:lnTo>
                  <a:lnTo>
                    <a:pt x="744" y="1099"/>
                  </a:lnTo>
                  <a:lnTo>
                    <a:pt x="743" y="1088"/>
                  </a:lnTo>
                  <a:lnTo>
                    <a:pt x="743" y="1075"/>
                  </a:lnTo>
                  <a:lnTo>
                    <a:pt x="744" y="1061"/>
                  </a:lnTo>
                  <a:lnTo>
                    <a:pt x="748" y="1033"/>
                  </a:lnTo>
                  <a:lnTo>
                    <a:pt x="750" y="1004"/>
                  </a:lnTo>
                  <a:lnTo>
                    <a:pt x="749" y="992"/>
                  </a:lnTo>
                  <a:lnTo>
                    <a:pt x="747" y="979"/>
                  </a:lnTo>
                  <a:lnTo>
                    <a:pt x="743" y="967"/>
                  </a:lnTo>
                  <a:lnTo>
                    <a:pt x="740" y="955"/>
                  </a:lnTo>
                  <a:lnTo>
                    <a:pt x="731" y="931"/>
                  </a:lnTo>
                  <a:lnTo>
                    <a:pt x="723" y="907"/>
                  </a:lnTo>
                  <a:lnTo>
                    <a:pt x="720" y="895"/>
                  </a:lnTo>
                  <a:lnTo>
                    <a:pt x="718" y="881"/>
                  </a:lnTo>
                  <a:lnTo>
                    <a:pt x="717" y="866"/>
                  </a:lnTo>
                  <a:lnTo>
                    <a:pt x="717" y="851"/>
                  </a:lnTo>
                  <a:lnTo>
                    <a:pt x="719" y="834"/>
                  </a:lnTo>
                  <a:lnTo>
                    <a:pt x="723" y="817"/>
                  </a:lnTo>
                  <a:lnTo>
                    <a:pt x="729" y="797"/>
                  </a:lnTo>
                  <a:lnTo>
                    <a:pt x="737" y="777"/>
                  </a:lnTo>
                  <a:lnTo>
                    <a:pt x="904" y="410"/>
                  </a:lnTo>
                  <a:lnTo>
                    <a:pt x="909" y="402"/>
                  </a:lnTo>
                  <a:lnTo>
                    <a:pt x="912" y="395"/>
                  </a:lnTo>
                  <a:lnTo>
                    <a:pt x="917" y="388"/>
                  </a:lnTo>
                  <a:lnTo>
                    <a:pt x="923" y="382"/>
                  </a:lnTo>
                  <a:lnTo>
                    <a:pt x="927" y="378"/>
                  </a:lnTo>
                  <a:lnTo>
                    <a:pt x="933" y="374"/>
                  </a:lnTo>
                  <a:lnTo>
                    <a:pt x="939" y="371"/>
                  </a:lnTo>
                  <a:lnTo>
                    <a:pt x="944" y="369"/>
                  </a:lnTo>
                  <a:lnTo>
                    <a:pt x="950" y="366"/>
                  </a:lnTo>
                  <a:lnTo>
                    <a:pt x="957" y="365"/>
                  </a:lnTo>
                  <a:lnTo>
                    <a:pt x="963" y="364"/>
                  </a:lnTo>
                  <a:lnTo>
                    <a:pt x="970" y="364"/>
                  </a:lnTo>
                  <a:lnTo>
                    <a:pt x="983" y="364"/>
                  </a:lnTo>
                  <a:lnTo>
                    <a:pt x="998" y="368"/>
                  </a:lnTo>
                  <a:lnTo>
                    <a:pt x="1013" y="371"/>
                  </a:lnTo>
                  <a:lnTo>
                    <a:pt x="1028" y="377"/>
                  </a:lnTo>
                  <a:lnTo>
                    <a:pt x="1044" y="384"/>
                  </a:lnTo>
                  <a:lnTo>
                    <a:pt x="1060" y="390"/>
                  </a:lnTo>
                  <a:lnTo>
                    <a:pt x="1093" y="406"/>
                  </a:lnTo>
                  <a:lnTo>
                    <a:pt x="1126" y="422"/>
                  </a:lnTo>
                  <a:lnTo>
                    <a:pt x="1150" y="418"/>
                  </a:lnTo>
                  <a:lnTo>
                    <a:pt x="1174" y="413"/>
                  </a:lnTo>
                  <a:lnTo>
                    <a:pt x="1198" y="410"/>
                  </a:lnTo>
                  <a:lnTo>
                    <a:pt x="1222" y="408"/>
                  </a:lnTo>
                  <a:lnTo>
                    <a:pt x="1235" y="406"/>
                  </a:lnTo>
                  <a:lnTo>
                    <a:pt x="1247" y="406"/>
                  </a:lnTo>
                  <a:lnTo>
                    <a:pt x="1261" y="408"/>
                  </a:lnTo>
                  <a:lnTo>
                    <a:pt x="1274" y="410"/>
                  </a:lnTo>
                  <a:lnTo>
                    <a:pt x="1287" y="412"/>
                  </a:lnTo>
                  <a:lnTo>
                    <a:pt x="1302" y="416"/>
                  </a:lnTo>
                  <a:lnTo>
                    <a:pt x="1316" y="421"/>
                  </a:lnTo>
                  <a:lnTo>
                    <a:pt x="1332" y="427"/>
                  </a:lnTo>
                  <a:lnTo>
                    <a:pt x="1341" y="432"/>
                  </a:lnTo>
                  <a:lnTo>
                    <a:pt x="1350" y="435"/>
                  </a:lnTo>
                  <a:lnTo>
                    <a:pt x="1357" y="437"/>
                  </a:lnTo>
                  <a:lnTo>
                    <a:pt x="1363" y="438"/>
                  </a:lnTo>
                  <a:lnTo>
                    <a:pt x="1367" y="438"/>
                  </a:lnTo>
                  <a:lnTo>
                    <a:pt x="1371" y="437"/>
                  </a:lnTo>
                  <a:lnTo>
                    <a:pt x="1373" y="435"/>
                  </a:lnTo>
                  <a:lnTo>
                    <a:pt x="1374" y="433"/>
                  </a:lnTo>
                  <a:lnTo>
                    <a:pt x="1374" y="429"/>
                  </a:lnTo>
                  <a:lnTo>
                    <a:pt x="1373" y="426"/>
                  </a:lnTo>
                  <a:lnTo>
                    <a:pt x="1372" y="421"/>
                  </a:lnTo>
                  <a:lnTo>
                    <a:pt x="1370" y="417"/>
                  </a:lnTo>
                  <a:lnTo>
                    <a:pt x="1362" y="405"/>
                  </a:lnTo>
                  <a:lnTo>
                    <a:pt x="1351" y="392"/>
                  </a:lnTo>
                  <a:lnTo>
                    <a:pt x="1339" y="378"/>
                  </a:lnTo>
                  <a:lnTo>
                    <a:pt x="1325" y="364"/>
                  </a:lnTo>
                  <a:lnTo>
                    <a:pt x="1310" y="349"/>
                  </a:lnTo>
                  <a:lnTo>
                    <a:pt x="1294" y="336"/>
                  </a:lnTo>
                  <a:lnTo>
                    <a:pt x="1278" y="323"/>
                  </a:lnTo>
                  <a:lnTo>
                    <a:pt x="1262" y="312"/>
                  </a:lnTo>
                  <a:lnTo>
                    <a:pt x="1249" y="302"/>
                  </a:lnTo>
                  <a:lnTo>
                    <a:pt x="1235" y="294"/>
                  </a:lnTo>
                  <a:lnTo>
                    <a:pt x="1267" y="299"/>
                  </a:lnTo>
                  <a:lnTo>
                    <a:pt x="1294" y="299"/>
                  </a:lnTo>
                  <a:lnTo>
                    <a:pt x="1318" y="297"/>
                  </a:lnTo>
                  <a:lnTo>
                    <a:pt x="1339" y="291"/>
                  </a:lnTo>
                  <a:lnTo>
                    <a:pt x="1355" y="283"/>
                  </a:lnTo>
                  <a:lnTo>
                    <a:pt x="1369" y="273"/>
                  </a:lnTo>
                  <a:lnTo>
                    <a:pt x="1379" y="260"/>
                  </a:lnTo>
                  <a:lnTo>
                    <a:pt x="1386" y="245"/>
                  </a:lnTo>
                  <a:lnTo>
                    <a:pt x="1389" y="229"/>
                  </a:lnTo>
                  <a:lnTo>
                    <a:pt x="1390" y="212"/>
                  </a:lnTo>
                  <a:lnTo>
                    <a:pt x="1388" y="195"/>
                  </a:lnTo>
                  <a:lnTo>
                    <a:pt x="1383" y="176"/>
                  </a:lnTo>
                  <a:lnTo>
                    <a:pt x="1375" y="156"/>
                  </a:lnTo>
                  <a:lnTo>
                    <a:pt x="1365" y="138"/>
                  </a:lnTo>
                  <a:lnTo>
                    <a:pt x="1351" y="118"/>
                  </a:lnTo>
                  <a:lnTo>
                    <a:pt x="1335" y="100"/>
                  </a:lnTo>
                  <a:lnTo>
                    <a:pt x="1317" y="82"/>
                  </a:lnTo>
                  <a:lnTo>
                    <a:pt x="1297" y="65"/>
                  </a:lnTo>
                  <a:lnTo>
                    <a:pt x="1274" y="50"/>
                  </a:lnTo>
                  <a:lnTo>
                    <a:pt x="1249" y="36"/>
                  </a:lnTo>
                  <a:lnTo>
                    <a:pt x="1221" y="24"/>
                  </a:lnTo>
                  <a:lnTo>
                    <a:pt x="1191" y="13"/>
                  </a:lnTo>
                  <a:lnTo>
                    <a:pt x="1161" y="6"/>
                  </a:lnTo>
                  <a:lnTo>
                    <a:pt x="1127" y="2"/>
                  </a:lnTo>
                  <a:lnTo>
                    <a:pt x="1092" y="0"/>
                  </a:lnTo>
                  <a:lnTo>
                    <a:pt x="1055" y="1"/>
                  </a:lnTo>
                  <a:lnTo>
                    <a:pt x="1018" y="6"/>
                  </a:lnTo>
                  <a:lnTo>
                    <a:pt x="978" y="14"/>
                  </a:lnTo>
                  <a:lnTo>
                    <a:pt x="935" y="27"/>
                  </a:lnTo>
                  <a:lnTo>
                    <a:pt x="893" y="44"/>
                  </a:lnTo>
                  <a:lnTo>
                    <a:pt x="848" y="67"/>
                  </a:lnTo>
                  <a:lnTo>
                    <a:pt x="804" y="93"/>
                  </a:lnTo>
                  <a:lnTo>
                    <a:pt x="771" y="144"/>
                  </a:lnTo>
                  <a:lnTo>
                    <a:pt x="745" y="180"/>
                  </a:lnTo>
                  <a:lnTo>
                    <a:pt x="736" y="194"/>
                  </a:lnTo>
                  <a:lnTo>
                    <a:pt x="727" y="204"/>
                  </a:lnTo>
                  <a:lnTo>
                    <a:pt x="718" y="212"/>
                  </a:lnTo>
                  <a:lnTo>
                    <a:pt x="710" y="218"/>
                  </a:lnTo>
                  <a:lnTo>
                    <a:pt x="700" y="222"/>
                  </a:lnTo>
                  <a:lnTo>
                    <a:pt x="689" y="225"/>
                  </a:lnTo>
                  <a:lnTo>
                    <a:pt x="677" y="225"/>
                  </a:lnTo>
                  <a:lnTo>
                    <a:pt x="663" y="225"/>
                  </a:lnTo>
                  <a:lnTo>
                    <a:pt x="625" y="222"/>
                  </a:lnTo>
                  <a:lnTo>
                    <a:pt x="573" y="219"/>
                  </a:lnTo>
                  <a:lnTo>
                    <a:pt x="553" y="218"/>
                  </a:lnTo>
                  <a:lnTo>
                    <a:pt x="535" y="218"/>
                  </a:lnTo>
                  <a:lnTo>
                    <a:pt x="519" y="219"/>
                  </a:lnTo>
                  <a:lnTo>
                    <a:pt x="503" y="221"/>
                  </a:lnTo>
                  <a:lnTo>
                    <a:pt x="495" y="224"/>
                  </a:lnTo>
                  <a:lnTo>
                    <a:pt x="488" y="226"/>
                  </a:lnTo>
                  <a:lnTo>
                    <a:pt x="480" y="228"/>
                  </a:lnTo>
                  <a:lnTo>
                    <a:pt x="473" y="232"/>
                  </a:lnTo>
                  <a:lnTo>
                    <a:pt x="466" y="236"/>
                  </a:lnTo>
                  <a:lnTo>
                    <a:pt x="460" y="241"/>
                  </a:lnTo>
                  <a:lnTo>
                    <a:pt x="453" y="246"/>
                  </a:lnTo>
                  <a:lnTo>
                    <a:pt x="446" y="253"/>
                  </a:lnTo>
                  <a:lnTo>
                    <a:pt x="426" y="273"/>
                  </a:lnTo>
                  <a:lnTo>
                    <a:pt x="412" y="285"/>
                  </a:lnTo>
                  <a:lnTo>
                    <a:pt x="401" y="292"/>
                  </a:lnTo>
                  <a:lnTo>
                    <a:pt x="393" y="296"/>
                  </a:lnTo>
                  <a:lnTo>
                    <a:pt x="384" y="297"/>
                  </a:lnTo>
                  <a:lnTo>
                    <a:pt x="374" y="300"/>
                  </a:lnTo>
                  <a:lnTo>
                    <a:pt x="360" y="306"/>
                  </a:lnTo>
                  <a:lnTo>
                    <a:pt x="340" y="317"/>
                  </a:lnTo>
                  <a:lnTo>
                    <a:pt x="326" y="348"/>
                  </a:lnTo>
                  <a:lnTo>
                    <a:pt x="320" y="366"/>
                  </a:lnTo>
                  <a:lnTo>
                    <a:pt x="314" y="385"/>
                  </a:lnTo>
                  <a:lnTo>
                    <a:pt x="310" y="403"/>
                  </a:lnTo>
                  <a:lnTo>
                    <a:pt x="306" y="422"/>
                  </a:lnTo>
                  <a:lnTo>
                    <a:pt x="298" y="461"/>
                  </a:lnTo>
                  <a:lnTo>
                    <a:pt x="292" y="501"/>
                  </a:lnTo>
                  <a:lnTo>
                    <a:pt x="284" y="542"/>
                  </a:lnTo>
                  <a:lnTo>
                    <a:pt x="273" y="584"/>
                  </a:lnTo>
                  <a:lnTo>
                    <a:pt x="268" y="604"/>
                  </a:lnTo>
                  <a:lnTo>
                    <a:pt x="261" y="625"/>
                  </a:lnTo>
                  <a:lnTo>
                    <a:pt x="253" y="645"/>
                  </a:lnTo>
                  <a:lnTo>
                    <a:pt x="245" y="666"/>
                  </a:lnTo>
                  <a:lnTo>
                    <a:pt x="177" y="812"/>
                  </a:lnTo>
                  <a:lnTo>
                    <a:pt x="58" y="1010"/>
                  </a:lnTo>
                  <a:lnTo>
                    <a:pt x="5" y="1137"/>
                  </a:lnTo>
                  <a:lnTo>
                    <a:pt x="0" y="1154"/>
                  </a:lnTo>
                  <a:lnTo>
                    <a:pt x="1" y="1171"/>
                  </a:lnTo>
                  <a:lnTo>
                    <a:pt x="8" y="1191"/>
                  </a:lnTo>
                  <a:lnTo>
                    <a:pt x="21" y="1211"/>
                  </a:lnTo>
                  <a:lnTo>
                    <a:pt x="37" y="1233"/>
                  </a:lnTo>
                  <a:lnTo>
                    <a:pt x="58" y="1257"/>
                  </a:lnTo>
                  <a:lnTo>
                    <a:pt x="83" y="1281"/>
                  </a:lnTo>
                  <a:lnTo>
                    <a:pt x="112" y="1306"/>
                  </a:lnTo>
                  <a:lnTo>
                    <a:pt x="145" y="1333"/>
                  </a:lnTo>
                  <a:lnTo>
                    <a:pt x="181" y="1360"/>
                  </a:lnTo>
                  <a:lnTo>
                    <a:pt x="221" y="1388"/>
                  </a:lnTo>
                  <a:lnTo>
                    <a:pt x="262" y="1417"/>
                  </a:lnTo>
                  <a:lnTo>
                    <a:pt x="306" y="1447"/>
                  </a:lnTo>
                  <a:lnTo>
                    <a:pt x="352" y="1476"/>
                  </a:lnTo>
                  <a:lnTo>
                    <a:pt x="401" y="1506"/>
                  </a:lnTo>
                  <a:lnTo>
                    <a:pt x="450" y="1537"/>
                  </a:lnTo>
                  <a:lnTo>
                    <a:pt x="553" y="1599"/>
                  </a:lnTo>
                  <a:lnTo>
                    <a:pt x="660" y="1661"/>
                  </a:lnTo>
                  <a:lnTo>
                    <a:pt x="766" y="1722"/>
                  </a:lnTo>
                  <a:lnTo>
                    <a:pt x="871" y="1783"/>
                  </a:lnTo>
                  <a:lnTo>
                    <a:pt x="972" y="1841"/>
                  </a:lnTo>
                  <a:lnTo>
                    <a:pt x="1067" y="1897"/>
                  </a:lnTo>
                  <a:lnTo>
                    <a:pt x="1153" y="1948"/>
                  </a:lnTo>
                  <a:lnTo>
                    <a:pt x="1227" y="1996"/>
                  </a:lnTo>
                  <a:lnTo>
                    <a:pt x="1231" y="2047"/>
                  </a:lnTo>
                  <a:lnTo>
                    <a:pt x="1237" y="2095"/>
                  </a:lnTo>
                  <a:lnTo>
                    <a:pt x="1245" y="2143"/>
                  </a:lnTo>
                  <a:lnTo>
                    <a:pt x="1254" y="2189"/>
                  </a:lnTo>
                  <a:lnTo>
                    <a:pt x="1265" y="2236"/>
                  </a:lnTo>
                  <a:lnTo>
                    <a:pt x="1275" y="2281"/>
                  </a:lnTo>
                  <a:lnTo>
                    <a:pt x="1284" y="2324"/>
                  </a:lnTo>
                  <a:lnTo>
                    <a:pt x="1293" y="2367"/>
                  </a:lnTo>
                  <a:lnTo>
                    <a:pt x="1298" y="2388"/>
                  </a:lnTo>
                  <a:lnTo>
                    <a:pt x="1301" y="2412"/>
                  </a:lnTo>
                  <a:lnTo>
                    <a:pt x="1305" y="2437"/>
                  </a:lnTo>
                  <a:lnTo>
                    <a:pt x="1307" y="2465"/>
                  </a:lnTo>
                  <a:lnTo>
                    <a:pt x="1311" y="2524"/>
                  </a:lnTo>
                  <a:lnTo>
                    <a:pt x="1314" y="2588"/>
                  </a:lnTo>
                  <a:lnTo>
                    <a:pt x="1316" y="2652"/>
                  </a:lnTo>
                  <a:lnTo>
                    <a:pt x="1317" y="2715"/>
                  </a:lnTo>
                  <a:lnTo>
                    <a:pt x="1317" y="2773"/>
                  </a:lnTo>
                  <a:lnTo>
                    <a:pt x="1317" y="2826"/>
                  </a:lnTo>
                  <a:lnTo>
                    <a:pt x="1317" y="2884"/>
                  </a:lnTo>
                  <a:lnTo>
                    <a:pt x="1323" y="2926"/>
                  </a:lnTo>
                  <a:lnTo>
                    <a:pt x="1327" y="2966"/>
                  </a:lnTo>
                  <a:lnTo>
                    <a:pt x="1331" y="3007"/>
                  </a:lnTo>
                  <a:lnTo>
                    <a:pt x="1333" y="3047"/>
                  </a:lnTo>
                  <a:lnTo>
                    <a:pt x="1334" y="3088"/>
                  </a:lnTo>
                  <a:lnTo>
                    <a:pt x="1334" y="3128"/>
                  </a:lnTo>
                  <a:lnTo>
                    <a:pt x="1334" y="3169"/>
                  </a:lnTo>
                  <a:lnTo>
                    <a:pt x="1333" y="3209"/>
                  </a:lnTo>
                  <a:lnTo>
                    <a:pt x="1331" y="3249"/>
                  </a:lnTo>
                  <a:lnTo>
                    <a:pt x="1329" y="3290"/>
                  </a:lnTo>
                  <a:lnTo>
                    <a:pt x="1325" y="3330"/>
                  </a:lnTo>
                  <a:lnTo>
                    <a:pt x="1322" y="3371"/>
                  </a:lnTo>
                  <a:lnTo>
                    <a:pt x="1313" y="3454"/>
                  </a:lnTo>
                  <a:lnTo>
                    <a:pt x="1302" y="3536"/>
                  </a:lnTo>
                  <a:lnTo>
                    <a:pt x="1291" y="3620"/>
                  </a:lnTo>
                  <a:lnTo>
                    <a:pt x="1279" y="3706"/>
                  </a:lnTo>
                  <a:lnTo>
                    <a:pt x="1267" y="3794"/>
                  </a:lnTo>
                  <a:lnTo>
                    <a:pt x="1255" y="3883"/>
                  </a:lnTo>
                  <a:lnTo>
                    <a:pt x="1245" y="3975"/>
                  </a:lnTo>
                  <a:lnTo>
                    <a:pt x="1236" y="4070"/>
                  </a:lnTo>
                  <a:lnTo>
                    <a:pt x="1231" y="4118"/>
                  </a:lnTo>
                  <a:lnTo>
                    <a:pt x="1229" y="4167"/>
                  </a:lnTo>
                  <a:lnTo>
                    <a:pt x="1226" y="4216"/>
                  </a:lnTo>
                  <a:lnTo>
                    <a:pt x="1223" y="4267"/>
                  </a:lnTo>
                  <a:lnTo>
                    <a:pt x="1685" y="4351"/>
                  </a:lnTo>
                  <a:lnTo>
                    <a:pt x="1676" y="4241"/>
                  </a:lnTo>
                  <a:lnTo>
                    <a:pt x="1677" y="4256"/>
                  </a:lnTo>
                  <a:lnTo>
                    <a:pt x="1681" y="4295"/>
                  </a:lnTo>
                  <a:lnTo>
                    <a:pt x="1686" y="4352"/>
                  </a:lnTo>
                  <a:lnTo>
                    <a:pt x="1693" y="4420"/>
                  </a:lnTo>
                  <a:lnTo>
                    <a:pt x="1701" y="4496"/>
                  </a:lnTo>
                  <a:lnTo>
                    <a:pt x="1709" y="4572"/>
                  </a:lnTo>
                  <a:lnTo>
                    <a:pt x="1718" y="4642"/>
                  </a:lnTo>
                  <a:lnTo>
                    <a:pt x="1726" y="4700"/>
                  </a:lnTo>
                  <a:lnTo>
                    <a:pt x="1733" y="4751"/>
                  </a:lnTo>
                  <a:lnTo>
                    <a:pt x="1738" y="4802"/>
                  </a:lnTo>
                  <a:lnTo>
                    <a:pt x="1743" y="4852"/>
                  </a:lnTo>
                  <a:lnTo>
                    <a:pt x="1746" y="4904"/>
                  </a:lnTo>
                  <a:lnTo>
                    <a:pt x="1749" y="4955"/>
                  </a:lnTo>
                  <a:lnTo>
                    <a:pt x="1754" y="5006"/>
                  </a:lnTo>
                  <a:lnTo>
                    <a:pt x="1760" y="5057"/>
                  </a:lnTo>
                  <a:lnTo>
                    <a:pt x="1768" y="5106"/>
                  </a:lnTo>
                  <a:lnTo>
                    <a:pt x="1773" y="5145"/>
                  </a:lnTo>
                  <a:lnTo>
                    <a:pt x="1780" y="5189"/>
                  </a:lnTo>
                  <a:lnTo>
                    <a:pt x="1786" y="5237"/>
                  </a:lnTo>
                  <a:lnTo>
                    <a:pt x="1793" y="5287"/>
                  </a:lnTo>
                  <a:lnTo>
                    <a:pt x="1799" y="5341"/>
                  </a:lnTo>
                  <a:lnTo>
                    <a:pt x="1804" y="5395"/>
                  </a:lnTo>
                  <a:lnTo>
                    <a:pt x="1809" y="5453"/>
                  </a:lnTo>
                  <a:lnTo>
                    <a:pt x="1815" y="5510"/>
                  </a:lnTo>
                  <a:lnTo>
                    <a:pt x="1819" y="5568"/>
                  </a:lnTo>
                  <a:lnTo>
                    <a:pt x="1824" y="5625"/>
                  </a:lnTo>
                  <a:lnTo>
                    <a:pt x="1827" y="5681"/>
                  </a:lnTo>
                  <a:lnTo>
                    <a:pt x="1829" y="5735"/>
                  </a:lnTo>
                  <a:lnTo>
                    <a:pt x="1833" y="5787"/>
                  </a:lnTo>
                  <a:lnTo>
                    <a:pt x="1834" y="5835"/>
                  </a:lnTo>
                  <a:lnTo>
                    <a:pt x="1835" y="5881"/>
                  </a:lnTo>
                  <a:lnTo>
                    <a:pt x="1835" y="5921"/>
                  </a:lnTo>
                  <a:lnTo>
                    <a:pt x="1836" y="5974"/>
                  </a:lnTo>
                  <a:lnTo>
                    <a:pt x="1837" y="6025"/>
                  </a:lnTo>
                  <a:lnTo>
                    <a:pt x="1841" y="6077"/>
                  </a:lnTo>
                  <a:lnTo>
                    <a:pt x="1844" y="6128"/>
                  </a:lnTo>
                  <a:lnTo>
                    <a:pt x="1849" y="6179"/>
                  </a:lnTo>
                  <a:lnTo>
                    <a:pt x="1855" y="6230"/>
                  </a:lnTo>
                  <a:lnTo>
                    <a:pt x="1860" y="6280"/>
                  </a:lnTo>
                  <a:lnTo>
                    <a:pt x="1867" y="6330"/>
                  </a:lnTo>
                  <a:lnTo>
                    <a:pt x="1881" y="6430"/>
                  </a:lnTo>
                  <a:lnTo>
                    <a:pt x="1895" y="6527"/>
                  </a:lnTo>
                  <a:lnTo>
                    <a:pt x="1908" y="6624"/>
                  </a:lnTo>
                  <a:lnTo>
                    <a:pt x="1921" y="6719"/>
                  </a:lnTo>
                  <a:lnTo>
                    <a:pt x="1925" y="6762"/>
                  </a:lnTo>
                  <a:lnTo>
                    <a:pt x="1931" y="6811"/>
                  </a:lnTo>
                  <a:lnTo>
                    <a:pt x="1938" y="6864"/>
                  </a:lnTo>
                  <a:lnTo>
                    <a:pt x="1946" y="6918"/>
                  </a:lnTo>
                  <a:lnTo>
                    <a:pt x="1954" y="6970"/>
                  </a:lnTo>
                  <a:lnTo>
                    <a:pt x="1963" y="7020"/>
                  </a:lnTo>
                  <a:lnTo>
                    <a:pt x="1969" y="7042"/>
                  </a:lnTo>
                  <a:lnTo>
                    <a:pt x="1973" y="7064"/>
                  </a:lnTo>
                  <a:lnTo>
                    <a:pt x="1979" y="7084"/>
                  </a:lnTo>
                  <a:lnTo>
                    <a:pt x="1986" y="7101"/>
                  </a:lnTo>
                  <a:lnTo>
                    <a:pt x="1995" y="7128"/>
                  </a:lnTo>
                  <a:lnTo>
                    <a:pt x="2009" y="7168"/>
                  </a:lnTo>
                  <a:lnTo>
                    <a:pt x="2025" y="7216"/>
                  </a:lnTo>
                  <a:lnTo>
                    <a:pt x="2041" y="7269"/>
                  </a:lnTo>
                  <a:lnTo>
                    <a:pt x="2056" y="7321"/>
                  </a:lnTo>
                  <a:lnTo>
                    <a:pt x="2068" y="7370"/>
                  </a:lnTo>
                  <a:lnTo>
                    <a:pt x="2073" y="7392"/>
                  </a:lnTo>
                  <a:lnTo>
                    <a:pt x="2076" y="7413"/>
                  </a:lnTo>
                  <a:lnTo>
                    <a:pt x="2080" y="7429"/>
                  </a:lnTo>
                  <a:lnTo>
                    <a:pt x="2080" y="7442"/>
                  </a:lnTo>
                  <a:lnTo>
                    <a:pt x="2068" y="7466"/>
                  </a:lnTo>
                  <a:lnTo>
                    <a:pt x="2041" y="7517"/>
                  </a:lnTo>
                  <a:lnTo>
                    <a:pt x="2011" y="7570"/>
                  </a:lnTo>
                  <a:lnTo>
                    <a:pt x="1995" y="7602"/>
                  </a:lnTo>
                  <a:lnTo>
                    <a:pt x="1992" y="7614"/>
                  </a:lnTo>
                  <a:lnTo>
                    <a:pt x="1986" y="7637"/>
                  </a:lnTo>
                  <a:lnTo>
                    <a:pt x="1979" y="7669"/>
                  </a:lnTo>
                  <a:lnTo>
                    <a:pt x="1971" y="7703"/>
                  </a:lnTo>
                  <a:lnTo>
                    <a:pt x="1964" y="7738"/>
                  </a:lnTo>
                  <a:lnTo>
                    <a:pt x="1959" y="7769"/>
                  </a:lnTo>
                  <a:lnTo>
                    <a:pt x="1954" y="7793"/>
                  </a:lnTo>
                  <a:lnTo>
                    <a:pt x="1953" y="7805"/>
                  </a:lnTo>
                  <a:lnTo>
                    <a:pt x="1953" y="7815"/>
                  </a:lnTo>
                  <a:lnTo>
                    <a:pt x="1953" y="7840"/>
                  </a:lnTo>
                  <a:lnTo>
                    <a:pt x="1956" y="7862"/>
                  </a:lnTo>
                  <a:lnTo>
                    <a:pt x="1959" y="7872"/>
                  </a:lnTo>
                  <a:lnTo>
                    <a:pt x="1961" y="7880"/>
                  </a:lnTo>
                  <a:lnTo>
                    <a:pt x="1963" y="7888"/>
                  </a:lnTo>
                  <a:lnTo>
                    <a:pt x="1967" y="7895"/>
                  </a:lnTo>
                  <a:lnTo>
                    <a:pt x="1970" y="7901"/>
                  </a:lnTo>
                  <a:lnTo>
                    <a:pt x="1973" y="7906"/>
                  </a:lnTo>
                  <a:lnTo>
                    <a:pt x="1977" y="7911"/>
                  </a:lnTo>
                  <a:lnTo>
                    <a:pt x="1981" y="7916"/>
                  </a:lnTo>
                  <a:lnTo>
                    <a:pt x="1991" y="7922"/>
                  </a:lnTo>
                  <a:lnTo>
                    <a:pt x="2001" y="7927"/>
                  </a:lnTo>
                  <a:lnTo>
                    <a:pt x="2011" y="7930"/>
                  </a:lnTo>
                  <a:lnTo>
                    <a:pt x="2023" y="7934"/>
                  </a:lnTo>
                  <a:lnTo>
                    <a:pt x="2034" y="7936"/>
                  </a:lnTo>
                  <a:lnTo>
                    <a:pt x="2045" y="7938"/>
                  </a:lnTo>
                  <a:lnTo>
                    <a:pt x="2058" y="7941"/>
                  </a:lnTo>
                  <a:lnTo>
                    <a:pt x="2070" y="7943"/>
                  </a:lnTo>
                  <a:lnTo>
                    <a:pt x="2080" y="7948"/>
                  </a:lnTo>
                  <a:lnTo>
                    <a:pt x="2091" y="7953"/>
                  </a:lnTo>
                  <a:lnTo>
                    <a:pt x="2304" y="7953"/>
                  </a:lnTo>
                  <a:lnTo>
                    <a:pt x="2353" y="7924"/>
                  </a:lnTo>
                  <a:lnTo>
                    <a:pt x="2390" y="7904"/>
                  </a:lnTo>
                  <a:lnTo>
                    <a:pt x="2403" y="7896"/>
                  </a:lnTo>
                  <a:lnTo>
                    <a:pt x="2415" y="7889"/>
                  </a:lnTo>
                  <a:lnTo>
                    <a:pt x="2424" y="7882"/>
                  </a:lnTo>
                  <a:lnTo>
                    <a:pt x="2430" y="7874"/>
                  </a:lnTo>
                  <a:lnTo>
                    <a:pt x="2435" y="7865"/>
                  </a:lnTo>
                  <a:lnTo>
                    <a:pt x="2439" y="7853"/>
                  </a:lnTo>
                  <a:lnTo>
                    <a:pt x="2441" y="7838"/>
                  </a:lnTo>
                  <a:lnTo>
                    <a:pt x="2442" y="7820"/>
                  </a:lnTo>
                  <a:lnTo>
                    <a:pt x="2442" y="7770"/>
                  </a:lnTo>
                  <a:lnTo>
                    <a:pt x="2442" y="7697"/>
                  </a:lnTo>
                  <a:lnTo>
                    <a:pt x="2442" y="7686"/>
                  </a:lnTo>
                  <a:lnTo>
                    <a:pt x="2445" y="7676"/>
                  </a:lnTo>
                  <a:lnTo>
                    <a:pt x="2448" y="7665"/>
                  </a:lnTo>
                  <a:lnTo>
                    <a:pt x="2453" y="7655"/>
                  </a:lnTo>
                  <a:lnTo>
                    <a:pt x="2464" y="7637"/>
                  </a:lnTo>
                  <a:lnTo>
                    <a:pt x="2477" y="7618"/>
                  </a:lnTo>
                  <a:lnTo>
                    <a:pt x="2489" y="7600"/>
                  </a:lnTo>
                  <a:lnTo>
                    <a:pt x="2501" y="7581"/>
                  </a:lnTo>
                  <a:lnTo>
                    <a:pt x="2504" y="7572"/>
                  </a:lnTo>
                  <a:lnTo>
                    <a:pt x="2507" y="7560"/>
                  </a:lnTo>
                  <a:lnTo>
                    <a:pt x="2509" y="7550"/>
                  </a:lnTo>
                  <a:lnTo>
                    <a:pt x="2509" y="7538"/>
                  </a:lnTo>
                  <a:lnTo>
                    <a:pt x="2495" y="7422"/>
                  </a:lnTo>
                  <a:lnTo>
                    <a:pt x="2507" y="7400"/>
                  </a:lnTo>
                  <a:lnTo>
                    <a:pt x="2520" y="7378"/>
                  </a:lnTo>
                  <a:lnTo>
                    <a:pt x="2530" y="7354"/>
                  </a:lnTo>
                  <a:lnTo>
                    <a:pt x="2541" y="7328"/>
                  </a:lnTo>
                  <a:lnTo>
                    <a:pt x="2547" y="7301"/>
                  </a:lnTo>
                  <a:lnTo>
                    <a:pt x="2554" y="7272"/>
                  </a:lnTo>
                  <a:lnTo>
                    <a:pt x="2557" y="7256"/>
                  </a:lnTo>
                  <a:lnTo>
                    <a:pt x="2558" y="7241"/>
                  </a:lnTo>
                  <a:lnTo>
                    <a:pt x="2559" y="7225"/>
                  </a:lnTo>
                  <a:lnTo>
                    <a:pt x="2559" y="7208"/>
                  </a:lnTo>
                  <a:lnTo>
                    <a:pt x="2559" y="7134"/>
                  </a:lnTo>
                  <a:lnTo>
                    <a:pt x="2558" y="7116"/>
                  </a:lnTo>
                  <a:lnTo>
                    <a:pt x="2554" y="7096"/>
                  </a:lnTo>
                  <a:lnTo>
                    <a:pt x="2549" y="7077"/>
                  </a:lnTo>
                  <a:lnTo>
                    <a:pt x="2541" y="7056"/>
                  </a:lnTo>
                  <a:lnTo>
                    <a:pt x="2522" y="7015"/>
                  </a:lnTo>
                  <a:lnTo>
                    <a:pt x="2503" y="6973"/>
                  </a:lnTo>
                  <a:lnTo>
                    <a:pt x="2493" y="6952"/>
                  </a:lnTo>
                  <a:lnTo>
                    <a:pt x="2483" y="6930"/>
                  </a:lnTo>
                  <a:lnTo>
                    <a:pt x="2474" y="6910"/>
                  </a:lnTo>
                  <a:lnTo>
                    <a:pt x="2467" y="6890"/>
                  </a:lnTo>
                  <a:lnTo>
                    <a:pt x="2462" y="6871"/>
                  </a:lnTo>
                  <a:lnTo>
                    <a:pt x="2458" y="6851"/>
                  </a:lnTo>
                  <a:lnTo>
                    <a:pt x="2457" y="6842"/>
                  </a:lnTo>
                  <a:lnTo>
                    <a:pt x="2457" y="6833"/>
                  </a:lnTo>
                  <a:lnTo>
                    <a:pt x="2457" y="6824"/>
                  </a:lnTo>
                  <a:lnTo>
                    <a:pt x="2458" y="6816"/>
                  </a:lnTo>
                  <a:lnTo>
                    <a:pt x="2485" y="6538"/>
                  </a:lnTo>
                  <a:lnTo>
                    <a:pt x="2485" y="6517"/>
                  </a:lnTo>
                  <a:lnTo>
                    <a:pt x="2485" y="6507"/>
                  </a:lnTo>
                  <a:lnTo>
                    <a:pt x="2483" y="6498"/>
                  </a:lnTo>
                  <a:lnTo>
                    <a:pt x="2481" y="6491"/>
                  </a:lnTo>
                  <a:lnTo>
                    <a:pt x="2480" y="6485"/>
                  </a:lnTo>
                  <a:lnTo>
                    <a:pt x="2474" y="6474"/>
                  </a:lnTo>
                  <a:lnTo>
                    <a:pt x="2469" y="6466"/>
                  </a:lnTo>
                  <a:lnTo>
                    <a:pt x="2463" y="6459"/>
                  </a:lnTo>
                  <a:lnTo>
                    <a:pt x="2457" y="6451"/>
                  </a:lnTo>
                  <a:lnTo>
                    <a:pt x="2456" y="6448"/>
                  </a:lnTo>
                  <a:lnTo>
                    <a:pt x="2454" y="6443"/>
                  </a:lnTo>
                  <a:lnTo>
                    <a:pt x="2453" y="6438"/>
                  </a:lnTo>
                  <a:lnTo>
                    <a:pt x="2453" y="6432"/>
                  </a:lnTo>
                  <a:lnTo>
                    <a:pt x="2453" y="6410"/>
                  </a:lnTo>
                  <a:lnTo>
                    <a:pt x="2454" y="6369"/>
                  </a:lnTo>
                  <a:lnTo>
                    <a:pt x="2457" y="6328"/>
                  </a:lnTo>
                  <a:lnTo>
                    <a:pt x="2463" y="6289"/>
                  </a:lnTo>
                  <a:lnTo>
                    <a:pt x="2469" y="6251"/>
                  </a:lnTo>
                  <a:lnTo>
                    <a:pt x="2478" y="6214"/>
                  </a:lnTo>
                  <a:lnTo>
                    <a:pt x="2486" y="6178"/>
                  </a:lnTo>
                  <a:lnTo>
                    <a:pt x="2496" y="6144"/>
                  </a:lnTo>
                  <a:lnTo>
                    <a:pt x="2505" y="6111"/>
                  </a:lnTo>
                  <a:lnTo>
                    <a:pt x="2526" y="6047"/>
                  </a:lnTo>
                  <a:lnTo>
                    <a:pt x="2542" y="5986"/>
                  </a:lnTo>
                  <a:lnTo>
                    <a:pt x="2549" y="5959"/>
                  </a:lnTo>
                  <a:lnTo>
                    <a:pt x="2554" y="5931"/>
                  </a:lnTo>
                  <a:lnTo>
                    <a:pt x="2558" y="5904"/>
                  </a:lnTo>
                  <a:lnTo>
                    <a:pt x="2559" y="5879"/>
                  </a:lnTo>
                  <a:lnTo>
                    <a:pt x="2558" y="5817"/>
                  </a:lnTo>
                  <a:lnTo>
                    <a:pt x="2554" y="5738"/>
                  </a:lnTo>
                  <a:lnTo>
                    <a:pt x="2551" y="5647"/>
                  </a:lnTo>
                  <a:lnTo>
                    <a:pt x="2546" y="5552"/>
                  </a:lnTo>
                  <a:lnTo>
                    <a:pt x="2544" y="5459"/>
                  </a:lnTo>
                  <a:lnTo>
                    <a:pt x="2542" y="5377"/>
                  </a:lnTo>
                  <a:lnTo>
                    <a:pt x="2543" y="5343"/>
                  </a:lnTo>
                  <a:lnTo>
                    <a:pt x="2544" y="5313"/>
                  </a:lnTo>
                  <a:lnTo>
                    <a:pt x="2545" y="5289"/>
                  </a:lnTo>
                  <a:lnTo>
                    <a:pt x="2549" y="5273"/>
                  </a:lnTo>
                  <a:lnTo>
                    <a:pt x="2553" y="5253"/>
                  </a:lnTo>
                  <a:lnTo>
                    <a:pt x="2558" y="5226"/>
                  </a:lnTo>
                  <a:lnTo>
                    <a:pt x="2561" y="5194"/>
                  </a:lnTo>
                  <a:lnTo>
                    <a:pt x="2566" y="5159"/>
                  </a:lnTo>
                  <a:lnTo>
                    <a:pt x="2574" y="5078"/>
                  </a:lnTo>
                  <a:lnTo>
                    <a:pt x="2581" y="4990"/>
                  </a:lnTo>
                  <a:lnTo>
                    <a:pt x="2586" y="4901"/>
                  </a:lnTo>
                  <a:lnTo>
                    <a:pt x="2592" y="4816"/>
                  </a:lnTo>
                  <a:lnTo>
                    <a:pt x="2598" y="4743"/>
                  </a:lnTo>
                  <a:lnTo>
                    <a:pt x="2601" y="4688"/>
                  </a:lnTo>
                  <a:lnTo>
                    <a:pt x="2606" y="4696"/>
                  </a:lnTo>
                  <a:lnTo>
                    <a:pt x="2610" y="4706"/>
                  </a:lnTo>
                  <a:lnTo>
                    <a:pt x="2615" y="4720"/>
                  </a:lnTo>
                  <a:lnTo>
                    <a:pt x="2619" y="4736"/>
                  </a:lnTo>
                  <a:lnTo>
                    <a:pt x="2627" y="4775"/>
                  </a:lnTo>
                  <a:lnTo>
                    <a:pt x="2637" y="4820"/>
                  </a:lnTo>
                  <a:lnTo>
                    <a:pt x="2645" y="4874"/>
                  </a:lnTo>
                  <a:lnTo>
                    <a:pt x="2653" y="4933"/>
                  </a:lnTo>
                  <a:lnTo>
                    <a:pt x="2661" y="4994"/>
                  </a:lnTo>
                  <a:lnTo>
                    <a:pt x="2667" y="5059"/>
                  </a:lnTo>
                  <a:lnTo>
                    <a:pt x="2673" y="5125"/>
                  </a:lnTo>
                  <a:lnTo>
                    <a:pt x="2680" y="5190"/>
                  </a:lnTo>
                  <a:lnTo>
                    <a:pt x="2685" y="5253"/>
                  </a:lnTo>
                  <a:lnTo>
                    <a:pt x="2689" y="5313"/>
                  </a:lnTo>
                  <a:lnTo>
                    <a:pt x="2693" y="5369"/>
                  </a:lnTo>
                  <a:lnTo>
                    <a:pt x="2695" y="5419"/>
                  </a:lnTo>
                  <a:lnTo>
                    <a:pt x="2697" y="5462"/>
                  </a:lnTo>
                  <a:lnTo>
                    <a:pt x="2697" y="5496"/>
                  </a:lnTo>
                  <a:lnTo>
                    <a:pt x="2698" y="5555"/>
                  </a:lnTo>
                  <a:lnTo>
                    <a:pt x="2700" y="5611"/>
                  </a:lnTo>
                  <a:lnTo>
                    <a:pt x="2703" y="5664"/>
                  </a:lnTo>
                  <a:lnTo>
                    <a:pt x="2706" y="5714"/>
                  </a:lnTo>
                  <a:lnTo>
                    <a:pt x="2712" y="5763"/>
                  </a:lnTo>
                  <a:lnTo>
                    <a:pt x="2719" y="5813"/>
                  </a:lnTo>
                  <a:lnTo>
                    <a:pt x="2727" y="5863"/>
                  </a:lnTo>
                  <a:lnTo>
                    <a:pt x="2736" y="5915"/>
                  </a:lnTo>
                  <a:lnTo>
                    <a:pt x="2741" y="5950"/>
                  </a:lnTo>
                  <a:lnTo>
                    <a:pt x="2745" y="5982"/>
                  </a:lnTo>
                  <a:lnTo>
                    <a:pt x="2746" y="6009"/>
                  </a:lnTo>
                  <a:lnTo>
                    <a:pt x="2748" y="6035"/>
                  </a:lnTo>
                  <a:lnTo>
                    <a:pt x="2749" y="6080"/>
                  </a:lnTo>
                  <a:lnTo>
                    <a:pt x="2749" y="6120"/>
                  </a:lnTo>
                  <a:lnTo>
                    <a:pt x="2751" y="6138"/>
                  </a:lnTo>
                  <a:lnTo>
                    <a:pt x="2753" y="6158"/>
                  </a:lnTo>
                  <a:lnTo>
                    <a:pt x="2757" y="6177"/>
                  </a:lnTo>
                  <a:lnTo>
                    <a:pt x="2764" y="6197"/>
                  </a:lnTo>
                  <a:lnTo>
                    <a:pt x="2772" y="6218"/>
                  </a:lnTo>
                  <a:lnTo>
                    <a:pt x="2783" y="6241"/>
                  </a:lnTo>
                  <a:lnTo>
                    <a:pt x="2797" y="6266"/>
                  </a:lnTo>
                  <a:lnTo>
                    <a:pt x="2814" y="6294"/>
                  </a:lnTo>
                  <a:lnTo>
                    <a:pt x="2814" y="6319"/>
                  </a:lnTo>
                  <a:lnTo>
                    <a:pt x="2814" y="6344"/>
                  </a:lnTo>
                  <a:lnTo>
                    <a:pt x="2814" y="6369"/>
                  </a:lnTo>
                  <a:lnTo>
                    <a:pt x="2814" y="6394"/>
                  </a:lnTo>
                  <a:lnTo>
                    <a:pt x="2814" y="6418"/>
                  </a:lnTo>
                  <a:lnTo>
                    <a:pt x="2815" y="6442"/>
                  </a:lnTo>
                  <a:lnTo>
                    <a:pt x="2817" y="6466"/>
                  </a:lnTo>
                  <a:lnTo>
                    <a:pt x="2821" y="6490"/>
                  </a:lnTo>
                  <a:lnTo>
                    <a:pt x="2822" y="6499"/>
                  </a:lnTo>
                  <a:lnTo>
                    <a:pt x="2823" y="6510"/>
                  </a:lnTo>
                  <a:lnTo>
                    <a:pt x="2822" y="6519"/>
                  </a:lnTo>
                  <a:lnTo>
                    <a:pt x="2821" y="6528"/>
                  </a:lnTo>
                  <a:lnTo>
                    <a:pt x="2816" y="6546"/>
                  </a:lnTo>
                  <a:lnTo>
                    <a:pt x="2810" y="6566"/>
                  </a:lnTo>
                  <a:lnTo>
                    <a:pt x="2805" y="6587"/>
                  </a:lnTo>
                  <a:lnTo>
                    <a:pt x="2799" y="6610"/>
                  </a:lnTo>
                  <a:lnTo>
                    <a:pt x="2796" y="6623"/>
                  </a:lnTo>
                  <a:lnTo>
                    <a:pt x="2794" y="6637"/>
                  </a:lnTo>
                  <a:lnTo>
                    <a:pt x="2793" y="6650"/>
                  </a:lnTo>
                  <a:lnTo>
                    <a:pt x="2793" y="6666"/>
                  </a:lnTo>
                  <a:lnTo>
                    <a:pt x="2792" y="6695"/>
                  </a:lnTo>
                  <a:lnTo>
                    <a:pt x="2791" y="6723"/>
                  </a:lnTo>
                  <a:lnTo>
                    <a:pt x="2790" y="6750"/>
                  </a:lnTo>
                  <a:lnTo>
                    <a:pt x="2788" y="6776"/>
                  </a:lnTo>
                  <a:lnTo>
                    <a:pt x="2783" y="6824"/>
                  </a:lnTo>
                  <a:lnTo>
                    <a:pt x="2777" y="6870"/>
                  </a:lnTo>
                  <a:lnTo>
                    <a:pt x="2772" y="6914"/>
                  </a:lnTo>
                  <a:lnTo>
                    <a:pt x="2766" y="6958"/>
                  </a:lnTo>
                  <a:lnTo>
                    <a:pt x="2764" y="6980"/>
                  </a:lnTo>
                  <a:lnTo>
                    <a:pt x="2762" y="7002"/>
                  </a:lnTo>
                  <a:lnTo>
                    <a:pt x="2761" y="7025"/>
                  </a:lnTo>
                  <a:lnTo>
                    <a:pt x="2761" y="7049"/>
                  </a:lnTo>
                  <a:lnTo>
                    <a:pt x="2760" y="7156"/>
                  </a:lnTo>
                  <a:lnTo>
                    <a:pt x="2806" y="7462"/>
                  </a:lnTo>
                  <a:lnTo>
                    <a:pt x="2793" y="7464"/>
                  </a:lnTo>
                  <a:lnTo>
                    <a:pt x="2793" y="7517"/>
                  </a:lnTo>
                  <a:lnTo>
                    <a:pt x="2794" y="7528"/>
                  </a:lnTo>
                  <a:lnTo>
                    <a:pt x="2797" y="7540"/>
                  </a:lnTo>
                  <a:lnTo>
                    <a:pt x="2802" y="7551"/>
                  </a:lnTo>
                  <a:lnTo>
                    <a:pt x="2808" y="7562"/>
                  </a:lnTo>
                  <a:lnTo>
                    <a:pt x="2816" y="7573"/>
                  </a:lnTo>
                  <a:lnTo>
                    <a:pt x="2825" y="7584"/>
                  </a:lnTo>
                  <a:lnTo>
                    <a:pt x="2836" y="7594"/>
                  </a:lnTo>
                  <a:lnTo>
                    <a:pt x="2847" y="7604"/>
                  </a:lnTo>
                  <a:lnTo>
                    <a:pt x="2858" y="7612"/>
                  </a:lnTo>
                  <a:lnTo>
                    <a:pt x="2871" y="7620"/>
                  </a:lnTo>
                  <a:lnTo>
                    <a:pt x="2882" y="7628"/>
                  </a:lnTo>
                  <a:lnTo>
                    <a:pt x="2895" y="7633"/>
                  </a:lnTo>
                  <a:lnTo>
                    <a:pt x="2908" y="7638"/>
                  </a:lnTo>
                  <a:lnTo>
                    <a:pt x="2920" y="7641"/>
                  </a:lnTo>
                  <a:lnTo>
                    <a:pt x="2932" y="7644"/>
                  </a:lnTo>
                  <a:lnTo>
                    <a:pt x="2942" y="7645"/>
                  </a:lnTo>
                  <a:lnTo>
                    <a:pt x="3006" y="7645"/>
                  </a:lnTo>
                  <a:lnTo>
                    <a:pt x="3009" y="7662"/>
                  </a:lnTo>
                  <a:lnTo>
                    <a:pt x="3012" y="7678"/>
                  </a:lnTo>
                  <a:lnTo>
                    <a:pt x="3014" y="7693"/>
                  </a:lnTo>
                  <a:lnTo>
                    <a:pt x="3014" y="7706"/>
                  </a:lnTo>
                  <a:lnTo>
                    <a:pt x="3015" y="7730"/>
                  </a:lnTo>
                  <a:lnTo>
                    <a:pt x="3017" y="7752"/>
                  </a:lnTo>
                  <a:lnTo>
                    <a:pt x="3019" y="7761"/>
                  </a:lnTo>
                  <a:lnTo>
                    <a:pt x="3021" y="7770"/>
                  </a:lnTo>
                  <a:lnTo>
                    <a:pt x="3024" y="7780"/>
                  </a:lnTo>
                  <a:lnTo>
                    <a:pt x="3030" y="7789"/>
                  </a:lnTo>
                  <a:lnTo>
                    <a:pt x="3037" y="7798"/>
                  </a:lnTo>
                  <a:lnTo>
                    <a:pt x="3045" y="7807"/>
                  </a:lnTo>
                  <a:lnTo>
                    <a:pt x="3056" y="7816"/>
                  </a:lnTo>
                  <a:lnTo>
                    <a:pt x="3069" y="7825"/>
                  </a:lnTo>
                  <a:lnTo>
                    <a:pt x="3088" y="7838"/>
                  </a:lnTo>
                  <a:lnTo>
                    <a:pt x="3108" y="7849"/>
                  </a:lnTo>
                  <a:lnTo>
                    <a:pt x="3129" y="7860"/>
                  </a:lnTo>
                  <a:lnTo>
                    <a:pt x="3153" y="7870"/>
                  </a:lnTo>
                  <a:lnTo>
                    <a:pt x="3177" y="7878"/>
                  </a:lnTo>
                  <a:lnTo>
                    <a:pt x="3204" y="7884"/>
                  </a:lnTo>
                  <a:lnTo>
                    <a:pt x="3217" y="7886"/>
                  </a:lnTo>
                  <a:lnTo>
                    <a:pt x="3232" y="7888"/>
                  </a:lnTo>
                  <a:lnTo>
                    <a:pt x="3246" y="7889"/>
                  </a:lnTo>
                  <a:lnTo>
                    <a:pt x="3261" y="7889"/>
                  </a:lnTo>
                  <a:lnTo>
                    <a:pt x="3297" y="7889"/>
                  </a:lnTo>
                  <a:lnTo>
                    <a:pt x="3342" y="7887"/>
                  </a:lnTo>
                  <a:lnTo>
                    <a:pt x="3366" y="7886"/>
                  </a:lnTo>
                  <a:lnTo>
                    <a:pt x="3391" y="7884"/>
                  </a:lnTo>
                  <a:lnTo>
                    <a:pt x="3416" y="7881"/>
                  </a:lnTo>
                  <a:lnTo>
                    <a:pt x="3440" y="7878"/>
                  </a:lnTo>
                  <a:lnTo>
                    <a:pt x="3464" y="7874"/>
                  </a:lnTo>
                  <a:lnTo>
                    <a:pt x="3486" y="7869"/>
                  </a:lnTo>
                  <a:lnTo>
                    <a:pt x="3507" y="7863"/>
                  </a:lnTo>
                  <a:lnTo>
                    <a:pt x="3524" y="7856"/>
                  </a:lnTo>
                  <a:lnTo>
                    <a:pt x="3532" y="7852"/>
                  </a:lnTo>
                  <a:lnTo>
                    <a:pt x="3539" y="7847"/>
                  </a:lnTo>
                  <a:lnTo>
                    <a:pt x="3544" y="7842"/>
                  </a:lnTo>
                  <a:lnTo>
                    <a:pt x="3550" y="7838"/>
                  </a:lnTo>
                  <a:lnTo>
                    <a:pt x="3554" y="7832"/>
                  </a:lnTo>
                  <a:lnTo>
                    <a:pt x="3557" y="7828"/>
                  </a:lnTo>
                  <a:lnTo>
                    <a:pt x="3558" y="7821"/>
                  </a:lnTo>
                  <a:lnTo>
                    <a:pt x="3559" y="7815"/>
                  </a:lnTo>
                  <a:lnTo>
                    <a:pt x="3559" y="7805"/>
                  </a:lnTo>
                  <a:lnTo>
                    <a:pt x="3558" y="7790"/>
                  </a:lnTo>
                  <a:lnTo>
                    <a:pt x="3557" y="7775"/>
                  </a:lnTo>
                  <a:lnTo>
                    <a:pt x="3555" y="7761"/>
                  </a:lnTo>
                  <a:lnTo>
                    <a:pt x="3551" y="7746"/>
                  </a:lnTo>
                  <a:lnTo>
                    <a:pt x="3547" y="7732"/>
                  </a:lnTo>
                  <a:lnTo>
                    <a:pt x="3542" y="7718"/>
                  </a:lnTo>
                  <a:lnTo>
                    <a:pt x="3536" y="7703"/>
                  </a:lnTo>
                  <a:lnTo>
                    <a:pt x="3531" y="7688"/>
                  </a:lnTo>
                  <a:lnTo>
                    <a:pt x="3516" y="7660"/>
                  </a:lnTo>
                  <a:lnTo>
                    <a:pt x="3499" y="7632"/>
                  </a:lnTo>
                  <a:lnTo>
                    <a:pt x="3480" y="7604"/>
                  </a:lnTo>
                  <a:lnTo>
                    <a:pt x="3462" y="7576"/>
                  </a:lnTo>
                  <a:lnTo>
                    <a:pt x="3421" y="7524"/>
                  </a:lnTo>
                  <a:lnTo>
                    <a:pt x="3381" y="7474"/>
                  </a:lnTo>
                  <a:lnTo>
                    <a:pt x="3362" y="7452"/>
                  </a:lnTo>
                  <a:lnTo>
                    <a:pt x="3344" y="7430"/>
                  </a:lnTo>
                  <a:lnTo>
                    <a:pt x="3328" y="7408"/>
                  </a:lnTo>
                  <a:lnTo>
                    <a:pt x="3315" y="7390"/>
                  </a:lnTo>
                  <a:lnTo>
                    <a:pt x="3323" y="7357"/>
                  </a:lnTo>
                  <a:lnTo>
                    <a:pt x="3334" y="7316"/>
                  </a:lnTo>
                  <a:lnTo>
                    <a:pt x="3348" y="7270"/>
                  </a:lnTo>
                  <a:lnTo>
                    <a:pt x="3363" y="7222"/>
                  </a:lnTo>
                  <a:lnTo>
                    <a:pt x="3375" y="7175"/>
                  </a:lnTo>
                  <a:lnTo>
                    <a:pt x="3388" y="7132"/>
                  </a:lnTo>
                  <a:lnTo>
                    <a:pt x="3392" y="7113"/>
                  </a:lnTo>
                  <a:lnTo>
                    <a:pt x="3396" y="7096"/>
                  </a:lnTo>
                  <a:lnTo>
                    <a:pt x="3398" y="7081"/>
                  </a:lnTo>
                  <a:lnTo>
                    <a:pt x="3399" y="7071"/>
                  </a:lnTo>
                  <a:lnTo>
                    <a:pt x="3403" y="7016"/>
                  </a:lnTo>
                  <a:lnTo>
                    <a:pt x="3404" y="6965"/>
                  </a:lnTo>
                  <a:lnTo>
                    <a:pt x="3405" y="6914"/>
                  </a:lnTo>
                  <a:lnTo>
                    <a:pt x="3405" y="6866"/>
                  </a:lnTo>
                  <a:lnTo>
                    <a:pt x="3406" y="6819"/>
                  </a:lnTo>
                  <a:lnTo>
                    <a:pt x="3408" y="6773"/>
                  </a:lnTo>
                  <a:lnTo>
                    <a:pt x="3410" y="6749"/>
                  </a:lnTo>
                  <a:lnTo>
                    <a:pt x="3412" y="6723"/>
                  </a:lnTo>
                  <a:lnTo>
                    <a:pt x="3415" y="6699"/>
                  </a:lnTo>
                  <a:lnTo>
                    <a:pt x="3419" y="6674"/>
                  </a:lnTo>
                  <a:lnTo>
                    <a:pt x="3423" y="6640"/>
                  </a:lnTo>
                  <a:lnTo>
                    <a:pt x="3428" y="6600"/>
                  </a:lnTo>
                  <a:lnTo>
                    <a:pt x="3431" y="6555"/>
                  </a:lnTo>
                  <a:lnTo>
                    <a:pt x="3435" y="6506"/>
                  </a:lnTo>
                  <a:lnTo>
                    <a:pt x="3440" y="6400"/>
                  </a:lnTo>
                  <a:lnTo>
                    <a:pt x="3446" y="6286"/>
                  </a:lnTo>
                  <a:lnTo>
                    <a:pt x="3450" y="6171"/>
                  </a:lnTo>
                  <a:lnTo>
                    <a:pt x="3452" y="6063"/>
                  </a:lnTo>
                  <a:lnTo>
                    <a:pt x="3453" y="5967"/>
                  </a:lnTo>
                  <a:lnTo>
                    <a:pt x="3453" y="5889"/>
                  </a:lnTo>
                  <a:lnTo>
                    <a:pt x="3452" y="5839"/>
                  </a:lnTo>
                  <a:lnTo>
                    <a:pt x="3452" y="5789"/>
                  </a:lnTo>
                  <a:lnTo>
                    <a:pt x="3452" y="5737"/>
                  </a:lnTo>
                  <a:lnTo>
                    <a:pt x="3451" y="5686"/>
                  </a:lnTo>
                  <a:lnTo>
                    <a:pt x="3451" y="5634"/>
                  </a:lnTo>
                  <a:lnTo>
                    <a:pt x="3451" y="5583"/>
                  </a:lnTo>
                  <a:lnTo>
                    <a:pt x="3451" y="5530"/>
                  </a:lnTo>
                  <a:lnTo>
                    <a:pt x="3451" y="5479"/>
                  </a:lnTo>
                  <a:lnTo>
                    <a:pt x="3451" y="5427"/>
                  </a:lnTo>
                  <a:lnTo>
                    <a:pt x="3452" y="5376"/>
                  </a:lnTo>
                  <a:lnTo>
                    <a:pt x="3452" y="5326"/>
                  </a:lnTo>
                  <a:lnTo>
                    <a:pt x="3454" y="5275"/>
                  </a:lnTo>
                  <a:lnTo>
                    <a:pt x="3455" y="5225"/>
                  </a:lnTo>
                  <a:lnTo>
                    <a:pt x="3458" y="5177"/>
                  </a:lnTo>
                  <a:lnTo>
                    <a:pt x="3460" y="5128"/>
                  </a:lnTo>
                  <a:lnTo>
                    <a:pt x="3463" y="5081"/>
                  </a:lnTo>
                  <a:lnTo>
                    <a:pt x="3466" y="5035"/>
                  </a:lnTo>
                  <a:lnTo>
                    <a:pt x="3466" y="4985"/>
                  </a:lnTo>
                  <a:lnTo>
                    <a:pt x="3463" y="4931"/>
                  </a:lnTo>
                  <a:lnTo>
                    <a:pt x="3461" y="4878"/>
                  </a:lnTo>
                  <a:lnTo>
                    <a:pt x="3460" y="4824"/>
                  </a:lnTo>
                  <a:lnTo>
                    <a:pt x="3460" y="4772"/>
                  </a:lnTo>
                  <a:lnTo>
                    <a:pt x="3461" y="4747"/>
                  </a:lnTo>
                  <a:lnTo>
                    <a:pt x="3462" y="4724"/>
                  </a:lnTo>
                  <a:lnTo>
                    <a:pt x="3464" y="4702"/>
                  </a:lnTo>
                  <a:lnTo>
                    <a:pt x="3468" y="4681"/>
                  </a:lnTo>
                  <a:lnTo>
                    <a:pt x="3474" y="4641"/>
                  </a:lnTo>
                  <a:lnTo>
                    <a:pt x="3478" y="4594"/>
                  </a:lnTo>
                  <a:lnTo>
                    <a:pt x="3480" y="4542"/>
                  </a:lnTo>
                  <a:lnTo>
                    <a:pt x="3483" y="4487"/>
                  </a:lnTo>
                  <a:lnTo>
                    <a:pt x="3484" y="4432"/>
                  </a:lnTo>
                  <a:lnTo>
                    <a:pt x="3484" y="4378"/>
                  </a:lnTo>
                  <a:lnTo>
                    <a:pt x="3485" y="4328"/>
                  </a:lnTo>
                  <a:lnTo>
                    <a:pt x="3485" y="4283"/>
                  </a:lnTo>
                  <a:lnTo>
                    <a:pt x="3485" y="4155"/>
                  </a:lnTo>
                  <a:lnTo>
                    <a:pt x="3499" y="4154"/>
                  </a:lnTo>
                  <a:lnTo>
                    <a:pt x="3514" y="4152"/>
                  </a:lnTo>
                  <a:lnTo>
                    <a:pt x="3530" y="4148"/>
                  </a:lnTo>
                  <a:lnTo>
                    <a:pt x="3546" y="4145"/>
                  </a:lnTo>
                  <a:lnTo>
                    <a:pt x="3581" y="4135"/>
                  </a:lnTo>
                  <a:lnTo>
                    <a:pt x="3616" y="4123"/>
                  </a:lnTo>
                  <a:lnTo>
                    <a:pt x="3634" y="4116"/>
                  </a:lnTo>
                  <a:lnTo>
                    <a:pt x="3650" y="4110"/>
                  </a:lnTo>
                  <a:lnTo>
                    <a:pt x="3666" y="4102"/>
                  </a:lnTo>
                  <a:lnTo>
                    <a:pt x="3679" y="4094"/>
                  </a:lnTo>
                  <a:lnTo>
                    <a:pt x="3692" y="4086"/>
                  </a:lnTo>
                  <a:lnTo>
                    <a:pt x="3703" y="4076"/>
                  </a:lnTo>
                  <a:lnTo>
                    <a:pt x="3713" y="4068"/>
                  </a:lnTo>
                  <a:lnTo>
                    <a:pt x="3721" y="4059"/>
                  </a:lnTo>
                  <a:lnTo>
                    <a:pt x="3701" y="3947"/>
                  </a:lnTo>
                  <a:lnTo>
                    <a:pt x="3682" y="3843"/>
                  </a:lnTo>
                  <a:lnTo>
                    <a:pt x="3662" y="3745"/>
                  </a:lnTo>
                  <a:lnTo>
                    <a:pt x="3643" y="3652"/>
                  </a:lnTo>
                  <a:lnTo>
                    <a:pt x="3622" y="3564"/>
                  </a:lnTo>
                  <a:lnTo>
                    <a:pt x="3603" y="3480"/>
                  </a:lnTo>
                  <a:lnTo>
                    <a:pt x="3583" y="3400"/>
                  </a:lnTo>
                  <a:lnTo>
                    <a:pt x="3564" y="3321"/>
                  </a:lnTo>
                  <a:lnTo>
                    <a:pt x="3544" y="3243"/>
                  </a:lnTo>
                  <a:lnTo>
                    <a:pt x="3525" y="3166"/>
                  </a:lnTo>
                  <a:lnTo>
                    <a:pt x="3507" y="3088"/>
                  </a:lnTo>
                  <a:lnTo>
                    <a:pt x="3487" y="3009"/>
                  </a:lnTo>
                  <a:lnTo>
                    <a:pt x="3469" y="2928"/>
                  </a:lnTo>
                  <a:lnTo>
                    <a:pt x="3451" y="2843"/>
                  </a:lnTo>
                  <a:lnTo>
                    <a:pt x="3434" y="2754"/>
                  </a:lnTo>
                  <a:lnTo>
                    <a:pt x="3416" y="2661"/>
                  </a:lnTo>
                  <a:lnTo>
                    <a:pt x="3410" y="2624"/>
                  </a:lnTo>
                  <a:lnTo>
                    <a:pt x="3400" y="2562"/>
                  </a:lnTo>
                  <a:lnTo>
                    <a:pt x="3388" y="2483"/>
                  </a:lnTo>
                  <a:lnTo>
                    <a:pt x="3375" y="2396"/>
                  </a:lnTo>
                  <a:lnTo>
                    <a:pt x="3362" y="2313"/>
                  </a:lnTo>
                  <a:lnTo>
                    <a:pt x="3351" y="2241"/>
                  </a:lnTo>
                  <a:lnTo>
                    <a:pt x="3342" y="2191"/>
                  </a:lnTo>
                  <a:lnTo>
                    <a:pt x="3339" y="2170"/>
                  </a:lnTo>
                  <a:lnTo>
                    <a:pt x="3359" y="1986"/>
                  </a:lnTo>
                  <a:lnTo>
                    <a:pt x="3439" y="1937"/>
                  </a:lnTo>
                  <a:lnTo>
                    <a:pt x="3527" y="1885"/>
                  </a:lnTo>
                  <a:lnTo>
                    <a:pt x="3621" y="1832"/>
                  </a:lnTo>
                  <a:lnTo>
                    <a:pt x="3718" y="1776"/>
                  </a:lnTo>
                  <a:lnTo>
                    <a:pt x="3818" y="1719"/>
                  </a:lnTo>
                  <a:lnTo>
                    <a:pt x="3917" y="1660"/>
                  </a:lnTo>
                  <a:lnTo>
                    <a:pt x="4014" y="1603"/>
                  </a:lnTo>
                  <a:lnTo>
                    <a:pt x="4108" y="1545"/>
                  </a:lnTo>
                  <a:lnTo>
                    <a:pt x="4153" y="1517"/>
                  </a:lnTo>
                  <a:lnTo>
                    <a:pt x="4196" y="1489"/>
                  </a:lnTo>
                  <a:lnTo>
                    <a:pt x="4237" y="1461"/>
                  </a:lnTo>
                  <a:lnTo>
                    <a:pt x="4277" y="1435"/>
                  </a:lnTo>
                  <a:lnTo>
                    <a:pt x="4314" y="1409"/>
                  </a:lnTo>
                  <a:lnTo>
                    <a:pt x="4348" y="1383"/>
                  </a:lnTo>
                  <a:lnTo>
                    <a:pt x="4380" y="1359"/>
                  </a:lnTo>
                  <a:lnTo>
                    <a:pt x="4409" y="1335"/>
                  </a:lnTo>
                  <a:lnTo>
                    <a:pt x="4434" y="1311"/>
                  </a:lnTo>
                  <a:lnTo>
                    <a:pt x="4456" y="1289"/>
                  </a:lnTo>
                  <a:lnTo>
                    <a:pt x="4474" y="1267"/>
                  </a:lnTo>
                  <a:lnTo>
                    <a:pt x="4488" y="1247"/>
                  </a:lnTo>
                  <a:lnTo>
                    <a:pt x="4498" y="1228"/>
                  </a:lnTo>
                  <a:lnTo>
                    <a:pt x="4504" y="1210"/>
                  </a:lnTo>
                  <a:lnTo>
                    <a:pt x="4505" y="1194"/>
                  </a:lnTo>
                  <a:lnTo>
                    <a:pt x="4500" y="1179"/>
                  </a:lnTo>
                  <a:lnTo>
                    <a:pt x="4447" y="1051"/>
                  </a:lnTo>
                  <a:lnTo>
                    <a:pt x="4327" y="853"/>
                  </a:lnTo>
                  <a:lnTo>
                    <a:pt x="4260" y="707"/>
                  </a:lnTo>
                  <a:lnTo>
                    <a:pt x="4251" y="686"/>
                  </a:lnTo>
                  <a:lnTo>
                    <a:pt x="4244" y="666"/>
                  </a:lnTo>
                  <a:lnTo>
                    <a:pt x="4237" y="645"/>
                  </a:lnTo>
                  <a:lnTo>
                    <a:pt x="4232" y="625"/>
                  </a:lnTo>
                  <a:lnTo>
                    <a:pt x="4221" y="584"/>
                  </a:lnTo>
                  <a:lnTo>
                    <a:pt x="4213" y="542"/>
                  </a:lnTo>
                  <a:lnTo>
                    <a:pt x="4206" y="502"/>
                  </a:lnTo>
                  <a:lnTo>
                    <a:pt x="4198" y="464"/>
                  </a:lnTo>
                  <a:lnTo>
                    <a:pt x="4195" y="444"/>
                  </a:lnTo>
                  <a:lnTo>
                    <a:pt x="4190" y="426"/>
                  </a:lnTo>
                  <a:lnTo>
                    <a:pt x="4185" y="408"/>
                  </a:lnTo>
                  <a:lnTo>
                    <a:pt x="4179" y="390"/>
                  </a:lnTo>
                  <a:lnTo>
                    <a:pt x="4164" y="358"/>
                  </a:lnTo>
                  <a:lnTo>
                    <a:pt x="4145" y="347"/>
                  </a:lnTo>
                  <a:lnTo>
                    <a:pt x="4130" y="341"/>
                  </a:lnTo>
                  <a:lnTo>
                    <a:pt x="4120" y="339"/>
                  </a:lnTo>
                  <a:lnTo>
                    <a:pt x="4112" y="337"/>
                  </a:lnTo>
                  <a:lnTo>
                    <a:pt x="4104" y="333"/>
                  </a:lnTo>
                  <a:lnTo>
                    <a:pt x="4093" y="328"/>
                  </a:lnTo>
                  <a:lnTo>
                    <a:pt x="4078" y="315"/>
                  </a:lnTo>
                  <a:lnTo>
                    <a:pt x="4058" y="294"/>
                  </a:lnTo>
                  <a:lnTo>
                    <a:pt x="4052" y="289"/>
                  </a:lnTo>
                  <a:lnTo>
                    <a:pt x="4045" y="283"/>
                  </a:lnTo>
                  <a:lnTo>
                    <a:pt x="4038" y="277"/>
                  </a:lnTo>
                  <a:lnTo>
                    <a:pt x="4032" y="274"/>
                  </a:lnTo>
                  <a:lnTo>
                    <a:pt x="4025" y="270"/>
                  </a:lnTo>
                  <a:lnTo>
                    <a:pt x="4017" y="267"/>
                  </a:lnTo>
                  <a:lnTo>
                    <a:pt x="4010" y="265"/>
                  </a:lnTo>
                  <a:lnTo>
                    <a:pt x="4002" y="262"/>
                  </a:lnTo>
                  <a:lnTo>
                    <a:pt x="3986" y="260"/>
                  </a:lnTo>
                  <a:lnTo>
                    <a:pt x="3969" y="259"/>
                  </a:lnTo>
                  <a:lnTo>
                    <a:pt x="3952" y="259"/>
                  </a:lnTo>
                  <a:lnTo>
                    <a:pt x="3932" y="260"/>
                  </a:lnTo>
                  <a:lnTo>
                    <a:pt x="3879" y="264"/>
                  </a:lnTo>
                  <a:lnTo>
                    <a:pt x="3842" y="267"/>
                  </a:lnTo>
                  <a:lnTo>
                    <a:pt x="3828" y="267"/>
                  </a:lnTo>
                  <a:lnTo>
                    <a:pt x="3815" y="266"/>
                  </a:lnTo>
                  <a:lnTo>
                    <a:pt x="3804" y="264"/>
                  </a:lnTo>
                  <a:lnTo>
                    <a:pt x="3795" y="260"/>
                  </a:lnTo>
                  <a:lnTo>
                    <a:pt x="3786" y="253"/>
                  </a:lnTo>
                  <a:lnTo>
                    <a:pt x="3778" y="245"/>
                  </a:lnTo>
                  <a:lnTo>
                    <a:pt x="3769" y="235"/>
                  </a:lnTo>
                  <a:lnTo>
                    <a:pt x="3758" y="221"/>
                  </a:lnTo>
                  <a:lnTo>
                    <a:pt x="3734" y="186"/>
                  </a:lnTo>
                  <a:lnTo>
                    <a:pt x="3701" y="134"/>
                  </a:lnTo>
                  <a:lnTo>
                    <a:pt x="3655" y="108"/>
                  </a:lnTo>
                  <a:lnTo>
                    <a:pt x="3612" y="86"/>
                  </a:lnTo>
                  <a:lnTo>
                    <a:pt x="3568" y="69"/>
                  </a:lnTo>
                  <a:lnTo>
                    <a:pt x="3527" y="57"/>
                  </a:lnTo>
                  <a:lnTo>
                    <a:pt x="3487" y="48"/>
                  </a:lnTo>
                  <a:lnTo>
                    <a:pt x="3450" y="43"/>
                  </a:lnTo>
                  <a:lnTo>
                    <a:pt x="3413" y="41"/>
                  </a:lnTo>
                  <a:lnTo>
                    <a:pt x="3378" y="43"/>
                  </a:lnTo>
                  <a:lnTo>
                    <a:pt x="3344" y="48"/>
                  </a:lnTo>
                  <a:lnTo>
                    <a:pt x="3312" y="56"/>
                  </a:lnTo>
                  <a:lnTo>
                    <a:pt x="3284" y="65"/>
                  </a:lnTo>
                  <a:lnTo>
                    <a:pt x="3256" y="77"/>
                  </a:lnTo>
                  <a:lnTo>
                    <a:pt x="3231" y="91"/>
                  </a:lnTo>
                  <a:lnTo>
                    <a:pt x="3208" y="107"/>
                  </a:lnTo>
                  <a:lnTo>
                    <a:pt x="3188" y="124"/>
                  </a:lnTo>
                  <a:lnTo>
                    <a:pt x="3169" y="141"/>
                  </a:lnTo>
                  <a:lnTo>
                    <a:pt x="3153" y="160"/>
                  </a:lnTo>
                  <a:lnTo>
                    <a:pt x="3140" y="179"/>
                  </a:lnTo>
                  <a:lnTo>
                    <a:pt x="3129" y="198"/>
                  </a:lnTo>
                  <a:lnTo>
                    <a:pt x="3121" y="217"/>
                  </a:lnTo>
                  <a:lnTo>
                    <a:pt x="3117" y="236"/>
                  </a:lnTo>
                  <a:lnTo>
                    <a:pt x="3115" y="254"/>
                  </a:lnTo>
                  <a:lnTo>
                    <a:pt x="3115" y="272"/>
                  </a:lnTo>
                  <a:lnTo>
                    <a:pt x="3119" y="288"/>
                  </a:lnTo>
                  <a:lnTo>
                    <a:pt x="3126" y="301"/>
                  </a:lnTo>
                  <a:lnTo>
                    <a:pt x="3136" y="314"/>
                  </a:lnTo>
                  <a:lnTo>
                    <a:pt x="3150" y="324"/>
                  </a:lnTo>
                  <a:lnTo>
                    <a:pt x="3166" y="332"/>
                  </a:lnTo>
                  <a:lnTo>
                    <a:pt x="3187" y="338"/>
                  </a:lnTo>
                  <a:lnTo>
                    <a:pt x="3211" y="341"/>
                  </a:lnTo>
                  <a:lnTo>
                    <a:pt x="3238" y="340"/>
                  </a:lnTo>
                  <a:lnTo>
                    <a:pt x="3270" y="337"/>
                  </a:lnTo>
                  <a:lnTo>
                    <a:pt x="3256" y="344"/>
                  </a:lnTo>
                  <a:lnTo>
                    <a:pt x="3241" y="353"/>
                  </a:lnTo>
                  <a:lnTo>
                    <a:pt x="3227" y="364"/>
                  </a:lnTo>
                  <a:lnTo>
                    <a:pt x="3211" y="377"/>
                  </a:lnTo>
                  <a:lnTo>
                    <a:pt x="3195" y="390"/>
                  </a:lnTo>
                  <a:lnTo>
                    <a:pt x="3180" y="405"/>
                  </a:lnTo>
                  <a:lnTo>
                    <a:pt x="3166" y="420"/>
                  </a:lnTo>
                  <a:lnTo>
                    <a:pt x="3153" y="434"/>
                  </a:lnTo>
                  <a:lnTo>
                    <a:pt x="3143" y="446"/>
                  </a:lnTo>
                  <a:lnTo>
                    <a:pt x="3135" y="458"/>
                  </a:lnTo>
                  <a:lnTo>
                    <a:pt x="3133" y="462"/>
                  </a:lnTo>
                  <a:lnTo>
                    <a:pt x="3131" y="467"/>
                  </a:lnTo>
                  <a:lnTo>
                    <a:pt x="3131" y="472"/>
                  </a:lnTo>
                  <a:lnTo>
                    <a:pt x="3131" y="475"/>
                  </a:lnTo>
                  <a:lnTo>
                    <a:pt x="3132" y="477"/>
                  </a:lnTo>
                  <a:lnTo>
                    <a:pt x="3133" y="478"/>
                  </a:lnTo>
                  <a:lnTo>
                    <a:pt x="3136" y="480"/>
                  </a:lnTo>
                  <a:lnTo>
                    <a:pt x="3141" y="480"/>
                  </a:lnTo>
                  <a:lnTo>
                    <a:pt x="3148" y="478"/>
                  </a:lnTo>
                  <a:lnTo>
                    <a:pt x="3155" y="476"/>
                  </a:lnTo>
                  <a:lnTo>
                    <a:pt x="3163" y="473"/>
                  </a:lnTo>
                  <a:lnTo>
                    <a:pt x="3173" y="469"/>
                  </a:lnTo>
                  <a:lnTo>
                    <a:pt x="3188" y="462"/>
                  </a:lnTo>
                  <a:lnTo>
                    <a:pt x="3203" y="458"/>
                  </a:lnTo>
                  <a:lnTo>
                    <a:pt x="3216" y="453"/>
                  </a:lnTo>
                  <a:lnTo>
                    <a:pt x="3230" y="451"/>
                  </a:lnTo>
                  <a:lnTo>
                    <a:pt x="3244" y="449"/>
                  </a:lnTo>
                  <a:lnTo>
                    <a:pt x="3256" y="449"/>
                  </a:lnTo>
                  <a:lnTo>
                    <a:pt x="3270" y="448"/>
                  </a:lnTo>
                  <a:lnTo>
                    <a:pt x="3283" y="449"/>
                  </a:lnTo>
                  <a:lnTo>
                    <a:pt x="3307" y="451"/>
                  </a:lnTo>
                  <a:lnTo>
                    <a:pt x="3331" y="456"/>
                  </a:lnTo>
                  <a:lnTo>
                    <a:pt x="3355" y="460"/>
                  </a:lnTo>
                  <a:lnTo>
                    <a:pt x="3379" y="464"/>
                  </a:lnTo>
                  <a:lnTo>
                    <a:pt x="3412" y="449"/>
                  </a:lnTo>
                  <a:lnTo>
                    <a:pt x="3444" y="433"/>
                  </a:lnTo>
                  <a:lnTo>
                    <a:pt x="3460" y="425"/>
                  </a:lnTo>
                  <a:lnTo>
                    <a:pt x="3476" y="419"/>
                  </a:lnTo>
                  <a:lnTo>
                    <a:pt x="3492" y="413"/>
                  </a:lnTo>
                  <a:lnTo>
                    <a:pt x="3507" y="409"/>
                  </a:lnTo>
                  <a:lnTo>
                    <a:pt x="3522" y="406"/>
                  </a:lnTo>
                  <a:lnTo>
                    <a:pt x="3535" y="405"/>
                  </a:lnTo>
                  <a:lnTo>
                    <a:pt x="3542" y="405"/>
                  </a:lnTo>
                  <a:lnTo>
                    <a:pt x="3548" y="406"/>
                  </a:lnTo>
                  <a:lnTo>
                    <a:pt x="3555" y="408"/>
                  </a:lnTo>
                  <a:lnTo>
                    <a:pt x="3560" y="410"/>
                  </a:lnTo>
                  <a:lnTo>
                    <a:pt x="3566" y="412"/>
                  </a:lnTo>
                  <a:lnTo>
                    <a:pt x="3572" y="416"/>
                  </a:lnTo>
                  <a:lnTo>
                    <a:pt x="3578" y="420"/>
                  </a:lnTo>
                  <a:lnTo>
                    <a:pt x="3582" y="425"/>
                  </a:lnTo>
                  <a:lnTo>
                    <a:pt x="3587" y="430"/>
                  </a:lnTo>
                  <a:lnTo>
                    <a:pt x="3591" y="436"/>
                  </a:lnTo>
                  <a:lnTo>
                    <a:pt x="3596" y="443"/>
                  </a:lnTo>
                  <a:lnTo>
                    <a:pt x="3600" y="451"/>
                  </a:lnTo>
                  <a:lnTo>
                    <a:pt x="3767" y="818"/>
                  </a:lnTo>
                  <a:lnTo>
                    <a:pt x="3775" y="839"/>
                  </a:lnTo>
                  <a:lnTo>
                    <a:pt x="3782" y="858"/>
                  </a:lnTo>
                  <a:lnTo>
                    <a:pt x="3786" y="876"/>
                  </a:lnTo>
                  <a:lnTo>
                    <a:pt x="3788" y="892"/>
                  </a:lnTo>
                  <a:lnTo>
                    <a:pt x="3788" y="908"/>
                  </a:lnTo>
                  <a:lnTo>
                    <a:pt x="3787" y="922"/>
                  </a:lnTo>
                  <a:lnTo>
                    <a:pt x="3785" y="936"/>
                  </a:lnTo>
                  <a:lnTo>
                    <a:pt x="3782" y="948"/>
                  </a:lnTo>
                  <a:lnTo>
                    <a:pt x="3774" y="973"/>
                  </a:lnTo>
                  <a:lnTo>
                    <a:pt x="3765" y="996"/>
                  </a:lnTo>
                  <a:lnTo>
                    <a:pt x="3762" y="1008"/>
                  </a:lnTo>
                  <a:lnTo>
                    <a:pt x="3758" y="1020"/>
                  </a:lnTo>
                  <a:lnTo>
                    <a:pt x="3756" y="1033"/>
                  </a:lnTo>
                  <a:lnTo>
                    <a:pt x="3755" y="1047"/>
                  </a:lnTo>
                  <a:lnTo>
                    <a:pt x="3757" y="1074"/>
                  </a:lnTo>
                  <a:lnTo>
                    <a:pt x="3761" y="1103"/>
                  </a:lnTo>
                  <a:lnTo>
                    <a:pt x="3762" y="1116"/>
                  </a:lnTo>
                  <a:lnTo>
                    <a:pt x="3762" y="1129"/>
                  </a:lnTo>
                  <a:lnTo>
                    <a:pt x="3761" y="1141"/>
                  </a:lnTo>
                  <a:lnTo>
                    <a:pt x="3757" y="1151"/>
                  </a:lnTo>
                  <a:lnTo>
                    <a:pt x="3755" y="1155"/>
                  </a:lnTo>
                  <a:lnTo>
                    <a:pt x="3753" y="1160"/>
                  </a:lnTo>
                  <a:lnTo>
                    <a:pt x="3749" y="1162"/>
                  </a:lnTo>
                  <a:lnTo>
                    <a:pt x="3745" y="1165"/>
                  </a:lnTo>
                  <a:lnTo>
                    <a:pt x="3739" y="1168"/>
                  </a:lnTo>
                  <a:lnTo>
                    <a:pt x="3733" y="1169"/>
                  </a:lnTo>
                  <a:lnTo>
                    <a:pt x="3726" y="1170"/>
                  </a:lnTo>
                  <a:lnTo>
                    <a:pt x="3718" y="1170"/>
                  </a:lnTo>
                  <a:lnTo>
                    <a:pt x="3709" y="1169"/>
                  </a:lnTo>
                  <a:lnTo>
                    <a:pt x="3699" y="1167"/>
                  </a:lnTo>
                  <a:lnTo>
                    <a:pt x="3687" y="1164"/>
                  </a:lnTo>
                  <a:lnTo>
                    <a:pt x="3675" y="1161"/>
                  </a:lnTo>
                  <a:lnTo>
                    <a:pt x="3645" y="1152"/>
                  </a:lnTo>
                  <a:lnTo>
                    <a:pt x="3611" y="1138"/>
                  </a:lnTo>
                  <a:lnTo>
                    <a:pt x="3592" y="1145"/>
                  </a:lnTo>
                  <a:lnTo>
                    <a:pt x="3578" y="1151"/>
                  </a:lnTo>
                  <a:lnTo>
                    <a:pt x="3564" y="1153"/>
                  </a:lnTo>
                  <a:lnTo>
                    <a:pt x="3552" y="1155"/>
                  </a:lnTo>
                  <a:lnTo>
                    <a:pt x="3531" y="1156"/>
                  </a:lnTo>
                  <a:lnTo>
                    <a:pt x="3511" y="1154"/>
                  </a:lnTo>
                  <a:lnTo>
                    <a:pt x="3502" y="1154"/>
                  </a:lnTo>
                  <a:lnTo>
                    <a:pt x="3493" y="1153"/>
                  </a:lnTo>
                  <a:lnTo>
                    <a:pt x="3483" y="1154"/>
                  </a:lnTo>
                  <a:lnTo>
                    <a:pt x="3471" y="1155"/>
                  </a:lnTo>
                  <a:lnTo>
                    <a:pt x="3459" y="1159"/>
                  </a:lnTo>
                  <a:lnTo>
                    <a:pt x="3445" y="1163"/>
                  </a:lnTo>
                  <a:lnTo>
                    <a:pt x="3430" y="1170"/>
                  </a:lnTo>
                  <a:lnTo>
                    <a:pt x="3413" y="1178"/>
                  </a:lnTo>
                  <a:lnTo>
                    <a:pt x="3403" y="1168"/>
                  </a:lnTo>
                  <a:lnTo>
                    <a:pt x="3395" y="1161"/>
                  </a:lnTo>
                  <a:lnTo>
                    <a:pt x="3387" y="1156"/>
                  </a:lnTo>
                  <a:lnTo>
                    <a:pt x="3379" y="1154"/>
                  </a:lnTo>
                  <a:lnTo>
                    <a:pt x="3371" y="1154"/>
                  </a:lnTo>
                  <a:lnTo>
                    <a:pt x="3363" y="1154"/>
                  </a:lnTo>
                  <a:lnTo>
                    <a:pt x="3356" y="1155"/>
                  </a:lnTo>
                  <a:lnTo>
                    <a:pt x="3348" y="1157"/>
                  </a:lnTo>
                  <a:lnTo>
                    <a:pt x="3347" y="1097"/>
                  </a:lnTo>
                  <a:lnTo>
                    <a:pt x="3333" y="1092"/>
                  </a:lnTo>
                  <a:lnTo>
                    <a:pt x="3319" y="1089"/>
                  </a:lnTo>
                  <a:lnTo>
                    <a:pt x="3305" y="1085"/>
                  </a:lnTo>
                  <a:lnTo>
                    <a:pt x="3291" y="1082"/>
                  </a:lnTo>
                  <a:lnTo>
                    <a:pt x="3261" y="1079"/>
                  </a:lnTo>
                  <a:lnTo>
                    <a:pt x="3230" y="1076"/>
                  </a:lnTo>
                  <a:lnTo>
                    <a:pt x="3199" y="1076"/>
                  </a:lnTo>
                  <a:lnTo>
                    <a:pt x="3168" y="1077"/>
                  </a:lnTo>
                  <a:lnTo>
                    <a:pt x="3137" y="1081"/>
                  </a:lnTo>
                  <a:lnTo>
                    <a:pt x="3108" y="1085"/>
                  </a:lnTo>
                  <a:lnTo>
                    <a:pt x="3075" y="1090"/>
                  </a:lnTo>
                  <a:lnTo>
                    <a:pt x="3041" y="1095"/>
                  </a:lnTo>
                  <a:lnTo>
                    <a:pt x="3011" y="1098"/>
                  </a:lnTo>
                  <a:lnTo>
                    <a:pt x="2981" y="1101"/>
                  </a:lnTo>
                  <a:lnTo>
                    <a:pt x="2950" y="1105"/>
                  </a:lnTo>
                  <a:lnTo>
                    <a:pt x="2919" y="1108"/>
                  </a:lnTo>
                  <a:lnTo>
                    <a:pt x="2887" y="1113"/>
                  </a:lnTo>
                  <a:lnTo>
                    <a:pt x="2854" y="1119"/>
                  </a:lnTo>
                  <a:lnTo>
                    <a:pt x="2821" y="1127"/>
                  </a:lnTo>
                  <a:lnTo>
                    <a:pt x="2791" y="1135"/>
                  </a:lnTo>
                  <a:lnTo>
                    <a:pt x="2764" y="1143"/>
                  </a:lnTo>
                  <a:lnTo>
                    <a:pt x="2738" y="1151"/>
                  </a:lnTo>
                  <a:lnTo>
                    <a:pt x="2714" y="1160"/>
                  </a:lnTo>
                  <a:lnTo>
                    <a:pt x="2690" y="1168"/>
                  </a:lnTo>
                  <a:lnTo>
                    <a:pt x="2666" y="1175"/>
                  </a:lnTo>
                  <a:lnTo>
                    <a:pt x="2640" y="1181"/>
                  </a:lnTo>
                  <a:lnTo>
                    <a:pt x="2625" y="1153"/>
                  </a:lnTo>
                  <a:lnTo>
                    <a:pt x="2606" y="1115"/>
                  </a:lnTo>
                  <a:lnTo>
                    <a:pt x="2598" y="1096"/>
                  </a:lnTo>
                  <a:lnTo>
                    <a:pt x="2590" y="1076"/>
                  </a:lnTo>
                  <a:lnTo>
                    <a:pt x="2587" y="1068"/>
                  </a:lnTo>
                  <a:lnTo>
                    <a:pt x="2585" y="1059"/>
                  </a:lnTo>
                  <a:lnTo>
                    <a:pt x="2584" y="1051"/>
                  </a:lnTo>
                  <a:lnTo>
                    <a:pt x="2583" y="1043"/>
                  </a:lnTo>
                  <a:lnTo>
                    <a:pt x="2583" y="997"/>
                  </a:lnTo>
                  <a:lnTo>
                    <a:pt x="2584" y="980"/>
                  </a:lnTo>
                  <a:lnTo>
                    <a:pt x="2585" y="967"/>
                  </a:lnTo>
                  <a:lnTo>
                    <a:pt x="2587" y="954"/>
                  </a:lnTo>
                  <a:lnTo>
                    <a:pt x="2591" y="943"/>
                  </a:lnTo>
                  <a:lnTo>
                    <a:pt x="2599" y="921"/>
                  </a:lnTo>
                  <a:lnTo>
                    <a:pt x="2606" y="895"/>
                  </a:lnTo>
                  <a:lnTo>
                    <a:pt x="2641" y="905"/>
                  </a:lnTo>
                  <a:lnTo>
                    <a:pt x="2642" y="893"/>
                  </a:lnTo>
                  <a:lnTo>
                    <a:pt x="2645" y="882"/>
                  </a:lnTo>
                  <a:lnTo>
                    <a:pt x="2647" y="871"/>
                  </a:lnTo>
                  <a:lnTo>
                    <a:pt x="2650" y="860"/>
                  </a:lnTo>
                  <a:lnTo>
                    <a:pt x="2657" y="840"/>
                  </a:lnTo>
                  <a:lnTo>
                    <a:pt x="2665" y="818"/>
                  </a:lnTo>
                  <a:lnTo>
                    <a:pt x="2673" y="796"/>
                  </a:lnTo>
                  <a:lnTo>
                    <a:pt x="2680" y="771"/>
                  </a:lnTo>
                  <a:lnTo>
                    <a:pt x="2682" y="757"/>
                  </a:lnTo>
                  <a:lnTo>
                    <a:pt x="2685" y="742"/>
                  </a:lnTo>
                  <a:lnTo>
                    <a:pt x="2686" y="728"/>
                  </a:lnTo>
                  <a:lnTo>
                    <a:pt x="2687" y="710"/>
                  </a:lnTo>
                  <a:lnTo>
                    <a:pt x="2687" y="675"/>
                  </a:lnTo>
                  <a:lnTo>
                    <a:pt x="2664" y="675"/>
                  </a:lnTo>
                  <a:lnTo>
                    <a:pt x="2663" y="625"/>
                  </a:lnTo>
                  <a:lnTo>
                    <a:pt x="2661" y="576"/>
                  </a:lnTo>
                  <a:lnTo>
                    <a:pt x="2658" y="553"/>
                  </a:lnTo>
                  <a:lnTo>
                    <a:pt x="2656" y="530"/>
                  </a:lnTo>
                  <a:lnTo>
                    <a:pt x="2653" y="507"/>
                  </a:lnTo>
                  <a:lnTo>
                    <a:pt x="2649" y="486"/>
                  </a:lnTo>
                  <a:lnTo>
                    <a:pt x="2643" y="465"/>
                  </a:lnTo>
                  <a:lnTo>
                    <a:pt x="2639" y="445"/>
                  </a:lnTo>
                  <a:lnTo>
                    <a:pt x="2632" y="426"/>
                  </a:lnTo>
                  <a:lnTo>
                    <a:pt x="2625" y="406"/>
                  </a:lnTo>
                  <a:lnTo>
                    <a:pt x="2616" y="389"/>
                  </a:lnTo>
                  <a:lnTo>
                    <a:pt x="2607" y="372"/>
                  </a:lnTo>
                  <a:lnTo>
                    <a:pt x="2597" y="355"/>
                  </a:lnTo>
                  <a:lnTo>
                    <a:pt x="2585" y="340"/>
                  </a:lnTo>
                  <a:lnTo>
                    <a:pt x="2576" y="329"/>
                  </a:lnTo>
                  <a:lnTo>
                    <a:pt x="2566" y="317"/>
                  </a:lnTo>
                  <a:lnTo>
                    <a:pt x="2553" y="306"/>
                  </a:lnTo>
                  <a:lnTo>
                    <a:pt x="2541" y="293"/>
                  </a:lnTo>
                  <a:lnTo>
                    <a:pt x="2526" y="282"/>
                  </a:lnTo>
                  <a:lnTo>
                    <a:pt x="2510" y="269"/>
                  </a:lnTo>
                  <a:lnTo>
                    <a:pt x="2494" y="257"/>
                  </a:lnTo>
                  <a:lnTo>
                    <a:pt x="2477" y="245"/>
                  </a:lnTo>
                  <a:lnTo>
                    <a:pt x="2458" y="235"/>
                  </a:lnTo>
                  <a:lnTo>
                    <a:pt x="2440" y="225"/>
                  </a:lnTo>
                  <a:lnTo>
                    <a:pt x="2422" y="216"/>
                  </a:lnTo>
                  <a:lnTo>
                    <a:pt x="2402" y="208"/>
                  </a:lnTo>
                  <a:lnTo>
                    <a:pt x="2384" y="201"/>
                  </a:lnTo>
                  <a:lnTo>
                    <a:pt x="2366" y="196"/>
                  </a:lnTo>
                  <a:lnTo>
                    <a:pt x="2347" y="194"/>
                  </a:lnTo>
                  <a:lnTo>
                    <a:pt x="2330" y="193"/>
                  </a:lnTo>
                  <a:lnTo>
                    <a:pt x="2307" y="193"/>
                  </a:lnTo>
                  <a:lnTo>
                    <a:pt x="2291" y="193"/>
                  </a:lnTo>
                  <a:lnTo>
                    <a:pt x="2275" y="194"/>
                  </a:lnTo>
                  <a:lnTo>
                    <a:pt x="2259" y="196"/>
                  </a:lnTo>
                  <a:lnTo>
                    <a:pt x="2243" y="200"/>
                  </a:lnTo>
                  <a:lnTo>
                    <a:pt x="2227" y="203"/>
                  </a:lnTo>
                  <a:lnTo>
                    <a:pt x="2212" y="208"/>
                  </a:lnTo>
                  <a:lnTo>
                    <a:pt x="2196" y="213"/>
                  </a:lnTo>
                  <a:lnTo>
                    <a:pt x="2182" y="220"/>
                  </a:lnTo>
                  <a:lnTo>
                    <a:pt x="2167" y="227"/>
                  </a:lnTo>
                  <a:lnTo>
                    <a:pt x="2152" y="235"/>
                  </a:lnTo>
                  <a:lnTo>
                    <a:pt x="2137" y="243"/>
                  </a:lnTo>
                  <a:lnTo>
                    <a:pt x="2123" y="252"/>
                  </a:lnTo>
                  <a:lnTo>
                    <a:pt x="2110" y="261"/>
                  </a:lnTo>
                  <a:lnTo>
                    <a:pt x="2096" y="272"/>
                  </a:lnTo>
                  <a:lnTo>
                    <a:pt x="2083" y="282"/>
                  </a:lnTo>
                  <a:lnTo>
                    <a:pt x="2071" y="293"/>
                  </a:lnTo>
                  <a:lnTo>
                    <a:pt x="2059" y="306"/>
                  </a:lnTo>
                  <a:lnTo>
                    <a:pt x="2048" y="317"/>
                  </a:lnTo>
                  <a:lnTo>
                    <a:pt x="2036" y="330"/>
                  </a:lnTo>
                  <a:lnTo>
                    <a:pt x="2026" y="344"/>
                  </a:lnTo>
                  <a:lnTo>
                    <a:pt x="2017" y="357"/>
                  </a:lnTo>
                  <a:lnTo>
                    <a:pt x="2008" y="371"/>
                  </a:lnTo>
                  <a:lnTo>
                    <a:pt x="2000" y="386"/>
                  </a:lnTo>
                  <a:lnTo>
                    <a:pt x="1992" y="400"/>
                  </a:lnTo>
                  <a:lnTo>
                    <a:pt x="1985" y="414"/>
                  </a:lnTo>
                  <a:lnTo>
                    <a:pt x="1979" y="430"/>
                  </a:lnTo>
                  <a:lnTo>
                    <a:pt x="1973" y="445"/>
                  </a:lnTo>
                  <a:lnTo>
                    <a:pt x="1970" y="461"/>
                  </a:lnTo>
                  <a:lnTo>
                    <a:pt x="1967" y="477"/>
                  </a:lnTo>
                  <a:lnTo>
                    <a:pt x="1964" y="493"/>
                  </a:lnTo>
                  <a:lnTo>
                    <a:pt x="1962" y="509"/>
                  </a:lnTo>
                  <a:lnTo>
                    <a:pt x="1962" y="525"/>
                  </a:lnTo>
                  <a:lnTo>
                    <a:pt x="1962" y="652"/>
                  </a:lnTo>
                  <a:lnTo>
                    <a:pt x="1924" y="670"/>
                  </a:lnTo>
                  <a:lnTo>
                    <a:pt x="1979" y="881"/>
                  </a:lnTo>
                  <a:lnTo>
                    <a:pt x="2007" y="876"/>
                  </a:lnTo>
                  <a:lnTo>
                    <a:pt x="2012" y="890"/>
                  </a:lnTo>
                  <a:lnTo>
                    <a:pt x="2017" y="900"/>
                  </a:lnTo>
                  <a:lnTo>
                    <a:pt x="2019" y="912"/>
                  </a:lnTo>
                  <a:lnTo>
                    <a:pt x="2019" y="929"/>
                  </a:lnTo>
                  <a:lnTo>
                    <a:pt x="2019" y="952"/>
                  </a:lnTo>
                  <a:lnTo>
                    <a:pt x="2019" y="959"/>
                  </a:lnTo>
                  <a:lnTo>
                    <a:pt x="2017" y="965"/>
                  </a:lnTo>
                  <a:lnTo>
                    <a:pt x="2015" y="972"/>
                  </a:lnTo>
                  <a:lnTo>
                    <a:pt x="2011" y="979"/>
                  </a:lnTo>
                  <a:lnTo>
                    <a:pt x="2007" y="986"/>
                  </a:lnTo>
                  <a:lnTo>
                    <a:pt x="2002" y="993"/>
                  </a:lnTo>
                  <a:lnTo>
                    <a:pt x="1995" y="1000"/>
                  </a:lnTo>
                  <a:lnTo>
                    <a:pt x="1988" y="1007"/>
                  </a:lnTo>
                  <a:lnTo>
                    <a:pt x="1973" y="1020"/>
                  </a:lnTo>
                  <a:lnTo>
                    <a:pt x="1955" y="1034"/>
                  </a:lnTo>
                  <a:lnTo>
                    <a:pt x="1935" y="1047"/>
                  </a:lnTo>
                  <a:lnTo>
                    <a:pt x="1912" y="1058"/>
                  </a:lnTo>
                  <a:lnTo>
                    <a:pt x="1889" y="1069"/>
                  </a:lnTo>
                  <a:lnTo>
                    <a:pt x="1864" y="1079"/>
                  </a:lnTo>
                  <a:lnTo>
                    <a:pt x="1839" y="1087"/>
                  </a:lnTo>
                  <a:lnTo>
                    <a:pt x="1812" y="1093"/>
                  </a:lnTo>
                  <a:lnTo>
                    <a:pt x="1787" y="1097"/>
                  </a:lnTo>
                  <a:lnTo>
                    <a:pt x="1762" y="1099"/>
                  </a:lnTo>
                  <a:lnTo>
                    <a:pt x="1749" y="1100"/>
                  </a:lnTo>
                  <a:lnTo>
                    <a:pt x="1737" y="1099"/>
                  </a:lnTo>
                  <a:lnTo>
                    <a:pt x="1725" y="1098"/>
                  </a:lnTo>
                  <a:lnTo>
                    <a:pt x="1713" y="1097"/>
                  </a:lnTo>
                  <a:lnTo>
                    <a:pt x="1673" y="1090"/>
                  </a:lnTo>
                  <a:lnTo>
                    <a:pt x="1624" y="1083"/>
                  </a:lnTo>
                  <a:lnTo>
                    <a:pt x="1568" y="1076"/>
                  </a:lnTo>
                  <a:lnTo>
                    <a:pt x="1508" y="1069"/>
                  </a:lnTo>
                  <a:lnTo>
                    <a:pt x="1449" y="1064"/>
                  </a:lnTo>
                  <a:lnTo>
                    <a:pt x="1394" y="1059"/>
                  </a:lnTo>
                  <a:lnTo>
                    <a:pt x="1345" y="1056"/>
                  </a:lnTo>
                  <a:lnTo>
                    <a:pt x="1306" y="1055"/>
                  </a:lnTo>
                  <a:lnTo>
                    <a:pt x="1305" y="1068"/>
                  </a:lnTo>
                  <a:close/>
                </a:path>
              </a:pathLst>
            </a:custGeom>
            <a:solidFill>
              <a:srgbClr val="3C3E6C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851025" y="1609726"/>
              <a:ext cx="88900" cy="52546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1667"/>
                </a:cxn>
                <a:cxn ang="0">
                  <a:pos x="185" y="1983"/>
                </a:cxn>
                <a:cxn ang="0">
                  <a:pos x="333" y="1759"/>
                </a:cxn>
                <a:cxn ang="0">
                  <a:pos x="218" y="0"/>
                </a:cxn>
                <a:cxn ang="0">
                  <a:pos x="73" y="1"/>
                </a:cxn>
              </a:cxnLst>
              <a:rect l="0" t="0" r="r" b="b"/>
              <a:pathLst>
                <a:path w="333" h="1983">
                  <a:moveTo>
                    <a:pt x="73" y="1"/>
                  </a:moveTo>
                  <a:lnTo>
                    <a:pt x="0" y="1667"/>
                  </a:lnTo>
                  <a:lnTo>
                    <a:pt x="185" y="1983"/>
                  </a:lnTo>
                  <a:lnTo>
                    <a:pt x="333" y="1759"/>
                  </a:lnTo>
                  <a:lnTo>
                    <a:pt x="218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3C3E6C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41"/>
          <p:cNvGrpSpPr>
            <a:grpSpLocks noChangeAspect="1"/>
          </p:cNvGrpSpPr>
          <p:nvPr/>
        </p:nvGrpSpPr>
        <p:grpSpPr>
          <a:xfrm>
            <a:off x="3527854" y="3751541"/>
            <a:ext cx="654461" cy="1315956"/>
            <a:chOff x="6213477" y="3922716"/>
            <a:chExt cx="1033463" cy="20780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" name="Freeform 35"/>
            <p:cNvSpPr>
              <a:spLocks noEditPoints="1"/>
            </p:cNvSpPr>
            <p:nvPr/>
          </p:nvSpPr>
          <p:spPr bwMode="auto">
            <a:xfrm>
              <a:off x="6213477" y="3922716"/>
              <a:ext cx="1033463" cy="2078038"/>
            </a:xfrm>
            <a:custGeom>
              <a:avLst/>
              <a:gdLst/>
              <a:ahLst/>
              <a:cxnLst>
                <a:cxn ang="0">
                  <a:pos x="970" y="2314"/>
                </a:cxn>
                <a:cxn ang="0">
                  <a:pos x="825" y="2381"/>
                </a:cxn>
                <a:cxn ang="0">
                  <a:pos x="652" y="2431"/>
                </a:cxn>
                <a:cxn ang="0">
                  <a:pos x="698" y="2670"/>
                </a:cxn>
                <a:cxn ang="0">
                  <a:pos x="1096" y="2913"/>
                </a:cxn>
                <a:cxn ang="0">
                  <a:pos x="1091" y="4316"/>
                </a:cxn>
                <a:cxn ang="0">
                  <a:pos x="1054" y="5056"/>
                </a:cxn>
                <a:cxn ang="0">
                  <a:pos x="991" y="5995"/>
                </a:cxn>
                <a:cxn ang="0">
                  <a:pos x="979" y="6915"/>
                </a:cxn>
                <a:cxn ang="0">
                  <a:pos x="1018" y="7356"/>
                </a:cxn>
                <a:cxn ang="0">
                  <a:pos x="858" y="7730"/>
                </a:cxn>
                <a:cxn ang="0">
                  <a:pos x="954" y="7813"/>
                </a:cxn>
                <a:cxn ang="0">
                  <a:pos x="1345" y="7629"/>
                </a:cxn>
                <a:cxn ang="0">
                  <a:pos x="1463" y="7334"/>
                </a:cxn>
                <a:cxn ang="0">
                  <a:pos x="1502" y="6943"/>
                </a:cxn>
                <a:cxn ang="0">
                  <a:pos x="1548" y="6479"/>
                </a:cxn>
                <a:cxn ang="0">
                  <a:pos x="1582" y="6214"/>
                </a:cxn>
                <a:cxn ang="0">
                  <a:pos x="1758" y="5421"/>
                </a:cxn>
                <a:cxn ang="0">
                  <a:pos x="1989" y="4776"/>
                </a:cxn>
                <a:cxn ang="0">
                  <a:pos x="2369" y="5093"/>
                </a:cxn>
                <a:cxn ang="0">
                  <a:pos x="2589" y="5958"/>
                </a:cxn>
                <a:cxn ang="0">
                  <a:pos x="2730" y="6331"/>
                </a:cxn>
                <a:cxn ang="0">
                  <a:pos x="2762" y="6611"/>
                </a:cxn>
                <a:cxn ang="0">
                  <a:pos x="2813" y="7138"/>
                </a:cxn>
                <a:cxn ang="0">
                  <a:pos x="3019" y="7571"/>
                </a:cxn>
                <a:cxn ang="0">
                  <a:pos x="3172" y="7698"/>
                </a:cxn>
                <a:cxn ang="0">
                  <a:pos x="3443" y="7750"/>
                </a:cxn>
                <a:cxn ang="0">
                  <a:pos x="3681" y="7650"/>
                </a:cxn>
                <a:cxn ang="0">
                  <a:pos x="3550" y="7426"/>
                </a:cxn>
                <a:cxn ang="0">
                  <a:pos x="3403" y="6901"/>
                </a:cxn>
                <a:cxn ang="0">
                  <a:pos x="3296" y="5984"/>
                </a:cxn>
                <a:cxn ang="0">
                  <a:pos x="3104" y="4801"/>
                </a:cxn>
                <a:cxn ang="0">
                  <a:pos x="3152" y="3407"/>
                </a:cxn>
                <a:cxn ang="0">
                  <a:pos x="3328" y="3385"/>
                </a:cxn>
                <a:cxn ang="0">
                  <a:pos x="3526" y="3164"/>
                </a:cxn>
                <a:cxn ang="0">
                  <a:pos x="3830" y="2231"/>
                </a:cxn>
                <a:cxn ang="0">
                  <a:pos x="3082" y="1227"/>
                </a:cxn>
                <a:cxn ang="0">
                  <a:pos x="2752" y="1019"/>
                </a:cxn>
                <a:cxn ang="0">
                  <a:pos x="2391" y="1007"/>
                </a:cxn>
                <a:cxn ang="0">
                  <a:pos x="2211" y="851"/>
                </a:cxn>
                <a:cxn ang="0">
                  <a:pos x="2301" y="604"/>
                </a:cxn>
                <a:cxn ang="0">
                  <a:pos x="2267" y="254"/>
                </a:cxn>
                <a:cxn ang="0">
                  <a:pos x="2086" y="43"/>
                </a:cxn>
                <a:cxn ang="0">
                  <a:pos x="1824" y="22"/>
                </a:cxn>
                <a:cxn ang="0">
                  <a:pos x="1636" y="179"/>
                </a:cxn>
                <a:cxn ang="0">
                  <a:pos x="1640" y="698"/>
                </a:cxn>
                <a:cxn ang="0">
                  <a:pos x="1675" y="947"/>
                </a:cxn>
                <a:cxn ang="0">
                  <a:pos x="1461" y="1003"/>
                </a:cxn>
                <a:cxn ang="0">
                  <a:pos x="1136" y="1074"/>
                </a:cxn>
                <a:cxn ang="0">
                  <a:pos x="608" y="1575"/>
                </a:cxn>
                <a:cxn ang="0">
                  <a:pos x="70" y="2274"/>
                </a:cxn>
                <a:cxn ang="0">
                  <a:pos x="58" y="2751"/>
                </a:cxn>
                <a:cxn ang="0">
                  <a:pos x="549" y="3376"/>
                </a:cxn>
                <a:cxn ang="0">
                  <a:pos x="707" y="3425"/>
                </a:cxn>
                <a:cxn ang="0">
                  <a:pos x="938" y="3372"/>
                </a:cxn>
                <a:cxn ang="0">
                  <a:pos x="1073" y="4130"/>
                </a:cxn>
                <a:cxn ang="0">
                  <a:pos x="2970" y="2829"/>
                </a:cxn>
                <a:cxn ang="0">
                  <a:pos x="3051" y="2310"/>
                </a:cxn>
                <a:cxn ang="0">
                  <a:pos x="3292" y="2426"/>
                </a:cxn>
                <a:cxn ang="0">
                  <a:pos x="3250" y="2656"/>
                </a:cxn>
              </a:cxnLst>
              <a:rect l="0" t="0" r="r" b="b"/>
              <a:pathLst>
                <a:path w="3903" h="7854">
                  <a:moveTo>
                    <a:pt x="1058" y="2210"/>
                  </a:moveTo>
                  <a:lnTo>
                    <a:pt x="1054" y="2213"/>
                  </a:lnTo>
                  <a:lnTo>
                    <a:pt x="1048" y="2218"/>
                  </a:lnTo>
                  <a:lnTo>
                    <a:pt x="1042" y="2225"/>
                  </a:lnTo>
                  <a:lnTo>
                    <a:pt x="1037" y="2233"/>
                  </a:lnTo>
                  <a:lnTo>
                    <a:pt x="1024" y="2254"/>
                  </a:lnTo>
                  <a:lnTo>
                    <a:pt x="1013" y="2274"/>
                  </a:lnTo>
                  <a:lnTo>
                    <a:pt x="1006" y="2285"/>
                  </a:lnTo>
                  <a:lnTo>
                    <a:pt x="999" y="2294"/>
                  </a:lnTo>
                  <a:lnTo>
                    <a:pt x="992" y="2302"/>
                  </a:lnTo>
                  <a:lnTo>
                    <a:pt x="985" y="2309"/>
                  </a:lnTo>
                  <a:lnTo>
                    <a:pt x="982" y="2311"/>
                  </a:lnTo>
                  <a:lnTo>
                    <a:pt x="978" y="2312"/>
                  </a:lnTo>
                  <a:lnTo>
                    <a:pt x="974" y="2313"/>
                  </a:lnTo>
                  <a:lnTo>
                    <a:pt x="970" y="2314"/>
                  </a:lnTo>
                  <a:lnTo>
                    <a:pt x="967" y="2314"/>
                  </a:lnTo>
                  <a:lnTo>
                    <a:pt x="962" y="2313"/>
                  </a:lnTo>
                  <a:lnTo>
                    <a:pt x="959" y="2311"/>
                  </a:lnTo>
                  <a:lnTo>
                    <a:pt x="954" y="2309"/>
                  </a:lnTo>
                  <a:lnTo>
                    <a:pt x="942" y="2323"/>
                  </a:lnTo>
                  <a:lnTo>
                    <a:pt x="930" y="2335"/>
                  </a:lnTo>
                  <a:lnTo>
                    <a:pt x="919" y="2344"/>
                  </a:lnTo>
                  <a:lnTo>
                    <a:pt x="909" y="2351"/>
                  </a:lnTo>
                  <a:lnTo>
                    <a:pt x="899" y="2355"/>
                  </a:lnTo>
                  <a:lnTo>
                    <a:pt x="890" y="2359"/>
                  </a:lnTo>
                  <a:lnTo>
                    <a:pt x="881" y="2361"/>
                  </a:lnTo>
                  <a:lnTo>
                    <a:pt x="873" y="2363"/>
                  </a:lnTo>
                  <a:lnTo>
                    <a:pt x="855" y="2368"/>
                  </a:lnTo>
                  <a:lnTo>
                    <a:pt x="835" y="2375"/>
                  </a:lnTo>
                  <a:lnTo>
                    <a:pt x="825" y="2381"/>
                  </a:lnTo>
                  <a:lnTo>
                    <a:pt x="814" y="2387"/>
                  </a:lnTo>
                  <a:lnTo>
                    <a:pt x="802" y="2398"/>
                  </a:lnTo>
                  <a:lnTo>
                    <a:pt x="788" y="2410"/>
                  </a:lnTo>
                  <a:lnTo>
                    <a:pt x="752" y="2407"/>
                  </a:lnTo>
                  <a:lnTo>
                    <a:pt x="722" y="2406"/>
                  </a:lnTo>
                  <a:lnTo>
                    <a:pt x="710" y="2406"/>
                  </a:lnTo>
                  <a:lnTo>
                    <a:pt x="698" y="2407"/>
                  </a:lnTo>
                  <a:lnTo>
                    <a:pt x="689" y="2408"/>
                  </a:lnTo>
                  <a:lnTo>
                    <a:pt x="680" y="2410"/>
                  </a:lnTo>
                  <a:lnTo>
                    <a:pt x="673" y="2413"/>
                  </a:lnTo>
                  <a:lnTo>
                    <a:pt x="666" y="2415"/>
                  </a:lnTo>
                  <a:lnTo>
                    <a:pt x="662" y="2418"/>
                  </a:lnTo>
                  <a:lnTo>
                    <a:pt x="657" y="2423"/>
                  </a:lnTo>
                  <a:lnTo>
                    <a:pt x="655" y="2426"/>
                  </a:lnTo>
                  <a:lnTo>
                    <a:pt x="652" y="2431"/>
                  </a:lnTo>
                  <a:lnTo>
                    <a:pt x="651" y="2435"/>
                  </a:lnTo>
                  <a:lnTo>
                    <a:pt x="650" y="2441"/>
                  </a:lnTo>
                  <a:lnTo>
                    <a:pt x="651" y="2453"/>
                  </a:lnTo>
                  <a:lnTo>
                    <a:pt x="654" y="2465"/>
                  </a:lnTo>
                  <a:lnTo>
                    <a:pt x="658" y="2478"/>
                  </a:lnTo>
                  <a:lnTo>
                    <a:pt x="664" y="2491"/>
                  </a:lnTo>
                  <a:lnTo>
                    <a:pt x="678" y="2520"/>
                  </a:lnTo>
                  <a:lnTo>
                    <a:pt x="688" y="2547"/>
                  </a:lnTo>
                  <a:lnTo>
                    <a:pt x="691" y="2562"/>
                  </a:lnTo>
                  <a:lnTo>
                    <a:pt x="694" y="2575"/>
                  </a:lnTo>
                  <a:lnTo>
                    <a:pt x="695" y="2589"/>
                  </a:lnTo>
                  <a:lnTo>
                    <a:pt x="696" y="2602"/>
                  </a:lnTo>
                  <a:lnTo>
                    <a:pt x="696" y="2629"/>
                  </a:lnTo>
                  <a:lnTo>
                    <a:pt x="697" y="2656"/>
                  </a:lnTo>
                  <a:lnTo>
                    <a:pt x="698" y="2670"/>
                  </a:lnTo>
                  <a:lnTo>
                    <a:pt x="702" y="2685"/>
                  </a:lnTo>
                  <a:lnTo>
                    <a:pt x="705" y="2699"/>
                  </a:lnTo>
                  <a:lnTo>
                    <a:pt x="711" y="2715"/>
                  </a:lnTo>
                  <a:lnTo>
                    <a:pt x="718" y="2731"/>
                  </a:lnTo>
                  <a:lnTo>
                    <a:pt x="728" y="2749"/>
                  </a:lnTo>
                  <a:lnTo>
                    <a:pt x="740" y="2767"/>
                  </a:lnTo>
                  <a:lnTo>
                    <a:pt x="755" y="2785"/>
                  </a:lnTo>
                  <a:lnTo>
                    <a:pt x="1094" y="3121"/>
                  </a:lnTo>
                  <a:lnTo>
                    <a:pt x="1096" y="3114"/>
                  </a:lnTo>
                  <a:lnTo>
                    <a:pt x="1096" y="3096"/>
                  </a:lnTo>
                  <a:lnTo>
                    <a:pt x="1097" y="3078"/>
                  </a:lnTo>
                  <a:lnTo>
                    <a:pt x="1098" y="3070"/>
                  </a:lnTo>
                  <a:lnTo>
                    <a:pt x="1098" y="3018"/>
                  </a:lnTo>
                  <a:lnTo>
                    <a:pt x="1098" y="2966"/>
                  </a:lnTo>
                  <a:lnTo>
                    <a:pt x="1096" y="2913"/>
                  </a:lnTo>
                  <a:lnTo>
                    <a:pt x="1095" y="2860"/>
                  </a:lnTo>
                  <a:lnTo>
                    <a:pt x="1091" y="2805"/>
                  </a:lnTo>
                  <a:lnTo>
                    <a:pt x="1089" y="2750"/>
                  </a:lnTo>
                  <a:lnTo>
                    <a:pt x="1086" y="2695"/>
                  </a:lnTo>
                  <a:lnTo>
                    <a:pt x="1082" y="2640"/>
                  </a:lnTo>
                  <a:lnTo>
                    <a:pt x="1079" y="2585"/>
                  </a:lnTo>
                  <a:lnTo>
                    <a:pt x="1075" y="2530"/>
                  </a:lnTo>
                  <a:lnTo>
                    <a:pt x="1072" y="2475"/>
                  </a:lnTo>
                  <a:lnTo>
                    <a:pt x="1069" y="2422"/>
                  </a:lnTo>
                  <a:lnTo>
                    <a:pt x="1065" y="2368"/>
                  </a:lnTo>
                  <a:lnTo>
                    <a:pt x="1063" y="2314"/>
                  </a:lnTo>
                  <a:lnTo>
                    <a:pt x="1061" y="2262"/>
                  </a:lnTo>
                  <a:lnTo>
                    <a:pt x="1058" y="2210"/>
                  </a:lnTo>
                  <a:close/>
                  <a:moveTo>
                    <a:pt x="1099" y="4258"/>
                  </a:moveTo>
                  <a:lnTo>
                    <a:pt x="1091" y="4316"/>
                  </a:lnTo>
                  <a:lnTo>
                    <a:pt x="1085" y="4369"/>
                  </a:lnTo>
                  <a:lnTo>
                    <a:pt x="1079" y="4421"/>
                  </a:lnTo>
                  <a:lnTo>
                    <a:pt x="1075" y="4470"/>
                  </a:lnTo>
                  <a:lnTo>
                    <a:pt x="1072" y="4518"/>
                  </a:lnTo>
                  <a:lnTo>
                    <a:pt x="1071" y="4565"/>
                  </a:lnTo>
                  <a:lnTo>
                    <a:pt x="1070" y="4613"/>
                  </a:lnTo>
                  <a:lnTo>
                    <a:pt x="1070" y="4662"/>
                  </a:lnTo>
                  <a:lnTo>
                    <a:pt x="1070" y="4711"/>
                  </a:lnTo>
                  <a:lnTo>
                    <a:pt x="1067" y="4760"/>
                  </a:lnTo>
                  <a:lnTo>
                    <a:pt x="1064" y="4809"/>
                  </a:lnTo>
                  <a:lnTo>
                    <a:pt x="1061" y="4859"/>
                  </a:lnTo>
                  <a:lnTo>
                    <a:pt x="1057" y="4909"/>
                  </a:lnTo>
                  <a:lnTo>
                    <a:pt x="1055" y="4958"/>
                  </a:lnTo>
                  <a:lnTo>
                    <a:pt x="1053" y="5007"/>
                  </a:lnTo>
                  <a:lnTo>
                    <a:pt x="1054" y="5056"/>
                  </a:lnTo>
                  <a:lnTo>
                    <a:pt x="1055" y="5094"/>
                  </a:lnTo>
                  <a:lnTo>
                    <a:pt x="1055" y="5136"/>
                  </a:lnTo>
                  <a:lnTo>
                    <a:pt x="1054" y="5183"/>
                  </a:lnTo>
                  <a:lnTo>
                    <a:pt x="1053" y="5232"/>
                  </a:lnTo>
                  <a:lnTo>
                    <a:pt x="1049" y="5337"/>
                  </a:lnTo>
                  <a:lnTo>
                    <a:pt x="1043" y="5448"/>
                  </a:lnTo>
                  <a:lnTo>
                    <a:pt x="1037" y="5560"/>
                  </a:lnTo>
                  <a:lnTo>
                    <a:pt x="1027" y="5667"/>
                  </a:lnTo>
                  <a:lnTo>
                    <a:pt x="1023" y="5716"/>
                  </a:lnTo>
                  <a:lnTo>
                    <a:pt x="1018" y="5763"/>
                  </a:lnTo>
                  <a:lnTo>
                    <a:pt x="1013" y="5806"/>
                  </a:lnTo>
                  <a:lnTo>
                    <a:pt x="1008" y="5845"/>
                  </a:lnTo>
                  <a:lnTo>
                    <a:pt x="1001" y="5895"/>
                  </a:lnTo>
                  <a:lnTo>
                    <a:pt x="995" y="5945"/>
                  </a:lnTo>
                  <a:lnTo>
                    <a:pt x="991" y="5995"/>
                  </a:lnTo>
                  <a:lnTo>
                    <a:pt x="987" y="6045"/>
                  </a:lnTo>
                  <a:lnTo>
                    <a:pt x="985" y="6094"/>
                  </a:lnTo>
                  <a:lnTo>
                    <a:pt x="983" y="6143"/>
                  </a:lnTo>
                  <a:lnTo>
                    <a:pt x="982" y="6192"/>
                  </a:lnTo>
                  <a:lnTo>
                    <a:pt x="982" y="6240"/>
                  </a:lnTo>
                  <a:lnTo>
                    <a:pt x="981" y="6337"/>
                  </a:lnTo>
                  <a:lnTo>
                    <a:pt x="982" y="6433"/>
                  </a:lnTo>
                  <a:lnTo>
                    <a:pt x="982" y="6527"/>
                  </a:lnTo>
                  <a:lnTo>
                    <a:pt x="979" y="6621"/>
                  </a:lnTo>
                  <a:lnTo>
                    <a:pt x="979" y="6663"/>
                  </a:lnTo>
                  <a:lnTo>
                    <a:pt x="978" y="6711"/>
                  </a:lnTo>
                  <a:lnTo>
                    <a:pt x="977" y="6761"/>
                  </a:lnTo>
                  <a:lnTo>
                    <a:pt x="977" y="6814"/>
                  </a:lnTo>
                  <a:lnTo>
                    <a:pt x="977" y="6865"/>
                  </a:lnTo>
                  <a:lnTo>
                    <a:pt x="979" y="6915"/>
                  </a:lnTo>
                  <a:lnTo>
                    <a:pt x="982" y="6938"/>
                  </a:lnTo>
                  <a:lnTo>
                    <a:pt x="984" y="6958"/>
                  </a:lnTo>
                  <a:lnTo>
                    <a:pt x="986" y="6978"/>
                  </a:lnTo>
                  <a:lnTo>
                    <a:pt x="990" y="6995"/>
                  </a:lnTo>
                  <a:lnTo>
                    <a:pt x="995" y="7023"/>
                  </a:lnTo>
                  <a:lnTo>
                    <a:pt x="1003" y="7062"/>
                  </a:lnTo>
                  <a:lnTo>
                    <a:pt x="1011" y="7111"/>
                  </a:lnTo>
                  <a:lnTo>
                    <a:pt x="1019" y="7163"/>
                  </a:lnTo>
                  <a:lnTo>
                    <a:pt x="1026" y="7215"/>
                  </a:lnTo>
                  <a:lnTo>
                    <a:pt x="1032" y="7264"/>
                  </a:lnTo>
                  <a:lnTo>
                    <a:pt x="1033" y="7286"/>
                  </a:lnTo>
                  <a:lnTo>
                    <a:pt x="1034" y="7306"/>
                  </a:lnTo>
                  <a:lnTo>
                    <a:pt x="1034" y="7322"/>
                  </a:lnTo>
                  <a:lnTo>
                    <a:pt x="1033" y="7335"/>
                  </a:lnTo>
                  <a:lnTo>
                    <a:pt x="1018" y="7356"/>
                  </a:lnTo>
                  <a:lnTo>
                    <a:pt x="985" y="7400"/>
                  </a:lnTo>
                  <a:lnTo>
                    <a:pt x="951" y="7447"/>
                  </a:lnTo>
                  <a:lnTo>
                    <a:pt x="930" y="7476"/>
                  </a:lnTo>
                  <a:lnTo>
                    <a:pt x="925" y="7487"/>
                  </a:lnTo>
                  <a:lnTo>
                    <a:pt x="917" y="7509"/>
                  </a:lnTo>
                  <a:lnTo>
                    <a:pt x="905" y="7538"/>
                  </a:lnTo>
                  <a:lnTo>
                    <a:pt x="894" y="7570"/>
                  </a:lnTo>
                  <a:lnTo>
                    <a:pt x="882" y="7603"/>
                  </a:lnTo>
                  <a:lnTo>
                    <a:pt x="872" y="7631"/>
                  </a:lnTo>
                  <a:lnTo>
                    <a:pt x="865" y="7653"/>
                  </a:lnTo>
                  <a:lnTo>
                    <a:pt x="862" y="7664"/>
                  </a:lnTo>
                  <a:lnTo>
                    <a:pt x="860" y="7674"/>
                  </a:lnTo>
                  <a:lnTo>
                    <a:pt x="857" y="7699"/>
                  </a:lnTo>
                  <a:lnTo>
                    <a:pt x="857" y="7720"/>
                  </a:lnTo>
                  <a:lnTo>
                    <a:pt x="858" y="7730"/>
                  </a:lnTo>
                  <a:lnTo>
                    <a:pt x="859" y="7738"/>
                  </a:lnTo>
                  <a:lnTo>
                    <a:pt x="860" y="7746"/>
                  </a:lnTo>
                  <a:lnTo>
                    <a:pt x="863" y="7752"/>
                  </a:lnTo>
                  <a:lnTo>
                    <a:pt x="865" y="7759"/>
                  </a:lnTo>
                  <a:lnTo>
                    <a:pt x="867" y="7765"/>
                  </a:lnTo>
                  <a:lnTo>
                    <a:pt x="871" y="7770"/>
                  </a:lnTo>
                  <a:lnTo>
                    <a:pt x="874" y="7774"/>
                  </a:lnTo>
                  <a:lnTo>
                    <a:pt x="882" y="7782"/>
                  </a:lnTo>
                  <a:lnTo>
                    <a:pt x="891" y="7788"/>
                  </a:lnTo>
                  <a:lnTo>
                    <a:pt x="902" y="7794"/>
                  </a:lnTo>
                  <a:lnTo>
                    <a:pt x="912" y="7797"/>
                  </a:lnTo>
                  <a:lnTo>
                    <a:pt x="922" y="7802"/>
                  </a:lnTo>
                  <a:lnTo>
                    <a:pt x="933" y="7805"/>
                  </a:lnTo>
                  <a:lnTo>
                    <a:pt x="944" y="7808"/>
                  </a:lnTo>
                  <a:lnTo>
                    <a:pt x="954" y="7813"/>
                  </a:lnTo>
                  <a:lnTo>
                    <a:pt x="965" y="7819"/>
                  </a:lnTo>
                  <a:lnTo>
                    <a:pt x="974" y="7826"/>
                  </a:lnTo>
                  <a:lnTo>
                    <a:pt x="1177" y="7854"/>
                  </a:lnTo>
                  <a:lnTo>
                    <a:pt x="1230" y="7834"/>
                  </a:lnTo>
                  <a:lnTo>
                    <a:pt x="1266" y="7820"/>
                  </a:lnTo>
                  <a:lnTo>
                    <a:pt x="1281" y="7814"/>
                  </a:lnTo>
                  <a:lnTo>
                    <a:pt x="1293" y="7808"/>
                  </a:lnTo>
                  <a:lnTo>
                    <a:pt x="1302" y="7803"/>
                  </a:lnTo>
                  <a:lnTo>
                    <a:pt x="1310" y="7796"/>
                  </a:lnTo>
                  <a:lnTo>
                    <a:pt x="1316" y="7788"/>
                  </a:lnTo>
                  <a:lnTo>
                    <a:pt x="1320" y="7778"/>
                  </a:lnTo>
                  <a:lnTo>
                    <a:pt x="1325" y="7764"/>
                  </a:lnTo>
                  <a:lnTo>
                    <a:pt x="1328" y="7746"/>
                  </a:lnTo>
                  <a:lnTo>
                    <a:pt x="1335" y="7699"/>
                  </a:lnTo>
                  <a:lnTo>
                    <a:pt x="1345" y="7629"/>
                  </a:lnTo>
                  <a:lnTo>
                    <a:pt x="1348" y="7618"/>
                  </a:lnTo>
                  <a:lnTo>
                    <a:pt x="1351" y="7608"/>
                  </a:lnTo>
                  <a:lnTo>
                    <a:pt x="1356" y="7598"/>
                  </a:lnTo>
                  <a:lnTo>
                    <a:pt x="1361" y="7589"/>
                  </a:lnTo>
                  <a:lnTo>
                    <a:pt x="1375" y="7573"/>
                  </a:lnTo>
                  <a:lnTo>
                    <a:pt x="1390" y="7557"/>
                  </a:lnTo>
                  <a:lnTo>
                    <a:pt x="1404" y="7542"/>
                  </a:lnTo>
                  <a:lnTo>
                    <a:pt x="1416" y="7525"/>
                  </a:lnTo>
                  <a:lnTo>
                    <a:pt x="1422" y="7516"/>
                  </a:lnTo>
                  <a:lnTo>
                    <a:pt x="1425" y="7507"/>
                  </a:lnTo>
                  <a:lnTo>
                    <a:pt x="1429" y="7496"/>
                  </a:lnTo>
                  <a:lnTo>
                    <a:pt x="1430" y="7485"/>
                  </a:lnTo>
                  <a:lnTo>
                    <a:pt x="1433" y="7372"/>
                  </a:lnTo>
                  <a:lnTo>
                    <a:pt x="1449" y="7354"/>
                  </a:lnTo>
                  <a:lnTo>
                    <a:pt x="1463" y="7334"/>
                  </a:lnTo>
                  <a:lnTo>
                    <a:pt x="1477" y="7312"/>
                  </a:lnTo>
                  <a:lnTo>
                    <a:pt x="1489" y="7288"/>
                  </a:lnTo>
                  <a:lnTo>
                    <a:pt x="1501" y="7263"/>
                  </a:lnTo>
                  <a:lnTo>
                    <a:pt x="1510" y="7236"/>
                  </a:lnTo>
                  <a:lnTo>
                    <a:pt x="1514" y="7222"/>
                  </a:lnTo>
                  <a:lnTo>
                    <a:pt x="1518" y="7207"/>
                  </a:lnTo>
                  <a:lnTo>
                    <a:pt x="1521" y="7192"/>
                  </a:lnTo>
                  <a:lnTo>
                    <a:pt x="1524" y="7176"/>
                  </a:lnTo>
                  <a:lnTo>
                    <a:pt x="1534" y="7106"/>
                  </a:lnTo>
                  <a:lnTo>
                    <a:pt x="1535" y="7087"/>
                  </a:lnTo>
                  <a:lnTo>
                    <a:pt x="1534" y="7068"/>
                  </a:lnTo>
                  <a:lnTo>
                    <a:pt x="1532" y="7048"/>
                  </a:lnTo>
                  <a:lnTo>
                    <a:pt x="1527" y="7028"/>
                  </a:lnTo>
                  <a:lnTo>
                    <a:pt x="1516" y="6986"/>
                  </a:lnTo>
                  <a:lnTo>
                    <a:pt x="1502" y="6943"/>
                  </a:lnTo>
                  <a:lnTo>
                    <a:pt x="1495" y="6922"/>
                  </a:lnTo>
                  <a:lnTo>
                    <a:pt x="1489" y="6900"/>
                  </a:lnTo>
                  <a:lnTo>
                    <a:pt x="1484" y="6879"/>
                  </a:lnTo>
                  <a:lnTo>
                    <a:pt x="1479" y="6859"/>
                  </a:lnTo>
                  <a:lnTo>
                    <a:pt x="1477" y="6839"/>
                  </a:lnTo>
                  <a:lnTo>
                    <a:pt x="1476" y="6821"/>
                  </a:lnTo>
                  <a:lnTo>
                    <a:pt x="1477" y="6812"/>
                  </a:lnTo>
                  <a:lnTo>
                    <a:pt x="1478" y="6804"/>
                  </a:lnTo>
                  <a:lnTo>
                    <a:pt x="1479" y="6795"/>
                  </a:lnTo>
                  <a:lnTo>
                    <a:pt x="1481" y="6787"/>
                  </a:lnTo>
                  <a:lnTo>
                    <a:pt x="1544" y="6525"/>
                  </a:lnTo>
                  <a:lnTo>
                    <a:pt x="1548" y="6504"/>
                  </a:lnTo>
                  <a:lnTo>
                    <a:pt x="1548" y="6495"/>
                  </a:lnTo>
                  <a:lnTo>
                    <a:pt x="1549" y="6486"/>
                  </a:lnTo>
                  <a:lnTo>
                    <a:pt x="1548" y="6479"/>
                  </a:lnTo>
                  <a:lnTo>
                    <a:pt x="1547" y="6472"/>
                  </a:lnTo>
                  <a:lnTo>
                    <a:pt x="1543" y="6462"/>
                  </a:lnTo>
                  <a:lnTo>
                    <a:pt x="1539" y="6454"/>
                  </a:lnTo>
                  <a:lnTo>
                    <a:pt x="1534" y="6446"/>
                  </a:lnTo>
                  <a:lnTo>
                    <a:pt x="1530" y="6438"/>
                  </a:lnTo>
                  <a:lnTo>
                    <a:pt x="1529" y="6435"/>
                  </a:lnTo>
                  <a:lnTo>
                    <a:pt x="1528" y="6430"/>
                  </a:lnTo>
                  <a:lnTo>
                    <a:pt x="1528" y="6424"/>
                  </a:lnTo>
                  <a:lnTo>
                    <a:pt x="1528" y="6419"/>
                  </a:lnTo>
                  <a:lnTo>
                    <a:pt x="1532" y="6398"/>
                  </a:lnTo>
                  <a:lnTo>
                    <a:pt x="1539" y="6358"/>
                  </a:lnTo>
                  <a:lnTo>
                    <a:pt x="1547" y="6320"/>
                  </a:lnTo>
                  <a:lnTo>
                    <a:pt x="1557" y="6284"/>
                  </a:lnTo>
                  <a:lnTo>
                    <a:pt x="1569" y="6247"/>
                  </a:lnTo>
                  <a:lnTo>
                    <a:pt x="1582" y="6214"/>
                  </a:lnTo>
                  <a:lnTo>
                    <a:pt x="1596" y="6181"/>
                  </a:lnTo>
                  <a:lnTo>
                    <a:pt x="1609" y="6149"/>
                  </a:lnTo>
                  <a:lnTo>
                    <a:pt x="1623" y="6118"/>
                  </a:lnTo>
                  <a:lnTo>
                    <a:pt x="1651" y="6060"/>
                  </a:lnTo>
                  <a:lnTo>
                    <a:pt x="1675" y="6005"/>
                  </a:lnTo>
                  <a:lnTo>
                    <a:pt x="1686" y="5979"/>
                  </a:lnTo>
                  <a:lnTo>
                    <a:pt x="1694" y="5952"/>
                  </a:lnTo>
                  <a:lnTo>
                    <a:pt x="1701" y="5928"/>
                  </a:lnTo>
                  <a:lnTo>
                    <a:pt x="1705" y="5903"/>
                  </a:lnTo>
                  <a:lnTo>
                    <a:pt x="1713" y="5845"/>
                  </a:lnTo>
                  <a:lnTo>
                    <a:pt x="1721" y="5768"/>
                  </a:lnTo>
                  <a:lnTo>
                    <a:pt x="1729" y="5680"/>
                  </a:lnTo>
                  <a:lnTo>
                    <a:pt x="1739" y="5589"/>
                  </a:lnTo>
                  <a:lnTo>
                    <a:pt x="1749" y="5500"/>
                  </a:lnTo>
                  <a:lnTo>
                    <a:pt x="1758" y="5421"/>
                  </a:lnTo>
                  <a:lnTo>
                    <a:pt x="1764" y="5388"/>
                  </a:lnTo>
                  <a:lnTo>
                    <a:pt x="1768" y="5359"/>
                  </a:lnTo>
                  <a:lnTo>
                    <a:pt x="1774" y="5337"/>
                  </a:lnTo>
                  <a:lnTo>
                    <a:pt x="1779" y="5321"/>
                  </a:lnTo>
                  <a:lnTo>
                    <a:pt x="1799" y="5273"/>
                  </a:lnTo>
                  <a:lnTo>
                    <a:pt x="1820" y="5224"/>
                  </a:lnTo>
                  <a:lnTo>
                    <a:pt x="1839" y="5175"/>
                  </a:lnTo>
                  <a:lnTo>
                    <a:pt x="1859" y="5126"/>
                  </a:lnTo>
                  <a:lnTo>
                    <a:pt x="1878" y="5077"/>
                  </a:lnTo>
                  <a:lnTo>
                    <a:pt x="1898" y="5027"/>
                  </a:lnTo>
                  <a:lnTo>
                    <a:pt x="1916" y="4977"/>
                  </a:lnTo>
                  <a:lnTo>
                    <a:pt x="1934" y="4927"/>
                  </a:lnTo>
                  <a:lnTo>
                    <a:pt x="1952" y="4877"/>
                  </a:lnTo>
                  <a:lnTo>
                    <a:pt x="1971" y="4826"/>
                  </a:lnTo>
                  <a:lnTo>
                    <a:pt x="1989" y="4776"/>
                  </a:lnTo>
                  <a:lnTo>
                    <a:pt x="2006" y="4726"/>
                  </a:lnTo>
                  <a:lnTo>
                    <a:pt x="2024" y="4674"/>
                  </a:lnTo>
                  <a:lnTo>
                    <a:pt x="2042" y="4623"/>
                  </a:lnTo>
                  <a:lnTo>
                    <a:pt x="2060" y="4572"/>
                  </a:lnTo>
                  <a:lnTo>
                    <a:pt x="2077" y="4520"/>
                  </a:lnTo>
                  <a:lnTo>
                    <a:pt x="2263" y="4809"/>
                  </a:lnTo>
                  <a:lnTo>
                    <a:pt x="2269" y="4816"/>
                  </a:lnTo>
                  <a:lnTo>
                    <a:pt x="2275" y="4825"/>
                  </a:lnTo>
                  <a:lnTo>
                    <a:pt x="2282" y="4838"/>
                  </a:lnTo>
                  <a:lnTo>
                    <a:pt x="2289" y="4853"/>
                  </a:lnTo>
                  <a:lnTo>
                    <a:pt x="2303" y="4888"/>
                  </a:lnTo>
                  <a:lnTo>
                    <a:pt x="2318" y="4931"/>
                  </a:lnTo>
                  <a:lnTo>
                    <a:pt x="2335" y="4980"/>
                  </a:lnTo>
                  <a:lnTo>
                    <a:pt x="2351" y="5035"/>
                  </a:lnTo>
                  <a:lnTo>
                    <a:pt x="2369" y="5093"/>
                  </a:lnTo>
                  <a:lnTo>
                    <a:pt x="2386" y="5152"/>
                  </a:lnTo>
                  <a:lnTo>
                    <a:pt x="2419" y="5276"/>
                  </a:lnTo>
                  <a:lnTo>
                    <a:pt x="2447" y="5392"/>
                  </a:lnTo>
                  <a:lnTo>
                    <a:pt x="2460" y="5445"/>
                  </a:lnTo>
                  <a:lnTo>
                    <a:pt x="2470" y="5492"/>
                  </a:lnTo>
                  <a:lnTo>
                    <a:pt x="2479" y="5533"/>
                  </a:lnTo>
                  <a:lnTo>
                    <a:pt x="2485" y="5565"/>
                  </a:lnTo>
                  <a:lnTo>
                    <a:pt x="2496" y="5622"/>
                  </a:lnTo>
                  <a:lnTo>
                    <a:pt x="2506" y="5675"/>
                  </a:lnTo>
                  <a:lnTo>
                    <a:pt x="2517" y="5724"/>
                  </a:lnTo>
                  <a:lnTo>
                    <a:pt x="2530" y="5772"/>
                  </a:lnTo>
                  <a:lnTo>
                    <a:pt x="2542" y="5817"/>
                  </a:lnTo>
                  <a:lnTo>
                    <a:pt x="2557" y="5863"/>
                  </a:lnTo>
                  <a:lnTo>
                    <a:pt x="2572" y="5910"/>
                  </a:lnTo>
                  <a:lnTo>
                    <a:pt x="2589" y="5958"/>
                  </a:lnTo>
                  <a:lnTo>
                    <a:pt x="2601" y="5990"/>
                  </a:lnTo>
                  <a:lnTo>
                    <a:pt x="2609" y="6020"/>
                  </a:lnTo>
                  <a:lnTo>
                    <a:pt x="2616" y="6046"/>
                  </a:lnTo>
                  <a:lnTo>
                    <a:pt x="2620" y="6070"/>
                  </a:lnTo>
                  <a:lnTo>
                    <a:pt x="2628" y="6113"/>
                  </a:lnTo>
                  <a:lnTo>
                    <a:pt x="2635" y="6151"/>
                  </a:lnTo>
                  <a:lnTo>
                    <a:pt x="2640" y="6169"/>
                  </a:lnTo>
                  <a:lnTo>
                    <a:pt x="2645" y="6187"/>
                  </a:lnTo>
                  <a:lnTo>
                    <a:pt x="2652" y="6204"/>
                  </a:lnTo>
                  <a:lnTo>
                    <a:pt x="2661" y="6222"/>
                  </a:lnTo>
                  <a:lnTo>
                    <a:pt x="2673" y="6241"/>
                  </a:lnTo>
                  <a:lnTo>
                    <a:pt x="2686" y="6262"/>
                  </a:lnTo>
                  <a:lnTo>
                    <a:pt x="2705" y="6283"/>
                  </a:lnTo>
                  <a:lnTo>
                    <a:pt x="2725" y="6307"/>
                  </a:lnTo>
                  <a:lnTo>
                    <a:pt x="2730" y="6331"/>
                  </a:lnTo>
                  <a:lnTo>
                    <a:pt x="2733" y="6355"/>
                  </a:lnTo>
                  <a:lnTo>
                    <a:pt x="2737" y="6379"/>
                  </a:lnTo>
                  <a:lnTo>
                    <a:pt x="2741" y="6403"/>
                  </a:lnTo>
                  <a:lnTo>
                    <a:pt x="2746" y="6425"/>
                  </a:lnTo>
                  <a:lnTo>
                    <a:pt x="2750" y="6448"/>
                  </a:lnTo>
                  <a:lnTo>
                    <a:pt x="2756" y="6471"/>
                  </a:lnTo>
                  <a:lnTo>
                    <a:pt x="2764" y="6493"/>
                  </a:lnTo>
                  <a:lnTo>
                    <a:pt x="2766" y="6502"/>
                  </a:lnTo>
                  <a:lnTo>
                    <a:pt x="2768" y="6511"/>
                  </a:lnTo>
                  <a:lnTo>
                    <a:pt x="2769" y="6520"/>
                  </a:lnTo>
                  <a:lnTo>
                    <a:pt x="2769" y="6528"/>
                  </a:lnTo>
                  <a:lnTo>
                    <a:pt x="2768" y="6548"/>
                  </a:lnTo>
                  <a:lnTo>
                    <a:pt x="2765" y="6567"/>
                  </a:lnTo>
                  <a:lnTo>
                    <a:pt x="2763" y="6588"/>
                  </a:lnTo>
                  <a:lnTo>
                    <a:pt x="2762" y="6611"/>
                  </a:lnTo>
                  <a:lnTo>
                    <a:pt x="2761" y="6623"/>
                  </a:lnTo>
                  <a:lnTo>
                    <a:pt x="2762" y="6636"/>
                  </a:lnTo>
                  <a:lnTo>
                    <a:pt x="2763" y="6651"/>
                  </a:lnTo>
                  <a:lnTo>
                    <a:pt x="2765" y="6664"/>
                  </a:lnTo>
                  <a:lnTo>
                    <a:pt x="2770" y="6693"/>
                  </a:lnTo>
                  <a:lnTo>
                    <a:pt x="2773" y="6720"/>
                  </a:lnTo>
                  <a:lnTo>
                    <a:pt x="2776" y="6745"/>
                  </a:lnTo>
                  <a:lnTo>
                    <a:pt x="2778" y="6771"/>
                  </a:lnTo>
                  <a:lnTo>
                    <a:pt x="2781" y="6817"/>
                  </a:lnTo>
                  <a:lnTo>
                    <a:pt x="2782" y="6862"/>
                  </a:lnTo>
                  <a:lnTo>
                    <a:pt x="2785" y="6905"/>
                  </a:lnTo>
                  <a:lnTo>
                    <a:pt x="2787" y="6948"/>
                  </a:lnTo>
                  <a:lnTo>
                    <a:pt x="2790" y="6991"/>
                  </a:lnTo>
                  <a:lnTo>
                    <a:pt x="2796" y="7036"/>
                  </a:lnTo>
                  <a:lnTo>
                    <a:pt x="2813" y="7138"/>
                  </a:lnTo>
                  <a:lnTo>
                    <a:pt x="2906" y="7422"/>
                  </a:lnTo>
                  <a:lnTo>
                    <a:pt x="2893" y="7426"/>
                  </a:lnTo>
                  <a:lnTo>
                    <a:pt x="2903" y="7477"/>
                  </a:lnTo>
                  <a:lnTo>
                    <a:pt x="2905" y="7487"/>
                  </a:lnTo>
                  <a:lnTo>
                    <a:pt x="2911" y="7498"/>
                  </a:lnTo>
                  <a:lnTo>
                    <a:pt x="2916" y="7508"/>
                  </a:lnTo>
                  <a:lnTo>
                    <a:pt x="2924" y="7517"/>
                  </a:lnTo>
                  <a:lnTo>
                    <a:pt x="2933" y="7526"/>
                  </a:lnTo>
                  <a:lnTo>
                    <a:pt x="2945" y="7535"/>
                  </a:lnTo>
                  <a:lnTo>
                    <a:pt x="2955" y="7543"/>
                  </a:lnTo>
                  <a:lnTo>
                    <a:pt x="2968" y="7550"/>
                  </a:lnTo>
                  <a:lnTo>
                    <a:pt x="2980" y="7557"/>
                  </a:lnTo>
                  <a:lnTo>
                    <a:pt x="2993" y="7563"/>
                  </a:lnTo>
                  <a:lnTo>
                    <a:pt x="3005" y="7567"/>
                  </a:lnTo>
                  <a:lnTo>
                    <a:pt x="3019" y="7571"/>
                  </a:lnTo>
                  <a:lnTo>
                    <a:pt x="3032" y="7573"/>
                  </a:lnTo>
                  <a:lnTo>
                    <a:pt x="3043" y="7575"/>
                  </a:lnTo>
                  <a:lnTo>
                    <a:pt x="3055" y="7575"/>
                  </a:lnTo>
                  <a:lnTo>
                    <a:pt x="3065" y="7574"/>
                  </a:lnTo>
                  <a:lnTo>
                    <a:pt x="3126" y="7564"/>
                  </a:lnTo>
                  <a:lnTo>
                    <a:pt x="3132" y="7580"/>
                  </a:lnTo>
                  <a:lnTo>
                    <a:pt x="3137" y="7595"/>
                  </a:lnTo>
                  <a:lnTo>
                    <a:pt x="3142" y="7608"/>
                  </a:lnTo>
                  <a:lnTo>
                    <a:pt x="3144" y="7622"/>
                  </a:lnTo>
                  <a:lnTo>
                    <a:pt x="3150" y="7645"/>
                  </a:lnTo>
                  <a:lnTo>
                    <a:pt x="3154" y="7664"/>
                  </a:lnTo>
                  <a:lnTo>
                    <a:pt x="3156" y="7674"/>
                  </a:lnTo>
                  <a:lnTo>
                    <a:pt x="3161" y="7682"/>
                  </a:lnTo>
                  <a:lnTo>
                    <a:pt x="3166" y="7690"/>
                  </a:lnTo>
                  <a:lnTo>
                    <a:pt x="3172" y="7698"/>
                  </a:lnTo>
                  <a:lnTo>
                    <a:pt x="3180" y="7704"/>
                  </a:lnTo>
                  <a:lnTo>
                    <a:pt x="3190" y="7712"/>
                  </a:lnTo>
                  <a:lnTo>
                    <a:pt x="3201" y="7719"/>
                  </a:lnTo>
                  <a:lnTo>
                    <a:pt x="3216" y="7726"/>
                  </a:lnTo>
                  <a:lnTo>
                    <a:pt x="3235" y="7735"/>
                  </a:lnTo>
                  <a:lnTo>
                    <a:pt x="3256" y="7742"/>
                  </a:lnTo>
                  <a:lnTo>
                    <a:pt x="3279" y="7749"/>
                  </a:lnTo>
                  <a:lnTo>
                    <a:pt x="3303" y="7755"/>
                  </a:lnTo>
                  <a:lnTo>
                    <a:pt x="3328" y="7758"/>
                  </a:lnTo>
                  <a:lnTo>
                    <a:pt x="3354" y="7760"/>
                  </a:lnTo>
                  <a:lnTo>
                    <a:pt x="3367" y="7760"/>
                  </a:lnTo>
                  <a:lnTo>
                    <a:pt x="3380" y="7759"/>
                  </a:lnTo>
                  <a:lnTo>
                    <a:pt x="3395" y="7758"/>
                  </a:lnTo>
                  <a:lnTo>
                    <a:pt x="3409" y="7756"/>
                  </a:lnTo>
                  <a:lnTo>
                    <a:pt x="3443" y="7750"/>
                  </a:lnTo>
                  <a:lnTo>
                    <a:pt x="3486" y="7741"/>
                  </a:lnTo>
                  <a:lnTo>
                    <a:pt x="3509" y="7736"/>
                  </a:lnTo>
                  <a:lnTo>
                    <a:pt x="3533" y="7730"/>
                  </a:lnTo>
                  <a:lnTo>
                    <a:pt x="3555" y="7724"/>
                  </a:lnTo>
                  <a:lnTo>
                    <a:pt x="3578" y="7716"/>
                  </a:lnTo>
                  <a:lnTo>
                    <a:pt x="3600" y="7709"/>
                  </a:lnTo>
                  <a:lnTo>
                    <a:pt x="3621" y="7700"/>
                  </a:lnTo>
                  <a:lnTo>
                    <a:pt x="3639" y="7691"/>
                  </a:lnTo>
                  <a:lnTo>
                    <a:pt x="3654" y="7682"/>
                  </a:lnTo>
                  <a:lnTo>
                    <a:pt x="3661" y="7677"/>
                  </a:lnTo>
                  <a:lnTo>
                    <a:pt x="3666" y="7671"/>
                  </a:lnTo>
                  <a:lnTo>
                    <a:pt x="3672" y="7666"/>
                  </a:lnTo>
                  <a:lnTo>
                    <a:pt x="3675" y="7661"/>
                  </a:lnTo>
                  <a:lnTo>
                    <a:pt x="3679" y="7655"/>
                  </a:lnTo>
                  <a:lnTo>
                    <a:pt x="3681" y="7650"/>
                  </a:lnTo>
                  <a:lnTo>
                    <a:pt x="3681" y="7643"/>
                  </a:lnTo>
                  <a:lnTo>
                    <a:pt x="3681" y="7637"/>
                  </a:lnTo>
                  <a:lnTo>
                    <a:pt x="3679" y="7627"/>
                  </a:lnTo>
                  <a:lnTo>
                    <a:pt x="3677" y="7613"/>
                  </a:lnTo>
                  <a:lnTo>
                    <a:pt x="3673" y="7599"/>
                  </a:lnTo>
                  <a:lnTo>
                    <a:pt x="3669" y="7587"/>
                  </a:lnTo>
                  <a:lnTo>
                    <a:pt x="3663" y="7573"/>
                  </a:lnTo>
                  <a:lnTo>
                    <a:pt x="3656" y="7560"/>
                  </a:lnTo>
                  <a:lnTo>
                    <a:pt x="3649" y="7547"/>
                  </a:lnTo>
                  <a:lnTo>
                    <a:pt x="3641" y="7534"/>
                  </a:lnTo>
                  <a:lnTo>
                    <a:pt x="3633" y="7522"/>
                  </a:lnTo>
                  <a:lnTo>
                    <a:pt x="3615" y="7496"/>
                  </a:lnTo>
                  <a:lnTo>
                    <a:pt x="3594" y="7472"/>
                  </a:lnTo>
                  <a:lnTo>
                    <a:pt x="3573" y="7448"/>
                  </a:lnTo>
                  <a:lnTo>
                    <a:pt x="3550" y="7426"/>
                  </a:lnTo>
                  <a:lnTo>
                    <a:pt x="3503" y="7382"/>
                  </a:lnTo>
                  <a:lnTo>
                    <a:pt x="3456" y="7341"/>
                  </a:lnTo>
                  <a:lnTo>
                    <a:pt x="3434" y="7323"/>
                  </a:lnTo>
                  <a:lnTo>
                    <a:pt x="3414" y="7304"/>
                  </a:lnTo>
                  <a:lnTo>
                    <a:pt x="3395" y="7287"/>
                  </a:lnTo>
                  <a:lnTo>
                    <a:pt x="3379" y="7271"/>
                  </a:lnTo>
                  <a:lnTo>
                    <a:pt x="3382" y="7238"/>
                  </a:lnTo>
                  <a:lnTo>
                    <a:pt x="3386" y="7197"/>
                  </a:lnTo>
                  <a:lnTo>
                    <a:pt x="3392" y="7151"/>
                  </a:lnTo>
                  <a:lnTo>
                    <a:pt x="3398" y="7103"/>
                  </a:lnTo>
                  <a:lnTo>
                    <a:pt x="3403" y="7056"/>
                  </a:lnTo>
                  <a:lnTo>
                    <a:pt x="3407" y="7013"/>
                  </a:lnTo>
                  <a:lnTo>
                    <a:pt x="3409" y="6978"/>
                  </a:lnTo>
                  <a:lnTo>
                    <a:pt x="3409" y="6952"/>
                  </a:lnTo>
                  <a:lnTo>
                    <a:pt x="3403" y="6901"/>
                  </a:lnTo>
                  <a:lnTo>
                    <a:pt x="3396" y="6851"/>
                  </a:lnTo>
                  <a:lnTo>
                    <a:pt x="3388" y="6804"/>
                  </a:lnTo>
                  <a:lnTo>
                    <a:pt x="3382" y="6758"/>
                  </a:lnTo>
                  <a:lnTo>
                    <a:pt x="3375" y="6712"/>
                  </a:lnTo>
                  <a:lnTo>
                    <a:pt x="3369" y="6667"/>
                  </a:lnTo>
                  <a:lnTo>
                    <a:pt x="3364" y="6621"/>
                  </a:lnTo>
                  <a:lnTo>
                    <a:pt x="3363" y="6572"/>
                  </a:lnTo>
                  <a:lnTo>
                    <a:pt x="3362" y="6539"/>
                  </a:lnTo>
                  <a:lnTo>
                    <a:pt x="3360" y="6500"/>
                  </a:lnTo>
                  <a:lnTo>
                    <a:pt x="3356" y="6456"/>
                  </a:lnTo>
                  <a:lnTo>
                    <a:pt x="3352" y="6409"/>
                  </a:lnTo>
                  <a:lnTo>
                    <a:pt x="3340" y="6307"/>
                  </a:lnTo>
                  <a:lnTo>
                    <a:pt x="3327" y="6197"/>
                  </a:lnTo>
                  <a:lnTo>
                    <a:pt x="3311" y="6087"/>
                  </a:lnTo>
                  <a:lnTo>
                    <a:pt x="3296" y="5984"/>
                  </a:lnTo>
                  <a:lnTo>
                    <a:pt x="3281" y="5892"/>
                  </a:lnTo>
                  <a:lnTo>
                    <a:pt x="3270" y="5819"/>
                  </a:lnTo>
                  <a:lnTo>
                    <a:pt x="3252" y="5723"/>
                  </a:lnTo>
                  <a:lnTo>
                    <a:pt x="3235" y="5624"/>
                  </a:lnTo>
                  <a:lnTo>
                    <a:pt x="3218" y="5526"/>
                  </a:lnTo>
                  <a:lnTo>
                    <a:pt x="3201" y="5427"/>
                  </a:lnTo>
                  <a:lnTo>
                    <a:pt x="3185" y="5329"/>
                  </a:lnTo>
                  <a:lnTo>
                    <a:pt x="3171" y="5232"/>
                  </a:lnTo>
                  <a:lnTo>
                    <a:pt x="3159" y="5137"/>
                  </a:lnTo>
                  <a:lnTo>
                    <a:pt x="3150" y="5046"/>
                  </a:lnTo>
                  <a:lnTo>
                    <a:pt x="3144" y="5001"/>
                  </a:lnTo>
                  <a:lnTo>
                    <a:pt x="3135" y="4953"/>
                  </a:lnTo>
                  <a:lnTo>
                    <a:pt x="3124" y="4903"/>
                  </a:lnTo>
                  <a:lnTo>
                    <a:pt x="3114" y="4852"/>
                  </a:lnTo>
                  <a:lnTo>
                    <a:pt x="3104" y="4801"/>
                  </a:lnTo>
                  <a:lnTo>
                    <a:pt x="3096" y="4752"/>
                  </a:lnTo>
                  <a:lnTo>
                    <a:pt x="3092" y="4728"/>
                  </a:lnTo>
                  <a:lnTo>
                    <a:pt x="3090" y="4705"/>
                  </a:lnTo>
                  <a:lnTo>
                    <a:pt x="3089" y="4684"/>
                  </a:lnTo>
                  <a:lnTo>
                    <a:pt x="3089" y="4663"/>
                  </a:lnTo>
                  <a:lnTo>
                    <a:pt x="3009" y="3868"/>
                  </a:lnTo>
                  <a:lnTo>
                    <a:pt x="3023" y="3368"/>
                  </a:lnTo>
                  <a:lnTo>
                    <a:pt x="3028" y="3366"/>
                  </a:lnTo>
                  <a:lnTo>
                    <a:pt x="3033" y="3366"/>
                  </a:lnTo>
                  <a:lnTo>
                    <a:pt x="3039" y="3366"/>
                  </a:lnTo>
                  <a:lnTo>
                    <a:pt x="3044" y="3366"/>
                  </a:lnTo>
                  <a:lnTo>
                    <a:pt x="3056" y="3368"/>
                  </a:lnTo>
                  <a:lnTo>
                    <a:pt x="3069" y="3373"/>
                  </a:lnTo>
                  <a:lnTo>
                    <a:pt x="3104" y="3386"/>
                  </a:lnTo>
                  <a:lnTo>
                    <a:pt x="3152" y="3407"/>
                  </a:lnTo>
                  <a:lnTo>
                    <a:pt x="3169" y="3414"/>
                  </a:lnTo>
                  <a:lnTo>
                    <a:pt x="3185" y="3420"/>
                  </a:lnTo>
                  <a:lnTo>
                    <a:pt x="3201" y="3423"/>
                  </a:lnTo>
                  <a:lnTo>
                    <a:pt x="3216" y="3425"/>
                  </a:lnTo>
                  <a:lnTo>
                    <a:pt x="3224" y="3426"/>
                  </a:lnTo>
                  <a:lnTo>
                    <a:pt x="3232" y="3425"/>
                  </a:lnTo>
                  <a:lnTo>
                    <a:pt x="3239" y="3425"/>
                  </a:lnTo>
                  <a:lnTo>
                    <a:pt x="3247" y="3423"/>
                  </a:lnTo>
                  <a:lnTo>
                    <a:pt x="3255" y="3421"/>
                  </a:lnTo>
                  <a:lnTo>
                    <a:pt x="3263" y="3418"/>
                  </a:lnTo>
                  <a:lnTo>
                    <a:pt x="3271" y="3415"/>
                  </a:lnTo>
                  <a:lnTo>
                    <a:pt x="3279" y="3410"/>
                  </a:lnTo>
                  <a:lnTo>
                    <a:pt x="3304" y="3396"/>
                  </a:lnTo>
                  <a:lnTo>
                    <a:pt x="3321" y="3388"/>
                  </a:lnTo>
                  <a:lnTo>
                    <a:pt x="3328" y="3385"/>
                  </a:lnTo>
                  <a:lnTo>
                    <a:pt x="3332" y="3383"/>
                  </a:lnTo>
                  <a:lnTo>
                    <a:pt x="3337" y="3383"/>
                  </a:lnTo>
                  <a:lnTo>
                    <a:pt x="3342" y="3383"/>
                  </a:lnTo>
                  <a:lnTo>
                    <a:pt x="3350" y="3383"/>
                  </a:lnTo>
                  <a:lnTo>
                    <a:pt x="3360" y="3384"/>
                  </a:lnTo>
                  <a:lnTo>
                    <a:pt x="3375" y="3382"/>
                  </a:lnTo>
                  <a:lnTo>
                    <a:pt x="3396" y="3376"/>
                  </a:lnTo>
                  <a:lnTo>
                    <a:pt x="3420" y="3349"/>
                  </a:lnTo>
                  <a:lnTo>
                    <a:pt x="3432" y="3333"/>
                  </a:lnTo>
                  <a:lnTo>
                    <a:pt x="3443" y="3316"/>
                  </a:lnTo>
                  <a:lnTo>
                    <a:pt x="3454" y="3297"/>
                  </a:lnTo>
                  <a:lnTo>
                    <a:pt x="3464" y="3279"/>
                  </a:lnTo>
                  <a:lnTo>
                    <a:pt x="3483" y="3241"/>
                  </a:lnTo>
                  <a:lnTo>
                    <a:pt x="3504" y="3202"/>
                  </a:lnTo>
                  <a:lnTo>
                    <a:pt x="3526" y="3164"/>
                  </a:lnTo>
                  <a:lnTo>
                    <a:pt x="3549" y="3124"/>
                  </a:lnTo>
                  <a:lnTo>
                    <a:pt x="3561" y="3104"/>
                  </a:lnTo>
                  <a:lnTo>
                    <a:pt x="3574" y="3085"/>
                  </a:lnTo>
                  <a:lnTo>
                    <a:pt x="3587" y="3066"/>
                  </a:lnTo>
                  <a:lnTo>
                    <a:pt x="3602" y="3048"/>
                  </a:lnTo>
                  <a:lnTo>
                    <a:pt x="3713" y="2918"/>
                  </a:lnTo>
                  <a:lnTo>
                    <a:pt x="3898" y="2408"/>
                  </a:lnTo>
                  <a:lnTo>
                    <a:pt x="3903" y="2399"/>
                  </a:lnTo>
                  <a:lnTo>
                    <a:pt x="3903" y="2385"/>
                  </a:lnTo>
                  <a:lnTo>
                    <a:pt x="3900" y="2368"/>
                  </a:lnTo>
                  <a:lnTo>
                    <a:pt x="3892" y="2346"/>
                  </a:lnTo>
                  <a:lnTo>
                    <a:pt x="3881" y="2322"/>
                  </a:lnTo>
                  <a:lnTo>
                    <a:pt x="3866" y="2295"/>
                  </a:lnTo>
                  <a:lnTo>
                    <a:pt x="3849" y="2264"/>
                  </a:lnTo>
                  <a:lnTo>
                    <a:pt x="3830" y="2231"/>
                  </a:lnTo>
                  <a:lnTo>
                    <a:pt x="3807" y="2195"/>
                  </a:lnTo>
                  <a:lnTo>
                    <a:pt x="3783" y="2158"/>
                  </a:lnTo>
                  <a:lnTo>
                    <a:pt x="3756" y="2118"/>
                  </a:lnTo>
                  <a:lnTo>
                    <a:pt x="3727" y="2077"/>
                  </a:lnTo>
                  <a:lnTo>
                    <a:pt x="3665" y="1990"/>
                  </a:lnTo>
                  <a:lnTo>
                    <a:pt x="3598" y="1899"/>
                  </a:lnTo>
                  <a:lnTo>
                    <a:pt x="3528" y="1806"/>
                  </a:lnTo>
                  <a:lnTo>
                    <a:pt x="3456" y="1712"/>
                  </a:lnTo>
                  <a:lnTo>
                    <a:pt x="3385" y="1621"/>
                  </a:lnTo>
                  <a:lnTo>
                    <a:pt x="3316" y="1533"/>
                  </a:lnTo>
                  <a:lnTo>
                    <a:pt x="3252" y="1449"/>
                  </a:lnTo>
                  <a:lnTo>
                    <a:pt x="3194" y="1374"/>
                  </a:lnTo>
                  <a:lnTo>
                    <a:pt x="3143" y="1307"/>
                  </a:lnTo>
                  <a:lnTo>
                    <a:pt x="3101" y="1251"/>
                  </a:lnTo>
                  <a:lnTo>
                    <a:pt x="3082" y="1227"/>
                  </a:lnTo>
                  <a:lnTo>
                    <a:pt x="3064" y="1205"/>
                  </a:lnTo>
                  <a:lnTo>
                    <a:pt x="3045" y="1183"/>
                  </a:lnTo>
                  <a:lnTo>
                    <a:pt x="3027" y="1162"/>
                  </a:lnTo>
                  <a:lnTo>
                    <a:pt x="3010" y="1143"/>
                  </a:lnTo>
                  <a:lnTo>
                    <a:pt x="2991" y="1126"/>
                  </a:lnTo>
                  <a:lnTo>
                    <a:pt x="2972" y="1109"/>
                  </a:lnTo>
                  <a:lnTo>
                    <a:pt x="2953" y="1094"/>
                  </a:lnTo>
                  <a:lnTo>
                    <a:pt x="2932" y="1080"/>
                  </a:lnTo>
                  <a:lnTo>
                    <a:pt x="2911" y="1067"/>
                  </a:lnTo>
                  <a:lnTo>
                    <a:pt x="2889" y="1056"/>
                  </a:lnTo>
                  <a:lnTo>
                    <a:pt x="2865" y="1046"/>
                  </a:lnTo>
                  <a:lnTo>
                    <a:pt x="2839" y="1038"/>
                  </a:lnTo>
                  <a:lnTo>
                    <a:pt x="2812" y="1030"/>
                  </a:lnTo>
                  <a:lnTo>
                    <a:pt x="2782" y="1024"/>
                  </a:lnTo>
                  <a:lnTo>
                    <a:pt x="2752" y="1019"/>
                  </a:lnTo>
                  <a:lnTo>
                    <a:pt x="2725" y="1016"/>
                  </a:lnTo>
                  <a:lnTo>
                    <a:pt x="2692" y="1013"/>
                  </a:lnTo>
                  <a:lnTo>
                    <a:pt x="2657" y="1010"/>
                  </a:lnTo>
                  <a:lnTo>
                    <a:pt x="2618" y="1007"/>
                  </a:lnTo>
                  <a:lnTo>
                    <a:pt x="2580" y="1006"/>
                  </a:lnTo>
                  <a:lnTo>
                    <a:pt x="2544" y="1006"/>
                  </a:lnTo>
                  <a:lnTo>
                    <a:pt x="2526" y="1006"/>
                  </a:lnTo>
                  <a:lnTo>
                    <a:pt x="2510" y="1007"/>
                  </a:lnTo>
                  <a:lnTo>
                    <a:pt x="2496" y="1008"/>
                  </a:lnTo>
                  <a:lnTo>
                    <a:pt x="2482" y="1010"/>
                  </a:lnTo>
                  <a:lnTo>
                    <a:pt x="2465" y="1013"/>
                  </a:lnTo>
                  <a:lnTo>
                    <a:pt x="2449" y="1014"/>
                  </a:lnTo>
                  <a:lnTo>
                    <a:pt x="2434" y="1014"/>
                  </a:lnTo>
                  <a:lnTo>
                    <a:pt x="2419" y="1013"/>
                  </a:lnTo>
                  <a:lnTo>
                    <a:pt x="2391" y="1007"/>
                  </a:lnTo>
                  <a:lnTo>
                    <a:pt x="2366" y="1000"/>
                  </a:lnTo>
                  <a:lnTo>
                    <a:pt x="2342" y="994"/>
                  </a:lnTo>
                  <a:lnTo>
                    <a:pt x="2318" y="989"/>
                  </a:lnTo>
                  <a:lnTo>
                    <a:pt x="2307" y="987"/>
                  </a:lnTo>
                  <a:lnTo>
                    <a:pt x="2294" y="986"/>
                  </a:lnTo>
                  <a:lnTo>
                    <a:pt x="2282" y="987"/>
                  </a:lnTo>
                  <a:lnTo>
                    <a:pt x="2269" y="990"/>
                  </a:lnTo>
                  <a:lnTo>
                    <a:pt x="2253" y="961"/>
                  </a:lnTo>
                  <a:lnTo>
                    <a:pt x="2234" y="923"/>
                  </a:lnTo>
                  <a:lnTo>
                    <a:pt x="2226" y="904"/>
                  </a:lnTo>
                  <a:lnTo>
                    <a:pt x="2218" y="885"/>
                  </a:lnTo>
                  <a:lnTo>
                    <a:pt x="2215" y="875"/>
                  </a:lnTo>
                  <a:lnTo>
                    <a:pt x="2213" y="867"/>
                  </a:lnTo>
                  <a:lnTo>
                    <a:pt x="2212" y="859"/>
                  </a:lnTo>
                  <a:lnTo>
                    <a:pt x="2211" y="851"/>
                  </a:lnTo>
                  <a:lnTo>
                    <a:pt x="2211" y="806"/>
                  </a:lnTo>
                  <a:lnTo>
                    <a:pt x="2212" y="789"/>
                  </a:lnTo>
                  <a:lnTo>
                    <a:pt x="2213" y="775"/>
                  </a:lnTo>
                  <a:lnTo>
                    <a:pt x="2215" y="762"/>
                  </a:lnTo>
                  <a:lnTo>
                    <a:pt x="2219" y="751"/>
                  </a:lnTo>
                  <a:lnTo>
                    <a:pt x="2227" y="729"/>
                  </a:lnTo>
                  <a:lnTo>
                    <a:pt x="2234" y="702"/>
                  </a:lnTo>
                  <a:lnTo>
                    <a:pt x="2269" y="713"/>
                  </a:lnTo>
                  <a:lnTo>
                    <a:pt x="2270" y="700"/>
                  </a:lnTo>
                  <a:lnTo>
                    <a:pt x="2273" y="689"/>
                  </a:lnTo>
                  <a:lnTo>
                    <a:pt x="2275" y="679"/>
                  </a:lnTo>
                  <a:lnTo>
                    <a:pt x="2278" y="668"/>
                  </a:lnTo>
                  <a:lnTo>
                    <a:pt x="2286" y="648"/>
                  </a:lnTo>
                  <a:lnTo>
                    <a:pt x="2294" y="626"/>
                  </a:lnTo>
                  <a:lnTo>
                    <a:pt x="2301" y="604"/>
                  </a:lnTo>
                  <a:lnTo>
                    <a:pt x="2308" y="579"/>
                  </a:lnTo>
                  <a:lnTo>
                    <a:pt x="2311" y="566"/>
                  </a:lnTo>
                  <a:lnTo>
                    <a:pt x="2313" y="551"/>
                  </a:lnTo>
                  <a:lnTo>
                    <a:pt x="2314" y="535"/>
                  </a:lnTo>
                  <a:lnTo>
                    <a:pt x="2315" y="518"/>
                  </a:lnTo>
                  <a:lnTo>
                    <a:pt x="2315" y="483"/>
                  </a:lnTo>
                  <a:lnTo>
                    <a:pt x="2292" y="483"/>
                  </a:lnTo>
                  <a:lnTo>
                    <a:pt x="2291" y="433"/>
                  </a:lnTo>
                  <a:lnTo>
                    <a:pt x="2289" y="384"/>
                  </a:lnTo>
                  <a:lnTo>
                    <a:pt x="2286" y="360"/>
                  </a:lnTo>
                  <a:lnTo>
                    <a:pt x="2284" y="338"/>
                  </a:lnTo>
                  <a:lnTo>
                    <a:pt x="2281" y="315"/>
                  </a:lnTo>
                  <a:lnTo>
                    <a:pt x="2277" y="294"/>
                  </a:lnTo>
                  <a:lnTo>
                    <a:pt x="2271" y="273"/>
                  </a:lnTo>
                  <a:lnTo>
                    <a:pt x="2267" y="254"/>
                  </a:lnTo>
                  <a:lnTo>
                    <a:pt x="2260" y="234"/>
                  </a:lnTo>
                  <a:lnTo>
                    <a:pt x="2253" y="215"/>
                  </a:lnTo>
                  <a:lnTo>
                    <a:pt x="2244" y="196"/>
                  </a:lnTo>
                  <a:lnTo>
                    <a:pt x="2235" y="179"/>
                  </a:lnTo>
                  <a:lnTo>
                    <a:pt x="2225" y="163"/>
                  </a:lnTo>
                  <a:lnTo>
                    <a:pt x="2213" y="147"/>
                  </a:lnTo>
                  <a:lnTo>
                    <a:pt x="2204" y="137"/>
                  </a:lnTo>
                  <a:lnTo>
                    <a:pt x="2194" y="126"/>
                  </a:lnTo>
                  <a:lnTo>
                    <a:pt x="2182" y="114"/>
                  </a:lnTo>
                  <a:lnTo>
                    <a:pt x="2169" y="102"/>
                  </a:lnTo>
                  <a:lnTo>
                    <a:pt x="2154" y="89"/>
                  </a:lnTo>
                  <a:lnTo>
                    <a:pt x="2138" y="78"/>
                  </a:lnTo>
                  <a:lnTo>
                    <a:pt x="2122" y="65"/>
                  </a:lnTo>
                  <a:lnTo>
                    <a:pt x="2104" y="54"/>
                  </a:lnTo>
                  <a:lnTo>
                    <a:pt x="2086" y="43"/>
                  </a:lnTo>
                  <a:lnTo>
                    <a:pt x="2068" y="33"/>
                  </a:lnTo>
                  <a:lnTo>
                    <a:pt x="2050" y="24"/>
                  </a:lnTo>
                  <a:lnTo>
                    <a:pt x="2030" y="16"/>
                  </a:lnTo>
                  <a:lnTo>
                    <a:pt x="2012" y="9"/>
                  </a:lnTo>
                  <a:lnTo>
                    <a:pt x="1994" y="4"/>
                  </a:lnTo>
                  <a:lnTo>
                    <a:pt x="1975" y="1"/>
                  </a:lnTo>
                  <a:lnTo>
                    <a:pt x="1958" y="0"/>
                  </a:lnTo>
                  <a:lnTo>
                    <a:pt x="1935" y="0"/>
                  </a:lnTo>
                  <a:lnTo>
                    <a:pt x="1919" y="1"/>
                  </a:lnTo>
                  <a:lnTo>
                    <a:pt x="1903" y="2"/>
                  </a:lnTo>
                  <a:lnTo>
                    <a:pt x="1887" y="4"/>
                  </a:lnTo>
                  <a:lnTo>
                    <a:pt x="1871" y="8"/>
                  </a:lnTo>
                  <a:lnTo>
                    <a:pt x="1855" y="11"/>
                  </a:lnTo>
                  <a:lnTo>
                    <a:pt x="1840" y="16"/>
                  </a:lnTo>
                  <a:lnTo>
                    <a:pt x="1824" y="22"/>
                  </a:lnTo>
                  <a:lnTo>
                    <a:pt x="1809" y="28"/>
                  </a:lnTo>
                  <a:lnTo>
                    <a:pt x="1795" y="35"/>
                  </a:lnTo>
                  <a:lnTo>
                    <a:pt x="1780" y="42"/>
                  </a:lnTo>
                  <a:lnTo>
                    <a:pt x="1765" y="51"/>
                  </a:lnTo>
                  <a:lnTo>
                    <a:pt x="1751" y="60"/>
                  </a:lnTo>
                  <a:lnTo>
                    <a:pt x="1737" y="70"/>
                  </a:lnTo>
                  <a:lnTo>
                    <a:pt x="1724" y="80"/>
                  </a:lnTo>
                  <a:lnTo>
                    <a:pt x="1711" y="90"/>
                  </a:lnTo>
                  <a:lnTo>
                    <a:pt x="1699" y="102"/>
                  </a:lnTo>
                  <a:lnTo>
                    <a:pt x="1687" y="113"/>
                  </a:lnTo>
                  <a:lnTo>
                    <a:pt x="1676" y="126"/>
                  </a:lnTo>
                  <a:lnTo>
                    <a:pt x="1664" y="138"/>
                  </a:lnTo>
                  <a:lnTo>
                    <a:pt x="1654" y="152"/>
                  </a:lnTo>
                  <a:lnTo>
                    <a:pt x="1645" y="166"/>
                  </a:lnTo>
                  <a:lnTo>
                    <a:pt x="1636" y="179"/>
                  </a:lnTo>
                  <a:lnTo>
                    <a:pt x="1628" y="193"/>
                  </a:lnTo>
                  <a:lnTo>
                    <a:pt x="1620" y="208"/>
                  </a:lnTo>
                  <a:lnTo>
                    <a:pt x="1613" y="223"/>
                  </a:lnTo>
                  <a:lnTo>
                    <a:pt x="1607" y="239"/>
                  </a:lnTo>
                  <a:lnTo>
                    <a:pt x="1603" y="254"/>
                  </a:lnTo>
                  <a:lnTo>
                    <a:pt x="1598" y="270"/>
                  </a:lnTo>
                  <a:lnTo>
                    <a:pt x="1595" y="286"/>
                  </a:lnTo>
                  <a:lnTo>
                    <a:pt x="1592" y="302"/>
                  </a:lnTo>
                  <a:lnTo>
                    <a:pt x="1590" y="318"/>
                  </a:lnTo>
                  <a:lnTo>
                    <a:pt x="1590" y="334"/>
                  </a:lnTo>
                  <a:lnTo>
                    <a:pt x="1590" y="460"/>
                  </a:lnTo>
                  <a:lnTo>
                    <a:pt x="1552" y="479"/>
                  </a:lnTo>
                  <a:lnTo>
                    <a:pt x="1607" y="689"/>
                  </a:lnTo>
                  <a:lnTo>
                    <a:pt x="1635" y="684"/>
                  </a:lnTo>
                  <a:lnTo>
                    <a:pt x="1640" y="698"/>
                  </a:lnTo>
                  <a:lnTo>
                    <a:pt x="1645" y="708"/>
                  </a:lnTo>
                  <a:lnTo>
                    <a:pt x="1647" y="720"/>
                  </a:lnTo>
                  <a:lnTo>
                    <a:pt x="1647" y="737"/>
                  </a:lnTo>
                  <a:lnTo>
                    <a:pt x="1647" y="760"/>
                  </a:lnTo>
                  <a:lnTo>
                    <a:pt x="1649" y="774"/>
                  </a:lnTo>
                  <a:lnTo>
                    <a:pt x="1655" y="797"/>
                  </a:lnTo>
                  <a:lnTo>
                    <a:pt x="1663" y="824"/>
                  </a:lnTo>
                  <a:lnTo>
                    <a:pt x="1671" y="855"/>
                  </a:lnTo>
                  <a:lnTo>
                    <a:pt x="1675" y="871"/>
                  </a:lnTo>
                  <a:lnTo>
                    <a:pt x="1677" y="887"/>
                  </a:lnTo>
                  <a:lnTo>
                    <a:pt x="1679" y="902"/>
                  </a:lnTo>
                  <a:lnTo>
                    <a:pt x="1679" y="917"/>
                  </a:lnTo>
                  <a:lnTo>
                    <a:pt x="1678" y="930"/>
                  </a:lnTo>
                  <a:lnTo>
                    <a:pt x="1676" y="943"/>
                  </a:lnTo>
                  <a:lnTo>
                    <a:pt x="1675" y="947"/>
                  </a:lnTo>
                  <a:lnTo>
                    <a:pt x="1672" y="953"/>
                  </a:lnTo>
                  <a:lnTo>
                    <a:pt x="1669" y="958"/>
                  </a:lnTo>
                  <a:lnTo>
                    <a:pt x="1665" y="961"/>
                  </a:lnTo>
                  <a:lnTo>
                    <a:pt x="1660" y="968"/>
                  </a:lnTo>
                  <a:lnTo>
                    <a:pt x="1653" y="974"/>
                  </a:lnTo>
                  <a:lnTo>
                    <a:pt x="1645" y="978"/>
                  </a:lnTo>
                  <a:lnTo>
                    <a:pt x="1637" y="983"/>
                  </a:lnTo>
                  <a:lnTo>
                    <a:pt x="1619" y="991"/>
                  </a:lnTo>
                  <a:lnTo>
                    <a:pt x="1599" y="997"/>
                  </a:lnTo>
                  <a:lnTo>
                    <a:pt x="1577" y="1001"/>
                  </a:lnTo>
                  <a:lnTo>
                    <a:pt x="1555" y="1003"/>
                  </a:lnTo>
                  <a:lnTo>
                    <a:pt x="1532" y="1005"/>
                  </a:lnTo>
                  <a:lnTo>
                    <a:pt x="1508" y="1006"/>
                  </a:lnTo>
                  <a:lnTo>
                    <a:pt x="1485" y="1005"/>
                  </a:lnTo>
                  <a:lnTo>
                    <a:pt x="1461" y="1003"/>
                  </a:lnTo>
                  <a:lnTo>
                    <a:pt x="1438" y="1001"/>
                  </a:lnTo>
                  <a:lnTo>
                    <a:pt x="1415" y="999"/>
                  </a:lnTo>
                  <a:lnTo>
                    <a:pt x="1375" y="993"/>
                  </a:lnTo>
                  <a:lnTo>
                    <a:pt x="1341" y="987"/>
                  </a:lnTo>
                  <a:lnTo>
                    <a:pt x="1332" y="986"/>
                  </a:lnTo>
                  <a:lnTo>
                    <a:pt x="1321" y="987"/>
                  </a:lnTo>
                  <a:lnTo>
                    <a:pt x="1310" y="989"/>
                  </a:lnTo>
                  <a:lnTo>
                    <a:pt x="1297" y="992"/>
                  </a:lnTo>
                  <a:lnTo>
                    <a:pt x="1284" y="997"/>
                  </a:lnTo>
                  <a:lnTo>
                    <a:pt x="1270" y="1002"/>
                  </a:lnTo>
                  <a:lnTo>
                    <a:pt x="1255" y="1008"/>
                  </a:lnTo>
                  <a:lnTo>
                    <a:pt x="1239" y="1015"/>
                  </a:lnTo>
                  <a:lnTo>
                    <a:pt x="1206" y="1032"/>
                  </a:lnTo>
                  <a:lnTo>
                    <a:pt x="1171" y="1053"/>
                  </a:lnTo>
                  <a:lnTo>
                    <a:pt x="1136" y="1074"/>
                  </a:lnTo>
                  <a:lnTo>
                    <a:pt x="1099" y="1097"/>
                  </a:lnTo>
                  <a:lnTo>
                    <a:pt x="1064" y="1122"/>
                  </a:lnTo>
                  <a:lnTo>
                    <a:pt x="1030" y="1146"/>
                  </a:lnTo>
                  <a:lnTo>
                    <a:pt x="997" y="1171"/>
                  </a:lnTo>
                  <a:lnTo>
                    <a:pt x="966" y="1194"/>
                  </a:lnTo>
                  <a:lnTo>
                    <a:pt x="913" y="1235"/>
                  </a:lnTo>
                  <a:lnTo>
                    <a:pt x="876" y="1266"/>
                  </a:lnTo>
                  <a:lnTo>
                    <a:pt x="803" y="1358"/>
                  </a:lnTo>
                  <a:lnTo>
                    <a:pt x="790" y="1378"/>
                  </a:lnTo>
                  <a:lnTo>
                    <a:pt x="774" y="1399"/>
                  </a:lnTo>
                  <a:lnTo>
                    <a:pt x="756" y="1419"/>
                  </a:lnTo>
                  <a:lnTo>
                    <a:pt x="738" y="1440"/>
                  </a:lnTo>
                  <a:lnTo>
                    <a:pt x="698" y="1483"/>
                  </a:lnTo>
                  <a:lnTo>
                    <a:pt x="654" y="1528"/>
                  </a:lnTo>
                  <a:lnTo>
                    <a:pt x="608" y="1575"/>
                  </a:lnTo>
                  <a:lnTo>
                    <a:pt x="559" y="1625"/>
                  </a:lnTo>
                  <a:lnTo>
                    <a:pt x="535" y="1651"/>
                  </a:lnTo>
                  <a:lnTo>
                    <a:pt x="509" y="1679"/>
                  </a:lnTo>
                  <a:lnTo>
                    <a:pt x="485" y="1707"/>
                  </a:lnTo>
                  <a:lnTo>
                    <a:pt x="461" y="1737"/>
                  </a:lnTo>
                  <a:lnTo>
                    <a:pt x="409" y="1802"/>
                  </a:lnTo>
                  <a:lnTo>
                    <a:pt x="357" y="1867"/>
                  </a:lnTo>
                  <a:lnTo>
                    <a:pt x="307" y="1931"/>
                  </a:lnTo>
                  <a:lnTo>
                    <a:pt x="260" y="1994"/>
                  </a:lnTo>
                  <a:lnTo>
                    <a:pt x="214" y="2055"/>
                  </a:lnTo>
                  <a:lnTo>
                    <a:pt x="173" y="2114"/>
                  </a:lnTo>
                  <a:lnTo>
                    <a:pt x="134" y="2170"/>
                  </a:lnTo>
                  <a:lnTo>
                    <a:pt x="100" y="2224"/>
                  </a:lnTo>
                  <a:lnTo>
                    <a:pt x="84" y="2249"/>
                  </a:lnTo>
                  <a:lnTo>
                    <a:pt x="70" y="2274"/>
                  </a:lnTo>
                  <a:lnTo>
                    <a:pt x="57" y="2298"/>
                  </a:lnTo>
                  <a:lnTo>
                    <a:pt x="44" y="2322"/>
                  </a:lnTo>
                  <a:lnTo>
                    <a:pt x="34" y="2344"/>
                  </a:lnTo>
                  <a:lnTo>
                    <a:pt x="25" y="2366"/>
                  </a:lnTo>
                  <a:lnTo>
                    <a:pt x="17" y="2386"/>
                  </a:lnTo>
                  <a:lnTo>
                    <a:pt x="10" y="2406"/>
                  </a:lnTo>
                  <a:lnTo>
                    <a:pt x="5" y="2425"/>
                  </a:lnTo>
                  <a:lnTo>
                    <a:pt x="2" y="2442"/>
                  </a:lnTo>
                  <a:lnTo>
                    <a:pt x="0" y="2458"/>
                  </a:lnTo>
                  <a:lnTo>
                    <a:pt x="0" y="2474"/>
                  </a:lnTo>
                  <a:lnTo>
                    <a:pt x="1" y="2488"/>
                  </a:lnTo>
                  <a:lnTo>
                    <a:pt x="4" y="2501"/>
                  </a:lnTo>
                  <a:lnTo>
                    <a:pt x="10" y="2512"/>
                  </a:lnTo>
                  <a:lnTo>
                    <a:pt x="17" y="2522"/>
                  </a:lnTo>
                  <a:lnTo>
                    <a:pt x="58" y="2751"/>
                  </a:lnTo>
                  <a:lnTo>
                    <a:pt x="234" y="2918"/>
                  </a:lnTo>
                  <a:lnTo>
                    <a:pt x="345" y="3048"/>
                  </a:lnTo>
                  <a:lnTo>
                    <a:pt x="360" y="3066"/>
                  </a:lnTo>
                  <a:lnTo>
                    <a:pt x="373" y="3085"/>
                  </a:lnTo>
                  <a:lnTo>
                    <a:pt x="386" y="3104"/>
                  </a:lnTo>
                  <a:lnTo>
                    <a:pt x="399" y="3124"/>
                  </a:lnTo>
                  <a:lnTo>
                    <a:pt x="421" y="3164"/>
                  </a:lnTo>
                  <a:lnTo>
                    <a:pt x="443" y="3202"/>
                  </a:lnTo>
                  <a:lnTo>
                    <a:pt x="463" y="3241"/>
                  </a:lnTo>
                  <a:lnTo>
                    <a:pt x="483" y="3279"/>
                  </a:lnTo>
                  <a:lnTo>
                    <a:pt x="493" y="3297"/>
                  </a:lnTo>
                  <a:lnTo>
                    <a:pt x="504" y="3316"/>
                  </a:lnTo>
                  <a:lnTo>
                    <a:pt x="515" y="3333"/>
                  </a:lnTo>
                  <a:lnTo>
                    <a:pt x="527" y="3349"/>
                  </a:lnTo>
                  <a:lnTo>
                    <a:pt x="549" y="3376"/>
                  </a:lnTo>
                  <a:lnTo>
                    <a:pt x="572" y="3382"/>
                  </a:lnTo>
                  <a:lnTo>
                    <a:pt x="587" y="3384"/>
                  </a:lnTo>
                  <a:lnTo>
                    <a:pt x="598" y="3383"/>
                  </a:lnTo>
                  <a:lnTo>
                    <a:pt x="606" y="3383"/>
                  </a:lnTo>
                  <a:lnTo>
                    <a:pt x="609" y="3383"/>
                  </a:lnTo>
                  <a:lnTo>
                    <a:pt x="614" y="3383"/>
                  </a:lnTo>
                  <a:lnTo>
                    <a:pt x="619" y="3385"/>
                  </a:lnTo>
                  <a:lnTo>
                    <a:pt x="626" y="3388"/>
                  </a:lnTo>
                  <a:lnTo>
                    <a:pt x="643" y="3396"/>
                  </a:lnTo>
                  <a:lnTo>
                    <a:pt x="668" y="3410"/>
                  </a:lnTo>
                  <a:lnTo>
                    <a:pt x="676" y="3415"/>
                  </a:lnTo>
                  <a:lnTo>
                    <a:pt x="684" y="3418"/>
                  </a:lnTo>
                  <a:lnTo>
                    <a:pt x="692" y="3421"/>
                  </a:lnTo>
                  <a:lnTo>
                    <a:pt x="700" y="3423"/>
                  </a:lnTo>
                  <a:lnTo>
                    <a:pt x="707" y="3425"/>
                  </a:lnTo>
                  <a:lnTo>
                    <a:pt x="715" y="3425"/>
                  </a:lnTo>
                  <a:lnTo>
                    <a:pt x="723" y="3426"/>
                  </a:lnTo>
                  <a:lnTo>
                    <a:pt x="730" y="3425"/>
                  </a:lnTo>
                  <a:lnTo>
                    <a:pt x="746" y="3423"/>
                  </a:lnTo>
                  <a:lnTo>
                    <a:pt x="761" y="3420"/>
                  </a:lnTo>
                  <a:lnTo>
                    <a:pt x="778" y="3414"/>
                  </a:lnTo>
                  <a:lnTo>
                    <a:pt x="795" y="3407"/>
                  </a:lnTo>
                  <a:lnTo>
                    <a:pt x="819" y="3397"/>
                  </a:lnTo>
                  <a:lnTo>
                    <a:pt x="842" y="3389"/>
                  </a:lnTo>
                  <a:lnTo>
                    <a:pt x="862" y="3381"/>
                  </a:lnTo>
                  <a:lnTo>
                    <a:pt x="880" y="3376"/>
                  </a:lnTo>
                  <a:lnTo>
                    <a:pt x="896" y="3372"/>
                  </a:lnTo>
                  <a:lnTo>
                    <a:pt x="911" y="3369"/>
                  </a:lnTo>
                  <a:lnTo>
                    <a:pt x="925" y="3369"/>
                  </a:lnTo>
                  <a:lnTo>
                    <a:pt x="938" y="3372"/>
                  </a:lnTo>
                  <a:lnTo>
                    <a:pt x="952" y="3375"/>
                  </a:lnTo>
                  <a:lnTo>
                    <a:pt x="967" y="3381"/>
                  </a:lnTo>
                  <a:lnTo>
                    <a:pt x="981" y="3390"/>
                  </a:lnTo>
                  <a:lnTo>
                    <a:pt x="997" y="3400"/>
                  </a:lnTo>
                  <a:lnTo>
                    <a:pt x="1033" y="3429"/>
                  </a:lnTo>
                  <a:lnTo>
                    <a:pt x="1080" y="3469"/>
                  </a:lnTo>
                  <a:lnTo>
                    <a:pt x="1078" y="3542"/>
                  </a:lnTo>
                  <a:lnTo>
                    <a:pt x="1073" y="3640"/>
                  </a:lnTo>
                  <a:lnTo>
                    <a:pt x="1070" y="3754"/>
                  </a:lnTo>
                  <a:lnTo>
                    <a:pt x="1066" y="3877"/>
                  </a:lnTo>
                  <a:lnTo>
                    <a:pt x="1066" y="3937"/>
                  </a:lnTo>
                  <a:lnTo>
                    <a:pt x="1066" y="3997"/>
                  </a:lnTo>
                  <a:lnTo>
                    <a:pt x="1069" y="4053"/>
                  </a:lnTo>
                  <a:lnTo>
                    <a:pt x="1071" y="4105"/>
                  </a:lnTo>
                  <a:lnTo>
                    <a:pt x="1073" y="4130"/>
                  </a:lnTo>
                  <a:lnTo>
                    <a:pt x="1075" y="4153"/>
                  </a:lnTo>
                  <a:lnTo>
                    <a:pt x="1078" y="4176"/>
                  </a:lnTo>
                  <a:lnTo>
                    <a:pt x="1081" y="4196"/>
                  </a:lnTo>
                  <a:lnTo>
                    <a:pt x="1085" y="4215"/>
                  </a:lnTo>
                  <a:lnTo>
                    <a:pt x="1089" y="4231"/>
                  </a:lnTo>
                  <a:lnTo>
                    <a:pt x="1094" y="4246"/>
                  </a:lnTo>
                  <a:lnTo>
                    <a:pt x="1099" y="4258"/>
                  </a:lnTo>
                  <a:close/>
                  <a:moveTo>
                    <a:pt x="2941" y="3080"/>
                  </a:moveTo>
                  <a:lnTo>
                    <a:pt x="2947" y="3056"/>
                  </a:lnTo>
                  <a:lnTo>
                    <a:pt x="2952" y="3032"/>
                  </a:lnTo>
                  <a:lnTo>
                    <a:pt x="2955" y="3008"/>
                  </a:lnTo>
                  <a:lnTo>
                    <a:pt x="2959" y="2983"/>
                  </a:lnTo>
                  <a:lnTo>
                    <a:pt x="2964" y="2933"/>
                  </a:lnTo>
                  <a:lnTo>
                    <a:pt x="2968" y="2881"/>
                  </a:lnTo>
                  <a:lnTo>
                    <a:pt x="2970" y="2829"/>
                  </a:lnTo>
                  <a:lnTo>
                    <a:pt x="2972" y="2776"/>
                  </a:lnTo>
                  <a:lnTo>
                    <a:pt x="2973" y="2722"/>
                  </a:lnTo>
                  <a:lnTo>
                    <a:pt x="2975" y="2669"/>
                  </a:lnTo>
                  <a:lnTo>
                    <a:pt x="2976" y="2615"/>
                  </a:lnTo>
                  <a:lnTo>
                    <a:pt x="2977" y="2562"/>
                  </a:lnTo>
                  <a:lnTo>
                    <a:pt x="2979" y="2510"/>
                  </a:lnTo>
                  <a:lnTo>
                    <a:pt x="2983" y="2458"/>
                  </a:lnTo>
                  <a:lnTo>
                    <a:pt x="2987" y="2408"/>
                  </a:lnTo>
                  <a:lnTo>
                    <a:pt x="2993" y="2359"/>
                  </a:lnTo>
                  <a:lnTo>
                    <a:pt x="2996" y="2336"/>
                  </a:lnTo>
                  <a:lnTo>
                    <a:pt x="3001" y="2312"/>
                  </a:lnTo>
                  <a:lnTo>
                    <a:pt x="3007" y="2289"/>
                  </a:lnTo>
                  <a:lnTo>
                    <a:pt x="3011" y="2267"/>
                  </a:lnTo>
                  <a:lnTo>
                    <a:pt x="3033" y="2290"/>
                  </a:lnTo>
                  <a:lnTo>
                    <a:pt x="3051" y="2310"/>
                  </a:lnTo>
                  <a:lnTo>
                    <a:pt x="3067" y="2325"/>
                  </a:lnTo>
                  <a:lnTo>
                    <a:pt x="3082" y="2338"/>
                  </a:lnTo>
                  <a:lnTo>
                    <a:pt x="3115" y="2368"/>
                  </a:lnTo>
                  <a:lnTo>
                    <a:pt x="3159" y="2410"/>
                  </a:lnTo>
                  <a:lnTo>
                    <a:pt x="3195" y="2407"/>
                  </a:lnTo>
                  <a:lnTo>
                    <a:pt x="3225" y="2406"/>
                  </a:lnTo>
                  <a:lnTo>
                    <a:pt x="3238" y="2406"/>
                  </a:lnTo>
                  <a:lnTo>
                    <a:pt x="3249" y="2407"/>
                  </a:lnTo>
                  <a:lnTo>
                    <a:pt x="3258" y="2408"/>
                  </a:lnTo>
                  <a:lnTo>
                    <a:pt x="3267" y="2410"/>
                  </a:lnTo>
                  <a:lnTo>
                    <a:pt x="3274" y="2413"/>
                  </a:lnTo>
                  <a:lnTo>
                    <a:pt x="3280" y="2415"/>
                  </a:lnTo>
                  <a:lnTo>
                    <a:pt x="3286" y="2418"/>
                  </a:lnTo>
                  <a:lnTo>
                    <a:pt x="3289" y="2423"/>
                  </a:lnTo>
                  <a:lnTo>
                    <a:pt x="3292" y="2426"/>
                  </a:lnTo>
                  <a:lnTo>
                    <a:pt x="3295" y="2431"/>
                  </a:lnTo>
                  <a:lnTo>
                    <a:pt x="3296" y="2435"/>
                  </a:lnTo>
                  <a:lnTo>
                    <a:pt x="3297" y="2441"/>
                  </a:lnTo>
                  <a:lnTo>
                    <a:pt x="3296" y="2453"/>
                  </a:lnTo>
                  <a:lnTo>
                    <a:pt x="3294" y="2465"/>
                  </a:lnTo>
                  <a:lnTo>
                    <a:pt x="3288" y="2478"/>
                  </a:lnTo>
                  <a:lnTo>
                    <a:pt x="3282" y="2491"/>
                  </a:lnTo>
                  <a:lnTo>
                    <a:pt x="3270" y="2520"/>
                  </a:lnTo>
                  <a:lnTo>
                    <a:pt x="3259" y="2547"/>
                  </a:lnTo>
                  <a:lnTo>
                    <a:pt x="3256" y="2562"/>
                  </a:lnTo>
                  <a:lnTo>
                    <a:pt x="3254" y="2575"/>
                  </a:lnTo>
                  <a:lnTo>
                    <a:pt x="3251" y="2589"/>
                  </a:lnTo>
                  <a:lnTo>
                    <a:pt x="3251" y="2602"/>
                  </a:lnTo>
                  <a:lnTo>
                    <a:pt x="3251" y="2629"/>
                  </a:lnTo>
                  <a:lnTo>
                    <a:pt x="3250" y="2656"/>
                  </a:lnTo>
                  <a:lnTo>
                    <a:pt x="3248" y="2670"/>
                  </a:lnTo>
                  <a:lnTo>
                    <a:pt x="3246" y="2685"/>
                  </a:lnTo>
                  <a:lnTo>
                    <a:pt x="3242" y="2699"/>
                  </a:lnTo>
                  <a:lnTo>
                    <a:pt x="3236" y="2715"/>
                  </a:lnTo>
                  <a:lnTo>
                    <a:pt x="3228" y="2731"/>
                  </a:lnTo>
                  <a:lnTo>
                    <a:pt x="3219" y="2749"/>
                  </a:lnTo>
                  <a:lnTo>
                    <a:pt x="3207" y="2767"/>
                  </a:lnTo>
                  <a:lnTo>
                    <a:pt x="3192" y="2785"/>
                  </a:lnTo>
                  <a:lnTo>
                    <a:pt x="2941" y="3080"/>
                  </a:lnTo>
                  <a:close/>
                </a:path>
              </a:pathLst>
            </a:custGeom>
            <a:solidFill>
              <a:srgbClr val="171829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6696077" y="4248153"/>
              <a:ext cx="88900" cy="5905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0" y="1827"/>
                </a:cxn>
                <a:cxn ang="0">
                  <a:pos x="186" y="2227"/>
                </a:cxn>
                <a:cxn ang="0">
                  <a:pos x="334" y="1944"/>
                </a:cxn>
                <a:cxn ang="0">
                  <a:pos x="240" y="0"/>
                </a:cxn>
                <a:cxn ang="0">
                  <a:pos x="105" y="1"/>
                </a:cxn>
              </a:cxnLst>
              <a:rect l="0" t="0" r="r" b="b"/>
              <a:pathLst>
                <a:path w="334" h="2227">
                  <a:moveTo>
                    <a:pt x="105" y="1"/>
                  </a:moveTo>
                  <a:lnTo>
                    <a:pt x="0" y="1827"/>
                  </a:lnTo>
                  <a:lnTo>
                    <a:pt x="186" y="2227"/>
                  </a:lnTo>
                  <a:lnTo>
                    <a:pt x="334" y="1944"/>
                  </a:lnTo>
                  <a:lnTo>
                    <a:pt x="240" y="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171829"/>
            </a:solidFill>
            <a:ln w="4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39"/>
          <p:cNvGrpSpPr>
            <a:grpSpLocks noChangeAspect="1"/>
          </p:cNvGrpSpPr>
          <p:nvPr/>
        </p:nvGrpSpPr>
        <p:grpSpPr>
          <a:xfrm>
            <a:off x="7722073" y="3805104"/>
            <a:ext cx="795195" cy="1507940"/>
            <a:chOff x="1443813" y="3644955"/>
            <a:chExt cx="1255713" cy="2381199"/>
          </a:xfrm>
          <a:solidFill>
            <a:schemeClr val="bg1">
              <a:lumMod val="50000"/>
            </a:schemeClr>
          </a:solidFill>
        </p:grpSpPr>
        <p:sp>
          <p:nvSpPr>
            <p:cNvPr id="25" name="Freeform 6"/>
            <p:cNvSpPr/>
            <p:nvPr/>
          </p:nvSpPr>
          <p:spPr bwMode="auto">
            <a:xfrm>
              <a:off x="1443813" y="3929066"/>
              <a:ext cx="1255713" cy="2097088"/>
            </a:xfrm>
            <a:custGeom>
              <a:avLst/>
              <a:gdLst/>
              <a:ahLst/>
              <a:cxnLst>
                <a:cxn ang="0">
                  <a:pos x="397" y="2377"/>
                </a:cxn>
                <a:cxn ang="0">
                  <a:pos x="248" y="2107"/>
                </a:cxn>
                <a:cxn ang="0">
                  <a:pos x="46" y="1835"/>
                </a:cxn>
                <a:cxn ang="0">
                  <a:pos x="255" y="1891"/>
                </a:cxn>
                <a:cxn ang="0">
                  <a:pos x="140" y="1646"/>
                </a:cxn>
                <a:cxn ang="0">
                  <a:pos x="338" y="1811"/>
                </a:cxn>
                <a:cxn ang="0">
                  <a:pos x="254" y="1600"/>
                </a:cxn>
                <a:cxn ang="0">
                  <a:pos x="475" y="1818"/>
                </a:cxn>
                <a:cxn ang="0">
                  <a:pos x="658" y="1832"/>
                </a:cxn>
                <a:cxn ang="0">
                  <a:pos x="754" y="1809"/>
                </a:cxn>
                <a:cxn ang="0">
                  <a:pos x="872" y="1432"/>
                </a:cxn>
                <a:cxn ang="0">
                  <a:pos x="1214" y="1195"/>
                </a:cxn>
                <a:cxn ang="0">
                  <a:pos x="1348" y="823"/>
                </a:cxn>
                <a:cxn ang="0">
                  <a:pos x="1276" y="264"/>
                </a:cxn>
                <a:cxn ang="0">
                  <a:pos x="1470" y="67"/>
                </a:cxn>
                <a:cxn ang="0">
                  <a:pos x="1756" y="7"/>
                </a:cxn>
                <a:cxn ang="0">
                  <a:pos x="2068" y="197"/>
                </a:cxn>
                <a:cxn ang="0">
                  <a:pos x="2107" y="721"/>
                </a:cxn>
                <a:cxn ang="0">
                  <a:pos x="2248" y="1110"/>
                </a:cxn>
                <a:cxn ang="0">
                  <a:pos x="2528" y="1227"/>
                </a:cxn>
                <a:cxn ang="0">
                  <a:pos x="2718" y="1451"/>
                </a:cxn>
                <a:cxn ang="0">
                  <a:pos x="2918" y="1542"/>
                </a:cxn>
                <a:cxn ang="0">
                  <a:pos x="3228" y="1553"/>
                </a:cxn>
                <a:cxn ang="0">
                  <a:pos x="3587" y="1441"/>
                </a:cxn>
                <a:cxn ang="0">
                  <a:pos x="3872" y="1331"/>
                </a:cxn>
                <a:cxn ang="0">
                  <a:pos x="4033" y="1047"/>
                </a:cxn>
                <a:cxn ang="0">
                  <a:pos x="4089" y="833"/>
                </a:cxn>
                <a:cxn ang="0">
                  <a:pos x="4226" y="975"/>
                </a:cxn>
                <a:cxn ang="0">
                  <a:pos x="4458" y="699"/>
                </a:cxn>
                <a:cxn ang="0">
                  <a:pos x="4467" y="808"/>
                </a:cxn>
                <a:cxn ang="0">
                  <a:pos x="4580" y="737"/>
                </a:cxn>
                <a:cxn ang="0">
                  <a:pos x="4604" y="823"/>
                </a:cxn>
                <a:cxn ang="0">
                  <a:pos x="4539" y="987"/>
                </a:cxn>
                <a:cxn ang="0">
                  <a:pos x="4561" y="1087"/>
                </a:cxn>
                <a:cxn ang="0">
                  <a:pos x="4410" y="1386"/>
                </a:cxn>
                <a:cxn ang="0">
                  <a:pos x="4227" y="1665"/>
                </a:cxn>
                <a:cxn ang="0">
                  <a:pos x="3280" y="2019"/>
                </a:cxn>
                <a:cxn ang="0">
                  <a:pos x="2699" y="2826"/>
                </a:cxn>
                <a:cxn ang="0">
                  <a:pos x="2805" y="3615"/>
                </a:cxn>
                <a:cxn ang="0">
                  <a:pos x="2831" y="4158"/>
                </a:cxn>
                <a:cxn ang="0">
                  <a:pos x="2869" y="4818"/>
                </a:cxn>
                <a:cxn ang="0">
                  <a:pos x="2862" y="6058"/>
                </a:cxn>
                <a:cxn ang="0">
                  <a:pos x="2802" y="6868"/>
                </a:cxn>
                <a:cxn ang="0">
                  <a:pos x="2795" y="7136"/>
                </a:cxn>
                <a:cxn ang="0">
                  <a:pos x="3124" y="7427"/>
                </a:cxn>
                <a:cxn ang="0">
                  <a:pos x="3196" y="7597"/>
                </a:cxn>
                <a:cxn ang="0">
                  <a:pos x="2786" y="7608"/>
                </a:cxn>
                <a:cxn ang="0">
                  <a:pos x="2507" y="7507"/>
                </a:cxn>
                <a:cxn ang="0">
                  <a:pos x="2171" y="7305"/>
                </a:cxn>
                <a:cxn ang="0">
                  <a:pos x="2112" y="7670"/>
                </a:cxn>
                <a:cxn ang="0">
                  <a:pos x="2215" y="7873"/>
                </a:cxn>
                <a:cxn ang="0">
                  <a:pos x="1848" y="7920"/>
                </a:cxn>
                <a:cxn ang="0">
                  <a:pos x="1575" y="7779"/>
                </a:cxn>
                <a:cxn ang="0">
                  <a:pos x="1394" y="7468"/>
                </a:cxn>
                <a:cxn ang="0">
                  <a:pos x="1331" y="6641"/>
                </a:cxn>
                <a:cxn ang="0">
                  <a:pos x="1310" y="5767"/>
                </a:cxn>
                <a:cxn ang="0">
                  <a:pos x="1373" y="5178"/>
                </a:cxn>
                <a:cxn ang="0">
                  <a:pos x="1307" y="4353"/>
                </a:cxn>
                <a:cxn ang="0">
                  <a:pos x="1056" y="3111"/>
                </a:cxn>
                <a:cxn ang="0">
                  <a:pos x="712" y="3033"/>
                </a:cxn>
              </a:cxnLst>
              <a:rect l="0" t="0" r="r" b="b"/>
              <a:pathLst>
                <a:path w="4745" h="7926">
                  <a:moveTo>
                    <a:pt x="551" y="2635"/>
                  </a:moveTo>
                  <a:lnTo>
                    <a:pt x="543" y="2630"/>
                  </a:lnTo>
                  <a:lnTo>
                    <a:pt x="536" y="2625"/>
                  </a:lnTo>
                  <a:lnTo>
                    <a:pt x="532" y="2619"/>
                  </a:lnTo>
                  <a:lnTo>
                    <a:pt x="527" y="2615"/>
                  </a:lnTo>
                  <a:lnTo>
                    <a:pt x="548" y="2554"/>
                  </a:lnTo>
                  <a:lnTo>
                    <a:pt x="552" y="2550"/>
                  </a:lnTo>
                  <a:lnTo>
                    <a:pt x="554" y="2531"/>
                  </a:lnTo>
                  <a:lnTo>
                    <a:pt x="556" y="2513"/>
                  </a:lnTo>
                  <a:lnTo>
                    <a:pt x="558" y="2494"/>
                  </a:lnTo>
                  <a:lnTo>
                    <a:pt x="560" y="2473"/>
                  </a:lnTo>
                  <a:lnTo>
                    <a:pt x="515" y="2449"/>
                  </a:lnTo>
                  <a:lnTo>
                    <a:pt x="473" y="2425"/>
                  </a:lnTo>
                  <a:lnTo>
                    <a:pt x="437" y="2404"/>
                  </a:lnTo>
                  <a:lnTo>
                    <a:pt x="411" y="2388"/>
                  </a:lnTo>
                  <a:lnTo>
                    <a:pt x="397" y="2377"/>
                  </a:lnTo>
                  <a:lnTo>
                    <a:pt x="382" y="2366"/>
                  </a:lnTo>
                  <a:lnTo>
                    <a:pt x="368" y="2353"/>
                  </a:lnTo>
                  <a:lnTo>
                    <a:pt x="355" y="2339"/>
                  </a:lnTo>
                  <a:lnTo>
                    <a:pt x="331" y="2313"/>
                  </a:lnTo>
                  <a:lnTo>
                    <a:pt x="310" y="2286"/>
                  </a:lnTo>
                  <a:lnTo>
                    <a:pt x="289" y="2262"/>
                  </a:lnTo>
                  <a:lnTo>
                    <a:pt x="271" y="2239"/>
                  </a:lnTo>
                  <a:lnTo>
                    <a:pt x="262" y="2230"/>
                  </a:lnTo>
                  <a:lnTo>
                    <a:pt x="254" y="2222"/>
                  </a:lnTo>
                  <a:lnTo>
                    <a:pt x="246" y="2216"/>
                  </a:lnTo>
                  <a:lnTo>
                    <a:pt x="238" y="2211"/>
                  </a:lnTo>
                  <a:lnTo>
                    <a:pt x="206" y="2192"/>
                  </a:lnTo>
                  <a:lnTo>
                    <a:pt x="38" y="2124"/>
                  </a:lnTo>
                  <a:lnTo>
                    <a:pt x="28" y="2080"/>
                  </a:lnTo>
                  <a:lnTo>
                    <a:pt x="66" y="2064"/>
                  </a:lnTo>
                  <a:lnTo>
                    <a:pt x="248" y="2107"/>
                  </a:lnTo>
                  <a:lnTo>
                    <a:pt x="270" y="2063"/>
                  </a:lnTo>
                  <a:lnTo>
                    <a:pt x="233" y="2044"/>
                  </a:lnTo>
                  <a:lnTo>
                    <a:pt x="195" y="2022"/>
                  </a:lnTo>
                  <a:lnTo>
                    <a:pt x="155" y="1998"/>
                  </a:lnTo>
                  <a:lnTo>
                    <a:pt x="115" y="1971"/>
                  </a:lnTo>
                  <a:lnTo>
                    <a:pt x="97" y="1958"/>
                  </a:lnTo>
                  <a:lnTo>
                    <a:pt x="79" y="1944"/>
                  </a:lnTo>
                  <a:lnTo>
                    <a:pt x="62" y="1930"/>
                  </a:lnTo>
                  <a:lnTo>
                    <a:pt x="46" y="1916"/>
                  </a:lnTo>
                  <a:lnTo>
                    <a:pt x="32" y="1903"/>
                  </a:lnTo>
                  <a:lnTo>
                    <a:pt x="19" y="1889"/>
                  </a:lnTo>
                  <a:lnTo>
                    <a:pt x="8" y="1876"/>
                  </a:lnTo>
                  <a:lnTo>
                    <a:pt x="0" y="1863"/>
                  </a:lnTo>
                  <a:lnTo>
                    <a:pt x="16" y="1831"/>
                  </a:lnTo>
                  <a:lnTo>
                    <a:pt x="33" y="1833"/>
                  </a:lnTo>
                  <a:lnTo>
                    <a:pt x="46" y="1835"/>
                  </a:lnTo>
                  <a:lnTo>
                    <a:pt x="51" y="1836"/>
                  </a:lnTo>
                  <a:lnTo>
                    <a:pt x="58" y="1839"/>
                  </a:lnTo>
                  <a:lnTo>
                    <a:pt x="66" y="1842"/>
                  </a:lnTo>
                  <a:lnTo>
                    <a:pt x="76" y="1847"/>
                  </a:lnTo>
                  <a:lnTo>
                    <a:pt x="219" y="1916"/>
                  </a:lnTo>
                  <a:lnTo>
                    <a:pt x="232" y="1923"/>
                  </a:lnTo>
                  <a:lnTo>
                    <a:pt x="241" y="1929"/>
                  </a:lnTo>
                  <a:lnTo>
                    <a:pt x="249" y="1935"/>
                  </a:lnTo>
                  <a:lnTo>
                    <a:pt x="256" y="1940"/>
                  </a:lnTo>
                  <a:lnTo>
                    <a:pt x="271" y="1952"/>
                  </a:lnTo>
                  <a:lnTo>
                    <a:pt x="290" y="1964"/>
                  </a:lnTo>
                  <a:lnTo>
                    <a:pt x="301" y="1943"/>
                  </a:lnTo>
                  <a:lnTo>
                    <a:pt x="293" y="1935"/>
                  </a:lnTo>
                  <a:lnTo>
                    <a:pt x="282" y="1923"/>
                  </a:lnTo>
                  <a:lnTo>
                    <a:pt x="269" y="1910"/>
                  </a:lnTo>
                  <a:lnTo>
                    <a:pt x="255" y="1891"/>
                  </a:lnTo>
                  <a:lnTo>
                    <a:pt x="224" y="1851"/>
                  </a:lnTo>
                  <a:lnTo>
                    <a:pt x="192" y="1807"/>
                  </a:lnTo>
                  <a:lnTo>
                    <a:pt x="176" y="1784"/>
                  </a:lnTo>
                  <a:lnTo>
                    <a:pt x="162" y="1762"/>
                  </a:lnTo>
                  <a:lnTo>
                    <a:pt x="150" y="1740"/>
                  </a:lnTo>
                  <a:lnTo>
                    <a:pt x="138" y="1721"/>
                  </a:lnTo>
                  <a:lnTo>
                    <a:pt x="130" y="1703"/>
                  </a:lnTo>
                  <a:lnTo>
                    <a:pt x="124" y="1687"/>
                  </a:lnTo>
                  <a:lnTo>
                    <a:pt x="123" y="1681"/>
                  </a:lnTo>
                  <a:lnTo>
                    <a:pt x="122" y="1675"/>
                  </a:lnTo>
                  <a:lnTo>
                    <a:pt x="123" y="1670"/>
                  </a:lnTo>
                  <a:lnTo>
                    <a:pt x="124" y="1666"/>
                  </a:lnTo>
                  <a:lnTo>
                    <a:pt x="128" y="1659"/>
                  </a:lnTo>
                  <a:lnTo>
                    <a:pt x="131" y="1654"/>
                  </a:lnTo>
                  <a:lnTo>
                    <a:pt x="136" y="1649"/>
                  </a:lnTo>
                  <a:lnTo>
                    <a:pt x="140" y="1646"/>
                  </a:lnTo>
                  <a:lnTo>
                    <a:pt x="146" y="1642"/>
                  </a:lnTo>
                  <a:lnTo>
                    <a:pt x="151" y="1641"/>
                  </a:lnTo>
                  <a:lnTo>
                    <a:pt x="156" y="1642"/>
                  </a:lnTo>
                  <a:lnTo>
                    <a:pt x="162" y="1643"/>
                  </a:lnTo>
                  <a:lnTo>
                    <a:pt x="175" y="1650"/>
                  </a:lnTo>
                  <a:lnTo>
                    <a:pt x="186" y="1658"/>
                  </a:lnTo>
                  <a:lnTo>
                    <a:pt x="198" y="1668"/>
                  </a:lnTo>
                  <a:lnTo>
                    <a:pt x="209" y="1679"/>
                  </a:lnTo>
                  <a:lnTo>
                    <a:pt x="231" y="1702"/>
                  </a:lnTo>
                  <a:lnTo>
                    <a:pt x="251" y="1726"/>
                  </a:lnTo>
                  <a:lnTo>
                    <a:pt x="272" y="1751"/>
                  </a:lnTo>
                  <a:lnTo>
                    <a:pt x="294" y="1774"/>
                  </a:lnTo>
                  <a:lnTo>
                    <a:pt x="304" y="1785"/>
                  </a:lnTo>
                  <a:lnTo>
                    <a:pt x="315" y="1794"/>
                  </a:lnTo>
                  <a:lnTo>
                    <a:pt x="327" y="1803"/>
                  </a:lnTo>
                  <a:lnTo>
                    <a:pt x="338" y="1811"/>
                  </a:lnTo>
                  <a:lnTo>
                    <a:pt x="334" y="1795"/>
                  </a:lnTo>
                  <a:lnTo>
                    <a:pt x="328" y="1779"/>
                  </a:lnTo>
                  <a:lnTo>
                    <a:pt x="321" y="1766"/>
                  </a:lnTo>
                  <a:lnTo>
                    <a:pt x="313" y="1751"/>
                  </a:lnTo>
                  <a:lnTo>
                    <a:pt x="295" y="1724"/>
                  </a:lnTo>
                  <a:lnTo>
                    <a:pt x="277" y="1699"/>
                  </a:lnTo>
                  <a:lnTo>
                    <a:pt x="267" y="1687"/>
                  </a:lnTo>
                  <a:lnTo>
                    <a:pt x="261" y="1674"/>
                  </a:lnTo>
                  <a:lnTo>
                    <a:pt x="255" y="1660"/>
                  </a:lnTo>
                  <a:lnTo>
                    <a:pt x="251" y="1647"/>
                  </a:lnTo>
                  <a:lnTo>
                    <a:pt x="250" y="1640"/>
                  </a:lnTo>
                  <a:lnTo>
                    <a:pt x="249" y="1632"/>
                  </a:lnTo>
                  <a:lnTo>
                    <a:pt x="249" y="1625"/>
                  </a:lnTo>
                  <a:lnTo>
                    <a:pt x="250" y="1617"/>
                  </a:lnTo>
                  <a:lnTo>
                    <a:pt x="251" y="1609"/>
                  </a:lnTo>
                  <a:lnTo>
                    <a:pt x="254" y="1600"/>
                  </a:lnTo>
                  <a:lnTo>
                    <a:pt x="256" y="1592"/>
                  </a:lnTo>
                  <a:lnTo>
                    <a:pt x="261" y="1583"/>
                  </a:lnTo>
                  <a:lnTo>
                    <a:pt x="275" y="1591"/>
                  </a:lnTo>
                  <a:lnTo>
                    <a:pt x="291" y="1600"/>
                  </a:lnTo>
                  <a:lnTo>
                    <a:pt x="305" y="1609"/>
                  </a:lnTo>
                  <a:lnTo>
                    <a:pt x="319" y="1619"/>
                  </a:lnTo>
                  <a:lnTo>
                    <a:pt x="331" y="1630"/>
                  </a:lnTo>
                  <a:lnTo>
                    <a:pt x="343" y="1641"/>
                  </a:lnTo>
                  <a:lnTo>
                    <a:pt x="354" y="1652"/>
                  </a:lnTo>
                  <a:lnTo>
                    <a:pt x="366" y="1664"/>
                  </a:lnTo>
                  <a:lnTo>
                    <a:pt x="386" y="1689"/>
                  </a:lnTo>
                  <a:lnTo>
                    <a:pt x="405" y="1714"/>
                  </a:lnTo>
                  <a:lnTo>
                    <a:pt x="423" y="1739"/>
                  </a:lnTo>
                  <a:lnTo>
                    <a:pt x="440" y="1767"/>
                  </a:lnTo>
                  <a:lnTo>
                    <a:pt x="457" y="1793"/>
                  </a:lnTo>
                  <a:lnTo>
                    <a:pt x="475" y="1818"/>
                  </a:lnTo>
                  <a:lnTo>
                    <a:pt x="495" y="1844"/>
                  </a:lnTo>
                  <a:lnTo>
                    <a:pt x="515" y="1868"/>
                  </a:lnTo>
                  <a:lnTo>
                    <a:pt x="527" y="1880"/>
                  </a:lnTo>
                  <a:lnTo>
                    <a:pt x="538" y="1891"/>
                  </a:lnTo>
                  <a:lnTo>
                    <a:pt x="551" y="1903"/>
                  </a:lnTo>
                  <a:lnTo>
                    <a:pt x="564" y="1914"/>
                  </a:lnTo>
                  <a:lnTo>
                    <a:pt x="577" y="1923"/>
                  </a:lnTo>
                  <a:lnTo>
                    <a:pt x="592" y="1934"/>
                  </a:lnTo>
                  <a:lnTo>
                    <a:pt x="607" y="1943"/>
                  </a:lnTo>
                  <a:lnTo>
                    <a:pt x="623" y="1951"/>
                  </a:lnTo>
                  <a:lnTo>
                    <a:pt x="634" y="1927"/>
                  </a:lnTo>
                  <a:lnTo>
                    <a:pt x="641" y="1906"/>
                  </a:lnTo>
                  <a:lnTo>
                    <a:pt x="646" y="1887"/>
                  </a:lnTo>
                  <a:lnTo>
                    <a:pt x="650" y="1870"/>
                  </a:lnTo>
                  <a:lnTo>
                    <a:pt x="654" y="1851"/>
                  </a:lnTo>
                  <a:lnTo>
                    <a:pt x="658" y="1832"/>
                  </a:lnTo>
                  <a:lnTo>
                    <a:pt x="666" y="1811"/>
                  </a:lnTo>
                  <a:lnTo>
                    <a:pt x="677" y="1787"/>
                  </a:lnTo>
                  <a:lnTo>
                    <a:pt x="682" y="1776"/>
                  </a:lnTo>
                  <a:lnTo>
                    <a:pt x="689" y="1762"/>
                  </a:lnTo>
                  <a:lnTo>
                    <a:pt x="696" y="1752"/>
                  </a:lnTo>
                  <a:lnTo>
                    <a:pt x="704" y="1744"/>
                  </a:lnTo>
                  <a:lnTo>
                    <a:pt x="711" y="1738"/>
                  </a:lnTo>
                  <a:lnTo>
                    <a:pt x="719" y="1734"/>
                  </a:lnTo>
                  <a:lnTo>
                    <a:pt x="727" y="1730"/>
                  </a:lnTo>
                  <a:lnTo>
                    <a:pt x="736" y="1728"/>
                  </a:lnTo>
                  <a:lnTo>
                    <a:pt x="748" y="1727"/>
                  </a:lnTo>
                  <a:lnTo>
                    <a:pt x="750" y="1737"/>
                  </a:lnTo>
                  <a:lnTo>
                    <a:pt x="751" y="1756"/>
                  </a:lnTo>
                  <a:lnTo>
                    <a:pt x="751" y="1783"/>
                  </a:lnTo>
                  <a:lnTo>
                    <a:pt x="751" y="1814"/>
                  </a:lnTo>
                  <a:lnTo>
                    <a:pt x="754" y="1809"/>
                  </a:lnTo>
                  <a:lnTo>
                    <a:pt x="758" y="1804"/>
                  </a:lnTo>
                  <a:lnTo>
                    <a:pt x="758" y="1598"/>
                  </a:lnTo>
                  <a:lnTo>
                    <a:pt x="766" y="1583"/>
                  </a:lnTo>
                  <a:lnTo>
                    <a:pt x="773" y="1570"/>
                  </a:lnTo>
                  <a:lnTo>
                    <a:pt x="778" y="1559"/>
                  </a:lnTo>
                  <a:lnTo>
                    <a:pt x="783" y="1548"/>
                  </a:lnTo>
                  <a:lnTo>
                    <a:pt x="790" y="1529"/>
                  </a:lnTo>
                  <a:lnTo>
                    <a:pt x="797" y="1512"/>
                  </a:lnTo>
                  <a:lnTo>
                    <a:pt x="801" y="1504"/>
                  </a:lnTo>
                  <a:lnTo>
                    <a:pt x="806" y="1495"/>
                  </a:lnTo>
                  <a:lnTo>
                    <a:pt x="813" y="1487"/>
                  </a:lnTo>
                  <a:lnTo>
                    <a:pt x="820" y="1476"/>
                  </a:lnTo>
                  <a:lnTo>
                    <a:pt x="830" y="1467"/>
                  </a:lnTo>
                  <a:lnTo>
                    <a:pt x="841" y="1456"/>
                  </a:lnTo>
                  <a:lnTo>
                    <a:pt x="855" y="1444"/>
                  </a:lnTo>
                  <a:lnTo>
                    <a:pt x="872" y="1432"/>
                  </a:lnTo>
                  <a:lnTo>
                    <a:pt x="907" y="1407"/>
                  </a:lnTo>
                  <a:lnTo>
                    <a:pt x="929" y="1390"/>
                  </a:lnTo>
                  <a:lnTo>
                    <a:pt x="948" y="1378"/>
                  </a:lnTo>
                  <a:lnTo>
                    <a:pt x="961" y="1370"/>
                  </a:lnTo>
                  <a:lnTo>
                    <a:pt x="976" y="1363"/>
                  </a:lnTo>
                  <a:lnTo>
                    <a:pt x="996" y="1355"/>
                  </a:lnTo>
                  <a:lnTo>
                    <a:pt x="1023" y="1345"/>
                  </a:lnTo>
                  <a:lnTo>
                    <a:pt x="1061" y="1328"/>
                  </a:lnTo>
                  <a:lnTo>
                    <a:pt x="1085" y="1316"/>
                  </a:lnTo>
                  <a:lnTo>
                    <a:pt x="1107" y="1303"/>
                  </a:lnTo>
                  <a:lnTo>
                    <a:pt x="1127" y="1288"/>
                  </a:lnTo>
                  <a:lnTo>
                    <a:pt x="1147" y="1272"/>
                  </a:lnTo>
                  <a:lnTo>
                    <a:pt x="1165" y="1254"/>
                  </a:lnTo>
                  <a:lnTo>
                    <a:pt x="1182" y="1235"/>
                  </a:lnTo>
                  <a:lnTo>
                    <a:pt x="1198" y="1216"/>
                  </a:lnTo>
                  <a:lnTo>
                    <a:pt x="1214" y="1195"/>
                  </a:lnTo>
                  <a:lnTo>
                    <a:pt x="1228" y="1174"/>
                  </a:lnTo>
                  <a:lnTo>
                    <a:pt x="1243" y="1152"/>
                  </a:lnTo>
                  <a:lnTo>
                    <a:pt x="1255" y="1129"/>
                  </a:lnTo>
                  <a:lnTo>
                    <a:pt x="1269" y="1106"/>
                  </a:lnTo>
                  <a:lnTo>
                    <a:pt x="1294" y="1059"/>
                  </a:lnTo>
                  <a:lnTo>
                    <a:pt x="1318" y="1012"/>
                  </a:lnTo>
                  <a:lnTo>
                    <a:pt x="1402" y="1009"/>
                  </a:lnTo>
                  <a:lnTo>
                    <a:pt x="1429" y="987"/>
                  </a:lnTo>
                  <a:lnTo>
                    <a:pt x="1391" y="841"/>
                  </a:lnTo>
                  <a:lnTo>
                    <a:pt x="1384" y="840"/>
                  </a:lnTo>
                  <a:lnTo>
                    <a:pt x="1376" y="839"/>
                  </a:lnTo>
                  <a:lnTo>
                    <a:pt x="1371" y="836"/>
                  </a:lnTo>
                  <a:lnTo>
                    <a:pt x="1364" y="834"/>
                  </a:lnTo>
                  <a:lnTo>
                    <a:pt x="1358" y="831"/>
                  </a:lnTo>
                  <a:lnTo>
                    <a:pt x="1352" y="827"/>
                  </a:lnTo>
                  <a:lnTo>
                    <a:pt x="1348" y="823"/>
                  </a:lnTo>
                  <a:lnTo>
                    <a:pt x="1342" y="818"/>
                  </a:lnTo>
                  <a:lnTo>
                    <a:pt x="1334" y="809"/>
                  </a:lnTo>
                  <a:lnTo>
                    <a:pt x="1327" y="796"/>
                  </a:lnTo>
                  <a:lnTo>
                    <a:pt x="1322" y="784"/>
                  </a:lnTo>
                  <a:lnTo>
                    <a:pt x="1317" y="770"/>
                  </a:lnTo>
                  <a:lnTo>
                    <a:pt x="1312" y="755"/>
                  </a:lnTo>
                  <a:lnTo>
                    <a:pt x="1310" y="739"/>
                  </a:lnTo>
                  <a:lnTo>
                    <a:pt x="1308" y="724"/>
                  </a:lnTo>
                  <a:lnTo>
                    <a:pt x="1307" y="707"/>
                  </a:lnTo>
                  <a:lnTo>
                    <a:pt x="1306" y="675"/>
                  </a:lnTo>
                  <a:lnTo>
                    <a:pt x="1306" y="644"/>
                  </a:lnTo>
                  <a:lnTo>
                    <a:pt x="1270" y="341"/>
                  </a:lnTo>
                  <a:lnTo>
                    <a:pt x="1270" y="305"/>
                  </a:lnTo>
                  <a:lnTo>
                    <a:pt x="1270" y="291"/>
                  </a:lnTo>
                  <a:lnTo>
                    <a:pt x="1272" y="277"/>
                  </a:lnTo>
                  <a:lnTo>
                    <a:pt x="1276" y="264"/>
                  </a:lnTo>
                  <a:lnTo>
                    <a:pt x="1282" y="250"/>
                  </a:lnTo>
                  <a:lnTo>
                    <a:pt x="1287" y="236"/>
                  </a:lnTo>
                  <a:lnTo>
                    <a:pt x="1295" y="223"/>
                  </a:lnTo>
                  <a:lnTo>
                    <a:pt x="1303" y="209"/>
                  </a:lnTo>
                  <a:lnTo>
                    <a:pt x="1312" y="195"/>
                  </a:lnTo>
                  <a:lnTo>
                    <a:pt x="1324" y="183"/>
                  </a:lnTo>
                  <a:lnTo>
                    <a:pt x="1335" y="169"/>
                  </a:lnTo>
                  <a:lnTo>
                    <a:pt x="1347" y="156"/>
                  </a:lnTo>
                  <a:lnTo>
                    <a:pt x="1360" y="144"/>
                  </a:lnTo>
                  <a:lnTo>
                    <a:pt x="1374" y="132"/>
                  </a:lnTo>
                  <a:lnTo>
                    <a:pt x="1389" y="120"/>
                  </a:lnTo>
                  <a:lnTo>
                    <a:pt x="1404" y="108"/>
                  </a:lnTo>
                  <a:lnTo>
                    <a:pt x="1420" y="98"/>
                  </a:lnTo>
                  <a:lnTo>
                    <a:pt x="1436" y="87"/>
                  </a:lnTo>
                  <a:lnTo>
                    <a:pt x="1453" y="76"/>
                  </a:lnTo>
                  <a:lnTo>
                    <a:pt x="1470" y="67"/>
                  </a:lnTo>
                  <a:lnTo>
                    <a:pt x="1487" y="58"/>
                  </a:lnTo>
                  <a:lnTo>
                    <a:pt x="1506" y="49"/>
                  </a:lnTo>
                  <a:lnTo>
                    <a:pt x="1523" y="41"/>
                  </a:lnTo>
                  <a:lnTo>
                    <a:pt x="1541" y="34"/>
                  </a:lnTo>
                  <a:lnTo>
                    <a:pt x="1559" y="27"/>
                  </a:lnTo>
                  <a:lnTo>
                    <a:pt x="1577" y="20"/>
                  </a:lnTo>
                  <a:lnTo>
                    <a:pt x="1595" y="16"/>
                  </a:lnTo>
                  <a:lnTo>
                    <a:pt x="1612" y="11"/>
                  </a:lnTo>
                  <a:lnTo>
                    <a:pt x="1630" y="7"/>
                  </a:lnTo>
                  <a:lnTo>
                    <a:pt x="1647" y="4"/>
                  </a:lnTo>
                  <a:lnTo>
                    <a:pt x="1665" y="2"/>
                  </a:lnTo>
                  <a:lnTo>
                    <a:pt x="1681" y="0"/>
                  </a:lnTo>
                  <a:lnTo>
                    <a:pt x="1697" y="0"/>
                  </a:lnTo>
                  <a:lnTo>
                    <a:pt x="1716" y="1"/>
                  </a:lnTo>
                  <a:lnTo>
                    <a:pt x="1735" y="3"/>
                  </a:lnTo>
                  <a:lnTo>
                    <a:pt x="1756" y="7"/>
                  </a:lnTo>
                  <a:lnTo>
                    <a:pt x="1774" y="11"/>
                  </a:lnTo>
                  <a:lnTo>
                    <a:pt x="1794" y="17"/>
                  </a:lnTo>
                  <a:lnTo>
                    <a:pt x="1813" y="24"/>
                  </a:lnTo>
                  <a:lnTo>
                    <a:pt x="1832" y="31"/>
                  </a:lnTo>
                  <a:lnTo>
                    <a:pt x="1850" y="39"/>
                  </a:lnTo>
                  <a:lnTo>
                    <a:pt x="1884" y="57"/>
                  </a:lnTo>
                  <a:lnTo>
                    <a:pt x="1917" y="75"/>
                  </a:lnTo>
                  <a:lnTo>
                    <a:pt x="1948" y="95"/>
                  </a:lnTo>
                  <a:lnTo>
                    <a:pt x="1976" y="112"/>
                  </a:lnTo>
                  <a:lnTo>
                    <a:pt x="1992" y="123"/>
                  </a:lnTo>
                  <a:lnTo>
                    <a:pt x="2006" y="135"/>
                  </a:lnTo>
                  <a:lnTo>
                    <a:pt x="2021" y="146"/>
                  </a:lnTo>
                  <a:lnTo>
                    <a:pt x="2035" y="157"/>
                  </a:lnTo>
                  <a:lnTo>
                    <a:pt x="2046" y="170"/>
                  </a:lnTo>
                  <a:lnTo>
                    <a:pt x="2058" y="184"/>
                  </a:lnTo>
                  <a:lnTo>
                    <a:pt x="2068" y="197"/>
                  </a:lnTo>
                  <a:lnTo>
                    <a:pt x="2077" y="212"/>
                  </a:lnTo>
                  <a:lnTo>
                    <a:pt x="2085" y="228"/>
                  </a:lnTo>
                  <a:lnTo>
                    <a:pt x="2092" y="245"/>
                  </a:lnTo>
                  <a:lnTo>
                    <a:pt x="2098" y="264"/>
                  </a:lnTo>
                  <a:lnTo>
                    <a:pt x="2103" y="283"/>
                  </a:lnTo>
                  <a:lnTo>
                    <a:pt x="2107" y="304"/>
                  </a:lnTo>
                  <a:lnTo>
                    <a:pt x="2109" y="327"/>
                  </a:lnTo>
                  <a:lnTo>
                    <a:pt x="2111" y="352"/>
                  </a:lnTo>
                  <a:lnTo>
                    <a:pt x="2112" y="378"/>
                  </a:lnTo>
                  <a:lnTo>
                    <a:pt x="2108" y="415"/>
                  </a:lnTo>
                  <a:lnTo>
                    <a:pt x="2112" y="658"/>
                  </a:lnTo>
                  <a:lnTo>
                    <a:pt x="2112" y="671"/>
                  </a:lnTo>
                  <a:lnTo>
                    <a:pt x="2112" y="684"/>
                  </a:lnTo>
                  <a:lnTo>
                    <a:pt x="2111" y="697"/>
                  </a:lnTo>
                  <a:lnTo>
                    <a:pt x="2109" y="709"/>
                  </a:lnTo>
                  <a:lnTo>
                    <a:pt x="2107" y="721"/>
                  </a:lnTo>
                  <a:lnTo>
                    <a:pt x="2104" y="732"/>
                  </a:lnTo>
                  <a:lnTo>
                    <a:pt x="2100" y="742"/>
                  </a:lnTo>
                  <a:lnTo>
                    <a:pt x="2097" y="751"/>
                  </a:lnTo>
                  <a:lnTo>
                    <a:pt x="2091" y="760"/>
                  </a:lnTo>
                  <a:lnTo>
                    <a:pt x="2085" y="767"/>
                  </a:lnTo>
                  <a:lnTo>
                    <a:pt x="2078" y="774"/>
                  </a:lnTo>
                  <a:lnTo>
                    <a:pt x="2070" y="779"/>
                  </a:lnTo>
                  <a:lnTo>
                    <a:pt x="2061" y="784"/>
                  </a:lnTo>
                  <a:lnTo>
                    <a:pt x="2051" y="787"/>
                  </a:lnTo>
                  <a:lnTo>
                    <a:pt x="2040" y="790"/>
                  </a:lnTo>
                  <a:lnTo>
                    <a:pt x="2027" y="792"/>
                  </a:lnTo>
                  <a:lnTo>
                    <a:pt x="2014" y="793"/>
                  </a:lnTo>
                  <a:lnTo>
                    <a:pt x="2016" y="830"/>
                  </a:lnTo>
                  <a:lnTo>
                    <a:pt x="1978" y="1110"/>
                  </a:lnTo>
                  <a:lnTo>
                    <a:pt x="2221" y="1110"/>
                  </a:lnTo>
                  <a:lnTo>
                    <a:pt x="2248" y="1110"/>
                  </a:lnTo>
                  <a:lnTo>
                    <a:pt x="2274" y="1112"/>
                  </a:lnTo>
                  <a:lnTo>
                    <a:pt x="2300" y="1114"/>
                  </a:lnTo>
                  <a:lnTo>
                    <a:pt x="2327" y="1118"/>
                  </a:lnTo>
                  <a:lnTo>
                    <a:pt x="2352" y="1122"/>
                  </a:lnTo>
                  <a:lnTo>
                    <a:pt x="2376" y="1128"/>
                  </a:lnTo>
                  <a:lnTo>
                    <a:pt x="2400" y="1135"/>
                  </a:lnTo>
                  <a:lnTo>
                    <a:pt x="2422" y="1143"/>
                  </a:lnTo>
                  <a:lnTo>
                    <a:pt x="2443" y="1152"/>
                  </a:lnTo>
                  <a:lnTo>
                    <a:pt x="2463" y="1162"/>
                  </a:lnTo>
                  <a:lnTo>
                    <a:pt x="2481" y="1174"/>
                  </a:lnTo>
                  <a:lnTo>
                    <a:pt x="2497" y="1187"/>
                  </a:lnTo>
                  <a:lnTo>
                    <a:pt x="2504" y="1194"/>
                  </a:lnTo>
                  <a:lnTo>
                    <a:pt x="2511" y="1202"/>
                  </a:lnTo>
                  <a:lnTo>
                    <a:pt x="2516" y="1210"/>
                  </a:lnTo>
                  <a:lnTo>
                    <a:pt x="2522" y="1218"/>
                  </a:lnTo>
                  <a:lnTo>
                    <a:pt x="2528" y="1227"/>
                  </a:lnTo>
                  <a:lnTo>
                    <a:pt x="2531" y="1236"/>
                  </a:lnTo>
                  <a:lnTo>
                    <a:pt x="2536" y="1246"/>
                  </a:lnTo>
                  <a:lnTo>
                    <a:pt x="2538" y="1256"/>
                  </a:lnTo>
                  <a:lnTo>
                    <a:pt x="2566" y="1272"/>
                  </a:lnTo>
                  <a:lnTo>
                    <a:pt x="2590" y="1287"/>
                  </a:lnTo>
                  <a:lnTo>
                    <a:pt x="2608" y="1300"/>
                  </a:lnTo>
                  <a:lnTo>
                    <a:pt x="2623" y="1314"/>
                  </a:lnTo>
                  <a:lnTo>
                    <a:pt x="2635" y="1328"/>
                  </a:lnTo>
                  <a:lnTo>
                    <a:pt x="2646" y="1342"/>
                  </a:lnTo>
                  <a:lnTo>
                    <a:pt x="2654" y="1354"/>
                  </a:lnTo>
                  <a:lnTo>
                    <a:pt x="2660" y="1367"/>
                  </a:lnTo>
                  <a:lnTo>
                    <a:pt x="2672" y="1391"/>
                  </a:lnTo>
                  <a:lnTo>
                    <a:pt x="2686" y="1415"/>
                  </a:lnTo>
                  <a:lnTo>
                    <a:pt x="2694" y="1427"/>
                  </a:lnTo>
                  <a:lnTo>
                    <a:pt x="2705" y="1439"/>
                  </a:lnTo>
                  <a:lnTo>
                    <a:pt x="2718" y="1451"/>
                  </a:lnTo>
                  <a:lnTo>
                    <a:pt x="2734" y="1463"/>
                  </a:lnTo>
                  <a:lnTo>
                    <a:pt x="2759" y="1463"/>
                  </a:lnTo>
                  <a:lnTo>
                    <a:pt x="2778" y="1462"/>
                  </a:lnTo>
                  <a:lnTo>
                    <a:pt x="2786" y="1462"/>
                  </a:lnTo>
                  <a:lnTo>
                    <a:pt x="2793" y="1463"/>
                  </a:lnTo>
                  <a:lnTo>
                    <a:pt x="2799" y="1464"/>
                  </a:lnTo>
                  <a:lnTo>
                    <a:pt x="2803" y="1465"/>
                  </a:lnTo>
                  <a:lnTo>
                    <a:pt x="2808" y="1467"/>
                  </a:lnTo>
                  <a:lnTo>
                    <a:pt x="2810" y="1472"/>
                  </a:lnTo>
                  <a:lnTo>
                    <a:pt x="2814" y="1476"/>
                  </a:lnTo>
                  <a:lnTo>
                    <a:pt x="2815" y="1482"/>
                  </a:lnTo>
                  <a:lnTo>
                    <a:pt x="2818" y="1499"/>
                  </a:lnTo>
                  <a:lnTo>
                    <a:pt x="2819" y="1524"/>
                  </a:lnTo>
                  <a:lnTo>
                    <a:pt x="2865" y="1534"/>
                  </a:lnTo>
                  <a:lnTo>
                    <a:pt x="2897" y="1539"/>
                  </a:lnTo>
                  <a:lnTo>
                    <a:pt x="2918" y="1542"/>
                  </a:lnTo>
                  <a:lnTo>
                    <a:pt x="2934" y="1544"/>
                  </a:lnTo>
                  <a:lnTo>
                    <a:pt x="2941" y="1546"/>
                  </a:lnTo>
                  <a:lnTo>
                    <a:pt x="2947" y="1548"/>
                  </a:lnTo>
                  <a:lnTo>
                    <a:pt x="2957" y="1553"/>
                  </a:lnTo>
                  <a:lnTo>
                    <a:pt x="2966" y="1558"/>
                  </a:lnTo>
                  <a:lnTo>
                    <a:pt x="2990" y="1574"/>
                  </a:lnTo>
                  <a:lnTo>
                    <a:pt x="3026" y="1598"/>
                  </a:lnTo>
                  <a:lnTo>
                    <a:pt x="3078" y="1570"/>
                  </a:lnTo>
                  <a:lnTo>
                    <a:pt x="3112" y="1609"/>
                  </a:lnTo>
                  <a:lnTo>
                    <a:pt x="3128" y="1599"/>
                  </a:lnTo>
                  <a:lnTo>
                    <a:pt x="3148" y="1587"/>
                  </a:lnTo>
                  <a:lnTo>
                    <a:pt x="3169" y="1576"/>
                  </a:lnTo>
                  <a:lnTo>
                    <a:pt x="3192" y="1564"/>
                  </a:lnTo>
                  <a:lnTo>
                    <a:pt x="3204" y="1560"/>
                  </a:lnTo>
                  <a:lnTo>
                    <a:pt x="3216" y="1556"/>
                  </a:lnTo>
                  <a:lnTo>
                    <a:pt x="3228" y="1553"/>
                  </a:lnTo>
                  <a:lnTo>
                    <a:pt x="3239" y="1551"/>
                  </a:lnTo>
                  <a:lnTo>
                    <a:pt x="3249" y="1550"/>
                  </a:lnTo>
                  <a:lnTo>
                    <a:pt x="3261" y="1548"/>
                  </a:lnTo>
                  <a:lnTo>
                    <a:pt x="3271" y="1550"/>
                  </a:lnTo>
                  <a:lnTo>
                    <a:pt x="3280" y="1552"/>
                  </a:lnTo>
                  <a:lnTo>
                    <a:pt x="3462" y="1500"/>
                  </a:lnTo>
                  <a:lnTo>
                    <a:pt x="3465" y="1512"/>
                  </a:lnTo>
                  <a:lnTo>
                    <a:pt x="3496" y="1488"/>
                  </a:lnTo>
                  <a:lnTo>
                    <a:pt x="3521" y="1466"/>
                  </a:lnTo>
                  <a:lnTo>
                    <a:pt x="3529" y="1462"/>
                  </a:lnTo>
                  <a:lnTo>
                    <a:pt x="3536" y="1457"/>
                  </a:lnTo>
                  <a:lnTo>
                    <a:pt x="3544" y="1454"/>
                  </a:lnTo>
                  <a:lnTo>
                    <a:pt x="3553" y="1450"/>
                  </a:lnTo>
                  <a:lnTo>
                    <a:pt x="3564" y="1447"/>
                  </a:lnTo>
                  <a:lnTo>
                    <a:pt x="3574" y="1443"/>
                  </a:lnTo>
                  <a:lnTo>
                    <a:pt x="3587" y="1441"/>
                  </a:lnTo>
                  <a:lnTo>
                    <a:pt x="3600" y="1440"/>
                  </a:lnTo>
                  <a:lnTo>
                    <a:pt x="3641" y="1436"/>
                  </a:lnTo>
                  <a:lnTo>
                    <a:pt x="3668" y="1435"/>
                  </a:lnTo>
                  <a:lnTo>
                    <a:pt x="3684" y="1434"/>
                  </a:lnTo>
                  <a:lnTo>
                    <a:pt x="3694" y="1434"/>
                  </a:lnTo>
                  <a:lnTo>
                    <a:pt x="3699" y="1432"/>
                  </a:lnTo>
                  <a:lnTo>
                    <a:pt x="3702" y="1431"/>
                  </a:lnTo>
                  <a:lnTo>
                    <a:pt x="3708" y="1427"/>
                  </a:lnTo>
                  <a:lnTo>
                    <a:pt x="3714" y="1423"/>
                  </a:lnTo>
                  <a:lnTo>
                    <a:pt x="3731" y="1410"/>
                  </a:lnTo>
                  <a:lnTo>
                    <a:pt x="3758" y="1390"/>
                  </a:lnTo>
                  <a:lnTo>
                    <a:pt x="3771" y="1382"/>
                  </a:lnTo>
                  <a:lnTo>
                    <a:pt x="3787" y="1372"/>
                  </a:lnTo>
                  <a:lnTo>
                    <a:pt x="3806" y="1362"/>
                  </a:lnTo>
                  <a:lnTo>
                    <a:pt x="3827" y="1352"/>
                  </a:lnTo>
                  <a:lnTo>
                    <a:pt x="3872" y="1331"/>
                  </a:lnTo>
                  <a:lnTo>
                    <a:pt x="3919" y="1310"/>
                  </a:lnTo>
                  <a:lnTo>
                    <a:pt x="3934" y="1322"/>
                  </a:lnTo>
                  <a:lnTo>
                    <a:pt x="3934" y="1307"/>
                  </a:lnTo>
                  <a:lnTo>
                    <a:pt x="3935" y="1291"/>
                  </a:lnTo>
                  <a:lnTo>
                    <a:pt x="3939" y="1274"/>
                  </a:lnTo>
                  <a:lnTo>
                    <a:pt x="3944" y="1257"/>
                  </a:lnTo>
                  <a:lnTo>
                    <a:pt x="3951" y="1238"/>
                  </a:lnTo>
                  <a:lnTo>
                    <a:pt x="3958" y="1219"/>
                  </a:lnTo>
                  <a:lnTo>
                    <a:pt x="3967" y="1200"/>
                  </a:lnTo>
                  <a:lnTo>
                    <a:pt x="3975" y="1180"/>
                  </a:lnTo>
                  <a:lnTo>
                    <a:pt x="3994" y="1143"/>
                  </a:lnTo>
                  <a:lnTo>
                    <a:pt x="4011" y="1106"/>
                  </a:lnTo>
                  <a:lnTo>
                    <a:pt x="4019" y="1090"/>
                  </a:lnTo>
                  <a:lnTo>
                    <a:pt x="4025" y="1074"/>
                  </a:lnTo>
                  <a:lnTo>
                    <a:pt x="4029" y="1059"/>
                  </a:lnTo>
                  <a:lnTo>
                    <a:pt x="4033" y="1047"/>
                  </a:lnTo>
                  <a:lnTo>
                    <a:pt x="4036" y="1023"/>
                  </a:lnTo>
                  <a:lnTo>
                    <a:pt x="4037" y="991"/>
                  </a:lnTo>
                  <a:lnTo>
                    <a:pt x="4037" y="954"/>
                  </a:lnTo>
                  <a:lnTo>
                    <a:pt x="4037" y="915"/>
                  </a:lnTo>
                  <a:lnTo>
                    <a:pt x="4037" y="879"/>
                  </a:lnTo>
                  <a:lnTo>
                    <a:pt x="4037" y="847"/>
                  </a:lnTo>
                  <a:lnTo>
                    <a:pt x="4038" y="833"/>
                  </a:lnTo>
                  <a:lnTo>
                    <a:pt x="4038" y="822"/>
                  </a:lnTo>
                  <a:lnTo>
                    <a:pt x="4039" y="814"/>
                  </a:lnTo>
                  <a:lnTo>
                    <a:pt x="4041" y="809"/>
                  </a:lnTo>
                  <a:lnTo>
                    <a:pt x="4051" y="811"/>
                  </a:lnTo>
                  <a:lnTo>
                    <a:pt x="4060" y="812"/>
                  </a:lnTo>
                  <a:lnTo>
                    <a:pt x="4068" y="816"/>
                  </a:lnTo>
                  <a:lnTo>
                    <a:pt x="4075" y="819"/>
                  </a:lnTo>
                  <a:lnTo>
                    <a:pt x="4082" y="825"/>
                  </a:lnTo>
                  <a:lnTo>
                    <a:pt x="4089" y="833"/>
                  </a:lnTo>
                  <a:lnTo>
                    <a:pt x="4095" y="843"/>
                  </a:lnTo>
                  <a:lnTo>
                    <a:pt x="4102" y="856"/>
                  </a:lnTo>
                  <a:lnTo>
                    <a:pt x="4107" y="866"/>
                  </a:lnTo>
                  <a:lnTo>
                    <a:pt x="4117" y="889"/>
                  </a:lnTo>
                  <a:lnTo>
                    <a:pt x="4124" y="908"/>
                  </a:lnTo>
                  <a:lnTo>
                    <a:pt x="4129" y="927"/>
                  </a:lnTo>
                  <a:lnTo>
                    <a:pt x="4132" y="944"/>
                  </a:lnTo>
                  <a:lnTo>
                    <a:pt x="4135" y="960"/>
                  </a:lnTo>
                  <a:lnTo>
                    <a:pt x="4141" y="978"/>
                  </a:lnTo>
                  <a:lnTo>
                    <a:pt x="4148" y="998"/>
                  </a:lnTo>
                  <a:lnTo>
                    <a:pt x="4157" y="1020"/>
                  </a:lnTo>
                  <a:lnTo>
                    <a:pt x="4173" y="1012"/>
                  </a:lnTo>
                  <a:lnTo>
                    <a:pt x="4188" y="1004"/>
                  </a:lnTo>
                  <a:lnTo>
                    <a:pt x="4202" y="995"/>
                  </a:lnTo>
                  <a:lnTo>
                    <a:pt x="4214" y="985"/>
                  </a:lnTo>
                  <a:lnTo>
                    <a:pt x="4226" y="975"/>
                  </a:lnTo>
                  <a:lnTo>
                    <a:pt x="4238" y="964"/>
                  </a:lnTo>
                  <a:lnTo>
                    <a:pt x="4249" y="954"/>
                  </a:lnTo>
                  <a:lnTo>
                    <a:pt x="4259" y="943"/>
                  </a:lnTo>
                  <a:lnTo>
                    <a:pt x="4278" y="920"/>
                  </a:lnTo>
                  <a:lnTo>
                    <a:pt x="4297" y="896"/>
                  </a:lnTo>
                  <a:lnTo>
                    <a:pt x="4314" y="871"/>
                  </a:lnTo>
                  <a:lnTo>
                    <a:pt x="4330" y="847"/>
                  </a:lnTo>
                  <a:lnTo>
                    <a:pt x="4347" y="822"/>
                  </a:lnTo>
                  <a:lnTo>
                    <a:pt x="4364" y="798"/>
                  </a:lnTo>
                  <a:lnTo>
                    <a:pt x="4381" y="774"/>
                  </a:lnTo>
                  <a:lnTo>
                    <a:pt x="4401" y="751"/>
                  </a:lnTo>
                  <a:lnTo>
                    <a:pt x="4411" y="739"/>
                  </a:lnTo>
                  <a:lnTo>
                    <a:pt x="4421" y="729"/>
                  </a:lnTo>
                  <a:lnTo>
                    <a:pt x="4433" y="719"/>
                  </a:lnTo>
                  <a:lnTo>
                    <a:pt x="4445" y="708"/>
                  </a:lnTo>
                  <a:lnTo>
                    <a:pt x="4458" y="699"/>
                  </a:lnTo>
                  <a:lnTo>
                    <a:pt x="4470" y="690"/>
                  </a:lnTo>
                  <a:lnTo>
                    <a:pt x="4485" y="681"/>
                  </a:lnTo>
                  <a:lnTo>
                    <a:pt x="4500" y="674"/>
                  </a:lnTo>
                  <a:lnTo>
                    <a:pt x="4504" y="682"/>
                  </a:lnTo>
                  <a:lnTo>
                    <a:pt x="4506" y="690"/>
                  </a:lnTo>
                  <a:lnTo>
                    <a:pt x="4508" y="698"/>
                  </a:lnTo>
                  <a:lnTo>
                    <a:pt x="4509" y="706"/>
                  </a:lnTo>
                  <a:lnTo>
                    <a:pt x="4510" y="713"/>
                  </a:lnTo>
                  <a:lnTo>
                    <a:pt x="4510" y="720"/>
                  </a:lnTo>
                  <a:lnTo>
                    <a:pt x="4509" y="727"/>
                  </a:lnTo>
                  <a:lnTo>
                    <a:pt x="4508" y="734"/>
                  </a:lnTo>
                  <a:lnTo>
                    <a:pt x="4505" y="747"/>
                  </a:lnTo>
                  <a:lnTo>
                    <a:pt x="4499" y="760"/>
                  </a:lnTo>
                  <a:lnTo>
                    <a:pt x="4492" y="771"/>
                  </a:lnTo>
                  <a:lnTo>
                    <a:pt x="4484" y="784"/>
                  </a:lnTo>
                  <a:lnTo>
                    <a:pt x="4467" y="808"/>
                  </a:lnTo>
                  <a:lnTo>
                    <a:pt x="4450" y="832"/>
                  </a:lnTo>
                  <a:lnTo>
                    <a:pt x="4442" y="846"/>
                  </a:lnTo>
                  <a:lnTo>
                    <a:pt x="4435" y="859"/>
                  </a:lnTo>
                  <a:lnTo>
                    <a:pt x="4430" y="873"/>
                  </a:lnTo>
                  <a:lnTo>
                    <a:pt x="4426" y="889"/>
                  </a:lnTo>
                  <a:lnTo>
                    <a:pt x="4437" y="882"/>
                  </a:lnTo>
                  <a:lnTo>
                    <a:pt x="4448" y="873"/>
                  </a:lnTo>
                  <a:lnTo>
                    <a:pt x="4458" y="864"/>
                  </a:lnTo>
                  <a:lnTo>
                    <a:pt x="4468" y="854"/>
                  </a:lnTo>
                  <a:lnTo>
                    <a:pt x="4489" y="832"/>
                  </a:lnTo>
                  <a:lnTo>
                    <a:pt x="4508" y="808"/>
                  </a:lnTo>
                  <a:lnTo>
                    <a:pt x="4528" y="785"/>
                  </a:lnTo>
                  <a:lnTo>
                    <a:pt x="4548" y="763"/>
                  </a:lnTo>
                  <a:lnTo>
                    <a:pt x="4558" y="754"/>
                  </a:lnTo>
                  <a:lnTo>
                    <a:pt x="4569" y="745"/>
                  </a:lnTo>
                  <a:lnTo>
                    <a:pt x="4580" y="737"/>
                  </a:lnTo>
                  <a:lnTo>
                    <a:pt x="4592" y="731"/>
                  </a:lnTo>
                  <a:lnTo>
                    <a:pt x="4597" y="729"/>
                  </a:lnTo>
                  <a:lnTo>
                    <a:pt x="4603" y="729"/>
                  </a:lnTo>
                  <a:lnTo>
                    <a:pt x="4608" y="730"/>
                  </a:lnTo>
                  <a:lnTo>
                    <a:pt x="4612" y="732"/>
                  </a:lnTo>
                  <a:lnTo>
                    <a:pt x="4617" y="736"/>
                  </a:lnTo>
                  <a:lnTo>
                    <a:pt x="4621" y="740"/>
                  </a:lnTo>
                  <a:lnTo>
                    <a:pt x="4625" y="746"/>
                  </a:lnTo>
                  <a:lnTo>
                    <a:pt x="4628" y="752"/>
                  </a:lnTo>
                  <a:lnTo>
                    <a:pt x="4629" y="755"/>
                  </a:lnTo>
                  <a:lnTo>
                    <a:pt x="4629" y="760"/>
                  </a:lnTo>
                  <a:lnTo>
                    <a:pt x="4628" y="766"/>
                  </a:lnTo>
                  <a:lnTo>
                    <a:pt x="4627" y="772"/>
                  </a:lnTo>
                  <a:lnTo>
                    <a:pt x="4623" y="786"/>
                  </a:lnTo>
                  <a:lnTo>
                    <a:pt x="4614" y="803"/>
                  </a:lnTo>
                  <a:lnTo>
                    <a:pt x="4604" y="823"/>
                  </a:lnTo>
                  <a:lnTo>
                    <a:pt x="4593" y="842"/>
                  </a:lnTo>
                  <a:lnTo>
                    <a:pt x="4579" y="864"/>
                  </a:lnTo>
                  <a:lnTo>
                    <a:pt x="4564" y="884"/>
                  </a:lnTo>
                  <a:lnTo>
                    <a:pt x="4534" y="927"/>
                  </a:lnTo>
                  <a:lnTo>
                    <a:pt x="4505" y="964"/>
                  </a:lnTo>
                  <a:lnTo>
                    <a:pt x="4491" y="980"/>
                  </a:lnTo>
                  <a:lnTo>
                    <a:pt x="4480" y="994"/>
                  </a:lnTo>
                  <a:lnTo>
                    <a:pt x="4469" y="1006"/>
                  </a:lnTo>
                  <a:lnTo>
                    <a:pt x="4461" y="1012"/>
                  </a:lnTo>
                  <a:lnTo>
                    <a:pt x="4472" y="1033"/>
                  </a:lnTo>
                  <a:lnTo>
                    <a:pt x="4490" y="1020"/>
                  </a:lnTo>
                  <a:lnTo>
                    <a:pt x="4504" y="1010"/>
                  </a:lnTo>
                  <a:lnTo>
                    <a:pt x="4509" y="1004"/>
                  </a:lnTo>
                  <a:lnTo>
                    <a:pt x="4517" y="1000"/>
                  </a:lnTo>
                  <a:lnTo>
                    <a:pt x="4526" y="994"/>
                  </a:lnTo>
                  <a:lnTo>
                    <a:pt x="4539" y="987"/>
                  </a:lnTo>
                  <a:lnTo>
                    <a:pt x="4673" y="922"/>
                  </a:lnTo>
                  <a:lnTo>
                    <a:pt x="4690" y="914"/>
                  </a:lnTo>
                  <a:lnTo>
                    <a:pt x="4703" y="912"/>
                  </a:lnTo>
                  <a:lnTo>
                    <a:pt x="4714" y="910"/>
                  </a:lnTo>
                  <a:lnTo>
                    <a:pt x="4730" y="907"/>
                  </a:lnTo>
                  <a:lnTo>
                    <a:pt x="4745" y="938"/>
                  </a:lnTo>
                  <a:lnTo>
                    <a:pt x="4737" y="950"/>
                  </a:lnTo>
                  <a:lnTo>
                    <a:pt x="4727" y="962"/>
                  </a:lnTo>
                  <a:lnTo>
                    <a:pt x="4715" y="975"/>
                  </a:lnTo>
                  <a:lnTo>
                    <a:pt x="4701" y="987"/>
                  </a:lnTo>
                  <a:lnTo>
                    <a:pt x="4687" y="1001"/>
                  </a:lnTo>
                  <a:lnTo>
                    <a:pt x="4671" y="1014"/>
                  </a:lnTo>
                  <a:lnTo>
                    <a:pt x="4653" y="1026"/>
                  </a:lnTo>
                  <a:lnTo>
                    <a:pt x="4636" y="1039"/>
                  </a:lnTo>
                  <a:lnTo>
                    <a:pt x="4598" y="1064"/>
                  </a:lnTo>
                  <a:lnTo>
                    <a:pt x="4561" y="1087"/>
                  </a:lnTo>
                  <a:lnTo>
                    <a:pt x="4524" y="1108"/>
                  </a:lnTo>
                  <a:lnTo>
                    <a:pt x="4491" y="1127"/>
                  </a:lnTo>
                  <a:lnTo>
                    <a:pt x="4512" y="1168"/>
                  </a:lnTo>
                  <a:lnTo>
                    <a:pt x="4683" y="1128"/>
                  </a:lnTo>
                  <a:lnTo>
                    <a:pt x="4719" y="1142"/>
                  </a:lnTo>
                  <a:lnTo>
                    <a:pt x="4709" y="1184"/>
                  </a:lnTo>
                  <a:lnTo>
                    <a:pt x="4550" y="1248"/>
                  </a:lnTo>
                  <a:lnTo>
                    <a:pt x="4521" y="1265"/>
                  </a:lnTo>
                  <a:lnTo>
                    <a:pt x="4514" y="1270"/>
                  </a:lnTo>
                  <a:lnTo>
                    <a:pt x="4506" y="1275"/>
                  </a:lnTo>
                  <a:lnTo>
                    <a:pt x="4498" y="1283"/>
                  </a:lnTo>
                  <a:lnTo>
                    <a:pt x="4490" y="1292"/>
                  </a:lnTo>
                  <a:lnTo>
                    <a:pt x="4473" y="1313"/>
                  </a:lnTo>
                  <a:lnTo>
                    <a:pt x="4453" y="1336"/>
                  </a:lnTo>
                  <a:lnTo>
                    <a:pt x="4433" y="1361"/>
                  </a:lnTo>
                  <a:lnTo>
                    <a:pt x="4410" y="1386"/>
                  </a:lnTo>
                  <a:lnTo>
                    <a:pt x="4398" y="1399"/>
                  </a:lnTo>
                  <a:lnTo>
                    <a:pt x="4385" y="1411"/>
                  </a:lnTo>
                  <a:lnTo>
                    <a:pt x="4371" y="1422"/>
                  </a:lnTo>
                  <a:lnTo>
                    <a:pt x="4357" y="1433"/>
                  </a:lnTo>
                  <a:lnTo>
                    <a:pt x="4344" y="1441"/>
                  </a:lnTo>
                  <a:lnTo>
                    <a:pt x="4325" y="1452"/>
                  </a:lnTo>
                  <a:lnTo>
                    <a:pt x="4302" y="1466"/>
                  </a:lnTo>
                  <a:lnTo>
                    <a:pt x="4277" y="1480"/>
                  </a:lnTo>
                  <a:lnTo>
                    <a:pt x="4251" y="1495"/>
                  </a:lnTo>
                  <a:lnTo>
                    <a:pt x="4223" y="1510"/>
                  </a:lnTo>
                  <a:lnTo>
                    <a:pt x="4197" y="1523"/>
                  </a:lnTo>
                  <a:lnTo>
                    <a:pt x="4172" y="1537"/>
                  </a:lnTo>
                  <a:lnTo>
                    <a:pt x="4229" y="1588"/>
                  </a:lnTo>
                  <a:lnTo>
                    <a:pt x="4249" y="1646"/>
                  </a:lnTo>
                  <a:lnTo>
                    <a:pt x="4239" y="1655"/>
                  </a:lnTo>
                  <a:lnTo>
                    <a:pt x="4227" y="1665"/>
                  </a:lnTo>
                  <a:lnTo>
                    <a:pt x="4211" y="1676"/>
                  </a:lnTo>
                  <a:lnTo>
                    <a:pt x="4189" y="1689"/>
                  </a:lnTo>
                  <a:lnTo>
                    <a:pt x="4165" y="1703"/>
                  </a:lnTo>
                  <a:lnTo>
                    <a:pt x="4138" y="1716"/>
                  </a:lnTo>
                  <a:lnTo>
                    <a:pt x="4107" y="1731"/>
                  </a:lnTo>
                  <a:lnTo>
                    <a:pt x="4073" y="1747"/>
                  </a:lnTo>
                  <a:lnTo>
                    <a:pt x="3997" y="1779"/>
                  </a:lnTo>
                  <a:lnTo>
                    <a:pt x="3914" y="1812"/>
                  </a:lnTo>
                  <a:lnTo>
                    <a:pt x="3824" y="1847"/>
                  </a:lnTo>
                  <a:lnTo>
                    <a:pt x="3731" y="1881"/>
                  </a:lnTo>
                  <a:lnTo>
                    <a:pt x="3636" y="1914"/>
                  </a:lnTo>
                  <a:lnTo>
                    <a:pt x="3541" y="1945"/>
                  </a:lnTo>
                  <a:lnTo>
                    <a:pt x="3448" y="1974"/>
                  </a:lnTo>
                  <a:lnTo>
                    <a:pt x="3361" y="1999"/>
                  </a:lnTo>
                  <a:lnTo>
                    <a:pt x="3319" y="2009"/>
                  </a:lnTo>
                  <a:lnTo>
                    <a:pt x="3280" y="2019"/>
                  </a:lnTo>
                  <a:lnTo>
                    <a:pt x="3242" y="2027"/>
                  </a:lnTo>
                  <a:lnTo>
                    <a:pt x="3208" y="2035"/>
                  </a:lnTo>
                  <a:lnTo>
                    <a:pt x="3176" y="2041"/>
                  </a:lnTo>
                  <a:lnTo>
                    <a:pt x="3148" y="2044"/>
                  </a:lnTo>
                  <a:lnTo>
                    <a:pt x="3121" y="2048"/>
                  </a:lnTo>
                  <a:lnTo>
                    <a:pt x="3100" y="2048"/>
                  </a:lnTo>
                  <a:lnTo>
                    <a:pt x="3026" y="2048"/>
                  </a:lnTo>
                  <a:lnTo>
                    <a:pt x="2710" y="2022"/>
                  </a:lnTo>
                  <a:lnTo>
                    <a:pt x="2682" y="2585"/>
                  </a:lnTo>
                  <a:lnTo>
                    <a:pt x="2682" y="2607"/>
                  </a:lnTo>
                  <a:lnTo>
                    <a:pt x="2682" y="2628"/>
                  </a:lnTo>
                  <a:lnTo>
                    <a:pt x="2683" y="2651"/>
                  </a:lnTo>
                  <a:lnTo>
                    <a:pt x="2684" y="2675"/>
                  </a:lnTo>
                  <a:lnTo>
                    <a:pt x="2689" y="2724"/>
                  </a:lnTo>
                  <a:lnTo>
                    <a:pt x="2695" y="2775"/>
                  </a:lnTo>
                  <a:lnTo>
                    <a:pt x="2699" y="2826"/>
                  </a:lnTo>
                  <a:lnTo>
                    <a:pt x="2705" y="2880"/>
                  </a:lnTo>
                  <a:lnTo>
                    <a:pt x="2708" y="2934"/>
                  </a:lnTo>
                  <a:lnTo>
                    <a:pt x="2710" y="2987"/>
                  </a:lnTo>
                  <a:lnTo>
                    <a:pt x="2710" y="3014"/>
                  </a:lnTo>
                  <a:lnTo>
                    <a:pt x="2711" y="3038"/>
                  </a:lnTo>
                  <a:lnTo>
                    <a:pt x="2712" y="3062"/>
                  </a:lnTo>
                  <a:lnTo>
                    <a:pt x="2714" y="3086"/>
                  </a:lnTo>
                  <a:lnTo>
                    <a:pt x="2720" y="3130"/>
                  </a:lnTo>
                  <a:lnTo>
                    <a:pt x="2727" y="3173"/>
                  </a:lnTo>
                  <a:lnTo>
                    <a:pt x="2735" y="3216"/>
                  </a:lnTo>
                  <a:lnTo>
                    <a:pt x="2744" y="3258"/>
                  </a:lnTo>
                  <a:lnTo>
                    <a:pt x="2752" y="3303"/>
                  </a:lnTo>
                  <a:lnTo>
                    <a:pt x="2761" y="3351"/>
                  </a:lnTo>
                  <a:lnTo>
                    <a:pt x="2774" y="3430"/>
                  </a:lnTo>
                  <a:lnTo>
                    <a:pt x="2789" y="3519"/>
                  </a:lnTo>
                  <a:lnTo>
                    <a:pt x="2805" y="3615"/>
                  </a:lnTo>
                  <a:lnTo>
                    <a:pt x="2819" y="3714"/>
                  </a:lnTo>
                  <a:lnTo>
                    <a:pt x="2827" y="3766"/>
                  </a:lnTo>
                  <a:lnTo>
                    <a:pt x="2833" y="3816"/>
                  </a:lnTo>
                  <a:lnTo>
                    <a:pt x="2840" y="3866"/>
                  </a:lnTo>
                  <a:lnTo>
                    <a:pt x="2845" y="3915"/>
                  </a:lnTo>
                  <a:lnTo>
                    <a:pt x="2849" y="3963"/>
                  </a:lnTo>
                  <a:lnTo>
                    <a:pt x="2853" y="4010"/>
                  </a:lnTo>
                  <a:lnTo>
                    <a:pt x="2855" y="4055"/>
                  </a:lnTo>
                  <a:lnTo>
                    <a:pt x="2856" y="4097"/>
                  </a:lnTo>
                  <a:lnTo>
                    <a:pt x="2856" y="4110"/>
                  </a:lnTo>
                  <a:lnTo>
                    <a:pt x="2855" y="4118"/>
                  </a:lnTo>
                  <a:lnTo>
                    <a:pt x="2854" y="4126"/>
                  </a:lnTo>
                  <a:lnTo>
                    <a:pt x="2851" y="4130"/>
                  </a:lnTo>
                  <a:lnTo>
                    <a:pt x="2849" y="4136"/>
                  </a:lnTo>
                  <a:lnTo>
                    <a:pt x="2841" y="4145"/>
                  </a:lnTo>
                  <a:lnTo>
                    <a:pt x="2831" y="4158"/>
                  </a:lnTo>
                  <a:lnTo>
                    <a:pt x="2833" y="4200"/>
                  </a:lnTo>
                  <a:lnTo>
                    <a:pt x="2838" y="4242"/>
                  </a:lnTo>
                  <a:lnTo>
                    <a:pt x="2843" y="4285"/>
                  </a:lnTo>
                  <a:lnTo>
                    <a:pt x="2850" y="4328"/>
                  </a:lnTo>
                  <a:lnTo>
                    <a:pt x="2857" y="4374"/>
                  </a:lnTo>
                  <a:lnTo>
                    <a:pt x="2863" y="4421"/>
                  </a:lnTo>
                  <a:lnTo>
                    <a:pt x="2865" y="4446"/>
                  </a:lnTo>
                  <a:lnTo>
                    <a:pt x="2866" y="4471"/>
                  </a:lnTo>
                  <a:lnTo>
                    <a:pt x="2867" y="4497"/>
                  </a:lnTo>
                  <a:lnTo>
                    <a:pt x="2867" y="4523"/>
                  </a:lnTo>
                  <a:lnTo>
                    <a:pt x="2867" y="4571"/>
                  </a:lnTo>
                  <a:lnTo>
                    <a:pt x="2867" y="4621"/>
                  </a:lnTo>
                  <a:lnTo>
                    <a:pt x="2866" y="4671"/>
                  </a:lnTo>
                  <a:lnTo>
                    <a:pt x="2866" y="4721"/>
                  </a:lnTo>
                  <a:lnTo>
                    <a:pt x="2867" y="4771"/>
                  </a:lnTo>
                  <a:lnTo>
                    <a:pt x="2869" y="4818"/>
                  </a:lnTo>
                  <a:lnTo>
                    <a:pt x="2872" y="4863"/>
                  </a:lnTo>
                  <a:lnTo>
                    <a:pt x="2878" y="4904"/>
                  </a:lnTo>
                  <a:lnTo>
                    <a:pt x="2881" y="4932"/>
                  </a:lnTo>
                  <a:lnTo>
                    <a:pt x="2882" y="4966"/>
                  </a:lnTo>
                  <a:lnTo>
                    <a:pt x="2883" y="5006"/>
                  </a:lnTo>
                  <a:lnTo>
                    <a:pt x="2885" y="5052"/>
                  </a:lnTo>
                  <a:lnTo>
                    <a:pt x="2883" y="5154"/>
                  </a:lnTo>
                  <a:lnTo>
                    <a:pt x="2880" y="5268"/>
                  </a:lnTo>
                  <a:lnTo>
                    <a:pt x="2877" y="5382"/>
                  </a:lnTo>
                  <a:lnTo>
                    <a:pt x="2872" y="5493"/>
                  </a:lnTo>
                  <a:lnTo>
                    <a:pt x="2869" y="5591"/>
                  </a:lnTo>
                  <a:lnTo>
                    <a:pt x="2867" y="5670"/>
                  </a:lnTo>
                  <a:lnTo>
                    <a:pt x="2867" y="5745"/>
                  </a:lnTo>
                  <a:lnTo>
                    <a:pt x="2866" y="5840"/>
                  </a:lnTo>
                  <a:lnTo>
                    <a:pt x="2865" y="5946"/>
                  </a:lnTo>
                  <a:lnTo>
                    <a:pt x="2862" y="6058"/>
                  </a:lnTo>
                  <a:lnTo>
                    <a:pt x="2858" y="6169"/>
                  </a:lnTo>
                  <a:lnTo>
                    <a:pt x="2853" y="6272"/>
                  </a:lnTo>
                  <a:lnTo>
                    <a:pt x="2849" y="6319"/>
                  </a:lnTo>
                  <a:lnTo>
                    <a:pt x="2846" y="6362"/>
                  </a:lnTo>
                  <a:lnTo>
                    <a:pt x="2841" y="6399"/>
                  </a:lnTo>
                  <a:lnTo>
                    <a:pt x="2837" y="6431"/>
                  </a:lnTo>
                  <a:lnTo>
                    <a:pt x="2831" y="6464"/>
                  </a:lnTo>
                  <a:lnTo>
                    <a:pt x="2826" y="6509"/>
                  </a:lnTo>
                  <a:lnTo>
                    <a:pt x="2823" y="6559"/>
                  </a:lnTo>
                  <a:lnTo>
                    <a:pt x="2818" y="6613"/>
                  </a:lnTo>
                  <a:lnTo>
                    <a:pt x="2815" y="6666"/>
                  </a:lnTo>
                  <a:lnTo>
                    <a:pt x="2811" y="6716"/>
                  </a:lnTo>
                  <a:lnTo>
                    <a:pt x="2809" y="6759"/>
                  </a:lnTo>
                  <a:lnTo>
                    <a:pt x="2807" y="6792"/>
                  </a:lnTo>
                  <a:lnTo>
                    <a:pt x="2805" y="6833"/>
                  </a:lnTo>
                  <a:lnTo>
                    <a:pt x="2802" y="6868"/>
                  </a:lnTo>
                  <a:lnTo>
                    <a:pt x="2802" y="6896"/>
                  </a:lnTo>
                  <a:lnTo>
                    <a:pt x="2801" y="6919"/>
                  </a:lnTo>
                  <a:lnTo>
                    <a:pt x="2801" y="6951"/>
                  </a:lnTo>
                  <a:lnTo>
                    <a:pt x="2799" y="6973"/>
                  </a:lnTo>
                  <a:lnTo>
                    <a:pt x="2797" y="6982"/>
                  </a:lnTo>
                  <a:lnTo>
                    <a:pt x="2793" y="6991"/>
                  </a:lnTo>
                  <a:lnTo>
                    <a:pt x="2787" y="7001"/>
                  </a:lnTo>
                  <a:lnTo>
                    <a:pt x="2779" y="7013"/>
                  </a:lnTo>
                  <a:lnTo>
                    <a:pt x="2757" y="7046"/>
                  </a:lnTo>
                  <a:lnTo>
                    <a:pt x="2721" y="7096"/>
                  </a:lnTo>
                  <a:lnTo>
                    <a:pt x="2753" y="7111"/>
                  </a:lnTo>
                  <a:lnTo>
                    <a:pt x="2774" y="7121"/>
                  </a:lnTo>
                  <a:lnTo>
                    <a:pt x="2781" y="7125"/>
                  </a:lnTo>
                  <a:lnTo>
                    <a:pt x="2786" y="7128"/>
                  </a:lnTo>
                  <a:lnTo>
                    <a:pt x="2791" y="7132"/>
                  </a:lnTo>
                  <a:lnTo>
                    <a:pt x="2795" y="7136"/>
                  </a:lnTo>
                  <a:lnTo>
                    <a:pt x="2801" y="7147"/>
                  </a:lnTo>
                  <a:lnTo>
                    <a:pt x="2809" y="7163"/>
                  </a:lnTo>
                  <a:lnTo>
                    <a:pt x="2819" y="7188"/>
                  </a:lnTo>
                  <a:lnTo>
                    <a:pt x="2838" y="7224"/>
                  </a:lnTo>
                  <a:lnTo>
                    <a:pt x="2848" y="7241"/>
                  </a:lnTo>
                  <a:lnTo>
                    <a:pt x="2861" y="7260"/>
                  </a:lnTo>
                  <a:lnTo>
                    <a:pt x="2874" y="7277"/>
                  </a:lnTo>
                  <a:lnTo>
                    <a:pt x="2891" y="7294"/>
                  </a:lnTo>
                  <a:lnTo>
                    <a:pt x="2909" y="7310"/>
                  </a:lnTo>
                  <a:lnTo>
                    <a:pt x="2926" y="7324"/>
                  </a:lnTo>
                  <a:lnTo>
                    <a:pt x="2944" y="7336"/>
                  </a:lnTo>
                  <a:lnTo>
                    <a:pt x="2961" y="7345"/>
                  </a:lnTo>
                  <a:lnTo>
                    <a:pt x="3006" y="7367"/>
                  </a:lnTo>
                  <a:lnTo>
                    <a:pt x="3046" y="7387"/>
                  </a:lnTo>
                  <a:lnTo>
                    <a:pt x="3084" y="7406"/>
                  </a:lnTo>
                  <a:lnTo>
                    <a:pt x="3124" y="7427"/>
                  </a:lnTo>
                  <a:lnTo>
                    <a:pt x="3145" y="7438"/>
                  </a:lnTo>
                  <a:lnTo>
                    <a:pt x="3167" y="7453"/>
                  </a:lnTo>
                  <a:lnTo>
                    <a:pt x="3189" y="7469"/>
                  </a:lnTo>
                  <a:lnTo>
                    <a:pt x="3208" y="7485"/>
                  </a:lnTo>
                  <a:lnTo>
                    <a:pt x="3241" y="7511"/>
                  </a:lnTo>
                  <a:lnTo>
                    <a:pt x="3258" y="7524"/>
                  </a:lnTo>
                  <a:lnTo>
                    <a:pt x="3257" y="7532"/>
                  </a:lnTo>
                  <a:lnTo>
                    <a:pt x="3255" y="7539"/>
                  </a:lnTo>
                  <a:lnTo>
                    <a:pt x="3253" y="7547"/>
                  </a:lnTo>
                  <a:lnTo>
                    <a:pt x="3248" y="7553"/>
                  </a:lnTo>
                  <a:lnTo>
                    <a:pt x="3244" y="7560"/>
                  </a:lnTo>
                  <a:lnTo>
                    <a:pt x="3239" y="7566"/>
                  </a:lnTo>
                  <a:lnTo>
                    <a:pt x="3233" y="7572"/>
                  </a:lnTo>
                  <a:lnTo>
                    <a:pt x="3226" y="7577"/>
                  </a:lnTo>
                  <a:lnTo>
                    <a:pt x="3212" y="7588"/>
                  </a:lnTo>
                  <a:lnTo>
                    <a:pt x="3196" y="7597"/>
                  </a:lnTo>
                  <a:lnTo>
                    <a:pt x="3177" y="7604"/>
                  </a:lnTo>
                  <a:lnTo>
                    <a:pt x="3158" y="7611"/>
                  </a:lnTo>
                  <a:lnTo>
                    <a:pt x="3136" y="7616"/>
                  </a:lnTo>
                  <a:lnTo>
                    <a:pt x="3116" y="7622"/>
                  </a:lnTo>
                  <a:lnTo>
                    <a:pt x="3094" y="7625"/>
                  </a:lnTo>
                  <a:lnTo>
                    <a:pt x="3071" y="7629"/>
                  </a:lnTo>
                  <a:lnTo>
                    <a:pt x="3049" y="7631"/>
                  </a:lnTo>
                  <a:lnTo>
                    <a:pt x="3029" y="7632"/>
                  </a:lnTo>
                  <a:lnTo>
                    <a:pt x="3008" y="7633"/>
                  </a:lnTo>
                  <a:lnTo>
                    <a:pt x="2990" y="7633"/>
                  </a:lnTo>
                  <a:lnTo>
                    <a:pt x="2949" y="7632"/>
                  </a:lnTo>
                  <a:lnTo>
                    <a:pt x="2907" y="7630"/>
                  </a:lnTo>
                  <a:lnTo>
                    <a:pt x="2865" y="7624"/>
                  </a:lnTo>
                  <a:lnTo>
                    <a:pt x="2825" y="7617"/>
                  </a:lnTo>
                  <a:lnTo>
                    <a:pt x="2806" y="7614"/>
                  </a:lnTo>
                  <a:lnTo>
                    <a:pt x="2786" y="7608"/>
                  </a:lnTo>
                  <a:lnTo>
                    <a:pt x="2768" y="7604"/>
                  </a:lnTo>
                  <a:lnTo>
                    <a:pt x="2751" y="7598"/>
                  </a:lnTo>
                  <a:lnTo>
                    <a:pt x="2734" y="7591"/>
                  </a:lnTo>
                  <a:lnTo>
                    <a:pt x="2718" y="7584"/>
                  </a:lnTo>
                  <a:lnTo>
                    <a:pt x="2703" y="7576"/>
                  </a:lnTo>
                  <a:lnTo>
                    <a:pt x="2690" y="7567"/>
                  </a:lnTo>
                  <a:lnTo>
                    <a:pt x="2665" y="7551"/>
                  </a:lnTo>
                  <a:lnTo>
                    <a:pt x="2644" y="7537"/>
                  </a:lnTo>
                  <a:lnTo>
                    <a:pt x="2626" y="7527"/>
                  </a:lnTo>
                  <a:lnTo>
                    <a:pt x="2611" y="7518"/>
                  </a:lnTo>
                  <a:lnTo>
                    <a:pt x="2598" y="7512"/>
                  </a:lnTo>
                  <a:lnTo>
                    <a:pt x="2586" y="7508"/>
                  </a:lnTo>
                  <a:lnTo>
                    <a:pt x="2575" y="7505"/>
                  </a:lnTo>
                  <a:lnTo>
                    <a:pt x="2563" y="7503"/>
                  </a:lnTo>
                  <a:lnTo>
                    <a:pt x="2539" y="7504"/>
                  </a:lnTo>
                  <a:lnTo>
                    <a:pt x="2507" y="7507"/>
                  </a:lnTo>
                  <a:lnTo>
                    <a:pt x="2488" y="7509"/>
                  </a:lnTo>
                  <a:lnTo>
                    <a:pt x="2464" y="7510"/>
                  </a:lnTo>
                  <a:lnTo>
                    <a:pt x="2436" y="7511"/>
                  </a:lnTo>
                  <a:lnTo>
                    <a:pt x="2404" y="7511"/>
                  </a:lnTo>
                  <a:lnTo>
                    <a:pt x="2369" y="7511"/>
                  </a:lnTo>
                  <a:lnTo>
                    <a:pt x="2338" y="7510"/>
                  </a:lnTo>
                  <a:lnTo>
                    <a:pt x="2311" y="7507"/>
                  </a:lnTo>
                  <a:lnTo>
                    <a:pt x="2285" y="7502"/>
                  </a:lnTo>
                  <a:lnTo>
                    <a:pt x="2274" y="7500"/>
                  </a:lnTo>
                  <a:lnTo>
                    <a:pt x="2263" y="7496"/>
                  </a:lnTo>
                  <a:lnTo>
                    <a:pt x="2251" y="7492"/>
                  </a:lnTo>
                  <a:lnTo>
                    <a:pt x="2241" y="7487"/>
                  </a:lnTo>
                  <a:lnTo>
                    <a:pt x="2219" y="7477"/>
                  </a:lnTo>
                  <a:lnTo>
                    <a:pt x="2197" y="7463"/>
                  </a:lnTo>
                  <a:lnTo>
                    <a:pt x="2197" y="7341"/>
                  </a:lnTo>
                  <a:lnTo>
                    <a:pt x="2171" y="7305"/>
                  </a:lnTo>
                  <a:lnTo>
                    <a:pt x="2188" y="6889"/>
                  </a:lnTo>
                  <a:lnTo>
                    <a:pt x="2185" y="6646"/>
                  </a:lnTo>
                  <a:lnTo>
                    <a:pt x="2149" y="5902"/>
                  </a:lnTo>
                  <a:lnTo>
                    <a:pt x="2136" y="5902"/>
                  </a:lnTo>
                  <a:lnTo>
                    <a:pt x="1932" y="7241"/>
                  </a:lnTo>
                  <a:lnTo>
                    <a:pt x="1941" y="7268"/>
                  </a:lnTo>
                  <a:lnTo>
                    <a:pt x="1961" y="7437"/>
                  </a:lnTo>
                  <a:lnTo>
                    <a:pt x="1953" y="7511"/>
                  </a:lnTo>
                  <a:lnTo>
                    <a:pt x="1957" y="7513"/>
                  </a:lnTo>
                  <a:lnTo>
                    <a:pt x="1964" y="7519"/>
                  </a:lnTo>
                  <a:lnTo>
                    <a:pt x="1973" y="7526"/>
                  </a:lnTo>
                  <a:lnTo>
                    <a:pt x="1984" y="7535"/>
                  </a:lnTo>
                  <a:lnTo>
                    <a:pt x="2008" y="7558"/>
                  </a:lnTo>
                  <a:lnTo>
                    <a:pt x="2034" y="7584"/>
                  </a:lnTo>
                  <a:lnTo>
                    <a:pt x="2083" y="7637"/>
                  </a:lnTo>
                  <a:lnTo>
                    <a:pt x="2112" y="7670"/>
                  </a:lnTo>
                  <a:lnTo>
                    <a:pt x="2131" y="7693"/>
                  </a:lnTo>
                  <a:lnTo>
                    <a:pt x="2149" y="7712"/>
                  </a:lnTo>
                  <a:lnTo>
                    <a:pt x="2159" y="7723"/>
                  </a:lnTo>
                  <a:lnTo>
                    <a:pt x="2168" y="7732"/>
                  </a:lnTo>
                  <a:lnTo>
                    <a:pt x="2177" y="7743"/>
                  </a:lnTo>
                  <a:lnTo>
                    <a:pt x="2185" y="7755"/>
                  </a:lnTo>
                  <a:lnTo>
                    <a:pt x="2194" y="7768"/>
                  </a:lnTo>
                  <a:lnTo>
                    <a:pt x="2201" y="7781"/>
                  </a:lnTo>
                  <a:lnTo>
                    <a:pt x="2205" y="7792"/>
                  </a:lnTo>
                  <a:lnTo>
                    <a:pt x="2209" y="7803"/>
                  </a:lnTo>
                  <a:lnTo>
                    <a:pt x="2213" y="7814"/>
                  </a:lnTo>
                  <a:lnTo>
                    <a:pt x="2218" y="7825"/>
                  </a:lnTo>
                  <a:lnTo>
                    <a:pt x="2225" y="7838"/>
                  </a:lnTo>
                  <a:lnTo>
                    <a:pt x="2234" y="7853"/>
                  </a:lnTo>
                  <a:lnTo>
                    <a:pt x="2225" y="7863"/>
                  </a:lnTo>
                  <a:lnTo>
                    <a:pt x="2215" y="7873"/>
                  </a:lnTo>
                  <a:lnTo>
                    <a:pt x="2202" y="7881"/>
                  </a:lnTo>
                  <a:lnTo>
                    <a:pt x="2188" y="7889"/>
                  </a:lnTo>
                  <a:lnTo>
                    <a:pt x="2173" y="7896"/>
                  </a:lnTo>
                  <a:lnTo>
                    <a:pt x="2156" y="7902"/>
                  </a:lnTo>
                  <a:lnTo>
                    <a:pt x="2139" y="7908"/>
                  </a:lnTo>
                  <a:lnTo>
                    <a:pt x="2121" y="7912"/>
                  </a:lnTo>
                  <a:lnTo>
                    <a:pt x="2101" y="7916"/>
                  </a:lnTo>
                  <a:lnTo>
                    <a:pt x="2082" y="7919"/>
                  </a:lnTo>
                  <a:lnTo>
                    <a:pt x="2062" y="7921"/>
                  </a:lnTo>
                  <a:lnTo>
                    <a:pt x="2043" y="7923"/>
                  </a:lnTo>
                  <a:lnTo>
                    <a:pt x="2003" y="7925"/>
                  </a:lnTo>
                  <a:lnTo>
                    <a:pt x="1965" y="7926"/>
                  </a:lnTo>
                  <a:lnTo>
                    <a:pt x="1941" y="7926"/>
                  </a:lnTo>
                  <a:lnTo>
                    <a:pt x="1909" y="7925"/>
                  </a:lnTo>
                  <a:lnTo>
                    <a:pt x="1878" y="7924"/>
                  </a:lnTo>
                  <a:lnTo>
                    <a:pt x="1848" y="7920"/>
                  </a:lnTo>
                  <a:lnTo>
                    <a:pt x="1817" y="7916"/>
                  </a:lnTo>
                  <a:lnTo>
                    <a:pt x="1786" y="7910"/>
                  </a:lnTo>
                  <a:lnTo>
                    <a:pt x="1757" y="7903"/>
                  </a:lnTo>
                  <a:lnTo>
                    <a:pt x="1729" y="7894"/>
                  </a:lnTo>
                  <a:lnTo>
                    <a:pt x="1701" y="7884"/>
                  </a:lnTo>
                  <a:lnTo>
                    <a:pt x="1676" y="7872"/>
                  </a:lnTo>
                  <a:lnTo>
                    <a:pt x="1652" y="7859"/>
                  </a:lnTo>
                  <a:lnTo>
                    <a:pt x="1642" y="7852"/>
                  </a:lnTo>
                  <a:lnTo>
                    <a:pt x="1630" y="7844"/>
                  </a:lnTo>
                  <a:lnTo>
                    <a:pt x="1621" y="7836"/>
                  </a:lnTo>
                  <a:lnTo>
                    <a:pt x="1612" y="7828"/>
                  </a:lnTo>
                  <a:lnTo>
                    <a:pt x="1603" y="7819"/>
                  </a:lnTo>
                  <a:lnTo>
                    <a:pt x="1595" y="7808"/>
                  </a:lnTo>
                  <a:lnTo>
                    <a:pt x="1588" y="7799"/>
                  </a:lnTo>
                  <a:lnTo>
                    <a:pt x="1581" y="7789"/>
                  </a:lnTo>
                  <a:lnTo>
                    <a:pt x="1575" y="7779"/>
                  </a:lnTo>
                  <a:lnTo>
                    <a:pt x="1570" y="7767"/>
                  </a:lnTo>
                  <a:lnTo>
                    <a:pt x="1566" y="7756"/>
                  </a:lnTo>
                  <a:lnTo>
                    <a:pt x="1563" y="7743"/>
                  </a:lnTo>
                  <a:lnTo>
                    <a:pt x="1526" y="7743"/>
                  </a:lnTo>
                  <a:lnTo>
                    <a:pt x="1517" y="7743"/>
                  </a:lnTo>
                  <a:lnTo>
                    <a:pt x="1508" y="7741"/>
                  </a:lnTo>
                  <a:lnTo>
                    <a:pt x="1500" y="7740"/>
                  </a:lnTo>
                  <a:lnTo>
                    <a:pt x="1491" y="7736"/>
                  </a:lnTo>
                  <a:lnTo>
                    <a:pt x="1475" y="7729"/>
                  </a:lnTo>
                  <a:lnTo>
                    <a:pt x="1459" y="7720"/>
                  </a:lnTo>
                  <a:lnTo>
                    <a:pt x="1430" y="7701"/>
                  </a:lnTo>
                  <a:lnTo>
                    <a:pt x="1404" y="7683"/>
                  </a:lnTo>
                  <a:lnTo>
                    <a:pt x="1404" y="7624"/>
                  </a:lnTo>
                  <a:lnTo>
                    <a:pt x="1402" y="7569"/>
                  </a:lnTo>
                  <a:lnTo>
                    <a:pt x="1398" y="7518"/>
                  </a:lnTo>
                  <a:lnTo>
                    <a:pt x="1394" y="7468"/>
                  </a:lnTo>
                  <a:lnTo>
                    <a:pt x="1388" y="7419"/>
                  </a:lnTo>
                  <a:lnTo>
                    <a:pt x="1381" y="7371"/>
                  </a:lnTo>
                  <a:lnTo>
                    <a:pt x="1372" y="7321"/>
                  </a:lnTo>
                  <a:lnTo>
                    <a:pt x="1362" y="7272"/>
                  </a:lnTo>
                  <a:lnTo>
                    <a:pt x="1351" y="7219"/>
                  </a:lnTo>
                  <a:lnTo>
                    <a:pt x="1343" y="7168"/>
                  </a:lnTo>
                  <a:lnTo>
                    <a:pt x="1338" y="7120"/>
                  </a:lnTo>
                  <a:lnTo>
                    <a:pt x="1334" y="7075"/>
                  </a:lnTo>
                  <a:lnTo>
                    <a:pt x="1332" y="7025"/>
                  </a:lnTo>
                  <a:lnTo>
                    <a:pt x="1331" y="6974"/>
                  </a:lnTo>
                  <a:lnTo>
                    <a:pt x="1331" y="6917"/>
                  </a:lnTo>
                  <a:lnTo>
                    <a:pt x="1331" y="6853"/>
                  </a:lnTo>
                  <a:lnTo>
                    <a:pt x="1331" y="6801"/>
                  </a:lnTo>
                  <a:lnTo>
                    <a:pt x="1331" y="6750"/>
                  </a:lnTo>
                  <a:lnTo>
                    <a:pt x="1331" y="6696"/>
                  </a:lnTo>
                  <a:lnTo>
                    <a:pt x="1331" y="6641"/>
                  </a:lnTo>
                  <a:lnTo>
                    <a:pt x="1331" y="6586"/>
                  </a:lnTo>
                  <a:lnTo>
                    <a:pt x="1330" y="6530"/>
                  </a:lnTo>
                  <a:lnTo>
                    <a:pt x="1330" y="6474"/>
                  </a:lnTo>
                  <a:lnTo>
                    <a:pt x="1330" y="6418"/>
                  </a:lnTo>
                  <a:lnTo>
                    <a:pt x="1328" y="6361"/>
                  </a:lnTo>
                  <a:lnTo>
                    <a:pt x="1327" y="6305"/>
                  </a:lnTo>
                  <a:lnTo>
                    <a:pt x="1326" y="6248"/>
                  </a:lnTo>
                  <a:lnTo>
                    <a:pt x="1325" y="6192"/>
                  </a:lnTo>
                  <a:lnTo>
                    <a:pt x="1324" y="6137"/>
                  </a:lnTo>
                  <a:lnTo>
                    <a:pt x="1323" y="6082"/>
                  </a:lnTo>
                  <a:lnTo>
                    <a:pt x="1322" y="6028"/>
                  </a:lnTo>
                  <a:lnTo>
                    <a:pt x="1319" y="5975"/>
                  </a:lnTo>
                  <a:lnTo>
                    <a:pt x="1317" y="5924"/>
                  </a:lnTo>
                  <a:lnTo>
                    <a:pt x="1314" y="5872"/>
                  </a:lnTo>
                  <a:lnTo>
                    <a:pt x="1311" y="5820"/>
                  </a:lnTo>
                  <a:lnTo>
                    <a:pt x="1310" y="5767"/>
                  </a:lnTo>
                  <a:lnTo>
                    <a:pt x="1309" y="5714"/>
                  </a:lnTo>
                  <a:lnTo>
                    <a:pt x="1311" y="5660"/>
                  </a:lnTo>
                  <a:lnTo>
                    <a:pt x="1312" y="5633"/>
                  </a:lnTo>
                  <a:lnTo>
                    <a:pt x="1315" y="5606"/>
                  </a:lnTo>
                  <a:lnTo>
                    <a:pt x="1317" y="5578"/>
                  </a:lnTo>
                  <a:lnTo>
                    <a:pt x="1322" y="5551"/>
                  </a:lnTo>
                  <a:lnTo>
                    <a:pt x="1327" y="5517"/>
                  </a:lnTo>
                  <a:lnTo>
                    <a:pt x="1335" y="5471"/>
                  </a:lnTo>
                  <a:lnTo>
                    <a:pt x="1344" y="5416"/>
                  </a:lnTo>
                  <a:lnTo>
                    <a:pt x="1355" y="5359"/>
                  </a:lnTo>
                  <a:lnTo>
                    <a:pt x="1363" y="5302"/>
                  </a:lnTo>
                  <a:lnTo>
                    <a:pt x="1370" y="5249"/>
                  </a:lnTo>
                  <a:lnTo>
                    <a:pt x="1372" y="5226"/>
                  </a:lnTo>
                  <a:lnTo>
                    <a:pt x="1373" y="5207"/>
                  </a:lnTo>
                  <a:lnTo>
                    <a:pt x="1374" y="5190"/>
                  </a:lnTo>
                  <a:lnTo>
                    <a:pt x="1373" y="5178"/>
                  </a:lnTo>
                  <a:lnTo>
                    <a:pt x="1365" y="5132"/>
                  </a:lnTo>
                  <a:lnTo>
                    <a:pt x="1358" y="5085"/>
                  </a:lnTo>
                  <a:lnTo>
                    <a:pt x="1351" y="5036"/>
                  </a:lnTo>
                  <a:lnTo>
                    <a:pt x="1346" y="4985"/>
                  </a:lnTo>
                  <a:lnTo>
                    <a:pt x="1340" y="4934"/>
                  </a:lnTo>
                  <a:lnTo>
                    <a:pt x="1334" y="4881"/>
                  </a:lnTo>
                  <a:lnTo>
                    <a:pt x="1330" y="4829"/>
                  </a:lnTo>
                  <a:lnTo>
                    <a:pt x="1325" y="4775"/>
                  </a:lnTo>
                  <a:lnTo>
                    <a:pt x="1320" y="4721"/>
                  </a:lnTo>
                  <a:lnTo>
                    <a:pt x="1317" y="4667"/>
                  </a:lnTo>
                  <a:lnTo>
                    <a:pt x="1314" y="4614"/>
                  </a:lnTo>
                  <a:lnTo>
                    <a:pt x="1311" y="4560"/>
                  </a:lnTo>
                  <a:lnTo>
                    <a:pt x="1309" y="4507"/>
                  </a:lnTo>
                  <a:lnTo>
                    <a:pt x="1308" y="4455"/>
                  </a:lnTo>
                  <a:lnTo>
                    <a:pt x="1307" y="4403"/>
                  </a:lnTo>
                  <a:lnTo>
                    <a:pt x="1307" y="4353"/>
                  </a:lnTo>
                  <a:lnTo>
                    <a:pt x="1280" y="4318"/>
                  </a:lnTo>
                  <a:lnTo>
                    <a:pt x="1258" y="3523"/>
                  </a:lnTo>
                  <a:lnTo>
                    <a:pt x="1245" y="3414"/>
                  </a:lnTo>
                  <a:lnTo>
                    <a:pt x="1244" y="3361"/>
                  </a:lnTo>
                  <a:lnTo>
                    <a:pt x="1239" y="3314"/>
                  </a:lnTo>
                  <a:lnTo>
                    <a:pt x="1232" y="3274"/>
                  </a:lnTo>
                  <a:lnTo>
                    <a:pt x="1223" y="3239"/>
                  </a:lnTo>
                  <a:lnTo>
                    <a:pt x="1211" y="3209"/>
                  </a:lnTo>
                  <a:lnTo>
                    <a:pt x="1197" y="3184"/>
                  </a:lnTo>
                  <a:lnTo>
                    <a:pt x="1181" y="3163"/>
                  </a:lnTo>
                  <a:lnTo>
                    <a:pt x="1164" y="3146"/>
                  </a:lnTo>
                  <a:lnTo>
                    <a:pt x="1144" y="3134"/>
                  </a:lnTo>
                  <a:lnTo>
                    <a:pt x="1124" y="3123"/>
                  </a:lnTo>
                  <a:lnTo>
                    <a:pt x="1102" y="3117"/>
                  </a:lnTo>
                  <a:lnTo>
                    <a:pt x="1079" y="3113"/>
                  </a:lnTo>
                  <a:lnTo>
                    <a:pt x="1056" y="3111"/>
                  </a:lnTo>
                  <a:lnTo>
                    <a:pt x="1032" y="3111"/>
                  </a:lnTo>
                  <a:lnTo>
                    <a:pt x="1007" y="3112"/>
                  </a:lnTo>
                  <a:lnTo>
                    <a:pt x="983" y="3115"/>
                  </a:lnTo>
                  <a:lnTo>
                    <a:pt x="934" y="3122"/>
                  </a:lnTo>
                  <a:lnTo>
                    <a:pt x="885" y="3129"/>
                  </a:lnTo>
                  <a:lnTo>
                    <a:pt x="862" y="3131"/>
                  </a:lnTo>
                  <a:lnTo>
                    <a:pt x="840" y="3133"/>
                  </a:lnTo>
                  <a:lnTo>
                    <a:pt x="818" y="3133"/>
                  </a:lnTo>
                  <a:lnTo>
                    <a:pt x="799" y="3130"/>
                  </a:lnTo>
                  <a:lnTo>
                    <a:pt x="781" y="3127"/>
                  </a:lnTo>
                  <a:lnTo>
                    <a:pt x="765" y="3120"/>
                  </a:lnTo>
                  <a:lnTo>
                    <a:pt x="750" y="3110"/>
                  </a:lnTo>
                  <a:lnTo>
                    <a:pt x="736" y="3096"/>
                  </a:lnTo>
                  <a:lnTo>
                    <a:pt x="726" y="3080"/>
                  </a:lnTo>
                  <a:lnTo>
                    <a:pt x="718" y="3058"/>
                  </a:lnTo>
                  <a:lnTo>
                    <a:pt x="712" y="3033"/>
                  </a:lnTo>
                  <a:lnTo>
                    <a:pt x="710" y="3003"/>
                  </a:lnTo>
                  <a:lnTo>
                    <a:pt x="696" y="2981"/>
                  </a:lnTo>
                  <a:lnTo>
                    <a:pt x="679" y="2949"/>
                  </a:lnTo>
                  <a:lnTo>
                    <a:pt x="660" y="2911"/>
                  </a:lnTo>
                  <a:lnTo>
                    <a:pt x="638" y="2869"/>
                  </a:lnTo>
                  <a:lnTo>
                    <a:pt x="616" y="2826"/>
                  </a:lnTo>
                  <a:lnTo>
                    <a:pt x="596" y="2786"/>
                  </a:lnTo>
                  <a:lnTo>
                    <a:pt x="578" y="2751"/>
                  </a:lnTo>
                  <a:lnTo>
                    <a:pt x="566" y="2724"/>
                  </a:lnTo>
                  <a:lnTo>
                    <a:pt x="562" y="2716"/>
                  </a:lnTo>
                  <a:lnTo>
                    <a:pt x="560" y="2707"/>
                  </a:lnTo>
                  <a:lnTo>
                    <a:pt x="558" y="2698"/>
                  </a:lnTo>
                  <a:lnTo>
                    <a:pt x="556" y="2687"/>
                  </a:lnTo>
                  <a:lnTo>
                    <a:pt x="552" y="2663"/>
                  </a:lnTo>
                  <a:lnTo>
                    <a:pt x="551" y="2635"/>
                  </a:lnTo>
                  <a:close/>
                </a:path>
              </a:pathLst>
            </a:custGeom>
            <a:solidFill>
              <a:srgbClr val="3C3E6C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6" name="Freeform 39"/>
            <p:cNvSpPr/>
            <p:nvPr/>
          </p:nvSpPr>
          <p:spPr bwMode="auto">
            <a:xfrm>
              <a:off x="1942288" y="4267203"/>
              <a:ext cx="174625" cy="6175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4" y="1985"/>
                </a:cxn>
                <a:cxn ang="0">
                  <a:pos x="578" y="2338"/>
                </a:cxn>
                <a:cxn ang="0">
                  <a:pos x="664" y="2029"/>
                </a:cxn>
                <a:cxn ang="0">
                  <a:pos x="100" y="0"/>
                </a:cxn>
                <a:cxn ang="0">
                  <a:pos x="0" y="13"/>
                </a:cxn>
              </a:cxnLst>
              <a:rect l="0" t="0" r="r" b="b"/>
              <a:pathLst>
                <a:path w="664" h="2338">
                  <a:moveTo>
                    <a:pt x="0" y="13"/>
                  </a:moveTo>
                  <a:lnTo>
                    <a:pt x="314" y="1985"/>
                  </a:lnTo>
                  <a:lnTo>
                    <a:pt x="578" y="2338"/>
                  </a:lnTo>
                  <a:lnTo>
                    <a:pt x="664" y="2029"/>
                  </a:lnTo>
                  <a:lnTo>
                    <a:pt x="10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C3E6C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1826624" y="3644955"/>
              <a:ext cx="136128" cy="206645"/>
            </a:xfrm>
            <a:custGeom>
              <a:avLst/>
              <a:gdLst>
                <a:gd name="T0" fmla="*/ 1601 w 2272"/>
                <a:gd name="T1" fmla="*/ 3242 h 3448"/>
                <a:gd name="T2" fmla="*/ 1621 w 2272"/>
                <a:gd name="T3" fmla="*/ 3304 h 3448"/>
                <a:gd name="T4" fmla="*/ 1567 w 2272"/>
                <a:gd name="T5" fmla="*/ 3343 h 3448"/>
                <a:gd name="T6" fmla="*/ 1376 w 2272"/>
                <a:gd name="T7" fmla="*/ 3409 h 3448"/>
                <a:gd name="T8" fmla="*/ 1294 w 2272"/>
                <a:gd name="T9" fmla="*/ 3448 h 3448"/>
                <a:gd name="T10" fmla="*/ 912 w 2272"/>
                <a:gd name="T11" fmla="*/ 3425 h 3448"/>
                <a:gd name="T12" fmla="*/ 872 w 2272"/>
                <a:gd name="T13" fmla="*/ 3343 h 3448"/>
                <a:gd name="T14" fmla="*/ 658 w 2272"/>
                <a:gd name="T15" fmla="*/ 3320 h 3448"/>
                <a:gd name="T16" fmla="*/ 658 w 2272"/>
                <a:gd name="T17" fmla="*/ 3253 h 3448"/>
                <a:gd name="T18" fmla="*/ 704 w 2272"/>
                <a:gd name="T19" fmla="*/ 3027 h 3448"/>
                <a:gd name="T20" fmla="*/ 1614 w 2272"/>
                <a:gd name="T21" fmla="*/ 3050 h 3448"/>
                <a:gd name="T22" fmla="*/ 1614 w 2272"/>
                <a:gd name="T23" fmla="*/ 3117 h 3448"/>
                <a:gd name="T24" fmla="*/ 704 w 2272"/>
                <a:gd name="T25" fmla="*/ 3140 h 3448"/>
                <a:gd name="T26" fmla="*/ 651 w 2272"/>
                <a:gd name="T27" fmla="*/ 3101 h 3448"/>
                <a:gd name="T28" fmla="*/ 671 w 2272"/>
                <a:gd name="T29" fmla="*/ 3037 h 3448"/>
                <a:gd name="T30" fmla="*/ 1567 w 2272"/>
                <a:gd name="T31" fmla="*/ 2823 h 3448"/>
                <a:gd name="T32" fmla="*/ 1621 w 2272"/>
                <a:gd name="T33" fmla="*/ 2861 h 3448"/>
                <a:gd name="T34" fmla="*/ 1601 w 2272"/>
                <a:gd name="T35" fmla="*/ 2925 h 3448"/>
                <a:gd name="T36" fmla="*/ 686 w 2272"/>
                <a:gd name="T37" fmla="*/ 2933 h 3448"/>
                <a:gd name="T38" fmla="*/ 648 w 2272"/>
                <a:gd name="T39" fmla="*/ 2879 h 3448"/>
                <a:gd name="T40" fmla="*/ 686 w 2272"/>
                <a:gd name="T41" fmla="*/ 2826 h 3448"/>
                <a:gd name="T42" fmla="*/ 1303 w 2272"/>
                <a:gd name="T43" fmla="*/ 13 h 3448"/>
                <a:gd name="T44" fmla="*/ 1614 w 2272"/>
                <a:gd name="T45" fmla="*/ 106 h 3448"/>
                <a:gd name="T46" fmla="*/ 1881 w 2272"/>
                <a:gd name="T47" fmla="*/ 279 h 3448"/>
                <a:gd name="T48" fmla="*/ 2088 w 2272"/>
                <a:gd name="T49" fmla="*/ 518 h 3448"/>
                <a:gd name="T50" fmla="*/ 2223 w 2272"/>
                <a:gd name="T51" fmla="*/ 808 h 3448"/>
                <a:gd name="T52" fmla="*/ 2272 w 2272"/>
                <a:gd name="T53" fmla="*/ 1135 h 3448"/>
                <a:gd name="T54" fmla="*/ 2243 w 2272"/>
                <a:gd name="T55" fmla="*/ 1348 h 3448"/>
                <a:gd name="T56" fmla="*/ 2176 w 2272"/>
                <a:gd name="T57" fmla="*/ 1543 h 3448"/>
                <a:gd name="T58" fmla="*/ 2099 w 2272"/>
                <a:gd name="T59" fmla="*/ 1702 h 3448"/>
                <a:gd name="T60" fmla="*/ 2040 w 2272"/>
                <a:gd name="T61" fmla="*/ 1800 h 3448"/>
                <a:gd name="T62" fmla="*/ 1836 w 2272"/>
                <a:gd name="T63" fmla="*/ 2140 h 3448"/>
                <a:gd name="T64" fmla="*/ 1716 w 2272"/>
                <a:gd name="T65" fmla="*/ 2407 h 3448"/>
                <a:gd name="T66" fmla="*/ 1661 w 2272"/>
                <a:gd name="T67" fmla="*/ 2647 h 3448"/>
                <a:gd name="T68" fmla="*/ 1602 w 2272"/>
                <a:gd name="T69" fmla="*/ 2712 h 3448"/>
                <a:gd name="T70" fmla="*/ 708 w 2272"/>
                <a:gd name="T71" fmla="*/ 2719 h 3448"/>
                <a:gd name="T72" fmla="*/ 637 w 2272"/>
                <a:gd name="T73" fmla="*/ 2668 h 3448"/>
                <a:gd name="T74" fmla="*/ 595 w 2272"/>
                <a:gd name="T75" fmla="*/ 2487 h 3448"/>
                <a:gd name="T76" fmla="*/ 493 w 2272"/>
                <a:gd name="T77" fmla="*/ 2234 h 3448"/>
                <a:gd name="T78" fmla="*/ 351 w 2272"/>
                <a:gd name="T79" fmla="*/ 1991 h 3448"/>
                <a:gd name="T80" fmla="*/ 293 w 2272"/>
                <a:gd name="T81" fmla="*/ 1901 h 3448"/>
                <a:gd name="T82" fmla="*/ 249 w 2272"/>
                <a:gd name="T83" fmla="*/ 1831 h 3448"/>
                <a:gd name="T84" fmla="*/ 233 w 2272"/>
                <a:gd name="T85" fmla="*/ 1802 h 3448"/>
                <a:gd name="T86" fmla="*/ 173 w 2272"/>
                <a:gd name="T87" fmla="*/ 1703 h 3448"/>
                <a:gd name="T88" fmla="*/ 95 w 2272"/>
                <a:gd name="T89" fmla="*/ 1543 h 3448"/>
                <a:gd name="T90" fmla="*/ 28 w 2272"/>
                <a:gd name="T91" fmla="*/ 1348 h 3448"/>
                <a:gd name="T92" fmla="*/ 0 w 2272"/>
                <a:gd name="T93" fmla="*/ 1135 h 3448"/>
                <a:gd name="T94" fmla="*/ 48 w 2272"/>
                <a:gd name="T95" fmla="*/ 808 h 3448"/>
                <a:gd name="T96" fmla="*/ 183 w 2272"/>
                <a:gd name="T97" fmla="*/ 518 h 3448"/>
                <a:gd name="T98" fmla="*/ 391 w 2272"/>
                <a:gd name="T99" fmla="*/ 279 h 3448"/>
                <a:gd name="T100" fmla="*/ 657 w 2272"/>
                <a:gd name="T101" fmla="*/ 106 h 3448"/>
                <a:gd name="T102" fmla="*/ 968 w 2272"/>
                <a:gd name="T103" fmla="*/ 13 h 3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2"/>
                <a:gd name="T157" fmla="*/ 0 h 3448"/>
                <a:gd name="T158" fmla="*/ 2272 w 2272"/>
                <a:gd name="T159" fmla="*/ 3448 h 3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2" h="3448">
                  <a:moveTo>
                    <a:pt x="704" y="3230"/>
                  </a:moveTo>
                  <a:lnTo>
                    <a:pt x="1567" y="3230"/>
                  </a:lnTo>
                  <a:lnTo>
                    <a:pt x="1585" y="3233"/>
                  </a:lnTo>
                  <a:lnTo>
                    <a:pt x="1601" y="3242"/>
                  </a:lnTo>
                  <a:lnTo>
                    <a:pt x="1614" y="3253"/>
                  </a:lnTo>
                  <a:lnTo>
                    <a:pt x="1621" y="3269"/>
                  </a:lnTo>
                  <a:lnTo>
                    <a:pt x="1624" y="3287"/>
                  </a:lnTo>
                  <a:lnTo>
                    <a:pt x="1621" y="3304"/>
                  </a:lnTo>
                  <a:lnTo>
                    <a:pt x="1614" y="3320"/>
                  </a:lnTo>
                  <a:lnTo>
                    <a:pt x="1601" y="3333"/>
                  </a:lnTo>
                  <a:lnTo>
                    <a:pt x="1585" y="3340"/>
                  </a:lnTo>
                  <a:lnTo>
                    <a:pt x="1567" y="3343"/>
                  </a:lnTo>
                  <a:lnTo>
                    <a:pt x="1400" y="3343"/>
                  </a:lnTo>
                  <a:lnTo>
                    <a:pt x="1397" y="3367"/>
                  </a:lnTo>
                  <a:lnTo>
                    <a:pt x="1388" y="3389"/>
                  </a:lnTo>
                  <a:lnTo>
                    <a:pt x="1376" y="3409"/>
                  </a:lnTo>
                  <a:lnTo>
                    <a:pt x="1360" y="3425"/>
                  </a:lnTo>
                  <a:lnTo>
                    <a:pt x="1340" y="3438"/>
                  </a:lnTo>
                  <a:lnTo>
                    <a:pt x="1318" y="3445"/>
                  </a:lnTo>
                  <a:lnTo>
                    <a:pt x="1294" y="3448"/>
                  </a:lnTo>
                  <a:lnTo>
                    <a:pt x="978" y="3448"/>
                  </a:lnTo>
                  <a:lnTo>
                    <a:pt x="953" y="3445"/>
                  </a:lnTo>
                  <a:lnTo>
                    <a:pt x="931" y="3438"/>
                  </a:lnTo>
                  <a:lnTo>
                    <a:pt x="912" y="3425"/>
                  </a:lnTo>
                  <a:lnTo>
                    <a:pt x="896" y="3409"/>
                  </a:lnTo>
                  <a:lnTo>
                    <a:pt x="883" y="3389"/>
                  </a:lnTo>
                  <a:lnTo>
                    <a:pt x="875" y="3367"/>
                  </a:lnTo>
                  <a:lnTo>
                    <a:pt x="872" y="3343"/>
                  </a:lnTo>
                  <a:lnTo>
                    <a:pt x="704" y="3343"/>
                  </a:lnTo>
                  <a:lnTo>
                    <a:pt x="686" y="3340"/>
                  </a:lnTo>
                  <a:lnTo>
                    <a:pt x="671" y="3333"/>
                  </a:lnTo>
                  <a:lnTo>
                    <a:pt x="658" y="3320"/>
                  </a:lnTo>
                  <a:lnTo>
                    <a:pt x="651" y="3304"/>
                  </a:lnTo>
                  <a:lnTo>
                    <a:pt x="648" y="3287"/>
                  </a:lnTo>
                  <a:lnTo>
                    <a:pt x="651" y="3269"/>
                  </a:lnTo>
                  <a:lnTo>
                    <a:pt x="658" y="3253"/>
                  </a:lnTo>
                  <a:lnTo>
                    <a:pt x="671" y="3242"/>
                  </a:lnTo>
                  <a:lnTo>
                    <a:pt x="686" y="3233"/>
                  </a:lnTo>
                  <a:lnTo>
                    <a:pt x="704" y="3230"/>
                  </a:lnTo>
                  <a:close/>
                  <a:moveTo>
                    <a:pt x="704" y="3027"/>
                  </a:moveTo>
                  <a:lnTo>
                    <a:pt x="1567" y="3027"/>
                  </a:lnTo>
                  <a:lnTo>
                    <a:pt x="1585" y="3030"/>
                  </a:lnTo>
                  <a:lnTo>
                    <a:pt x="1601" y="3037"/>
                  </a:lnTo>
                  <a:lnTo>
                    <a:pt x="1614" y="3050"/>
                  </a:lnTo>
                  <a:lnTo>
                    <a:pt x="1621" y="3066"/>
                  </a:lnTo>
                  <a:lnTo>
                    <a:pt x="1624" y="3083"/>
                  </a:lnTo>
                  <a:lnTo>
                    <a:pt x="1621" y="3101"/>
                  </a:lnTo>
                  <a:lnTo>
                    <a:pt x="1614" y="3117"/>
                  </a:lnTo>
                  <a:lnTo>
                    <a:pt x="1601" y="3130"/>
                  </a:lnTo>
                  <a:lnTo>
                    <a:pt x="1585" y="3137"/>
                  </a:lnTo>
                  <a:lnTo>
                    <a:pt x="1567" y="3140"/>
                  </a:lnTo>
                  <a:lnTo>
                    <a:pt x="704" y="3140"/>
                  </a:lnTo>
                  <a:lnTo>
                    <a:pt x="686" y="3137"/>
                  </a:lnTo>
                  <a:lnTo>
                    <a:pt x="671" y="3130"/>
                  </a:lnTo>
                  <a:lnTo>
                    <a:pt x="658" y="3117"/>
                  </a:lnTo>
                  <a:lnTo>
                    <a:pt x="651" y="3101"/>
                  </a:lnTo>
                  <a:lnTo>
                    <a:pt x="648" y="3083"/>
                  </a:lnTo>
                  <a:lnTo>
                    <a:pt x="651" y="3066"/>
                  </a:lnTo>
                  <a:lnTo>
                    <a:pt x="658" y="3050"/>
                  </a:lnTo>
                  <a:lnTo>
                    <a:pt x="671" y="3037"/>
                  </a:lnTo>
                  <a:lnTo>
                    <a:pt x="686" y="3030"/>
                  </a:lnTo>
                  <a:lnTo>
                    <a:pt x="704" y="3027"/>
                  </a:lnTo>
                  <a:close/>
                  <a:moveTo>
                    <a:pt x="704" y="2823"/>
                  </a:moveTo>
                  <a:lnTo>
                    <a:pt x="1567" y="2823"/>
                  </a:lnTo>
                  <a:lnTo>
                    <a:pt x="1585" y="2826"/>
                  </a:lnTo>
                  <a:lnTo>
                    <a:pt x="1601" y="2833"/>
                  </a:lnTo>
                  <a:lnTo>
                    <a:pt x="1614" y="2846"/>
                  </a:lnTo>
                  <a:lnTo>
                    <a:pt x="1621" y="2861"/>
                  </a:lnTo>
                  <a:lnTo>
                    <a:pt x="1624" y="2879"/>
                  </a:lnTo>
                  <a:lnTo>
                    <a:pt x="1621" y="2897"/>
                  </a:lnTo>
                  <a:lnTo>
                    <a:pt x="1614" y="2913"/>
                  </a:lnTo>
                  <a:lnTo>
                    <a:pt x="1601" y="2925"/>
                  </a:lnTo>
                  <a:lnTo>
                    <a:pt x="1585" y="2933"/>
                  </a:lnTo>
                  <a:lnTo>
                    <a:pt x="1567" y="2936"/>
                  </a:lnTo>
                  <a:lnTo>
                    <a:pt x="704" y="2936"/>
                  </a:lnTo>
                  <a:lnTo>
                    <a:pt x="686" y="2933"/>
                  </a:lnTo>
                  <a:lnTo>
                    <a:pt x="671" y="2925"/>
                  </a:lnTo>
                  <a:lnTo>
                    <a:pt x="658" y="2913"/>
                  </a:lnTo>
                  <a:lnTo>
                    <a:pt x="651" y="2897"/>
                  </a:lnTo>
                  <a:lnTo>
                    <a:pt x="648" y="2879"/>
                  </a:lnTo>
                  <a:lnTo>
                    <a:pt x="651" y="2861"/>
                  </a:lnTo>
                  <a:lnTo>
                    <a:pt x="658" y="2846"/>
                  </a:lnTo>
                  <a:lnTo>
                    <a:pt x="671" y="2833"/>
                  </a:lnTo>
                  <a:lnTo>
                    <a:pt x="686" y="2826"/>
                  </a:lnTo>
                  <a:lnTo>
                    <a:pt x="704" y="2823"/>
                  </a:lnTo>
                  <a:close/>
                  <a:moveTo>
                    <a:pt x="1136" y="0"/>
                  </a:moveTo>
                  <a:lnTo>
                    <a:pt x="1221" y="4"/>
                  </a:lnTo>
                  <a:lnTo>
                    <a:pt x="1303" y="13"/>
                  </a:lnTo>
                  <a:lnTo>
                    <a:pt x="1384" y="28"/>
                  </a:lnTo>
                  <a:lnTo>
                    <a:pt x="1463" y="49"/>
                  </a:lnTo>
                  <a:lnTo>
                    <a:pt x="1540" y="75"/>
                  </a:lnTo>
                  <a:lnTo>
                    <a:pt x="1614" y="106"/>
                  </a:lnTo>
                  <a:lnTo>
                    <a:pt x="1685" y="143"/>
                  </a:lnTo>
                  <a:lnTo>
                    <a:pt x="1754" y="184"/>
                  </a:lnTo>
                  <a:lnTo>
                    <a:pt x="1819" y="229"/>
                  </a:lnTo>
                  <a:lnTo>
                    <a:pt x="1881" y="279"/>
                  </a:lnTo>
                  <a:lnTo>
                    <a:pt x="1938" y="334"/>
                  </a:lnTo>
                  <a:lnTo>
                    <a:pt x="1993" y="391"/>
                  </a:lnTo>
                  <a:lnTo>
                    <a:pt x="2042" y="453"/>
                  </a:lnTo>
                  <a:lnTo>
                    <a:pt x="2088" y="518"/>
                  </a:lnTo>
                  <a:lnTo>
                    <a:pt x="2129" y="586"/>
                  </a:lnTo>
                  <a:lnTo>
                    <a:pt x="2166" y="657"/>
                  </a:lnTo>
                  <a:lnTo>
                    <a:pt x="2197" y="732"/>
                  </a:lnTo>
                  <a:lnTo>
                    <a:pt x="2223" y="808"/>
                  </a:lnTo>
                  <a:lnTo>
                    <a:pt x="2244" y="887"/>
                  </a:lnTo>
                  <a:lnTo>
                    <a:pt x="2259" y="967"/>
                  </a:lnTo>
                  <a:lnTo>
                    <a:pt x="2268" y="1050"/>
                  </a:lnTo>
                  <a:lnTo>
                    <a:pt x="2272" y="1135"/>
                  </a:lnTo>
                  <a:lnTo>
                    <a:pt x="2269" y="1188"/>
                  </a:lnTo>
                  <a:lnTo>
                    <a:pt x="2264" y="1242"/>
                  </a:lnTo>
                  <a:lnTo>
                    <a:pt x="2255" y="1295"/>
                  </a:lnTo>
                  <a:lnTo>
                    <a:pt x="2243" y="1348"/>
                  </a:lnTo>
                  <a:lnTo>
                    <a:pt x="2229" y="1399"/>
                  </a:lnTo>
                  <a:lnTo>
                    <a:pt x="2213" y="1449"/>
                  </a:lnTo>
                  <a:lnTo>
                    <a:pt x="2195" y="1497"/>
                  </a:lnTo>
                  <a:lnTo>
                    <a:pt x="2176" y="1543"/>
                  </a:lnTo>
                  <a:lnTo>
                    <a:pt x="2156" y="1587"/>
                  </a:lnTo>
                  <a:lnTo>
                    <a:pt x="2136" y="1628"/>
                  </a:lnTo>
                  <a:lnTo>
                    <a:pt x="2118" y="1667"/>
                  </a:lnTo>
                  <a:lnTo>
                    <a:pt x="2099" y="1702"/>
                  </a:lnTo>
                  <a:lnTo>
                    <a:pt x="2081" y="1732"/>
                  </a:lnTo>
                  <a:lnTo>
                    <a:pt x="2065" y="1759"/>
                  </a:lnTo>
                  <a:lnTo>
                    <a:pt x="2051" y="1782"/>
                  </a:lnTo>
                  <a:lnTo>
                    <a:pt x="2040" y="1800"/>
                  </a:lnTo>
                  <a:lnTo>
                    <a:pt x="1990" y="1881"/>
                  </a:lnTo>
                  <a:lnTo>
                    <a:pt x="1910" y="2011"/>
                  </a:lnTo>
                  <a:lnTo>
                    <a:pt x="1871" y="2075"/>
                  </a:lnTo>
                  <a:lnTo>
                    <a:pt x="1836" y="2140"/>
                  </a:lnTo>
                  <a:lnTo>
                    <a:pt x="1801" y="2205"/>
                  </a:lnTo>
                  <a:lnTo>
                    <a:pt x="1770" y="2271"/>
                  </a:lnTo>
                  <a:lnTo>
                    <a:pt x="1741" y="2339"/>
                  </a:lnTo>
                  <a:lnTo>
                    <a:pt x="1716" y="2407"/>
                  </a:lnTo>
                  <a:lnTo>
                    <a:pt x="1694" y="2477"/>
                  </a:lnTo>
                  <a:lnTo>
                    <a:pt x="1677" y="2550"/>
                  </a:lnTo>
                  <a:lnTo>
                    <a:pt x="1666" y="2625"/>
                  </a:lnTo>
                  <a:lnTo>
                    <a:pt x="1661" y="2647"/>
                  </a:lnTo>
                  <a:lnTo>
                    <a:pt x="1651" y="2668"/>
                  </a:lnTo>
                  <a:lnTo>
                    <a:pt x="1638" y="2685"/>
                  </a:lnTo>
                  <a:lnTo>
                    <a:pt x="1621" y="2700"/>
                  </a:lnTo>
                  <a:lnTo>
                    <a:pt x="1602" y="2712"/>
                  </a:lnTo>
                  <a:lnTo>
                    <a:pt x="1580" y="2719"/>
                  </a:lnTo>
                  <a:lnTo>
                    <a:pt x="1557" y="2721"/>
                  </a:lnTo>
                  <a:lnTo>
                    <a:pt x="731" y="2721"/>
                  </a:lnTo>
                  <a:lnTo>
                    <a:pt x="708" y="2719"/>
                  </a:lnTo>
                  <a:lnTo>
                    <a:pt x="686" y="2712"/>
                  </a:lnTo>
                  <a:lnTo>
                    <a:pt x="667" y="2700"/>
                  </a:lnTo>
                  <a:lnTo>
                    <a:pt x="651" y="2685"/>
                  </a:lnTo>
                  <a:lnTo>
                    <a:pt x="637" y="2668"/>
                  </a:lnTo>
                  <a:lnTo>
                    <a:pt x="628" y="2647"/>
                  </a:lnTo>
                  <a:lnTo>
                    <a:pt x="622" y="2624"/>
                  </a:lnTo>
                  <a:lnTo>
                    <a:pt x="611" y="2554"/>
                  </a:lnTo>
                  <a:lnTo>
                    <a:pt x="595" y="2487"/>
                  </a:lnTo>
                  <a:lnTo>
                    <a:pt x="575" y="2421"/>
                  </a:lnTo>
                  <a:lnTo>
                    <a:pt x="551" y="2357"/>
                  </a:lnTo>
                  <a:lnTo>
                    <a:pt x="524" y="2296"/>
                  </a:lnTo>
                  <a:lnTo>
                    <a:pt x="493" y="2234"/>
                  </a:lnTo>
                  <a:lnTo>
                    <a:pt x="461" y="2172"/>
                  </a:lnTo>
                  <a:lnTo>
                    <a:pt x="425" y="2112"/>
                  </a:lnTo>
                  <a:lnTo>
                    <a:pt x="389" y="2052"/>
                  </a:lnTo>
                  <a:lnTo>
                    <a:pt x="351" y="1991"/>
                  </a:lnTo>
                  <a:lnTo>
                    <a:pt x="312" y="1930"/>
                  </a:lnTo>
                  <a:lnTo>
                    <a:pt x="311" y="1928"/>
                  </a:lnTo>
                  <a:lnTo>
                    <a:pt x="301" y="1912"/>
                  </a:lnTo>
                  <a:lnTo>
                    <a:pt x="293" y="1901"/>
                  </a:lnTo>
                  <a:lnTo>
                    <a:pt x="285" y="1887"/>
                  </a:lnTo>
                  <a:lnTo>
                    <a:pt x="277" y="1872"/>
                  </a:lnTo>
                  <a:lnTo>
                    <a:pt x="258" y="1843"/>
                  </a:lnTo>
                  <a:lnTo>
                    <a:pt x="249" y="1831"/>
                  </a:lnTo>
                  <a:lnTo>
                    <a:pt x="242" y="1819"/>
                  </a:lnTo>
                  <a:lnTo>
                    <a:pt x="237" y="1810"/>
                  </a:lnTo>
                  <a:lnTo>
                    <a:pt x="234" y="1804"/>
                  </a:lnTo>
                  <a:lnTo>
                    <a:pt x="233" y="1802"/>
                  </a:lnTo>
                  <a:lnTo>
                    <a:pt x="221" y="1783"/>
                  </a:lnTo>
                  <a:lnTo>
                    <a:pt x="207" y="1761"/>
                  </a:lnTo>
                  <a:lnTo>
                    <a:pt x="191" y="1733"/>
                  </a:lnTo>
                  <a:lnTo>
                    <a:pt x="173" y="1703"/>
                  </a:lnTo>
                  <a:lnTo>
                    <a:pt x="154" y="1667"/>
                  </a:lnTo>
                  <a:lnTo>
                    <a:pt x="135" y="1629"/>
                  </a:lnTo>
                  <a:lnTo>
                    <a:pt x="115" y="1587"/>
                  </a:lnTo>
                  <a:lnTo>
                    <a:pt x="95" y="1543"/>
                  </a:lnTo>
                  <a:lnTo>
                    <a:pt x="76" y="1497"/>
                  </a:lnTo>
                  <a:lnTo>
                    <a:pt x="60" y="1449"/>
                  </a:lnTo>
                  <a:lnTo>
                    <a:pt x="43" y="1399"/>
                  </a:lnTo>
                  <a:lnTo>
                    <a:pt x="28" y="1348"/>
                  </a:lnTo>
                  <a:lnTo>
                    <a:pt x="17" y="1295"/>
                  </a:lnTo>
                  <a:lnTo>
                    <a:pt x="7" y="1242"/>
                  </a:lnTo>
                  <a:lnTo>
                    <a:pt x="2" y="1188"/>
                  </a:lnTo>
                  <a:lnTo>
                    <a:pt x="0" y="1135"/>
                  </a:lnTo>
                  <a:lnTo>
                    <a:pt x="3" y="1050"/>
                  </a:lnTo>
                  <a:lnTo>
                    <a:pt x="13" y="967"/>
                  </a:lnTo>
                  <a:lnTo>
                    <a:pt x="27" y="887"/>
                  </a:lnTo>
                  <a:lnTo>
                    <a:pt x="48" y="808"/>
                  </a:lnTo>
                  <a:lnTo>
                    <a:pt x="74" y="732"/>
                  </a:lnTo>
                  <a:lnTo>
                    <a:pt x="106" y="657"/>
                  </a:lnTo>
                  <a:lnTo>
                    <a:pt x="142" y="586"/>
                  </a:lnTo>
                  <a:lnTo>
                    <a:pt x="183" y="518"/>
                  </a:lnTo>
                  <a:lnTo>
                    <a:pt x="228" y="453"/>
                  </a:lnTo>
                  <a:lnTo>
                    <a:pt x="279" y="391"/>
                  </a:lnTo>
                  <a:lnTo>
                    <a:pt x="333" y="334"/>
                  </a:lnTo>
                  <a:lnTo>
                    <a:pt x="391" y="279"/>
                  </a:lnTo>
                  <a:lnTo>
                    <a:pt x="453" y="229"/>
                  </a:lnTo>
                  <a:lnTo>
                    <a:pt x="518" y="184"/>
                  </a:lnTo>
                  <a:lnTo>
                    <a:pt x="586" y="143"/>
                  </a:lnTo>
                  <a:lnTo>
                    <a:pt x="657" y="106"/>
                  </a:lnTo>
                  <a:lnTo>
                    <a:pt x="731" y="75"/>
                  </a:lnTo>
                  <a:lnTo>
                    <a:pt x="808" y="49"/>
                  </a:lnTo>
                  <a:lnTo>
                    <a:pt x="887" y="28"/>
                  </a:lnTo>
                  <a:lnTo>
                    <a:pt x="968" y="13"/>
                  </a:lnTo>
                  <a:lnTo>
                    <a:pt x="1051" y="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3C3E6C"/>
            </a:solidFill>
            <a:ln w="9525">
              <a:noFill/>
              <a:round/>
            </a:ln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8664575" y="2262188"/>
            <a:ext cx="1981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87" name="TextBox 13"/>
          <p:cNvSpPr txBox="1">
            <a:spLocks noChangeArrowheads="1"/>
          </p:cNvSpPr>
          <p:nvPr/>
        </p:nvSpPr>
        <p:spPr bwMode="auto">
          <a:xfrm>
            <a:off x="1612900" y="2262188"/>
            <a:ext cx="1968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88" name="TextBox 13"/>
          <p:cNvSpPr txBox="1">
            <a:spLocks noChangeArrowheads="1"/>
          </p:cNvSpPr>
          <p:nvPr/>
        </p:nvSpPr>
        <p:spPr bwMode="auto">
          <a:xfrm>
            <a:off x="1033463" y="2584450"/>
            <a:ext cx="255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89" name="TextBox 13"/>
          <p:cNvSpPr txBox="1">
            <a:spLocks noChangeArrowheads="1"/>
          </p:cNvSpPr>
          <p:nvPr/>
        </p:nvSpPr>
        <p:spPr bwMode="auto">
          <a:xfrm>
            <a:off x="8664575" y="4295775"/>
            <a:ext cx="1979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90" name="TextBox 13"/>
          <p:cNvSpPr txBox="1">
            <a:spLocks noChangeArrowheads="1"/>
          </p:cNvSpPr>
          <p:nvPr/>
        </p:nvSpPr>
        <p:spPr bwMode="auto">
          <a:xfrm>
            <a:off x="1612900" y="4402138"/>
            <a:ext cx="1968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91" name="TextBox 13"/>
          <p:cNvSpPr txBox="1">
            <a:spLocks noChangeArrowheads="1"/>
          </p:cNvSpPr>
          <p:nvPr/>
        </p:nvSpPr>
        <p:spPr bwMode="auto">
          <a:xfrm>
            <a:off x="1185863" y="4729163"/>
            <a:ext cx="240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92" name="TextBox 13"/>
          <p:cNvSpPr txBox="1">
            <a:spLocks noChangeArrowheads="1"/>
          </p:cNvSpPr>
          <p:nvPr/>
        </p:nvSpPr>
        <p:spPr bwMode="auto">
          <a:xfrm>
            <a:off x="8653463" y="2584450"/>
            <a:ext cx="2452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93" name="TextBox 13"/>
          <p:cNvSpPr txBox="1">
            <a:spLocks noChangeArrowheads="1"/>
          </p:cNvSpPr>
          <p:nvPr/>
        </p:nvSpPr>
        <p:spPr bwMode="auto">
          <a:xfrm>
            <a:off x="8653463" y="4591050"/>
            <a:ext cx="2452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490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pitchFamily="2" charset="-122"/>
            </a:endParaRPr>
          </a:p>
        </p:txBody>
      </p:sp>
      <p:sp>
        <p:nvSpPr>
          <p:cNvPr id="9" name="Rectangle 44"/>
          <p:cNvSpPr/>
          <p:nvPr/>
        </p:nvSpPr>
        <p:spPr>
          <a:xfrm rot="3455767">
            <a:off x="8373269" y="2947194"/>
            <a:ext cx="884238" cy="169545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35"/>
          <p:cNvSpPr/>
          <p:nvPr/>
        </p:nvSpPr>
        <p:spPr>
          <a:xfrm rot="18144233" flipH="1">
            <a:off x="4216400" y="2947988"/>
            <a:ext cx="884238" cy="1693862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39"/>
          <p:cNvSpPr/>
          <p:nvPr/>
        </p:nvSpPr>
        <p:spPr>
          <a:xfrm rot="3455767">
            <a:off x="5587206" y="2947194"/>
            <a:ext cx="884238" cy="169545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42"/>
          <p:cNvSpPr/>
          <p:nvPr/>
        </p:nvSpPr>
        <p:spPr>
          <a:xfrm rot="18144233" flipH="1">
            <a:off x="7001669" y="2947194"/>
            <a:ext cx="884238" cy="169545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17"/>
          <p:cNvSpPr/>
          <p:nvPr/>
        </p:nvSpPr>
        <p:spPr>
          <a:xfrm rot="3455767">
            <a:off x="2802731" y="2947194"/>
            <a:ext cx="884238" cy="169545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" name="Straight Connector 21"/>
          <p:cNvCxnSpPr/>
          <p:nvPr/>
        </p:nvCxnSpPr>
        <p:spPr>
          <a:xfrm>
            <a:off x="2543175" y="2941638"/>
            <a:ext cx="0" cy="136842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39"/>
          <p:cNvCxnSpPr/>
          <p:nvPr/>
        </p:nvCxnSpPr>
        <p:spPr>
          <a:xfrm flipV="1">
            <a:off x="3924300" y="3243263"/>
            <a:ext cx="0" cy="136842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8"/>
          <p:cNvCxnSpPr/>
          <p:nvPr/>
        </p:nvCxnSpPr>
        <p:spPr>
          <a:xfrm>
            <a:off x="5341938" y="2941638"/>
            <a:ext cx="0" cy="136842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1"/>
          <p:cNvCxnSpPr/>
          <p:nvPr/>
        </p:nvCxnSpPr>
        <p:spPr>
          <a:xfrm>
            <a:off x="8110538" y="2941638"/>
            <a:ext cx="0" cy="136842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64"/>
          <p:cNvCxnSpPr/>
          <p:nvPr/>
        </p:nvCxnSpPr>
        <p:spPr>
          <a:xfrm flipV="1">
            <a:off x="6735763" y="3243263"/>
            <a:ext cx="0" cy="136842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67"/>
          <p:cNvCxnSpPr/>
          <p:nvPr/>
        </p:nvCxnSpPr>
        <p:spPr>
          <a:xfrm flipV="1">
            <a:off x="9528175" y="3243263"/>
            <a:ext cx="0" cy="136842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46"/>
          <p:cNvSpPr/>
          <p:nvPr/>
        </p:nvSpPr>
        <p:spPr>
          <a:xfrm>
            <a:off x="9080500" y="2900363"/>
            <a:ext cx="884238" cy="884237"/>
          </a:xfrm>
          <a:prstGeom prst="ellipse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b="1" dirty="0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rPr>
              <a:t>6</a:t>
            </a:r>
            <a:endParaRPr lang="en-AU" sz="2800" b="1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16"/>
          <p:cNvSpPr/>
          <p:nvPr/>
        </p:nvSpPr>
        <p:spPr>
          <a:xfrm>
            <a:off x="2109788" y="3784600"/>
            <a:ext cx="884237" cy="885825"/>
          </a:xfrm>
          <a:prstGeom prst="ellipse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b="1" dirty="0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rPr>
              <a:t>1</a:t>
            </a:r>
            <a:endParaRPr lang="en-AU" sz="2800" b="1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122"/>
          <p:cNvSpPr/>
          <p:nvPr/>
        </p:nvSpPr>
        <p:spPr>
          <a:xfrm>
            <a:off x="3509963" y="2900363"/>
            <a:ext cx="884237" cy="884237"/>
          </a:xfrm>
          <a:prstGeom prst="ellipse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b="1" dirty="0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rPr>
              <a:t>2</a:t>
            </a:r>
            <a:endParaRPr lang="en-AU" sz="2800" b="1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36"/>
          <p:cNvSpPr/>
          <p:nvPr/>
        </p:nvSpPr>
        <p:spPr>
          <a:xfrm flipH="1">
            <a:off x="4908550" y="3784600"/>
            <a:ext cx="884238" cy="885825"/>
          </a:xfrm>
          <a:prstGeom prst="ellipse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b="1" dirty="0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rPr>
              <a:t>3</a:t>
            </a:r>
            <a:endParaRPr lang="en-AU" sz="2800" b="1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41"/>
          <p:cNvSpPr/>
          <p:nvPr/>
        </p:nvSpPr>
        <p:spPr>
          <a:xfrm>
            <a:off x="6294438" y="2900363"/>
            <a:ext cx="884237" cy="884237"/>
          </a:xfrm>
          <a:prstGeom prst="ellipse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b="1" dirty="0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rPr>
              <a:t>4</a:t>
            </a:r>
            <a:endParaRPr lang="en-AU" sz="2800" b="1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Oval 43"/>
          <p:cNvSpPr/>
          <p:nvPr/>
        </p:nvSpPr>
        <p:spPr>
          <a:xfrm flipH="1">
            <a:off x="7694613" y="3784600"/>
            <a:ext cx="884237" cy="885825"/>
          </a:xfrm>
          <a:prstGeom prst="ellipse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b="1" dirty="0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rPr>
              <a:t>5</a:t>
            </a:r>
            <a:endParaRPr lang="en-AU" sz="2800" b="1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9715" name="TextBox 13"/>
          <p:cNvSpPr txBox="1">
            <a:spLocks noChangeArrowheads="1"/>
          </p:cNvSpPr>
          <p:nvPr/>
        </p:nvSpPr>
        <p:spPr bwMode="auto">
          <a:xfrm>
            <a:off x="2108200" y="2297113"/>
            <a:ext cx="11287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9716" name="TextBox 13"/>
          <p:cNvSpPr txBox="1">
            <a:spLocks noChangeArrowheads="1"/>
          </p:cNvSpPr>
          <p:nvPr/>
        </p:nvSpPr>
        <p:spPr bwMode="auto">
          <a:xfrm>
            <a:off x="1670050" y="2582863"/>
            <a:ext cx="20367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Click here to add your text 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9717" name="TextBox 13"/>
          <p:cNvSpPr txBox="1">
            <a:spLocks noChangeArrowheads="1"/>
          </p:cNvSpPr>
          <p:nvPr/>
        </p:nvSpPr>
        <p:spPr bwMode="auto">
          <a:xfrm>
            <a:off x="4773613" y="2297113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9718" name="TextBox 13"/>
          <p:cNvSpPr txBox="1">
            <a:spLocks noChangeArrowheads="1"/>
          </p:cNvSpPr>
          <p:nvPr/>
        </p:nvSpPr>
        <p:spPr bwMode="auto">
          <a:xfrm>
            <a:off x="7624763" y="2297113"/>
            <a:ext cx="1150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9719" name="TextBox 13"/>
          <p:cNvSpPr txBox="1">
            <a:spLocks noChangeArrowheads="1"/>
          </p:cNvSpPr>
          <p:nvPr/>
        </p:nvSpPr>
        <p:spPr bwMode="auto">
          <a:xfrm>
            <a:off x="3459163" y="4764088"/>
            <a:ext cx="1087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9720" name="TextBox 13"/>
          <p:cNvSpPr txBox="1">
            <a:spLocks noChangeArrowheads="1"/>
          </p:cNvSpPr>
          <p:nvPr/>
        </p:nvSpPr>
        <p:spPr bwMode="auto">
          <a:xfrm>
            <a:off x="6229350" y="4764088"/>
            <a:ext cx="1152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9721" name="TextBox 13"/>
          <p:cNvSpPr txBox="1">
            <a:spLocks noChangeArrowheads="1"/>
          </p:cNvSpPr>
          <p:nvPr/>
        </p:nvSpPr>
        <p:spPr bwMode="auto">
          <a:xfrm>
            <a:off x="9002713" y="4764088"/>
            <a:ext cx="1052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9722" name="TextBox 13"/>
          <p:cNvSpPr txBox="1">
            <a:spLocks noChangeArrowheads="1"/>
          </p:cNvSpPr>
          <p:nvPr/>
        </p:nvSpPr>
        <p:spPr bwMode="auto">
          <a:xfrm>
            <a:off x="4445000" y="2582863"/>
            <a:ext cx="20462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Click here to add your text 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9723" name="TextBox 13"/>
          <p:cNvSpPr txBox="1">
            <a:spLocks noChangeArrowheads="1"/>
          </p:cNvSpPr>
          <p:nvPr/>
        </p:nvSpPr>
        <p:spPr bwMode="auto">
          <a:xfrm>
            <a:off x="7145338" y="2630488"/>
            <a:ext cx="21764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Click here to add your text 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9724" name="TextBox 13"/>
          <p:cNvSpPr txBox="1">
            <a:spLocks noChangeArrowheads="1"/>
          </p:cNvSpPr>
          <p:nvPr/>
        </p:nvSpPr>
        <p:spPr bwMode="auto">
          <a:xfrm>
            <a:off x="2959100" y="5010150"/>
            <a:ext cx="2174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Click here to add your text 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9725" name="TextBox 13"/>
          <p:cNvSpPr txBox="1">
            <a:spLocks noChangeArrowheads="1"/>
          </p:cNvSpPr>
          <p:nvPr/>
        </p:nvSpPr>
        <p:spPr bwMode="auto">
          <a:xfrm>
            <a:off x="5772150" y="5010150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Click here to add your text 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9726" name="TextBox 13"/>
          <p:cNvSpPr txBox="1">
            <a:spLocks noChangeArrowheads="1"/>
          </p:cNvSpPr>
          <p:nvPr/>
        </p:nvSpPr>
        <p:spPr bwMode="auto">
          <a:xfrm>
            <a:off x="8558213" y="5010150"/>
            <a:ext cx="21066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Click here to add your text 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349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pitchFamily="2" charset="-122"/>
            </a:endParaRPr>
          </a:p>
        </p:txBody>
      </p:sp>
      <p:sp>
        <p:nvSpPr>
          <p:cNvPr id="26" name="Title 20"/>
          <p:cNvSpPr txBox="1"/>
          <p:nvPr/>
        </p:nvSpPr>
        <p:spPr>
          <a:xfrm>
            <a:off x="1536700" y="4554538"/>
            <a:ext cx="868363" cy="508000"/>
          </a:xfrm>
          <a:prstGeom prst="rect">
            <a:avLst/>
          </a:prstGeom>
        </p:spPr>
        <p:txBody>
          <a:bodyPr lIns="45714" tIns="22857" rIns="45714" bIns="22857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rgbClr val="17182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Arial" panose="020B0604020202020204" pitchFamily="34" charset="0"/>
              </a:rPr>
              <a:t>01 </a:t>
            </a:r>
            <a:endParaRPr lang="en-US" sz="3000" b="1" dirty="0">
              <a:solidFill>
                <a:srgbClr val="17182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7" name="Oval 2"/>
          <p:cNvSpPr/>
          <p:nvPr/>
        </p:nvSpPr>
        <p:spPr>
          <a:xfrm>
            <a:off x="2049463" y="2251075"/>
            <a:ext cx="2181225" cy="2181225"/>
          </a:xfrm>
          <a:prstGeom prst="ellipse">
            <a:avLst/>
          </a:prstGeom>
          <a:solidFill>
            <a:srgbClr val="171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/>
          <a:p>
            <a:pPr algn="ctr"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51" name="Oval 3"/>
          <p:cNvSpPr/>
          <p:nvPr/>
        </p:nvSpPr>
        <p:spPr>
          <a:xfrm>
            <a:off x="1704975" y="2130425"/>
            <a:ext cx="906463" cy="906463"/>
          </a:xfrm>
          <a:prstGeom prst="ellipse">
            <a:avLst/>
          </a:prstGeom>
          <a:solidFill>
            <a:srgbClr val="3C3E6C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/>
          <a:p>
            <a:pPr algn="ctr"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ln w="12700" cmpd="sng">
                <a:noFill/>
              </a:ln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52" name="Oval 41"/>
          <p:cNvSpPr/>
          <p:nvPr/>
        </p:nvSpPr>
        <p:spPr>
          <a:xfrm>
            <a:off x="5070475" y="2251075"/>
            <a:ext cx="2179638" cy="2181225"/>
          </a:xfrm>
          <a:prstGeom prst="ellipse">
            <a:avLst/>
          </a:prstGeom>
          <a:solidFill>
            <a:srgbClr val="171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/>
          <a:p>
            <a:pPr algn="ctr"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53" name="Oval 50"/>
          <p:cNvSpPr/>
          <p:nvPr/>
        </p:nvSpPr>
        <p:spPr>
          <a:xfrm>
            <a:off x="4724400" y="2130425"/>
            <a:ext cx="908050" cy="906463"/>
          </a:xfrm>
          <a:prstGeom prst="ellipse">
            <a:avLst/>
          </a:prstGeom>
          <a:solidFill>
            <a:srgbClr val="3C3E6C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/>
          <a:p>
            <a:pPr algn="ctr"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54" name="Oval 52"/>
          <p:cNvSpPr/>
          <p:nvPr/>
        </p:nvSpPr>
        <p:spPr>
          <a:xfrm>
            <a:off x="8043863" y="2251075"/>
            <a:ext cx="2181225" cy="2181225"/>
          </a:xfrm>
          <a:prstGeom prst="ellipse">
            <a:avLst/>
          </a:prstGeom>
          <a:solidFill>
            <a:srgbClr val="171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/>
          <a:p>
            <a:pPr algn="ctr"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55" name="Oval 53"/>
          <p:cNvSpPr/>
          <p:nvPr/>
        </p:nvSpPr>
        <p:spPr>
          <a:xfrm>
            <a:off x="7699375" y="2130425"/>
            <a:ext cx="906463" cy="906463"/>
          </a:xfrm>
          <a:prstGeom prst="ellipse">
            <a:avLst/>
          </a:prstGeom>
          <a:solidFill>
            <a:srgbClr val="3C3E6C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/>
          <a:p>
            <a:pPr algn="ctr"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56" name="Title 20"/>
          <p:cNvSpPr txBox="1"/>
          <p:nvPr/>
        </p:nvSpPr>
        <p:spPr>
          <a:xfrm>
            <a:off x="4610100" y="4546600"/>
            <a:ext cx="866775" cy="508000"/>
          </a:xfrm>
          <a:prstGeom prst="rect">
            <a:avLst/>
          </a:prstGeom>
        </p:spPr>
        <p:txBody>
          <a:bodyPr lIns="45714" tIns="22857" rIns="45714" bIns="22857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rgbClr val="17182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Arial" panose="020B0604020202020204" pitchFamily="34" charset="0"/>
              </a:rPr>
              <a:t>02 </a:t>
            </a:r>
            <a:endParaRPr lang="en-US" sz="3000" b="1" dirty="0">
              <a:solidFill>
                <a:srgbClr val="17182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57" name="Title 20"/>
          <p:cNvSpPr txBox="1"/>
          <p:nvPr/>
        </p:nvSpPr>
        <p:spPr>
          <a:xfrm>
            <a:off x="7681913" y="4554538"/>
            <a:ext cx="866775" cy="508000"/>
          </a:xfrm>
          <a:prstGeom prst="rect">
            <a:avLst/>
          </a:prstGeom>
        </p:spPr>
        <p:txBody>
          <a:bodyPr lIns="45714" tIns="22857" rIns="45714" bIns="22857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rgbClr val="17182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Arial" panose="020B0604020202020204" pitchFamily="34" charset="0"/>
              </a:rPr>
              <a:t>03 </a:t>
            </a:r>
            <a:endParaRPr lang="en-US" sz="3000" b="1" dirty="0">
              <a:solidFill>
                <a:srgbClr val="17182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58" name="Freeform 300"/>
          <p:cNvSpPr>
            <a:spLocks noChangeAspect="1" noChangeArrowheads="1"/>
          </p:cNvSpPr>
          <p:nvPr/>
        </p:nvSpPr>
        <p:spPr bwMode="auto">
          <a:xfrm>
            <a:off x="1931988" y="2333625"/>
            <a:ext cx="438150" cy="441325"/>
          </a:xfrm>
          <a:custGeom>
            <a:avLst/>
            <a:gdLst>
              <a:gd name="T0" fmla="*/ 1011 w 1472"/>
              <a:gd name="T1" fmla="*/ 0 h 1481"/>
              <a:gd name="T2" fmla="*/ 543 w 1472"/>
              <a:gd name="T3" fmla="*/ 468 h 1481"/>
              <a:gd name="T4" fmla="*/ 577 w 1472"/>
              <a:gd name="T5" fmla="*/ 635 h 1481"/>
              <a:gd name="T6" fmla="*/ 0 w 1472"/>
              <a:gd name="T7" fmla="*/ 1204 h 1481"/>
              <a:gd name="T8" fmla="*/ 0 w 1472"/>
              <a:gd name="T9" fmla="*/ 1480 h 1481"/>
              <a:gd name="T10" fmla="*/ 276 w 1472"/>
              <a:gd name="T11" fmla="*/ 1480 h 1481"/>
              <a:gd name="T12" fmla="*/ 276 w 1472"/>
              <a:gd name="T13" fmla="*/ 1313 h 1481"/>
              <a:gd name="T14" fmla="*/ 435 w 1472"/>
              <a:gd name="T15" fmla="*/ 1313 h 1481"/>
              <a:gd name="T16" fmla="*/ 435 w 1472"/>
              <a:gd name="T17" fmla="*/ 1154 h 1481"/>
              <a:gd name="T18" fmla="*/ 602 w 1472"/>
              <a:gd name="T19" fmla="*/ 1154 h 1481"/>
              <a:gd name="T20" fmla="*/ 844 w 1472"/>
              <a:gd name="T21" fmla="*/ 903 h 1481"/>
              <a:gd name="T22" fmla="*/ 1011 w 1472"/>
              <a:gd name="T23" fmla="*/ 928 h 1481"/>
              <a:gd name="T24" fmla="*/ 1471 w 1472"/>
              <a:gd name="T25" fmla="*/ 468 h 1481"/>
              <a:gd name="T26" fmla="*/ 1011 w 1472"/>
              <a:gd name="T27" fmla="*/ 0 h 1481"/>
              <a:gd name="T28" fmla="*/ 1145 w 1472"/>
              <a:gd name="T29" fmla="*/ 493 h 1481"/>
              <a:gd name="T30" fmla="*/ 986 w 1472"/>
              <a:gd name="T31" fmla="*/ 334 h 1481"/>
              <a:gd name="T32" fmla="*/ 1145 w 1472"/>
              <a:gd name="T33" fmla="*/ 167 h 1481"/>
              <a:gd name="T34" fmla="*/ 1312 w 1472"/>
              <a:gd name="T35" fmla="*/ 334 h 1481"/>
              <a:gd name="T36" fmla="*/ 1145 w 1472"/>
              <a:gd name="T37" fmla="*/ 493 h 1481"/>
              <a:gd name="T38" fmla="*/ 1145 w 1472"/>
              <a:gd name="T39" fmla="*/ 493 h 1481"/>
              <a:gd name="T40" fmla="*/ 1145 w 1472"/>
              <a:gd name="T41" fmla="*/ 493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2" h="1481">
                <a:moveTo>
                  <a:pt x="1011" y="0"/>
                </a:moveTo>
                <a:cubicBezTo>
                  <a:pt x="752" y="0"/>
                  <a:pt x="543" y="209"/>
                  <a:pt x="543" y="468"/>
                </a:cubicBezTo>
                <a:cubicBezTo>
                  <a:pt x="543" y="518"/>
                  <a:pt x="560" y="577"/>
                  <a:pt x="577" y="635"/>
                </a:cubicBezTo>
                <a:cubicBezTo>
                  <a:pt x="0" y="1204"/>
                  <a:pt x="0" y="1204"/>
                  <a:pt x="0" y="1204"/>
                </a:cubicBezTo>
                <a:cubicBezTo>
                  <a:pt x="0" y="1480"/>
                  <a:pt x="0" y="1480"/>
                  <a:pt x="0" y="1480"/>
                </a:cubicBezTo>
                <a:cubicBezTo>
                  <a:pt x="276" y="1480"/>
                  <a:pt x="276" y="1480"/>
                  <a:pt x="276" y="1480"/>
                </a:cubicBezTo>
                <a:cubicBezTo>
                  <a:pt x="276" y="1313"/>
                  <a:pt x="276" y="1313"/>
                  <a:pt x="276" y="1313"/>
                </a:cubicBezTo>
                <a:cubicBezTo>
                  <a:pt x="435" y="1313"/>
                  <a:pt x="435" y="1313"/>
                  <a:pt x="435" y="1313"/>
                </a:cubicBezTo>
                <a:cubicBezTo>
                  <a:pt x="435" y="1154"/>
                  <a:pt x="435" y="1154"/>
                  <a:pt x="435" y="1154"/>
                </a:cubicBezTo>
                <a:cubicBezTo>
                  <a:pt x="602" y="1154"/>
                  <a:pt x="602" y="1154"/>
                  <a:pt x="602" y="1154"/>
                </a:cubicBezTo>
                <a:cubicBezTo>
                  <a:pt x="844" y="903"/>
                  <a:pt x="844" y="903"/>
                  <a:pt x="844" y="903"/>
                </a:cubicBezTo>
                <a:cubicBezTo>
                  <a:pt x="895" y="920"/>
                  <a:pt x="953" y="928"/>
                  <a:pt x="1011" y="928"/>
                </a:cubicBezTo>
                <a:cubicBezTo>
                  <a:pt x="1271" y="928"/>
                  <a:pt x="1471" y="727"/>
                  <a:pt x="1471" y="468"/>
                </a:cubicBezTo>
                <a:cubicBezTo>
                  <a:pt x="1471" y="209"/>
                  <a:pt x="1271" y="0"/>
                  <a:pt x="1011" y="0"/>
                </a:cubicBezTo>
                <a:close/>
                <a:moveTo>
                  <a:pt x="1145" y="493"/>
                </a:moveTo>
                <a:cubicBezTo>
                  <a:pt x="1053" y="493"/>
                  <a:pt x="986" y="426"/>
                  <a:pt x="986" y="334"/>
                </a:cubicBezTo>
                <a:cubicBezTo>
                  <a:pt x="986" y="234"/>
                  <a:pt x="1053" y="167"/>
                  <a:pt x="1145" y="167"/>
                </a:cubicBezTo>
                <a:cubicBezTo>
                  <a:pt x="1237" y="167"/>
                  <a:pt x="1312" y="234"/>
                  <a:pt x="1312" y="334"/>
                </a:cubicBezTo>
                <a:cubicBezTo>
                  <a:pt x="1312" y="426"/>
                  <a:pt x="1237" y="493"/>
                  <a:pt x="1145" y="493"/>
                </a:cubicBezTo>
                <a:close/>
                <a:moveTo>
                  <a:pt x="1145" y="493"/>
                </a:moveTo>
                <a:lnTo>
                  <a:pt x="1145" y="4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59" name="Freeform 300"/>
          <p:cNvSpPr>
            <a:spLocks noChangeAspect="1" noChangeArrowheads="1"/>
          </p:cNvSpPr>
          <p:nvPr/>
        </p:nvSpPr>
        <p:spPr bwMode="auto">
          <a:xfrm>
            <a:off x="4943475" y="2333625"/>
            <a:ext cx="438150" cy="441325"/>
          </a:xfrm>
          <a:custGeom>
            <a:avLst/>
            <a:gdLst>
              <a:gd name="T0" fmla="*/ 1011 w 1472"/>
              <a:gd name="T1" fmla="*/ 0 h 1481"/>
              <a:gd name="T2" fmla="*/ 543 w 1472"/>
              <a:gd name="T3" fmla="*/ 468 h 1481"/>
              <a:gd name="T4" fmla="*/ 577 w 1472"/>
              <a:gd name="T5" fmla="*/ 635 h 1481"/>
              <a:gd name="T6" fmla="*/ 0 w 1472"/>
              <a:gd name="T7" fmla="*/ 1204 h 1481"/>
              <a:gd name="T8" fmla="*/ 0 w 1472"/>
              <a:gd name="T9" fmla="*/ 1480 h 1481"/>
              <a:gd name="T10" fmla="*/ 276 w 1472"/>
              <a:gd name="T11" fmla="*/ 1480 h 1481"/>
              <a:gd name="T12" fmla="*/ 276 w 1472"/>
              <a:gd name="T13" fmla="*/ 1313 h 1481"/>
              <a:gd name="T14" fmla="*/ 435 w 1472"/>
              <a:gd name="T15" fmla="*/ 1313 h 1481"/>
              <a:gd name="T16" fmla="*/ 435 w 1472"/>
              <a:gd name="T17" fmla="*/ 1154 h 1481"/>
              <a:gd name="T18" fmla="*/ 602 w 1472"/>
              <a:gd name="T19" fmla="*/ 1154 h 1481"/>
              <a:gd name="T20" fmla="*/ 844 w 1472"/>
              <a:gd name="T21" fmla="*/ 903 h 1481"/>
              <a:gd name="T22" fmla="*/ 1011 w 1472"/>
              <a:gd name="T23" fmla="*/ 928 h 1481"/>
              <a:gd name="T24" fmla="*/ 1471 w 1472"/>
              <a:gd name="T25" fmla="*/ 468 h 1481"/>
              <a:gd name="T26" fmla="*/ 1011 w 1472"/>
              <a:gd name="T27" fmla="*/ 0 h 1481"/>
              <a:gd name="T28" fmla="*/ 1145 w 1472"/>
              <a:gd name="T29" fmla="*/ 493 h 1481"/>
              <a:gd name="T30" fmla="*/ 986 w 1472"/>
              <a:gd name="T31" fmla="*/ 334 h 1481"/>
              <a:gd name="T32" fmla="*/ 1145 w 1472"/>
              <a:gd name="T33" fmla="*/ 167 h 1481"/>
              <a:gd name="T34" fmla="*/ 1312 w 1472"/>
              <a:gd name="T35" fmla="*/ 334 h 1481"/>
              <a:gd name="T36" fmla="*/ 1145 w 1472"/>
              <a:gd name="T37" fmla="*/ 493 h 1481"/>
              <a:gd name="T38" fmla="*/ 1145 w 1472"/>
              <a:gd name="T39" fmla="*/ 493 h 1481"/>
              <a:gd name="T40" fmla="*/ 1145 w 1472"/>
              <a:gd name="T41" fmla="*/ 493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2" h="1481">
                <a:moveTo>
                  <a:pt x="1011" y="0"/>
                </a:moveTo>
                <a:cubicBezTo>
                  <a:pt x="752" y="0"/>
                  <a:pt x="543" y="209"/>
                  <a:pt x="543" y="468"/>
                </a:cubicBezTo>
                <a:cubicBezTo>
                  <a:pt x="543" y="518"/>
                  <a:pt x="560" y="577"/>
                  <a:pt x="577" y="635"/>
                </a:cubicBezTo>
                <a:cubicBezTo>
                  <a:pt x="0" y="1204"/>
                  <a:pt x="0" y="1204"/>
                  <a:pt x="0" y="1204"/>
                </a:cubicBezTo>
                <a:cubicBezTo>
                  <a:pt x="0" y="1480"/>
                  <a:pt x="0" y="1480"/>
                  <a:pt x="0" y="1480"/>
                </a:cubicBezTo>
                <a:cubicBezTo>
                  <a:pt x="276" y="1480"/>
                  <a:pt x="276" y="1480"/>
                  <a:pt x="276" y="1480"/>
                </a:cubicBezTo>
                <a:cubicBezTo>
                  <a:pt x="276" y="1313"/>
                  <a:pt x="276" y="1313"/>
                  <a:pt x="276" y="1313"/>
                </a:cubicBezTo>
                <a:cubicBezTo>
                  <a:pt x="435" y="1313"/>
                  <a:pt x="435" y="1313"/>
                  <a:pt x="435" y="1313"/>
                </a:cubicBezTo>
                <a:cubicBezTo>
                  <a:pt x="435" y="1154"/>
                  <a:pt x="435" y="1154"/>
                  <a:pt x="435" y="1154"/>
                </a:cubicBezTo>
                <a:cubicBezTo>
                  <a:pt x="602" y="1154"/>
                  <a:pt x="602" y="1154"/>
                  <a:pt x="602" y="1154"/>
                </a:cubicBezTo>
                <a:cubicBezTo>
                  <a:pt x="844" y="903"/>
                  <a:pt x="844" y="903"/>
                  <a:pt x="844" y="903"/>
                </a:cubicBezTo>
                <a:cubicBezTo>
                  <a:pt x="895" y="920"/>
                  <a:pt x="953" y="928"/>
                  <a:pt x="1011" y="928"/>
                </a:cubicBezTo>
                <a:cubicBezTo>
                  <a:pt x="1271" y="928"/>
                  <a:pt x="1471" y="727"/>
                  <a:pt x="1471" y="468"/>
                </a:cubicBezTo>
                <a:cubicBezTo>
                  <a:pt x="1471" y="209"/>
                  <a:pt x="1271" y="0"/>
                  <a:pt x="1011" y="0"/>
                </a:cubicBezTo>
                <a:close/>
                <a:moveTo>
                  <a:pt x="1145" y="493"/>
                </a:moveTo>
                <a:cubicBezTo>
                  <a:pt x="1053" y="493"/>
                  <a:pt x="986" y="426"/>
                  <a:pt x="986" y="334"/>
                </a:cubicBezTo>
                <a:cubicBezTo>
                  <a:pt x="986" y="234"/>
                  <a:pt x="1053" y="167"/>
                  <a:pt x="1145" y="167"/>
                </a:cubicBezTo>
                <a:cubicBezTo>
                  <a:pt x="1237" y="167"/>
                  <a:pt x="1312" y="234"/>
                  <a:pt x="1312" y="334"/>
                </a:cubicBezTo>
                <a:cubicBezTo>
                  <a:pt x="1312" y="426"/>
                  <a:pt x="1237" y="493"/>
                  <a:pt x="1145" y="493"/>
                </a:cubicBezTo>
                <a:close/>
                <a:moveTo>
                  <a:pt x="1145" y="493"/>
                </a:moveTo>
                <a:lnTo>
                  <a:pt x="1145" y="4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60" name="Freeform 300"/>
          <p:cNvSpPr>
            <a:spLocks noChangeAspect="1" noChangeArrowheads="1"/>
          </p:cNvSpPr>
          <p:nvPr/>
        </p:nvSpPr>
        <p:spPr bwMode="auto">
          <a:xfrm>
            <a:off x="7918450" y="2320925"/>
            <a:ext cx="438150" cy="441325"/>
          </a:xfrm>
          <a:custGeom>
            <a:avLst/>
            <a:gdLst>
              <a:gd name="T0" fmla="*/ 1011 w 1472"/>
              <a:gd name="T1" fmla="*/ 0 h 1481"/>
              <a:gd name="T2" fmla="*/ 543 w 1472"/>
              <a:gd name="T3" fmla="*/ 468 h 1481"/>
              <a:gd name="T4" fmla="*/ 577 w 1472"/>
              <a:gd name="T5" fmla="*/ 635 h 1481"/>
              <a:gd name="T6" fmla="*/ 0 w 1472"/>
              <a:gd name="T7" fmla="*/ 1204 h 1481"/>
              <a:gd name="T8" fmla="*/ 0 w 1472"/>
              <a:gd name="T9" fmla="*/ 1480 h 1481"/>
              <a:gd name="T10" fmla="*/ 276 w 1472"/>
              <a:gd name="T11" fmla="*/ 1480 h 1481"/>
              <a:gd name="T12" fmla="*/ 276 w 1472"/>
              <a:gd name="T13" fmla="*/ 1313 h 1481"/>
              <a:gd name="T14" fmla="*/ 435 w 1472"/>
              <a:gd name="T15" fmla="*/ 1313 h 1481"/>
              <a:gd name="T16" fmla="*/ 435 w 1472"/>
              <a:gd name="T17" fmla="*/ 1154 h 1481"/>
              <a:gd name="T18" fmla="*/ 602 w 1472"/>
              <a:gd name="T19" fmla="*/ 1154 h 1481"/>
              <a:gd name="T20" fmla="*/ 844 w 1472"/>
              <a:gd name="T21" fmla="*/ 903 h 1481"/>
              <a:gd name="T22" fmla="*/ 1011 w 1472"/>
              <a:gd name="T23" fmla="*/ 928 h 1481"/>
              <a:gd name="T24" fmla="*/ 1471 w 1472"/>
              <a:gd name="T25" fmla="*/ 468 h 1481"/>
              <a:gd name="T26" fmla="*/ 1011 w 1472"/>
              <a:gd name="T27" fmla="*/ 0 h 1481"/>
              <a:gd name="T28" fmla="*/ 1145 w 1472"/>
              <a:gd name="T29" fmla="*/ 493 h 1481"/>
              <a:gd name="T30" fmla="*/ 986 w 1472"/>
              <a:gd name="T31" fmla="*/ 334 h 1481"/>
              <a:gd name="T32" fmla="*/ 1145 w 1472"/>
              <a:gd name="T33" fmla="*/ 167 h 1481"/>
              <a:gd name="T34" fmla="*/ 1312 w 1472"/>
              <a:gd name="T35" fmla="*/ 334 h 1481"/>
              <a:gd name="T36" fmla="*/ 1145 w 1472"/>
              <a:gd name="T37" fmla="*/ 493 h 1481"/>
              <a:gd name="T38" fmla="*/ 1145 w 1472"/>
              <a:gd name="T39" fmla="*/ 493 h 1481"/>
              <a:gd name="T40" fmla="*/ 1145 w 1472"/>
              <a:gd name="T41" fmla="*/ 493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2" h="1481">
                <a:moveTo>
                  <a:pt x="1011" y="0"/>
                </a:moveTo>
                <a:cubicBezTo>
                  <a:pt x="752" y="0"/>
                  <a:pt x="543" y="209"/>
                  <a:pt x="543" y="468"/>
                </a:cubicBezTo>
                <a:cubicBezTo>
                  <a:pt x="543" y="518"/>
                  <a:pt x="560" y="577"/>
                  <a:pt x="577" y="635"/>
                </a:cubicBezTo>
                <a:cubicBezTo>
                  <a:pt x="0" y="1204"/>
                  <a:pt x="0" y="1204"/>
                  <a:pt x="0" y="1204"/>
                </a:cubicBezTo>
                <a:cubicBezTo>
                  <a:pt x="0" y="1480"/>
                  <a:pt x="0" y="1480"/>
                  <a:pt x="0" y="1480"/>
                </a:cubicBezTo>
                <a:cubicBezTo>
                  <a:pt x="276" y="1480"/>
                  <a:pt x="276" y="1480"/>
                  <a:pt x="276" y="1480"/>
                </a:cubicBezTo>
                <a:cubicBezTo>
                  <a:pt x="276" y="1313"/>
                  <a:pt x="276" y="1313"/>
                  <a:pt x="276" y="1313"/>
                </a:cubicBezTo>
                <a:cubicBezTo>
                  <a:pt x="435" y="1313"/>
                  <a:pt x="435" y="1313"/>
                  <a:pt x="435" y="1313"/>
                </a:cubicBezTo>
                <a:cubicBezTo>
                  <a:pt x="435" y="1154"/>
                  <a:pt x="435" y="1154"/>
                  <a:pt x="435" y="1154"/>
                </a:cubicBezTo>
                <a:cubicBezTo>
                  <a:pt x="602" y="1154"/>
                  <a:pt x="602" y="1154"/>
                  <a:pt x="602" y="1154"/>
                </a:cubicBezTo>
                <a:cubicBezTo>
                  <a:pt x="844" y="903"/>
                  <a:pt x="844" y="903"/>
                  <a:pt x="844" y="903"/>
                </a:cubicBezTo>
                <a:cubicBezTo>
                  <a:pt x="895" y="920"/>
                  <a:pt x="953" y="928"/>
                  <a:pt x="1011" y="928"/>
                </a:cubicBezTo>
                <a:cubicBezTo>
                  <a:pt x="1271" y="928"/>
                  <a:pt x="1471" y="727"/>
                  <a:pt x="1471" y="468"/>
                </a:cubicBezTo>
                <a:cubicBezTo>
                  <a:pt x="1471" y="209"/>
                  <a:pt x="1271" y="0"/>
                  <a:pt x="1011" y="0"/>
                </a:cubicBezTo>
                <a:close/>
                <a:moveTo>
                  <a:pt x="1145" y="493"/>
                </a:moveTo>
                <a:cubicBezTo>
                  <a:pt x="1053" y="493"/>
                  <a:pt x="986" y="426"/>
                  <a:pt x="986" y="334"/>
                </a:cubicBezTo>
                <a:cubicBezTo>
                  <a:pt x="986" y="234"/>
                  <a:pt x="1053" y="167"/>
                  <a:pt x="1145" y="167"/>
                </a:cubicBezTo>
                <a:cubicBezTo>
                  <a:pt x="1237" y="167"/>
                  <a:pt x="1312" y="234"/>
                  <a:pt x="1312" y="334"/>
                </a:cubicBezTo>
                <a:cubicBezTo>
                  <a:pt x="1312" y="426"/>
                  <a:pt x="1237" y="493"/>
                  <a:pt x="1145" y="493"/>
                </a:cubicBezTo>
                <a:close/>
                <a:moveTo>
                  <a:pt x="1145" y="493"/>
                </a:moveTo>
                <a:lnTo>
                  <a:pt x="1145" y="4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grpSp>
        <p:nvGrpSpPr>
          <p:cNvPr id="61" name="Group 4688"/>
          <p:cNvGrpSpPr/>
          <p:nvPr/>
        </p:nvGrpSpPr>
        <p:grpSpPr bwMode="auto">
          <a:xfrm>
            <a:off x="2679133" y="2762504"/>
            <a:ext cx="1110605" cy="1055168"/>
            <a:chOff x="1835150" y="2800349"/>
            <a:chExt cx="382588" cy="363538"/>
          </a:xfrm>
          <a:solidFill>
            <a:schemeClr val="bg1"/>
          </a:solidFill>
        </p:grpSpPr>
        <p:sp>
          <p:nvSpPr>
            <p:cNvPr id="62" name="Freeform 291"/>
            <p:cNvSpPr>
              <a:spLocks noChangeArrowheads="1"/>
            </p:cNvSpPr>
            <p:nvPr/>
          </p:nvSpPr>
          <p:spPr bwMode="auto">
            <a:xfrm>
              <a:off x="1868488" y="3140074"/>
              <a:ext cx="271462" cy="23813"/>
            </a:xfrm>
            <a:custGeom>
              <a:avLst/>
              <a:gdLst>
                <a:gd name="T0" fmla="*/ 41 w 753"/>
                <a:gd name="T1" fmla="*/ 42 h 68"/>
                <a:gd name="T2" fmla="*/ 192 w 753"/>
                <a:gd name="T3" fmla="*/ 42 h 68"/>
                <a:gd name="T4" fmla="*/ 217 w 753"/>
                <a:gd name="T5" fmla="*/ 67 h 68"/>
                <a:gd name="T6" fmla="*/ 543 w 753"/>
                <a:gd name="T7" fmla="*/ 67 h 68"/>
                <a:gd name="T8" fmla="*/ 568 w 753"/>
                <a:gd name="T9" fmla="*/ 42 h 68"/>
                <a:gd name="T10" fmla="*/ 710 w 753"/>
                <a:gd name="T11" fmla="*/ 42 h 68"/>
                <a:gd name="T12" fmla="*/ 752 w 753"/>
                <a:gd name="T13" fmla="*/ 0 h 68"/>
                <a:gd name="T14" fmla="*/ 0 w 753"/>
                <a:gd name="T15" fmla="*/ 0 h 68"/>
                <a:gd name="T16" fmla="*/ 41 w 753"/>
                <a:gd name="T17" fmla="*/ 42 h 68"/>
                <a:gd name="T18" fmla="*/ 41 w 753"/>
                <a:gd name="T19" fmla="*/ 42 h 68"/>
                <a:gd name="T20" fmla="*/ 41 w 753"/>
                <a:gd name="T2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3" h="68">
                  <a:moveTo>
                    <a:pt x="41" y="42"/>
                  </a:moveTo>
                  <a:cubicBezTo>
                    <a:pt x="192" y="42"/>
                    <a:pt x="192" y="42"/>
                    <a:pt x="192" y="42"/>
                  </a:cubicBezTo>
                  <a:cubicBezTo>
                    <a:pt x="192" y="50"/>
                    <a:pt x="200" y="67"/>
                    <a:pt x="217" y="67"/>
                  </a:cubicBezTo>
                  <a:cubicBezTo>
                    <a:pt x="543" y="67"/>
                    <a:pt x="543" y="67"/>
                    <a:pt x="543" y="67"/>
                  </a:cubicBezTo>
                  <a:cubicBezTo>
                    <a:pt x="552" y="67"/>
                    <a:pt x="568" y="50"/>
                    <a:pt x="568" y="42"/>
                  </a:cubicBezTo>
                  <a:cubicBezTo>
                    <a:pt x="710" y="42"/>
                    <a:pt x="710" y="42"/>
                    <a:pt x="710" y="42"/>
                  </a:cubicBezTo>
                  <a:cubicBezTo>
                    <a:pt x="735" y="42"/>
                    <a:pt x="752" y="17"/>
                    <a:pt x="7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6" y="42"/>
                    <a:pt x="41" y="42"/>
                  </a:cubicBezTo>
                  <a:close/>
                  <a:moveTo>
                    <a:pt x="41" y="42"/>
                  </a:moveTo>
                  <a:lnTo>
                    <a:pt x="41" y="4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3" name="Freeform 292"/>
            <p:cNvSpPr>
              <a:spLocks noChangeArrowheads="1"/>
            </p:cNvSpPr>
            <p:nvPr/>
          </p:nvSpPr>
          <p:spPr bwMode="auto">
            <a:xfrm>
              <a:off x="1835150" y="2955924"/>
              <a:ext cx="382588" cy="174625"/>
            </a:xfrm>
            <a:custGeom>
              <a:avLst/>
              <a:gdLst>
                <a:gd name="T0" fmla="*/ 1020 w 1062"/>
                <a:gd name="T1" fmla="*/ 100 h 486"/>
                <a:gd name="T2" fmla="*/ 894 w 1062"/>
                <a:gd name="T3" fmla="*/ 75 h 486"/>
                <a:gd name="T4" fmla="*/ 894 w 1062"/>
                <a:gd name="T5" fmla="*/ 0 h 486"/>
                <a:gd name="T6" fmla="*/ 0 w 1062"/>
                <a:gd name="T7" fmla="*/ 0 h 486"/>
                <a:gd name="T8" fmla="*/ 267 w 1062"/>
                <a:gd name="T9" fmla="*/ 485 h 486"/>
                <a:gd name="T10" fmla="*/ 627 w 1062"/>
                <a:gd name="T11" fmla="*/ 485 h 486"/>
                <a:gd name="T12" fmla="*/ 819 w 1062"/>
                <a:gd name="T13" fmla="*/ 351 h 486"/>
                <a:gd name="T14" fmla="*/ 1061 w 1062"/>
                <a:gd name="T15" fmla="*/ 192 h 486"/>
                <a:gd name="T16" fmla="*/ 1020 w 1062"/>
                <a:gd name="T17" fmla="*/ 100 h 486"/>
                <a:gd name="T18" fmla="*/ 861 w 1062"/>
                <a:gd name="T19" fmla="*/ 284 h 486"/>
                <a:gd name="T20" fmla="*/ 894 w 1062"/>
                <a:gd name="T21" fmla="*/ 142 h 486"/>
                <a:gd name="T22" fmla="*/ 978 w 1062"/>
                <a:gd name="T23" fmla="*/ 151 h 486"/>
                <a:gd name="T24" fmla="*/ 995 w 1062"/>
                <a:gd name="T25" fmla="*/ 192 h 486"/>
                <a:gd name="T26" fmla="*/ 861 w 1062"/>
                <a:gd name="T27" fmla="*/ 284 h 486"/>
                <a:gd name="T28" fmla="*/ 861 w 1062"/>
                <a:gd name="T29" fmla="*/ 284 h 486"/>
                <a:gd name="T30" fmla="*/ 861 w 1062"/>
                <a:gd name="T31" fmla="*/ 2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2" h="486">
                  <a:moveTo>
                    <a:pt x="1020" y="100"/>
                  </a:moveTo>
                  <a:cubicBezTo>
                    <a:pt x="986" y="67"/>
                    <a:pt x="928" y="67"/>
                    <a:pt x="894" y="75"/>
                  </a:cubicBezTo>
                  <a:cubicBezTo>
                    <a:pt x="894" y="50"/>
                    <a:pt x="894" y="25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3"/>
                    <a:pt x="42" y="418"/>
                    <a:pt x="267" y="485"/>
                  </a:cubicBezTo>
                  <a:cubicBezTo>
                    <a:pt x="627" y="485"/>
                    <a:pt x="627" y="485"/>
                    <a:pt x="627" y="485"/>
                  </a:cubicBezTo>
                  <a:cubicBezTo>
                    <a:pt x="719" y="452"/>
                    <a:pt x="786" y="410"/>
                    <a:pt x="819" y="351"/>
                  </a:cubicBezTo>
                  <a:cubicBezTo>
                    <a:pt x="911" y="351"/>
                    <a:pt x="1053" y="318"/>
                    <a:pt x="1061" y="192"/>
                  </a:cubicBezTo>
                  <a:cubicBezTo>
                    <a:pt x="1061" y="142"/>
                    <a:pt x="1036" y="117"/>
                    <a:pt x="1020" y="100"/>
                  </a:cubicBezTo>
                  <a:close/>
                  <a:moveTo>
                    <a:pt x="861" y="284"/>
                  </a:moveTo>
                  <a:cubicBezTo>
                    <a:pt x="878" y="243"/>
                    <a:pt x="886" y="192"/>
                    <a:pt x="894" y="142"/>
                  </a:cubicBezTo>
                  <a:cubicBezTo>
                    <a:pt x="919" y="134"/>
                    <a:pt x="961" y="134"/>
                    <a:pt x="978" y="151"/>
                  </a:cubicBezTo>
                  <a:cubicBezTo>
                    <a:pt x="978" y="151"/>
                    <a:pt x="995" y="159"/>
                    <a:pt x="995" y="192"/>
                  </a:cubicBezTo>
                  <a:cubicBezTo>
                    <a:pt x="986" y="259"/>
                    <a:pt x="911" y="276"/>
                    <a:pt x="861" y="284"/>
                  </a:cubicBezTo>
                  <a:close/>
                  <a:moveTo>
                    <a:pt x="861" y="284"/>
                  </a:moveTo>
                  <a:lnTo>
                    <a:pt x="861" y="28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4" name="Freeform 293"/>
            <p:cNvSpPr>
              <a:spLocks noChangeArrowheads="1"/>
            </p:cNvSpPr>
            <p:nvPr/>
          </p:nvSpPr>
          <p:spPr bwMode="auto">
            <a:xfrm>
              <a:off x="1916113" y="2800349"/>
              <a:ext cx="112712" cy="144463"/>
            </a:xfrm>
            <a:custGeom>
              <a:avLst/>
              <a:gdLst>
                <a:gd name="T0" fmla="*/ 142 w 311"/>
                <a:gd name="T1" fmla="*/ 401 h 402"/>
                <a:gd name="T2" fmla="*/ 234 w 311"/>
                <a:gd name="T3" fmla="*/ 243 h 402"/>
                <a:gd name="T4" fmla="*/ 268 w 311"/>
                <a:gd name="T5" fmla="*/ 0 h 402"/>
                <a:gd name="T6" fmla="*/ 159 w 311"/>
                <a:gd name="T7" fmla="*/ 276 h 402"/>
                <a:gd name="T8" fmla="*/ 142 w 311"/>
                <a:gd name="T9" fmla="*/ 401 h 402"/>
                <a:gd name="T10" fmla="*/ 142 w 311"/>
                <a:gd name="T11" fmla="*/ 401 h 402"/>
                <a:gd name="T12" fmla="*/ 142 w 311"/>
                <a:gd name="T13" fmla="*/ 40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402">
                  <a:moveTo>
                    <a:pt x="142" y="401"/>
                  </a:moveTo>
                  <a:cubicBezTo>
                    <a:pt x="142" y="401"/>
                    <a:pt x="310" y="385"/>
                    <a:pt x="234" y="243"/>
                  </a:cubicBezTo>
                  <a:cubicBezTo>
                    <a:pt x="168" y="126"/>
                    <a:pt x="184" y="59"/>
                    <a:pt x="268" y="0"/>
                  </a:cubicBezTo>
                  <a:cubicBezTo>
                    <a:pt x="268" y="0"/>
                    <a:pt x="0" y="67"/>
                    <a:pt x="159" y="276"/>
                  </a:cubicBezTo>
                  <a:cubicBezTo>
                    <a:pt x="209" y="360"/>
                    <a:pt x="142" y="401"/>
                    <a:pt x="142" y="401"/>
                  </a:cubicBezTo>
                  <a:close/>
                  <a:moveTo>
                    <a:pt x="142" y="401"/>
                  </a:moveTo>
                  <a:lnTo>
                    <a:pt x="142" y="4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5" name="Freeform 294"/>
            <p:cNvSpPr>
              <a:spLocks noChangeArrowheads="1"/>
            </p:cNvSpPr>
            <p:nvPr/>
          </p:nvSpPr>
          <p:spPr bwMode="auto">
            <a:xfrm>
              <a:off x="2003425" y="2867024"/>
              <a:ext cx="53975" cy="73025"/>
            </a:xfrm>
            <a:custGeom>
              <a:avLst/>
              <a:gdLst>
                <a:gd name="T0" fmla="*/ 17 w 151"/>
                <a:gd name="T1" fmla="*/ 201 h 202"/>
                <a:gd name="T2" fmla="*/ 75 w 151"/>
                <a:gd name="T3" fmla="*/ 67 h 202"/>
                <a:gd name="T4" fmla="*/ 84 w 151"/>
                <a:gd name="T5" fmla="*/ 0 h 202"/>
                <a:gd name="T6" fmla="*/ 33 w 151"/>
                <a:gd name="T7" fmla="*/ 75 h 202"/>
                <a:gd name="T8" fmla="*/ 17 w 151"/>
                <a:gd name="T9" fmla="*/ 201 h 202"/>
                <a:gd name="T10" fmla="*/ 17 w 151"/>
                <a:gd name="T11" fmla="*/ 201 h 202"/>
                <a:gd name="T12" fmla="*/ 17 w 151"/>
                <a:gd name="T13" fmla="*/ 2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02">
                  <a:moveTo>
                    <a:pt x="17" y="201"/>
                  </a:moveTo>
                  <a:cubicBezTo>
                    <a:pt x="17" y="201"/>
                    <a:pt x="150" y="176"/>
                    <a:pt x="75" y="67"/>
                  </a:cubicBezTo>
                  <a:cubicBezTo>
                    <a:pt x="50" y="17"/>
                    <a:pt x="84" y="0"/>
                    <a:pt x="84" y="0"/>
                  </a:cubicBezTo>
                  <a:cubicBezTo>
                    <a:pt x="84" y="0"/>
                    <a:pt x="0" y="0"/>
                    <a:pt x="33" y="75"/>
                  </a:cubicBezTo>
                  <a:cubicBezTo>
                    <a:pt x="67" y="142"/>
                    <a:pt x="58" y="176"/>
                    <a:pt x="17" y="201"/>
                  </a:cubicBezTo>
                  <a:close/>
                  <a:moveTo>
                    <a:pt x="17" y="201"/>
                  </a:moveTo>
                  <a:lnTo>
                    <a:pt x="17" y="2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19"/>
          <p:cNvGrpSpPr/>
          <p:nvPr/>
        </p:nvGrpSpPr>
        <p:grpSpPr bwMode="auto">
          <a:xfrm>
            <a:off x="5602096" y="2862334"/>
            <a:ext cx="1168079" cy="1043443"/>
            <a:chOff x="6373813" y="1776412"/>
            <a:chExt cx="506412" cy="452437"/>
          </a:xfrm>
          <a:solidFill>
            <a:schemeClr val="bg1"/>
          </a:solidFill>
        </p:grpSpPr>
        <p:sp>
          <p:nvSpPr>
            <p:cNvPr id="67" name="Freeform 202"/>
            <p:cNvSpPr>
              <a:spLocks noChangeArrowheads="1"/>
            </p:cNvSpPr>
            <p:nvPr/>
          </p:nvSpPr>
          <p:spPr bwMode="auto">
            <a:xfrm>
              <a:off x="6373813" y="1776412"/>
              <a:ext cx="506412" cy="452437"/>
            </a:xfrm>
            <a:custGeom>
              <a:avLst/>
              <a:gdLst>
                <a:gd name="T0" fmla="*/ 1137 w 1405"/>
                <a:gd name="T1" fmla="*/ 477 h 1256"/>
                <a:gd name="T2" fmla="*/ 719 w 1405"/>
                <a:gd name="T3" fmla="*/ 218 h 1256"/>
                <a:gd name="T4" fmla="*/ 978 w 1405"/>
                <a:gd name="T5" fmla="*/ 0 h 1256"/>
                <a:gd name="T6" fmla="*/ 1404 w 1405"/>
                <a:gd name="T7" fmla="*/ 260 h 1256"/>
                <a:gd name="T8" fmla="*/ 1137 w 1405"/>
                <a:gd name="T9" fmla="*/ 477 h 1256"/>
                <a:gd name="T10" fmla="*/ 978 w 1405"/>
                <a:gd name="T11" fmla="*/ 962 h 1256"/>
                <a:gd name="T12" fmla="*/ 1380 w 1405"/>
                <a:gd name="T13" fmla="*/ 728 h 1256"/>
                <a:gd name="T14" fmla="*/ 1137 w 1405"/>
                <a:gd name="T15" fmla="*/ 519 h 1256"/>
                <a:gd name="T16" fmla="*/ 744 w 1405"/>
                <a:gd name="T17" fmla="*/ 761 h 1256"/>
                <a:gd name="T18" fmla="*/ 978 w 1405"/>
                <a:gd name="T19" fmla="*/ 962 h 1256"/>
                <a:gd name="T20" fmla="*/ 652 w 1405"/>
                <a:gd name="T21" fmla="*/ 761 h 1256"/>
                <a:gd name="T22" fmla="*/ 259 w 1405"/>
                <a:gd name="T23" fmla="*/ 519 h 1256"/>
                <a:gd name="T24" fmla="*/ 17 w 1405"/>
                <a:gd name="T25" fmla="*/ 728 h 1256"/>
                <a:gd name="T26" fmla="*/ 418 w 1405"/>
                <a:gd name="T27" fmla="*/ 962 h 1256"/>
                <a:gd name="T28" fmla="*/ 652 w 1405"/>
                <a:gd name="T29" fmla="*/ 761 h 1256"/>
                <a:gd name="T30" fmla="*/ 284 w 1405"/>
                <a:gd name="T31" fmla="*/ 929 h 1256"/>
                <a:gd name="T32" fmla="*/ 284 w 1405"/>
                <a:gd name="T33" fmla="*/ 1004 h 1256"/>
                <a:gd name="T34" fmla="*/ 686 w 1405"/>
                <a:gd name="T35" fmla="*/ 1255 h 1256"/>
                <a:gd name="T36" fmla="*/ 686 w 1405"/>
                <a:gd name="T37" fmla="*/ 778 h 1256"/>
                <a:gd name="T38" fmla="*/ 418 w 1405"/>
                <a:gd name="T39" fmla="*/ 1004 h 1256"/>
                <a:gd name="T40" fmla="*/ 284 w 1405"/>
                <a:gd name="T41" fmla="*/ 929 h 1256"/>
                <a:gd name="T42" fmla="*/ 1120 w 1405"/>
                <a:gd name="T43" fmla="*/ 929 h 1256"/>
                <a:gd name="T44" fmla="*/ 987 w 1405"/>
                <a:gd name="T45" fmla="*/ 1004 h 1256"/>
                <a:gd name="T46" fmla="*/ 719 w 1405"/>
                <a:gd name="T47" fmla="*/ 778 h 1256"/>
                <a:gd name="T48" fmla="*/ 719 w 1405"/>
                <a:gd name="T49" fmla="*/ 1255 h 1256"/>
                <a:gd name="T50" fmla="*/ 1120 w 1405"/>
                <a:gd name="T51" fmla="*/ 1004 h 1256"/>
                <a:gd name="T52" fmla="*/ 1120 w 1405"/>
                <a:gd name="T53" fmla="*/ 929 h 1256"/>
                <a:gd name="T54" fmla="*/ 686 w 1405"/>
                <a:gd name="T55" fmla="*/ 218 h 1256"/>
                <a:gd name="T56" fmla="*/ 418 w 1405"/>
                <a:gd name="T57" fmla="*/ 0 h 1256"/>
                <a:gd name="T58" fmla="*/ 0 w 1405"/>
                <a:gd name="T59" fmla="*/ 260 h 1256"/>
                <a:gd name="T60" fmla="*/ 259 w 1405"/>
                <a:gd name="T61" fmla="*/ 477 h 1256"/>
                <a:gd name="T62" fmla="*/ 686 w 1405"/>
                <a:gd name="T63" fmla="*/ 218 h 1256"/>
                <a:gd name="T64" fmla="*/ 686 w 1405"/>
                <a:gd name="T65" fmla="*/ 218 h 1256"/>
                <a:gd name="T66" fmla="*/ 686 w 1405"/>
                <a:gd name="T67" fmla="*/ 218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5" h="1256">
                  <a:moveTo>
                    <a:pt x="1137" y="477"/>
                  </a:moveTo>
                  <a:lnTo>
                    <a:pt x="719" y="218"/>
                  </a:lnTo>
                  <a:lnTo>
                    <a:pt x="978" y="0"/>
                  </a:lnTo>
                  <a:lnTo>
                    <a:pt x="1404" y="260"/>
                  </a:lnTo>
                  <a:lnTo>
                    <a:pt x="1137" y="477"/>
                  </a:lnTo>
                  <a:close/>
                  <a:moveTo>
                    <a:pt x="978" y="962"/>
                  </a:moveTo>
                  <a:lnTo>
                    <a:pt x="1380" y="728"/>
                  </a:lnTo>
                  <a:lnTo>
                    <a:pt x="1137" y="519"/>
                  </a:lnTo>
                  <a:lnTo>
                    <a:pt x="744" y="761"/>
                  </a:lnTo>
                  <a:lnTo>
                    <a:pt x="978" y="962"/>
                  </a:lnTo>
                  <a:close/>
                  <a:moveTo>
                    <a:pt x="652" y="761"/>
                  </a:moveTo>
                  <a:lnTo>
                    <a:pt x="259" y="519"/>
                  </a:lnTo>
                  <a:lnTo>
                    <a:pt x="17" y="728"/>
                  </a:lnTo>
                  <a:lnTo>
                    <a:pt x="418" y="962"/>
                  </a:lnTo>
                  <a:lnTo>
                    <a:pt x="652" y="761"/>
                  </a:lnTo>
                  <a:close/>
                  <a:moveTo>
                    <a:pt x="284" y="929"/>
                  </a:moveTo>
                  <a:lnTo>
                    <a:pt x="284" y="1004"/>
                  </a:lnTo>
                  <a:lnTo>
                    <a:pt x="686" y="1255"/>
                  </a:lnTo>
                  <a:lnTo>
                    <a:pt x="686" y="778"/>
                  </a:lnTo>
                  <a:lnTo>
                    <a:pt x="418" y="1004"/>
                  </a:lnTo>
                  <a:lnTo>
                    <a:pt x="284" y="929"/>
                  </a:lnTo>
                  <a:close/>
                  <a:moveTo>
                    <a:pt x="1120" y="929"/>
                  </a:moveTo>
                  <a:lnTo>
                    <a:pt x="987" y="1004"/>
                  </a:lnTo>
                  <a:lnTo>
                    <a:pt x="719" y="778"/>
                  </a:lnTo>
                  <a:lnTo>
                    <a:pt x="719" y="1255"/>
                  </a:lnTo>
                  <a:lnTo>
                    <a:pt x="1120" y="1004"/>
                  </a:lnTo>
                  <a:lnTo>
                    <a:pt x="1120" y="929"/>
                  </a:lnTo>
                  <a:close/>
                  <a:moveTo>
                    <a:pt x="686" y="218"/>
                  </a:moveTo>
                  <a:lnTo>
                    <a:pt x="418" y="0"/>
                  </a:lnTo>
                  <a:lnTo>
                    <a:pt x="0" y="260"/>
                  </a:lnTo>
                  <a:lnTo>
                    <a:pt x="259" y="477"/>
                  </a:lnTo>
                  <a:lnTo>
                    <a:pt x="686" y="218"/>
                  </a:lnTo>
                  <a:close/>
                  <a:moveTo>
                    <a:pt x="686" y="218"/>
                  </a:moveTo>
                  <a:lnTo>
                    <a:pt x="686" y="21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8" name="Freeform 203"/>
            <p:cNvSpPr>
              <a:spLocks noChangeArrowheads="1"/>
            </p:cNvSpPr>
            <p:nvPr/>
          </p:nvSpPr>
          <p:spPr bwMode="auto">
            <a:xfrm>
              <a:off x="6632575" y="1776412"/>
              <a:ext cx="247650" cy="171450"/>
            </a:xfrm>
            <a:custGeom>
              <a:avLst/>
              <a:gdLst>
                <a:gd name="T0" fmla="*/ 418 w 686"/>
                <a:gd name="T1" fmla="*/ 477 h 478"/>
                <a:gd name="T2" fmla="*/ 0 w 686"/>
                <a:gd name="T3" fmla="*/ 218 h 478"/>
                <a:gd name="T4" fmla="*/ 259 w 686"/>
                <a:gd name="T5" fmla="*/ 0 h 478"/>
                <a:gd name="T6" fmla="*/ 685 w 686"/>
                <a:gd name="T7" fmla="*/ 260 h 478"/>
                <a:gd name="T8" fmla="*/ 418 w 686"/>
                <a:gd name="T9" fmla="*/ 47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6" h="478">
                  <a:moveTo>
                    <a:pt x="418" y="477"/>
                  </a:moveTo>
                  <a:lnTo>
                    <a:pt x="0" y="218"/>
                  </a:lnTo>
                  <a:lnTo>
                    <a:pt x="259" y="0"/>
                  </a:lnTo>
                  <a:lnTo>
                    <a:pt x="685" y="260"/>
                  </a:lnTo>
                  <a:lnTo>
                    <a:pt x="418" y="47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9" name="Freeform 204"/>
            <p:cNvSpPr>
              <a:spLocks noChangeArrowheads="1"/>
            </p:cNvSpPr>
            <p:nvPr/>
          </p:nvSpPr>
          <p:spPr bwMode="auto">
            <a:xfrm>
              <a:off x="6640513" y="1963737"/>
              <a:ext cx="228600" cy="160337"/>
            </a:xfrm>
            <a:custGeom>
              <a:avLst/>
              <a:gdLst>
                <a:gd name="T0" fmla="*/ 234 w 637"/>
                <a:gd name="T1" fmla="*/ 443 h 444"/>
                <a:gd name="T2" fmla="*/ 636 w 637"/>
                <a:gd name="T3" fmla="*/ 209 h 444"/>
                <a:gd name="T4" fmla="*/ 393 w 637"/>
                <a:gd name="T5" fmla="*/ 0 h 444"/>
                <a:gd name="T6" fmla="*/ 0 w 637"/>
                <a:gd name="T7" fmla="*/ 242 h 444"/>
                <a:gd name="T8" fmla="*/ 234 w 637"/>
                <a:gd name="T9" fmla="*/ 443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444">
                  <a:moveTo>
                    <a:pt x="234" y="443"/>
                  </a:moveTo>
                  <a:lnTo>
                    <a:pt x="636" y="209"/>
                  </a:lnTo>
                  <a:lnTo>
                    <a:pt x="393" y="0"/>
                  </a:lnTo>
                  <a:lnTo>
                    <a:pt x="0" y="242"/>
                  </a:lnTo>
                  <a:lnTo>
                    <a:pt x="234" y="4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70" name="Freeform 205"/>
            <p:cNvSpPr>
              <a:spLocks noChangeArrowheads="1"/>
            </p:cNvSpPr>
            <p:nvPr/>
          </p:nvSpPr>
          <p:spPr bwMode="auto">
            <a:xfrm>
              <a:off x="6380163" y="1963737"/>
              <a:ext cx="228600" cy="160337"/>
            </a:xfrm>
            <a:custGeom>
              <a:avLst/>
              <a:gdLst>
                <a:gd name="T0" fmla="*/ 635 w 636"/>
                <a:gd name="T1" fmla="*/ 242 h 444"/>
                <a:gd name="T2" fmla="*/ 242 w 636"/>
                <a:gd name="T3" fmla="*/ 0 h 444"/>
                <a:gd name="T4" fmla="*/ 0 w 636"/>
                <a:gd name="T5" fmla="*/ 209 h 444"/>
                <a:gd name="T6" fmla="*/ 401 w 636"/>
                <a:gd name="T7" fmla="*/ 443 h 444"/>
                <a:gd name="T8" fmla="*/ 635 w 636"/>
                <a:gd name="T9" fmla="*/ 24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444">
                  <a:moveTo>
                    <a:pt x="635" y="242"/>
                  </a:moveTo>
                  <a:lnTo>
                    <a:pt x="242" y="0"/>
                  </a:lnTo>
                  <a:lnTo>
                    <a:pt x="0" y="209"/>
                  </a:lnTo>
                  <a:lnTo>
                    <a:pt x="401" y="443"/>
                  </a:lnTo>
                  <a:lnTo>
                    <a:pt x="635" y="24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71" name="Freeform 206"/>
            <p:cNvSpPr>
              <a:spLocks noChangeArrowheads="1"/>
            </p:cNvSpPr>
            <p:nvPr/>
          </p:nvSpPr>
          <p:spPr bwMode="auto">
            <a:xfrm>
              <a:off x="6475413" y="2057399"/>
              <a:ext cx="144462" cy="171450"/>
            </a:xfrm>
            <a:custGeom>
              <a:avLst/>
              <a:gdLst>
                <a:gd name="T0" fmla="*/ 0 w 403"/>
                <a:gd name="T1" fmla="*/ 151 h 478"/>
                <a:gd name="T2" fmla="*/ 0 w 403"/>
                <a:gd name="T3" fmla="*/ 226 h 478"/>
                <a:gd name="T4" fmla="*/ 402 w 403"/>
                <a:gd name="T5" fmla="*/ 477 h 478"/>
                <a:gd name="T6" fmla="*/ 402 w 403"/>
                <a:gd name="T7" fmla="*/ 0 h 478"/>
                <a:gd name="T8" fmla="*/ 134 w 403"/>
                <a:gd name="T9" fmla="*/ 226 h 478"/>
                <a:gd name="T10" fmla="*/ 0 w 403"/>
                <a:gd name="T11" fmla="*/ 151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478">
                  <a:moveTo>
                    <a:pt x="0" y="151"/>
                  </a:moveTo>
                  <a:lnTo>
                    <a:pt x="0" y="226"/>
                  </a:lnTo>
                  <a:lnTo>
                    <a:pt x="402" y="477"/>
                  </a:lnTo>
                  <a:lnTo>
                    <a:pt x="402" y="0"/>
                  </a:lnTo>
                  <a:lnTo>
                    <a:pt x="134" y="226"/>
                  </a:lnTo>
                  <a:lnTo>
                    <a:pt x="0" y="15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72" name="Freeform 207"/>
            <p:cNvSpPr>
              <a:spLocks noChangeArrowheads="1"/>
            </p:cNvSpPr>
            <p:nvPr/>
          </p:nvSpPr>
          <p:spPr bwMode="auto">
            <a:xfrm>
              <a:off x="6632575" y="2057399"/>
              <a:ext cx="144463" cy="171450"/>
            </a:xfrm>
            <a:custGeom>
              <a:avLst/>
              <a:gdLst>
                <a:gd name="T0" fmla="*/ 401 w 402"/>
                <a:gd name="T1" fmla="*/ 151 h 478"/>
                <a:gd name="T2" fmla="*/ 268 w 402"/>
                <a:gd name="T3" fmla="*/ 226 h 478"/>
                <a:gd name="T4" fmla="*/ 0 w 402"/>
                <a:gd name="T5" fmla="*/ 0 h 478"/>
                <a:gd name="T6" fmla="*/ 0 w 402"/>
                <a:gd name="T7" fmla="*/ 477 h 478"/>
                <a:gd name="T8" fmla="*/ 401 w 402"/>
                <a:gd name="T9" fmla="*/ 226 h 478"/>
                <a:gd name="T10" fmla="*/ 401 w 402"/>
                <a:gd name="T11" fmla="*/ 151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478">
                  <a:moveTo>
                    <a:pt x="401" y="151"/>
                  </a:moveTo>
                  <a:lnTo>
                    <a:pt x="268" y="226"/>
                  </a:lnTo>
                  <a:lnTo>
                    <a:pt x="0" y="0"/>
                  </a:lnTo>
                  <a:lnTo>
                    <a:pt x="0" y="477"/>
                  </a:lnTo>
                  <a:lnTo>
                    <a:pt x="401" y="226"/>
                  </a:lnTo>
                  <a:lnTo>
                    <a:pt x="401" y="15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73" name="Freeform 208"/>
            <p:cNvSpPr>
              <a:spLocks noChangeArrowheads="1"/>
            </p:cNvSpPr>
            <p:nvPr/>
          </p:nvSpPr>
          <p:spPr bwMode="auto">
            <a:xfrm>
              <a:off x="6373813" y="1776412"/>
              <a:ext cx="247650" cy="171450"/>
            </a:xfrm>
            <a:custGeom>
              <a:avLst/>
              <a:gdLst>
                <a:gd name="T0" fmla="*/ 686 w 687"/>
                <a:gd name="T1" fmla="*/ 218 h 478"/>
                <a:gd name="T2" fmla="*/ 418 w 687"/>
                <a:gd name="T3" fmla="*/ 0 h 478"/>
                <a:gd name="T4" fmla="*/ 0 w 687"/>
                <a:gd name="T5" fmla="*/ 260 h 478"/>
                <a:gd name="T6" fmla="*/ 259 w 687"/>
                <a:gd name="T7" fmla="*/ 477 h 478"/>
                <a:gd name="T8" fmla="*/ 686 w 687"/>
                <a:gd name="T9" fmla="*/ 21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7" h="478">
                  <a:moveTo>
                    <a:pt x="686" y="218"/>
                  </a:moveTo>
                  <a:lnTo>
                    <a:pt x="418" y="0"/>
                  </a:lnTo>
                  <a:lnTo>
                    <a:pt x="0" y="260"/>
                  </a:lnTo>
                  <a:lnTo>
                    <a:pt x="259" y="477"/>
                  </a:lnTo>
                  <a:lnTo>
                    <a:pt x="686" y="21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74" name="Freeform 209"/>
            <p:cNvSpPr>
              <a:spLocks noChangeArrowheads="1"/>
            </p:cNvSpPr>
            <p:nvPr/>
          </p:nvSpPr>
          <p:spPr bwMode="auto">
            <a:xfrm>
              <a:off x="6619875" y="18557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75" name="Freeform 290"/>
          <p:cNvSpPr>
            <a:spLocks noChangeArrowheads="1"/>
          </p:cNvSpPr>
          <p:nvPr/>
        </p:nvSpPr>
        <p:spPr bwMode="auto">
          <a:xfrm>
            <a:off x="8620125" y="2927350"/>
            <a:ext cx="1216025" cy="942975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0737" name="TextBox 13"/>
          <p:cNvSpPr txBox="1">
            <a:spLocks noChangeArrowheads="1"/>
          </p:cNvSpPr>
          <p:nvPr/>
        </p:nvSpPr>
        <p:spPr bwMode="auto">
          <a:xfrm>
            <a:off x="2309813" y="4683125"/>
            <a:ext cx="1495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0738" name="TextBox 13"/>
          <p:cNvSpPr txBox="1">
            <a:spLocks noChangeArrowheads="1"/>
          </p:cNvSpPr>
          <p:nvPr/>
        </p:nvSpPr>
        <p:spPr bwMode="auto">
          <a:xfrm>
            <a:off x="2309813" y="5005388"/>
            <a:ext cx="17097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0739" name="TextBox 13"/>
          <p:cNvSpPr txBox="1">
            <a:spLocks noChangeArrowheads="1"/>
          </p:cNvSpPr>
          <p:nvPr/>
        </p:nvSpPr>
        <p:spPr bwMode="auto">
          <a:xfrm>
            <a:off x="5381625" y="4683125"/>
            <a:ext cx="14970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0740" name="TextBox 13"/>
          <p:cNvSpPr txBox="1">
            <a:spLocks noChangeArrowheads="1"/>
          </p:cNvSpPr>
          <p:nvPr/>
        </p:nvSpPr>
        <p:spPr bwMode="auto">
          <a:xfrm>
            <a:off x="5381625" y="5005388"/>
            <a:ext cx="17097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0741" name="TextBox 13"/>
          <p:cNvSpPr txBox="1">
            <a:spLocks noChangeArrowheads="1"/>
          </p:cNvSpPr>
          <p:nvPr/>
        </p:nvSpPr>
        <p:spPr bwMode="auto">
          <a:xfrm>
            <a:off x="8437563" y="4683125"/>
            <a:ext cx="1495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0742" name="TextBox 13"/>
          <p:cNvSpPr txBox="1">
            <a:spLocks noChangeArrowheads="1"/>
          </p:cNvSpPr>
          <p:nvPr/>
        </p:nvSpPr>
        <p:spPr bwMode="auto">
          <a:xfrm>
            <a:off x="8437563" y="5005388"/>
            <a:ext cx="17097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267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pitchFamily="2" charset="-122"/>
            </a:endParaRPr>
          </a:p>
        </p:txBody>
      </p:sp>
      <p:sp>
        <p:nvSpPr>
          <p:cNvPr id="3" name="Rectangle 40"/>
          <p:cNvSpPr/>
          <p:nvPr/>
        </p:nvSpPr>
        <p:spPr>
          <a:xfrm>
            <a:off x="7813675" y="2428875"/>
            <a:ext cx="969963" cy="142875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lowchart: Delay 77"/>
          <p:cNvSpPr/>
          <p:nvPr/>
        </p:nvSpPr>
        <p:spPr>
          <a:xfrm rot="10800000" flipH="1">
            <a:off x="8321675" y="2416175"/>
            <a:ext cx="984250" cy="1441450"/>
          </a:xfrm>
          <a:prstGeom prst="flowChartDelay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ectangle 35"/>
          <p:cNvSpPr/>
          <p:nvPr/>
        </p:nvSpPr>
        <p:spPr>
          <a:xfrm>
            <a:off x="2378075" y="2428875"/>
            <a:ext cx="915988" cy="142875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lowchart: Delay 1"/>
          <p:cNvSpPr/>
          <p:nvPr/>
        </p:nvSpPr>
        <p:spPr>
          <a:xfrm flipH="1">
            <a:off x="1682750" y="2427288"/>
            <a:ext cx="984250" cy="1430337"/>
          </a:xfrm>
          <a:prstGeom prst="flowChartDelay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2"/>
          <p:cNvSpPr>
            <a:spLocks noEditPoints="1"/>
          </p:cNvSpPr>
          <p:nvPr/>
        </p:nvSpPr>
        <p:spPr bwMode="auto">
          <a:xfrm>
            <a:off x="2759075" y="3940175"/>
            <a:ext cx="546100" cy="542925"/>
          </a:xfrm>
          <a:custGeom>
            <a:avLst/>
            <a:gdLst>
              <a:gd name="T0" fmla="*/ 50 w 101"/>
              <a:gd name="T1" fmla="*/ 0 h 100"/>
              <a:gd name="T2" fmla="*/ 101 w 101"/>
              <a:gd name="T3" fmla="*/ 50 h 100"/>
              <a:gd name="T4" fmla="*/ 50 w 101"/>
              <a:gd name="T5" fmla="*/ 100 h 100"/>
              <a:gd name="T6" fmla="*/ 0 w 101"/>
              <a:gd name="T7" fmla="*/ 50 h 100"/>
              <a:gd name="T8" fmla="*/ 50 w 101"/>
              <a:gd name="T9" fmla="*/ 0 h 100"/>
              <a:gd name="T10" fmla="*/ 50 w 101"/>
              <a:gd name="T11" fmla="*/ 77 h 100"/>
              <a:gd name="T12" fmla="*/ 78 w 101"/>
              <a:gd name="T13" fmla="*/ 50 h 100"/>
              <a:gd name="T14" fmla="*/ 50 w 101"/>
              <a:gd name="T15" fmla="*/ 23 h 100"/>
              <a:gd name="T16" fmla="*/ 23 w 101"/>
              <a:gd name="T17" fmla="*/ 50 h 100"/>
              <a:gd name="T18" fmla="*/ 50 w 101"/>
              <a:gd name="T19" fmla="*/ 7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0">
                <a:moveTo>
                  <a:pt x="50" y="0"/>
                </a:moveTo>
                <a:cubicBezTo>
                  <a:pt x="78" y="0"/>
                  <a:pt x="101" y="23"/>
                  <a:pt x="101" y="50"/>
                </a:cubicBezTo>
                <a:cubicBezTo>
                  <a:pt x="101" y="78"/>
                  <a:pt x="78" y="100"/>
                  <a:pt x="50" y="100"/>
                </a:cubicBezTo>
                <a:cubicBezTo>
                  <a:pt x="23" y="100"/>
                  <a:pt x="0" y="78"/>
                  <a:pt x="0" y="50"/>
                </a:cubicBezTo>
                <a:cubicBezTo>
                  <a:pt x="0" y="23"/>
                  <a:pt x="23" y="0"/>
                  <a:pt x="50" y="0"/>
                </a:cubicBezTo>
                <a:close/>
                <a:moveTo>
                  <a:pt x="50" y="77"/>
                </a:moveTo>
                <a:cubicBezTo>
                  <a:pt x="65" y="77"/>
                  <a:pt x="78" y="65"/>
                  <a:pt x="78" y="50"/>
                </a:cubicBezTo>
                <a:cubicBezTo>
                  <a:pt x="78" y="35"/>
                  <a:pt x="65" y="23"/>
                  <a:pt x="50" y="23"/>
                </a:cubicBezTo>
                <a:cubicBezTo>
                  <a:pt x="35" y="23"/>
                  <a:pt x="23" y="35"/>
                  <a:pt x="23" y="50"/>
                </a:cubicBezTo>
                <a:cubicBezTo>
                  <a:pt x="23" y="65"/>
                  <a:pt x="35" y="77"/>
                  <a:pt x="50" y="77"/>
                </a:cubicBezTo>
                <a:close/>
              </a:path>
            </a:pathLst>
          </a:custGeom>
          <a:solidFill>
            <a:srgbClr val="8893A5"/>
          </a:solidFill>
          <a:ln w="317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14"/>
          <p:cNvSpPr>
            <a:spLocks noEditPoints="1"/>
          </p:cNvSpPr>
          <p:nvPr/>
        </p:nvSpPr>
        <p:spPr bwMode="auto">
          <a:xfrm>
            <a:off x="3332163" y="3940175"/>
            <a:ext cx="538162" cy="542925"/>
          </a:xfrm>
          <a:custGeom>
            <a:avLst/>
            <a:gdLst>
              <a:gd name="T0" fmla="*/ 50 w 100"/>
              <a:gd name="T1" fmla="*/ 0 h 100"/>
              <a:gd name="T2" fmla="*/ 100 w 100"/>
              <a:gd name="T3" fmla="*/ 50 h 100"/>
              <a:gd name="T4" fmla="*/ 50 w 100"/>
              <a:gd name="T5" fmla="*/ 100 h 100"/>
              <a:gd name="T6" fmla="*/ 0 w 100"/>
              <a:gd name="T7" fmla="*/ 50 h 100"/>
              <a:gd name="T8" fmla="*/ 50 w 100"/>
              <a:gd name="T9" fmla="*/ 0 h 100"/>
              <a:gd name="T10" fmla="*/ 50 w 100"/>
              <a:gd name="T11" fmla="*/ 77 h 100"/>
              <a:gd name="T12" fmla="*/ 77 w 100"/>
              <a:gd name="T13" fmla="*/ 50 h 100"/>
              <a:gd name="T14" fmla="*/ 50 w 100"/>
              <a:gd name="T15" fmla="*/ 23 h 100"/>
              <a:gd name="T16" fmla="*/ 23 w 100"/>
              <a:gd name="T17" fmla="*/ 50 h 100"/>
              <a:gd name="T18" fmla="*/ 50 w 100"/>
              <a:gd name="T19" fmla="*/ 7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" h="100">
                <a:moveTo>
                  <a:pt x="50" y="0"/>
                </a:moveTo>
                <a:cubicBezTo>
                  <a:pt x="78" y="0"/>
                  <a:pt x="100" y="23"/>
                  <a:pt x="100" y="50"/>
                </a:cubicBezTo>
                <a:cubicBezTo>
                  <a:pt x="100" y="78"/>
                  <a:pt x="78" y="100"/>
                  <a:pt x="50" y="100"/>
                </a:cubicBezTo>
                <a:cubicBezTo>
                  <a:pt x="22" y="100"/>
                  <a:pt x="0" y="78"/>
                  <a:pt x="0" y="50"/>
                </a:cubicBezTo>
                <a:cubicBezTo>
                  <a:pt x="0" y="23"/>
                  <a:pt x="22" y="0"/>
                  <a:pt x="50" y="0"/>
                </a:cubicBezTo>
                <a:close/>
                <a:moveTo>
                  <a:pt x="50" y="77"/>
                </a:moveTo>
                <a:cubicBezTo>
                  <a:pt x="65" y="77"/>
                  <a:pt x="77" y="65"/>
                  <a:pt x="77" y="50"/>
                </a:cubicBezTo>
                <a:cubicBezTo>
                  <a:pt x="77" y="35"/>
                  <a:pt x="65" y="23"/>
                  <a:pt x="50" y="23"/>
                </a:cubicBezTo>
                <a:cubicBezTo>
                  <a:pt x="35" y="23"/>
                  <a:pt x="23" y="35"/>
                  <a:pt x="23" y="50"/>
                </a:cubicBezTo>
                <a:cubicBezTo>
                  <a:pt x="23" y="65"/>
                  <a:pt x="35" y="77"/>
                  <a:pt x="50" y="77"/>
                </a:cubicBezTo>
                <a:close/>
              </a:path>
            </a:pathLst>
          </a:custGeom>
          <a:solidFill>
            <a:srgbClr val="8893A5"/>
          </a:solidFill>
          <a:ln w="317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6"/>
          <p:cNvSpPr>
            <a:spLocks noEditPoints="1"/>
          </p:cNvSpPr>
          <p:nvPr/>
        </p:nvSpPr>
        <p:spPr bwMode="auto">
          <a:xfrm>
            <a:off x="2170113" y="3940175"/>
            <a:ext cx="544512" cy="542925"/>
          </a:xfrm>
          <a:custGeom>
            <a:avLst/>
            <a:gdLst>
              <a:gd name="T0" fmla="*/ 51 w 101"/>
              <a:gd name="T1" fmla="*/ 0 h 100"/>
              <a:gd name="T2" fmla="*/ 101 w 101"/>
              <a:gd name="T3" fmla="*/ 50 h 100"/>
              <a:gd name="T4" fmla="*/ 51 w 101"/>
              <a:gd name="T5" fmla="*/ 100 h 100"/>
              <a:gd name="T6" fmla="*/ 0 w 101"/>
              <a:gd name="T7" fmla="*/ 50 h 100"/>
              <a:gd name="T8" fmla="*/ 51 w 101"/>
              <a:gd name="T9" fmla="*/ 0 h 100"/>
              <a:gd name="T10" fmla="*/ 51 w 101"/>
              <a:gd name="T11" fmla="*/ 77 h 100"/>
              <a:gd name="T12" fmla="*/ 78 w 101"/>
              <a:gd name="T13" fmla="*/ 50 h 100"/>
              <a:gd name="T14" fmla="*/ 51 w 101"/>
              <a:gd name="T15" fmla="*/ 23 h 100"/>
              <a:gd name="T16" fmla="*/ 24 w 101"/>
              <a:gd name="T17" fmla="*/ 50 h 100"/>
              <a:gd name="T18" fmla="*/ 51 w 101"/>
              <a:gd name="T19" fmla="*/ 7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0">
                <a:moveTo>
                  <a:pt x="51" y="0"/>
                </a:moveTo>
                <a:cubicBezTo>
                  <a:pt x="78" y="0"/>
                  <a:pt x="101" y="23"/>
                  <a:pt x="101" y="50"/>
                </a:cubicBezTo>
                <a:cubicBezTo>
                  <a:pt x="101" y="78"/>
                  <a:pt x="78" y="100"/>
                  <a:pt x="51" y="100"/>
                </a:cubicBezTo>
                <a:cubicBezTo>
                  <a:pt x="23" y="100"/>
                  <a:pt x="0" y="78"/>
                  <a:pt x="0" y="50"/>
                </a:cubicBezTo>
                <a:cubicBezTo>
                  <a:pt x="0" y="23"/>
                  <a:pt x="23" y="0"/>
                  <a:pt x="51" y="0"/>
                </a:cubicBezTo>
                <a:close/>
                <a:moveTo>
                  <a:pt x="51" y="77"/>
                </a:moveTo>
                <a:cubicBezTo>
                  <a:pt x="66" y="77"/>
                  <a:pt x="78" y="65"/>
                  <a:pt x="78" y="50"/>
                </a:cubicBezTo>
                <a:cubicBezTo>
                  <a:pt x="78" y="35"/>
                  <a:pt x="66" y="23"/>
                  <a:pt x="51" y="23"/>
                </a:cubicBezTo>
                <a:cubicBezTo>
                  <a:pt x="36" y="23"/>
                  <a:pt x="24" y="35"/>
                  <a:pt x="24" y="50"/>
                </a:cubicBezTo>
                <a:cubicBezTo>
                  <a:pt x="24" y="65"/>
                  <a:pt x="36" y="77"/>
                  <a:pt x="51" y="77"/>
                </a:cubicBezTo>
                <a:close/>
              </a:path>
            </a:pathLst>
          </a:custGeom>
          <a:solidFill>
            <a:srgbClr val="8893A5"/>
          </a:solidFill>
          <a:ln w="317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9332913" y="3070225"/>
            <a:ext cx="1017587" cy="1233488"/>
          </a:xfrm>
          <a:custGeom>
            <a:avLst/>
            <a:gdLst>
              <a:gd name="T0" fmla="*/ 7 w 188"/>
              <a:gd name="T1" fmla="*/ 165 h 227"/>
              <a:gd name="T2" fmla="*/ 32 w 188"/>
              <a:gd name="T3" fmla="*/ 134 h 227"/>
              <a:gd name="T4" fmla="*/ 39 w 188"/>
              <a:gd name="T5" fmla="*/ 125 h 227"/>
              <a:gd name="T6" fmla="*/ 46 w 188"/>
              <a:gd name="T7" fmla="*/ 15 h 227"/>
              <a:gd name="T8" fmla="*/ 50 w 188"/>
              <a:gd name="T9" fmla="*/ 0 h 227"/>
              <a:gd name="T10" fmla="*/ 152 w 188"/>
              <a:gd name="T11" fmla="*/ 5 h 227"/>
              <a:gd name="T12" fmla="*/ 168 w 188"/>
              <a:gd name="T13" fmla="*/ 11 h 227"/>
              <a:gd name="T14" fmla="*/ 172 w 188"/>
              <a:gd name="T15" fmla="*/ 24 h 227"/>
              <a:gd name="T16" fmla="*/ 165 w 188"/>
              <a:gd name="T17" fmla="*/ 25 h 227"/>
              <a:gd name="T18" fmla="*/ 179 w 188"/>
              <a:gd name="T19" fmla="*/ 84 h 227"/>
              <a:gd name="T20" fmla="*/ 185 w 188"/>
              <a:gd name="T21" fmla="*/ 88 h 227"/>
              <a:gd name="T22" fmla="*/ 185 w 188"/>
              <a:gd name="T23" fmla="*/ 134 h 227"/>
              <a:gd name="T24" fmla="*/ 181 w 188"/>
              <a:gd name="T25" fmla="*/ 154 h 227"/>
              <a:gd name="T26" fmla="*/ 181 w 188"/>
              <a:gd name="T27" fmla="*/ 159 h 227"/>
              <a:gd name="T28" fmla="*/ 188 w 188"/>
              <a:gd name="T29" fmla="*/ 165 h 227"/>
              <a:gd name="T30" fmla="*/ 187 w 188"/>
              <a:gd name="T31" fmla="*/ 191 h 227"/>
              <a:gd name="T32" fmla="*/ 180 w 188"/>
              <a:gd name="T33" fmla="*/ 202 h 227"/>
              <a:gd name="T34" fmla="*/ 166 w 188"/>
              <a:gd name="T35" fmla="*/ 202 h 227"/>
              <a:gd name="T36" fmla="*/ 162 w 188"/>
              <a:gd name="T37" fmla="*/ 202 h 227"/>
              <a:gd name="T38" fmla="*/ 163 w 188"/>
              <a:gd name="T39" fmla="*/ 221 h 227"/>
              <a:gd name="T40" fmla="*/ 163 w 188"/>
              <a:gd name="T41" fmla="*/ 221 h 227"/>
              <a:gd name="T42" fmla="*/ 161 w 188"/>
              <a:gd name="T43" fmla="*/ 225 h 227"/>
              <a:gd name="T44" fmla="*/ 155 w 188"/>
              <a:gd name="T45" fmla="*/ 227 h 227"/>
              <a:gd name="T46" fmla="*/ 155 w 188"/>
              <a:gd name="T47" fmla="*/ 227 h 227"/>
              <a:gd name="T48" fmla="*/ 131 w 188"/>
              <a:gd name="T49" fmla="*/ 227 h 227"/>
              <a:gd name="T50" fmla="*/ 131 w 188"/>
              <a:gd name="T51" fmla="*/ 227 h 227"/>
              <a:gd name="T52" fmla="*/ 130 w 188"/>
              <a:gd name="T53" fmla="*/ 227 h 227"/>
              <a:gd name="T54" fmla="*/ 128 w 188"/>
              <a:gd name="T55" fmla="*/ 225 h 227"/>
              <a:gd name="T56" fmla="*/ 127 w 188"/>
              <a:gd name="T57" fmla="*/ 220 h 227"/>
              <a:gd name="T58" fmla="*/ 127 w 188"/>
              <a:gd name="T59" fmla="*/ 219 h 227"/>
              <a:gd name="T60" fmla="*/ 127 w 188"/>
              <a:gd name="T61" fmla="*/ 202 h 227"/>
              <a:gd name="T62" fmla="*/ 117 w 188"/>
              <a:gd name="T63" fmla="*/ 202 h 227"/>
              <a:gd name="T64" fmla="*/ 110 w 188"/>
              <a:gd name="T65" fmla="*/ 172 h 227"/>
              <a:gd name="T66" fmla="*/ 85 w 188"/>
              <a:gd name="T67" fmla="*/ 146 h 227"/>
              <a:gd name="T68" fmla="*/ 43 w 188"/>
              <a:gd name="T69" fmla="*/ 144 h 227"/>
              <a:gd name="T70" fmla="*/ 16 w 188"/>
              <a:gd name="T71" fmla="*/ 170 h 227"/>
              <a:gd name="T72" fmla="*/ 6 w 188"/>
              <a:gd name="T73" fmla="*/ 215 h 227"/>
              <a:gd name="T74" fmla="*/ 0 w 188"/>
              <a:gd name="T75" fmla="*/ 215 h 227"/>
              <a:gd name="T76" fmla="*/ 7 w 188"/>
              <a:gd name="T77" fmla="*/ 165 h 227"/>
              <a:gd name="T78" fmla="*/ 147 w 188"/>
              <a:gd name="T79" fmla="*/ 15 h 227"/>
              <a:gd name="T80" fmla="*/ 133 w 188"/>
              <a:gd name="T81" fmla="*/ 14 h 227"/>
              <a:gd name="T82" fmla="*/ 135 w 188"/>
              <a:gd name="T83" fmla="*/ 112 h 227"/>
              <a:gd name="T84" fmla="*/ 161 w 188"/>
              <a:gd name="T85" fmla="*/ 112 h 227"/>
              <a:gd name="T86" fmla="*/ 161 w 188"/>
              <a:gd name="T87" fmla="*/ 80 h 227"/>
              <a:gd name="T88" fmla="*/ 147 w 188"/>
              <a:gd name="T89" fmla="*/ 15 h 227"/>
              <a:gd name="T90" fmla="*/ 132 w 188"/>
              <a:gd name="T91" fmla="*/ 219 h 227"/>
              <a:gd name="T92" fmla="*/ 132 w 188"/>
              <a:gd name="T93" fmla="*/ 220 h 227"/>
              <a:gd name="T94" fmla="*/ 132 w 188"/>
              <a:gd name="T95" fmla="*/ 222 h 227"/>
              <a:gd name="T96" fmla="*/ 141 w 188"/>
              <a:gd name="T97" fmla="*/ 222 h 227"/>
              <a:gd name="T98" fmla="*/ 155 w 188"/>
              <a:gd name="T99" fmla="*/ 222 h 227"/>
              <a:gd name="T100" fmla="*/ 157 w 188"/>
              <a:gd name="T101" fmla="*/ 222 h 227"/>
              <a:gd name="T102" fmla="*/ 158 w 188"/>
              <a:gd name="T103" fmla="*/ 221 h 227"/>
              <a:gd name="T104" fmla="*/ 158 w 188"/>
              <a:gd name="T105" fmla="*/ 221 h 227"/>
              <a:gd name="T106" fmla="*/ 157 w 188"/>
              <a:gd name="T107" fmla="*/ 202 h 227"/>
              <a:gd name="T108" fmla="*/ 132 w 188"/>
              <a:gd name="T109" fmla="*/ 202 h 227"/>
              <a:gd name="T110" fmla="*/ 132 w 188"/>
              <a:gd name="T111" fmla="*/ 219 h 227"/>
              <a:gd name="T112" fmla="*/ 131 w 188"/>
              <a:gd name="T113" fmla="*/ 81 h 227"/>
              <a:gd name="T114" fmla="*/ 129 w 188"/>
              <a:gd name="T115" fmla="*/ 15 h 227"/>
              <a:gd name="T116" fmla="*/ 79 w 188"/>
              <a:gd name="T117" fmla="*/ 13 h 227"/>
              <a:gd name="T118" fmla="*/ 78 w 188"/>
              <a:gd name="T119" fmla="*/ 65 h 227"/>
              <a:gd name="T120" fmla="*/ 131 w 188"/>
              <a:gd name="T121" fmla="*/ 81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8" h="227">
                <a:moveTo>
                  <a:pt x="7" y="165"/>
                </a:moveTo>
                <a:cubicBezTo>
                  <a:pt x="11" y="154"/>
                  <a:pt x="25" y="139"/>
                  <a:pt x="32" y="134"/>
                </a:cubicBezTo>
                <a:cubicBezTo>
                  <a:pt x="39" y="128"/>
                  <a:pt x="39" y="125"/>
                  <a:pt x="39" y="125"/>
                </a:cubicBezTo>
                <a:cubicBezTo>
                  <a:pt x="39" y="125"/>
                  <a:pt x="44" y="30"/>
                  <a:pt x="46" y="15"/>
                </a:cubicBezTo>
                <a:cubicBezTo>
                  <a:pt x="48" y="0"/>
                  <a:pt x="50" y="0"/>
                  <a:pt x="50" y="0"/>
                </a:cubicBezTo>
                <a:cubicBezTo>
                  <a:pt x="50" y="0"/>
                  <a:pt x="137" y="4"/>
                  <a:pt x="152" y="5"/>
                </a:cubicBezTo>
                <a:cubicBezTo>
                  <a:pt x="166" y="5"/>
                  <a:pt x="165" y="8"/>
                  <a:pt x="168" y="11"/>
                </a:cubicBezTo>
                <a:cubicBezTo>
                  <a:pt x="171" y="13"/>
                  <a:pt x="172" y="22"/>
                  <a:pt x="172" y="24"/>
                </a:cubicBezTo>
                <a:cubicBezTo>
                  <a:pt x="172" y="26"/>
                  <a:pt x="165" y="25"/>
                  <a:pt x="165" y="25"/>
                </a:cubicBezTo>
                <a:cubicBezTo>
                  <a:pt x="165" y="25"/>
                  <a:pt x="179" y="82"/>
                  <a:pt x="179" y="84"/>
                </a:cubicBezTo>
                <a:cubicBezTo>
                  <a:pt x="179" y="86"/>
                  <a:pt x="185" y="88"/>
                  <a:pt x="185" y="88"/>
                </a:cubicBezTo>
                <a:cubicBezTo>
                  <a:pt x="185" y="88"/>
                  <a:pt x="184" y="113"/>
                  <a:pt x="185" y="134"/>
                </a:cubicBezTo>
                <a:cubicBezTo>
                  <a:pt x="185" y="155"/>
                  <a:pt x="181" y="154"/>
                  <a:pt x="181" y="154"/>
                </a:cubicBezTo>
                <a:cubicBezTo>
                  <a:pt x="181" y="154"/>
                  <a:pt x="177" y="159"/>
                  <a:pt x="181" y="159"/>
                </a:cubicBezTo>
                <a:cubicBezTo>
                  <a:pt x="186" y="159"/>
                  <a:pt x="188" y="165"/>
                  <a:pt x="188" y="165"/>
                </a:cubicBezTo>
                <a:cubicBezTo>
                  <a:pt x="188" y="165"/>
                  <a:pt x="187" y="181"/>
                  <a:pt x="187" y="191"/>
                </a:cubicBezTo>
                <a:cubicBezTo>
                  <a:pt x="187" y="202"/>
                  <a:pt x="180" y="202"/>
                  <a:pt x="180" y="202"/>
                </a:cubicBezTo>
                <a:cubicBezTo>
                  <a:pt x="166" y="202"/>
                  <a:pt x="166" y="202"/>
                  <a:pt x="166" y="202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3" y="221"/>
                  <a:pt x="163" y="221"/>
                  <a:pt x="163" y="221"/>
                </a:cubicBezTo>
                <a:cubicBezTo>
                  <a:pt x="163" y="221"/>
                  <a:pt x="163" y="221"/>
                  <a:pt x="163" y="221"/>
                </a:cubicBezTo>
                <a:cubicBezTo>
                  <a:pt x="163" y="222"/>
                  <a:pt x="162" y="223"/>
                  <a:pt x="161" y="225"/>
                </a:cubicBezTo>
                <a:cubicBezTo>
                  <a:pt x="160" y="226"/>
                  <a:pt x="158" y="227"/>
                  <a:pt x="155" y="227"/>
                </a:cubicBezTo>
                <a:cubicBezTo>
                  <a:pt x="155" y="227"/>
                  <a:pt x="155" y="227"/>
                  <a:pt x="155" y="227"/>
                </a:cubicBezTo>
                <a:cubicBezTo>
                  <a:pt x="151" y="227"/>
                  <a:pt x="131" y="227"/>
                  <a:pt x="131" y="227"/>
                </a:cubicBezTo>
                <a:cubicBezTo>
                  <a:pt x="131" y="227"/>
                  <a:pt x="131" y="227"/>
                  <a:pt x="131" y="227"/>
                </a:cubicBezTo>
                <a:cubicBezTo>
                  <a:pt x="130" y="227"/>
                  <a:pt x="130" y="227"/>
                  <a:pt x="130" y="227"/>
                </a:cubicBezTo>
                <a:cubicBezTo>
                  <a:pt x="130" y="227"/>
                  <a:pt x="129" y="226"/>
                  <a:pt x="128" y="225"/>
                </a:cubicBezTo>
                <a:cubicBezTo>
                  <a:pt x="127" y="224"/>
                  <a:pt x="127" y="222"/>
                  <a:pt x="127" y="220"/>
                </a:cubicBezTo>
                <a:cubicBezTo>
                  <a:pt x="127" y="219"/>
                  <a:pt x="127" y="219"/>
                  <a:pt x="127" y="219"/>
                </a:cubicBezTo>
                <a:cubicBezTo>
                  <a:pt x="127" y="216"/>
                  <a:pt x="127" y="207"/>
                  <a:pt x="127" y="202"/>
                </a:cubicBezTo>
                <a:cubicBezTo>
                  <a:pt x="117" y="202"/>
                  <a:pt x="117" y="202"/>
                  <a:pt x="117" y="202"/>
                </a:cubicBezTo>
                <a:cubicBezTo>
                  <a:pt x="117" y="202"/>
                  <a:pt x="114" y="193"/>
                  <a:pt x="110" y="172"/>
                </a:cubicBezTo>
                <a:cubicBezTo>
                  <a:pt x="106" y="152"/>
                  <a:pt x="85" y="146"/>
                  <a:pt x="85" y="146"/>
                </a:cubicBezTo>
                <a:cubicBezTo>
                  <a:pt x="43" y="144"/>
                  <a:pt x="43" y="144"/>
                  <a:pt x="43" y="144"/>
                </a:cubicBezTo>
                <a:cubicBezTo>
                  <a:pt x="43" y="144"/>
                  <a:pt x="27" y="149"/>
                  <a:pt x="16" y="170"/>
                </a:cubicBezTo>
                <a:cubicBezTo>
                  <a:pt x="6" y="190"/>
                  <a:pt x="6" y="215"/>
                  <a:pt x="6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5"/>
                  <a:pt x="4" y="177"/>
                  <a:pt x="7" y="165"/>
                </a:cubicBezTo>
                <a:close/>
                <a:moveTo>
                  <a:pt x="147" y="15"/>
                </a:moveTo>
                <a:cubicBezTo>
                  <a:pt x="133" y="14"/>
                  <a:pt x="133" y="14"/>
                  <a:pt x="133" y="14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61" y="112"/>
                  <a:pt x="161" y="112"/>
                  <a:pt x="161" y="112"/>
                </a:cubicBezTo>
                <a:cubicBezTo>
                  <a:pt x="161" y="112"/>
                  <a:pt x="161" y="90"/>
                  <a:pt x="161" y="80"/>
                </a:cubicBezTo>
                <a:cubicBezTo>
                  <a:pt x="161" y="69"/>
                  <a:pt x="147" y="15"/>
                  <a:pt x="147" y="15"/>
                </a:cubicBezTo>
                <a:close/>
                <a:moveTo>
                  <a:pt x="132" y="219"/>
                </a:moveTo>
                <a:cubicBezTo>
                  <a:pt x="132" y="219"/>
                  <a:pt x="132" y="219"/>
                  <a:pt x="132" y="220"/>
                </a:cubicBezTo>
                <a:cubicBezTo>
                  <a:pt x="132" y="221"/>
                  <a:pt x="132" y="221"/>
                  <a:pt x="132" y="222"/>
                </a:cubicBezTo>
                <a:cubicBezTo>
                  <a:pt x="134" y="222"/>
                  <a:pt x="137" y="222"/>
                  <a:pt x="141" y="222"/>
                </a:cubicBezTo>
                <a:cubicBezTo>
                  <a:pt x="147" y="222"/>
                  <a:pt x="153" y="222"/>
                  <a:pt x="155" y="222"/>
                </a:cubicBezTo>
                <a:cubicBezTo>
                  <a:pt x="157" y="222"/>
                  <a:pt x="157" y="222"/>
                  <a:pt x="157" y="222"/>
                </a:cubicBezTo>
                <a:cubicBezTo>
                  <a:pt x="157" y="221"/>
                  <a:pt x="158" y="221"/>
                  <a:pt x="158" y="221"/>
                </a:cubicBezTo>
                <a:cubicBezTo>
                  <a:pt x="158" y="221"/>
                  <a:pt x="158" y="221"/>
                  <a:pt x="158" y="221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32" y="202"/>
                  <a:pt x="132" y="202"/>
                  <a:pt x="132" y="202"/>
                </a:cubicBezTo>
                <a:cubicBezTo>
                  <a:pt x="132" y="207"/>
                  <a:pt x="132" y="216"/>
                  <a:pt x="132" y="219"/>
                </a:cubicBezTo>
                <a:close/>
                <a:moveTo>
                  <a:pt x="131" y="81"/>
                </a:moveTo>
                <a:cubicBezTo>
                  <a:pt x="129" y="15"/>
                  <a:pt x="129" y="15"/>
                  <a:pt x="129" y="15"/>
                </a:cubicBezTo>
                <a:cubicBezTo>
                  <a:pt x="79" y="13"/>
                  <a:pt x="79" y="13"/>
                  <a:pt x="79" y="13"/>
                </a:cubicBezTo>
                <a:cubicBezTo>
                  <a:pt x="78" y="65"/>
                  <a:pt x="78" y="65"/>
                  <a:pt x="78" y="65"/>
                </a:cubicBezTo>
                <a:lnTo>
                  <a:pt x="131" y="81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9398000" y="3940175"/>
            <a:ext cx="541338" cy="542925"/>
          </a:xfrm>
          <a:custGeom>
            <a:avLst/>
            <a:gdLst>
              <a:gd name="T0" fmla="*/ 50 w 100"/>
              <a:gd name="T1" fmla="*/ 0 h 100"/>
              <a:gd name="T2" fmla="*/ 100 w 100"/>
              <a:gd name="T3" fmla="*/ 50 h 100"/>
              <a:gd name="T4" fmla="*/ 50 w 100"/>
              <a:gd name="T5" fmla="*/ 100 h 100"/>
              <a:gd name="T6" fmla="*/ 0 w 100"/>
              <a:gd name="T7" fmla="*/ 50 h 100"/>
              <a:gd name="T8" fmla="*/ 50 w 100"/>
              <a:gd name="T9" fmla="*/ 0 h 100"/>
              <a:gd name="T10" fmla="*/ 50 w 100"/>
              <a:gd name="T11" fmla="*/ 77 h 100"/>
              <a:gd name="T12" fmla="*/ 77 w 100"/>
              <a:gd name="T13" fmla="*/ 50 h 100"/>
              <a:gd name="T14" fmla="*/ 50 w 100"/>
              <a:gd name="T15" fmla="*/ 23 h 100"/>
              <a:gd name="T16" fmla="*/ 23 w 100"/>
              <a:gd name="T17" fmla="*/ 50 h 100"/>
              <a:gd name="T18" fmla="*/ 50 w 100"/>
              <a:gd name="T19" fmla="*/ 7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" h="100">
                <a:moveTo>
                  <a:pt x="50" y="0"/>
                </a:moveTo>
                <a:cubicBezTo>
                  <a:pt x="78" y="0"/>
                  <a:pt x="100" y="23"/>
                  <a:pt x="100" y="50"/>
                </a:cubicBezTo>
                <a:cubicBezTo>
                  <a:pt x="100" y="78"/>
                  <a:pt x="78" y="100"/>
                  <a:pt x="50" y="100"/>
                </a:cubicBezTo>
                <a:cubicBezTo>
                  <a:pt x="23" y="100"/>
                  <a:pt x="0" y="78"/>
                  <a:pt x="0" y="50"/>
                </a:cubicBezTo>
                <a:cubicBezTo>
                  <a:pt x="0" y="23"/>
                  <a:pt x="23" y="0"/>
                  <a:pt x="50" y="0"/>
                </a:cubicBezTo>
                <a:close/>
                <a:moveTo>
                  <a:pt x="50" y="77"/>
                </a:moveTo>
                <a:cubicBezTo>
                  <a:pt x="65" y="77"/>
                  <a:pt x="77" y="65"/>
                  <a:pt x="77" y="50"/>
                </a:cubicBezTo>
                <a:cubicBezTo>
                  <a:pt x="77" y="35"/>
                  <a:pt x="65" y="23"/>
                  <a:pt x="50" y="23"/>
                </a:cubicBezTo>
                <a:cubicBezTo>
                  <a:pt x="35" y="23"/>
                  <a:pt x="23" y="35"/>
                  <a:pt x="23" y="50"/>
                </a:cubicBezTo>
                <a:cubicBezTo>
                  <a:pt x="23" y="65"/>
                  <a:pt x="35" y="77"/>
                  <a:pt x="50" y="77"/>
                </a:cubicBezTo>
                <a:close/>
              </a:path>
            </a:pathLst>
          </a:custGeom>
          <a:solidFill>
            <a:srgbClr val="8893A5"/>
          </a:solidFill>
          <a:ln w="317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9380538" y="3030538"/>
            <a:ext cx="179387" cy="885825"/>
          </a:xfrm>
          <a:custGeom>
            <a:avLst/>
            <a:gdLst>
              <a:gd name="T0" fmla="*/ 2 w 33"/>
              <a:gd name="T1" fmla="*/ 35 h 163"/>
              <a:gd name="T2" fmla="*/ 4 w 33"/>
              <a:gd name="T3" fmla="*/ 36 h 163"/>
              <a:gd name="T4" fmla="*/ 5 w 33"/>
              <a:gd name="T5" fmla="*/ 8 h 163"/>
              <a:gd name="T6" fmla="*/ 15 w 33"/>
              <a:gd name="T7" fmla="*/ 7 h 163"/>
              <a:gd name="T8" fmla="*/ 16 w 33"/>
              <a:gd name="T9" fmla="*/ 36 h 163"/>
              <a:gd name="T10" fmla="*/ 19 w 33"/>
              <a:gd name="T11" fmla="*/ 37 h 163"/>
              <a:gd name="T12" fmla="*/ 33 w 33"/>
              <a:gd name="T13" fmla="*/ 38 h 163"/>
              <a:gd name="T14" fmla="*/ 27 w 33"/>
              <a:gd name="T15" fmla="*/ 133 h 163"/>
              <a:gd name="T16" fmla="*/ 10 w 33"/>
              <a:gd name="T17" fmla="*/ 150 h 163"/>
              <a:gd name="T18" fmla="*/ 0 w 33"/>
              <a:gd name="T19" fmla="*/ 163 h 163"/>
              <a:gd name="T20" fmla="*/ 2 w 33"/>
              <a:gd name="T21" fmla="*/ 3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163">
                <a:moveTo>
                  <a:pt x="2" y="35"/>
                </a:moveTo>
                <a:cubicBezTo>
                  <a:pt x="4" y="36"/>
                  <a:pt x="4" y="36"/>
                  <a:pt x="4" y="36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10" y="0"/>
                  <a:pt x="15" y="7"/>
                </a:cubicBezTo>
                <a:cubicBezTo>
                  <a:pt x="16" y="36"/>
                  <a:pt x="16" y="36"/>
                  <a:pt x="16" y="36"/>
                </a:cubicBezTo>
                <a:cubicBezTo>
                  <a:pt x="19" y="37"/>
                  <a:pt x="19" y="37"/>
                  <a:pt x="19" y="37"/>
                </a:cubicBezTo>
                <a:cubicBezTo>
                  <a:pt x="33" y="38"/>
                  <a:pt x="33" y="38"/>
                  <a:pt x="33" y="38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3"/>
                  <a:pt x="19" y="139"/>
                  <a:pt x="10" y="150"/>
                </a:cubicBezTo>
                <a:cubicBezTo>
                  <a:pt x="1" y="160"/>
                  <a:pt x="0" y="163"/>
                  <a:pt x="0" y="163"/>
                </a:cubicBezTo>
                <a:lnTo>
                  <a:pt x="2" y="35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7672388" y="3940175"/>
            <a:ext cx="546100" cy="542925"/>
          </a:xfrm>
          <a:custGeom>
            <a:avLst/>
            <a:gdLst>
              <a:gd name="T0" fmla="*/ 51 w 101"/>
              <a:gd name="T1" fmla="*/ 0 h 100"/>
              <a:gd name="T2" fmla="*/ 101 w 101"/>
              <a:gd name="T3" fmla="*/ 50 h 100"/>
              <a:gd name="T4" fmla="*/ 51 w 101"/>
              <a:gd name="T5" fmla="*/ 100 h 100"/>
              <a:gd name="T6" fmla="*/ 0 w 101"/>
              <a:gd name="T7" fmla="*/ 50 h 100"/>
              <a:gd name="T8" fmla="*/ 51 w 101"/>
              <a:gd name="T9" fmla="*/ 0 h 100"/>
              <a:gd name="T10" fmla="*/ 51 w 101"/>
              <a:gd name="T11" fmla="*/ 77 h 100"/>
              <a:gd name="T12" fmla="*/ 78 w 101"/>
              <a:gd name="T13" fmla="*/ 50 h 100"/>
              <a:gd name="T14" fmla="*/ 51 w 101"/>
              <a:gd name="T15" fmla="*/ 23 h 100"/>
              <a:gd name="T16" fmla="*/ 23 w 101"/>
              <a:gd name="T17" fmla="*/ 50 h 100"/>
              <a:gd name="T18" fmla="*/ 51 w 101"/>
              <a:gd name="T19" fmla="*/ 7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0">
                <a:moveTo>
                  <a:pt x="51" y="0"/>
                </a:moveTo>
                <a:cubicBezTo>
                  <a:pt x="78" y="0"/>
                  <a:pt x="101" y="23"/>
                  <a:pt x="101" y="50"/>
                </a:cubicBezTo>
                <a:cubicBezTo>
                  <a:pt x="101" y="78"/>
                  <a:pt x="78" y="100"/>
                  <a:pt x="51" y="100"/>
                </a:cubicBezTo>
                <a:cubicBezTo>
                  <a:pt x="23" y="100"/>
                  <a:pt x="0" y="78"/>
                  <a:pt x="0" y="50"/>
                </a:cubicBezTo>
                <a:cubicBezTo>
                  <a:pt x="0" y="23"/>
                  <a:pt x="23" y="0"/>
                  <a:pt x="51" y="0"/>
                </a:cubicBezTo>
                <a:close/>
                <a:moveTo>
                  <a:pt x="51" y="77"/>
                </a:moveTo>
                <a:cubicBezTo>
                  <a:pt x="66" y="77"/>
                  <a:pt x="78" y="65"/>
                  <a:pt x="78" y="50"/>
                </a:cubicBezTo>
                <a:cubicBezTo>
                  <a:pt x="78" y="35"/>
                  <a:pt x="66" y="23"/>
                  <a:pt x="51" y="23"/>
                </a:cubicBezTo>
                <a:cubicBezTo>
                  <a:pt x="36" y="23"/>
                  <a:pt x="23" y="35"/>
                  <a:pt x="23" y="50"/>
                </a:cubicBezTo>
                <a:cubicBezTo>
                  <a:pt x="23" y="65"/>
                  <a:pt x="36" y="77"/>
                  <a:pt x="51" y="77"/>
                </a:cubicBezTo>
                <a:close/>
              </a:path>
            </a:pathLst>
          </a:custGeom>
          <a:solidFill>
            <a:srgbClr val="8893A5"/>
          </a:solidFill>
          <a:ln w="317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8"/>
          <p:cNvSpPr>
            <a:spLocks noEditPoints="1"/>
          </p:cNvSpPr>
          <p:nvPr/>
        </p:nvSpPr>
        <p:spPr bwMode="auto">
          <a:xfrm>
            <a:off x="8258175" y="3940175"/>
            <a:ext cx="544513" cy="542925"/>
          </a:xfrm>
          <a:custGeom>
            <a:avLst/>
            <a:gdLst>
              <a:gd name="T0" fmla="*/ 50 w 101"/>
              <a:gd name="T1" fmla="*/ 0 h 100"/>
              <a:gd name="T2" fmla="*/ 101 w 101"/>
              <a:gd name="T3" fmla="*/ 50 h 100"/>
              <a:gd name="T4" fmla="*/ 50 w 101"/>
              <a:gd name="T5" fmla="*/ 100 h 100"/>
              <a:gd name="T6" fmla="*/ 0 w 101"/>
              <a:gd name="T7" fmla="*/ 50 h 100"/>
              <a:gd name="T8" fmla="*/ 50 w 101"/>
              <a:gd name="T9" fmla="*/ 0 h 100"/>
              <a:gd name="T10" fmla="*/ 50 w 101"/>
              <a:gd name="T11" fmla="*/ 77 h 100"/>
              <a:gd name="T12" fmla="*/ 78 w 101"/>
              <a:gd name="T13" fmla="*/ 50 h 100"/>
              <a:gd name="T14" fmla="*/ 50 w 101"/>
              <a:gd name="T15" fmla="*/ 23 h 100"/>
              <a:gd name="T16" fmla="*/ 23 w 101"/>
              <a:gd name="T17" fmla="*/ 50 h 100"/>
              <a:gd name="T18" fmla="*/ 50 w 101"/>
              <a:gd name="T19" fmla="*/ 7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0">
                <a:moveTo>
                  <a:pt x="50" y="0"/>
                </a:moveTo>
                <a:cubicBezTo>
                  <a:pt x="78" y="0"/>
                  <a:pt x="101" y="23"/>
                  <a:pt x="101" y="50"/>
                </a:cubicBezTo>
                <a:cubicBezTo>
                  <a:pt x="101" y="78"/>
                  <a:pt x="78" y="100"/>
                  <a:pt x="50" y="100"/>
                </a:cubicBezTo>
                <a:cubicBezTo>
                  <a:pt x="23" y="100"/>
                  <a:pt x="0" y="78"/>
                  <a:pt x="0" y="50"/>
                </a:cubicBezTo>
                <a:cubicBezTo>
                  <a:pt x="0" y="23"/>
                  <a:pt x="23" y="0"/>
                  <a:pt x="50" y="0"/>
                </a:cubicBezTo>
                <a:close/>
                <a:moveTo>
                  <a:pt x="50" y="77"/>
                </a:moveTo>
                <a:cubicBezTo>
                  <a:pt x="65" y="77"/>
                  <a:pt x="78" y="65"/>
                  <a:pt x="78" y="50"/>
                </a:cubicBezTo>
                <a:cubicBezTo>
                  <a:pt x="78" y="35"/>
                  <a:pt x="65" y="23"/>
                  <a:pt x="50" y="23"/>
                </a:cubicBezTo>
                <a:cubicBezTo>
                  <a:pt x="35" y="23"/>
                  <a:pt x="23" y="35"/>
                  <a:pt x="23" y="50"/>
                </a:cubicBezTo>
                <a:cubicBezTo>
                  <a:pt x="23" y="65"/>
                  <a:pt x="35" y="77"/>
                  <a:pt x="50" y="77"/>
                </a:cubicBezTo>
                <a:close/>
              </a:path>
            </a:pathLst>
          </a:custGeom>
          <a:solidFill>
            <a:srgbClr val="8893A5"/>
          </a:solidFill>
          <a:ln w="317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9"/>
          <p:cNvSpPr/>
          <p:nvPr/>
        </p:nvSpPr>
        <p:spPr bwMode="auto">
          <a:xfrm>
            <a:off x="7624763" y="3900488"/>
            <a:ext cx="1692275" cy="338137"/>
          </a:xfrm>
          <a:custGeom>
            <a:avLst/>
            <a:gdLst>
              <a:gd name="T0" fmla="*/ 8 w 313"/>
              <a:gd name="T1" fmla="*/ 0 h 62"/>
              <a:gd name="T2" fmla="*/ 304 w 313"/>
              <a:gd name="T3" fmla="*/ 0 h 62"/>
              <a:gd name="T4" fmla="*/ 313 w 313"/>
              <a:gd name="T5" fmla="*/ 9 h 62"/>
              <a:gd name="T6" fmla="*/ 313 w 313"/>
              <a:gd name="T7" fmla="*/ 54 h 62"/>
              <a:gd name="T8" fmla="*/ 304 w 313"/>
              <a:gd name="T9" fmla="*/ 62 h 62"/>
              <a:gd name="T10" fmla="*/ 223 w 313"/>
              <a:gd name="T11" fmla="*/ 62 h 62"/>
              <a:gd name="T12" fmla="*/ 224 w 313"/>
              <a:gd name="T13" fmla="*/ 58 h 62"/>
              <a:gd name="T14" fmla="*/ 167 w 313"/>
              <a:gd name="T15" fmla="*/ 2 h 62"/>
              <a:gd name="T16" fmla="*/ 113 w 313"/>
              <a:gd name="T17" fmla="*/ 43 h 62"/>
              <a:gd name="T18" fmla="*/ 59 w 313"/>
              <a:gd name="T19" fmla="*/ 2 h 62"/>
              <a:gd name="T20" fmla="*/ 3 w 313"/>
              <a:gd name="T21" fmla="*/ 58 h 62"/>
              <a:gd name="T22" fmla="*/ 3 w 313"/>
              <a:gd name="T23" fmla="*/ 60 h 62"/>
              <a:gd name="T24" fmla="*/ 0 w 313"/>
              <a:gd name="T25" fmla="*/ 54 h 62"/>
              <a:gd name="T26" fmla="*/ 0 w 313"/>
              <a:gd name="T27" fmla="*/ 9 h 62"/>
              <a:gd name="T28" fmla="*/ 8 w 313"/>
              <a:gd name="T2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3" h="62">
                <a:moveTo>
                  <a:pt x="8" y="0"/>
                </a:moveTo>
                <a:cubicBezTo>
                  <a:pt x="304" y="0"/>
                  <a:pt x="304" y="0"/>
                  <a:pt x="304" y="0"/>
                </a:cubicBezTo>
                <a:cubicBezTo>
                  <a:pt x="309" y="0"/>
                  <a:pt x="313" y="4"/>
                  <a:pt x="313" y="9"/>
                </a:cubicBezTo>
                <a:cubicBezTo>
                  <a:pt x="313" y="54"/>
                  <a:pt x="313" y="54"/>
                  <a:pt x="313" y="54"/>
                </a:cubicBezTo>
                <a:cubicBezTo>
                  <a:pt x="313" y="58"/>
                  <a:pt x="309" y="62"/>
                  <a:pt x="304" y="62"/>
                </a:cubicBezTo>
                <a:cubicBezTo>
                  <a:pt x="223" y="62"/>
                  <a:pt x="223" y="62"/>
                  <a:pt x="223" y="62"/>
                </a:cubicBezTo>
                <a:cubicBezTo>
                  <a:pt x="224" y="60"/>
                  <a:pt x="224" y="59"/>
                  <a:pt x="224" y="58"/>
                </a:cubicBezTo>
                <a:cubicBezTo>
                  <a:pt x="224" y="27"/>
                  <a:pt x="198" y="2"/>
                  <a:pt x="167" y="2"/>
                </a:cubicBezTo>
                <a:cubicBezTo>
                  <a:pt x="141" y="2"/>
                  <a:pt x="120" y="19"/>
                  <a:pt x="113" y="43"/>
                </a:cubicBezTo>
                <a:cubicBezTo>
                  <a:pt x="107" y="19"/>
                  <a:pt x="85" y="2"/>
                  <a:pt x="59" y="2"/>
                </a:cubicBezTo>
                <a:cubicBezTo>
                  <a:pt x="28" y="2"/>
                  <a:pt x="3" y="27"/>
                  <a:pt x="3" y="58"/>
                </a:cubicBezTo>
                <a:cubicBezTo>
                  <a:pt x="3" y="58"/>
                  <a:pt x="3" y="59"/>
                  <a:pt x="3" y="60"/>
                </a:cubicBezTo>
                <a:cubicBezTo>
                  <a:pt x="1" y="58"/>
                  <a:pt x="0" y="56"/>
                  <a:pt x="0" y="5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1"/>
          <p:cNvSpPr/>
          <p:nvPr/>
        </p:nvSpPr>
        <p:spPr bwMode="auto">
          <a:xfrm>
            <a:off x="9520238" y="2589213"/>
            <a:ext cx="419100" cy="481012"/>
          </a:xfrm>
          <a:custGeom>
            <a:avLst/>
            <a:gdLst>
              <a:gd name="T0" fmla="*/ 77 w 77"/>
              <a:gd name="T1" fmla="*/ 88 h 88"/>
              <a:gd name="T2" fmla="*/ 34 w 77"/>
              <a:gd name="T3" fmla="*/ 23 h 88"/>
              <a:gd name="T4" fmla="*/ 0 w 77"/>
              <a:gd name="T5" fmla="*/ 0 h 88"/>
              <a:gd name="T6" fmla="*/ 12 w 77"/>
              <a:gd name="T7" fmla="*/ 85 h 88"/>
              <a:gd name="T8" fmla="*/ 77 w 77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88">
                <a:moveTo>
                  <a:pt x="77" y="88"/>
                </a:moveTo>
                <a:cubicBezTo>
                  <a:pt x="77" y="88"/>
                  <a:pt x="49" y="40"/>
                  <a:pt x="34" y="23"/>
                </a:cubicBezTo>
                <a:cubicBezTo>
                  <a:pt x="20" y="7"/>
                  <a:pt x="0" y="0"/>
                  <a:pt x="0" y="0"/>
                </a:cubicBezTo>
                <a:cubicBezTo>
                  <a:pt x="12" y="85"/>
                  <a:pt x="12" y="85"/>
                  <a:pt x="12" y="85"/>
                </a:cubicBezTo>
                <a:lnTo>
                  <a:pt x="77" y="88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36"/>
          <p:cNvSpPr/>
          <p:nvPr/>
        </p:nvSpPr>
        <p:spPr>
          <a:xfrm>
            <a:off x="3294063" y="2428875"/>
            <a:ext cx="1514475" cy="1428750"/>
          </a:xfrm>
          <a:prstGeom prst="rect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ectangle 37"/>
          <p:cNvSpPr/>
          <p:nvPr/>
        </p:nvSpPr>
        <p:spPr>
          <a:xfrm>
            <a:off x="4789488" y="2428875"/>
            <a:ext cx="1512887" cy="142875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ectangle 38"/>
          <p:cNvSpPr/>
          <p:nvPr/>
        </p:nvSpPr>
        <p:spPr>
          <a:xfrm>
            <a:off x="6302375" y="2428875"/>
            <a:ext cx="1512888" cy="1428750"/>
          </a:xfrm>
          <a:prstGeom prst="rect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35"/>
          <p:cNvSpPr>
            <a:spLocks noEditPoints="1"/>
          </p:cNvSpPr>
          <p:nvPr/>
        </p:nvSpPr>
        <p:spPr bwMode="auto">
          <a:xfrm>
            <a:off x="6846888" y="2882900"/>
            <a:ext cx="363537" cy="269875"/>
          </a:xfrm>
          <a:custGeom>
            <a:avLst/>
            <a:gdLst>
              <a:gd name="T0" fmla="*/ 121 w 130"/>
              <a:gd name="T1" fmla="*/ 0 h 92"/>
              <a:gd name="T2" fmla="*/ 9 w 130"/>
              <a:gd name="T3" fmla="*/ 0 h 92"/>
              <a:gd name="T4" fmla="*/ 0 w 130"/>
              <a:gd name="T5" fmla="*/ 9 h 92"/>
              <a:gd name="T6" fmla="*/ 0 w 130"/>
              <a:gd name="T7" fmla="*/ 83 h 92"/>
              <a:gd name="T8" fmla="*/ 9 w 130"/>
              <a:gd name="T9" fmla="*/ 92 h 92"/>
              <a:gd name="T10" fmla="*/ 121 w 130"/>
              <a:gd name="T11" fmla="*/ 92 h 92"/>
              <a:gd name="T12" fmla="*/ 130 w 130"/>
              <a:gd name="T13" fmla="*/ 83 h 92"/>
              <a:gd name="T14" fmla="*/ 130 w 130"/>
              <a:gd name="T15" fmla="*/ 9 h 92"/>
              <a:gd name="T16" fmla="*/ 121 w 130"/>
              <a:gd name="T17" fmla="*/ 0 h 92"/>
              <a:gd name="T18" fmla="*/ 47 w 130"/>
              <a:gd name="T19" fmla="*/ 81 h 92"/>
              <a:gd name="T20" fmla="*/ 12 w 130"/>
              <a:gd name="T21" fmla="*/ 46 h 92"/>
              <a:gd name="T22" fmla="*/ 47 w 130"/>
              <a:gd name="T23" fmla="*/ 11 h 92"/>
              <a:gd name="T24" fmla="*/ 82 w 130"/>
              <a:gd name="T25" fmla="*/ 46 h 92"/>
              <a:gd name="T26" fmla="*/ 47 w 130"/>
              <a:gd name="T27" fmla="*/ 81 h 92"/>
              <a:gd name="T28" fmla="*/ 116 w 130"/>
              <a:gd name="T29" fmla="*/ 19 h 92"/>
              <a:gd name="T30" fmla="*/ 105 w 130"/>
              <a:gd name="T31" fmla="*/ 19 h 92"/>
              <a:gd name="T32" fmla="*/ 99 w 130"/>
              <a:gd name="T33" fmla="*/ 13 h 92"/>
              <a:gd name="T34" fmla="*/ 105 w 130"/>
              <a:gd name="T35" fmla="*/ 7 h 92"/>
              <a:gd name="T36" fmla="*/ 116 w 130"/>
              <a:gd name="T37" fmla="*/ 7 h 92"/>
              <a:gd name="T38" fmla="*/ 122 w 130"/>
              <a:gd name="T39" fmla="*/ 13 h 92"/>
              <a:gd name="T40" fmla="*/ 116 w 130"/>
              <a:gd name="T41" fmla="*/ 1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0" h="92">
                <a:moveTo>
                  <a:pt x="12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8"/>
                  <a:pt x="4" y="92"/>
                  <a:pt x="9" y="92"/>
                </a:cubicBezTo>
                <a:cubicBezTo>
                  <a:pt x="121" y="92"/>
                  <a:pt x="121" y="92"/>
                  <a:pt x="121" y="92"/>
                </a:cubicBezTo>
                <a:cubicBezTo>
                  <a:pt x="126" y="92"/>
                  <a:pt x="130" y="88"/>
                  <a:pt x="130" y="83"/>
                </a:cubicBezTo>
                <a:cubicBezTo>
                  <a:pt x="130" y="9"/>
                  <a:pt x="130" y="9"/>
                  <a:pt x="130" y="9"/>
                </a:cubicBezTo>
                <a:cubicBezTo>
                  <a:pt x="130" y="4"/>
                  <a:pt x="126" y="0"/>
                  <a:pt x="121" y="0"/>
                </a:cubicBezTo>
                <a:close/>
                <a:moveTo>
                  <a:pt x="47" y="81"/>
                </a:moveTo>
                <a:cubicBezTo>
                  <a:pt x="28" y="81"/>
                  <a:pt x="12" y="66"/>
                  <a:pt x="12" y="46"/>
                </a:cubicBezTo>
                <a:cubicBezTo>
                  <a:pt x="12" y="27"/>
                  <a:pt x="28" y="11"/>
                  <a:pt x="47" y="11"/>
                </a:cubicBezTo>
                <a:cubicBezTo>
                  <a:pt x="67" y="11"/>
                  <a:pt x="82" y="27"/>
                  <a:pt x="82" y="46"/>
                </a:cubicBezTo>
                <a:cubicBezTo>
                  <a:pt x="82" y="66"/>
                  <a:pt x="67" y="81"/>
                  <a:pt x="47" y="81"/>
                </a:cubicBezTo>
                <a:close/>
                <a:moveTo>
                  <a:pt x="116" y="19"/>
                </a:moveTo>
                <a:cubicBezTo>
                  <a:pt x="105" y="19"/>
                  <a:pt x="105" y="19"/>
                  <a:pt x="105" y="19"/>
                </a:cubicBezTo>
                <a:cubicBezTo>
                  <a:pt x="101" y="19"/>
                  <a:pt x="99" y="17"/>
                  <a:pt x="99" y="13"/>
                </a:cubicBezTo>
                <a:cubicBezTo>
                  <a:pt x="99" y="10"/>
                  <a:pt x="101" y="7"/>
                  <a:pt x="105" y="7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7"/>
                  <a:pt x="122" y="10"/>
                  <a:pt x="122" y="13"/>
                </a:cubicBezTo>
                <a:cubicBezTo>
                  <a:pt x="122" y="17"/>
                  <a:pt x="119" y="19"/>
                  <a:pt x="116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6883400" y="2843213"/>
            <a:ext cx="76200" cy="30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37"/>
          <p:cNvSpPr>
            <a:spLocks noChangeArrowheads="1"/>
          </p:cNvSpPr>
          <p:nvPr/>
        </p:nvSpPr>
        <p:spPr bwMode="auto">
          <a:xfrm>
            <a:off x="6958013" y="3060700"/>
            <a:ext cx="95250" cy="1000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96"/>
          <p:cNvSpPr/>
          <p:nvPr/>
        </p:nvSpPr>
        <p:spPr bwMode="auto">
          <a:xfrm>
            <a:off x="2573338" y="2811463"/>
            <a:ext cx="52387" cy="44450"/>
          </a:xfrm>
          <a:custGeom>
            <a:avLst/>
            <a:gdLst>
              <a:gd name="T0" fmla="*/ 24 w 24"/>
              <a:gd name="T1" fmla="*/ 20 h 20"/>
              <a:gd name="T2" fmla="*/ 24 w 24"/>
              <a:gd name="T3" fmla="*/ 12 h 20"/>
              <a:gd name="T4" fmla="*/ 12 w 24"/>
              <a:gd name="T5" fmla="*/ 0 h 20"/>
              <a:gd name="T6" fmla="*/ 0 w 24"/>
              <a:gd name="T7" fmla="*/ 12 h 20"/>
              <a:gd name="T8" fmla="*/ 0 w 24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0">
                <a:moveTo>
                  <a:pt x="24" y="20"/>
                </a:moveTo>
                <a:cubicBezTo>
                  <a:pt x="24" y="12"/>
                  <a:pt x="24" y="12"/>
                  <a:pt x="24" y="12"/>
                </a:cubicBezTo>
                <a:cubicBezTo>
                  <a:pt x="24" y="5"/>
                  <a:pt x="19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20"/>
                  <a:pt x="0" y="20"/>
                  <a:pt x="0" y="20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Line 97"/>
          <p:cNvSpPr>
            <a:spLocks noChangeShapeType="1"/>
          </p:cNvSpPr>
          <p:nvPr/>
        </p:nvSpPr>
        <p:spPr bwMode="auto">
          <a:xfrm>
            <a:off x="2573338" y="2955925"/>
            <a:ext cx="0" cy="36513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Line 98"/>
          <p:cNvSpPr>
            <a:spLocks noChangeShapeType="1"/>
          </p:cNvSpPr>
          <p:nvPr/>
        </p:nvSpPr>
        <p:spPr bwMode="auto">
          <a:xfrm flipV="1">
            <a:off x="2625725" y="2955925"/>
            <a:ext cx="0" cy="36513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99"/>
          <p:cNvSpPr/>
          <p:nvPr/>
        </p:nvSpPr>
        <p:spPr bwMode="auto">
          <a:xfrm>
            <a:off x="2573338" y="3081338"/>
            <a:ext cx="52387" cy="144462"/>
          </a:xfrm>
          <a:custGeom>
            <a:avLst/>
            <a:gdLst>
              <a:gd name="T0" fmla="*/ 0 w 56"/>
              <a:gd name="T1" fmla="*/ 0 h 152"/>
              <a:gd name="T2" fmla="*/ 0 w 56"/>
              <a:gd name="T3" fmla="*/ 152 h 152"/>
              <a:gd name="T4" fmla="*/ 56 w 56"/>
              <a:gd name="T5" fmla="*/ 152 h 152"/>
              <a:gd name="T6" fmla="*/ 56 w 56"/>
              <a:gd name="T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152">
                <a:moveTo>
                  <a:pt x="0" y="0"/>
                </a:moveTo>
                <a:lnTo>
                  <a:pt x="0" y="152"/>
                </a:lnTo>
                <a:lnTo>
                  <a:pt x="56" y="152"/>
                </a:lnTo>
                <a:lnTo>
                  <a:pt x="56" y="0"/>
                </a:ln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100"/>
          <p:cNvSpPr/>
          <p:nvPr/>
        </p:nvSpPr>
        <p:spPr bwMode="auto">
          <a:xfrm>
            <a:off x="2428875" y="2865438"/>
            <a:ext cx="377825" cy="90487"/>
          </a:xfrm>
          <a:custGeom>
            <a:avLst/>
            <a:gdLst>
              <a:gd name="T0" fmla="*/ 327 w 398"/>
              <a:gd name="T1" fmla="*/ 95 h 95"/>
              <a:gd name="T2" fmla="*/ 0 w 398"/>
              <a:gd name="T3" fmla="*/ 95 h 95"/>
              <a:gd name="T4" fmla="*/ 19 w 398"/>
              <a:gd name="T5" fmla="*/ 47 h 95"/>
              <a:gd name="T6" fmla="*/ 0 w 398"/>
              <a:gd name="T7" fmla="*/ 0 h 95"/>
              <a:gd name="T8" fmla="*/ 327 w 398"/>
              <a:gd name="T9" fmla="*/ 0 h 95"/>
              <a:gd name="T10" fmla="*/ 398 w 398"/>
              <a:gd name="T11" fmla="*/ 47 h 95"/>
              <a:gd name="T12" fmla="*/ 327 w 398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8" h="95">
                <a:moveTo>
                  <a:pt x="327" y="95"/>
                </a:moveTo>
                <a:lnTo>
                  <a:pt x="0" y="95"/>
                </a:lnTo>
                <a:lnTo>
                  <a:pt x="19" y="47"/>
                </a:lnTo>
                <a:lnTo>
                  <a:pt x="0" y="0"/>
                </a:lnTo>
                <a:lnTo>
                  <a:pt x="327" y="0"/>
                </a:lnTo>
                <a:lnTo>
                  <a:pt x="398" y="47"/>
                </a:lnTo>
                <a:lnTo>
                  <a:pt x="327" y="95"/>
                </a:ln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101"/>
          <p:cNvSpPr/>
          <p:nvPr/>
        </p:nvSpPr>
        <p:spPr bwMode="auto">
          <a:xfrm>
            <a:off x="2392363" y="2992438"/>
            <a:ext cx="377825" cy="88900"/>
          </a:xfrm>
          <a:custGeom>
            <a:avLst/>
            <a:gdLst>
              <a:gd name="T0" fmla="*/ 71 w 398"/>
              <a:gd name="T1" fmla="*/ 0 h 94"/>
              <a:gd name="T2" fmla="*/ 398 w 398"/>
              <a:gd name="T3" fmla="*/ 0 h 94"/>
              <a:gd name="T4" fmla="*/ 379 w 398"/>
              <a:gd name="T5" fmla="*/ 47 h 94"/>
              <a:gd name="T6" fmla="*/ 398 w 398"/>
              <a:gd name="T7" fmla="*/ 94 h 94"/>
              <a:gd name="T8" fmla="*/ 71 w 398"/>
              <a:gd name="T9" fmla="*/ 94 h 94"/>
              <a:gd name="T10" fmla="*/ 0 w 398"/>
              <a:gd name="T11" fmla="*/ 47 h 94"/>
              <a:gd name="T12" fmla="*/ 71 w 398"/>
              <a:gd name="T13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8" h="94">
                <a:moveTo>
                  <a:pt x="71" y="0"/>
                </a:moveTo>
                <a:lnTo>
                  <a:pt x="398" y="0"/>
                </a:lnTo>
                <a:lnTo>
                  <a:pt x="379" y="47"/>
                </a:lnTo>
                <a:lnTo>
                  <a:pt x="398" y="94"/>
                </a:lnTo>
                <a:lnTo>
                  <a:pt x="71" y="94"/>
                </a:lnTo>
                <a:lnTo>
                  <a:pt x="0" y="47"/>
                </a:lnTo>
                <a:lnTo>
                  <a:pt x="71" y="0"/>
                </a:ln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71"/>
          <p:cNvSpPr/>
          <p:nvPr/>
        </p:nvSpPr>
        <p:spPr bwMode="auto">
          <a:xfrm>
            <a:off x="3843338" y="2838450"/>
            <a:ext cx="385762" cy="384175"/>
          </a:xfrm>
          <a:custGeom>
            <a:avLst/>
            <a:gdLst>
              <a:gd name="T0" fmla="*/ 152 w 436"/>
              <a:gd name="T1" fmla="*/ 0 h 435"/>
              <a:gd name="T2" fmla="*/ 0 w 436"/>
              <a:gd name="T3" fmla="*/ 38 h 435"/>
              <a:gd name="T4" fmla="*/ 0 w 436"/>
              <a:gd name="T5" fmla="*/ 397 h 435"/>
              <a:gd name="T6" fmla="*/ 152 w 436"/>
              <a:gd name="T7" fmla="*/ 359 h 435"/>
              <a:gd name="T8" fmla="*/ 284 w 436"/>
              <a:gd name="T9" fmla="*/ 435 h 435"/>
              <a:gd name="T10" fmla="*/ 436 w 436"/>
              <a:gd name="T11" fmla="*/ 397 h 435"/>
              <a:gd name="T12" fmla="*/ 436 w 436"/>
              <a:gd name="T13" fmla="*/ 38 h 435"/>
              <a:gd name="T14" fmla="*/ 284 w 436"/>
              <a:gd name="T15" fmla="*/ 76 h 435"/>
              <a:gd name="T16" fmla="*/ 152 w 436"/>
              <a:gd name="T17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6" h="435">
                <a:moveTo>
                  <a:pt x="152" y="0"/>
                </a:moveTo>
                <a:lnTo>
                  <a:pt x="0" y="38"/>
                </a:lnTo>
                <a:lnTo>
                  <a:pt x="0" y="397"/>
                </a:lnTo>
                <a:lnTo>
                  <a:pt x="152" y="359"/>
                </a:lnTo>
                <a:lnTo>
                  <a:pt x="284" y="435"/>
                </a:lnTo>
                <a:lnTo>
                  <a:pt x="436" y="397"/>
                </a:lnTo>
                <a:lnTo>
                  <a:pt x="436" y="38"/>
                </a:lnTo>
                <a:lnTo>
                  <a:pt x="284" y="76"/>
                </a:lnTo>
                <a:lnTo>
                  <a:pt x="152" y="0"/>
                </a:ln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Line 72"/>
          <p:cNvSpPr>
            <a:spLocks noChangeShapeType="1"/>
          </p:cNvSpPr>
          <p:nvPr/>
        </p:nvSpPr>
        <p:spPr bwMode="auto">
          <a:xfrm>
            <a:off x="4094163" y="2905125"/>
            <a:ext cx="0" cy="0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Line 73"/>
          <p:cNvSpPr>
            <a:spLocks noChangeShapeType="1"/>
          </p:cNvSpPr>
          <p:nvPr/>
        </p:nvSpPr>
        <p:spPr bwMode="auto">
          <a:xfrm flipV="1">
            <a:off x="4094163" y="2905125"/>
            <a:ext cx="0" cy="317500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Line 74"/>
          <p:cNvSpPr>
            <a:spLocks noChangeShapeType="1"/>
          </p:cNvSpPr>
          <p:nvPr/>
        </p:nvSpPr>
        <p:spPr bwMode="auto">
          <a:xfrm flipV="1">
            <a:off x="3978275" y="2838450"/>
            <a:ext cx="0" cy="317500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172"/>
          <p:cNvSpPr/>
          <p:nvPr/>
        </p:nvSpPr>
        <p:spPr bwMode="auto">
          <a:xfrm>
            <a:off x="5378450" y="2981325"/>
            <a:ext cx="41275" cy="41275"/>
          </a:xfrm>
          <a:custGeom>
            <a:avLst/>
            <a:gdLst>
              <a:gd name="T0" fmla="*/ 3 w 18"/>
              <a:gd name="T1" fmla="*/ 15 h 18"/>
              <a:gd name="T2" fmla="*/ 15 w 18"/>
              <a:gd name="T3" fmla="*/ 15 h 18"/>
              <a:gd name="T4" fmla="*/ 15 w 18"/>
              <a:gd name="T5" fmla="*/ 3 h 18"/>
              <a:gd name="T6" fmla="*/ 3 w 18"/>
              <a:gd name="T7" fmla="*/ 3 h 18"/>
              <a:gd name="T8" fmla="*/ 3 w 18"/>
              <a:gd name="T9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3" y="15"/>
                </a:moveTo>
                <a:cubicBezTo>
                  <a:pt x="7" y="18"/>
                  <a:pt x="12" y="18"/>
                  <a:pt x="15" y="15"/>
                </a:cubicBezTo>
                <a:cubicBezTo>
                  <a:pt x="18" y="11"/>
                  <a:pt x="18" y="6"/>
                  <a:pt x="15" y="3"/>
                </a:cubicBezTo>
                <a:cubicBezTo>
                  <a:pt x="12" y="0"/>
                  <a:pt x="7" y="0"/>
                  <a:pt x="3" y="3"/>
                </a:cubicBezTo>
                <a:cubicBezTo>
                  <a:pt x="0" y="6"/>
                  <a:pt x="0" y="11"/>
                  <a:pt x="3" y="15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173"/>
          <p:cNvSpPr/>
          <p:nvPr/>
        </p:nvSpPr>
        <p:spPr bwMode="auto">
          <a:xfrm>
            <a:off x="5487988" y="2871788"/>
            <a:ext cx="41275" cy="41275"/>
          </a:xfrm>
          <a:custGeom>
            <a:avLst/>
            <a:gdLst>
              <a:gd name="T0" fmla="*/ 3 w 18"/>
              <a:gd name="T1" fmla="*/ 15 h 18"/>
              <a:gd name="T2" fmla="*/ 15 w 18"/>
              <a:gd name="T3" fmla="*/ 15 h 18"/>
              <a:gd name="T4" fmla="*/ 15 w 18"/>
              <a:gd name="T5" fmla="*/ 3 h 18"/>
              <a:gd name="T6" fmla="*/ 3 w 18"/>
              <a:gd name="T7" fmla="*/ 3 h 18"/>
              <a:gd name="T8" fmla="*/ 3 w 18"/>
              <a:gd name="T9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3" y="15"/>
                </a:moveTo>
                <a:cubicBezTo>
                  <a:pt x="7" y="18"/>
                  <a:pt x="12" y="18"/>
                  <a:pt x="15" y="15"/>
                </a:cubicBezTo>
                <a:cubicBezTo>
                  <a:pt x="18" y="11"/>
                  <a:pt x="18" y="6"/>
                  <a:pt x="15" y="3"/>
                </a:cubicBezTo>
                <a:cubicBezTo>
                  <a:pt x="12" y="0"/>
                  <a:pt x="7" y="0"/>
                  <a:pt x="3" y="3"/>
                </a:cubicBezTo>
                <a:cubicBezTo>
                  <a:pt x="0" y="6"/>
                  <a:pt x="0" y="11"/>
                  <a:pt x="3" y="15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Rectangle 174"/>
          <p:cNvSpPr>
            <a:spLocks noChangeArrowheads="1"/>
          </p:cNvSpPr>
          <p:nvPr/>
        </p:nvSpPr>
        <p:spPr bwMode="auto">
          <a:xfrm>
            <a:off x="5372100" y="3074988"/>
            <a:ext cx="55563" cy="73025"/>
          </a:xfrm>
          <a:prstGeom prst="rect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Rectangle 175"/>
          <p:cNvSpPr>
            <a:spLocks noChangeArrowheads="1"/>
          </p:cNvSpPr>
          <p:nvPr/>
        </p:nvSpPr>
        <p:spPr bwMode="auto">
          <a:xfrm>
            <a:off x="5481638" y="2965450"/>
            <a:ext cx="55562" cy="182563"/>
          </a:xfrm>
          <a:prstGeom prst="rect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Rectangle 176"/>
          <p:cNvSpPr>
            <a:spLocks noChangeArrowheads="1"/>
          </p:cNvSpPr>
          <p:nvPr/>
        </p:nvSpPr>
        <p:spPr bwMode="auto">
          <a:xfrm>
            <a:off x="5591175" y="3019425"/>
            <a:ext cx="53975" cy="128588"/>
          </a:xfrm>
          <a:prstGeom prst="rect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Rectangle 177"/>
          <p:cNvSpPr>
            <a:spLocks noChangeArrowheads="1"/>
          </p:cNvSpPr>
          <p:nvPr/>
        </p:nvSpPr>
        <p:spPr bwMode="auto">
          <a:xfrm>
            <a:off x="5700713" y="2892425"/>
            <a:ext cx="53975" cy="255588"/>
          </a:xfrm>
          <a:prstGeom prst="rect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Line 178"/>
          <p:cNvSpPr>
            <a:spLocks noChangeShapeType="1"/>
          </p:cNvSpPr>
          <p:nvPr/>
        </p:nvSpPr>
        <p:spPr bwMode="auto">
          <a:xfrm flipH="1">
            <a:off x="5354638" y="3148013"/>
            <a:ext cx="419100" cy="0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179"/>
          <p:cNvSpPr/>
          <p:nvPr/>
        </p:nvSpPr>
        <p:spPr bwMode="auto">
          <a:xfrm>
            <a:off x="5597525" y="2925763"/>
            <a:ext cx="41275" cy="41275"/>
          </a:xfrm>
          <a:custGeom>
            <a:avLst/>
            <a:gdLst>
              <a:gd name="T0" fmla="*/ 3 w 18"/>
              <a:gd name="T1" fmla="*/ 15 h 18"/>
              <a:gd name="T2" fmla="*/ 15 w 18"/>
              <a:gd name="T3" fmla="*/ 15 h 18"/>
              <a:gd name="T4" fmla="*/ 15 w 18"/>
              <a:gd name="T5" fmla="*/ 3 h 18"/>
              <a:gd name="T6" fmla="*/ 3 w 18"/>
              <a:gd name="T7" fmla="*/ 3 h 18"/>
              <a:gd name="T8" fmla="*/ 3 w 18"/>
              <a:gd name="T9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3" y="15"/>
                </a:moveTo>
                <a:cubicBezTo>
                  <a:pt x="7" y="18"/>
                  <a:pt x="12" y="18"/>
                  <a:pt x="15" y="15"/>
                </a:cubicBezTo>
                <a:cubicBezTo>
                  <a:pt x="18" y="11"/>
                  <a:pt x="18" y="6"/>
                  <a:pt x="15" y="3"/>
                </a:cubicBezTo>
                <a:cubicBezTo>
                  <a:pt x="12" y="0"/>
                  <a:pt x="7" y="0"/>
                  <a:pt x="3" y="3"/>
                </a:cubicBezTo>
                <a:cubicBezTo>
                  <a:pt x="0" y="6"/>
                  <a:pt x="0" y="11"/>
                  <a:pt x="3" y="15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reeform 180"/>
          <p:cNvSpPr/>
          <p:nvPr/>
        </p:nvSpPr>
        <p:spPr bwMode="auto">
          <a:xfrm>
            <a:off x="5707063" y="2798763"/>
            <a:ext cx="41275" cy="41275"/>
          </a:xfrm>
          <a:custGeom>
            <a:avLst/>
            <a:gdLst>
              <a:gd name="T0" fmla="*/ 3 w 18"/>
              <a:gd name="T1" fmla="*/ 15 h 18"/>
              <a:gd name="T2" fmla="*/ 15 w 18"/>
              <a:gd name="T3" fmla="*/ 15 h 18"/>
              <a:gd name="T4" fmla="*/ 15 w 18"/>
              <a:gd name="T5" fmla="*/ 3 h 18"/>
              <a:gd name="T6" fmla="*/ 3 w 18"/>
              <a:gd name="T7" fmla="*/ 3 h 18"/>
              <a:gd name="T8" fmla="*/ 3 w 18"/>
              <a:gd name="T9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3" y="15"/>
                </a:moveTo>
                <a:cubicBezTo>
                  <a:pt x="7" y="18"/>
                  <a:pt x="12" y="18"/>
                  <a:pt x="15" y="15"/>
                </a:cubicBezTo>
                <a:cubicBezTo>
                  <a:pt x="18" y="11"/>
                  <a:pt x="18" y="6"/>
                  <a:pt x="15" y="3"/>
                </a:cubicBezTo>
                <a:cubicBezTo>
                  <a:pt x="12" y="0"/>
                  <a:pt x="7" y="0"/>
                  <a:pt x="3" y="3"/>
                </a:cubicBezTo>
                <a:cubicBezTo>
                  <a:pt x="0" y="6"/>
                  <a:pt x="0" y="11"/>
                  <a:pt x="3" y="15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Line 181"/>
          <p:cNvSpPr>
            <a:spLocks noChangeShapeType="1"/>
          </p:cNvSpPr>
          <p:nvPr/>
        </p:nvSpPr>
        <p:spPr bwMode="auto">
          <a:xfrm>
            <a:off x="5727700" y="2819400"/>
            <a:ext cx="0" cy="0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Line 182"/>
          <p:cNvSpPr>
            <a:spLocks noChangeShapeType="1"/>
          </p:cNvSpPr>
          <p:nvPr/>
        </p:nvSpPr>
        <p:spPr bwMode="auto">
          <a:xfrm>
            <a:off x="5527675" y="2900363"/>
            <a:ext cx="73025" cy="38100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Line 183"/>
          <p:cNvSpPr>
            <a:spLocks noChangeShapeType="1"/>
          </p:cNvSpPr>
          <p:nvPr/>
        </p:nvSpPr>
        <p:spPr bwMode="auto">
          <a:xfrm>
            <a:off x="5418138" y="2984500"/>
            <a:ext cx="0" cy="0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Line 184"/>
          <p:cNvSpPr>
            <a:spLocks noChangeShapeType="1"/>
          </p:cNvSpPr>
          <p:nvPr/>
        </p:nvSpPr>
        <p:spPr bwMode="auto">
          <a:xfrm flipV="1">
            <a:off x="5418138" y="2911475"/>
            <a:ext cx="73025" cy="73025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Line 185"/>
          <p:cNvSpPr>
            <a:spLocks noChangeShapeType="1"/>
          </p:cNvSpPr>
          <p:nvPr/>
        </p:nvSpPr>
        <p:spPr bwMode="auto">
          <a:xfrm flipV="1">
            <a:off x="5637213" y="2836863"/>
            <a:ext cx="71437" cy="92075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Oval 278"/>
          <p:cNvSpPr>
            <a:spLocks noChangeArrowheads="1"/>
          </p:cNvSpPr>
          <p:nvPr/>
        </p:nvSpPr>
        <p:spPr bwMode="auto">
          <a:xfrm>
            <a:off x="8401050" y="2863850"/>
            <a:ext cx="309563" cy="307975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279"/>
          <p:cNvSpPr/>
          <p:nvPr/>
        </p:nvSpPr>
        <p:spPr bwMode="auto">
          <a:xfrm>
            <a:off x="8528050" y="2827338"/>
            <a:ext cx="53975" cy="26987"/>
          </a:xfrm>
          <a:custGeom>
            <a:avLst/>
            <a:gdLst>
              <a:gd name="T0" fmla="*/ 24 w 24"/>
              <a:gd name="T1" fmla="*/ 12 h 12"/>
              <a:gd name="T2" fmla="*/ 12 w 24"/>
              <a:gd name="T3" fmla="*/ 0 h 12"/>
              <a:gd name="T4" fmla="*/ 0 w 24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12">
                <a:moveTo>
                  <a:pt x="24" y="12"/>
                </a:moveTo>
                <a:cubicBezTo>
                  <a:pt x="24" y="5"/>
                  <a:pt x="19" y="0"/>
                  <a:pt x="12" y="0"/>
                </a:cubicBezTo>
                <a:cubicBezTo>
                  <a:pt x="6" y="0"/>
                  <a:pt x="0" y="5"/>
                  <a:pt x="0" y="12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Oval 280"/>
          <p:cNvSpPr>
            <a:spLocks noChangeArrowheads="1"/>
          </p:cNvSpPr>
          <p:nvPr/>
        </p:nvSpPr>
        <p:spPr bwMode="auto">
          <a:xfrm>
            <a:off x="8489950" y="2954338"/>
            <a:ext cx="130175" cy="127000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281"/>
          <p:cNvSpPr/>
          <p:nvPr/>
        </p:nvSpPr>
        <p:spPr bwMode="auto">
          <a:xfrm>
            <a:off x="8528050" y="2990850"/>
            <a:ext cx="26988" cy="26988"/>
          </a:xfrm>
          <a:custGeom>
            <a:avLst/>
            <a:gdLst>
              <a:gd name="T0" fmla="*/ 0 w 12"/>
              <a:gd name="T1" fmla="*/ 12 h 12"/>
              <a:gd name="T2" fmla="*/ 12 w 12"/>
              <a:gd name="T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" h="12">
                <a:moveTo>
                  <a:pt x="0" y="12"/>
                </a:moveTo>
                <a:cubicBezTo>
                  <a:pt x="0" y="5"/>
                  <a:pt x="6" y="0"/>
                  <a:pt x="12" y="0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282"/>
          <p:cNvSpPr/>
          <p:nvPr/>
        </p:nvSpPr>
        <p:spPr bwMode="auto">
          <a:xfrm>
            <a:off x="8462963" y="3171825"/>
            <a:ext cx="185737" cy="73025"/>
          </a:xfrm>
          <a:custGeom>
            <a:avLst/>
            <a:gdLst>
              <a:gd name="T0" fmla="*/ 56 w 80"/>
              <a:gd name="T1" fmla="*/ 0 h 32"/>
              <a:gd name="T2" fmla="*/ 80 w 80"/>
              <a:gd name="T3" fmla="*/ 24 h 32"/>
              <a:gd name="T4" fmla="*/ 80 w 80"/>
              <a:gd name="T5" fmla="*/ 24 h 32"/>
              <a:gd name="T6" fmla="*/ 40 w 80"/>
              <a:gd name="T7" fmla="*/ 32 h 32"/>
              <a:gd name="T8" fmla="*/ 0 w 80"/>
              <a:gd name="T9" fmla="*/ 24 h 32"/>
              <a:gd name="T10" fmla="*/ 0 w 80"/>
              <a:gd name="T11" fmla="*/ 24 h 32"/>
              <a:gd name="T12" fmla="*/ 24 w 80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32">
                <a:moveTo>
                  <a:pt x="56" y="0"/>
                </a:moveTo>
                <a:cubicBezTo>
                  <a:pt x="80" y="24"/>
                  <a:pt x="80" y="24"/>
                  <a:pt x="8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28"/>
                  <a:pt x="62" y="32"/>
                  <a:pt x="40" y="32"/>
                </a:cubicBezTo>
                <a:cubicBezTo>
                  <a:pt x="18" y="32"/>
                  <a:pt x="0" y="28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1795" name="TextBox 13"/>
          <p:cNvSpPr txBox="1">
            <a:spLocks noChangeArrowheads="1"/>
          </p:cNvSpPr>
          <p:nvPr/>
        </p:nvSpPr>
        <p:spPr bwMode="auto">
          <a:xfrm>
            <a:off x="2098675" y="3424238"/>
            <a:ext cx="1025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1796" name="TextBox 13"/>
          <p:cNvSpPr txBox="1">
            <a:spLocks noChangeArrowheads="1"/>
          </p:cNvSpPr>
          <p:nvPr/>
        </p:nvSpPr>
        <p:spPr bwMode="auto">
          <a:xfrm>
            <a:off x="3482975" y="3424238"/>
            <a:ext cx="10652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1797" name="TextBox 13"/>
          <p:cNvSpPr txBox="1">
            <a:spLocks noChangeArrowheads="1"/>
          </p:cNvSpPr>
          <p:nvPr/>
        </p:nvSpPr>
        <p:spPr bwMode="auto">
          <a:xfrm>
            <a:off x="5005388" y="3424238"/>
            <a:ext cx="1119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1798" name="TextBox 13"/>
          <p:cNvSpPr txBox="1">
            <a:spLocks noChangeArrowheads="1"/>
          </p:cNvSpPr>
          <p:nvPr/>
        </p:nvSpPr>
        <p:spPr bwMode="auto">
          <a:xfrm>
            <a:off x="6524625" y="3424238"/>
            <a:ext cx="106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1799" name="TextBox 13"/>
          <p:cNvSpPr txBox="1">
            <a:spLocks noChangeArrowheads="1"/>
          </p:cNvSpPr>
          <p:nvPr/>
        </p:nvSpPr>
        <p:spPr bwMode="auto">
          <a:xfrm>
            <a:off x="8029575" y="3424238"/>
            <a:ext cx="1050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176338" y="5260975"/>
            <a:ext cx="9529762" cy="5905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rPr>
              <a:t>Add your words here,according to your need to draw the text box size.Please read the instructions and more work at the end of the manual template.</a:t>
            </a:r>
            <a:endParaRPr lang="zh-CN" altLang="en-US" sz="16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53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pitchFamily="2" charset="-122"/>
            </a:endParaRPr>
          </a:p>
        </p:txBody>
      </p:sp>
      <p:grpSp>
        <p:nvGrpSpPr>
          <p:cNvPr id="83" name="Group 10"/>
          <p:cNvGrpSpPr/>
          <p:nvPr/>
        </p:nvGrpSpPr>
        <p:grpSpPr bwMode="auto">
          <a:xfrm rot="6300000">
            <a:off x="2197224" y="2895342"/>
            <a:ext cx="716033" cy="1200724"/>
            <a:chOff x="2761514" y="2285998"/>
            <a:chExt cx="1645175" cy="2760230"/>
          </a:xfrm>
          <a:solidFill>
            <a:srgbClr val="0F58CC"/>
          </a:solidFill>
        </p:grpSpPr>
        <p:sp>
          <p:nvSpPr>
            <p:cNvPr id="84" name="Oval 5@|1FFC:0|FBC:0|LFC:0|LBC:16777215"/>
            <p:cNvSpPr>
              <a:spLocks noChangeArrowheads="1"/>
            </p:cNvSpPr>
            <p:nvPr/>
          </p:nvSpPr>
          <p:spPr bwMode="auto">
            <a:xfrm rot="20866472">
              <a:off x="3352800" y="2285998"/>
              <a:ext cx="304801" cy="38100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85" name="Oval 6@|1FFC:0|FBC:0|LFC:0|LBC:16777215"/>
            <p:cNvSpPr>
              <a:spLocks noChangeArrowheads="1"/>
            </p:cNvSpPr>
            <p:nvPr/>
          </p:nvSpPr>
          <p:spPr bwMode="auto">
            <a:xfrm rot="20866472">
              <a:off x="3151532" y="2515497"/>
              <a:ext cx="213633" cy="25804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86" name="Oval 7@|1FFC:0|FBC:0|LFC:0|LBC:16777215"/>
            <p:cNvSpPr>
              <a:spLocks noChangeArrowheads="1"/>
            </p:cNvSpPr>
            <p:nvPr/>
          </p:nvSpPr>
          <p:spPr bwMode="auto">
            <a:xfrm rot="20866472">
              <a:off x="2992346" y="2729549"/>
              <a:ext cx="186337" cy="225072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87" name="Oval 8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5"/>
              <a:ext cx="150338" cy="18907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88" name="Oval 9@|1FFC:0|FBC:0|LFC:0|LBC:16777215"/>
            <p:cNvSpPr>
              <a:spLocks noChangeArrowheads="1"/>
            </p:cNvSpPr>
            <p:nvPr/>
          </p:nvSpPr>
          <p:spPr bwMode="auto">
            <a:xfrm rot="20866472">
              <a:off x="2761514" y="3137976"/>
              <a:ext cx="150338" cy="18907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89" name="Freeform 10@|5FFC:0|FBC:0|LFC:0|LBC:16777215"/>
            <p:cNvSpPr>
              <a:spLocks noChangeArrowheads="1"/>
            </p:cNvSpPr>
            <p:nvPr/>
          </p:nvSpPr>
          <p:spPr bwMode="auto">
            <a:xfrm>
              <a:off x="2939383" y="2737153"/>
              <a:ext cx="1467306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90" name="Group 11"/>
          <p:cNvGrpSpPr/>
          <p:nvPr/>
        </p:nvGrpSpPr>
        <p:grpSpPr bwMode="auto">
          <a:xfrm rot="15300000" flipV="1">
            <a:off x="2791954" y="3423909"/>
            <a:ext cx="716032" cy="1200734"/>
            <a:chOff x="2761516" y="2285999"/>
            <a:chExt cx="1645173" cy="2760229"/>
          </a:xfrm>
          <a:solidFill>
            <a:srgbClr val="0F58CC"/>
          </a:solidFill>
        </p:grpSpPr>
        <p:sp>
          <p:nvSpPr>
            <p:cNvPr id="91" name="Oval 12@|1FFC:0|FBC:0|LFC:0|LBC:16777215"/>
            <p:cNvSpPr>
              <a:spLocks noChangeArrowheads="1"/>
            </p:cNvSpPr>
            <p:nvPr/>
          </p:nvSpPr>
          <p:spPr bwMode="auto">
            <a:xfrm rot="20866472">
              <a:off x="3352801" y="2285999"/>
              <a:ext cx="304801" cy="38100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92" name="Oval 13@|1FFC:0|FBC:0|LFC:0|LBC:16777215"/>
            <p:cNvSpPr>
              <a:spLocks noChangeArrowheads="1"/>
            </p:cNvSpPr>
            <p:nvPr/>
          </p:nvSpPr>
          <p:spPr bwMode="auto">
            <a:xfrm rot="20866472">
              <a:off x="3151531" y="2515501"/>
              <a:ext cx="213633" cy="25804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93" name="Oval 14@|1FFC:0|FBC:0|LFC:0|LBC:16777215"/>
            <p:cNvSpPr>
              <a:spLocks noChangeArrowheads="1"/>
            </p:cNvSpPr>
            <p:nvPr/>
          </p:nvSpPr>
          <p:spPr bwMode="auto">
            <a:xfrm rot="20866472">
              <a:off x="2992347" y="2729550"/>
              <a:ext cx="186337" cy="225072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94" name="Oval 15@|1FFC:0|FBC:0|LFC:0|LBC:16777215"/>
            <p:cNvSpPr>
              <a:spLocks noChangeArrowheads="1"/>
            </p:cNvSpPr>
            <p:nvPr/>
          </p:nvSpPr>
          <p:spPr bwMode="auto">
            <a:xfrm rot="20866472">
              <a:off x="2879351" y="2921356"/>
              <a:ext cx="150338" cy="18907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95" name="Oval 16@|1FFC:0|FBC:0|LFC:0|LBC:16777215"/>
            <p:cNvSpPr>
              <a:spLocks noChangeArrowheads="1"/>
            </p:cNvSpPr>
            <p:nvPr/>
          </p:nvSpPr>
          <p:spPr bwMode="auto">
            <a:xfrm rot="20866472">
              <a:off x="2761516" y="3137975"/>
              <a:ext cx="150338" cy="18907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96" name="Freeform 17@|5FFC:0|FBC:0|LFC:0|LBC:16777215"/>
            <p:cNvSpPr>
              <a:spLocks noChangeArrowheads="1"/>
            </p:cNvSpPr>
            <p:nvPr/>
          </p:nvSpPr>
          <p:spPr bwMode="auto">
            <a:xfrm>
              <a:off x="2939383" y="2737153"/>
              <a:ext cx="1467306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18"/>
          <p:cNvGrpSpPr/>
          <p:nvPr/>
        </p:nvGrpSpPr>
        <p:grpSpPr bwMode="auto">
          <a:xfrm rot="6300000">
            <a:off x="4091139" y="2873090"/>
            <a:ext cx="780878" cy="1310075"/>
            <a:chOff x="2761516" y="2285998"/>
            <a:chExt cx="1645174" cy="2760231"/>
          </a:xfrm>
          <a:solidFill>
            <a:srgbClr val="081633"/>
          </a:solidFill>
        </p:grpSpPr>
        <p:sp>
          <p:nvSpPr>
            <p:cNvPr id="98" name="Oval 19@|1FFC:0|FBC:0|LFC:0|LBC:16777215"/>
            <p:cNvSpPr>
              <a:spLocks noChangeArrowheads="1"/>
            </p:cNvSpPr>
            <p:nvPr/>
          </p:nvSpPr>
          <p:spPr bwMode="auto">
            <a:xfrm rot="20866472">
              <a:off x="3352799" y="2285998"/>
              <a:ext cx="304801" cy="381001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99" name="Oval 20@|1FFC:0|FBC:0|LFC:0|LBC:16777215"/>
            <p:cNvSpPr>
              <a:spLocks noChangeArrowheads="1"/>
            </p:cNvSpPr>
            <p:nvPr/>
          </p:nvSpPr>
          <p:spPr bwMode="auto">
            <a:xfrm rot="20866472">
              <a:off x="3151532" y="2515498"/>
              <a:ext cx="213632" cy="258039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0" name="Oval 21@|1FFC:0|FBC:0|LFC:0|LBC:16777215"/>
            <p:cNvSpPr>
              <a:spLocks noChangeArrowheads="1"/>
            </p:cNvSpPr>
            <p:nvPr/>
          </p:nvSpPr>
          <p:spPr bwMode="auto">
            <a:xfrm rot="20866472">
              <a:off x="2992344" y="2729550"/>
              <a:ext cx="186338" cy="225073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1" name="Oval 22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4"/>
              <a:ext cx="150339" cy="189072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2" name="Oval 23@|1FFC:0|FBC:0|LFC:0|LBC:16777215"/>
            <p:cNvSpPr>
              <a:spLocks noChangeArrowheads="1"/>
            </p:cNvSpPr>
            <p:nvPr/>
          </p:nvSpPr>
          <p:spPr bwMode="auto">
            <a:xfrm rot="20866472">
              <a:off x="2761516" y="3137975"/>
              <a:ext cx="150339" cy="189072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3" name="Freeform 24@|5FFC:0|FBC:0|LFC:0|LBC:16777215"/>
            <p:cNvSpPr>
              <a:spLocks noChangeArrowheads="1"/>
            </p:cNvSpPr>
            <p:nvPr/>
          </p:nvSpPr>
          <p:spPr bwMode="auto">
            <a:xfrm>
              <a:off x="2939385" y="2737153"/>
              <a:ext cx="1467305" cy="2309076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04" name="Group 25"/>
          <p:cNvGrpSpPr/>
          <p:nvPr/>
        </p:nvGrpSpPr>
        <p:grpSpPr bwMode="auto">
          <a:xfrm rot="15300000" flipV="1">
            <a:off x="4683758" y="3365116"/>
            <a:ext cx="780879" cy="1310087"/>
            <a:chOff x="2761514" y="2285997"/>
            <a:chExt cx="1645176" cy="2760232"/>
          </a:xfrm>
          <a:solidFill>
            <a:srgbClr val="081633"/>
          </a:solidFill>
        </p:grpSpPr>
        <p:sp>
          <p:nvSpPr>
            <p:cNvPr id="105" name="Oval 26@|1FFC:0|FBC:0|LFC:0|LBC:16777215"/>
            <p:cNvSpPr>
              <a:spLocks noChangeArrowheads="1"/>
            </p:cNvSpPr>
            <p:nvPr/>
          </p:nvSpPr>
          <p:spPr bwMode="auto">
            <a:xfrm rot="20866472">
              <a:off x="3352800" y="2285997"/>
              <a:ext cx="304801" cy="381001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6" name="Oval 27@|1FFC:0|FBC:0|LFC:0|LBC:16777215"/>
            <p:cNvSpPr>
              <a:spLocks noChangeArrowheads="1"/>
            </p:cNvSpPr>
            <p:nvPr/>
          </p:nvSpPr>
          <p:spPr bwMode="auto">
            <a:xfrm rot="20866472">
              <a:off x="3151533" y="2515499"/>
              <a:ext cx="213632" cy="258039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7" name="Oval 28@|1FFC:0|FBC:0|LFC:0|LBC:16777215"/>
            <p:cNvSpPr>
              <a:spLocks noChangeArrowheads="1"/>
            </p:cNvSpPr>
            <p:nvPr/>
          </p:nvSpPr>
          <p:spPr bwMode="auto">
            <a:xfrm rot="20866472">
              <a:off x="2992346" y="2729550"/>
              <a:ext cx="186338" cy="225073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8" name="Oval 29@|1FFC:0|FBC:0|LFC:0|LBC:16777215"/>
            <p:cNvSpPr>
              <a:spLocks noChangeArrowheads="1"/>
            </p:cNvSpPr>
            <p:nvPr/>
          </p:nvSpPr>
          <p:spPr bwMode="auto">
            <a:xfrm rot="20866472">
              <a:off x="2879348" y="2921354"/>
              <a:ext cx="150339" cy="189072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9" name="Oval 30@|1FFC:0|FBC:0|LFC:0|LBC:16777215"/>
            <p:cNvSpPr>
              <a:spLocks noChangeArrowheads="1"/>
            </p:cNvSpPr>
            <p:nvPr/>
          </p:nvSpPr>
          <p:spPr bwMode="auto">
            <a:xfrm rot="20866472">
              <a:off x="2761514" y="3137975"/>
              <a:ext cx="150339" cy="189072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0" name="Freeform 31@|5FFC:0|FBC:0|LFC:0|LBC:16777215"/>
            <p:cNvSpPr>
              <a:spLocks noChangeArrowheads="1"/>
            </p:cNvSpPr>
            <p:nvPr/>
          </p:nvSpPr>
          <p:spPr bwMode="auto">
            <a:xfrm>
              <a:off x="2939385" y="2737153"/>
              <a:ext cx="1467305" cy="2309076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Group 32"/>
          <p:cNvGrpSpPr/>
          <p:nvPr/>
        </p:nvGrpSpPr>
        <p:grpSpPr bwMode="auto">
          <a:xfrm rot="6300000">
            <a:off x="5846543" y="2681364"/>
            <a:ext cx="873121" cy="1465094"/>
            <a:chOff x="2761515" y="2286002"/>
            <a:chExt cx="1645174" cy="2760227"/>
          </a:xfrm>
          <a:solidFill>
            <a:srgbClr val="0F58CC"/>
          </a:solidFill>
        </p:grpSpPr>
        <p:sp>
          <p:nvSpPr>
            <p:cNvPr id="112" name="Oval 33@|1FFC:0|FBC:0|LFC:0|LBC:16777215"/>
            <p:cNvSpPr>
              <a:spLocks noChangeArrowheads="1"/>
            </p:cNvSpPr>
            <p:nvPr/>
          </p:nvSpPr>
          <p:spPr bwMode="auto">
            <a:xfrm rot="20866472">
              <a:off x="3352802" y="2286002"/>
              <a:ext cx="304799" cy="381000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3" name="Oval 34@|1FFC:0|FBC:0|LFC:0|LBC:16777215"/>
            <p:cNvSpPr>
              <a:spLocks noChangeArrowheads="1"/>
            </p:cNvSpPr>
            <p:nvPr/>
          </p:nvSpPr>
          <p:spPr bwMode="auto">
            <a:xfrm rot="20866472">
              <a:off x="3151532" y="2515498"/>
              <a:ext cx="213632" cy="25804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4" name="Oval 35@|1FFC:0|FBC:0|LFC:0|LBC:16777215"/>
            <p:cNvSpPr>
              <a:spLocks noChangeArrowheads="1"/>
            </p:cNvSpPr>
            <p:nvPr/>
          </p:nvSpPr>
          <p:spPr bwMode="auto">
            <a:xfrm rot="20866472">
              <a:off x="2992344" y="2729550"/>
              <a:ext cx="186339" cy="225073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5" name="Oval 36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6"/>
              <a:ext cx="150338" cy="18907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6" name="Oval 37@|1FFC:0|FBC:0|LFC:0|LBC:16777215"/>
            <p:cNvSpPr>
              <a:spLocks noChangeArrowheads="1"/>
            </p:cNvSpPr>
            <p:nvPr/>
          </p:nvSpPr>
          <p:spPr bwMode="auto">
            <a:xfrm rot="20866472">
              <a:off x="2761515" y="3137975"/>
              <a:ext cx="150338" cy="18907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7" name="Freeform 38@|5FFC:0|FBC:0|LFC:0|LBC:16777215"/>
            <p:cNvSpPr>
              <a:spLocks noChangeArrowheads="1"/>
            </p:cNvSpPr>
            <p:nvPr/>
          </p:nvSpPr>
          <p:spPr bwMode="auto">
            <a:xfrm>
              <a:off x="2939384" y="2737154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18" name="Group 39"/>
          <p:cNvGrpSpPr/>
          <p:nvPr/>
        </p:nvGrpSpPr>
        <p:grpSpPr bwMode="auto">
          <a:xfrm rot="15300000" flipV="1">
            <a:off x="6572207" y="3325902"/>
            <a:ext cx="873121" cy="1465086"/>
            <a:chOff x="2761515" y="2286002"/>
            <a:chExt cx="1645174" cy="2760227"/>
          </a:xfrm>
          <a:solidFill>
            <a:srgbClr val="0F58CC"/>
          </a:solidFill>
        </p:grpSpPr>
        <p:sp>
          <p:nvSpPr>
            <p:cNvPr id="119" name="Oval 40@|1FFC:0|FBC:0|LFC:0|LBC:16777215"/>
            <p:cNvSpPr>
              <a:spLocks noChangeArrowheads="1"/>
            </p:cNvSpPr>
            <p:nvPr/>
          </p:nvSpPr>
          <p:spPr bwMode="auto">
            <a:xfrm rot="20866472">
              <a:off x="3352800" y="2286002"/>
              <a:ext cx="304799" cy="381000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0" name="Oval 41@|1FFC:0|FBC:0|LFC:0|LBC:16777215"/>
            <p:cNvSpPr>
              <a:spLocks noChangeArrowheads="1"/>
            </p:cNvSpPr>
            <p:nvPr/>
          </p:nvSpPr>
          <p:spPr bwMode="auto">
            <a:xfrm rot="20866472">
              <a:off x="3151532" y="2515498"/>
              <a:ext cx="213632" cy="25804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1" name="Oval 42@|1FFC:0|FBC:0|LFC:0|LBC:16777215"/>
            <p:cNvSpPr>
              <a:spLocks noChangeArrowheads="1"/>
            </p:cNvSpPr>
            <p:nvPr/>
          </p:nvSpPr>
          <p:spPr bwMode="auto">
            <a:xfrm rot="20866472">
              <a:off x="2992344" y="2729550"/>
              <a:ext cx="186339" cy="225073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2" name="Oval 43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6"/>
              <a:ext cx="150338" cy="18907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3" name="Oval 44@|1FFC:0|FBC:0|LFC:0|LBC:16777215"/>
            <p:cNvSpPr>
              <a:spLocks noChangeArrowheads="1"/>
            </p:cNvSpPr>
            <p:nvPr/>
          </p:nvSpPr>
          <p:spPr bwMode="auto">
            <a:xfrm rot="20866472">
              <a:off x="2761515" y="3137975"/>
              <a:ext cx="150338" cy="18907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4" name="Freeform 45@|5FFC:0|FBC:0|LFC:0|LBC:16777215"/>
            <p:cNvSpPr>
              <a:spLocks noChangeArrowheads="1"/>
            </p:cNvSpPr>
            <p:nvPr/>
          </p:nvSpPr>
          <p:spPr bwMode="auto">
            <a:xfrm>
              <a:off x="2939384" y="2737154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46"/>
          <p:cNvGrpSpPr/>
          <p:nvPr/>
        </p:nvGrpSpPr>
        <p:grpSpPr bwMode="auto">
          <a:xfrm rot="6300000">
            <a:off x="7910809" y="2569724"/>
            <a:ext cx="989111" cy="1658307"/>
            <a:chOff x="2761516" y="2285999"/>
            <a:chExt cx="1645174" cy="2760228"/>
          </a:xfrm>
          <a:solidFill>
            <a:srgbClr val="081633"/>
          </a:solidFill>
        </p:grpSpPr>
        <p:sp>
          <p:nvSpPr>
            <p:cNvPr id="126" name="Oval 47@|1FFC:0|FBC:0|LFC:0|LBC:16777215"/>
            <p:cNvSpPr>
              <a:spLocks noChangeArrowheads="1"/>
            </p:cNvSpPr>
            <p:nvPr/>
          </p:nvSpPr>
          <p:spPr bwMode="auto">
            <a:xfrm rot="20866472">
              <a:off x="3352801" y="2285999"/>
              <a:ext cx="304800" cy="381001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7" name="Oval 48@|1FFC:0|FBC:0|LFC:0|LBC:16777215"/>
            <p:cNvSpPr>
              <a:spLocks noChangeArrowheads="1"/>
            </p:cNvSpPr>
            <p:nvPr/>
          </p:nvSpPr>
          <p:spPr bwMode="auto">
            <a:xfrm rot="20866472">
              <a:off x="3151531" y="2515500"/>
              <a:ext cx="213632" cy="258040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8" name="Oval 49@|1FFC:0|FBC:0|LFC:0|LBC:16777215"/>
            <p:cNvSpPr>
              <a:spLocks noChangeArrowheads="1"/>
            </p:cNvSpPr>
            <p:nvPr/>
          </p:nvSpPr>
          <p:spPr bwMode="auto">
            <a:xfrm rot="20866472">
              <a:off x="2992344" y="2729551"/>
              <a:ext cx="186338" cy="225072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9" name="Oval 50@|1FFC:0|FBC:0|LFC:0|LBC:16777215"/>
            <p:cNvSpPr>
              <a:spLocks noChangeArrowheads="1"/>
            </p:cNvSpPr>
            <p:nvPr/>
          </p:nvSpPr>
          <p:spPr bwMode="auto">
            <a:xfrm rot="20866472">
              <a:off x="2879348" y="2921355"/>
              <a:ext cx="150338" cy="189071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30" name="Oval 51@|1FFC:0|FBC:0|LFC:0|LBC:16777215"/>
            <p:cNvSpPr>
              <a:spLocks noChangeArrowheads="1"/>
            </p:cNvSpPr>
            <p:nvPr/>
          </p:nvSpPr>
          <p:spPr bwMode="auto">
            <a:xfrm rot="20866472">
              <a:off x="2761516" y="3137974"/>
              <a:ext cx="150338" cy="189071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31" name="Freeform 52@|5FFC:0|FBC:0|LFC:0|LBC:16777215"/>
            <p:cNvSpPr>
              <a:spLocks noChangeArrowheads="1"/>
            </p:cNvSpPr>
            <p:nvPr/>
          </p:nvSpPr>
          <p:spPr bwMode="auto">
            <a:xfrm>
              <a:off x="2939384" y="2737153"/>
              <a:ext cx="1467306" cy="2309074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53"/>
          <p:cNvGrpSpPr/>
          <p:nvPr/>
        </p:nvGrpSpPr>
        <p:grpSpPr bwMode="auto">
          <a:xfrm rot="15300000" flipV="1">
            <a:off x="8732177" y="3299882"/>
            <a:ext cx="989110" cy="1658306"/>
            <a:chOff x="2761518" y="2285999"/>
            <a:chExt cx="1645172" cy="2760228"/>
          </a:xfrm>
          <a:solidFill>
            <a:srgbClr val="081633"/>
          </a:solidFill>
        </p:grpSpPr>
        <p:sp>
          <p:nvSpPr>
            <p:cNvPr id="133" name="Oval 54@|1FFC:0|FBC:0|LFC:0|LBC:16777215"/>
            <p:cNvSpPr>
              <a:spLocks noChangeArrowheads="1"/>
            </p:cNvSpPr>
            <p:nvPr/>
          </p:nvSpPr>
          <p:spPr bwMode="auto">
            <a:xfrm rot="20866472">
              <a:off x="3352799" y="2285999"/>
              <a:ext cx="304800" cy="381001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34" name="Oval 55@|1FFC:0|FBC:0|LFC:0|LBC:16777215"/>
            <p:cNvSpPr>
              <a:spLocks noChangeArrowheads="1"/>
            </p:cNvSpPr>
            <p:nvPr/>
          </p:nvSpPr>
          <p:spPr bwMode="auto">
            <a:xfrm rot="20866472">
              <a:off x="3151530" y="2515500"/>
              <a:ext cx="213632" cy="258040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35" name="Oval 56@|1FFC:0|FBC:0|LFC:0|LBC:16777215"/>
            <p:cNvSpPr>
              <a:spLocks noChangeArrowheads="1"/>
            </p:cNvSpPr>
            <p:nvPr/>
          </p:nvSpPr>
          <p:spPr bwMode="auto">
            <a:xfrm rot="20866472">
              <a:off x="2992343" y="2729551"/>
              <a:ext cx="186338" cy="225072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36" name="Oval 57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5"/>
              <a:ext cx="150338" cy="189071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37" name="Oval 58@|1FFC:0|FBC:0|LFC:0|LBC:16777215"/>
            <p:cNvSpPr>
              <a:spLocks noChangeArrowheads="1"/>
            </p:cNvSpPr>
            <p:nvPr/>
          </p:nvSpPr>
          <p:spPr bwMode="auto">
            <a:xfrm rot="20866472">
              <a:off x="2761518" y="3137974"/>
              <a:ext cx="150338" cy="189071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38" name="Freeform 59@|5FFC:0|FBC:0|LFC:0|LBC:16777215"/>
            <p:cNvSpPr>
              <a:spLocks noChangeArrowheads="1"/>
            </p:cNvSpPr>
            <p:nvPr/>
          </p:nvSpPr>
          <p:spPr bwMode="auto">
            <a:xfrm>
              <a:off x="2939384" y="2737153"/>
              <a:ext cx="1467306" cy="2309074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cxnSp>
        <p:nvCxnSpPr>
          <p:cNvPr id="32778" name="Straight Connector 61"/>
          <p:cNvCxnSpPr>
            <a:cxnSpLocks noChangeShapeType="1"/>
          </p:cNvCxnSpPr>
          <p:nvPr/>
        </p:nvCxnSpPr>
        <p:spPr bwMode="auto">
          <a:xfrm>
            <a:off x="3192463" y="4348163"/>
            <a:ext cx="0" cy="60960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miter lim="800000"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9" name="Straight Connector 64"/>
          <p:cNvCxnSpPr>
            <a:cxnSpLocks noChangeShapeType="1"/>
          </p:cNvCxnSpPr>
          <p:nvPr/>
        </p:nvCxnSpPr>
        <p:spPr bwMode="auto">
          <a:xfrm flipV="1">
            <a:off x="2663825" y="2624138"/>
            <a:ext cx="0" cy="509587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miter lim="800000"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0" name="Straight Connector 67"/>
          <p:cNvCxnSpPr>
            <a:cxnSpLocks noChangeShapeType="1"/>
          </p:cNvCxnSpPr>
          <p:nvPr/>
        </p:nvCxnSpPr>
        <p:spPr bwMode="auto">
          <a:xfrm>
            <a:off x="5089525" y="4430713"/>
            <a:ext cx="0" cy="541337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miter lim="800000"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1" name="Straight Connector 70"/>
          <p:cNvCxnSpPr>
            <a:cxnSpLocks noChangeShapeType="1"/>
          </p:cNvCxnSpPr>
          <p:nvPr/>
        </p:nvCxnSpPr>
        <p:spPr bwMode="auto">
          <a:xfrm flipV="1">
            <a:off x="4560888" y="2624138"/>
            <a:ext cx="0" cy="50800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miter lim="800000"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2" name="Straight Connector 73"/>
          <p:cNvCxnSpPr>
            <a:cxnSpLocks noChangeShapeType="1"/>
          </p:cNvCxnSpPr>
          <p:nvPr/>
        </p:nvCxnSpPr>
        <p:spPr bwMode="auto">
          <a:xfrm>
            <a:off x="6875463" y="4459288"/>
            <a:ext cx="0" cy="504825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miter lim="800000"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Straight Connector 76"/>
          <p:cNvCxnSpPr>
            <a:cxnSpLocks noChangeShapeType="1"/>
          </p:cNvCxnSpPr>
          <p:nvPr/>
        </p:nvCxnSpPr>
        <p:spPr bwMode="auto">
          <a:xfrm flipV="1">
            <a:off x="6346825" y="2609850"/>
            <a:ext cx="0" cy="395288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miter lim="800000"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Straight Connector 79"/>
          <p:cNvCxnSpPr>
            <a:cxnSpLocks noChangeShapeType="1"/>
          </p:cNvCxnSpPr>
          <p:nvPr/>
        </p:nvCxnSpPr>
        <p:spPr bwMode="auto">
          <a:xfrm>
            <a:off x="9028113" y="4557713"/>
            <a:ext cx="0" cy="396875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miter lim="800000"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5" name="Straight Connector 82"/>
          <p:cNvCxnSpPr>
            <a:cxnSpLocks noChangeShapeType="1"/>
          </p:cNvCxnSpPr>
          <p:nvPr/>
        </p:nvCxnSpPr>
        <p:spPr bwMode="auto">
          <a:xfrm flipV="1">
            <a:off x="8499475" y="2624138"/>
            <a:ext cx="0" cy="32385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miter lim="800000"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6" name="TextBox 61"/>
          <p:cNvSpPr txBox="1">
            <a:spLocks noChangeArrowheads="1"/>
          </p:cNvSpPr>
          <p:nvPr/>
        </p:nvSpPr>
        <p:spPr bwMode="auto">
          <a:xfrm>
            <a:off x="1724025" y="2208213"/>
            <a:ext cx="198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2787" name="TextBox 61"/>
          <p:cNvSpPr txBox="1">
            <a:spLocks noChangeArrowheads="1"/>
          </p:cNvSpPr>
          <p:nvPr/>
        </p:nvSpPr>
        <p:spPr bwMode="auto">
          <a:xfrm>
            <a:off x="3552825" y="2198688"/>
            <a:ext cx="198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2788" name="TextBox 61"/>
          <p:cNvSpPr txBox="1">
            <a:spLocks noChangeArrowheads="1"/>
          </p:cNvSpPr>
          <p:nvPr/>
        </p:nvSpPr>
        <p:spPr bwMode="auto">
          <a:xfrm>
            <a:off x="5353050" y="2189163"/>
            <a:ext cx="198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2789" name="TextBox 61"/>
          <p:cNvSpPr txBox="1">
            <a:spLocks noChangeArrowheads="1"/>
          </p:cNvSpPr>
          <p:nvPr/>
        </p:nvSpPr>
        <p:spPr bwMode="auto">
          <a:xfrm>
            <a:off x="7500938" y="2189163"/>
            <a:ext cx="199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2790" name="TextBox 61"/>
          <p:cNvSpPr txBox="1">
            <a:spLocks noChangeArrowheads="1"/>
          </p:cNvSpPr>
          <p:nvPr/>
        </p:nvSpPr>
        <p:spPr bwMode="auto">
          <a:xfrm>
            <a:off x="2198688" y="5149850"/>
            <a:ext cx="1989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2791" name="TextBox 61"/>
          <p:cNvSpPr txBox="1">
            <a:spLocks noChangeArrowheads="1"/>
          </p:cNvSpPr>
          <p:nvPr/>
        </p:nvSpPr>
        <p:spPr bwMode="auto">
          <a:xfrm>
            <a:off x="4094163" y="5149850"/>
            <a:ext cx="199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2792" name="TextBox 61"/>
          <p:cNvSpPr txBox="1">
            <a:spLocks noChangeArrowheads="1"/>
          </p:cNvSpPr>
          <p:nvPr/>
        </p:nvSpPr>
        <p:spPr bwMode="auto">
          <a:xfrm>
            <a:off x="5881688" y="5149850"/>
            <a:ext cx="1989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2793" name="TextBox 61"/>
          <p:cNvSpPr txBox="1">
            <a:spLocks noChangeArrowheads="1"/>
          </p:cNvSpPr>
          <p:nvPr/>
        </p:nvSpPr>
        <p:spPr bwMode="auto">
          <a:xfrm>
            <a:off x="8029575" y="5138738"/>
            <a:ext cx="199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33794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1358900"/>
            <a:ext cx="52514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6"/>
          <p:cNvSpPr txBox="1">
            <a:spLocks noChangeArrowheads="1"/>
          </p:cNvSpPr>
          <p:nvPr/>
        </p:nvSpPr>
        <p:spPr bwMode="auto">
          <a:xfrm>
            <a:off x="450850" y="2362200"/>
            <a:ext cx="63134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88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Thank you</a:t>
            </a:r>
            <a:r>
              <a:rPr lang="zh-CN" altLang="en-US" sz="88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！</a:t>
            </a:r>
            <a:endParaRPr lang="zh-CN" altLang="en-US" sz="88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8194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320925"/>
            <a:ext cx="2371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矩形 9"/>
          <p:cNvSpPr>
            <a:spLocks noChangeArrowheads="1"/>
          </p:cNvSpPr>
          <p:nvPr/>
        </p:nvSpPr>
        <p:spPr bwMode="auto">
          <a:xfrm>
            <a:off x="4500563" y="2320925"/>
            <a:ext cx="64182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zh-CN" altLang="en-US" sz="54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196" name="矩形 7"/>
          <p:cNvSpPr>
            <a:spLocks noChangeArrowheads="1"/>
          </p:cNvSpPr>
          <p:nvPr/>
        </p:nvSpPr>
        <p:spPr bwMode="auto">
          <a:xfrm>
            <a:off x="4205288" y="3502025"/>
            <a:ext cx="26304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r>
              <a:rPr lang="en-US" altLang="zh-CN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197" name="矩形 10"/>
          <p:cNvSpPr>
            <a:spLocks noChangeArrowheads="1"/>
          </p:cNvSpPr>
          <p:nvPr/>
        </p:nvSpPr>
        <p:spPr bwMode="auto">
          <a:xfrm>
            <a:off x="7253288" y="3502025"/>
            <a:ext cx="24447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r>
              <a:rPr lang="en-US" altLang="zh-CN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198" name="矩形 11"/>
          <p:cNvSpPr>
            <a:spLocks noChangeArrowheads="1"/>
          </p:cNvSpPr>
          <p:nvPr/>
        </p:nvSpPr>
        <p:spPr bwMode="auto">
          <a:xfrm>
            <a:off x="4205288" y="4108450"/>
            <a:ext cx="24701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3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199" name="矩形 13"/>
          <p:cNvSpPr>
            <a:spLocks noChangeArrowheads="1"/>
          </p:cNvSpPr>
          <p:nvPr/>
        </p:nvSpPr>
        <p:spPr bwMode="auto">
          <a:xfrm>
            <a:off x="7253288" y="4108450"/>
            <a:ext cx="25542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4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465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99957" y="1951035"/>
            <a:ext cx="781050" cy="3206750"/>
            <a:chOff x="4549158" y="2052646"/>
            <a:chExt cx="781050" cy="3206750"/>
          </a:xfrm>
          <a:solidFill>
            <a:schemeClr val="bg1">
              <a:lumMod val="50000"/>
            </a:schemeClr>
          </a:solidFill>
        </p:grpSpPr>
        <p:sp>
          <p:nvSpPr>
            <p:cNvPr id="4" name="AutoShape 28@|5FFC:0|FBC:0|LFC:16777215|LBC:16777215"/>
            <p:cNvSpPr/>
            <p:nvPr/>
          </p:nvSpPr>
          <p:spPr bwMode="auto">
            <a:xfrm>
              <a:off x="4549158" y="2052646"/>
              <a:ext cx="781050" cy="3206750"/>
            </a:xfrm>
            <a:custGeom>
              <a:avLst/>
              <a:gdLst>
                <a:gd name="T0" fmla="*/ 22 w 21346"/>
                <a:gd name="T1" fmla="*/ 0 h 21600"/>
                <a:gd name="T2" fmla="*/ 30 w 21346"/>
                <a:gd name="T3" fmla="*/ 30 h 21600"/>
                <a:gd name="T4" fmla="*/ 31 w 21346"/>
                <a:gd name="T5" fmla="*/ 52 h 21600"/>
                <a:gd name="T6" fmla="*/ 33 w 21346"/>
                <a:gd name="T7" fmla="*/ 81 h 21600"/>
                <a:gd name="T8" fmla="*/ 35 w 21346"/>
                <a:gd name="T9" fmla="*/ 111 h 21600"/>
                <a:gd name="T10" fmla="*/ 36 w 21346"/>
                <a:gd name="T11" fmla="*/ 126 h 21600"/>
                <a:gd name="T12" fmla="*/ 43 w 21346"/>
                <a:gd name="T13" fmla="*/ 141 h 21600"/>
                <a:gd name="T14" fmla="*/ 45 w 21346"/>
                <a:gd name="T15" fmla="*/ 197 h 21600"/>
                <a:gd name="T16" fmla="*/ 44 w 21346"/>
                <a:gd name="T17" fmla="*/ 247 h 21600"/>
                <a:gd name="T18" fmla="*/ 39 w 21346"/>
                <a:gd name="T19" fmla="*/ 261 h 21600"/>
                <a:gd name="T20" fmla="*/ 40 w 21346"/>
                <a:gd name="T21" fmla="*/ 309 h 21600"/>
                <a:gd name="T22" fmla="*/ 42 w 21346"/>
                <a:gd name="T23" fmla="*/ 345 h 21600"/>
                <a:gd name="T24" fmla="*/ 40 w 21346"/>
                <a:gd name="T25" fmla="*/ 347 h 21600"/>
                <a:gd name="T26" fmla="*/ 39 w 21346"/>
                <a:gd name="T27" fmla="*/ 396 h 21600"/>
                <a:gd name="T28" fmla="*/ 35 w 21346"/>
                <a:gd name="T29" fmla="*/ 476 h 21600"/>
                <a:gd name="T30" fmla="*/ 34 w 21346"/>
                <a:gd name="T31" fmla="*/ 486 h 21600"/>
                <a:gd name="T32" fmla="*/ 32 w 21346"/>
                <a:gd name="T33" fmla="*/ 486 h 21600"/>
                <a:gd name="T34" fmla="*/ 32 w 21346"/>
                <a:gd name="T35" fmla="*/ 510 h 21600"/>
                <a:gd name="T36" fmla="*/ 30 w 21346"/>
                <a:gd name="T37" fmla="*/ 559 h 21600"/>
                <a:gd name="T38" fmla="*/ 25 w 21346"/>
                <a:gd name="T39" fmla="*/ 637 h 21600"/>
                <a:gd name="T40" fmla="*/ 29 w 21346"/>
                <a:gd name="T41" fmla="*/ 683 h 21600"/>
                <a:gd name="T42" fmla="*/ 32 w 21346"/>
                <a:gd name="T43" fmla="*/ 711 h 21600"/>
                <a:gd name="T44" fmla="*/ 27 w 21346"/>
                <a:gd name="T45" fmla="*/ 713 h 21600"/>
                <a:gd name="T46" fmla="*/ 25 w 21346"/>
                <a:gd name="T47" fmla="*/ 706 h 21600"/>
                <a:gd name="T48" fmla="*/ 25 w 21346"/>
                <a:gd name="T49" fmla="*/ 721 h 21600"/>
                <a:gd name="T50" fmla="*/ 23 w 21346"/>
                <a:gd name="T51" fmla="*/ 756 h 21600"/>
                <a:gd name="T52" fmla="*/ 22 w 21346"/>
                <a:gd name="T53" fmla="*/ 756 h 21600"/>
                <a:gd name="T54" fmla="*/ 22 w 21346"/>
                <a:gd name="T55" fmla="*/ 531 h 21600"/>
                <a:gd name="T56" fmla="*/ 22 w 21346"/>
                <a:gd name="T57" fmla="*/ 518 h 21600"/>
                <a:gd name="T58" fmla="*/ 22 w 21346"/>
                <a:gd name="T59" fmla="*/ 484 h 21600"/>
                <a:gd name="T60" fmla="*/ 22 w 21346"/>
                <a:gd name="T61" fmla="*/ 497 h 21600"/>
                <a:gd name="T62" fmla="*/ 22 w 21346"/>
                <a:gd name="T63" fmla="*/ 0 h 21600"/>
                <a:gd name="T64" fmla="*/ 22 w 21346"/>
                <a:gd name="T65" fmla="*/ 0 h 21600"/>
                <a:gd name="T66" fmla="*/ 22 w 21346"/>
                <a:gd name="T67" fmla="*/ 0 h 21600"/>
                <a:gd name="T68" fmla="*/ 22 w 21346"/>
                <a:gd name="T69" fmla="*/ 497 h 21600"/>
                <a:gd name="T70" fmla="*/ 21 w 21346"/>
                <a:gd name="T71" fmla="*/ 511 h 21600"/>
                <a:gd name="T72" fmla="*/ 21 w 21346"/>
                <a:gd name="T73" fmla="*/ 527 h 21600"/>
                <a:gd name="T74" fmla="*/ 22 w 21346"/>
                <a:gd name="T75" fmla="*/ 538 h 21600"/>
                <a:gd name="T76" fmla="*/ 22 w 21346"/>
                <a:gd name="T77" fmla="*/ 531 h 21600"/>
                <a:gd name="T78" fmla="*/ 22 w 21346"/>
                <a:gd name="T79" fmla="*/ 756 h 21600"/>
                <a:gd name="T80" fmla="*/ 18 w 21346"/>
                <a:gd name="T81" fmla="*/ 725 h 21600"/>
                <a:gd name="T82" fmla="*/ 18 w 21346"/>
                <a:gd name="T83" fmla="*/ 693 h 21600"/>
                <a:gd name="T84" fmla="*/ 16 w 21346"/>
                <a:gd name="T85" fmla="*/ 659 h 21600"/>
                <a:gd name="T86" fmla="*/ 10 w 21346"/>
                <a:gd name="T87" fmla="*/ 553 h 21600"/>
                <a:gd name="T88" fmla="*/ 11 w 21346"/>
                <a:gd name="T89" fmla="*/ 506 h 21600"/>
                <a:gd name="T90" fmla="*/ 10 w 21346"/>
                <a:gd name="T91" fmla="*/ 483 h 21600"/>
                <a:gd name="T92" fmla="*/ 7 w 21346"/>
                <a:gd name="T93" fmla="*/ 472 h 21600"/>
                <a:gd name="T94" fmla="*/ 6 w 21346"/>
                <a:gd name="T95" fmla="*/ 387 h 21600"/>
                <a:gd name="T96" fmla="*/ 6 w 21346"/>
                <a:gd name="T97" fmla="*/ 342 h 21600"/>
                <a:gd name="T98" fmla="*/ 2 w 21346"/>
                <a:gd name="T99" fmla="*/ 340 h 21600"/>
                <a:gd name="T100" fmla="*/ 5 w 21346"/>
                <a:gd name="T101" fmla="*/ 301 h 21600"/>
                <a:gd name="T102" fmla="*/ 6 w 21346"/>
                <a:gd name="T103" fmla="*/ 271 h 21600"/>
                <a:gd name="T104" fmla="*/ 0 w 21346"/>
                <a:gd name="T105" fmla="*/ 251 h 21600"/>
                <a:gd name="T106" fmla="*/ 0 w 21346"/>
                <a:gd name="T107" fmla="*/ 194 h 21600"/>
                <a:gd name="T108" fmla="*/ 1 w 21346"/>
                <a:gd name="T109" fmla="*/ 170 h 21600"/>
                <a:gd name="T110" fmla="*/ 5 w 21346"/>
                <a:gd name="T111" fmla="*/ 128 h 21600"/>
                <a:gd name="T112" fmla="*/ 10 w 21346"/>
                <a:gd name="T113" fmla="*/ 120 h 21600"/>
                <a:gd name="T114" fmla="*/ 10 w 21346"/>
                <a:gd name="T115" fmla="*/ 105 h 21600"/>
                <a:gd name="T116" fmla="*/ 13 w 21346"/>
                <a:gd name="T117" fmla="*/ 83 h 21600"/>
                <a:gd name="T118" fmla="*/ 13 w 21346"/>
                <a:gd name="T119" fmla="*/ 53 h 21600"/>
                <a:gd name="T120" fmla="*/ 22 w 21346"/>
                <a:gd name="T121" fmla="*/ 0 h 21600"/>
                <a:gd name="T122" fmla="*/ 22 w 21346"/>
                <a:gd name="T123" fmla="*/ 0 h 216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346" h="21600">
                  <a:moveTo>
                    <a:pt x="10270" y="0"/>
                  </a:moveTo>
                  <a:cubicBezTo>
                    <a:pt x="12100" y="0"/>
                    <a:pt x="13809" y="422"/>
                    <a:pt x="14175" y="845"/>
                  </a:cubicBezTo>
                  <a:cubicBezTo>
                    <a:pt x="14541" y="1267"/>
                    <a:pt x="14785" y="1237"/>
                    <a:pt x="14785" y="1478"/>
                  </a:cubicBezTo>
                  <a:cubicBezTo>
                    <a:pt x="14785" y="1689"/>
                    <a:pt x="15151" y="1961"/>
                    <a:pt x="15395" y="2323"/>
                  </a:cubicBezTo>
                  <a:cubicBezTo>
                    <a:pt x="15639" y="2685"/>
                    <a:pt x="15761" y="2926"/>
                    <a:pt x="16494" y="3168"/>
                  </a:cubicBezTo>
                  <a:cubicBezTo>
                    <a:pt x="17226" y="3379"/>
                    <a:pt x="17104" y="3590"/>
                    <a:pt x="17104" y="3590"/>
                  </a:cubicBezTo>
                  <a:cubicBezTo>
                    <a:pt x="17104" y="3590"/>
                    <a:pt x="19544" y="3620"/>
                    <a:pt x="20277" y="4042"/>
                  </a:cubicBezTo>
                  <a:cubicBezTo>
                    <a:pt x="20887" y="4465"/>
                    <a:pt x="21009" y="5189"/>
                    <a:pt x="21253" y="5641"/>
                  </a:cubicBezTo>
                  <a:cubicBezTo>
                    <a:pt x="21497" y="6124"/>
                    <a:pt x="21253" y="6697"/>
                    <a:pt x="20643" y="7059"/>
                  </a:cubicBezTo>
                  <a:cubicBezTo>
                    <a:pt x="19911" y="7421"/>
                    <a:pt x="18446" y="7451"/>
                    <a:pt x="18446" y="7451"/>
                  </a:cubicBezTo>
                  <a:cubicBezTo>
                    <a:pt x="18446" y="7451"/>
                    <a:pt x="18202" y="8206"/>
                    <a:pt x="19056" y="8839"/>
                  </a:cubicBezTo>
                  <a:cubicBezTo>
                    <a:pt x="19911" y="9503"/>
                    <a:pt x="20521" y="9835"/>
                    <a:pt x="19789" y="9865"/>
                  </a:cubicBezTo>
                  <a:cubicBezTo>
                    <a:pt x="19056" y="9895"/>
                    <a:pt x="18690" y="9925"/>
                    <a:pt x="18690" y="9925"/>
                  </a:cubicBezTo>
                  <a:cubicBezTo>
                    <a:pt x="18690" y="9925"/>
                    <a:pt x="18690" y="10770"/>
                    <a:pt x="18202" y="11313"/>
                  </a:cubicBezTo>
                  <a:cubicBezTo>
                    <a:pt x="17714" y="11856"/>
                    <a:pt x="16494" y="13244"/>
                    <a:pt x="16494" y="13606"/>
                  </a:cubicBezTo>
                  <a:cubicBezTo>
                    <a:pt x="16494" y="13937"/>
                    <a:pt x="16494" y="13877"/>
                    <a:pt x="15883" y="13877"/>
                  </a:cubicBezTo>
                  <a:cubicBezTo>
                    <a:pt x="15395" y="13877"/>
                    <a:pt x="15029" y="13877"/>
                    <a:pt x="15029" y="13877"/>
                  </a:cubicBezTo>
                  <a:cubicBezTo>
                    <a:pt x="15029" y="13877"/>
                    <a:pt x="15151" y="14420"/>
                    <a:pt x="14907" y="14571"/>
                  </a:cubicBezTo>
                  <a:cubicBezTo>
                    <a:pt x="14663" y="14692"/>
                    <a:pt x="15029" y="15325"/>
                    <a:pt x="14297" y="15989"/>
                  </a:cubicBezTo>
                  <a:cubicBezTo>
                    <a:pt x="13443" y="16653"/>
                    <a:pt x="11856" y="17739"/>
                    <a:pt x="11856" y="18221"/>
                  </a:cubicBezTo>
                  <a:cubicBezTo>
                    <a:pt x="11856" y="18704"/>
                    <a:pt x="12589" y="19277"/>
                    <a:pt x="13565" y="19518"/>
                  </a:cubicBezTo>
                  <a:cubicBezTo>
                    <a:pt x="14419" y="19730"/>
                    <a:pt x="15639" y="20212"/>
                    <a:pt x="15029" y="20333"/>
                  </a:cubicBezTo>
                  <a:cubicBezTo>
                    <a:pt x="14297" y="20454"/>
                    <a:pt x="13443" y="20423"/>
                    <a:pt x="12711" y="20393"/>
                  </a:cubicBezTo>
                  <a:cubicBezTo>
                    <a:pt x="12100" y="20333"/>
                    <a:pt x="11734" y="20182"/>
                    <a:pt x="11734" y="20182"/>
                  </a:cubicBezTo>
                  <a:cubicBezTo>
                    <a:pt x="11734" y="20182"/>
                    <a:pt x="11734" y="20423"/>
                    <a:pt x="11978" y="20604"/>
                  </a:cubicBezTo>
                  <a:cubicBezTo>
                    <a:pt x="12344" y="20816"/>
                    <a:pt x="11978" y="21600"/>
                    <a:pt x="10758" y="21600"/>
                  </a:cubicBezTo>
                  <a:cubicBezTo>
                    <a:pt x="10514" y="21600"/>
                    <a:pt x="10392" y="21600"/>
                    <a:pt x="10270" y="21600"/>
                  </a:cubicBezTo>
                  <a:cubicBezTo>
                    <a:pt x="10270" y="15174"/>
                    <a:pt x="10270" y="15174"/>
                    <a:pt x="10270" y="15174"/>
                  </a:cubicBezTo>
                  <a:cubicBezTo>
                    <a:pt x="10270" y="15054"/>
                    <a:pt x="10392" y="14903"/>
                    <a:pt x="10514" y="14812"/>
                  </a:cubicBezTo>
                  <a:cubicBezTo>
                    <a:pt x="10758" y="14661"/>
                    <a:pt x="10514" y="14330"/>
                    <a:pt x="10514" y="13847"/>
                  </a:cubicBezTo>
                  <a:cubicBezTo>
                    <a:pt x="10514" y="13847"/>
                    <a:pt x="10392" y="14028"/>
                    <a:pt x="10270" y="14209"/>
                  </a:cubicBezTo>
                  <a:lnTo>
                    <a:pt x="10270" y="0"/>
                  </a:lnTo>
                  <a:close/>
                  <a:moveTo>
                    <a:pt x="10148" y="0"/>
                  </a:moveTo>
                  <a:cubicBezTo>
                    <a:pt x="10270" y="0"/>
                    <a:pt x="10270" y="0"/>
                    <a:pt x="10270" y="0"/>
                  </a:cubicBezTo>
                  <a:cubicBezTo>
                    <a:pt x="10270" y="14209"/>
                    <a:pt x="10270" y="14209"/>
                    <a:pt x="10270" y="14209"/>
                  </a:cubicBezTo>
                  <a:cubicBezTo>
                    <a:pt x="10148" y="14360"/>
                    <a:pt x="10026" y="14511"/>
                    <a:pt x="9904" y="14601"/>
                  </a:cubicBezTo>
                  <a:cubicBezTo>
                    <a:pt x="9782" y="14782"/>
                    <a:pt x="10026" y="14933"/>
                    <a:pt x="10026" y="15054"/>
                  </a:cubicBezTo>
                  <a:cubicBezTo>
                    <a:pt x="10026" y="15204"/>
                    <a:pt x="10148" y="15385"/>
                    <a:pt x="10148" y="15385"/>
                  </a:cubicBezTo>
                  <a:cubicBezTo>
                    <a:pt x="10148" y="15385"/>
                    <a:pt x="10148" y="15295"/>
                    <a:pt x="10270" y="15174"/>
                  </a:cubicBezTo>
                  <a:cubicBezTo>
                    <a:pt x="10270" y="21600"/>
                    <a:pt x="10270" y="21600"/>
                    <a:pt x="10270" y="21600"/>
                  </a:cubicBezTo>
                  <a:cubicBezTo>
                    <a:pt x="9172" y="21509"/>
                    <a:pt x="8439" y="21178"/>
                    <a:pt x="8439" y="20725"/>
                  </a:cubicBezTo>
                  <a:cubicBezTo>
                    <a:pt x="8561" y="20212"/>
                    <a:pt x="8073" y="20122"/>
                    <a:pt x="8439" y="19820"/>
                  </a:cubicBezTo>
                  <a:cubicBezTo>
                    <a:pt x="8805" y="19518"/>
                    <a:pt x="8317" y="19307"/>
                    <a:pt x="7707" y="18825"/>
                  </a:cubicBezTo>
                  <a:cubicBezTo>
                    <a:pt x="7097" y="18372"/>
                    <a:pt x="4778" y="16321"/>
                    <a:pt x="4900" y="15808"/>
                  </a:cubicBezTo>
                  <a:cubicBezTo>
                    <a:pt x="5022" y="15265"/>
                    <a:pt x="5266" y="14812"/>
                    <a:pt x="5022" y="14480"/>
                  </a:cubicBezTo>
                  <a:cubicBezTo>
                    <a:pt x="4900" y="14118"/>
                    <a:pt x="4778" y="13817"/>
                    <a:pt x="4778" y="13817"/>
                  </a:cubicBezTo>
                  <a:cubicBezTo>
                    <a:pt x="4778" y="13817"/>
                    <a:pt x="3192" y="13968"/>
                    <a:pt x="3192" y="13485"/>
                  </a:cubicBezTo>
                  <a:cubicBezTo>
                    <a:pt x="3192" y="12972"/>
                    <a:pt x="2948" y="11524"/>
                    <a:pt x="2704" y="11072"/>
                  </a:cubicBezTo>
                  <a:cubicBezTo>
                    <a:pt x="2582" y="10649"/>
                    <a:pt x="2948" y="9774"/>
                    <a:pt x="2948" y="9774"/>
                  </a:cubicBezTo>
                  <a:cubicBezTo>
                    <a:pt x="2948" y="9774"/>
                    <a:pt x="1483" y="9744"/>
                    <a:pt x="995" y="9714"/>
                  </a:cubicBezTo>
                  <a:cubicBezTo>
                    <a:pt x="507" y="9654"/>
                    <a:pt x="2216" y="8899"/>
                    <a:pt x="2582" y="8598"/>
                  </a:cubicBezTo>
                  <a:cubicBezTo>
                    <a:pt x="2948" y="8296"/>
                    <a:pt x="2826" y="7753"/>
                    <a:pt x="2826" y="7753"/>
                  </a:cubicBezTo>
                  <a:cubicBezTo>
                    <a:pt x="2826" y="7753"/>
                    <a:pt x="263" y="7723"/>
                    <a:pt x="141" y="7180"/>
                  </a:cubicBezTo>
                  <a:cubicBezTo>
                    <a:pt x="19" y="6667"/>
                    <a:pt x="-103" y="5883"/>
                    <a:pt x="141" y="5551"/>
                  </a:cubicBezTo>
                  <a:cubicBezTo>
                    <a:pt x="263" y="5249"/>
                    <a:pt x="385" y="5279"/>
                    <a:pt x="629" y="4857"/>
                  </a:cubicBezTo>
                  <a:cubicBezTo>
                    <a:pt x="751" y="4435"/>
                    <a:pt x="1605" y="3680"/>
                    <a:pt x="2582" y="3650"/>
                  </a:cubicBezTo>
                  <a:cubicBezTo>
                    <a:pt x="3436" y="3620"/>
                    <a:pt x="4534" y="3439"/>
                    <a:pt x="4534" y="3439"/>
                  </a:cubicBezTo>
                  <a:cubicBezTo>
                    <a:pt x="4534" y="3439"/>
                    <a:pt x="3680" y="3198"/>
                    <a:pt x="4778" y="2987"/>
                  </a:cubicBezTo>
                  <a:cubicBezTo>
                    <a:pt x="5877" y="2775"/>
                    <a:pt x="6487" y="2685"/>
                    <a:pt x="5999" y="2383"/>
                  </a:cubicBezTo>
                  <a:cubicBezTo>
                    <a:pt x="5511" y="2112"/>
                    <a:pt x="5877" y="1901"/>
                    <a:pt x="6121" y="1508"/>
                  </a:cubicBezTo>
                  <a:cubicBezTo>
                    <a:pt x="6365" y="1146"/>
                    <a:pt x="7097" y="0"/>
                    <a:pt x="10148" y="0"/>
                  </a:cubicBezTo>
                  <a:close/>
                  <a:moveTo>
                    <a:pt x="10148" y="0"/>
                  </a:moveTo>
                </a:path>
              </a:pathLst>
            </a:cu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5" name="AutoShape 29@|5FFC:0|FBC:0|LFC:16777215|LBC:16777215"/>
            <p:cNvSpPr/>
            <p:nvPr/>
          </p:nvSpPr>
          <p:spPr bwMode="auto">
            <a:xfrm>
              <a:off x="4867452" y="2504290"/>
              <a:ext cx="184150" cy="348456"/>
            </a:xfrm>
            <a:custGeom>
              <a:avLst/>
              <a:gdLst>
                <a:gd name="T0" fmla="*/ 0 w 21314"/>
                <a:gd name="T1" fmla="*/ 0 h 20729"/>
                <a:gd name="T2" fmla="*/ 1 w 21314"/>
                <a:gd name="T3" fmla="*/ 2 h 20729"/>
                <a:gd name="T4" fmla="*/ 1 w 21314"/>
                <a:gd name="T5" fmla="*/ 7 h 20729"/>
                <a:gd name="T6" fmla="*/ 2 w 21314"/>
                <a:gd name="T7" fmla="*/ 5 h 20729"/>
                <a:gd name="T8" fmla="*/ 2 w 21314"/>
                <a:gd name="T9" fmla="*/ 3 h 20729"/>
                <a:gd name="T10" fmla="*/ 3 w 21314"/>
                <a:gd name="T11" fmla="*/ 0 h 20729"/>
                <a:gd name="T12" fmla="*/ 3 w 21314"/>
                <a:gd name="T13" fmla="*/ 2 h 20729"/>
                <a:gd name="T14" fmla="*/ 2 w 21314"/>
                <a:gd name="T15" fmla="*/ 6 h 20729"/>
                <a:gd name="T16" fmla="*/ 1 w 21314"/>
                <a:gd name="T17" fmla="*/ 9 h 20729"/>
                <a:gd name="T18" fmla="*/ 1 w 21314"/>
                <a:gd name="T19" fmla="*/ 6 h 20729"/>
                <a:gd name="T20" fmla="*/ 0 w 21314"/>
                <a:gd name="T21" fmla="*/ 0 h 20729"/>
                <a:gd name="T22" fmla="*/ 0 w 21314"/>
                <a:gd name="T23" fmla="*/ 0 h 207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314" h="20729">
                  <a:moveTo>
                    <a:pt x="0" y="533"/>
                  </a:moveTo>
                  <a:cubicBezTo>
                    <a:pt x="0" y="533"/>
                    <a:pt x="5657" y="2933"/>
                    <a:pt x="5657" y="4800"/>
                  </a:cubicBezTo>
                  <a:cubicBezTo>
                    <a:pt x="5657" y="6933"/>
                    <a:pt x="8229" y="13333"/>
                    <a:pt x="9257" y="15200"/>
                  </a:cubicBezTo>
                  <a:cubicBezTo>
                    <a:pt x="10800" y="17067"/>
                    <a:pt x="11314" y="12800"/>
                    <a:pt x="13371" y="10933"/>
                  </a:cubicBezTo>
                  <a:cubicBezTo>
                    <a:pt x="15429" y="9067"/>
                    <a:pt x="15943" y="7200"/>
                    <a:pt x="14914" y="5867"/>
                  </a:cubicBezTo>
                  <a:cubicBezTo>
                    <a:pt x="13886" y="4267"/>
                    <a:pt x="18000" y="3733"/>
                    <a:pt x="21086" y="0"/>
                  </a:cubicBezTo>
                  <a:cubicBezTo>
                    <a:pt x="21600" y="1333"/>
                    <a:pt x="21086" y="2400"/>
                    <a:pt x="21086" y="4000"/>
                  </a:cubicBezTo>
                  <a:cubicBezTo>
                    <a:pt x="21086" y="5333"/>
                    <a:pt x="16457" y="12267"/>
                    <a:pt x="14914" y="13600"/>
                  </a:cubicBezTo>
                  <a:cubicBezTo>
                    <a:pt x="13886" y="14933"/>
                    <a:pt x="10286" y="19200"/>
                    <a:pt x="10286" y="20533"/>
                  </a:cubicBezTo>
                  <a:cubicBezTo>
                    <a:pt x="9771" y="21600"/>
                    <a:pt x="6686" y="18133"/>
                    <a:pt x="4629" y="14133"/>
                  </a:cubicBezTo>
                  <a:cubicBezTo>
                    <a:pt x="3086" y="10133"/>
                    <a:pt x="0" y="4267"/>
                    <a:pt x="0" y="533"/>
                  </a:cubicBezTo>
                  <a:close/>
                  <a:moveTo>
                    <a:pt x="0" y="533"/>
                  </a:moveTo>
                </a:path>
              </a:pathLst>
            </a:cu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" name="AutoShape 30@|5FFC:0|FBC:0|LFC:16777215|LBC:16777215"/>
            <p:cNvSpPr/>
            <p:nvPr/>
          </p:nvSpPr>
          <p:spPr bwMode="auto">
            <a:xfrm>
              <a:off x="5031758" y="3167865"/>
              <a:ext cx="41275" cy="71438"/>
            </a:xfrm>
            <a:custGeom>
              <a:avLst/>
              <a:gdLst>
                <a:gd name="T0" fmla="*/ 0 w 21600"/>
                <a:gd name="T1" fmla="*/ 0 h 18933"/>
                <a:gd name="T2" fmla="*/ 0 w 21600"/>
                <a:gd name="T3" fmla="*/ 0 h 18933"/>
                <a:gd name="T4" fmla="*/ 0 w 21600"/>
                <a:gd name="T5" fmla="*/ 0 h 18933"/>
                <a:gd name="T6" fmla="*/ 0 w 21600"/>
                <a:gd name="T7" fmla="*/ 0 h 18933"/>
                <a:gd name="T8" fmla="*/ 0 w 21600"/>
                <a:gd name="T9" fmla="*/ 0 h 18933"/>
                <a:gd name="T10" fmla="*/ 0 w 21600"/>
                <a:gd name="T11" fmla="*/ 0 h 18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18933">
                  <a:moveTo>
                    <a:pt x="4800" y="0"/>
                  </a:moveTo>
                  <a:cubicBezTo>
                    <a:pt x="4800" y="0"/>
                    <a:pt x="2400" y="13200"/>
                    <a:pt x="0" y="16800"/>
                  </a:cubicBezTo>
                  <a:cubicBezTo>
                    <a:pt x="0" y="21600"/>
                    <a:pt x="21600" y="16800"/>
                    <a:pt x="21600" y="1680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4800" y="0"/>
                  </a:lnTo>
                  <a:close/>
                  <a:moveTo>
                    <a:pt x="4800" y="0"/>
                  </a:moveTo>
                </a:path>
              </a:pathLst>
            </a:cu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63551" y="1951035"/>
            <a:ext cx="946150" cy="3352800"/>
            <a:chOff x="6612761" y="2052646"/>
            <a:chExt cx="946150" cy="3352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" name="AutoShape 32@|5FFC:0|FBC:0|LFC:16777215|LBC:16777215"/>
            <p:cNvSpPr/>
            <p:nvPr/>
          </p:nvSpPr>
          <p:spPr bwMode="auto">
            <a:xfrm>
              <a:off x="6612761" y="2052646"/>
              <a:ext cx="946150" cy="3352800"/>
            </a:xfrm>
            <a:custGeom>
              <a:avLst/>
              <a:gdLst>
                <a:gd name="T0" fmla="*/ 40 w 20967"/>
                <a:gd name="T1" fmla="*/ 0 h 21600"/>
                <a:gd name="T2" fmla="*/ 28 w 20967"/>
                <a:gd name="T3" fmla="*/ 40 h 21600"/>
                <a:gd name="T4" fmla="*/ 29 w 20967"/>
                <a:gd name="T5" fmla="*/ 84 h 21600"/>
                <a:gd name="T6" fmla="*/ 31 w 20967"/>
                <a:gd name="T7" fmla="*/ 92 h 21600"/>
                <a:gd name="T8" fmla="*/ 32 w 20967"/>
                <a:gd name="T9" fmla="*/ 111 h 21600"/>
                <a:gd name="T10" fmla="*/ 34 w 20967"/>
                <a:gd name="T11" fmla="*/ 121 h 21600"/>
                <a:gd name="T12" fmla="*/ 31 w 20967"/>
                <a:gd name="T13" fmla="*/ 137 h 21600"/>
                <a:gd name="T14" fmla="*/ 22 w 20967"/>
                <a:gd name="T15" fmla="*/ 152 h 21600"/>
                <a:gd name="T16" fmla="*/ 14 w 20967"/>
                <a:gd name="T17" fmla="*/ 176 h 21600"/>
                <a:gd name="T18" fmla="*/ 6 w 20967"/>
                <a:gd name="T19" fmla="*/ 217 h 21600"/>
                <a:gd name="T20" fmla="*/ 0 w 20967"/>
                <a:gd name="T21" fmla="*/ 264 h 21600"/>
                <a:gd name="T22" fmla="*/ 12 w 20967"/>
                <a:gd name="T23" fmla="*/ 287 h 21600"/>
                <a:gd name="T24" fmla="*/ 18 w 20967"/>
                <a:gd name="T25" fmla="*/ 278 h 21600"/>
                <a:gd name="T26" fmla="*/ 14 w 20967"/>
                <a:gd name="T27" fmla="*/ 354 h 21600"/>
                <a:gd name="T28" fmla="*/ 11 w 20967"/>
                <a:gd name="T29" fmla="*/ 432 h 21600"/>
                <a:gd name="T30" fmla="*/ 16 w 20967"/>
                <a:gd name="T31" fmla="*/ 440 h 21600"/>
                <a:gd name="T32" fmla="*/ 19 w 20967"/>
                <a:gd name="T33" fmla="*/ 539 h 21600"/>
                <a:gd name="T34" fmla="*/ 23 w 20967"/>
                <a:gd name="T35" fmla="*/ 634 h 21600"/>
                <a:gd name="T36" fmla="*/ 24 w 20967"/>
                <a:gd name="T37" fmla="*/ 694 h 21600"/>
                <a:gd name="T38" fmla="*/ 15 w 20967"/>
                <a:gd name="T39" fmla="*/ 733 h 21600"/>
                <a:gd name="T40" fmla="*/ 6 w 20967"/>
                <a:gd name="T41" fmla="*/ 740 h 21600"/>
                <a:gd name="T42" fmla="*/ 7 w 20967"/>
                <a:gd name="T43" fmla="*/ 754 h 21600"/>
                <a:gd name="T44" fmla="*/ 22 w 20967"/>
                <a:gd name="T45" fmla="*/ 749 h 21600"/>
                <a:gd name="T46" fmla="*/ 28 w 20967"/>
                <a:gd name="T47" fmla="*/ 742 h 21600"/>
                <a:gd name="T48" fmla="*/ 31 w 20967"/>
                <a:gd name="T49" fmla="*/ 750 h 21600"/>
                <a:gd name="T50" fmla="*/ 37 w 20967"/>
                <a:gd name="T51" fmla="*/ 738 h 21600"/>
                <a:gd name="T52" fmla="*/ 38 w 20967"/>
                <a:gd name="T53" fmla="*/ 706 h 21600"/>
                <a:gd name="T54" fmla="*/ 37 w 20967"/>
                <a:gd name="T55" fmla="*/ 669 h 21600"/>
                <a:gd name="T56" fmla="*/ 39 w 20967"/>
                <a:gd name="T57" fmla="*/ 616 h 21600"/>
                <a:gd name="T58" fmla="*/ 39 w 20967"/>
                <a:gd name="T59" fmla="*/ 574 h 21600"/>
                <a:gd name="T60" fmla="*/ 38 w 20967"/>
                <a:gd name="T61" fmla="*/ 534 h 21600"/>
                <a:gd name="T62" fmla="*/ 38 w 20967"/>
                <a:gd name="T63" fmla="*/ 507 h 21600"/>
                <a:gd name="T64" fmla="*/ 42 w 20967"/>
                <a:gd name="T65" fmla="*/ 583 h 21600"/>
                <a:gd name="T66" fmla="*/ 45 w 20967"/>
                <a:gd name="T67" fmla="*/ 673 h 21600"/>
                <a:gd name="T68" fmla="*/ 48 w 20967"/>
                <a:gd name="T69" fmla="*/ 727 h 21600"/>
                <a:gd name="T70" fmla="*/ 50 w 20967"/>
                <a:gd name="T71" fmla="*/ 752 h 21600"/>
                <a:gd name="T72" fmla="*/ 48 w 20967"/>
                <a:gd name="T73" fmla="*/ 784 h 21600"/>
                <a:gd name="T74" fmla="*/ 49 w 20967"/>
                <a:gd name="T75" fmla="*/ 826 h 21600"/>
                <a:gd name="T76" fmla="*/ 60 w 20967"/>
                <a:gd name="T77" fmla="*/ 800 h 21600"/>
                <a:gd name="T78" fmla="*/ 61 w 20967"/>
                <a:gd name="T79" fmla="*/ 757 h 21600"/>
                <a:gd name="T80" fmla="*/ 63 w 20967"/>
                <a:gd name="T81" fmla="*/ 724 h 21600"/>
                <a:gd name="T82" fmla="*/ 63 w 20967"/>
                <a:gd name="T83" fmla="*/ 678 h 21600"/>
                <a:gd name="T84" fmla="*/ 61 w 20967"/>
                <a:gd name="T85" fmla="*/ 595 h 21600"/>
                <a:gd name="T86" fmla="*/ 58 w 20967"/>
                <a:gd name="T87" fmla="*/ 497 h 21600"/>
                <a:gd name="T88" fmla="*/ 58 w 20967"/>
                <a:gd name="T89" fmla="*/ 444 h 21600"/>
                <a:gd name="T90" fmla="*/ 65 w 20967"/>
                <a:gd name="T91" fmla="*/ 433 h 21600"/>
                <a:gd name="T92" fmla="*/ 62 w 20967"/>
                <a:gd name="T93" fmla="*/ 372 h 21600"/>
                <a:gd name="T94" fmla="*/ 59 w 20967"/>
                <a:gd name="T95" fmla="*/ 308 h 21600"/>
                <a:gd name="T96" fmla="*/ 60 w 20967"/>
                <a:gd name="T97" fmla="*/ 266 h 21600"/>
                <a:gd name="T98" fmla="*/ 66 w 20967"/>
                <a:gd name="T99" fmla="*/ 211 h 21600"/>
                <a:gd name="T100" fmla="*/ 66 w 20967"/>
                <a:gd name="T101" fmla="*/ 150 h 21600"/>
                <a:gd name="T102" fmla="*/ 56 w 20967"/>
                <a:gd name="T103" fmla="*/ 137 h 21600"/>
                <a:gd name="T104" fmla="*/ 50 w 20967"/>
                <a:gd name="T105" fmla="*/ 114 h 21600"/>
                <a:gd name="T106" fmla="*/ 48 w 20967"/>
                <a:gd name="T107" fmla="*/ 106 h 21600"/>
                <a:gd name="T108" fmla="*/ 49 w 20967"/>
                <a:gd name="T109" fmla="*/ 92 h 21600"/>
                <a:gd name="T110" fmla="*/ 52 w 20967"/>
                <a:gd name="T111" fmla="*/ 77 h 21600"/>
                <a:gd name="T112" fmla="*/ 52 w 20967"/>
                <a:gd name="T113" fmla="*/ 33 h 21600"/>
                <a:gd name="T114" fmla="*/ 40 w 20967"/>
                <a:gd name="T115" fmla="*/ 0 h 21600"/>
                <a:gd name="T116" fmla="*/ 40 w 20967"/>
                <a:gd name="T117" fmla="*/ 0 h 216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967" h="21600">
                  <a:moveTo>
                    <a:pt x="12347" y="0"/>
                  </a:moveTo>
                  <a:cubicBezTo>
                    <a:pt x="10928" y="0"/>
                    <a:pt x="8721" y="414"/>
                    <a:pt x="8721" y="1059"/>
                  </a:cubicBezTo>
                  <a:cubicBezTo>
                    <a:pt x="8721" y="1704"/>
                    <a:pt x="8879" y="1980"/>
                    <a:pt x="9036" y="2211"/>
                  </a:cubicBezTo>
                  <a:cubicBezTo>
                    <a:pt x="9194" y="2395"/>
                    <a:pt x="9509" y="2395"/>
                    <a:pt x="9509" y="2395"/>
                  </a:cubicBezTo>
                  <a:cubicBezTo>
                    <a:pt x="9509" y="2395"/>
                    <a:pt x="9352" y="2809"/>
                    <a:pt x="9824" y="2901"/>
                  </a:cubicBezTo>
                  <a:cubicBezTo>
                    <a:pt x="10297" y="3040"/>
                    <a:pt x="10455" y="3040"/>
                    <a:pt x="10455" y="3178"/>
                  </a:cubicBezTo>
                  <a:cubicBezTo>
                    <a:pt x="10455" y="3316"/>
                    <a:pt x="10140" y="3454"/>
                    <a:pt x="9667" y="3592"/>
                  </a:cubicBezTo>
                  <a:cubicBezTo>
                    <a:pt x="9352" y="3730"/>
                    <a:pt x="7617" y="3869"/>
                    <a:pt x="6671" y="3961"/>
                  </a:cubicBezTo>
                  <a:cubicBezTo>
                    <a:pt x="5568" y="4099"/>
                    <a:pt x="4937" y="4237"/>
                    <a:pt x="4306" y="4606"/>
                  </a:cubicBezTo>
                  <a:cubicBezTo>
                    <a:pt x="3833" y="4928"/>
                    <a:pt x="3045" y="5388"/>
                    <a:pt x="1941" y="5665"/>
                  </a:cubicBezTo>
                  <a:cubicBezTo>
                    <a:pt x="995" y="5987"/>
                    <a:pt x="-266" y="6448"/>
                    <a:pt x="49" y="6908"/>
                  </a:cubicBezTo>
                  <a:cubicBezTo>
                    <a:pt x="522" y="7323"/>
                    <a:pt x="2572" y="7691"/>
                    <a:pt x="3833" y="7507"/>
                  </a:cubicBezTo>
                  <a:cubicBezTo>
                    <a:pt x="4937" y="7323"/>
                    <a:pt x="5410" y="7277"/>
                    <a:pt x="5410" y="7277"/>
                  </a:cubicBezTo>
                  <a:cubicBezTo>
                    <a:pt x="5410" y="7277"/>
                    <a:pt x="4622" y="8290"/>
                    <a:pt x="4306" y="9257"/>
                  </a:cubicBezTo>
                  <a:cubicBezTo>
                    <a:pt x="3991" y="10270"/>
                    <a:pt x="3045" y="11238"/>
                    <a:pt x="3518" y="11284"/>
                  </a:cubicBezTo>
                  <a:cubicBezTo>
                    <a:pt x="4149" y="11376"/>
                    <a:pt x="4937" y="11514"/>
                    <a:pt x="4937" y="11514"/>
                  </a:cubicBezTo>
                  <a:cubicBezTo>
                    <a:pt x="4937" y="11514"/>
                    <a:pt x="5095" y="12896"/>
                    <a:pt x="5883" y="14093"/>
                  </a:cubicBezTo>
                  <a:cubicBezTo>
                    <a:pt x="6671" y="15290"/>
                    <a:pt x="6987" y="15843"/>
                    <a:pt x="7144" y="16580"/>
                  </a:cubicBezTo>
                  <a:cubicBezTo>
                    <a:pt x="7302" y="17317"/>
                    <a:pt x="7460" y="17823"/>
                    <a:pt x="7302" y="18146"/>
                  </a:cubicBezTo>
                  <a:cubicBezTo>
                    <a:pt x="7144" y="18422"/>
                    <a:pt x="5725" y="19021"/>
                    <a:pt x="4779" y="19159"/>
                  </a:cubicBezTo>
                  <a:cubicBezTo>
                    <a:pt x="3991" y="19251"/>
                    <a:pt x="2572" y="19251"/>
                    <a:pt x="1941" y="19343"/>
                  </a:cubicBezTo>
                  <a:cubicBezTo>
                    <a:pt x="1311" y="19389"/>
                    <a:pt x="838" y="19620"/>
                    <a:pt x="2257" y="19712"/>
                  </a:cubicBezTo>
                  <a:cubicBezTo>
                    <a:pt x="3676" y="19758"/>
                    <a:pt x="6198" y="19666"/>
                    <a:pt x="6829" y="19574"/>
                  </a:cubicBezTo>
                  <a:cubicBezTo>
                    <a:pt x="7460" y="19528"/>
                    <a:pt x="8563" y="19389"/>
                    <a:pt x="8563" y="19389"/>
                  </a:cubicBezTo>
                  <a:cubicBezTo>
                    <a:pt x="8563" y="19389"/>
                    <a:pt x="8248" y="19620"/>
                    <a:pt x="9667" y="19620"/>
                  </a:cubicBezTo>
                  <a:cubicBezTo>
                    <a:pt x="11243" y="19620"/>
                    <a:pt x="11401" y="19574"/>
                    <a:pt x="11559" y="19297"/>
                  </a:cubicBezTo>
                  <a:cubicBezTo>
                    <a:pt x="11559" y="19021"/>
                    <a:pt x="11559" y="18652"/>
                    <a:pt x="11716" y="18468"/>
                  </a:cubicBezTo>
                  <a:cubicBezTo>
                    <a:pt x="12032" y="18284"/>
                    <a:pt x="10928" y="17777"/>
                    <a:pt x="11401" y="17501"/>
                  </a:cubicBezTo>
                  <a:cubicBezTo>
                    <a:pt x="12032" y="17271"/>
                    <a:pt x="12505" y="16534"/>
                    <a:pt x="12032" y="16119"/>
                  </a:cubicBezTo>
                  <a:cubicBezTo>
                    <a:pt x="11559" y="15705"/>
                    <a:pt x="12189" y="15290"/>
                    <a:pt x="12032" y="15014"/>
                  </a:cubicBezTo>
                  <a:cubicBezTo>
                    <a:pt x="11874" y="14738"/>
                    <a:pt x="11716" y="14369"/>
                    <a:pt x="11716" y="13955"/>
                  </a:cubicBezTo>
                  <a:cubicBezTo>
                    <a:pt x="11716" y="13540"/>
                    <a:pt x="11716" y="13264"/>
                    <a:pt x="11716" y="13264"/>
                  </a:cubicBezTo>
                  <a:cubicBezTo>
                    <a:pt x="11716" y="13264"/>
                    <a:pt x="12662" y="14830"/>
                    <a:pt x="12978" y="15244"/>
                  </a:cubicBezTo>
                  <a:cubicBezTo>
                    <a:pt x="13293" y="15659"/>
                    <a:pt x="13766" y="17133"/>
                    <a:pt x="13766" y="17593"/>
                  </a:cubicBezTo>
                  <a:cubicBezTo>
                    <a:pt x="13766" y="18054"/>
                    <a:pt x="14870" y="18652"/>
                    <a:pt x="14870" y="19021"/>
                  </a:cubicBezTo>
                  <a:cubicBezTo>
                    <a:pt x="15027" y="19435"/>
                    <a:pt x="15027" y="19666"/>
                    <a:pt x="15343" y="19666"/>
                  </a:cubicBezTo>
                  <a:cubicBezTo>
                    <a:pt x="15816" y="19666"/>
                    <a:pt x="15027" y="20126"/>
                    <a:pt x="14712" y="20495"/>
                  </a:cubicBezTo>
                  <a:cubicBezTo>
                    <a:pt x="14554" y="20817"/>
                    <a:pt x="13608" y="21600"/>
                    <a:pt x="15185" y="21600"/>
                  </a:cubicBezTo>
                  <a:cubicBezTo>
                    <a:pt x="16919" y="21600"/>
                    <a:pt x="18654" y="21416"/>
                    <a:pt x="18654" y="20909"/>
                  </a:cubicBezTo>
                  <a:cubicBezTo>
                    <a:pt x="18811" y="20449"/>
                    <a:pt x="18496" y="19988"/>
                    <a:pt x="18969" y="19804"/>
                  </a:cubicBezTo>
                  <a:cubicBezTo>
                    <a:pt x="19442" y="19620"/>
                    <a:pt x="19442" y="19205"/>
                    <a:pt x="19442" y="18929"/>
                  </a:cubicBezTo>
                  <a:cubicBezTo>
                    <a:pt x="19284" y="18699"/>
                    <a:pt x="19600" y="18238"/>
                    <a:pt x="19442" y="17731"/>
                  </a:cubicBezTo>
                  <a:cubicBezTo>
                    <a:pt x="19127" y="17179"/>
                    <a:pt x="19127" y="16258"/>
                    <a:pt x="18811" y="15567"/>
                  </a:cubicBezTo>
                  <a:cubicBezTo>
                    <a:pt x="18338" y="14876"/>
                    <a:pt x="18181" y="13817"/>
                    <a:pt x="18023" y="12988"/>
                  </a:cubicBezTo>
                  <a:cubicBezTo>
                    <a:pt x="17708" y="12159"/>
                    <a:pt x="17550" y="11744"/>
                    <a:pt x="17865" y="11606"/>
                  </a:cubicBezTo>
                  <a:cubicBezTo>
                    <a:pt x="18181" y="11514"/>
                    <a:pt x="19757" y="11376"/>
                    <a:pt x="20230" y="11330"/>
                  </a:cubicBezTo>
                  <a:cubicBezTo>
                    <a:pt x="20703" y="11330"/>
                    <a:pt x="19757" y="10455"/>
                    <a:pt x="19284" y="9718"/>
                  </a:cubicBezTo>
                  <a:cubicBezTo>
                    <a:pt x="18969" y="9027"/>
                    <a:pt x="18496" y="8566"/>
                    <a:pt x="18181" y="8060"/>
                  </a:cubicBezTo>
                  <a:cubicBezTo>
                    <a:pt x="17708" y="7553"/>
                    <a:pt x="17708" y="7323"/>
                    <a:pt x="18496" y="6954"/>
                  </a:cubicBezTo>
                  <a:cubicBezTo>
                    <a:pt x="19127" y="6586"/>
                    <a:pt x="20073" y="6356"/>
                    <a:pt x="20388" y="5527"/>
                  </a:cubicBezTo>
                  <a:cubicBezTo>
                    <a:pt x="20861" y="4698"/>
                    <a:pt x="21334" y="4145"/>
                    <a:pt x="20546" y="3915"/>
                  </a:cubicBezTo>
                  <a:cubicBezTo>
                    <a:pt x="19757" y="3730"/>
                    <a:pt x="18338" y="3823"/>
                    <a:pt x="17235" y="3592"/>
                  </a:cubicBezTo>
                  <a:cubicBezTo>
                    <a:pt x="16131" y="3316"/>
                    <a:pt x="15973" y="3040"/>
                    <a:pt x="15500" y="2994"/>
                  </a:cubicBezTo>
                  <a:cubicBezTo>
                    <a:pt x="15027" y="2948"/>
                    <a:pt x="14870" y="2948"/>
                    <a:pt x="14870" y="2763"/>
                  </a:cubicBezTo>
                  <a:cubicBezTo>
                    <a:pt x="14870" y="2579"/>
                    <a:pt x="15027" y="2395"/>
                    <a:pt x="15027" y="2395"/>
                  </a:cubicBezTo>
                  <a:cubicBezTo>
                    <a:pt x="15027" y="2395"/>
                    <a:pt x="15816" y="2257"/>
                    <a:pt x="15973" y="2026"/>
                  </a:cubicBezTo>
                  <a:cubicBezTo>
                    <a:pt x="16131" y="1796"/>
                    <a:pt x="16289" y="1243"/>
                    <a:pt x="16131" y="875"/>
                  </a:cubicBezTo>
                  <a:cubicBezTo>
                    <a:pt x="15816" y="507"/>
                    <a:pt x="14712" y="0"/>
                    <a:pt x="12347" y="0"/>
                  </a:cubicBezTo>
                  <a:close/>
                  <a:moveTo>
                    <a:pt x="12347" y="0"/>
                  </a:moveTo>
                </a:path>
              </a:pathLst>
            </a:cu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9" name="AutoShape 33@|5FFC:0|FBC:0|LFC:16777215|LBC:16777215"/>
            <p:cNvSpPr/>
            <p:nvPr/>
          </p:nvSpPr>
          <p:spPr bwMode="auto">
            <a:xfrm>
              <a:off x="7063611" y="2490002"/>
              <a:ext cx="240506" cy="184150"/>
            </a:xfrm>
            <a:custGeom>
              <a:avLst/>
              <a:gdLst>
                <a:gd name="T0" fmla="*/ 0 w 21600"/>
                <a:gd name="T1" fmla="*/ 1 h 21600"/>
                <a:gd name="T2" fmla="*/ 0 w 21600"/>
                <a:gd name="T3" fmla="*/ 1 h 21600"/>
                <a:gd name="T4" fmla="*/ 0 w 21600"/>
                <a:gd name="T5" fmla="*/ 2 h 21600"/>
                <a:gd name="T6" fmla="*/ 1 w 21600"/>
                <a:gd name="T7" fmla="*/ 1 h 21600"/>
                <a:gd name="T8" fmla="*/ 2 w 21600"/>
                <a:gd name="T9" fmla="*/ 2 h 21600"/>
                <a:gd name="T10" fmla="*/ 2 w 21600"/>
                <a:gd name="T11" fmla="*/ 2 h 21600"/>
                <a:gd name="T12" fmla="*/ 4 w 21600"/>
                <a:gd name="T13" fmla="*/ 0 h 21600"/>
                <a:gd name="T14" fmla="*/ 4 w 21600"/>
                <a:gd name="T15" fmla="*/ 0 h 21600"/>
                <a:gd name="T16" fmla="*/ 1 w 21600"/>
                <a:gd name="T17" fmla="*/ 1 h 21600"/>
                <a:gd name="T18" fmla="*/ 0 w 21600"/>
                <a:gd name="T19" fmla="*/ 1 h 21600"/>
                <a:gd name="T20" fmla="*/ 0 w 21600"/>
                <a:gd name="T21" fmla="*/ 1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1271" y="9969"/>
                  </a:moveTo>
                  <a:cubicBezTo>
                    <a:pt x="635" y="10800"/>
                    <a:pt x="635" y="11631"/>
                    <a:pt x="0" y="12462"/>
                  </a:cubicBezTo>
                  <a:cubicBezTo>
                    <a:pt x="635" y="15785"/>
                    <a:pt x="635" y="19108"/>
                    <a:pt x="635" y="21600"/>
                  </a:cubicBezTo>
                  <a:cubicBezTo>
                    <a:pt x="4447" y="19108"/>
                    <a:pt x="2541" y="13292"/>
                    <a:pt x="5082" y="12462"/>
                  </a:cubicBezTo>
                  <a:cubicBezTo>
                    <a:pt x="8259" y="12462"/>
                    <a:pt x="8259" y="14123"/>
                    <a:pt x="8894" y="16615"/>
                  </a:cubicBezTo>
                  <a:cubicBezTo>
                    <a:pt x="9529" y="18277"/>
                    <a:pt x="9529" y="20769"/>
                    <a:pt x="9529" y="20769"/>
                  </a:cubicBezTo>
                  <a:cubicBezTo>
                    <a:pt x="9529" y="20769"/>
                    <a:pt x="19059" y="7477"/>
                    <a:pt x="21600" y="3323"/>
                  </a:cubicBezTo>
                  <a:cubicBezTo>
                    <a:pt x="20329" y="2492"/>
                    <a:pt x="19694" y="1662"/>
                    <a:pt x="19694" y="0"/>
                  </a:cubicBezTo>
                  <a:cubicBezTo>
                    <a:pt x="16518" y="4154"/>
                    <a:pt x="9529" y="11631"/>
                    <a:pt x="5718" y="11631"/>
                  </a:cubicBezTo>
                  <a:cubicBezTo>
                    <a:pt x="3812" y="11631"/>
                    <a:pt x="2541" y="10800"/>
                    <a:pt x="1271" y="9969"/>
                  </a:cubicBezTo>
                  <a:close/>
                  <a:moveTo>
                    <a:pt x="1271" y="9969"/>
                  </a:moveTo>
                </a:path>
              </a:pathLst>
            </a:cu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" name="AutoShape 34@|5FFC:0|FBC:0|LFC:16777215|LBC:16777215"/>
            <p:cNvSpPr/>
            <p:nvPr/>
          </p:nvSpPr>
          <p:spPr bwMode="auto">
            <a:xfrm>
              <a:off x="6948517" y="2990859"/>
              <a:ext cx="100013" cy="142081"/>
            </a:xfrm>
            <a:custGeom>
              <a:avLst/>
              <a:gdLst>
                <a:gd name="T0" fmla="*/ 0 w 20000"/>
                <a:gd name="T1" fmla="*/ 0 h 21600"/>
                <a:gd name="T2" fmla="*/ 1 w 20000"/>
                <a:gd name="T3" fmla="*/ 0 h 21600"/>
                <a:gd name="T4" fmla="*/ 0 w 20000"/>
                <a:gd name="T5" fmla="*/ 1 h 21600"/>
                <a:gd name="T6" fmla="*/ 0 w 20000"/>
                <a:gd name="T7" fmla="*/ 1 h 21600"/>
                <a:gd name="T8" fmla="*/ 0 w 20000"/>
                <a:gd name="T9" fmla="*/ 1 h 21600"/>
                <a:gd name="T10" fmla="*/ 0 w 20000"/>
                <a:gd name="T11" fmla="*/ 1 h 21600"/>
                <a:gd name="T12" fmla="*/ 0 w 20000"/>
                <a:gd name="T13" fmla="*/ 0 h 21600"/>
                <a:gd name="T14" fmla="*/ 0 w 200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000" h="21600">
                  <a:moveTo>
                    <a:pt x="8480" y="108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20000" y="0"/>
                    <a:pt x="9920" y="5400"/>
                    <a:pt x="9920" y="11880"/>
                  </a:cubicBezTo>
                  <a:cubicBezTo>
                    <a:pt x="9920" y="17280"/>
                    <a:pt x="9920" y="19440"/>
                    <a:pt x="9920" y="19440"/>
                  </a:cubicBezTo>
                  <a:cubicBezTo>
                    <a:pt x="1280" y="21600"/>
                    <a:pt x="1280" y="21600"/>
                    <a:pt x="1280" y="21600"/>
                  </a:cubicBezTo>
                  <a:cubicBezTo>
                    <a:pt x="1280" y="21600"/>
                    <a:pt x="-1600" y="15120"/>
                    <a:pt x="1280" y="9720"/>
                  </a:cubicBezTo>
                  <a:cubicBezTo>
                    <a:pt x="4160" y="4320"/>
                    <a:pt x="7040" y="2160"/>
                    <a:pt x="8480" y="1080"/>
                  </a:cubicBezTo>
                  <a:close/>
                  <a:moveTo>
                    <a:pt x="8480" y="1080"/>
                  </a:moveTo>
                </a:path>
              </a:pathLst>
            </a:cu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" name="AutoShape 35@|5FFC:0|FBC:0|LFC:16777215|LBC:16777215"/>
            <p:cNvSpPr/>
            <p:nvPr/>
          </p:nvSpPr>
          <p:spPr bwMode="auto">
            <a:xfrm>
              <a:off x="6949311" y="3332171"/>
              <a:ext cx="42069" cy="1230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4400" y="0"/>
                  </a:moveTo>
                  <a:cubicBezTo>
                    <a:pt x="14400" y="0"/>
                    <a:pt x="18000" y="11435"/>
                    <a:pt x="18000" y="16518"/>
                  </a:cubicBezTo>
                  <a:cubicBezTo>
                    <a:pt x="21600" y="20329"/>
                    <a:pt x="21600" y="21600"/>
                    <a:pt x="21600" y="21600"/>
                  </a:cubicBezTo>
                  <a:cubicBezTo>
                    <a:pt x="0" y="20329"/>
                    <a:pt x="0" y="20329"/>
                    <a:pt x="0" y="20329"/>
                  </a:cubicBezTo>
                  <a:cubicBezTo>
                    <a:pt x="0" y="20329"/>
                    <a:pt x="3600" y="10165"/>
                    <a:pt x="14400" y="0"/>
                  </a:cubicBezTo>
                  <a:close/>
                  <a:moveTo>
                    <a:pt x="14400" y="0"/>
                  </a:moveTo>
                </a:path>
              </a:pathLst>
            </a:cu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5699125" y="2206625"/>
            <a:ext cx="860425" cy="86042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</a:t>
            </a:r>
            <a:endParaRPr lang="en-US" altLang="zh-CN" sz="3200" b="1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9221" name="矩形 12"/>
          <p:cNvSpPr>
            <a:spLocks noChangeArrowheads="1"/>
          </p:cNvSpPr>
          <p:nvPr/>
        </p:nvSpPr>
        <p:spPr bwMode="auto">
          <a:xfrm>
            <a:off x="5837238" y="2405063"/>
            <a:ext cx="595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VS</a:t>
            </a:r>
            <a:endParaRPr lang="en-US" altLang="zh-CN" sz="24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500188" y="2357438"/>
            <a:ext cx="2532062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3C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8205788" y="2416175"/>
            <a:ext cx="2533650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1718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044700" y="2157413"/>
            <a:ext cx="1420813" cy="401637"/>
          </a:xfrm>
          <a:prstGeom prst="roundRect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9225" name="文本框 16"/>
          <p:cNvSpPr txBox="1">
            <a:spLocks noChangeArrowheads="1"/>
          </p:cNvSpPr>
          <p:nvPr/>
        </p:nvSpPr>
        <p:spPr bwMode="auto">
          <a:xfrm>
            <a:off x="2170113" y="2190750"/>
            <a:ext cx="1169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763000" y="2162175"/>
            <a:ext cx="1420813" cy="401638"/>
          </a:xfrm>
          <a:prstGeom prst="round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9227" name="文本框 18"/>
          <p:cNvSpPr txBox="1">
            <a:spLocks noChangeArrowheads="1"/>
          </p:cNvSpPr>
          <p:nvPr/>
        </p:nvSpPr>
        <p:spPr bwMode="auto">
          <a:xfrm>
            <a:off x="8901113" y="2190750"/>
            <a:ext cx="1208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9228" name="矩形 19"/>
          <p:cNvSpPr>
            <a:spLocks noChangeArrowheads="1"/>
          </p:cNvSpPr>
          <p:nvPr/>
        </p:nvSpPr>
        <p:spPr bwMode="auto">
          <a:xfrm>
            <a:off x="1766888" y="3325813"/>
            <a:ext cx="197643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4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9229" name="矩形 20"/>
          <p:cNvSpPr>
            <a:spLocks noChangeArrowheads="1"/>
          </p:cNvSpPr>
          <p:nvPr/>
        </p:nvSpPr>
        <p:spPr bwMode="auto">
          <a:xfrm>
            <a:off x="8516938" y="3384550"/>
            <a:ext cx="197643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4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333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cxnSp>
        <p:nvCxnSpPr>
          <p:cNvPr id="3" name="Straight Connector 44"/>
          <p:cNvCxnSpPr/>
          <p:nvPr/>
        </p:nvCxnSpPr>
        <p:spPr>
          <a:xfrm>
            <a:off x="2352675" y="3201988"/>
            <a:ext cx="0" cy="752475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45"/>
          <p:cNvCxnSpPr/>
          <p:nvPr/>
        </p:nvCxnSpPr>
        <p:spPr>
          <a:xfrm>
            <a:off x="3873500" y="3201988"/>
            <a:ext cx="0" cy="752475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0"/>
          <p:cNvCxnSpPr/>
          <p:nvPr/>
        </p:nvCxnSpPr>
        <p:spPr>
          <a:xfrm>
            <a:off x="5859463" y="3201988"/>
            <a:ext cx="0" cy="752475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7"/>
          <p:cNvCxnSpPr/>
          <p:nvPr/>
        </p:nvCxnSpPr>
        <p:spPr>
          <a:xfrm>
            <a:off x="7858125" y="3201988"/>
            <a:ext cx="0" cy="752475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8"/>
          <p:cNvCxnSpPr/>
          <p:nvPr/>
        </p:nvCxnSpPr>
        <p:spPr>
          <a:xfrm>
            <a:off x="9610725" y="3201988"/>
            <a:ext cx="0" cy="1139825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7" descr="F:\Trabajos\Envato\Graphic River\Mica PPT\mountain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294063"/>
            <a:ext cx="10453687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ardrop 48"/>
          <p:cNvSpPr/>
          <p:nvPr/>
        </p:nvSpPr>
        <p:spPr>
          <a:xfrm rot="8100000">
            <a:off x="2143125" y="2006600"/>
            <a:ext cx="419100" cy="417513"/>
          </a:xfrm>
          <a:prstGeom prst="teardrop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2252663" y="2092325"/>
            <a:ext cx="209550" cy="231775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ardrop 55"/>
          <p:cNvSpPr/>
          <p:nvPr/>
        </p:nvSpPr>
        <p:spPr>
          <a:xfrm rot="8100000">
            <a:off x="3635375" y="2006600"/>
            <a:ext cx="417513" cy="417513"/>
          </a:xfrm>
          <a:prstGeom prst="teardrop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>
            <a:off x="3722688" y="2105025"/>
            <a:ext cx="239712" cy="239713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ardrop 52"/>
          <p:cNvSpPr/>
          <p:nvPr/>
        </p:nvSpPr>
        <p:spPr>
          <a:xfrm rot="8100000">
            <a:off x="5607050" y="2006600"/>
            <a:ext cx="417513" cy="417513"/>
          </a:xfrm>
          <a:prstGeom prst="teardrop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5686425" y="2139950"/>
            <a:ext cx="258763" cy="168275"/>
          </a:xfrm>
          <a:custGeom>
            <a:avLst/>
            <a:gdLst>
              <a:gd name="T0" fmla="*/ 304 w 400"/>
              <a:gd name="T1" fmla="*/ 73 h 260"/>
              <a:gd name="T2" fmla="*/ 288 w 400"/>
              <a:gd name="T3" fmla="*/ 74 h 260"/>
              <a:gd name="T4" fmla="*/ 186 w 400"/>
              <a:gd name="T5" fmla="*/ 0 h 260"/>
              <a:gd name="T6" fmla="*/ 80 w 400"/>
              <a:gd name="T7" fmla="*/ 104 h 260"/>
              <a:gd name="T8" fmla="*/ 81 w 400"/>
              <a:gd name="T9" fmla="*/ 119 h 260"/>
              <a:gd name="T10" fmla="*/ 72 w 400"/>
              <a:gd name="T11" fmla="*/ 118 h 260"/>
              <a:gd name="T12" fmla="*/ 0 w 400"/>
              <a:gd name="T13" fmla="*/ 189 h 260"/>
              <a:gd name="T14" fmla="*/ 72 w 400"/>
              <a:gd name="T15" fmla="*/ 260 h 260"/>
              <a:gd name="T16" fmla="*/ 172 w 400"/>
              <a:gd name="T17" fmla="*/ 260 h 260"/>
              <a:gd name="T18" fmla="*/ 172 w 400"/>
              <a:gd name="T19" fmla="*/ 184 h 260"/>
              <a:gd name="T20" fmla="*/ 130 w 400"/>
              <a:gd name="T21" fmla="*/ 184 h 260"/>
              <a:gd name="T22" fmla="*/ 200 w 400"/>
              <a:gd name="T23" fmla="*/ 92 h 260"/>
              <a:gd name="T24" fmla="*/ 270 w 400"/>
              <a:gd name="T25" fmla="*/ 184 h 260"/>
              <a:gd name="T26" fmla="*/ 228 w 400"/>
              <a:gd name="T27" fmla="*/ 184 h 260"/>
              <a:gd name="T28" fmla="*/ 228 w 400"/>
              <a:gd name="T29" fmla="*/ 260 h 260"/>
              <a:gd name="T30" fmla="*/ 304 w 400"/>
              <a:gd name="T31" fmla="*/ 260 h 260"/>
              <a:gd name="T32" fmla="*/ 400 w 400"/>
              <a:gd name="T33" fmla="*/ 166 h 260"/>
              <a:gd name="T34" fmla="*/ 304 w 400"/>
              <a:gd name="T35" fmla="*/ 7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60">
                <a:moveTo>
                  <a:pt x="304" y="73"/>
                </a:moveTo>
                <a:cubicBezTo>
                  <a:pt x="298" y="73"/>
                  <a:pt x="293" y="73"/>
                  <a:pt x="288" y="74"/>
                </a:cubicBezTo>
                <a:cubicBezTo>
                  <a:pt x="275" y="31"/>
                  <a:pt x="234" y="0"/>
                  <a:pt x="186" y="0"/>
                </a:cubicBezTo>
                <a:cubicBezTo>
                  <a:pt x="127" y="0"/>
                  <a:pt x="80" y="46"/>
                  <a:pt x="80" y="104"/>
                </a:cubicBezTo>
                <a:cubicBezTo>
                  <a:pt x="80" y="109"/>
                  <a:pt x="80" y="114"/>
                  <a:pt x="81" y="119"/>
                </a:cubicBezTo>
                <a:cubicBezTo>
                  <a:pt x="78" y="119"/>
                  <a:pt x="75" y="118"/>
                  <a:pt x="72" y="118"/>
                </a:cubicBezTo>
                <a:cubicBezTo>
                  <a:pt x="32" y="118"/>
                  <a:pt x="0" y="150"/>
                  <a:pt x="0" y="189"/>
                </a:cubicBezTo>
                <a:cubicBezTo>
                  <a:pt x="0" y="228"/>
                  <a:pt x="32" y="260"/>
                  <a:pt x="72" y="260"/>
                </a:cubicBezTo>
                <a:cubicBezTo>
                  <a:pt x="172" y="260"/>
                  <a:pt x="172" y="260"/>
                  <a:pt x="172" y="260"/>
                </a:cubicBezTo>
                <a:cubicBezTo>
                  <a:pt x="172" y="184"/>
                  <a:pt x="172" y="184"/>
                  <a:pt x="172" y="184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70" y="184"/>
                  <a:pt x="270" y="184"/>
                  <a:pt x="270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260"/>
                  <a:pt x="228" y="260"/>
                  <a:pt x="228" y="260"/>
                </a:cubicBezTo>
                <a:cubicBezTo>
                  <a:pt x="304" y="260"/>
                  <a:pt x="304" y="260"/>
                  <a:pt x="304" y="260"/>
                </a:cubicBezTo>
                <a:cubicBezTo>
                  <a:pt x="357" y="260"/>
                  <a:pt x="400" y="218"/>
                  <a:pt x="400" y="166"/>
                </a:cubicBezTo>
                <a:cubicBezTo>
                  <a:pt x="400" y="115"/>
                  <a:pt x="357" y="73"/>
                  <a:pt x="304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ardrop 65"/>
          <p:cNvSpPr/>
          <p:nvPr/>
        </p:nvSpPr>
        <p:spPr>
          <a:xfrm rot="8100000">
            <a:off x="7646988" y="2006600"/>
            <a:ext cx="419100" cy="417513"/>
          </a:xfrm>
          <a:prstGeom prst="teardrop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>
            <a:spLocks noEditPoints="1"/>
          </p:cNvSpPr>
          <p:nvPr/>
        </p:nvSpPr>
        <p:spPr bwMode="auto">
          <a:xfrm>
            <a:off x="7777163" y="2114550"/>
            <a:ext cx="176212" cy="219075"/>
          </a:xfrm>
          <a:custGeom>
            <a:avLst/>
            <a:gdLst>
              <a:gd name="T0" fmla="*/ 311 w 321"/>
              <a:gd name="T1" fmla="*/ 99 h 402"/>
              <a:gd name="T2" fmla="*/ 189 w 321"/>
              <a:gd name="T3" fmla="*/ 11 h 402"/>
              <a:gd name="T4" fmla="*/ 94 w 321"/>
              <a:gd name="T5" fmla="*/ 126 h 402"/>
              <a:gd name="T6" fmla="*/ 109 w 321"/>
              <a:gd name="T7" fmla="*/ 174 h 402"/>
              <a:gd name="T8" fmla="*/ 6 w 321"/>
              <a:gd name="T9" fmla="*/ 328 h 402"/>
              <a:gd name="T10" fmla="*/ 1 w 321"/>
              <a:gd name="T11" fmla="*/ 351 h 402"/>
              <a:gd name="T12" fmla="*/ 8 w 321"/>
              <a:gd name="T13" fmla="*/ 390 h 402"/>
              <a:gd name="T14" fmla="*/ 22 w 321"/>
              <a:gd name="T15" fmla="*/ 401 h 402"/>
              <a:gd name="T16" fmla="*/ 52 w 321"/>
              <a:gd name="T17" fmla="*/ 395 h 402"/>
              <a:gd name="T18" fmla="*/ 71 w 321"/>
              <a:gd name="T19" fmla="*/ 382 h 402"/>
              <a:gd name="T20" fmla="*/ 111 w 321"/>
              <a:gd name="T21" fmla="*/ 316 h 402"/>
              <a:gd name="T22" fmla="*/ 112 w 321"/>
              <a:gd name="T23" fmla="*/ 316 h 402"/>
              <a:gd name="T24" fmla="*/ 140 w 321"/>
              <a:gd name="T25" fmla="*/ 311 h 402"/>
              <a:gd name="T26" fmla="*/ 187 w 321"/>
              <a:gd name="T27" fmla="*/ 233 h 402"/>
              <a:gd name="T28" fmla="*/ 239 w 321"/>
              <a:gd name="T29" fmla="*/ 232 h 402"/>
              <a:gd name="T30" fmla="*/ 311 w 321"/>
              <a:gd name="T31" fmla="*/ 99 h 402"/>
              <a:gd name="T32" fmla="*/ 260 w 321"/>
              <a:gd name="T33" fmla="*/ 130 h 402"/>
              <a:gd name="T34" fmla="*/ 206 w 321"/>
              <a:gd name="T35" fmla="*/ 120 h 402"/>
              <a:gd name="T36" fmla="*/ 179 w 321"/>
              <a:gd name="T37" fmla="*/ 71 h 402"/>
              <a:gd name="T38" fmla="*/ 248 w 321"/>
              <a:gd name="T39" fmla="*/ 58 h 402"/>
              <a:gd name="T40" fmla="*/ 260 w 321"/>
              <a:gd name="T41" fmla="*/ 13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1" h="402">
                <a:moveTo>
                  <a:pt x="311" y="99"/>
                </a:moveTo>
                <a:cubicBezTo>
                  <a:pt x="301" y="40"/>
                  <a:pt x="246" y="0"/>
                  <a:pt x="189" y="11"/>
                </a:cubicBezTo>
                <a:cubicBezTo>
                  <a:pt x="132" y="21"/>
                  <a:pt x="84" y="67"/>
                  <a:pt x="94" y="126"/>
                </a:cubicBezTo>
                <a:cubicBezTo>
                  <a:pt x="96" y="139"/>
                  <a:pt x="102" y="159"/>
                  <a:pt x="109" y="174"/>
                </a:cubicBezTo>
                <a:cubicBezTo>
                  <a:pt x="6" y="328"/>
                  <a:pt x="6" y="328"/>
                  <a:pt x="6" y="328"/>
                </a:cubicBezTo>
                <a:cubicBezTo>
                  <a:pt x="2" y="334"/>
                  <a:pt x="0" y="344"/>
                  <a:pt x="1" y="351"/>
                </a:cubicBezTo>
                <a:cubicBezTo>
                  <a:pt x="8" y="390"/>
                  <a:pt x="8" y="390"/>
                  <a:pt x="8" y="390"/>
                </a:cubicBezTo>
                <a:cubicBezTo>
                  <a:pt x="9" y="397"/>
                  <a:pt x="15" y="402"/>
                  <a:pt x="22" y="401"/>
                </a:cubicBezTo>
                <a:cubicBezTo>
                  <a:pt x="52" y="395"/>
                  <a:pt x="52" y="395"/>
                  <a:pt x="52" y="395"/>
                </a:cubicBezTo>
                <a:cubicBezTo>
                  <a:pt x="59" y="394"/>
                  <a:pt x="67" y="388"/>
                  <a:pt x="71" y="382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6"/>
                  <a:pt x="112" y="316"/>
                  <a:pt x="112" y="316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203" y="236"/>
                  <a:pt x="226" y="235"/>
                  <a:pt x="239" y="232"/>
                </a:cubicBezTo>
                <a:cubicBezTo>
                  <a:pt x="296" y="222"/>
                  <a:pt x="321" y="159"/>
                  <a:pt x="311" y="99"/>
                </a:cubicBezTo>
                <a:close/>
                <a:moveTo>
                  <a:pt x="260" y="130"/>
                </a:moveTo>
                <a:cubicBezTo>
                  <a:pt x="244" y="153"/>
                  <a:pt x="228" y="137"/>
                  <a:pt x="206" y="120"/>
                </a:cubicBezTo>
                <a:cubicBezTo>
                  <a:pt x="184" y="104"/>
                  <a:pt x="163" y="94"/>
                  <a:pt x="179" y="71"/>
                </a:cubicBezTo>
                <a:cubicBezTo>
                  <a:pt x="195" y="47"/>
                  <a:pt x="226" y="42"/>
                  <a:pt x="248" y="58"/>
                </a:cubicBezTo>
                <a:cubicBezTo>
                  <a:pt x="270" y="74"/>
                  <a:pt x="276" y="107"/>
                  <a:pt x="260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ardrop 61"/>
          <p:cNvSpPr/>
          <p:nvPr/>
        </p:nvSpPr>
        <p:spPr>
          <a:xfrm rot="8100000">
            <a:off x="9402763" y="2006600"/>
            <a:ext cx="419100" cy="417513"/>
          </a:xfrm>
          <a:prstGeom prst="teardrop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EditPoints="1"/>
          </p:cNvSpPr>
          <p:nvPr/>
        </p:nvSpPr>
        <p:spPr bwMode="auto">
          <a:xfrm>
            <a:off x="9499600" y="2130425"/>
            <a:ext cx="238125" cy="211138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90650" y="5453063"/>
            <a:ext cx="9529763" cy="5905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rPr>
              <a:t>Add your words here,according to your need to draw the text box size</a:t>
            </a:r>
            <a:r>
              <a:rPr lang="en-US" altLang="zh-CN" sz="16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Arial" panose="020B0604020202020204" pitchFamily="34" charset="0"/>
              </a:rPr>
              <a:t>.Add your words here,according to your need to draw the text box size</a:t>
            </a:r>
            <a:endParaRPr lang="en-US" altLang="zh-CN" sz="16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59" name="TextBox 13"/>
          <p:cNvSpPr txBox="1">
            <a:spLocks noChangeArrowheads="1"/>
          </p:cNvSpPr>
          <p:nvPr/>
        </p:nvSpPr>
        <p:spPr bwMode="auto">
          <a:xfrm>
            <a:off x="1666875" y="2797175"/>
            <a:ext cx="1373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0260" name="TextBox 13"/>
          <p:cNvSpPr txBox="1">
            <a:spLocks noChangeArrowheads="1"/>
          </p:cNvSpPr>
          <p:nvPr/>
        </p:nvSpPr>
        <p:spPr bwMode="auto">
          <a:xfrm>
            <a:off x="3187700" y="2797175"/>
            <a:ext cx="1373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0261" name="TextBox 13"/>
          <p:cNvSpPr txBox="1">
            <a:spLocks noChangeArrowheads="1"/>
          </p:cNvSpPr>
          <p:nvPr/>
        </p:nvSpPr>
        <p:spPr bwMode="auto">
          <a:xfrm>
            <a:off x="5172075" y="2797175"/>
            <a:ext cx="1373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0262" name="TextBox 13"/>
          <p:cNvSpPr txBox="1">
            <a:spLocks noChangeArrowheads="1"/>
          </p:cNvSpPr>
          <p:nvPr/>
        </p:nvSpPr>
        <p:spPr bwMode="auto">
          <a:xfrm>
            <a:off x="7129463" y="2797175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0263" name="TextBox 13"/>
          <p:cNvSpPr txBox="1">
            <a:spLocks noChangeArrowheads="1"/>
          </p:cNvSpPr>
          <p:nvPr/>
        </p:nvSpPr>
        <p:spPr bwMode="auto">
          <a:xfrm>
            <a:off x="8923338" y="2797175"/>
            <a:ext cx="1373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689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1560991" y="1670050"/>
            <a:ext cx="1537117" cy="1378662"/>
            <a:chOff x="523875" y="1042988"/>
            <a:chExt cx="1539875" cy="13811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" name="Freeform 48@|5FFC:0|FBC:0|LFC:0|LBC:16777215"/>
            <p:cNvSpPr/>
            <p:nvPr/>
          </p:nvSpPr>
          <p:spPr bwMode="auto">
            <a:xfrm>
              <a:off x="523875" y="1046163"/>
              <a:ext cx="1539875" cy="1374775"/>
            </a:xfrm>
            <a:custGeom>
              <a:avLst/>
              <a:gdLst>
                <a:gd name="T0" fmla="*/ 7 w 956"/>
                <a:gd name="T1" fmla="*/ 734 h 854"/>
                <a:gd name="T2" fmla="*/ 76 w 956"/>
                <a:gd name="T3" fmla="*/ 705 h 854"/>
                <a:gd name="T4" fmla="*/ 353 w 956"/>
                <a:gd name="T5" fmla="*/ 716 h 854"/>
                <a:gd name="T6" fmla="*/ 797 w 956"/>
                <a:gd name="T7" fmla="*/ 766 h 854"/>
                <a:gd name="T8" fmla="*/ 956 w 956"/>
                <a:gd name="T9" fmla="*/ 821 h 854"/>
                <a:gd name="T10" fmla="*/ 883 w 956"/>
                <a:gd name="T11" fmla="*/ 583 h 854"/>
                <a:gd name="T12" fmla="*/ 668 w 956"/>
                <a:gd name="T13" fmla="*/ 516 h 854"/>
                <a:gd name="T14" fmla="*/ 597 w 956"/>
                <a:gd name="T15" fmla="*/ 410 h 854"/>
                <a:gd name="T16" fmla="*/ 559 w 956"/>
                <a:gd name="T17" fmla="*/ 339 h 854"/>
                <a:gd name="T18" fmla="*/ 544 w 956"/>
                <a:gd name="T19" fmla="*/ 311 h 854"/>
                <a:gd name="T20" fmla="*/ 526 w 956"/>
                <a:gd name="T21" fmla="*/ 216 h 854"/>
                <a:gd name="T22" fmla="*/ 536 w 956"/>
                <a:gd name="T23" fmla="*/ 196 h 854"/>
                <a:gd name="T24" fmla="*/ 510 w 956"/>
                <a:gd name="T25" fmla="*/ 166 h 854"/>
                <a:gd name="T26" fmla="*/ 517 w 956"/>
                <a:gd name="T27" fmla="*/ 94 h 854"/>
                <a:gd name="T28" fmla="*/ 533 w 956"/>
                <a:gd name="T29" fmla="*/ 88 h 854"/>
                <a:gd name="T30" fmla="*/ 664 w 956"/>
                <a:gd name="T31" fmla="*/ 86 h 854"/>
                <a:gd name="T32" fmla="*/ 642 w 956"/>
                <a:gd name="T33" fmla="*/ 8 h 854"/>
                <a:gd name="T34" fmla="*/ 525 w 956"/>
                <a:gd name="T35" fmla="*/ 19 h 854"/>
                <a:gd name="T36" fmla="*/ 471 w 956"/>
                <a:gd name="T37" fmla="*/ 1 h 854"/>
                <a:gd name="T38" fmla="*/ 415 w 956"/>
                <a:gd name="T39" fmla="*/ 22 h 854"/>
                <a:gd name="T40" fmla="*/ 293 w 956"/>
                <a:gd name="T41" fmla="*/ 19 h 854"/>
                <a:gd name="T42" fmla="*/ 279 w 956"/>
                <a:gd name="T43" fmla="*/ 96 h 854"/>
                <a:gd name="T44" fmla="*/ 414 w 956"/>
                <a:gd name="T45" fmla="*/ 92 h 854"/>
                <a:gd name="T46" fmla="*/ 431 w 956"/>
                <a:gd name="T47" fmla="*/ 98 h 854"/>
                <a:gd name="T48" fmla="*/ 435 w 956"/>
                <a:gd name="T49" fmla="*/ 169 h 854"/>
                <a:gd name="T50" fmla="*/ 411 w 956"/>
                <a:gd name="T51" fmla="*/ 196 h 854"/>
                <a:gd name="T52" fmla="*/ 421 w 956"/>
                <a:gd name="T53" fmla="*/ 205 h 854"/>
                <a:gd name="T54" fmla="*/ 402 w 956"/>
                <a:gd name="T55" fmla="*/ 234 h 854"/>
                <a:gd name="T56" fmla="*/ 395 w 956"/>
                <a:gd name="T57" fmla="*/ 320 h 854"/>
                <a:gd name="T58" fmla="*/ 391 w 956"/>
                <a:gd name="T59" fmla="*/ 340 h 854"/>
                <a:gd name="T60" fmla="*/ 335 w 956"/>
                <a:gd name="T61" fmla="*/ 395 h 854"/>
                <a:gd name="T62" fmla="*/ 346 w 956"/>
                <a:gd name="T63" fmla="*/ 468 h 854"/>
                <a:gd name="T64" fmla="*/ 288 w 956"/>
                <a:gd name="T65" fmla="*/ 515 h 854"/>
                <a:gd name="T66" fmla="*/ 46 w 956"/>
                <a:gd name="T67" fmla="*/ 503 h 854"/>
                <a:gd name="T68" fmla="*/ 10 w 956"/>
                <a:gd name="T69" fmla="*/ 48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6" h="854">
                  <a:moveTo>
                    <a:pt x="10" y="480"/>
                  </a:moveTo>
                  <a:cubicBezTo>
                    <a:pt x="10" y="480"/>
                    <a:pt x="0" y="672"/>
                    <a:pt x="7" y="734"/>
                  </a:cubicBezTo>
                  <a:cubicBezTo>
                    <a:pt x="7" y="734"/>
                    <a:pt x="21" y="743"/>
                    <a:pt x="33" y="736"/>
                  </a:cubicBezTo>
                  <a:cubicBezTo>
                    <a:pt x="45" y="728"/>
                    <a:pt x="36" y="708"/>
                    <a:pt x="76" y="705"/>
                  </a:cubicBezTo>
                  <a:cubicBezTo>
                    <a:pt x="115" y="702"/>
                    <a:pt x="265" y="701"/>
                    <a:pt x="265" y="701"/>
                  </a:cubicBezTo>
                  <a:cubicBezTo>
                    <a:pt x="265" y="701"/>
                    <a:pt x="313" y="699"/>
                    <a:pt x="353" y="716"/>
                  </a:cubicBezTo>
                  <a:cubicBezTo>
                    <a:pt x="392" y="733"/>
                    <a:pt x="468" y="772"/>
                    <a:pt x="595" y="722"/>
                  </a:cubicBezTo>
                  <a:cubicBezTo>
                    <a:pt x="723" y="672"/>
                    <a:pt x="789" y="699"/>
                    <a:pt x="797" y="766"/>
                  </a:cubicBezTo>
                  <a:cubicBezTo>
                    <a:pt x="804" y="833"/>
                    <a:pt x="798" y="821"/>
                    <a:pt x="824" y="828"/>
                  </a:cubicBezTo>
                  <a:cubicBezTo>
                    <a:pt x="850" y="836"/>
                    <a:pt x="908" y="854"/>
                    <a:pt x="956" y="821"/>
                  </a:cubicBezTo>
                  <a:cubicBezTo>
                    <a:pt x="955" y="739"/>
                    <a:pt x="955" y="739"/>
                    <a:pt x="955" y="739"/>
                  </a:cubicBezTo>
                  <a:cubicBezTo>
                    <a:pt x="955" y="739"/>
                    <a:pt x="953" y="642"/>
                    <a:pt x="883" y="583"/>
                  </a:cubicBezTo>
                  <a:cubicBezTo>
                    <a:pt x="814" y="523"/>
                    <a:pt x="753" y="522"/>
                    <a:pt x="736" y="520"/>
                  </a:cubicBezTo>
                  <a:cubicBezTo>
                    <a:pt x="720" y="519"/>
                    <a:pt x="668" y="516"/>
                    <a:pt x="668" y="516"/>
                  </a:cubicBezTo>
                  <a:cubicBezTo>
                    <a:pt x="668" y="516"/>
                    <a:pt x="604" y="513"/>
                    <a:pt x="601" y="466"/>
                  </a:cubicBezTo>
                  <a:cubicBezTo>
                    <a:pt x="598" y="419"/>
                    <a:pt x="597" y="410"/>
                    <a:pt x="597" y="410"/>
                  </a:cubicBezTo>
                  <a:cubicBezTo>
                    <a:pt x="597" y="410"/>
                    <a:pt x="614" y="404"/>
                    <a:pt x="614" y="389"/>
                  </a:cubicBezTo>
                  <a:cubicBezTo>
                    <a:pt x="614" y="373"/>
                    <a:pt x="618" y="346"/>
                    <a:pt x="559" y="339"/>
                  </a:cubicBezTo>
                  <a:cubicBezTo>
                    <a:pt x="557" y="325"/>
                    <a:pt x="557" y="325"/>
                    <a:pt x="557" y="325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228"/>
                    <a:pt x="544" y="228"/>
                    <a:pt x="544" y="228"/>
                  </a:cubicBezTo>
                  <a:cubicBezTo>
                    <a:pt x="544" y="228"/>
                    <a:pt x="541" y="220"/>
                    <a:pt x="526" y="216"/>
                  </a:cubicBezTo>
                  <a:cubicBezTo>
                    <a:pt x="526" y="205"/>
                    <a:pt x="526" y="205"/>
                    <a:pt x="526" y="205"/>
                  </a:cubicBezTo>
                  <a:cubicBezTo>
                    <a:pt x="526" y="205"/>
                    <a:pt x="536" y="205"/>
                    <a:pt x="536" y="196"/>
                  </a:cubicBezTo>
                  <a:cubicBezTo>
                    <a:pt x="536" y="187"/>
                    <a:pt x="535" y="178"/>
                    <a:pt x="535" y="178"/>
                  </a:cubicBezTo>
                  <a:cubicBezTo>
                    <a:pt x="535" y="178"/>
                    <a:pt x="524" y="170"/>
                    <a:pt x="510" y="166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1"/>
                    <a:pt x="514" y="98"/>
                    <a:pt x="517" y="94"/>
                  </a:cubicBezTo>
                  <a:cubicBezTo>
                    <a:pt x="529" y="94"/>
                    <a:pt x="529" y="94"/>
                    <a:pt x="529" y="94"/>
                  </a:cubicBezTo>
                  <a:cubicBezTo>
                    <a:pt x="529" y="94"/>
                    <a:pt x="532" y="92"/>
                    <a:pt x="533" y="88"/>
                  </a:cubicBezTo>
                  <a:cubicBezTo>
                    <a:pt x="649" y="97"/>
                    <a:pt x="649" y="97"/>
                    <a:pt x="649" y="97"/>
                  </a:cubicBezTo>
                  <a:cubicBezTo>
                    <a:pt x="649" y="97"/>
                    <a:pt x="660" y="99"/>
                    <a:pt x="664" y="86"/>
                  </a:cubicBezTo>
                  <a:cubicBezTo>
                    <a:pt x="668" y="74"/>
                    <a:pt x="670" y="39"/>
                    <a:pt x="661" y="14"/>
                  </a:cubicBezTo>
                  <a:cubicBezTo>
                    <a:pt x="661" y="14"/>
                    <a:pt x="660" y="5"/>
                    <a:pt x="642" y="8"/>
                  </a:cubicBezTo>
                  <a:cubicBezTo>
                    <a:pt x="625" y="10"/>
                    <a:pt x="531" y="24"/>
                    <a:pt x="531" y="24"/>
                  </a:cubicBezTo>
                  <a:cubicBezTo>
                    <a:pt x="531" y="24"/>
                    <a:pt x="530" y="19"/>
                    <a:pt x="525" y="19"/>
                  </a:cubicBezTo>
                  <a:cubicBezTo>
                    <a:pt x="519" y="19"/>
                    <a:pt x="514" y="19"/>
                    <a:pt x="514" y="19"/>
                  </a:cubicBezTo>
                  <a:cubicBezTo>
                    <a:pt x="514" y="19"/>
                    <a:pt x="502" y="2"/>
                    <a:pt x="471" y="1"/>
                  </a:cubicBezTo>
                  <a:cubicBezTo>
                    <a:pt x="439" y="0"/>
                    <a:pt x="430" y="21"/>
                    <a:pt x="430" y="21"/>
                  </a:cubicBezTo>
                  <a:cubicBezTo>
                    <a:pt x="415" y="22"/>
                    <a:pt x="415" y="22"/>
                    <a:pt x="415" y="22"/>
                  </a:cubicBezTo>
                  <a:cubicBezTo>
                    <a:pt x="415" y="22"/>
                    <a:pt x="412" y="25"/>
                    <a:pt x="412" y="28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3" y="19"/>
                    <a:pt x="281" y="17"/>
                    <a:pt x="278" y="29"/>
                  </a:cubicBezTo>
                  <a:cubicBezTo>
                    <a:pt x="275" y="41"/>
                    <a:pt x="274" y="77"/>
                    <a:pt x="279" y="96"/>
                  </a:cubicBezTo>
                  <a:cubicBezTo>
                    <a:pt x="284" y="116"/>
                    <a:pt x="301" y="110"/>
                    <a:pt x="310" y="108"/>
                  </a:cubicBezTo>
                  <a:cubicBezTo>
                    <a:pt x="320" y="105"/>
                    <a:pt x="414" y="92"/>
                    <a:pt x="414" y="92"/>
                  </a:cubicBezTo>
                  <a:cubicBezTo>
                    <a:pt x="414" y="92"/>
                    <a:pt x="413" y="98"/>
                    <a:pt x="419" y="98"/>
                  </a:cubicBezTo>
                  <a:cubicBezTo>
                    <a:pt x="426" y="98"/>
                    <a:pt x="431" y="98"/>
                    <a:pt x="431" y="98"/>
                  </a:cubicBezTo>
                  <a:cubicBezTo>
                    <a:pt x="431" y="98"/>
                    <a:pt x="433" y="103"/>
                    <a:pt x="435" y="103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435" y="169"/>
                    <a:pt x="412" y="169"/>
                    <a:pt x="411" y="179"/>
                  </a:cubicBezTo>
                  <a:cubicBezTo>
                    <a:pt x="411" y="189"/>
                    <a:pt x="411" y="196"/>
                    <a:pt x="411" y="196"/>
                  </a:cubicBezTo>
                  <a:cubicBezTo>
                    <a:pt x="411" y="196"/>
                    <a:pt x="409" y="200"/>
                    <a:pt x="415" y="202"/>
                  </a:cubicBezTo>
                  <a:cubicBezTo>
                    <a:pt x="420" y="204"/>
                    <a:pt x="421" y="205"/>
                    <a:pt x="421" y="205"/>
                  </a:cubicBezTo>
                  <a:cubicBezTo>
                    <a:pt x="421" y="219"/>
                    <a:pt x="421" y="219"/>
                    <a:pt x="421" y="219"/>
                  </a:cubicBezTo>
                  <a:cubicBezTo>
                    <a:pt x="421" y="219"/>
                    <a:pt x="402" y="221"/>
                    <a:pt x="402" y="234"/>
                  </a:cubicBezTo>
                  <a:cubicBezTo>
                    <a:pt x="402" y="247"/>
                    <a:pt x="402" y="317"/>
                    <a:pt x="402" y="317"/>
                  </a:cubicBezTo>
                  <a:cubicBezTo>
                    <a:pt x="395" y="320"/>
                    <a:pt x="395" y="320"/>
                    <a:pt x="395" y="320"/>
                  </a:cubicBezTo>
                  <a:cubicBezTo>
                    <a:pt x="392" y="324"/>
                    <a:pt x="392" y="324"/>
                    <a:pt x="392" y="324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391" y="340"/>
                    <a:pt x="335" y="347"/>
                    <a:pt x="335" y="364"/>
                  </a:cubicBezTo>
                  <a:cubicBezTo>
                    <a:pt x="335" y="382"/>
                    <a:pt x="335" y="395"/>
                    <a:pt x="335" y="395"/>
                  </a:cubicBezTo>
                  <a:cubicBezTo>
                    <a:pt x="335" y="395"/>
                    <a:pt x="334" y="402"/>
                    <a:pt x="345" y="407"/>
                  </a:cubicBezTo>
                  <a:cubicBezTo>
                    <a:pt x="346" y="468"/>
                    <a:pt x="346" y="468"/>
                    <a:pt x="346" y="468"/>
                  </a:cubicBezTo>
                  <a:cubicBezTo>
                    <a:pt x="346" y="468"/>
                    <a:pt x="347" y="491"/>
                    <a:pt x="336" y="499"/>
                  </a:cubicBezTo>
                  <a:cubicBezTo>
                    <a:pt x="324" y="508"/>
                    <a:pt x="306" y="515"/>
                    <a:pt x="288" y="515"/>
                  </a:cubicBezTo>
                  <a:cubicBezTo>
                    <a:pt x="270" y="515"/>
                    <a:pt x="73" y="517"/>
                    <a:pt x="73" y="517"/>
                  </a:cubicBezTo>
                  <a:cubicBezTo>
                    <a:pt x="73" y="517"/>
                    <a:pt x="51" y="515"/>
                    <a:pt x="46" y="503"/>
                  </a:cubicBezTo>
                  <a:cubicBezTo>
                    <a:pt x="42" y="491"/>
                    <a:pt x="33" y="483"/>
                    <a:pt x="33" y="483"/>
                  </a:cubicBezTo>
                  <a:cubicBezTo>
                    <a:pt x="10" y="480"/>
                    <a:pt x="10" y="480"/>
                    <a:pt x="10" y="480"/>
                  </a:cubicBezTo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73C4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5" name="Freeform 49@|5FFC:0|FBC:0|LFC:0|LBC:16777215"/>
            <p:cNvSpPr/>
            <p:nvPr/>
          </p:nvSpPr>
          <p:spPr bwMode="auto">
            <a:xfrm>
              <a:off x="538163" y="1824038"/>
              <a:ext cx="42863" cy="98425"/>
            </a:xfrm>
            <a:custGeom>
              <a:avLst/>
              <a:gdLst>
                <a:gd name="T0" fmla="*/ 4 w 27"/>
                <a:gd name="T1" fmla="*/ 0 h 61"/>
                <a:gd name="T2" fmla="*/ 19 w 27"/>
                <a:gd name="T3" fmla="*/ 2 h 61"/>
                <a:gd name="T4" fmla="*/ 27 w 27"/>
                <a:gd name="T5" fmla="*/ 14 h 61"/>
                <a:gd name="T6" fmla="*/ 27 w 27"/>
                <a:gd name="T7" fmla="*/ 61 h 61"/>
                <a:gd name="T8" fmla="*/ 13 w 27"/>
                <a:gd name="T9" fmla="*/ 21 h 61"/>
                <a:gd name="T10" fmla="*/ 4 w 27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1">
                  <a:moveTo>
                    <a:pt x="4" y="0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27" y="3"/>
                    <a:pt x="27" y="14"/>
                  </a:cubicBezTo>
                  <a:cubicBezTo>
                    <a:pt x="26" y="25"/>
                    <a:pt x="27" y="61"/>
                    <a:pt x="27" y="61"/>
                  </a:cubicBezTo>
                  <a:cubicBezTo>
                    <a:pt x="27" y="61"/>
                    <a:pt x="26" y="27"/>
                    <a:pt x="13" y="21"/>
                  </a:cubicBezTo>
                  <a:cubicBezTo>
                    <a:pt x="0" y="1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" name="Freeform 50@|5FFC:0|FBC:0|LFC:0|LBC:16777215"/>
            <p:cNvSpPr/>
            <p:nvPr/>
          </p:nvSpPr>
          <p:spPr bwMode="auto">
            <a:xfrm>
              <a:off x="533400" y="1893888"/>
              <a:ext cx="52388" cy="173038"/>
            </a:xfrm>
            <a:custGeom>
              <a:avLst/>
              <a:gdLst>
                <a:gd name="T0" fmla="*/ 28 w 32"/>
                <a:gd name="T1" fmla="*/ 9 h 107"/>
                <a:gd name="T2" fmla="*/ 25 w 32"/>
                <a:gd name="T3" fmla="*/ 87 h 107"/>
                <a:gd name="T4" fmla="*/ 1 w 32"/>
                <a:gd name="T5" fmla="*/ 42 h 107"/>
                <a:gd name="T6" fmla="*/ 28 w 32"/>
                <a:gd name="T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07">
                  <a:moveTo>
                    <a:pt x="28" y="9"/>
                  </a:moveTo>
                  <a:cubicBezTo>
                    <a:pt x="28" y="9"/>
                    <a:pt x="32" y="66"/>
                    <a:pt x="25" y="87"/>
                  </a:cubicBezTo>
                  <a:cubicBezTo>
                    <a:pt x="18" y="107"/>
                    <a:pt x="0" y="84"/>
                    <a:pt x="1" y="42"/>
                  </a:cubicBezTo>
                  <a:cubicBezTo>
                    <a:pt x="1" y="0"/>
                    <a:pt x="27" y="27"/>
                    <a:pt x="28" y="9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7" name="Freeform 51@|5FFC:0|FBC:0|LFC:0|LBC:16777215"/>
            <p:cNvSpPr/>
            <p:nvPr/>
          </p:nvSpPr>
          <p:spPr bwMode="auto">
            <a:xfrm>
              <a:off x="598488" y="1876425"/>
              <a:ext cx="469900" cy="179388"/>
            </a:xfrm>
            <a:custGeom>
              <a:avLst/>
              <a:gdLst>
                <a:gd name="T0" fmla="*/ 259 w 292"/>
                <a:gd name="T1" fmla="*/ 0 h 111"/>
                <a:gd name="T2" fmla="*/ 257 w 292"/>
                <a:gd name="T3" fmla="*/ 0 h 111"/>
                <a:gd name="T4" fmla="*/ 26 w 292"/>
                <a:gd name="T5" fmla="*/ 3 h 111"/>
                <a:gd name="T6" fmla="*/ 14 w 292"/>
                <a:gd name="T7" fmla="*/ 1 h 111"/>
                <a:gd name="T8" fmla="*/ 3 w 292"/>
                <a:gd name="T9" fmla="*/ 6 h 111"/>
                <a:gd name="T10" fmla="*/ 11 w 292"/>
                <a:gd name="T11" fmla="*/ 111 h 111"/>
                <a:gd name="T12" fmla="*/ 12 w 292"/>
                <a:gd name="T13" fmla="*/ 111 h 111"/>
                <a:gd name="T14" fmla="*/ 26 w 292"/>
                <a:gd name="T15" fmla="*/ 97 h 111"/>
                <a:gd name="T16" fmla="*/ 52 w 292"/>
                <a:gd name="T17" fmla="*/ 84 h 111"/>
                <a:gd name="T18" fmla="*/ 57 w 292"/>
                <a:gd name="T19" fmla="*/ 85 h 111"/>
                <a:gd name="T20" fmla="*/ 156 w 292"/>
                <a:gd name="T21" fmla="*/ 93 h 111"/>
                <a:gd name="T22" fmla="*/ 183 w 292"/>
                <a:gd name="T23" fmla="*/ 92 h 111"/>
                <a:gd name="T24" fmla="*/ 274 w 292"/>
                <a:gd name="T25" fmla="*/ 74 h 111"/>
                <a:gd name="T26" fmla="*/ 256 w 292"/>
                <a:gd name="T27" fmla="*/ 41 h 111"/>
                <a:gd name="T28" fmla="*/ 255 w 292"/>
                <a:gd name="T29" fmla="*/ 41 h 111"/>
                <a:gd name="T30" fmla="*/ 254 w 292"/>
                <a:gd name="T31" fmla="*/ 41 h 111"/>
                <a:gd name="T32" fmla="*/ 231 w 292"/>
                <a:gd name="T33" fmla="*/ 38 h 111"/>
                <a:gd name="T34" fmla="*/ 203 w 292"/>
                <a:gd name="T35" fmla="*/ 35 h 111"/>
                <a:gd name="T36" fmla="*/ 167 w 292"/>
                <a:gd name="T37" fmla="*/ 39 h 111"/>
                <a:gd name="T38" fmla="*/ 116 w 292"/>
                <a:gd name="T39" fmla="*/ 44 h 111"/>
                <a:gd name="T40" fmla="*/ 65 w 292"/>
                <a:gd name="T41" fmla="*/ 40 h 111"/>
                <a:gd name="T42" fmla="*/ 55 w 292"/>
                <a:gd name="T43" fmla="*/ 24 h 111"/>
                <a:gd name="T44" fmla="*/ 57 w 292"/>
                <a:gd name="T45" fmla="*/ 24 h 111"/>
                <a:gd name="T46" fmla="*/ 108 w 292"/>
                <a:gd name="T47" fmla="*/ 30 h 111"/>
                <a:gd name="T48" fmla="*/ 146 w 292"/>
                <a:gd name="T49" fmla="*/ 27 h 111"/>
                <a:gd name="T50" fmla="*/ 182 w 292"/>
                <a:gd name="T51" fmla="*/ 24 h 111"/>
                <a:gd name="T52" fmla="*/ 217 w 292"/>
                <a:gd name="T53" fmla="*/ 26 h 111"/>
                <a:gd name="T54" fmla="*/ 245 w 292"/>
                <a:gd name="T55" fmla="*/ 27 h 111"/>
                <a:gd name="T56" fmla="*/ 262 w 292"/>
                <a:gd name="T57" fmla="*/ 25 h 111"/>
                <a:gd name="T58" fmla="*/ 259 w 292"/>
                <a:gd name="T5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2" h="111">
                  <a:moveTo>
                    <a:pt x="259" y="0"/>
                  </a:moveTo>
                  <a:cubicBezTo>
                    <a:pt x="258" y="0"/>
                    <a:pt x="257" y="0"/>
                    <a:pt x="257" y="0"/>
                  </a:cubicBezTo>
                  <a:cubicBezTo>
                    <a:pt x="220" y="1"/>
                    <a:pt x="26" y="3"/>
                    <a:pt x="26" y="3"/>
                  </a:cubicBezTo>
                  <a:cubicBezTo>
                    <a:pt x="26" y="3"/>
                    <a:pt x="20" y="1"/>
                    <a:pt x="14" y="1"/>
                  </a:cubicBezTo>
                  <a:cubicBezTo>
                    <a:pt x="9" y="1"/>
                    <a:pt x="4" y="2"/>
                    <a:pt x="3" y="6"/>
                  </a:cubicBezTo>
                  <a:cubicBezTo>
                    <a:pt x="1" y="14"/>
                    <a:pt x="0" y="110"/>
                    <a:pt x="11" y="111"/>
                  </a:cubicBezTo>
                  <a:cubicBezTo>
                    <a:pt x="11" y="111"/>
                    <a:pt x="11" y="111"/>
                    <a:pt x="12" y="111"/>
                  </a:cubicBezTo>
                  <a:cubicBezTo>
                    <a:pt x="17" y="111"/>
                    <a:pt x="20" y="104"/>
                    <a:pt x="26" y="97"/>
                  </a:cubicBezTo>
                  <a:cubicBezTo>
                    <a:pt x="31" y="91"/>
                    <a:pt x="39" y="84"/>
                    <a:pt x="52" y="84"/>
                  </a:cubicBezTo>
                  <a:cubicBezTo>
                    <a:pt x="53" y="84"/>
                    <a:pt x="55" y="84"/>
                    <a:pt x="57" y="85"/>
                  </a:cubicBezTo>
                  <a:cubicBezTo>
                    <a:pt x="81" y="87"/>
                    <a:pt x="118" y="93"/>
                    <a:pt x="156" y="93"/>
                  </a:cubicBezTo>
                  <a:cubicBezTo>
                    <a:pt x="165" y="93"/>
                    <a:pt x="174" y="92"/>
                    <a:pt x="183" y="92"/>
                  </a:cubicBezTo>
                  <a:cubicBezTo>
                    <a:pt x="230" y="88"/>
                    <a:pt x="271" y="92"/>
                    <a:pt x="274" y="74"/>
                  </a:cubicBezTo>
                  <a:cubicBezTo>
                    <a:pt x="277" y="56"/>
                    <a:pt x="278" y="41"/>
                    <a:pt x="256" y="41"/>
                  </a:cubicBezTo>
                  <a:cubicBezTo>
                    <a:pt x="256" y="41"/>
                    <a:pt x="255" y="41"/>
                    <a:pt x="255" y="41"/>
                  </a:cubicBezTo>
                  <a:cubicBezTo>
                    <a:pt x="255" y="41"/>
                    <a:pt x="254" y="41"/>
                    <a:pt x="254" y="41"/>
                  </a:cubicBezTo>
                  <a:cubicBezTo>
                    <a:pt x="246" y="41"/>
                    <a:pt x="239" y="39"/>
                    <a:pt x="231" y="38"/>
                  </a:cubicBezTo>
                  <a:cubicBezTo>
                    <a:pt x="223" y="37"/>
                    <a:pt x="214" y="35"/>
                    <a:pt x="203" y="35"/>
                  </a:cubicBezTo>
                  <a:cubicBezTo>
                    <a:pt x="193" y="35"/>
                    <a:pt x="181" y="36"/>
                    <a:pt x="167" y="39"/>
                  </a:cubicBezTo>
                  <a:cubicBezTo>
                    <a:pt x="148" y="43"/>
                    <a:pt x="131" y="44"/>
                    <a:pt x="116" y="44"/>
                  </a:cubicBezTo>
                  <a:cubicBezTo>
                    <a:pt x="94" y="44"/>
                    <a:pt x="77" y="41"/>
                    <a:pt x="65" y="40"/>
                  </a:cubicBezTo>
                  <a:cubicBezTo>
                    <a:pt x="45" y="37"/>
                    <a:pt x="43" y="24"/>
                    <a:pt x="55" y="24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67" y="25"/>
                    <a:pt x="83" y="30"/>
                    <a:pt x="108" y="30"/>
                  </a:cubicBezTo>
                  <a:cubicBezTo>
                    <a:pt x="119" y="30"/>
                    <a:pt x="131" y="29"/>
                    <a:pt x="146" y="27"/>
                  </a:cubicBezTo>
                  <a:cubicBezTo>
                    <a:pt x="158" y="25"/>
                    <a:pt x="170" y="24"/>
                    <a:pt x="182" y="24"/>
                  </a:cubicBezTo>
                  <a:cubicBezTo>
                    <a:pt x="194" y="24"/>
                    <a:pt x="206" y="25"/>
                    <a:pt x="217" y="26"/>
                  </a:cubicBezTo>
                  <a:cubicBezTo>
                    <a:pt x="228" y="26"/>
                    <a:pt x="238" y="27"/>
                    <a:pt x="245" y="27"/>
                  </a:cubicBezTo>
                  <a:cubicBezTo>
                    <a:pt x="252" y="27"/>
                    <a:pt x="258" y="27"/>
                    <a:pt x="262" y="25"/>
                  </a:cubicBezTo>
                  <a:cubicBezTo>
                    <a:pt x="277" y="18"/>
                    <a:pt x="292" y="0"/>
                    <a:pt x="259" y="0"/>
                  </a:cubicBezTo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8" name="Freeform 52@|5FFC:0|FBC:0|LFC:0|LBC:16777215"/>
            <p:cNvSpPr/>
            <p:nvPr/>
          </p:nvSpPr>
          <p:spPr bwMode="auto">
            <a:xfrm>
              <a:off x="1016000" y="1631950"/>
              <a:ext cx="220663" cy="312738"/>
            </a:xfrm>
            <a:custGeom>
              <a:avLst/>
              <a:gdLst>
                <a:gd name="T0" fmla="*/ 12 w 137"/>
                <a:gd name="T1" fmla="*/ 147 h 194"/>
                <a:gd name="T2" fmla="*/ 26 w 137"/>
                <a:gd name="T3" fmla="*/ 161 h 194"/>
                <a:gd name="T4" fmla="*/ 0 w 137"/>
                <a:gd name="T5" fmla="*/ 186 h 194"/>
                <a:gd name="T6" fmla="*/ 36 w 137"/>
                <a:gd name="T7" fmla="*/ 184 h 194"/>
                <a:gd name="T8" fmla="*/ 81 w 137"/>
                <a:gd name="T9" fmla="*/ 172 h 194"/>
                <a:gd name="T10" fmla="*/ 125 w 137"/>
                <a:gd name="T11" fmla="*/ 121 h 194"/>
                <a:gd name="T12" fmla="*/ 84 w 137"/>
                <a:gd name="T13" fmla="*/ 74 h 194"/>
                <a:gd name="T14" fmla="*/ 61 w 137"/>
                <a:gd name="T15" fmla="*/ 59 h 194"/>
                <a:gd name="T16" fmla="*/ 50 w 137"/>
                <a:gd name="T17" fmla="*/ 49 h 194"/>
                <a:gd name="T18" fmla="*/ 123 w 137"/>
                <a:gd name="T19" fmla="*/ 61 h 194"/>
                <a:gd name="T20" fmla="*/ 95 w 137"/>
                <a:gd name="T21" fmla="*/ 51 h 194"/>
                <a:gd name="T22" fmla="*/ 114 w 137"/>
                <a:gd name="T23" fmla="*/ 32 h 194"/>
                <a:gd name="T24" fmla="*/ 112 w 137"/>
                <a:gd name="T25" fmla="*/ 30 h 194"/>
                <a:gd name="T26" fmla="*/ 30 w 137"/>
                <a:gd name="T27" fmla="*/ 0 h 194"/>
                <a:gd name="T28" fmla="*/ 30 w 137"/>
                <a:gd name="T29" fmla="*/ 31 h 194"/>
                <a:gd name="T30" fmla="*/ 40 w 137"/>
                <a:gd name="T31" fmla="*/ 43 h 194"/>
                <a:gd name="T32" fmla="*/ 41 w 137"/>
                <a:gd name="T33" fmla="*/ 108 h 194"/>
                <a:gd name="T34" fmla="*/ 12 w 137"/>
                <a:gd name="T35" fmla="*/ 14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94">
                  <a:moveTo>
                    <a:pt x="12" y="147"/>
                  </a:moveTo>
                  <a:cubicBezTo>
                    <a:pt x="12" y="147"/>
                    <a:pt x="35" y="148"/>
                    <a:pt x="26" y="161"/>
                  </a:cubicBezTo>
                  <a:cubicBezTo>
                    <a:pt x="16" y="174"/>
                    <a:pt x="0" y="186"/>
                    <a:pt x="0" y="186"/>
                  </a:cubicBezTo>
                  <a:cubicBezTo>
                    <a:pt x="0" y="186"/>
                    <a:pt x="13" y="194"/>
                    <a:pt x="36" y="184"/>
                  </a:cubicBezTo>
                  <a:cubicBezTo>
                    <a:pt x="59" y="173"/>
                    <a:pt x="50" y="175"/>
                    <a:pt x="81" y="172"/>
                  </a:cubicBezTo>
                  <a:cubicBezTo>
                    <a:pt x="111" y="170"/>
                    <a:pt x="137" y="148"/>
                    <a:pt x="125" y="121"/>
                  </a:cubicBezTo>
                  <a:cubicBezTo>
                    <a:pt x="112" y="93"/>
                    <a:pt x="92" y="99"/>
                    <a:pt x="84" y="74"/>
                  </a:cubicBezTo>
                  <a:cubicBezTo>
                    <a:pt x="75" y="50"/>
                    <a:pt x="74" y="63"/>
                    <a:pt x="61" y="59"/>
                  </a:cubicBezTo>
                  <a:cubicBezTo>
                    <a:pt x="48" y="55"/>
                    <a:pt x="43" y="46"/>
                    <a:pt x="50" y="49"/>
                  </a:cubicBezTo>
                  <a:cubicBezTo>
                    <a:pt x="57" y="51"/>
                    <a:pt x="77" y="61"/>
                    <a:pt x="123" y="61"/>
                  </a:cubicBezTo>
                  <a:cubicBezTo>
                    <a:pt x="123" y="61"/>
                    <a:pt x="95" y="58"/>
                    <a:pt x="95" y="51"/>
                  </a:cubicBezTo>
                  <a:cubicBezTo>
                    <a:pt x="95" y="45"/>
                    <a:pt x="95" y="33"/>
                    <a:pt x="114" y="32"/>
                  </a:cubicBezTo>
                  <a:cubicBezTo>
                    <a:pt x="114" y="32"/>
                    <a:pt x="116" y="30"/>
                    <a:pt x="112" y="30"/>
                  </a:cubicBezTo>
                  <a:cubicBezTo>
                    <a:pt x="108" y="30"/>
                    <a:pt x="38" y="26"/>
                    <a:pt x="30" y="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29" y="39"/>
                    <a:pt x="40" y="43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5" y="137"/>
                    <a:pt x="12" y="147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9" name="Freeform 53@|5FFC:0|FBC:0|LFC:0|LBC:16777215"/>
            <p:cNvSpPr/>
            <p:nvPr/>
          </p:nvSpPr>
          <p:spPr bwMode="auto">
            <a:xfrm>
              <a:off x="1057275" y="1550988"/>
              <a:ext cx="460375" cy="134938"/>
            </a:xfrm>
            <a:custGeom>
              <a:avLst/>
              <a:gdLst>
                <a:gd name="T0" fmla="*/ 60 w 286"/>
                <a:gd name="T1" fmla="*/ 26 h 83"/>
                <a:gd name="T2" fmla="*/ 4 w 286"/>
                <a:gd name="T3" fmla="*/ 50 h 83"/>
                <a:gd name="T4" fmla="*/ 144 w 286"/>
                <a:gd name="T5" fmla="*/ 82 h 83"/>
                <a:gd name="T6" fmla="*/ 277 w 286"/>
                <a:gd name="T7" fmla="*/ 45 h 83"/>
                <a:gd name="T8" fmla="*/ 228 w 286"/>
                <a:gd name="T9" fmla="*/ 25 h 83"/>
                <a:gd name="T10" fmla="*/ 226 w 286"/>
                <a:gd name="T11" fmla="*/ 11 h 83"/>
                <a:gd name="T12" fmla="*/ 215 w 286"/>
                <a:gd name="T13" fmla="*/ 0 h 83"/>
                <a:gd name="T14" fmla="*/ 153 w 286"/>
                <a:gd name="T15" fmla="*/ 16 h 83"/>
                <a:gd name="T16" fmla="*/ 71 w 286"/>
                <a:gd name="T17" fmla="*/ 2 h 83"/>
                <a:gd name="T18" fmla="*/ 64 w 286"/>
                <a:gd name="T19" fmla="*/ 6 h 83"/>
                <a:gd name="T20" fmla="*/ 61 w 286"/>
                <a:gd name="T21" fmla="*/ 10 h 83"/>
                <a:gd name="T22" fmla="*/ 60 w 286"/>
                <a:gd name="T23" fmla="*/ 2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6" h="83">
                  <a:moveTo>
                    <a:pt x="60" y="26"/>
                  </a:moveTo>
                  <a:cubicBezTo>
                    <a:pt x="60" y="26"/>
                    <a:pt x="7" y="32"/>
                    <a:pt x="4" y="50"/>
                  </a:cubicBezTo>
                  <a:cubicBezTo>
                    <a:pt x="4" y="50"/>
                    <a:pt x="0" y="83"/>
                    <a:pt x="144" y="82"/>
                  </a:cubicBezTo>
                  <a:cubicBezTo>
                    <a:pt x="276" y="82"/>
                    <a:pt x="286" y="56"/>
                    <a:pt x="277" y="45"/>
                  </a:cubicBezTo>
                  <a:cubicBezTo>
                    <a:pt x="277" y="45"/>
                    <a:pt x="264" y="26"/>
                    <a:pt x="228" y="25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5" y="0"/>
                    <a:pt x="206" y="15"/>
                    <a:pt x="153" y="16"/>
                  </a:cubicBezTo>
                  <a:cubicBezTo>
                    <a:pt x="101" y="16"/>
                    <a:pt x="71" y="2"/>
                    <a:pt x="71" y="2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" name="Freeform 54@|5FFC:0|FBC:0|LFC:0|LBC:16777215"/>
            <p:cNvSpPr/>
            <p:nvPr/>
          </p:nvSpPr>
          <p:spPr bwMode="auto">
            <a:xfrm>
              <a:off x="1150938" y="1593850"/>
              <a:ext cx="57150" cy="47625"/>
            </a:xfrm>
            <a:custGeom>
              <a:avLst/>
              <a:gdLst>
                <a:gd name="T0" fmla="*/ 2 w 36"/>
                <a:gd name="T1" fmla="*/ 0 h 30"/>
                <a:gd name="T2" fmla="*/ 0 w 36"/>
                <a:gd name="T3" fmla="*/ 30 h 30"/>
                <a:gd name="T4" fmla="*/ 5 w 36"/>
                <a:gd name="T5" fmla="*/ 14 h 30"/>
                <a:gd name="T6" fmla="*/ 24 w 36"/>
                <a:gd name="T7" fmla="*/ 20 h 30"/>
                <a:gd name="T8" fmla="*/ 19 w 36"/>
                <a:gd name="T9" fmla="*/ 13 h 30"/>
                <a:gd name="T10" fmla="*/ 5 w 36"/>
                <a:gd name="T11" fmla="*/ 10 h 30"/>
                <a:gd name="T12" fmla="*/ 3 w 36"/>
                <a:gd name="T13" fmla="*/ 5 h 30"/>
                <a:gd name="T14" fmla="*/ 26 w 36"/>
                <a:gd name="T15" fmla="*/ 11 h 30"/>
                <a:gd name="T16" fmla="*/ 36 w 36"/>
                <a:gd name="T17" fmla="*/ 7 h 30"/>
                <a:gd name="T18" fmla="*/ 2 w 36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0">
                  <a:moveTo>
                    <a:pt x="2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14"/>
                    <a:pt x="5" y="14"/>
                  </a:cubicBezTo>
                  <a:cubicBezTo>
                    <a:pt x="9" y="14"/>
                    <a:pt x="22" y="14"/>
                    <a:pt x="24" y="20"/>
                  </a:cubicBezTo>
                  <a:cubicBezTo>
                    <a:pt x="24" y="20"/>
                    <a:pt x="26" y="15"/>
                    <a:pt x="19" y="13"/>
                  </a:cubicBezTo>
                  <a:cubicBezTo>
                    <a:pt x="13" y="11"/>
                    <a:pt x="8" y="9"/>
                    <a:pt x="5" y="10"/>
                  </a:cubicBezTo>
                  <a:cubicBezTo>
                    <a:pt x="1" y="11"/>
                    <a:pt x="3" y="5"/>
                    <a:pt x="3" y="5"/>
                  </a:cubicBezTo>
                  <a:cubicBezTo>
                    <a:pt x="3" y="5"/>
                    <a:pt x="22" y="11"/>
                    <a:pt x="26" y="11"/>
                  </a:cubicBezTo>
                  <a:cubicBezTo>
                    <a:pt x="30" y="11"/>
                    <a:pt x="30" y="7"/>
                    <a:pt x="36" y="7"/>
                  </a:cubicBezTo>
                  <a:cubicBezTo>
                    <a:pt x="36" y="7"/>
                    <a:pt x="15" y="13"/>
                    <a:pt x="2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" name="Freeform 55@|5FFC:0|FBC:0|LFC:0|LBC:16777215"/>
            <p:cNvSpPr/>
            <p:nvPr/>
          </p:nvSpPr>
          <p:spPr bwMode="auto">
            <a:xfrm>
              <a:off x="1190625" y="1603375"/>
              <a:ext cx="65088" cy="17463"/>
            </a:xfrm>
            <a:custGeom>
              <a:avLst/>
              <a:gdLst>
                <a:gd name="T0" fmla="*/ 2 w 40"/>
                <a:gd name="T1" fmla="*/ 11 h 11"/>
                <a:gd name="T2" fmla="*/ 40 w 40"/>
                <a:gd name="T3" fmla="*/ 0 h 11"/>
                <a:gd name="T4" fmla="*/ 2 w 4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1">
                  <a:moveTo>
                    <a:pt x="2" y="11"/>
                  </a:moveTo>
                  <a:cubicBezTo>
                    <a:pt x="2" y="11"/>
                    <a:pt x="0" y="3"/>
                    <a:pt x="40" y="0"/>
                  </a:cubicBezTo>
                  <a:cubicBezTo>
                    <a:pt x="40" y="0"/>
                    <a:pt x="11" y="4"/>
                    <a:pt x="2" y="11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" name="Freeform 56@|5FFC:0|FBC:0|LFC:0|LBC:16777215"/>
            <p:cNvSpPr/>
            <p:nvPr/>
          </p:nvSpPr>
          <p:spPr bwMode="auto">
            <a:xfrm>
              <a:off x="1298575" y="1603375"/>
              <a:ext cx="112713" cy="42863"/>
            </a:xfrm>
            <a:custGeom>
              <a:avLst/>
              <a:gdLst>
                <a:gd name="T0" fmla="*/ 15 w 70"/>
                <a:gd name="T1" fmla="*/ 2 h 27"/>
                <a:gd name="T2" fmla="*/ 35 w 70"/>
                <a:gd name="T3" fmla="*/ 20 h 27"/>
                <a:gd name="T4" fmla="*/ 46 w 70"/>
                <a:gd name="T5" fmla="*/ 22 h 27"/>
                <a:gd name="T6" fmla="*/ 60 w 70"/>
                <a:gd name="T7" fmla="*/ 16 h 27"/>
                <a:gd name="T8" fmla="*/ 70 w 70"/>
                <a:gd name="T9" fmla="*/ 21 h 27"/>
                <a:gd name="T10" fmla="*/ 70 w 70"/>
                <a:gd name="T11" fmla="*/ 5 h 27"/>
                <a:gd name="T12" fmla="*/ 58 w 70"/>
                <a:gd name="T13" fmla="*/ 5 h 27"/>
                <a:gd name="T14" fmla="*/ 41 w 70"/>
                <a:gd name="T15" fmla="*/ 11 h 27"/>
                <a:gd name="T16" fmla="*/ 15 w 70"/>
                <a:gd name="T17" fmla="*/ 1 h 27"/>
                <a:gd name="T18" fmla="*/ 15 w 70"/>
                <a:gd name="T1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7">
                  <a:moveTo>
                    <a:pt x="15" y="2"/>
                  </a:moveTo>
                  <a:cubicBezTo>
                    <a:pt x="15" y="2"/>
                    <a:pt x="35" y="13"/>
                    <a:pt x="35" y="20"/>
                  </a:cubicBezTo>
                  <a:cubicBezTo>
                    <a:pt x="35" y="27"/>
                    <a:pt x="43" y="26"/>
                    <a:pt x="46" y="22"/>
                  </a:cubicBezTo>
                  <a:cubicBezTo>
                    <a:pt x="49" y="18"/>
                    <a:pt x="55" y="15"/>
                    <a:pt x="60" y="16"/>
                  </a:cubicBezTo>
                  <a:cubicBezTo>
                    <a:pt x="65" y="16"/>
                    <a:pt x="70" y="21"/>
                    <a:pt x="70" y="2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67" y="3"/>
                    <a:pt x="58" y="5"/>
                  </a:cubicBezTo>
                  <a:cubicBezTo>
                    <a:pt x="48" y="8"/>
                    <a:pt x="45" y="14"/>
                    <a:pt x="41" y="11"/>
                  </a:cubicBezTo>
                  <a:cubicBezTo>
                    <a:pt x="37" y="8"/>
                    <a:pt x="29" y="2"/>
                    <a:pt x="15" y="1"/>
                  </a:cubicBezTo>
                  <a:cubicBezTo>
                    <a:pt x="0" y="0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3" name="Freeform 57@|5FFC:0|FBC:0|LFC:0|LBC:16777215"/>
            <p:cNvSpPr/>
            <p:nvPr/>
          </p:nvSpPr>
          <p:spPr bwMode="auto">
            <a:xfrm>
              <a:off x="1306513" y="1571625"/>
              <a:ext cx="115888" cy="38100"/>
            </a:xfrm>
            <a:custGeom>
              <a:avLst/>
              <a:gdLst>
                <a:gd name="T0" fmla="*/ 0 w 72"/>
                <a:gd name="T1" fmla="*/ 16 h 24"/>
                <a:gd name="T2" fmla="*/ 32 w 72"/>
                <a:gd name="T3" fmla="*/ 22 h 24"/>
                <a:gd name="T4" fmla="*/ 50 w 72"/>
                <a:gd name="T5" fmla="*/ 21 h 24"/>
                <a:gd name="T6" fmla="*/ 65 w 72"/>
                <a:gd name="T7" fmla="*/ 14 h 24"/>
                <a:gd name="T8" fmla="*/ 52 w 72"/>
                <a:gd name="T9" fmla="*/ 5 h 24"/>
                <a:gd name="T10" fmla="*/ 0 w 7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24">
                  <a:moveTo>
                    <a:pt x="0" y="16"/>
                  </a:moveTo>
                  <a:cubicBezTo>
                    <a:pt x="0" y="16"/>
                    <a:pt x="25" y="20"/>
                    <a:pt x="32" y="22"/>
                  </a:cubicBezTo>
                  <a:cubicBezTo>
                    <a:pt x="39" y="24"/>
                    <a:pt x="41" y="23"/>
                    <a:pt x="50" y="21"/>
                  </a:cubicBezTo>
                  <a:cubicBezTo>
                    <a:pt x="59" y="18"/>
                    <a:pt x="64" y="18"/>
                    <a:pt x="65" y="14"/>
                  </a:cubicBezTo>
                  <a:cubicBezTo>
                    <a:pt x="67" y="9"/>
                    <a:pt x="72" y="0"/>
                    <a:pt x="52" y="5"/>
                  </a:cubicBezTo>
                  <a:cubicBezTo>
                    <a:pt x="31" y="10"/>
                    <a:pt x="16" y="17"/>
                    <a:pt x="0" y="16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4" name="Freeform 58@|5FFC:0|FBC:0|LFC:0|LBC:16777215"/>
            <p:cNvSpPr/>
            <p:nvPr/>
          </p:nvSpPr>
          <p:spPr bwMode="auto">
            <a:xfrm>
              <a:off x="1155700" y="1649413"/>
              <a:ext cx="279400" cy="46038"/>
            </a:xfrm>
            <a:custGeom>
              <a:avLst/>
              <a:gdLst>
                <a:gd name="T0" fmla="*/ 0 w 173"/>
                <a:gd name="T1" fmla="*/ 10 h 28"/>
                <a:gd name="T2" fmla="*/ 158 w 173"/>
                <a:gd name="T3" fmla="*/ 12 h 28"/>
                <a:gd name="T4" fmla="*/ 173 w 173"/>
                <a:gd name="T5" fmla="*/ 0 h 28"/>
                <a:gd name="T6" fmla="*/ 83 w 173"/>
                <a:gd name="T7" fmla="*/ 8 h 28"/>
                <a:gd name="T8" fmla="*/ 0 w 173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8">
                  <a:moveTo>
                    <a:pt x="0" y="10"/>
                  </a:moveTo>
                  <a:cubicBezTo>
                    <a:pt x="0" y="10"/>
                    <a:pt x="72" y="28"/>
                    <a:pt x="158" y="12"/>
                  </a:cubicBezTo>
                  <a:cubicBezTo>
                    <a:pt x="158" y="12"/>
                    <a:pt x="154" y="6"/>
                    <a:pt x="173" y="0"/>
                  </a:cubicBezTo>
                  <a:cubicBezTo>
                    <a:pt x="173" y="0"/>
                    <a:pt x="146" y="9"/>
                    <a:pt x="83" y="8"/>
                  </a:cubicBezTo>
                  <a:cubicBezTo>
                    <a:pt x="21" y="8"/>
                    <a:pt x="64" y="14"/>
                    <a:pt x="0" y="1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5" name="Freeform 59@|5FFC:0|FBC:0|LFC:0|LBC:16777215"/>
            <p:cNvSpPr/>
            <p:nvPr/>
          </p:nvSpPr>
          <p:spPr bwMode="auto">
            <a:xfrm>
              <a:off x="1295400" y="1633538"/>
              <a:ext cx="233363" cy="104775"/>
            </a:xfrm>
            <a:custGeom>
              <a:avLst/>
              <a:gdLst>
                <a:gd name="T0" fmla="*/ 0 w 145"/>
                <a:gd name="T1" fmla="*/ 62 h 65"/>
                <a:gd name="T2" fmla="*/ 103 w 145"/>
                <a:gd name="T3" fmla="*/ 49 h 65"/>
                <a:gd name="T4" fmla="*/ 83 w 145"/>
                <a:gd name="T5" fmla="*/ 48 h 65"/>
                <a:gd name="T6" fmla="*/ 10 w 145"/>
                <a:gd name="T7" fmla="*/ 39 h 65"/>
                <a:gd name="T8" fmla="*/ 23 w 145"/>
                <a:gd name="T9" fmla="*/ 31 h 65"/>
                <a:gd name="T10" fmla="*/ 131 w 145"/>
                <a:gd name="T11" fmla="*/ 0 h 65"/>
                <a:gd name="T12" fmla="*/ 118 w 145"/>
                <a:gd name="T13" fmla="*/ 45 h 65"/>
                <a:gd name="T14" fmla="*/ 0 w 145"/>
                <a:gd name="T15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65">
                  <a:moveTo>
                    <a:pt x="0" y="62"/>
                  </a:moveTo>
                  <a:cubicBezTo>
                    <a:pt x="0" y="62"/>
                    <a:pt x="65" y="61"/>
                    <a:pt x="103" y="49"/>
                  </a:cubicBezTo>
                  <a:cubicBezTo>
                    <a:pt x="103" y="49"/>
                    <a:pt x="123" y="47"/>
                    <a:pt x="83" y="48"/>
                  </a:cubicBezTo>
                  <a:cubicBezTo>
                    <a:pt x="43" y="48"/>
                    <a:pt x="11" y="55"/>
                    <a:pt x="10" y="39"/>
                  </a:cubicBezTo>
                  <a:cubicBezTo>
                    <a:pt x="10" y="39"/>
                    <a:pt x="6" y="31"/>
                    <a:pt x="23" y="31"/>
                  </a:cubicBezTo>
                  <a:cubicBezTo>
                    <a:pt x="40" y="31"/>
                    <a:pt x="129" y="29"/>
                    <a:pt x="131" y="0"/>
                  </a:cubicBezTo>
                  <a:cubicBezTo>
                    <a:pt x="131" y="0"/>
                    <a:pt x="145" y="35"/>
                    <a:pt x="118" y="45"/>
                  </a:cubicBezTo>
                  <a:cubicBezTo>
                    <a:pt x="118" y="45"/>
                    <a:pt x="76" y="65"/>
                    <a:pt x="0" y="62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6" name="Freeform 60@|5FFC:0|FBC:0|LFC:0|LBC:16777215"/>
            <p:cNvSpPr>
              <a:spLocks noEditPoints="1"/>
            </p:cNvSpPr>
            <p:nvPr/>
          </p:nvSpPr>
          <p:spPr bwMode="auto">
            <a:xfrm>
              <a:off x="1563688" y="1870075"/>
              <a:ext cx="382588" cy="114300"/>
            </a:xfrm>
            <a:custGeom>
              <a:avLst/>
              <a:gdLst>
                <a:gd name="T0" fmla="*/ 163 w 238"/>
                <a:gd name="T1" fmla="*/ 24 h 71"/>
                <a:gd name="T2" fmla="*/ 238 w 238"/>
                <a:gd name="T3" fmla="*/ 71 h 71"/>
                <a:gd name="T4" fmla="*/ 238 w 238"/>
                <a:gd name="T5" fmla="*/ 71 h 71"/>
                <a:gd name="T6" fmla="*/ 238 w 238"/>
                <a:gd name="T7" fmla="*/ 71 h 71"/>
                <a:gd name="T8" fmla="*/ 163 w 238"/>
                <a:gd name="T9" fmla="*/ 24 h 71"/>
                <a:gd name="T10" fmla="*/ 80 w 238"/>
                <a:gd name="T11" fmla="*/ 8 h 71"/>
                <a:gd name="T12" fmla="*/ 91 w 238"/>
                <a:gd name="T13" fmla="*/ 8 h 71"/>
                <a:gd name="T14" fmla="*/ 109 w 238"/>
                <a:gd name="T15" fmla="*/ 10 h 71"/>
                <a:gd name="T16" fmla="*/ 80 w 238"/>
                <a:gd name="T17" fmla="*/ 8 h 71"/>
                <a:gd name="T18" fmla="*/ 0 w 238"/>
                <a:gd name="T19" fmla="*/ 0 h 71"/>
                <a:gd name="T20" fmla="*/ 10 w 238"/>
                <a:gd name="T21" fmla="*/ 2 h 71"/>
                <a:gd name="T22" fmla="*/ 0 w 238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71">
                  <a:moveTo>
                    <a:pt x="163" y="24"/>
                  </a:moveTo>
                  <a:cubicBezTo>
                    <a:pt x="185" y="33"/>
                    <a:pt x="211" y="47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21" y="54"/>
                    <a:pt x="195" y="36"/>
                    <a:pt x="163" y="24"/>
                  </a:cubicBezTo>
                  <a:moveTo>
                    <a:pt x="80" y="8"/>
                  </a:moveTo>
                  <a:cubicBezTo>
                    <a:pt x="84" y="8"/>
                    <a:pt x="88" y="8"/>
                    <a:pt x="91" y="8"/>
                  </a:cubicBezTo>
                  <a:cubicBezTo>
                    <a:pt x="95" y="9"/>
                    <a:pt x="101" y="9"/>
                    <a:pt x="109" y="10"/>
                  </a:cubicBezTo>
                  <a:cubicBezTo>
                    <a:pt x="100" y="9"/>
                    <a:pt x="90" y="8"/>
                    <a:pt x="80" y="8"/>
                  </a:cubicBezTo>
                  <a:moveTo>
                    <a:pt x="0" y="0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6" y="1"/>
                    <a:pt x="3" y="1"/>
                    <a:pt x="0" y="0"/>
                  </a:cubicBezTo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7" name="Freeform 61@|5FFC:0|FBC:0|LFC:0|LBC:16777215"/>
            <p:cNvSpPr/>
            <p:nvPr/>
          </p:nvSpPr>
          <p:spPr bwMode="auto">
            <a:xfrm>
              <a:off x="1439863" y="1830388"/>
              <a:ext cx="592138" cy="336550"/>
            </a:xfrm>
            <a:custGeom>
              <a:avLst/>
              <a:gdLst>
                <a:gd name="T0" fmla="*/ 36 w 368"/>
                <a:gd name="T1" fmla="*/ 0 h 209"/>
                <a:gd name="T2" fmla="*/ 25 w 368"/>
                <a:gd name="T3" fmla="*/ 20 h 209"/>
                <a:gd name="T4" fmla="*/ 16 w 368"/>
                <a:gd name="T5" fmla="*/ 88 h 209"/>
                <a:gd name="T6" fmla="*/ 41 w 368"/>
                <a:gd name="T7" fmla="*/ 136 h 209"/>
                <a:gd name="T8" fmla="*/ 53 w 368"/>
                <a:gd name="T9" fmla="*/ 135 h 209"/>
                <a:gd name="T10" fmla="*/ 157 w 368"/>
                <a:gd name="T11" fmla="*/ 125 h 209"/>
                <a:gd name="T12" fmla="*/ 262 w 368"/>
                <a:gd name="T13" fmla="*/ 150 h 209"/>
                <a:gd name="T14" fmla="*/ 327 w 368"/>
                <a:gd name="T15" fmla="*/ 209 h 209"/>
                <a:gd name="T16" fmla="*/ 330 w 368"/>
                <a:gd name="T17" fmla="*/ 204 h 209"/>
                <a:gd name="T18" fmla="*/ 311 w 368"/>
                <a:gd name="T19" fmla="*/ 146 h 209"/>
                <a:gd name="T20" fmla="*/ 314 w 368"/>
                <a:gd name="T21" fmla="*/ 145 h 209"/>
                <a:gd name="T22" fmla="*/ 363 w 368"/>
                <a:gd name="T23" fmla="*/ 207 h 209"/>
                <a:gd name="T24" fmla="*/ 364 w 368"/>
                <a:gd name="T25" fmla="*/ 207 h 209"/>
                <a:gd name="T26" fmla="*/ 361 w 368"/>
                <a:gd name="T27" fmla="*/ 180 h 209"/>
                <a:gd name="T28" fmla="*/ 352 w 368"/>
                <a:gd name="T29" fmla="*/ 150 h 209"/>
                <a:gd name="T30" fmla="*/ 315 w 368"/>
                <a:gd name="T31" fmla="*/ 96 h 209"/>
                <a:gd name="T32" fmla="*/ 315 w 368"/>
                <a:gd name="T33" fmla="*/ 96 h 209"/>
                <a:gd name="T34" fmla="*/ 240 w 368"/>
                <a:gd name="T35" fmla="*/ 49 h 209"/>
                <a:gd name="T36" fmla="*/ 186 w 368"/>
                <a:gd name="T37" fmla="*/ 35 h 209"/>
                <a:gd name="T38" fmla="*/ 168 w 368"/>
                <a:gd name="T39" fmla="*/ 33 h 209"/>
                <a:gd name="T40" fmla="*/ 157 w 368"/>
                <a:gd name="T41" fmla="*/ 33 h 209"/>
                <a:gd name="T42" fmla="*/ 150 w 368"/>
                <a:gd name="T43" fmla="*/ 32 h 209"/>
                <a:gd name="T44" fmla="*/ 87 w 368"/>
                <a:gd name="T45" fmla="*/ 27 h 209"/>
                <a:gd name="T46" fmla="*/ 77 w 368"/>
                <a:gd name="T47" fmla="*/ 25 h 209"/>
                <a:gd name="T48" fmla="*/ 40 w 368"/>
                <a:gd name="T49" fmla="*/ 0 h 209"/>
                <a:gd name="T50" fmla="*/ 36 w 368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8" h="209">
                  <a:moveTo>
                    <a:pt x="36" y="0"/>
                  </a:moveTo>
                  <a:cubicBezTo>
                    <a:pt x="33" y="0"/>
                    <a:pt x="27" y="3"/>
                    <a:pt x="25" y="20"/>
                  </a:cubicBezTo>
                  <a:cubicBezTo>
                    <a:pt x="21" y="47"/>
                    <a:pt x="35" y="51"/>
                    <a:pt x="16" y="88"/>
                  </a:cubicBezTo>
                  <a:cubicBezTo>
                    <a:pt x="0" y="119"/>
                    <a:pt x="18" y="136"/>
                    <a:pt x="41" y="136"/>
                  </a:cubicBezTo>
                  <a:cubicBezTo>
                    <a:pt x="45" y="136"/>
                    <a:pt x="49" y="135"/>
                    <a:pt x="53" y="135"/>
                  </a:cubicBezTo>
                  <a:cubicBezTo>
                    <a:pt x="67" y="131"/>
                    <a:pt x="112" y="125"/>
                    <a:pt x="157" y="125"/>
                  </a:cubicBezTo>
                  <a:cubicBezTo>
                    <a:pt x="199" y="125"/>
                    <a:pt x="243" y="131"/>
                    <a:pt x="262" y="150"/>
                  </a:cubicBezTo>
                  <a:cubicBezTo>
                    <a:pt x="294" y="182"/>
                    <a:pt x="318" y="209"/>
                    <a:pt x="327" y="209"/>
                  </a:cubicBezTo>
                  <a:cubicBezTo>
                    <a:pt x="329" y="209"/>
                    <a:pt x="330" y="207"/>
                    <a:pt x="330" y="204"/>
                  </a:cubicBezTo>
                  <a:cubicBezTo>
                    <a:pt x="330" y="186"/>
                    <a:pt x="294" y="153"/>
                    <a:pt x="311" y="146"/>
                  </a:cubicBezTo>
                  <a:cubicBezTo>
                    <a:pt x="312" y="145"/>
                    <a:pt x="313" y="145"/>
                    <a:pt x="314" y="145"/>
                  </a:cubicBezTo>
                  <a:cubicBezTo>
                    <a:pt x="332" y="145"/>
                    <a:pt x="363" y="207"/>
                    <a:pt x="363" y="207"/>
                  </a:cubicBezTo>
                  <a:cubicBezTo>
                    <a:pt x="363" y="207"/>
                    <a:pt x="364" y="207"/>
                    <a:pt x="364" y="207"/>
                  </a:cubicBezTo>
                  <a:cubicBezTo>
                    <a:pt x="365" y="207"/>
                    <a:pt x="368" y="205"/>
                    <a:pt x="361" y="180"/>
                  </a:cubicBezTo>
                  <a:cubicBezTo>
                    <a:pt x="352" y="150"/>
                    <a:pt x="352" y="150"/>
                    <a:pt x="352" y="150"/>
                  </a:cubicBezTo>
                  <a:cubicBezTo>
                    <a:pt x="352" y="150"/>
                    <a:pt x="347" y="127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288" y="72"/>
                    <a:pt x="262" y="58"/>
                    <a:pt x="240" y="49"/>
                  </a:cubicBezTo>
                  <a:cubicBezTo>
                    <a:pt x="223" y="43"/>
                    <a:pt x="205" y="38"/>
                    <a:pt x="186" y="35"/>
                  </a:cubicBezTo>
                  <a:cubicBezTo>
                    <a:pt x="178" y="34"/>
                    <a:pt x="172" y="34"/>
                    <a:pt x="168" y="33"/>
                  </a:cubicBezTo>
                  <a:cubicBezTo>
                    <a:pt x="165" y="33"/>
                    <a:pt x="161" y="33"/>
                    <a:pt x="157" y="33"/>
                  </a:cubicBezTo>
                  <a:cubicBezTo>
                    <a:pt x="154" y="32"/>
                    <a:pt x="152" y="32"/>
                    <a:pt x="150" y="32"/>
                  </a:cubicBezTo>
                  <a:cubicBezTo>
                    <a:pt x="123" y="32"/>
                    <a:pt x="103" y="30"/>
                    <a:pt x="87" y="27"/>
                  </a:cubicBezTo>
                  <a:cubicBezTo>
                    <a:pt x="84" y="27"/>
                    <a:pt x="80" y="26"/>
                    <a:pt x="77" y="25"/>
                  </a:cubicBezTo>
                  <a:cubicBezTo>
                    <a:pt x="56" y="19"/>
                    <a:pt x="45" y="10"/>
                    <a:pt x="40" y="0"/>
                  </a:cubicBezTo>
                  <a:cubicBezTo>
                    <a:pt x="40" y="0"/>
                    <a:pt x="38" y="0"/>
                    <a:pt x="36" y="0"/>
                  </a:cubicBezTo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8" name="Freeform 62@|5FFC:0|FBC:0|LFC:0|LBC:16777215"/>
            <p:cNvSpPr/>
            <p:nvPr/>
          </p:nvSpPr>
          <p:spPr bwMode="auto">
            <a:xfrm>
              <a:off x="635000" y="2006600"/>
              <a:ext cx="611188" cy="230188"/>
            </a:xfrm>
            <a:custGeom>
              <a:avLst/>
              <a:gdLst>
                <a:gd name="T0" fmla="*/ 33 w 379"/>
                <a:gd name="T1" fmla="*/ 12 h 142"/>
                <a:gd name="T2" fmla="*/ 3 w 379"/>
                <a:gd name="T3" fmla="*/ 44 h 142"/>
                <a:gd name="T4" fmla="*/ 55 w 379"/>
                <a:gd name="T5" fmla="*/ 100 h 142"/>
                <a:gd name="T6" fmla="*/ 250 w 379"/>
                <a:gd name="T7" fmla="*/ 96 h 142"/>
                <a:gd name="T8" fmla="*/ 366 w 379"/>
                <a:gd name="T9" fmla="*/ 128 h 142"/>
                <a:gd name="T10" fmla="*/ 297 w 379"/>
                <a:gd name="T11" fmla="*/ 52 h 142"/>
                <a:gd name="T12" fmla="*/ 230 w 379"/>
                <a:gd name="T13" fmla="*/ 11 h 142"/>
                <a:gd name="T14" fmla="*/ 131 w 379"/>
                <a:gd name="T15" fmla="*/ 23 h 142"/>
                <a:gd name="T16" fmla="*/ 33 w 379"/>
                <a:gd name="T17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142">
                  <a:moveTo>
                    <a:pt x="33" y="12"/>
                  </a:moveTo>
                  <a:cubicBezTo>
                    <a:pt x="33" y="12"/>
                    <a:pt x="5" y="8"/>
                    <a:pt x="3" y="44"/>
                  </a:cubicBezTo>
                  <a:cubicBezTo>
                    <a:pt x="0" y="81"/>
                    <a:pt x="11" y="98"/>
                    <a:pt x="55" y="100"/>
                  </a:cubicBezTo>
                  <a:cubicBezTo>
                    <a:pt x="99" y="102"/>
                    <a:pt x="213" y="70"/>
                    <a:pt x="250" y="96"/>
                  </a:cubicBezTo>
                  <a:cubicBezTo>
                    <a:pt x="288" y="121"/>
                    <a:pt x="353" y="142"/>
                    <a:pt x="366" y="128"/>
                  </a:cubicBezTo>
                  <a:cubicBezTo>
                    <a:pt x="379" y="113"/>
                    <a:pt x="319" y="90"/>
                    <a:pt x="297" y="52"/>
                  </a:cubicBezTo>
                  <a:cubicBezTo>
                    <a:pt x="276" y="15"/>
                    <a:pt x="279" y="0"/>
                    <a:pt x="230" y="11"/>
                  </a:cubicBezTo>
                  <a:cubicBezTo>
                    <a:pt x="180" y="21"/>
                    <a:pt x="201" y="25"/>
                    <a:pt x="131" y="23"/>
                  </a:cubicBezTo>
                  <a:cubicBezTo>
                    <a:pt x="61" y="21"/>
                    <a:pt x="56" y="12"/>
                    <a:pt x="33" y="12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9" name="Freeform 63@|5FFC:0|FBC:0|LFC:0|LBC:16777215"/>
            <p:cNvSpPr/>
            <p:nvPr/>
          </p:nvSpPr>
          <p:spPr bwMode="auto">
            <a:xfrm>
              <a:off x="1392238" y="2030413"/>
              <a:ext cx="547688" cy="279400"/>
            </a:xfrm>
            <a:custGeom>
              <a:avLst/>
              <a:gdLst>
                <a:gd name="T0" fmla="*/ 80 w 340"/>
                <a:gd name="T1" fmla="*/ 14 h 174"/>
                <a:gd name="T2" fmla="*/ 69 w 340"/>
                <a:gd name="T3" fmla="*/ 51 h 174"/>
                <a:gd name="T4" fmla="*/ 21 w 340"/>
                <a:gd name="T5" fmla="*/ 100 h 174"/>
                <a:gd name="T6" fmla="*/ 72 w 340"/>
                <a:gd name="T7" fmla="*/ 102 h 174"/>
                <a:gd name="T8" fmla="*/ 169 w 340"/>
                <a:gd name="T9" fmla="*/ 69 h 174"/>
                <a:gd name="T10" fmla="*/ 255 w 340"/>
                <a:gd name="T11" fmla="*/ 122 h 174"/>
                <a:gd name="T12" fmla="*/ 269 w 340"/>
                <a:gd name="T13" fmla="*/ 155 h 174"/>
                <a:gd name="T14" fmla="*/ 286 w 340"/>
                <a:gd name="T15" fmla="*/ 114 h 174"/>
                <a:gd name="T16" fmla="*/ 317 w 340"/>
                <a:gd name="T17" fmla="*/ 88 h 174"/>
                <a:gd name="T18" fmla="*/ 305 w 340"/>
                <a:gd name="T19" fmla="*/ 42 h 174"/>
                <a:gd name="T20" fmla="*/ 192 w 340"/>
                <a:gd name="T21" fmla="*/ 0 h 174"/>
                <a:gd name="T22" fmla="*/ 80 w 340"/>
                <a:gd name="T23" fmla="*/ 1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174">
                  <a:moveTo>
                    <a:pt x="80" y="14"/>
                  </a:moveTo>
                  <a:cubicBezTo>
                    <a:pt x="80" y="14"/>
                    <a:pt x="61" y="25"/>
                    <a:pt x="69" y="51"/>
                  </a:cubicBezTo>
                  <a:cubicBezTo>
                    <a:pt x="76" y="77"/>
                    <a:pt x="42" y="90"/>
                    <a:pt x="21" y="100"/>
                  </a:cubicBezTo>
                  <a:cubicBezTo>
                    <a:pt x="0" y="109"/>
                    <a:pt x="24" y="120"/>
                    <a:pt x="72" y="102"/>
                  </a:cubicBezTo>
                  <a:cubicBezTo>
                    <a:pt x="121" y="85"/>
                    <a:pt x="127" y="66"/>
                    <a:pt x="169" y="69"/>
                  </a:cubicBezTo>
                  <a:cubicBezTo>
                    <a:pt x="211" y="73"/>
                    <a:pt x="252" y="90"/>
                    <a:pt x="255" y="122"/>
                  </a:cubicBezTo>
                  <a:cubicBezTo>
                    <a:pt x="258" y="155"/>
                    <a:pt x="263" y="174"/>
                    <a:pt x="269" y="155"/>
                  </a:cubicBezTo>
                  <a:cubicBezTo>
                    <a:pt x="276" y="136"/>
                    <a:pt x="288" y="134"/>
                    <a:pt x="286" y="114"/>
                  </a:cubicBezTo>
                  <a:cubicBezTo>
                    <a:pt x="284" y="93"/>
                    <a:pt x="295" y="87"/>
                    <a:pt x="317" y="88"/>
                  </a:cubicBezTo>
                  <a:cubicBezTo>
                    <a:pt x="340" y="90"/>
                    <a:pt x="327" y="67"/>
                    <a:pt x="305" y="42"/>
                  </a:cubicBezTo>
                  <a:cubicBezTo>
                    <a:pt x="283" y="17"/>
                    <a:pt x="277" y="0"/>
                    <a:pt x="192" y="0"/>
                  </a:cubicBezTo>
                  <a:cubicBezTo>
                    <a:pt x="106" y="0"/>
                    <a:pt x="90" y="3"/>
                    <a:pt x="80" y="1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0" name="Freeform 64@|5FFC:0|FBC:0|LFC:0|LBC:16777215"/>
            <p:cNvSpPr/>
            <p:nvPr/>
          </p:nvSpPr>
          <p:spPr bwMode="auto">
            <a:xfrm>
              <a:off x="1882775" y="2297113"/>
              <a:ext cx="180975" cy="127000"/>
            </a:xfrm>
            <a:custGeom>
              <a:avLst/>
              <a:gdLst>
                <a:gd name="T0" fmla="*/ 110 w 113"/>
                <a:gd name="T1" fmla="*/ 0 h 79"/>
                <a:gd name="T2" fmla="*/ 113 w 113"/>
                <a:gd name="T3" fmla="*/ 41 h 79"/>
                <a:gd name="T4" fmla="*/ 0 w 113"/>
                <a:gd name="T5" fmla="*/ 55 h 79"/>
                <a:gd name="T6" fmla="*/ 110 w 113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9">
                  <a:moveTo>
                    <a:pt x="110" y="0"/>
                  </a:moveTo>
                  <a:cubicBezTo>
                    <a:pt x="113" y="41"/>
                    <a:pt x="113" y="41"/>
                    <a:pt x="113" y="41"/>
                  </a:cubicBezTo>
                  <a:cubicBezTo>
                    <a:pt x="113" y="41"/>
                    <a:pt x="81" y="77"/>
                    <a:pt x="0" y="55"/>
                  </a:cubicBezTo>
                  <a:cubicBezTo>
                    <a:pt x="0" y="55"/>
                    <a:pt x="113" y="79"/>
                    <a:pt x="110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1" name="Freeform 65@|5FFC:0|FBC:0|LFC:0|LBC:16777215"/>
            <p:cNvSpPr/>
            <p:nvPr/>
          </p:nvSpPr>
          <p:spPr bwMode="auto">
            <a:xfrm>
              <a:off x="966788" y="1071563"/>
              <a:ext cx="30163" cy="150813"/>
            </a:xfrm>
            <a:custGeom>
              <a:avLst/>
              <a:gdLst>
                <a:gd name="T0" fmla="*/ 16 w 19"/>
                <a:gd name="T1" fmla="*/ 4 h 93"/>
                <a:gd name="T2" fmla="*/ 12 w 19"/>
                <a:gd name="T3" fmla="*/ 7 h 93"/>
                <a:gd name="T4" fmla="*/ 17 w 19"/>
                <a:gd name="T5" fmla="*/ 17 h 93"/>
                <a:gd name="T6" fmla="*/ 14 w 19"/>
                <a:gd name="T7" fmla="*/ 92 h 93"/>
                <a:gd name="T8" fmla="*/ 11 w 19"/>
                <a:gd name="T9" fmla="*/ 79 h 93"/>
                <a:gd name="T10" fmla="*/ 10 w 19"/>
                <a:gd name="T11" fmla="*/ 31 h 93"/>
                <a:gd name="T12" fmla="*/ 1 w 19"/>
                <a:gd name="T13" fmla="*/ 37 h 93"/>
                <a:gd name="T14" fmla="*/ 16 w 19"/>
                <a:gd name="T15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3">
                  <a:moveTo>
                    <a:pt x="16" y="4"/>
                  </a:moveTo>
                  <a:cubicBezTo>
                    <a:pt x="16" y="4"/>
                    <a:pt x="12" y="3"/>
                    <a:pt x="12" y="7"/>
                  </a:cubicBezTo>
                  <a:cubicBezTo>
                    <a:pt x="12" y="11"/>
                    <a:pt x="17" y="11"/>
                    <a:pt x="17" y="17"/>
                  </a:cubicBezTo>
                  <a:cubicBezTo>
                    <a:pt x="17" y="23"/>
                    <a:pt x="19" y="92"/>
                    <a:pt x="14" y="92"/>
                  </a:cubicBezTo>
                  <a:cubicBezTo>
                    <a:pt x="9" y="92"/>
                    <a:pt x="10" y="93"/>
                    <a:pt x="11" y="79"/>
                  </a:cubicBezTo>
                  <a:cubicBezTo>
                    <a:pt x="13" y="65"/>
                    <a:pt x="12" y="41"/>
                    <a:pt x="10" y="31"/>
                  </a:cubicBezTo>
                  <a:cubicBezTo>
                    <a:pt x="8" y="21"/>
                    <a:pt x="2" y="55"/>
                    <a:pt x="1" y="37"/>
                  </a:cubicBezTo>
                  <a:cubicBezTo>
                    <a:pt x="0" y="18"/>
                    <a:pt x="2" y="0"/>
                    <a:pt x="16" y="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2" name="Freeform 66@|5FFC:0|FBC:0|LFC:0|LBC:16777215"/>
            <p:cNvSpPr/>
            <p:nvPr/>
          </p:nvSpPr>
          <p:spPr bwMode="auto">
            <a:xfrm>
              <a:off x="985838" y="1076325"/>
              <a:ext cx="211138" cy="33338"/>
            </a:xfrm>
            <a:custGeom>
              <a:avLst/>
              <a:gdLst>
                <a:gd name="T0" fmla="*/ 0 w 131"/>
                <a:gd name="T1" fmla="*/ 4 h 20"/>
                <a:gd name="T2" fmla="*/ 15 w 131"/>
                <a:gd name="T3" fmla="*/ 9 h 20"/>
                <a:gd name="T4" fmla="*/ 116 w 131"/>
                <a:gd name="T5" fmla="*/ 13 h 20"/>
                <a:gd name="T6" fmla="*/ 128 w 131"/>
                <a:gd name="T7" fmla="*/ 16 h 20"/>
                <a:gd name="T8" fmla="*/ 131 w 131"/>
                <a:gd name="T9" fmla="*/ 16 h 20"/>
                <a:gd name="T10" fmla="*/ 125 w 131"/>
                <a:gd name="T11" fmla="*/ 9 h 20"/>
                <a:gd name="T12" fmla="*/ 0 w 131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20">
                  <a:moveTo>
                    <a:pt x="0" y="4"/>
                  </a:moveTo>
                  <a:cubicBezTo>
                    <a:pt x="0" y="8"/>
                    <a:pt x="1" y="10"/>
                    <a:pt x="15" y="9"/>
                  </a:cubicBezTo>
                  <a:cubicBezTo>
                    <a:pt x="29" y="9"/>
                    <a:pt x="110" y="13"/>
                    <a:pt x="116" y="13"/>
                  </a:cubicBezTo>
                  <a:cubicBezTo>
                    <a:pt x="121" y="13"/>
                    <a:pt x="126" y="13"/>
                    <a:pt x="128" y="16"/>
                  </a:cubicBezTo>
                  <a:cubicBezTo>
                    <a:pt x="131" y="19"/>
                    <a:pt x="131" y="20"/>
                    <a:pt x="131" y="16"/>
                  </a:cubicBezTo>
                  <a:cubicBezTo>
                    <a:pt x="130" y="12"/>
                    <a:pt x="130" y="9"/>
                    <a:pt x="125" y="9"/>
                  </a:cubicBezTo>
                  <a:cubicBezTo>
                    <a:pt x="120" y="8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3" name="Freeform 67@|5FFC:0|FBC:0|LFC:0|LBC:16777215"/>
            <p:cNvSpPr/>
            <p:nvPr/>
          </p:nvSpPr>
          <p:spPr bwMode="auto">
            <a:xfrm>
              <a:off x="1187450" y="1081088"/>
              <a:ext cx="20638" cy="106363"/>
            </a:xfrm>
            <a:custGeom>
              <a:avLst/>
              <a:gdLst>
                <a:gd name="T0" fmla="*/ 4 w 13"/>
                <a:gd name="T1" fmla="*/ 1 h 66"/>
                <a:gd name="T2" fmla="*/ 9 w 13"/>
                <a:gd name="T3" fmla="*/ 11 h 66"/>
                <a:gd name="T4" fmla="*/ 10 w 13"/>
                <a:gd name="T5" fmla="*/ 66 h 66"/>
                <a:gd name="T6" fmla="*/ 6 w 13"/>
                <a:gd name="T7" fmla="*/ 15 h 66"/>
                <a:gd name="T8" fmla="*/ 0 w 13"/>
                <a:gd name="T9" fmla="*/ 6 h 66"/>
                <a:gd name="T10" fmla="*/ 4 w 13"/>
                <a:gd name="T11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6">
                  <a:moveTo>
                    <a:pt x="4" y="1"/>
                  </a:moveTo>
                  <a:cubicBezTo>
                    <a:pt x="4" y="1"/>
                    <a:pt x="8" y="10"/>
                    <a:pt x="9" y="11"/>
                  </a:cubicBezTo>
                  <a:cubicBezTo>
                    <a:pt x="9" y="12"/>
                    <a:pt x="13" y="55"/>
                    <a:pt x="10" y="66"/>
                  </a:cubicBezTo>
                  <a:cubicBezTo>
                    <a:pt x="10" y="66"/>
                    <a:pt x="11" y="27"/>
                    <a:pt x="6" y="15"/>
                  </a:cubicBezTo>
                  <a:cubicBezTo>
                    <a:pt x="6" y="15"/>
                    <a:pt x="6" y="7"/>
                    <a:pt x="0" y="6"/>
                  </a:cubicBezTo>
                  <a:cubicBezTo>
                    <a:pt x="0" y="6"/>
                    <a:pt x="1" y="0"/>
                    <a:pt x="4" y="1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4" name="Freeform 68@|5FFC:0|FBC:0|LFC:0|LBC:16777215"/>
            <p:cNvSpPr/>
            <p:nvPr/>
          </p:nvSpPr>
          <p:spPr bwMode="auto">
            <a:xfrm>
              <a:off x="1193800" y="1079500"/>
              <a:ext cx="33338" cy="31750"/>
            </a:xfrm>
            <a:custGeom>
              <a:avLst/>
              <a:gdLst>
                <a:gd name="T0" fmla="*/ 0 w 20"/>
                <a:gd name="T1" fmla="*/ 1 h 19"/>
                <a:gd name="T2" fmla="*/ 2 w 20"/>
                <a:gd name="T3" fmla="*/ 7 h 19"/>
                <a:gd name="T4" fmla="*/ 15 w 20"/>
                <a:gd name="T5" fmla="*/ 7 h 19"/>
                <a:gd name="T6" fmla="*/ 18 w 20"/>
                <a:gd name="T7" fmla="*/ 19 h 19"/>
                <a:gd name="T8" fmla="*/ 14 w 20"/>
                <a:gd name="T9" fmla="*/ 0 h 19"/>
                <a:gd name="T10" fmla="*/ 0 w 20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1"/>
                  </a:moveTo>
                  <a:cubicBezTo>
                    <a:pt x="0" y="1"/>
                    <a:pt x="1" y="5"/>
                    <a:pt x="2" y="7"/>
                  </a:cubicBezTo>
                  <a:cubicBezTo>
                    <a:pt x="4" y="9"/>
                    <a:pt x="13" y="2"/>
                    <a:pt x="15" y="7"/>
                  </a:cubicBezTo>
                  <a:cubicBezTo>
                    <a:pt x="16" y="12"/>
                    <a:pt x="18" y="9"/>
                    <a:pt x="18" y="19"/>
                  </a:cubicBezTo>
                  <a:cubicBezTo>
                    <a:pt x="18" y="19"/>
                    <a:pt x="20" y="4"/>
                    <a:pt x="14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5" name="Freeform 69@|5FFC:0|FBC:0|LFC:0|LBC:16777215"/>
            <p:cNvSpPr/>
            <p:nvPr/>
          </p:nvSpPr>
          <p:spPr bwMode="auto">
            <a:xfrm>
              <a:off x="1216025" y="1047750"/>
              <a:ext cx="117475" cy="176213"/>
            </a:xfrm>
            <a:custGeom>
              <a:avLst/>
              <a:gdLst>
                <a:gd name="T0" fmla="*/ 36 w 72"/>
                <a:gd name="T1" fmla="*/ 0 h 109"/>
                <a:gd name="T2" fmla="*/ 17 w 72"/>
                <a:gd name="T3" fmla="*/ 11 h 109"/>
                <a:gd name="T4" fmla="*/ 20 w 72"/>
                <a:gd name="T5" fmla="*/ 18 h 109"/>
                <a:gd name="T6" fmla="*/ 33 w 72"/>
                <a:gd name="T7" fmla="*/ 22 h 109"/>
                <a:gd name="T8" fmla="*/ 19 w 72"/>
                <a:gd name="T9" fmla="*/ 65 h 109"/>
                <a:gd name="T10" fmla="*/ 23 w 72"/>
                <a:gd name="T11" fmla="*/ 95 h 109"/>
                <a:gd name="T12" fmla="*/ 66 w 72"/>
                <a:gd name="T13" fmla="*/ 99 h 109"/>
                <a:gd name="T14" fmla="*/ 62 w 72"/>
                <a:gd name="T15" fmla="*/ 104 h 109"/>
                <a:gd name="T16" fmla="*/ 9 w 72"/>
                <a:gd name="T17" fmla="*/ 100 h 109"/>
                <a:gd name="T18" fmla="*/ 6 w 72"/>
                <a:gd name="T19" fmla="*/ 59 h 109"/>
                <a:gd name="T20" fmla="*/ 0 w 72"/>
                <a:gd name="T21" fmla="*/ 20 h 109"/>
                <a:gd name="T22" fmla="*/ 36 w 72"/>
                <a:gd name="T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09">
                  <a:moveTo>
                    <a:pt x="36" y="0"/>
                  </a:moveTo>
                  <a:cubicBezTo>
                    <a:pt x="36" y="0"/>
                    <a:pt x="22" y="4"/>
                    <a:pt x="17" y="11"/>
                  </a:cubicBezTo>
                  <a:cubicBezTo>
                    <a:pt x="12" y="18"/>
                    <a:pt x="11" y="21"/>
                    <a:pt x="20" y="18"/>
                  </a:cubicBezTo>
                  <a:cubicBezTo>
                    <a:pt x="30" y="15"/>
                    <a:pt x="39" y="10"/>
                    <a:pt x="33" y="22"/>
                  </a:cubicBezTo>
                  <a:cubicBezTo>
                    <a:pt x="26" y="35"/>
                    <a:pt x="12" y="47"/>
                    <a:pt x="19" y="65"/>
                  </a:cubicBezTo>
                  <a:cubicBezTo>
                    <a:pt x="25" y="82"/>
                    <a:pt x="6" y="88"/>
                    <a:pt x="23" y="95"/>
                  </a:cubicBezTo>
                  <a:cubicBezTo>
                    <a:pt x="39" y="102"/>
                    <a:pt x="66" y="99"/>
                    <a:pt x="66" y="99"/>
                  </a:cubicBezTo>
                  <a:cubicBezTo>
                    <a:pt x="66" y="99"/>
                    <a:pt x="72" y="104"/>
                    <a:pt x="62" y="104"/>
                  </a:cubicBezTo>
                  <a:cubicBezTo>
                    <a:pt x="53" y="104"/>
                    <a:pt x="14" y="109"/>
                    <a:pt x="9" y="100"/>
                  </a:cubicBezTo>
                  <a:cubicBezTo>
                    <a:pt x="4" y="92"/>
                    <a:pt x="7" y="77"/>
                    <a:pt x="6" y="59"/>
                  </a:cubicBezTo>
                  <a:cubicBezTo>
                    <a:pt x="5" y="40"/>
                    <a:pt x="6" y="25"/>
                    <a:pt x="0" y="20"/>
                  </a:cubicBezTo>
                  <a:cubicBezTo>
                    <a:pt x="0" y="20"/>
                    <a:pt x="8" y="1"/>
                    <a:pt x="36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6" name="Freeform 70@|5FFC:0|FBC:0|LFC:0|LBC:16777215"/>
            <p:cNvSpPr/>
            <p:nvPr/>
          </p:nvSpPr>
          <p:spPr bwMode="auto">
            <a:xfrm>
              <a:off x="1223963" y="1212850"/>
              <a:ext cx="47625" cy="106363"/>
            </a:xfrm>
            <a:custGeom>
              <a:avLst/>
              <a:gdLst>
                <a:gd name="T0" fmla="*/ 30 w 30"/>
                <a:gd name="T1" fmla="*/ 5 h 66"/>
                <a:gd name="T2" fmla="*/ 11 w 30"/>
                <a:gd name="T3" fmla="*/ 9 h 66"/>
                <a:gd name="T4" fmla="*/ 11 w 30"/>
                <a:gd name="T5" fmla="*/ 25 h 66"/>
                <a:gd name="T6" fmla="*/ 8 w 30"/>
                <a:gd name="T7" fmla="*/ 6 h 66"/>
                <a:gd name="T8" fmla="*/ 8 w 30"/>
                <a:gd name="T9" fmla="*/ 0 h 66"/>
                <a:gd name="T10" fmla="*/ 1 w 30"/>
                <a:gd name="T11" fmla="*/ 1 h 66"/>
                <a:gd name="T12" fmla="*/ 1 w 30"/>
                <a:gd name="T13" fmla="*/ 31 h 66"/>
                <a:gd name="T14" fmla="*/ 12 w 30"/>
                <a:gd name="T15" fmla="*/ 53 h 66"/>
                <a:gd name="T16" fmla="*/ 22 w 30"/>
                <a:gd name="T17" fmla="*/ 32 h 66"/>
                <a:gd name="T18" fmla="*/ 30 w 30"/>
                <a:gd name="T19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30" y="5"/>
                  </a:moveTo>
                  <a:cubicBezTo>
                    <a:pt x="30" y="5"/>
                    <a:pt x="12" y="1"/>
                    <a:pt x="11" y="9"/>
                  </a:cubicBezTo>
                  <a:cubicBezTo>
                    <a:pt x="11" y="18"/>
                    <a:pt x="11" y="25"/>
                    <a:pt x="11" y="25"/>
                  </a:cubicBezTo>
                  <a:cubicBezTo>
                    <a:pt x="11" y="25"/>
                    <a:pt x="10" y="9"/>
                    <a:pt x="8" y="6"/>
                  </a:cubicBezTo>
                  <a:cubicBezTo>
                    <a:pt x="6" y="3"/>
                    <a:pt x="8" y="0"/>
                    <a:pt x="8" y="0"/>
                  </a:cubicBezTo>
                  <a:cubicBezTo>
                    <a:pt x="8" y="0"/>
                    <a:pt x="5" y="3"/>
                    <a:pt x="1" y="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40"/>
                    <a:pt x="12" y="53"/>
                  </a:cubicBezTo>
                  <a:cubicBezTo>
                    <a:pt x="25" y="66"/>
                    <a:pt x="23" y="43"/>
                    <a:pt x="22" y="32"/>
                  </a:cubicBezTo>
                  <a:cubicBezTo>
                    <a:pt x="22" y="20"/>
                    <a:pt x="22" y="4"/>
                    <a:pt x="30" y="5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7" name="Freeform 71@|5FFC:0|FBC:0|LFC:0|LBC:16777215"/>
            <p:cNvSpPr/>
            <p:nvPr/>
          </p:nvSpPr>
          <p:spPr bwMode="auto">
            <a:xfrm>
              <a:off x="1292225" y="1211263"/>
              <a:ext cx="58738" cy="93663"/>
            </a:xfrm>
            <a:custGeom>
              <a:avLst/>
              <a:gdLst>
                <a:gd name="T0" fmla="*/ 10 w 36"/>
                <a:gd name="T1" fmla="*/ 3 h 58"/>
                <a:gd name="T2" fmla="*/ 32 w 36"/>
                <a:gd name="T3" fmla="*/ 6 h 58"/>
                <a:gd name="T4" fmla="*/ 27 w 36"/>
                <a:gd name="T5" fmla="*/ 53 h 58"/>
                <a:gd name="T6" fmla="*/ 18 w 36"/>
                <a:gd name="T7" fmla="*/ 20 h 58"/>
                <a:gd name="T8" fmla="*/ 10 w 36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8">
                  <a:moveTo>
                    <a:pt x="10" y="3"/>
                  </a:moveTo>
                  <a:cubicBezTo>
                    <a:pt x="10" y="3"/>
                    <a:pt x="31" y="0"/>
                    <a:pt x="32" y="6"/>
                  </a:cubicBezTo>
                  <a:cubicBezTo>
                    <a:pt x="33" y="11"/>
                    <a:pt x="36" y="47"/>
                    <a:pt x="27" y="53"/>
                  </a:cubicBezTo>
                  <a:cubicBezTo>
                    <a:pt x="18" y="58"/>
                    <a:pt x="23" y="34"/>
                    <a:pt x="18" y="20"/>
                  </a:cubicBezTo>
                  <a:cubicBezTo>
                    <a:pt x="13" y="5"/>
                    <a:pt x="0" y="7"/>
                    <a:pt x="10" y="3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8" name="Freeform 72@|5FFC:0|FBC:0|LFC:0|LBC:16777215"/>
            <p:cNvSpPr/>
            <p:nvPr/>
          </p:nvSpPr>
          <p:spPr bwMode="auto">
            <a:xfrm>
              <a:off x="1211263" y="1287463"/>
              <a:ext cx="57150" cy="49213"/>
            </a:xfrm>
            <a:custGeom>
              <a:avLst/>
              <a:gdLst>
                <a:gd name="T0" fmla="*/ 8 w 35"/>
                <a:gd name="T1" fmla="*/ 0 h 30"/>
                <a:gd name="T2" fmla="*/ 23 w 35"/>
                <a:gd name="T3" fmla="*/ 15 h 30"/>
                <a:gd name="T4" fmla="*/ 21 w 35"/>
                <a:gd name="T5" fmla="*/ 27 h 30"/>
                <a:gd name="T6" fmla="*/ 11 w 35"/>
                <a:gd name="T7" fmla="*/ 28 h 30"/>
                <a:gd name="T8" fmla="*/ 9 w 35"/>
                <a:gd name="T9" fmla="*/ 24 h 30"/>
                <a:gd name="T10" fmla="*/ 8 w 3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0">
                  <a:moveTo>
                    <a:pt x="8" y="0"/>
                  </a:moveTo>
                  <a:cubicBezTo>
                    <a:pt x="8" y="0"/>
                    <a:pt x="11" y="8"/>
                    <a:pt x="23" y="15"/>
                  </a:cubicBezTo>
                  <a:cubicBezTo>
                    <a:pt x="35" y="22"/>
                    <a:pt x="30" y="28"/>
                    <a:pt x="21" y="27"/>
                  </a:cubicBezTo>
                  <a:cubicBezTo>
                    <a:pt x="13" y="25"/>
                    <a:pt x="10" y="27"/>
                    <a:pt x="11" y="28"/>
                  </a:cubicBezTo>
                  <a:cubicBezTo>
                    <a:pt x="13" y="30"/>
                    <a:pt x="0" y="27"/>
                    <a:pt x="9" y="2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9" name="Freeform 73@|5FFC:0|FBC:0|LFC:0|LBC:16777215"/>
            <p:cNvSpPr/>
            <p:nvPr/>
          </p:nvSpPr>
          <p:spPr bwMode="auto">
            <a:xfrm>
              <a:off x="1339850" y="1322388"/>
              <a:ext cx="23813" cy="15875"/>
            </a:xfrm>
            <a:custGeom>
              <a:avLst/>
              <a:gdLst>
                <a:gd name="T0" fmla="*/ 6 w 15"/>
                <a:gd name="T1" fmla="*/ 0 h 9"/>
                <a:gd name="T2" fmla="*/ 0 w 15"/>
                <a:gd name="T3" fmla="*/ 9 h 9"/>
                <a:gd name="T4" fmla="*/ 6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6" y="0"/>
                  </a:moveTo>
                  <a:cubicBezTo>
                    <a:pt x="6" y="0"/>
                    <a:pt x="9" y="7"/>
                    <a:pt x="0" y="9"/>
                  </a:cubicBezTo>
                  <a:cubicBezTo>
                    <a:pt x="0" y="9"/>
                    <a:pt x="15" y="5"/>
                    <a:pt x="6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0" name="Freeform 74@|5FFC:0|FBC:0|LFC:0|LBC:16777215"/>
            <p:cNvSpPr/>
            <p:nvPr/>
          </p:nvSpPr>
          <p:spPr bwMode="auto">
            <a:xfrm>
              <a:off x="1193800" y="1374775"/>
              <a:ext cx="176213" cy="14288"/>
            </a:xfrm>
            <a:custGeom>
              <a:avLst/>
              <a:gdLst>
                <a:gd name="T0" fmla="*/ 4 w 109"/>
                <a:gd name="T1" fmla="*/ 0 h 9"/>
                <a:gd name="T2" fmla="*/ 30 w 109"/>
                <a:gd name="T3" fmla="*/ 4 h 9"/>
                <a:gd name="T4" fmla="*/ 52 w 109"/>
                <a:gd name="T5" fmla="*/ 7 h 9"/>
                <a:gd name="T6" fmla="*/ 109 w 109"/>
                <a:gd name="T7" fmla="*/ 0 h 9"/>
                <a:gd name="T8" fmla="*/ 52 w 109"/>
                <a:gd name="T9" fmla="*/ 9 h 9"/>
                <a:gd name="T10" fmla="*/ 11 w 109"/>
                <a:gd name="T11" fmla="*/ 4 h 9"/>
                <a:gd name="T12" fmla="*/ 4 w 10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9">
                  <a:moveTo>
                    <a:pt x="4" y="0"/>
                  </a:moveTo>
                  <a:cubicBezTo>
                    <a:pt x="4" y="0"/>
                    <a:pt x="17" y="2"/>
                    <a:pt x="30" y="4"/>
                  </a:cubicBezTo>
                  <a:cubicBezTo>
                    <a:pt x="43" y="6"/>
                    <a:pt x="52" y="7"/>
                    <a:pt x="52" y="7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7"/>
                    <a:pt x="52" y="9"/>
                  </a:cubicBezTo>
                  <a:cubicBezTo>
                    <a:pt x="52" y="9"/>
                    <a:pt x="22" y="5"/>
                    <a:pt x="11" y="4"/>
                  </a:cubicBezTo>
                  <a:cubicBezTo>
                    <a:pt x="0" y="4"/>
                    <a:pt x="4" y="5"/>
                    <a:pt x="4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1" name="Freeform 75@|5FFC:0|FBC:0|LFC:0|LBC:16777215"/>
            <p:cNvSpPr/>
            <p:nvPr/>
          </p:nvSpPr>
          <p:spPr bwMode="auto">
            <a:xfrm>
              <a:off x="1193800" y="1330325"/>
              <a:ext cx="190500" cy="28575"/>
            </a:xfrm>
            <a:custGeom>
              <a:avLst/>
              <a:gdLst>
                <a:gd name="T0" fmla="*/ 0 w 118"/>
                <a:gd name="T1" fmla="*/ 5 h 17"/>
                <a:gd name="T2" fmla="*/ 19 w 118"/>
                <a:gd name="T3" fmla="*/ 11 h 17"/>
                <a:gd name="T4" fmla="*/ 47 w 118"/>
                <a:gd name="T5" fmla="*/ 15 h 17"/>
                <a:gd name="T6" fmla="*/ 52 w 118"/>
                <a:gd name="T7" fmla="*/ 15 h 17"/>
                <a:gd name="T8" fmla="*/ 83 w 118"/>
                <a:gd name="T9" fmla="*/ 8 h 17"/>
                <a:gd name="T10" fmla="*/ 114 w 118"/>
                <a:gd name="T11" fmla="*/ 9 h 17"/>
                <a:gd name="T12" fmla="*/ 118 w 118"/>
                <a:gd name="T13" fmla="*/ 4 h 17"/>
                <a:gd name="T14" fmla="*/ 108 w 118"/>
                <a:gd name="T15" fmla="*/ 2 h 17"/>
                <a:gd name="T16" fmla="*/ 85 w 118"/>
                <a:gd name="T17" fmla="*/ 6 h 17"/>
                <a:gd name="T18" fmla="*/ 74 w 118"/>
                <a:gd name="T19" fmla="*/ 7 h 17"/>
                <a:gd name="T20" fmla="*/ 58 w 118"/>
                <a:gd name="T21" fmla="*/ 10 h 17"/>
                <a:gd name="T22" fmla="*/ 24 w 118"/>
                <a:gd name="T23" fmla="*/ 8 h 17"/>
                <a:gd name="T24" fmla="*/ 0 w 118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7">
                  <a:moveTo>
                    <a:pt x="0" y="5"/>
                  </a:moveTo>
                  <a:cubicBezTo>
                    <a:pt x="0" y="5"/>
                    <a:pt x="8" y="10"/>
                    <a:pt x="19" y="11"/>
                  </a:cubicBezTo>
                  <a:cubicBezTo>
                    <a:pt x="31" y="12"/>
                    <a:pt x="47" y="15"/>
                    <a:pt x="47" y="15"/>
                  </a:cubicBezTo>
                  <a:cubicBezTo>
                    <a:pt x="47" y="15"/>
                    <a:pt x="48" y="17"/>
                    <a:pt x="52" y="15"/>
                  </a:cubicBezTo>
                  <a:cubicBezTo>
                    <a:pt x="56" y="12"/>
                    <a:pt x="75" y="8"/>
                    <a:pt x="83" y="8"/>
                  </a:cubicBezTo>
                  <a:cubicBezTo>
                    <a:pt x="90" y="8"/>
                    <a:pt x="114" y="5"/>
                    <a:pt x="114" y="9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0"/>
                    <a:pt x="108" y="2"/>
                  </a:cubicBezTo>
                  <a:cubicBezTo>
                    <a:pt x="99" y="4"/>
                    <a:pt x="97" y="5"/>
                    <a:pt x="85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65" y="10"/>
                    <a:pt x="58" y="10"/>
                  </a:cubicBezTo>
                  <a:cubicBezTo>
                    <a:pt x="50" y="10"/>
                    <a:pt x="34" y="12"/>
                    <a:pt x="24" y="8"/>
                  </a:cubicBezTo>
                  <a:cubicBezTo>
                    <a:pt x="14" y="5"/>
                    <a:pt x="4" y="2"/>
                    <a:pt x="0" y="5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2" name="Freeform 76@|5FFC:0|FBC:0|LFC:0|LBC:16777215"/>
            <p:cNvSpPr/>
            <p:nvPr/>
          </p:nvSpPr>
          <p:spPr bwMode="auto">
            <a:xfrm>
              <a:off x="1317625" y="1122363"/>
              <a:ext cx="52388" cy="90488"/>
            </a:xfrm>
            <a:custGeom>
              <a:avLst/>
              <a:gdLst>
                <a:gd name="T0" fmla="*/ 12 w 32"/>
                <a:gd name="T1" fmla="*/ 0 h 57"/>
                <a:gd name="T2" fmla="*/ 25 w 32"/>
                <a:gd name="T3" fmla="*/ 5 h 57"/>
                <a:gd name="T4" fmla="*/ 28 w 32"/>
                <a:gd name="T5" fmla="*/ 13 h 57"/>
                <a:gd name="T6" fmla="*/ 8 w 32"/>
                <a:gd name="T7" fmla="*/ 56 h 57"/>
                <a:gd name="T8" fmla="*/ 7 w 32"/>
                <a:gd name="T9" fmla="*/ 41 h 57"/>
                <a:gd name="T10" fmla="*/ 19 w 32"/>
                <a:gd name="T11" fmla="*/ 11 h 57"/>
                <a:gd name="T12" fmla="*/ 12 w 32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7">
                  <a:moveTo>
                    <a:pt x="12" y="0"/>
                  </a:moveTo>
                  <a:cubicBezTo>
                    <a:pt x="12" y="0"/>
                    <a:pt x="23" y="6"/>
                    <a:pt x="25" y="5"/>
                  </a:cubicBezTo>
                  <a:cubicBezTo>
                    <a:pt x="27" y="3"/>
                    <a:pt x="28" y="6"/>
                    <a:pt x="28" y="13"/>
                  </a:cubicBezTo>
                  <a:cubicBezTo>
                    <a:pt x="27" y="19"/>
                    <a:pt x="32" y="57"/>
                    <a:pt x="8" y="56"/>
                  </a:cubicBezTo>
                  <a:cubicBezTo>
                    <a:pt x="8" y="56"/>
                    <a:pt x="0" y="54"/>
                    <a:pt x="7" y="41"/>
                  </a:cubicBezTo>
                  <a:cubicBezTo>
                    <a:pt x="15" y="27"/>
                    <a:pt x="24" y="22"/>
                    <a:pt x="19" y="11"/>
                  </a:cubicBezTo>
                  <a:cubicBezTo>
                    <a:pt x="15" y="0"/>
                    <a:pt x="10" y="5"/>
                    <a:pt x="12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3" name="Freeform 77@|5FFC:0|FBC:0|LFC:0|LBC:16777215"/>
            <p:cNvSpPr/>
            <p:nvPr/>
          </p:nvSpPr>
          <p:spPr bwMode="auto">
            <a:xfrm>
              <a:off x="1273175" y="1042988"/>
              <a:ext cx="82550" cy="42863"/>
            </a:xfrm>
            <a:custGeom>
              <a:avLst/>
              <a:gdLst>
                <a:gd name="T0" fmla="*/ 51 w 51"/>
                <a:gd name="T1" fmla="*/ 27 h 27"/>
                <a:gd name="T2" fmla="*/ 0 w 51"/>
                <a:gd name="T3" fmla="*/ 3 h 27"/>
                <a:gd name="T4" fmla="*/ 51 w 51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7">
                  <a:moveTo>
                    <a:pt x="51" y="27"/>
                  </a:moveTo>
                  <a:cubicBezTo>
                    <a:pt x="51" y="27"/>
                    <a:pt x="40" y="5"/>
                    <a:pt x="0" y="3"/>
                  </a:cubicBezTo>
                  <a:cubicBezTo>
                    <a:pt x="0" y="3"/>
                    <a:pt x="41" y="0"/>
                    <a:pt x="51" y="27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4" name="Freeform 78@|5FFC:0|FBC:0|LFC:0|LBC:16777215"/>
            <p:cNvSpPr/>
            <p:nvPr/>
          </p:nvSpPr>
          <p:spPr bwMode="auto">
            <a:xfrm>
              <a:off x="1354138" y="1077913"/>
              <a:ext cx="28575" cy="55563"/>
            </a:xfrm>
            <a:custGeom>
              <a:avLst/>
              <a:gdLst>
                <a:gd name="T0" fmla="*/ 16 w 18"/>
                <a:gd name="T1" fmla="*/ 4 h 34"/>
                <a:gd name="T2" fmla="*/ 18 w 18"/>
                <a:gd name="T3" fmla="*/ 28 h 34"/>
                <a:gd name="T4" fmla="*/ 9 w 18"/>
                <a:gd name="T5" fmla="*/ 34 h 34"/>
                <a:gd name="T6" fmla="*/ 3 w 18"/>
                <a:gd name="T7" fmla="*/ 32 h 34"/>
                <a:gd name="T8" fmla="*/ 5 w 18"/>
                <a:gd name="T9" fmla="*/ 24 h 34"/>
                <a:gd name="T10" fmla="*/ 5 w 18"/>
                <a:gd name="T11" fmla="*/ 8 h 34"/>
                <a:gd name="T12" fmla="*/ 16 w 18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16" y="4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0" y="14"/>
                    <a:pt x="9" y="34"/>
                  </a:cubicBezTo>
                  <a:cubicBezTo>
                    <a:pt x="9" y="34"/>
                    <a:pt x="6" y="31"/>
                    <a:pt x="3" y="32"/>
                  </a:cubicBezTo>
                  <a:cubicBezTo>
                    <a:pt x="0" y="33"/>
                    <a:pt x="5" y="31"/>
                    <a:pt x="5" y="24"/>
                  </a:cubicBezTo>
                  <a:cubicBezTo>
                    <a:pt x="5" y="16"/>
                    <a:pt x="6" y="14"/>
                    <a:pt x="5" y="8"/>
                  </a:cubicBezTo>
                  <a:cubicBezTo>
                    <a:pt x="4" y="2"/>
                    <a:pt x="8" y="0"/>
                    <a:pt x="16" y="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5" name="Freeform 79@|5FFC:0|FBC:0|LFC:0|LBC:16777215"/>
            <p:cNvSpPr/>
            <p:nvPr/>
          </p:nvSpPr>
          <p:spPr bwMode="auto">
            <a:xfrm>
              <a:off x="1377950" y="1054100"/>
              <a:ext cx="215900" cy="120650"/>
            </a:xfrm>
            <a:custGeom>
              <a:avLst/>
              <a:gdLst>
                <a:gd name="T0" fmla="*/ 7 w 134"/>
                <a:gd name="T1" fmla="*/ 25 h 75"/>
                <a:gd name="T2" fmla="*/ 5 w 134"/>
                <a:gd name="T3" fmla="*/ 75 h 75"/>
                <a:gd name="T4" fmla="*/ 2 w 134"/>
                <a:gd name="T5" fmla="*/ 21 h 75"/>
                <a:gd name="T6" fmla="*/ 7 w 134"/>
                <a:gd name="T7" fmla="*/ 19 h 75"/>
                <a:gd name="T8" fmla="*/ 114 w 134"/>
                <a:gd name="T9" fmla="*/ 3 h 75"/>
                <a:gd name="T10" fmla="*/ 130 w 134"/>
                <a:gd name="T11" fmla="*/ 8 h 75"/>
                <a:gd name="T12" fmla="*/ 113 w 134"/>
                <a:gd name="T13" fmla="*/ 7 h 75"/>
                <a:gd name="T14" fmla="*/ 15 w 134"/>
                <a:gd name="T15" fmla="*/ 21 h 75"/>
                <a:gd name="T16" fmla="*/ 7 w 134"/>
                <a:gd name="T17" fmla="*/ 2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75">
                  <a:moveTo>
                    <a:pt x="7" y="25"/>
                  </a:moveTo>
                  <a:cubicBezTo>
                    <a:pt x="7" y="25"/>
                    <a:pt x="11" y="60"/>
                    <a:pt x="5" y="75"/>
                  </a:cubicBezTo>
                  <a:cubicBezTo>
                    <a:pt x="5" y="75"/>
                    <a:pt x="8" y="48"/>
                    <a:pt x="2" y="21"/>
                  </a:cubicBezTo>
                  <a:cubicBezTo>
                    <a:pt x="2" y="21"/>
                    <a:pt x="0" y="20"/>
                    <a:pt x="7" y="19"/>
                  </a:cubicBezTo>
                  <a:cubicBezTo>
                    <a:pt x="14" y="18"/>
                    <a:pt x="114" y="3"/>
                    <a:pt x="114" y="3"/>
                  </a:cubicBezTo>
                  <a:cubicBezTo>
                    <a:pt x="114" y="3"/>
                    <a:pt x="126" y="0"/>
                    <a:pt x="130" y="8"/>
                  </a:cubicBezTo>
                  <a:cubicBezTo>
                    <a:pt x="134" y="15"/>
                    <a:pt x="126" y="5"/>
                    <a:pt x="113" y="7"/>
                  </a:cubicBezTo>
                  <a:cubicBezTo>
                    <a:pt x="100" y="8"/>
                    <a:pt x="15" y="21"/>
                    <a:pt x="15" y="21"/>
                  </a:cubicBezTo>
                  <a:cubicBezTo>
                    <a:pt x="15" y="21"/>
                    <a:pt x="7" y="22"/>
                    <a:pt x="7" y="25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6" name="Freeform 80@|5FFC:0|FBC:0|LFC:0|LBC:16777215"/>
            <p:cNvSpPr/>
            <p:nvPr/>
          </p:nvSpPr>
          <p:spPr bwMode="auto">
            <a:xfrm>
              <a:off x="1393825" y="1095375"/>
              <a:ext cx="190500" cy="42863"/>
            </a:xfrm>
            <a:custGeom>
              <a:avLst/>
              <a:gdLst>
                <a:gd name="T0" fmla="*/ 4 w 118"/>
                <a:gd name="T1" fmla="*/ 10 h 26"/>
                <a:gd name="T2" fmla="*/ 1 w 118"/>
                <a:gd name="T3" fmla="*/ 15 h 26"/>
                <a:gd name="T4" fmla="*/ 5 w 118"/>
                <a:gd name="T5" fmla="*/ 26 h 26"/>
                <a:gd name="T6" fmla="*/ 97 w 118"/>
                <a:gd name="T7" fmla="*/ 22 h 26"/>
                <a:gd name="T8" fmla="*/ 115 w 118"/>
                <a:gd name="T9" fmla="*/ 15 h 26"/>
                <a:gd name="T10" fmla="*/ 104 w 118"/>
                <a:gd name="T11" fmla="*/ 0 h 26"/>
                <a:gd name="T12" fmla="*/ 4 w 118"/>
                <a:gd name="T1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6">
                  <a:moveTo>
                    <a:pt x="4" y="10"/>
                  </a:moveTo>
                  <a:cubicBezTo>
                    <a:pt x="4" y="10"/>
                    <a:pt x="1" y="8"/>
                    <a:pt x="1" y="15"/>
                  </a:cubicBezTo>
                  <a:cubicBezTo>
                    <a:pt x="0" y="22"/>
                    <a:pt x="0" y="26"/>
                    <a:pt x="5" y="26"/>
                  </a:cubicBezTo>
                  <a:cubicBezTo>
                    <a:pt x="11" y="26"/>
                    <a:pt x="86" y="22"/>
                    <a:pt x="97" y="22"/>
                  </a:cubicBezTo>
                  <a:cubicBezTo>
                    <a:pt x="107" y="22"/>
                    <a:pt x="115" y="22"/>
                    <a:pt x="115" y="15"/>
                  </a:cubicBezTo>
                  <a:cubicBezTo>
                    <a:pt x="115" y="7"/>
                    <a:pt x="118" y="0"/>
                    <a:pt x="104" y="0"/>
                  </a:cubicBezTo>
                  <a:cubicBezTo>
                    <a:pt x="90" y="1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7" name="Freeform 81@|5FFC:0|FBC:0|LFC:0|LBC:16777215"/>
            <p:cNvSpPr/>
            <p:nvPr/>
          </p:nvSpPr>
          <p:spPr bwMode="auto">
            <a:xfrm>
              <a:off x="1384300" y="1135063"/>
              <a:ext cx="214313" cy="58738"/>
            </a:xfrm>
            <a:custGeom>
              <a:avLst/>
              <a:gdLst>
                <a:gd name="T0" fmla="*/ 0 w 133"/>
                <a:gd name="T1" fmla="*/ 30 h 37"/>
                <a:gd name="T2" fmla="*/ 32 w 133"/>
                <a:gd name="T3" fmla="*/ 14 h 37"/>
                <a:gd name="T4" fmla="*/ 117 w 133"/>
                <a:gd name="T5" fmla="*/ 10 h 37"/>
                <a:gd name="T6" fmla="*/ 121 w 133"/>
                <a:gd name="T7" fmla="*/ 35 h 37"/>
                <a:gd name="T8" fmla="*/ 0 w 133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37">
                  <a:moveTo>
                    <a:pt x="0" y="30"/>
                  </a:moveTo>
                  <a:cubicBezTo>
                    <a:pt x="0" y="30"/>
                    <a:pt x="14" y="21"/>
                    <a:pt x="32" y="14"/>
                  </a:cubicBezTo>
                  <a:cubicBezTo>
                    <a:pt x="51" y="6"/>
                    <a:pt x="101" y="0"/>
                    <a:pt x="117" y="10"/>
                  </a:cubicBezTo>
                  <a:cubicBezTo>
                    <a:pt x="133" y="20"/>
                    <a:pt x="131" y="33"/>
                    <a:pt x="121" y="35"/>
                  </a:cubicBezTo>
                  <a:cubicBezTo>
                    <a:pt x="112" y="37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8" name="Freeform 82@|5FFC:0|FBC:0|LFC:0|LBC:16777215"/>
            <p:cNvSpPr/>
            <p:nvPr/>
          </p:nvSpPr>
          <p:spPr bwMode="auto">
            <a:xfrm>
              <a:off x="1177925" y="1404938"/>
              <a:ext cx="185738" cy="34925"/>
            </a:xfrm>
            <a:custGeom>
              <a:avLst/>
              <a:gdLst>
                <a:gd name="T0" fmla="*/ 11 w 115"/>
                <a:gd name="T1" fmla="*/ 4 h 22"/>
                <a:gd name="T2" fmla="*/ 115 w 115"/>
                <a:gd name="T3" fmla="*/ 5 h 22"/>
                <a:gd name="T4" fmla="*/ 15 w 115"/>
                <a:gd name="T5" fmla="*/ 7 h 22"/>
                <a:gd name="T6" fmla="*/ 35 w 115"/>
                <a:gd name="T7" fmla="*/ 15 h 22"/>
                <a:gd name="T8" fmla="*/ 5 w 115"/>
                <a:gd name="T9" fmla="*/ 8 h 22"/>
                <a:gd name="T10" fmla="*/ 11 w 115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22">
                  <a:moveTo>
                    <a:pt x="11" y="4"/>
                  </a:moveTo>
                  <a:cubicBezTo>
                    <a:pt x="11" y="4"/>
                    <a:pt x="41" y="20"/>
                    <a:pt x="115" y="5"/>
                  </a:cubicBezTo>
                  <a:cubicBezTo>
                    <a:pt x="115" y="5"/>
                    <a:pt x="62" y="22"/>
                    <a:pt x="15" y="7"/>
                  </a:cubicBezTo>
                  <a:cubicBezTo>
                    <a:pt x="15" y="7"/>
                    <a:pt x="11" y="13"/>
                    <a:pt x="35" y="15"/>
                  </a:cubicBezTo>
                  <a:cubicBezTo>
                    <a:pt x="35" y="15"/>
                    <a:pt x="9" y="16"/>
                    <a:pt x="5" y="8"/>
                  </a:cubicBezTo>
                  <a:cubicBezTo>
                    <a:pt x="0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9" name="Freeform 83@|5FFC:0|FBC:0|LFC:0|LBC:16777215"/>
            <p:cNvSpPr/>
            <p:nvPr/>
          </p:nvSpPr>
          <p:spPr bwMode="auto">
            <a:xfrm>
              <a:off x="1358900" y="1403350"/>
              <a:ext cx="49213" cy="26988"/>
            </a:xfrm>
            <a:custGeom>
              <a:avLst/>
              <a:gdLst>
                <a:gd name="T0" fmla="*/ 10 w 31"/>
                <a:gd name="T1" fmla="*/ 0 h 17"/>
                <a:gd name="T2" fmla="*/ 0 w 31"/>
                <a:gd name="T3" fmla="*/ 17 h 17"/>
                <a:gd name="T4" fmla="*/ 24 w 31"/>
                <a:gd name="T5" fmla="*/ 7 h 17"/>
                <a:gd name="T6" fmla="*/ 10 w 31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7">
                  <a:moveTo>
                    <a:pt x="10" y="0"/>
                  </a:moveTo>
                  <a:cubicBezTo>
                    <a:pt x="10" y="0"/>
                    <a:pt x="31" y="10"/>
                    <a:pt x="0" y="17"/>
                  </a:cubicBezTo>
                  <a:cubicBezTo>
                    <a:pt x="0" y="17"/>
                    <a:pt x="23" y="13"/>
                    <a:pt x="24" y="7"/>
                  </a:cubicBezTo>
                  <a:cubicBezTo>
                    <a:pt x="25" y="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40" name="Freeform 84@|5FFC:0|FBC:0|LFC:0|LBC:16777215"/>
            <p:cNvSpPr/>
            <p:nvPr/>
          </p:nvSpPr>
          <p:spPr bwMode="auto">
            <a:xfrm>
              <a:off x="1169988" y="1398588"/>
              <a:ext cx="38100" cy="31750"/>
            </a:xfrm>
            <a:custGeom>
              <a:avLst/>
              <a:gdLst>
                <a:gd name="T0" fmla="*/ 4 w 24"/>
                <a:gd name="T1" fmla="*/ 7 h 20"/>
                <a:gd name="T2" fmla="*/ 24 w 24"/>
                <a:gd name="T3" fmla="*/ 20 h 20"/>
                <a:gd name="T4" fmla="*/ 9 w 24"/>
                <a:gd name="T5" fmla="*/ 7 h 20"/>
                <a:gd name="T6" fmla="*/ 20 w 24"/>
                <a:gd name="T7" fmla="*/ 4 h 20"/>
                <a:gd name="T8" fmla="*/ 20 w 24"/>
                <a:gd name="T9" fmla="*/ 0 h 20"/>
                <a:gd name="T10" fmla="*/ 4 w 24"/>
                <a:gd name="T1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4" y="7"/>
                  </a:moveTo>
                  <a:cubicBezTo>
                    <a:pt x="4" y="7"/>
                    <a:pt x="0" y="17"/>
                    <a:pt x="24" y="20"/>
                  </a:cubicBezTo>
                  <a:cubicBezTo>
                    <a:pt x="24" y="20"/>
                    <a:pt x="8" y="17"/>
                    <a:pt x="9" y="7"/>
                  </a:cubicBezTo>
                  <a:cubicBezTo>
                    <a:pt x="9" y="7"/>
                    <a:pt x="16" y="3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2" y="1"/>
                    <a:pt x="4" y="7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41" name="Freeform 85@|5FFC:0|FBC:0|LFC:0|LBC:16777215"/>
            <p:cNvSpPr/>
            <p:nvPr/>
          </p:nvSpPr>
          <p:spPr bwMode="auto">
            <a:xfrm>
              <a:off x="1171575" y="1417638"/>
              <a:ext cx="96838" cy="155575"/>
            </a:xfrm>
            <a:custGeom>
              <a:avLst/>
              <a:gdLst>
                <a:gd name="T0" fmla="*/ 5 w 60"/>
                <a:gd name="T1" fmla="*/ 3 h 96"/>
                <a:gd name="T2" fmla="*/ 2 w 60"/>
                <a:gd name="T3" fmla="*/ 3 h 96"/>
                <a:gd name="T4" fmla="*/ 3 w 60"/>
                <a:gd name="T5" fmla="*/ 35 h 96"/>
                <a:gd name="T6" fmla="*/ 3 w 60"/>
                <a:gd name="T7" fmla="*/ 85 h 96"/>
                <a:gd name="T8" fmla="*/ 33 w 60"/>
                <a:gd name="T9" fmla="*/ 89 h 96"/>
                <a:gd name="T10" fmla="*/ 40 w 60"/>
                <a:gd name="T11" fmla="*/ 63 h 96"/>
                <a:gd name="T12" fmla="*/ 45 w 60"/>
                <a:gd name="T13" fmla="*/ 43 h 96"/>
                <a:gd name="T14" fmla="*/ 52 w 60"/>
                <a:gd name="T15" fmla="*/ 23 h 96"/>
                <a:gd name="T16" fmla="*/ 51 w 60"/>
                <a:gd name="T17" fmla="*/ 15 h 96"/>
                <a:gd name="T18" fmla="*/ 5 w 60"/>
                <a:gd name="T19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96">
                  <a:moveTo>
                    <a:pt x="5" y="3"/>
                  </a:moveTo>
                  <a:cubicBezTo>
                    <a:pt x="5" y="3"/>
                    <a:pt x="2" y="0"/>
                    <a:pt x="2" y="3"/>
                  </a:cubicBezTo>
                  <a:cubicBezTo>
                    <a:pt x="2" y="7"/>
                    <a:pt x="5" y="12"/>
                    <a:pt x="3" y="35"/>
                  </a:cubicBezTo>
                  <a:cubicBezTo>
                    <a:pt x="2" y="58"/>
                    <a:pt x="0" y="82"/>
                    <a:pt x="3" y="85"/>
                  </a:cubicBezTo>
                  <a:cubicBezTo>
                    <a:pt x="6" y="89"/>
                    <a:pt x="29" y="96"/>
                    <a:pt x="33" y="89"/>
                  </a:cubicBezTo>
                  <a:cubicBezTo>
                    <a:pt x="37" y="82"/>
                    <a:pt x="34" y="74"/>
                    <a:pt x="40" y="63"/>
                  </a:cubicBezTo>
                  <a:cubicBezTo>
                    <a:pt x="45" y="51"/>
                    <a:pt x="30" y="57"/>
                    <a:pt x="45" y="43"/>
                  </a:cubicBezTo>
                  <a:cubicBezTo>
                    <a:pt x="60" y="29"/>
                    <a:pt x="44" y="36"/>
                    <a:pt x="52" y="23"/>
                  </a:cubicBezTo>
                  <a:cubicBezTo>
                    <a:pt x="60" y="10"/>
                    <a:pt x="57" y="15"/>
                    <a:pt x="51" y="15"/>
                  </a:cubicBezTo>
                  <a:cubicBezTo>
                    <a:pt x="44" y="15"/>
                    <a:pt x="22" y="14"/>
                    <a:pt x="5" y="3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42" name="Freeform 86@|5FFC:0|FBC:0|LFC:0|LBC:16777215"/>
            <p:cNvSpPr/>
            <p:nvPr/>
          </p:nvSpPr>
          <p:spPr bwMode="auto">
            <a:xfrm>
              <a:off x="1301750" y="1420813"/>
              <a:ext cx="98425" cy="127000"/>
            </a:xfrm>
            <a:custGeom>
              <a:avLst/>
              <a:gdLst>
                <a:gd name="T0" fmla="*/ 7 w 61"/>
                <a:gd name="T1" fmla="*/ 13 h 79"/>
                <a:gd name="T2" fmla="*/ 60 w 61"/>
                <a:gd name="T3" fmla="*/ 0 h 79"/>
                <a:gd name="T4" fmla="*/ 61 w 61"/>
                <a:gd name="T5" fmla="*/ 78 h 79"/>
                <a:gd name="T6" fmla="*/ 47 w 61"/>
                <a:gd name="T7" fmla="*/ 61 h 79"/>
                <a:gd name="T8" fmla="*/ 27 w 61"/>
                <a:gd name="T9" fmla="*/ 31 h 79"/>
                <a:gd name="T10" fmla="*/ 7 w 61"/>
                <a:gd name="T11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9">
                  <a:moveTo>
                    <a:pt x="7" y="13"/>
                  </a:moveTo>
                  <a:cubicBezTo>
                    <a:pt x="7" y="13"/>
                    <a:pt x="49" y="15"/>
                    <a:pt x="60" y="0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2" y="79"/>
                    <a:pt x="47" y="61"/>
                  </a:cubicBezTo>
                  <a:cubicBezTo>
                    <a:pt x="42" y="44"/>
                    <a:pt x="41" y="33"/>
                    <a:pt x="27" y="31"/>
                  </a:cubicBezTo>
                  <a:cubicBezTo>
                    <a:pt x="13" y="29"/>
                    <a:pt x="0" y="19"/>
                    <a:pt x="7" y="13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43" name="Freeform 87@|5FFC:0|FBC:0|LFC:0|LBC:16777215"/>
            <p:cNvSpPr/>
            <p:nvPr/>
          </p:nvSpPr>
          <p:spPr bwMode="auto">
            <a:xfrm>
              <a:off x="1373188" y="1719263"/>
              <a:ext cx="133350" cy="374650"/>
            </a:xfrm>
            <a:custGeom>
              <a:avLst/>
              <a:gdLst>
                <a:gd name="T0" fmla="*/ 69 w 83"/>
                <a:gd name="T1" fmla="*/ 0 h 233"/>
                <a:gd name="T2" fmla="*/ 42 w 83"/>
                <a:gd name="T3" fmla="*/ 15 h 233"/>
                <a:gd name="T4" fmla="*/ 12 w 83"/>
                <a:gd name="T5" fmla="*/ 64 h 233"/>
                <a:gd name="T6" fmla="*/ 38 w 83"/>
                <a:gd name="T7" fmla="*/ 122 h 233"/>
                <a:gd name="T8" fmla="*/ 34 w 83"/>
                <a:gd name="T9" fmla="*/ 197 h 233"/>
                <a:gd name="T10" fmla="*/ 81 w 83"/>
                <a:gd name="T11" fmla="*/ 69 h 233"/>
                <a:gd name="T12" fmla="*/ 69 w 83"/>
                <a:gd name="T13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33">
                  <a:moveTo>
                    <a:pt x="69" y="0"/>
                  </a:moveTo>
                  <a:cubicBezTo>
                    <a:pt x="69" y="0"/>
                    <a:pt x="70" y="11"/>
                    <a:pt x="42" y="15"/>
                  </a:cubicBezTo>
                  <a:cubicBezTo>
                    <a:pt x="13" y="19"/>
                    <a:pt x="11" y="36"/>
                    <a:pt x="12" y="64"/>
                  </a:cubicBezTo>
                  <a:cubicBezTo>
                    <a:pt x="14" y="93"/>
                    <a:pt x="43" y="88"/>
                    <a:pt x="38" y="122"/>
                  </a:cubicBezTo>
                  <a:cubicBezTo>
                    <a:pt x="33" y="157"/>
                    <a:pt x="0" y="160"/>
                    <a:pt x="34" y="197"/>
                  </a:cubicBezTo>
                  <a:cubicBezTo>
                    <a:pt x="68" y="233"/>
                    <a:pt x="78" y="69"/>
                    <a:pt x="81" y="69"/>
                  </a:cubicBezTo>
                  <a:cubicBezTo>
                    <a:pt x="83" y="69"/>
                    <a:pt x="75" y="83"/>
                    <a:pt x="69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12291" name="Freeform 88"/>
          <p:cNvSpPr>
            <a:spLocks noChangeArrowheads="1"/>
          </p:cNvSpPr>
          <p:nvPr/>
        </p:nvSpPr>
        <p:spPr bwMode="auto">
          <a:xfrm>
            <a:off x="2463800" y="3116263"/>
            <a:ext cx="1074738" cy="1454150"/>
          </a:xfrm>
          <a:custGeom>
            <a:avLst/>
            <a:gdLst>
              <a:gd name="T0" fmla="*/ 8 w 594"/>
              <a:gd name="T1" fmla="*/ 547 h 804"/>
              <a:gd name="T2" fmla="*/ 273 w 594"/>
              <a:gd name="T3" fmla="*/ 794 h 804"/>
              <a:gd name="T4" fmla="*/ 582 w 594"/>
              <a:gd name="T5" fmla="*/ 563 h 804"/>
              <a:gd name="T6" fmla="*/ 282 w 594"/>
              <a:gd name="T7" fmla="*/ 0 h 804"/>
              <a:gd name="T8" fmla="*/ 8 w 594"/>
              <a:gd name="T9" fmla="*/ 547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171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2625725" y="3960813"/>
            <a:ext cx="741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90%</a:t>
            </a:r>
            <a:endParaRPr lang="en-US" altLang="zh-CN" sz="12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cxnSp>
        <p:nvCxnSpPr>
          <p:cNvPr id="46" name="Straight Connector 93"/>
          <p:cNvCxnSpPr/>
          <p:nvPr/>
        </p:nvCxnSpPr>
        <p:spPr>
          <a:xfrm>
            <a:off x="3776663" y="1584325"/>
            <a:ext cx="0" cy="419417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95"/>
          <p:cNvGrpSpPr/>
          <p:nvPr/>
        </p:nvGrpSpPr>
        <p:grpSpPr>
          <a:xfrm>
            <a:off x="4043635" y="1670050"/>
            <a:ext cx="1537117" cy="1378662"/>
            <a:chOff x="523875" y="1042988"/>
            <a:chExt cx="1539875" cy="1381125"/>
          </a:xfrm>
          <a:solidFill>
            <a:schemeClr val="bg1">
              <a:lumMod val="50000"/>
            </a:schemeClr>
          </a:solidFill>
        </p:grpSpPr>
        <p:sp>
          <p:nvSpPr>
            <p:cNvPr id="48" name="Freeform 96@|5FFC:0|FBC:0|LFC:0|LBC:16777215"/>
            <p:cNvSpPr/>
            <p:nvPr/>
          </p:nvSpPr>
          <p:spPr bwMode="auto">
            <a:xfrm>
              <a:off x="523875" y="1046163"/>
              <a:ext cx="1539875" cy="1374775"/>
            </a:xfrm>
            <a:custGeom>
              <a:avLst/>
              <a:gdLst>
                <a:gd name="T0" fmla="*/ 7 w 956"/>
                <a:gd name="T1" fmla="*/ 734 h 854"/>
                <a:gd name="T2" fmla="*/ 76 w 956"/>
                <a:gd name="T3" fmla="*/ 705 h 854"/>
                <a:gd name="T4" fmla="*/ 353 w 956"/>
                <a:gd name="T5" fmla="*/ 716 h 854"/>
                <a:gd name="T6" fmla="*/ 797 w 956"/>
                <a:gd name="T7" fmla="*/ 766 h 854"/>
                <a:gd name="T8" fmla="*/ 956 w 956"/>
                <a:gd name="T9" fmla="*/ 821 h 854"/>
                <a:gd name="T10" fmla="*/ 883 w 956"/>
                <a:gd name="T11" fmla="*/ 583 h 854"/>
                <a:gd name="T12" fmla="*/ 668 w 956"/>
                <a:gd name="T13" fmla="*/ 516 h 854"/>
                <a:gd name="T14" fmla="*/ 597 w 956"/>
                <a:gd name="T15" fmla="*/ 410 h 854"/>
                <a:gd name="T16" fmla="*/ 559 w 956"/>
                <a:gd name="T17" fmla="*/ 339 h 854"/>
                <a:gd name="T18" fmla="*/ 544 w 956"/>
                <a:gd name="T19" fmla="*/ 311 h 854"/>
                <a:gd name="T20" fmla="*/ 526 w 956"/>
                <a:gd name="T21" fmla="*/ 216 h 854"/>
                <a:gd name="T22" fmla="*/ 536 w 956"/>
                <a:gd name="T23" fmla="*/ 196 h 854"/>
                <a:gd name="T24" fmla="*/ 510 w 956"/>
                <a:gd name="T25" fmla="*/ 166 h 854"/>
                <a:gd name="T26" fmla="*/ 517 w 956"/>
                <a:gd name="T27" fmla="*/ 94 h 854"/>
                <a:gd name="T28" fmla="*/ 533 w 956"/>
                <a:gd name="T29" fmla="*/ 88 h 854"/>
                <a:gd name="T30" fmla="*/ 664 w 956"/>
                <a:gd name="T31" fmla="*/ 86 h 854"/>
                <a:gd name="T32" fmla="*/ 642 w 956"/>
                <a:gd name="T33" fmla="*/ 8 h 854"/>
                <a:gd name="T34" fmla="*/ 525 w 956"/>
                <a:gd name="T35" fmla="*/ 19 h 854"/>
                <a:gd name="T36" fmla="*/ 471 w 956"/>
                <a:gd name="T37" fmla="*/ 1 h 854"/>
                <a:gd name="T38" fmla="*/ 415 w 956"/>
                <a:gd name="T39" fmla="*/ 22 h 854"/>
                <a:gd name="T40" fmla="*/ 293 w 956"/>
                <a:gd name="T41" fmla="*/ 19 h 854"/>
                <a:gd name="T42" fmla="*/ 279 w 956"/>
                <a:gd name="T43" fmla="*/ 96 h 854"/>
                <a:gd name="T44" fmla="*/ 414 w 956"/>
                <a:gd name="T45" fmla="*/ 92 h 854"/>
                <a:gd name="T46" fmla="*/ 431 w 956"/>
                <a:gd name="T47" fmla="*/ 98 h 854"/>
                <a:gd name="T48" fmla="*/ 435 w 956"/>
                <a:gd name="T49" fmla="*/ 169 h 854"/>
                <a:gd name="T50" fmla="*/ 411 w 956"/>
                <a:gd name="T51" fmla="*/ 196 h 854"/>
                <a:gd name="T52" fmla="*/ 421 w 956"/>
                <a:gd name="T53" fmla="*/ 205 h 854"/>
                <a:gd name="T54" fmla="*/ 402 w 956"/>
                <a:gd name="T55" fmla="*/ 234 h 854"/>
                <a:gd name="T56" fmla="*/ 395 w 956"/>
                <a:gd name="T57" fmla="*/ 320 h 854"/>
                <a:gd name="T58" fmla="*/ 391 w 956"/>
                <a:gd name="T59" fmla="*/ 340 h 854"/>
                <a:gd name="T60" fmla="*/ 335 w 956"/>
                <a:gd name="T61" fmla="*/ 395 h 854"/>
                <a:gd name="T62" fmla="*/ 346 w 956"/>
                <a:gd name="T63" fmla="*/ 468 h 854"/>
                <a:gd name="T64" fmla="*/ 288 w 956"/>
                <a:gd name="T65" fmla="*/ 515 h 854"/>
                <a:gd name="T66" fmla="*/ 46 w 956"/>
                <a:gd name="T67" fmla="*/ 503 h 854"/>
                <a:gd name="T68" fmla="*/ 10 w 956"/>
                <a:gd name="T69" fmla="*/ 48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6" h="854">
                  <a:moveTo>
                    <a:pt x="10" y="480"/>
                  </a:moveTo>
                  <a:cubicBezTo>
                    <a:pt x="10" y="480"/>
                    <a:pt x="0" y="672"/>
                    <a:pt x="7" y="734"/>
                  </a:cubicBezTo>
                  <a:cubicBezTo>
                    <a:pt x="7" y="734"/>
                    <a:pt x="21" y="743"/>
                    <a:pt x="33" y="736"/>
                  </a:cubicBezTo>
                  <a:cubicBezTo>
                    <a:pt x="45" y="728"/>
                    <a:pt x="36" y="708"/>
                    <a:pt x="76" y="705"/>
                  </a:cubicBezTo>
                  <a:cubicBezTo>
                    <a:pt x="115" y="702"/>
                    <a:pt x="265" y="701"/>
                    <a:pt x="265" y="701"/>
                  </a:cubicBezTo>
                  <a:cubicBezTo>
                    <a:pt x="265" y="701"/>
                    <a:pt x="313" y="699"/>
                    <a:pt x="353" y="716"/>
                  </a:cubicBezTo>
                  <a:cubicBezTo>
                    <a:pt x="392" y="733"/>
                    <a:pt x="468" y="772"/>
                    <a:pt x="595" y="722"/>
                  </a:cubicBezTo>
                  <a:cubicBezTo>
                    <a:pt x="723" y="672"/>
                    <a:pt x="789" y="699"/>
                    <a:pt x="797" y="766"/>
                  </a:cubicBezTo>
                  <a:cubicBezTo>
                    <a:pt x="804" y="833"/>
                    <a:pt x="798" y="821"/>
                    <a:pt x="824" y="828"/>
                  </a:cubicBezTo>
                  <a:cubicBezTo>
                    <a:pt x="850" y="836"/>
                    <a:pt x="908" y="854"/>
                    <a:pt x="956" y="821"/>
                  </a:cubicBezTo>
                  <a:cubicBezTo>
                    <a:pt x="955" y="739"/>
                    <a:pt x="955" y="739"/>
                    <a:pt x="955" y="739"/>
                  </a:cubicBezTo>
                  <a:cubicBezTo>
                    <a:pt x="955" y="739"/>
                    <a:pt x="953" y="642"/>
                    <a:pt x="883" y="583"/>
                  </a:cubicBezTo>
                  <a:cubicBezTo>
                    <a:pt x="814" y="523"/>
                    <a:pt x="753" y="522"/>
                    <a:pt x="736" y="520"/>
                  </a:cubicBezTo>
                  <a:cubicBezTo>
                    <a:pt x="720" y="519"/>
                    <a:pt x="668" y="516"/>
                    <a:pt x="668" y="516"/>
                  </a:cubicBezTo>
                  <a:cubicBezTo>
                    <a:pt x="668" y="516"/>
                    <a:pt x="604" y="513"/>
                    <a:pt x="601" y="466"/>
                  </a:cubicBezTo>
                  <a:cubicBezTo>
                    <a:pt x="598" y="419"/>
                    <a:pt x="597" y="410"/>
                    <a:pt x="597" y="410"/>
                  </a:cubicBezTo>
                  <a:cubicBezTo>
                    <a:pt x="597" y="410"/>
                    <a:pt x="614" y="404"/>
                    <a:pt x="614" y="389"/>
                  </a:cubicBezTo>
                  <a:cubicBezTo>
                    <a:pt x="614" y="373"/>
                    <a:pt x="618" y="346"/>
                    <a:pt x="559" y="339"/>
                  </a:cubicBezTo>
                  <a:cubicBezTo>
                    <a:pt x="557" y="325"/>
                    <a:pt x="557" y="325"/>
                    <a:pt x="557" y="325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228"/>
                    <a:pt x="544" y="228"/>
                    <a:pt x="544" y="228"/>
                  </a:cubicBezTo>
                  <a:cubicBezTo>
                    <a:pt x="544" y="228"/>
                    <a:pt x="541" y="220"/>
                    <a:pt x="526" y="216"/>
                  </a:cubicBezTo>
                  <a:cubicBezTo>
                    <a:pt x="526" y="205"/>
                    <a:pt x="526" y="205"/>
                    <a:pt x="526" y="205"/>
                  </a:cubicBezTo>
                  <a:cubicBezTo>
                    <a:pt x="526" y="205"/>
                    <a:pt x="536" y="205"/>
                    <a:pt x="536" y="196"/>
                  </a:cubicBezTo>
                  <a:cubicBezTo>
                    <a:pt x="536" y="187"/>
                    <a:pt x="535" y="178"/>
                    <a:pt x="535" y="178"/>
                  </a:cubicBezTo>
                  <a:cubicBezTo>
                    <a:pt x="535" y="178"/>
                    <a:pt x="524" y="170"/>
                    <a:pt x="510" y="166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1"/>
                    <a:pt x="514" y="98"/>
                    <a:pt x="517" y="94"/>
                  </a:cubicBezTo>
                  <a:cubicBezTo>
                    <a:pt x="529" y="94"/>
                    <a:pt x="529" y="94"/>
                    <a:pt x="529" y="94"/>
                  </a:cubicBezTo>
                  <a:cubicBezTo>
                    <a:pt x="529" y="94"/>
                    <a:pt x="532" y="92"/>
                    <a:pt x="533" y="88"/>
                  </a:cubicBezTo>
                  <a:cubicBezTo>
                    <a:pt x="649" y="97"/>
                    <a:pt x="649" y="97"/>
                    <a:pt x="649" y="97"/>
                  </a:cubicBezTo>
                  <a:cubicBezTo>
                    <a:pt x="649" y="97"/>
                    <a:pt x="660" y="99"/>
                    <a:pt x="664" y="86"/>
                  </a:cubicBezTo>
                  <a:cubicBezTo>
                    <a:pt x="668" y="74"/>
                    <a:pt x="670" y="39"/>
                    <a:pt x="661" y="14"/>
                  </a:cubicBezTo>
                  <a:cubicBezTo>
                    <a:pt x="661" y="14"/>
                    <a:pt x="660" y="5"/>
                    <a:pt x="642" y="8"/>
                  </a:cubicBezTo>
                  <a:cubicBezTo>
                    <a:pt x="625" y="10"/>
                    <a:pt x="531" y="24"/>
                    <a:pt x="531" y="24"/>
                  </a:cubicBezTo>
                  <a:cubicBezTo>
                    <a:pt x="531" y="24"/>
                    <a:pt x="530" y="19"/>
                    <a:pt x="525" y="19"/>
                  </a:cubicBezTo>
                  <a:cubicBezTo>
                    <a:pt x="519" y="19"/>
                    <a:pt x="514" y="19"/>
                    <a:pt x="514" y="19"/>
                  </a:cubicBezTo>
                  <a:cubicBezTo>
                    <a:pt x="514" y="19"/>
                    <a:pt x="502" y="2"/>
                    <a:pt x="471" y="1"/>
                  </a:cubicBezTo>
                  <a:cubicBezTo>
                    <a:pt x="439" y="0"/>
                    <a:pt x="430" y="21"/>
                    <a:pt x="430" y="21"/>
                  </a:cubicBezTo>
                  <a:cubicBezTo>
                    <a:pt x="415" y="22"/>
                    <a:pt x="415" y="22"/>
                    <a:pt x="415" y="22"/>
                  </a:cubicBezTo>
                  <a:cubicBezTo>
                    <a:pt x="415" y="22"/>
                    <a:pt x="412" y="25"/>
                    <a:pt x="412" y="28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3" y="19"/>
                    <a:pt x="281" y="17"/>
                    <a:pt x="278" y="29"/>
                  </a:cubicBezTo>
                  <a:cubicBezTo>
                    <a:pt x="275" y="41"/>
                    <a:pt x="274" y="77"/>
                    <a:pt x="279" y="96"/>
                  </a:cubicBezTo>
                  <a:cubicBezTo>
                    <a:pt x="284" y="116"/>
                    <a:pt x="301" y="110"/>
                    <a:pt x="310" y="108"/>
                  </a:cubicBezTo>
                  <a:cubicBezTo>
                    <a:pt x="320" y="105"/>
                    <a:pt x="414" y="92"/>
                    <a:pt x="414" y="92"/>
                  </a:cubicBezTo>
                  <a:cubicBezTo>
                    <a:pt x="414" y="92"/>
                    <a:pt x="413" y="98"/>
                    <a:pt x="419" y="98"/>
                  </a:cubicBezTo>
                  <a:cubicBezTo>
                    <a:pt x="426" y="98"/>
                    <a:pt x="431" y="98"/>
                    <a:pt x="431" y="98"/>
                  </a:cubicBezTo>
                  <a:cubicBezTo>
                    <a:pt x="431" y="98"/>
                    <a:pt x="433" y="103"/>
                    <a:pt x="435" y="103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435" y="169"/>
                    <a:pt x="412" y="169"/>
                    <a:pt x="411" y="179"/>
                  </a:cubicBezTo>
                  <a:cubicBezTo>
                    <a:pt x="411" y="189"/>
                    <a:pt x="411" y="196"/>
                    <a:pt x="411" y="196"/>
                  </a:cubicBezTo>
                  <a:cubicBezTo>
                    <a:pt x="411" y="196"/>
                    <a:pt x="409" y="200"/>
                    <a:pt x="415" y="202"/>
                  </a:cubicBezTo>
                  <a:cubicBezTo>
                    <a:pt x="420" y="204"/>
                    <a:pt x="421" y="205"/>
                    <a:pt x="421" y="205"/>
                  </a:cubicBezTo>
                  <a:cubicBezTo>
                    <a:pt x="421" y="219"/>
                    <a:pt x="421" y="219"/>
                    <a:pt x="421" y="219"/>
                  </a:cubicBezTo>
                  <a:cubicBezTo>
                    <a:pt x="421" y="219"/>
                    <a:pt x="402" y="221"/>
                    <a:pt x="402" y="234"/>
                  </a:cubicBezTo>
                  <a:cubicBezTo>
                    <a:pt x="402" y="247"/>
                    <a:pt x="402" y="317"/>
                    <a:pt x="402" y="317"/>
                  </a:cubicBezTo>
                  <a:cubicBezTo>
                    <a:pt x="395" y="320"/>
                    <a:pt x="395" y="320"/>
                    <a:pt x="395" y="320"/>
                  </a:cubicBezTo>
                  <a:cubicBezTo>
                    <a:pt x="392" y="324"/>
                    <a:pt x="392" y="324"/>
                    <a:pt x="392" y="324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391" y="340"/>
                    <a:pt x="335" y="347"/>
                    <a:pt x="335" y="364"/>
                  </a:cubicBezTo>
                  <a:cubicBezTo>
                    <a:pt x="335" y="382"/>
                    <a:pt x="335" y="395"/>
                    <a:pt x="335" y="395"/>
                  </a:cubicBezTo>
                  <a:cubicBezTo>
                    <a:pt x="335" y="395"/>
                    <a:pt x="334" y="402"/>
                    <a:pt x="345" y="407"/>
                  </a:cubicBezTo>
                  <a:cubicBezTo>
                    <a:pt x="346" y="468"/>
                    <a:pt x="346" y="468"/>
                    <a:pt x="346" y="468"/>
                  </a:cubicBezTo>
                  <a:cubicBezTo>
                    <a:pt x="346" y="468"/>
                    <a:pt x="347" y="491"/>
                    <a:pt x="336" y="499"/>
                  </a:cubicBezTo>
                  <a:cubicBezTo>
                    <a:pt x="324" y="508"/>
                    <a:pt x="306" y="515"/>
                    <a:pt x="288" y="515"/>
                  </a:cubicBezTo>
                  <a:cubicBezTo>
                    <a:pt x="270" y="515"/>
                    <a:pt x="73" y="517"/>
                    <a:pt x="73" y="517"/>
                  </a:cubicBezTo>
                  <a:cubicBezTo>
                    <a:pt x="73" y="517"/>
                    <a:pt x="51" y="515"/>
                    <a:pt x="46" y="503"/>
                  </a:cubicBezTo>
                  <a:cubicBezTo>
                    <a:pt x="42" y="491"/>
                    <a:pt x="33" y="483"/>
                    <a:pt x="33" y="483"/>
                  </a:cubicBezTo>
                  <a:cubicBezTo>
                    <a:pt x="10" y="480"/>
                    <a:pt x="10" y="480"/>
                    <a:pt x="10" y="480"/>
                  </a:cubicBez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49" name="Freeform 97@|5FFC:0|FBC:0|LFC:0|LBC:16777215"/>
            <p:cNvSpPr/>
            <p:nvPr/>
          </p:nvSpPr>
          <p:spPr bwMode="auto">
            <a:xfrm>
              <a:off x="538163" y="1824038"/>
              <a:ext cx="42863" cy="98425"/>
            </a:xfrm>
            <a:custGeom>
              <a:avLst/>
              <a:gdLst>
                <a:gd name="T0" fmla="*/ 4 w 27"/>
                <a:gd name="T1" fmla="*/ 0 h 61"/>
                <a:gd name="T2" fmla="*/ 19 w 27"/>
                <a:gd name="T3" fmla="*/ 2 h 61"/>
                <a:gd name="T4" fmla="*/ 27 w 27"/>
                <a:gd name="T5" fmla="*/ 14 h 61"/>
                <a:gd name="T6" fmla="*/ 27 w 27"/>
                <a:gd name="T7" fmla="*/ 61 h 61"/>
                <a:gd name="T8" fmla="*/ 13 w 27"/>
                <a:gd name="T9" fmla="*/ 21 h 61"/>
                <a:gd name="T10" fmla="*/ 4 w 27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1">
                  <a:moveTo>
                    <a:pt x="4" y="0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27" y="3"/>
                    <a:pt x="27" y="14"/>
                  </a:cubicBezTo>
                  <a:cubicBezTo>
                    <a:pt x="26" y="25"/>
                    <a:pt x="27" y="61"/>
                    <a:pt x="27" y="61"/>
                  </a:cubicBezTo>
                  <a:cubicBezTo>
                    <a:pt x="27" y="61"/>
                    <a:pt x="26" y="27"/>
                    <a:pt x="13" y="21"/>
                  </a:cubicBezTo>
                  <a:cubicBezTo>
                    <a:pt x="0" y="1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50" name="Freeform 98@|5FFC:0|FBC:0|LFC:0|LBC:16777215"/>
            <p:cNvSpPr/>
            <p:nvPr/>
          </p:nvSpPr>
          <p:spPr bwMode="auto">
            <a:xfrm>
              <a:off x="533400" y="1893888"/>
              <a:ext cx="52388" cy="173038"/>
            </a:xfrm>
            <a:custGeom>
              <a:avLst/>
              <a:gdLst>
                <a:gd name="T0" fmla="*/ 28 w 32"/>
                <a:gd name="T1" fmla="*/ 9 h 107"/>
                <a:gd name="T2" fmla="*/ 25 w 32"/>
                <a:gd name="T3" fmla="*/ 87 h 107"/>
                <a:gd name="T4" fmla="*/ 1 w 32"/>
                <a:gd name="T5" fmla="*/ 42 h 107"/>
                <a:gd name="T6" fmla="*/ 28 w 32"/>
                <a:gd name="T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07">
                  <a:moveTo>
                    <a:pt x="28" y="9"/>
                  </a:moveTo>
                  <a:cubicBezTo>
                    <a:pt x="28" y="9"/>
                    <a:pt x="32" y="66"/>
                    <a:pt x="25" y="87"/>
                  </a:cubicBezTo>
                  <a:cubicBezTo>
                    <a:pt x="18" y="107"/>
                    <a:pt x="0" y="84"/>
                    <a:pt x="1" y="42"/>
                  </a:cubicBezTo>
                  <a:cubicBezTo>
                    <a:pt x="1" y="0"/>
                    <a:pt x="27" y="27"/>
                    <a:pt x="28" y="9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51" name="Freeform 99@|5FFC:0|FBC:0|LFC:0|LBC:16777215"/>
            <p:cNvSpPr/>
            <p:nvPr/>
          </p:nvSpPr>
          <p:spPr bwMode="auto">
            <a:xfrm>
              <a:off x="598488" y="1876425"/>
              <a:ext cx="469900" cy="179388"/>
            </a:xfrm>
            <a:custGeom>
              <a:avLst/>
              <a:gdLst>
                <a:gd name="T0" fmla="*/ 259 w 292"/>
                <a:gd name="T1" fmla="*/ 0 h 111"/>
                <a:gd name="T2" fmla="*/ 257 w 292"/>
                <a:gd name="T3" fmla="*/ 0 h 111"/>
                <a:gd name="T4" fmla="*/ 26 w 292"/>
                <a:gd name="T5" fmla="*/ 3 h 111"/>
                <a:gd name="T6" fmla="*/ 14 w 292"/>
                <a:gd name="T7" fmla="*/ 1 h 111"/>
                <a:gd name="T8" fmla="*/ 3 w 292"/>
                <a:gd name="T9" fmla="*/ 6 h 111"/>
                <a:gd name="T10" fmla="*/ 11 w 292"/>
                <a:gd name="T11" fmla="*/ 111 h 111"/>
                <a:gd name="T12" fmla="*/ 12 w 292"/>
                <a:gd name="T13" fmla="*/ 111 h 111"/>
                <a:gd name="T14" fmla="*/ 26 w 292"/>
                <a:gd name="T15" fmla="*/ 97 h 111"/>
                <a:gd name="T16" fmla="*/ 52 w 292"/>
                <a:gd name="T17" fmla="*/ 84 h 111"/>
                <a:gd name="T18" fmla="*/ 57 w 292"/>
                <a:gd name="T19" fmla="*/ 85 h 111"/>
                <a:gd name="T20" fmla="*/ 156 w 292"/>
                <a:gd name="T21" fmla="*/ 93 h 111"/>
                <a:gd name="T22" fmla="*/ 183 w 292"/>
                <a:gd name="T23" fmla="*/ 92 h 111"/>
                <a:gd name="T24" fmla="*/ 274 w 292"/>
                <a:gd name="T25" fmla="*/ 74 h 111"/>
                <a:gd name="T26" fmla="*/ 256 w 292"/>
                <a:gd name="T27" fmla="*/ 41 h 111"/>
                <a:gd name="T28" fmla="*/ 255 w 292"/>
                <a:gd name="T29" fmla="*/ 41 h 111"/>
                <a:gd name="T30" fmla="*/ 254 w 292"/>
                <a:gd name="T31" fmla="*/ 41 h 111"/>
                <a:gd name="T32" fmla="*/ 231 w 292"/>
                <a:gd name="T33" fmla="*/ 38 h 111"/>
                <a:gd name="T34" fmla="*/ 203 w 292"/>
                <a:gd name="T35" fmla="*/ 35 h 111"/>
                <a:gd name="T36" fmla="*/ 167 w 292"/>
                <a:gd name="T37" fmla="*/ 39 h 111"/>
                <a:gd name="T38" fmla="*/ 116 w 292"/>
                <a:gd name="T39" fmla="*/ 44 h 111"/>
                <a:gd name="T40" fmla="*/ 65 w 292"/>
                <a:gd name="T41" fmla="*/ 40 h 111"/>
                <a:gd name="T42" fmla="*/ 55 w 292"/>
                <a:gd name="T43" fmla="*/ 24 h 111"/>
                <a:gd name="T44" fmla="*/ 57 w 292"/>
                <a:gd name="T45" fmla="*/ 24 h 111"/>
                <a:gd name="T46" fmla="*/ 108 w 292"/>
                <a:gd name="T47" fmla="*/ 30 h 111"/>
                <a:gd name="T48" fmla="*/ 146 w 292"/>
                <a:gd name="T49" fmla="*/ 27 h 111"/>
                <a:gd name="T50" fmla="*/ 182 w 292"/>
                <a:gd name="T51" fmla="*/ 24 h 111"/>
                <a:gd name="T52" fmla="*/ 217 w 292"/>
                <a:gd name="T53" fmla="*/ 26 h 111"/>
                <a:gd name="T54" fmla="*/ 245 w 292"/>
                <a:gd name="T55" fmla="*/ 27 h 111"/>
                <a:gd name="T56" fmla="*/ 262 w 292"/>
                <a:gd name="T57" fmla="*/ 25 h 111"/>
                <a:gd name="T58" fmla="*/ 259 w 292"/>
                <a:gd name="T5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2" h="111">
                  <a:moveTo>
                    <a:pt x="259" y="0"/>
                  </a:moveTo>
                  <a:cubicBezTo>
                    <a:pt x="258" y="0"/>
                    <a:pt x="257" y="0"/>
                    <a:pt x="257" y="0"/>
                  </a:cubicBezTo>
                  <a:cubicBezTo>
                    <a:pt x="220" y="1"/>
                    <a:pt x="26" y="3"/>
                    <a:pt x="26" y="3"/>
                  </a:cubicBezTo>
                  <a:cubicBezTo>
                    <a:pt x="26" y="3"/>
                    <a:pt x="20" y="1"/>
                    <a:pt x="14" y="1"/>
                  </a:cubicBezTo>
                  <a:cubicBezTo>
                    <a:pt x="9" y="1"/>
                    <a:pt x="4" y="2"/>
                    <a:pt x="3" y="6"/>
                  </a:cubicBezTo>
                  <a:cubicBezTo>
                    <a:pt x="1" y="14"/>
                    <a:pt x="0" y="110"/>
                    <a:pt x="11" y="111"/>
                  </a:cubicBezTo>
                  <a:cubicBezTo>
                    <a:pt x="11" y="111"/>
                    <a:pt x="11" y="111"/>
                    <a:pt x="12" y="111"/>
                  </a:cubicBezTo>
                  <a:cubicBezTo>
                    <a:pt x="17" y="111"/>
                    <a:pt x="20" y="104"/>
                    <a:pt x="26" y="97"/>
                  </a:cubicBezTo>
                  <a:cubicBezTo>
                    <a:pt x="31" y="91"/>
                    <a:pt x="39" y="84"/>
                    <a:pt x="52" y="84"/>
                  </a:cubicBezTo>
                  <a:cubicBezTo>
                    <a:pt x="53" y="84"/>
                    <a:pt x="55" y="84"/>
                    <a:pt x="57" y="85"/>
                  </a:cubicBezTo>
                  <a:cubicBezTo>
                    <a:pt x="81" y="87"/>
                    <a:pt x="118" y="93"/>
                    <a:pt x="156" y="93"/>
                  </a:cubicBezTo>
                  <a:cubicBezTo>
                    <a:pt x="165" y="93"/>
                    <a:pt x="174" y="92"/>
                    <a:pt x="183" y="92"/>
                  </a:cubicBezTo>
                  <a:cubicBezTo>
                    <a:pt x="230" y="88"/>
                    <a:pt x="271" y="92"/>
                    <a:pt x="274" y="74"/>
                  </a:cubicBezTo>
                  <a:cubicBezTo>
                    <a:pt x="277" y="56"/>
                    <a:pt x="278" y="41"/>
                    <a:pt x="256" y="41"/>
                  </a:cubicBezTo>
                  <a:cubicBezTo>
                    <a:pt x="256" y="41"/>
                    <a:pt x="255" y="41"/>
                    <a:pt x="255" y="41"/>
                  </a:cubicBezTo>
                  <a:cubicBezTo>
                    <a:pt x="255" y="41"/>
                    <a:pt x="254" y="41"/>
                    <a:pt x="254" y="41"/>
                  </a:cubicBezTo>
                  <a:cubicBezTo>
                    <a:pt x="246" y="41"/>
                    <a:pt x="239" y="39"/>
                    <a:pt x="231" y="38"/>
                  </a:cubicBezTo>
                  <a:cubicBezTo>
                    <a:pt x="223" y="37"/>
                    <a:pt x="214" y="35"/>
                    <a:pt x="203" y="35"/>
                  </a:cubicBezTo>
                  <a:cubicBezTo>
                    <a:pt x="193" y="35"/>
                    <a:pt x="181" y="36"/>
                    <a:pt x="167" y="39"/>
                  </a:cubicBezTo>
                  <a:cubicBezTo>
                    <a:pt x="148" y="43"/>
                    <a:pt x="131" y="44"/>
                    <a:pt x="116" y="44"/>
                  </a:cubicBezTo>
                  <a:cubicBezTo>
                    <a:pt x="94" y="44"/>
                    <a:pt x="77" y="41"/>
                    <a:pt x="65" y="40"/>
                  </a:cubicBezTo>
                  <a:cubicBezTo>
                    <a:pt x="45" y="37"/>
                    <a:pt x="43" y="24"/>
                    <a:pt x="55" y="24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67" y="25"/>
                    <a:pt x="83" y="30"/>
                    <a:pt x="108" y="30"/>
                  </a:cubicBezTo>
                  <a:cubicBezTo>
                    <a:pt x="119" y="30"/>
                    <a:pt x="131" y="29"/>
                    <a:pt x="146" y="27"/>
                  </a:cubicBezTo>
                  <a:cubicBezTo>
                    <a:pt x="158" y="25"/>
                    <a:pt x="170" y="24"/>
                    <a:pt x="182" y="24"/>
                  </a:cubicBezTo>
                  <a:cubicBezTo>
                    <a:pt x="194" y="24"/>
                    <a:pt x="206" y="25"/>
                    <a:pt x="217" y="26"/>
                  </a:cubicBezTo>
                  <a:cubicBezTo>
                    <a:pt x="228" y="26"/>
                    <a:pt x="238" y="27"/>
                    <a:pt x="245" y="27"/>
                  </a:cubicBezTo>
                  <a:cubicBezTo>
                    <a:pt x="252" y="27"/>
                    <a:pt x="258" y="27"/>
                    <a:pt x="262" y="25"/>
                  </a:cubicBezTo>
                  <a:cubicBezTo>
                    <a:pt x="277" y="18"/>
                    <a:pt x="292" y="0"/>
                    <a:pt x="259" y="0"/>
                  </a:cubicBez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52" name="Freeform 100@|5FFC:0|FBC:0|LFC:0|LBC:16777215"/>
            <p:cNvSpPr/>
            <p:nvPr/>
          </p:nvSpPr>
          <p:spPr bwMode="auto">
            <a:xfrm>
              <a:off x="1016000" y="1631950"/>
              <a:ext cx="220663" cy="312738"/>
            </a:xfrm>
            <a:custGeom>
              <a:avLst/>
              <a:gdLst>
                <a:gd name="T0" fmla="*/ 12 w 137"/>
                <a:gd name="T1" fmla="*/ 147 h 194"/>
                <a:gd name="T2" fmla="*/ 26 w 137"/>
                <a:gd name="T3" fmla="*/ 161 h 194"/>
                <a:gd name="T4" fmla="*/ 0 w 137"/>
                <a:gd name="T5" fmla="*/ 186 h 194"/>
                <a:gd name="T6" fmla="*/ 36 w 137"/>
                <a:gd name="T7" fmla="*/ 184 h 194"/>
                <a:gd name="T8" fmla="*/ 81 w 137"/>
                <a:gd name="T9" fmla="*/ 172 h 194"/>
                <a:gd name="T10" fmla="*/ 125 w 137"/>
                <a:gd name="T11" fmla="*/ 121 h 194"/>
                <a:gd name="T12" fmla="*/ 84 w 137"/>
                <a:gd name="T13" fmla="*/ 74 h 194"/>
                <a:gd name="T14" fmla="*/ 61 w 137"/>
                <a:gd name="T15" fmla="*/ 59 h 194"/>
                <a:gd name="T16" fmla="*/ 50 w 137"/>
                <a:gd name="T17" fmla="*/ 49 h 194"/>
                <a:gd name="T18" fmla="*/ 123 w 137"/>
                <a:gd name="T19" fmla="*/ 61 h 194"/>
                <a:gd name="T20" fmla="*/ 95 w 137"/>
                <a:gd name="T21" fmla="*/ 51 h 194"/>
                <a:gd name="T22" fmla="*/ 114 w 137"/>
                <a:gd name="T23" fmla="*/ 32 h 194"/>
                <a:gd name="T24" fmla="*/ 112 w 137"/>
                <a:gd name="T25" fmla="*/ 30 h 194"/>
                <a:gd name="T26" fmla="*/ 30 w 137"/>
                <a:gd name="T27" fmla="*/ 0 h 194"/>
                <a:gd name="T28" fmla="*/ 30 w 137"/>
                <a:gd name="T29" fmla="*/ 31 h 194"/>
                <a:gd name="T30" fmla="*/ 40 w 137"/>
                <a:gd name="T31" fmla="*/ 43 h 194"/>
                <a:gd name="T32" fmla="*/ 41 w 137"/>
                <a:gd name="T33" fmla="*/ 108 h 194"/>
                <a:gd name="T34" fmla="*/ 12 w 137"/>
                <a:gd name="T35" fmla="*/ 14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94">
                  <a:moveTo>
                    <a:pt x="12" y="147"/>
                  </a:moveTo>
                  <a:cubicBezTo>
                    <a:pt x="12" y="147"/>
                    <a:pt x="35" y="148"/>
                    <a:pt x="26" y="161"/>
                  </a:cubicBezTo>
                  <a:cubicBezTo>
                    <a:pt x="16" y="174"/>
                    <a:pt x="0" y="186"/>
                    <a:pt x="0" y="186"/>
                  </a:cubicBezTo>
                  <a:cubicBezTo>
                    <a:pt x="0" y="186"/>
                    <a:pt x="13" y="194"/>
                    <a:pt x="36" y="184"/>
                  </a:cubicBezTo>
                  <a:cubicBezTo>
                    <a:pt x="59" y="173"/>
                    <a:pt x="50" y="175"/>
                    <a:pt x="81" y="172"/>
                  </a:cubicBezTo>
                  <a:cubicBezTo>
                    <a:pt x="111" y="170"/>
                    <a:pt x="137" y="148"/>
                    <a:pt x="125" y="121"/>
                  </a:cubicBezTo>
                  <a:cubicBezTo>
                    <a:pt x="112" y="93"/>
                    <a:pt x="92" y="99"/>
                    <a:pt x="84" y="74"/>
                  </a:cubicBezTo>
                  <a:cubicBezTo>
                    <a:pt x="75" y="50"/>
                    <a:pt x="74" y="63"/>
                    <a:pt x="61" y="59"/>
                  </a:cubicBezTo>
                  <a:cubicBezTo>
                    <a:pt x="48" y="55"/>
                    <a:pt x="43" y="46"/>
                    <a:pt x="50" y="49"/>
                  </a:cubicBezTo>
                  <a:cubicBezTo>
                    <a:pt x="57" y="51"/>
                    <a:pt x="77" y="61"/>
                    <a:pt x="123" y="61"/>
                  </a:cubicBezTo>
                  <a:cubicBezTo>
                    <a:pt x="123" y="61"/>
                    <a:pt x="95" y="58"/>
                    <a:pt x="95" y="51"/>
                  </a:cubicBezTo>
                  <a:cubicBezTo>
                    <a:pt x="95" y="45"/>
                    <a:pt x="95" y="33"/>
                    <a:pt x="114" y="32"/>
                  </a:cubicBezTo>
                  <a:cubicBezTo>
                    <a:pt x="114" y="32"/>
                    <a:pt x="116" y="30"/>
                    <a:pt x="112" y="30"/>
                  </a:cubicBezTo>
                  <a:cubicBezTo>
                    <a:pt x="108" y="30"/>
                    <a:pt x="38" y="26"/>
                    <a:pt x="30" y="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29" y="39"/>
                    <a:pt x="40" y="43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5" y="137"/>
                    <a:pt x="12" y="147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53" name="Freeform 101@|5FFC:0|FBC:0|LFC:0|LBC:16777215"/>
            <p:cNvSpPr/>
            <p:nvPr/>
          </p:nvSpPr>
          <p:spPr bwMode="auto">
            <a:xfrm>
              <a:off x="1057275" y="1550988"/>
              <a:ext cx="460375" cy="134938"/>
            </a:xfrm>
            <a:custGeom>
              <a:avLst/>
              <a:gdLst>
                <a:gd name="T0" fmla="*/ 60 w 286"/>
                <a:gd name="T1" fmla="*/ 26 h 83"/>
                <a:gd name="T2" fmla="*/ 4 w 286"/>
                <a:gd name="T3" fmla="*/ 50 h 83"/>
                <a:gd name="T4" fmla="*/ 144 w 286"/>
                <a:gd name="T5" fmla="*/ 82 h 83"/>
                <a:gd name="T6" fmla="*/ 277 w 286"/>
                <a:gd name="T7" fmla="*/ 45 h 83"/>
                <a:gd name="T8" fmla="*/ 228 w 286"/>
                <a:gd name="T9" fmla="*/ 25 h 83"/>
                <a:gd name="T10" fmla="*/ 226 w 286"/>
                <a:gd name="T11" fmla="*/ 11 h 83"/>
                <a:gd name="T12" fmla="*/ 215 w 286"/>
                <a:gd name="T13" fmla="*/ 0 h 83"/>
                <a:gd name="T14" fmla="*/ 153 w 286"/>
                <a:gd name="T15" fmla="*/ 16 h 83"/>
                <a:gd name="T16" fmla="*/ 71 w 286"/>
                <a:gd name="T17" fmla="*/ 2 h 83"/>
                <a:gd name="T18" fmla="*/ 64 w 286"/>
                <a:gd name="T19" fmla="*/ 6 h 83"/>
                <a:gd name="T20" fmla="*/ 61 w 286"/>
                <a:gd name="T21" fmla="*/ 10 h 83"/>
                <a:gd name="T22" fmla="*/ 60 w 286"/>
                <a:gd name="T23" fmla="*/ 2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6" h="83">
                  <a:moveTo>
                    <a:pt x="60" y="26"/>
                  </a:moveTo>
                  <a:cubicBezTo>
                    <a:pt x="60" y="26"/>
                    <a:pt x="7" y="32"/>
                    <a:pt x="4" y="50"/>
                  </a:cubicBezTo>
                  <a:cubicBezTo>
                    <a:pt x="4" y="50"/>
                    <a:pt x="0" y="83"/>
                    <a:pt x="144" y="82"/>
                  </a:cubicBezTo>
                  <a:cubicBezTo>
                    <a:pt x="276" y="82"/>
                    <a:pt x="286" y="56"/>
                    <a:pt x="277" y="45"/>
                  </a:cubicBezTo>
                  <a:cubicBezTo>
                    <a:pt x="277" y="45"/>
                    <a:pt x="264" y="26"/>
                    <a:pt x="228" y="25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5" y="0"/>
                    <a:pt x="206" y="15"/>
                    <a:pt x="153" y="16"/>
                  </a:cubicBezTo>
                  <a:cubicBezTo>
                    <a:pt x="101" y="16"/>
                    <a:pt x="71" y="2"/>
                    <a:pt x="71" y="2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54" name="Freeform 102@|5FFC:0|FBC:0|LFC:0|LBC:16777215"/>
            <p:cNvSpPr/>
            <p:nvPr/>
          </p:nvSpPr>
          <p:spPr bwMode="auto">
            <a:xfrm>
              <a:off x="1150938" y="1593850"/>
              <a:ext cx="57150" cy="47625"/>
            </a:xfrm>
            <a:custGeom>
              <a:avLst/>
              <a:gdLst>
                <a:gd name="T0" fmla="*/ 2 w 36"/>
                <a:gd name="T1" fmla="*/ 0 h 30"/>
                <a:gd name="T2" fmla="*/ 0 w 36"/>
                <a:gd name="T3" fmla="*/ 30 h 30"/>
                <a:gd name="T4" fmla="*/ 5 w 36"/>
                <a:gd name="T5" fmla="*/ 14 h 30"/>
                <a:gd name="T6" fmla="*/ 24 w 36"/>
                <a:gd name="T7" fmla="*/ 20 h 30"/>
                <a:gd name="T8" fmla="*/ 19 w 36"/>
                <a:gd name="T9" fmla="*/ 13 h 30"/>
                <a:gd name="T10" fmla="*/ 5 w 36"/>
                <a:gd name="T11" fmla="*/ 10 h 30"/>
                <a:gd name="T12" fmla="*/ 3 w 36"/>
                <a:gd name="T13" fmla="*/ 5 h 30"/>
                <a:gd name="T14" fmla="*/ 26 w 36"/>
                <a:gd name="T15" fmla="*/ 11 h 30"/>
                <a:gd name="T16" fmla="*/ 36 w 36"/>
                <a:gd name="T17" fmla="*/ 7 h 30"/>
                <a:gd name="T18" fmla="*/ 2 w 36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0">
                  <a:moveTo>
                    <a:pt x="2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14"/>
                    <a:pt x="5" y="14"/>
                  </a:cubicBezTo>
                  <a:cubicBezTo>
                    <a:pt x="9" y="14"/>
                    <a:pt x="22" y="14"/>
                    <a:pt x="24" y="20"/>
                  </a:cubicBezTo>
                  <a:cubicBezTo>
                    <a:pt x="24" y="20"/>
                    <a:pt x="26" y="15"/>
                    <a:pt x="19" y="13"/>
                  </a:cubicBezTo>
                  <a:cubicBezTo>
                    <a:pt x="13" y="11"/>
                    <a:pt x="8" y="9"/>
                    <a:pt x="5" y="10"/>
                  </a:cubicBezTo>
                  <a:cubicBezTo>
                    <a:pt x="1" y="11"/>
                    <a:pt x="3" y="5"/>
                    <a:pt x="3" y="5"/>
                  </a:cubicBezTo>
                  <a:cubicBezTo>
                    <a:pt x="3" y="5"/>
                    <a:pt x="22" y="11"/>
                    <a:pt x="26" y="11"/>
                  </a:cubicBezTo>
                  <a:cubicBezTo>
                    <a:pt x="30" y="11"/>
                    <a:pt x="30" y="7"/>
                    <a:pt x="36" y="7"/>
                  </a:cubicBezTo>
                  <a:cubicBezTo>
                    <a:pt x="36" y="7"/>
                    <a:pt x="15" y="13"/>
                    <a:pt x="2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55" name="Freeform 103@|5FFC:0|FBC:0|LFC:0|LBC:16777215"/>
            <p:cNvSpPr/>
            <p:nvPr/>
          </p:nvSpPr>
          <p:spPr bwMode="auto">
            <a:xfrm>
              <a:off x="1190625" y="1603375"/>
              <a:ext cx="65088" cy="17463"/>
            </a:xfrm>
            <a:custGeom>
              <a:avLst/>
              <a:gdLst>
                <a:gd name="T0" fmla="*/ 2 w 40"/>
                <a:gd name="T1" fmla="*/ 11 h 11"/>
                <a:gd name="T2" fmla="*/ 40 w 40"/>
                <a:gd name="T3" fmla="*/ 0 h 11"/>
                <a:gd name="T4" fmla="*/ 2 w 4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1">
                  <a:moveTo>
                    <a:pt x="2" y="11"/>
                  </a:moveTo>
                  <a:cubicBezTo>
                    <a:pt x="2" y="11"/>
                    <a:pt x="0" y="3"/>
                    <a:pt x="40" y="0"/>
                  </a:cubicBezTo>
                  <a:cubicBezTo>
                    <a:pt x="40" y="0"/>
                    <a:pt x="11" y="4"/>
                    <a:pt x="2" y="11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56" name="Freeform 104@|5FFC:0|FBC:0|LFC:0|LBC:16777215"/>
            <p:cNvSpPr/>
            <p:nvPr/>
          </p:nvSpPr>
          <p:spPr bwMode="auto">
            <a:xfrm>
              <a:off x="1298575" y="1603375"/>
              <a:ext cx="112713" cy="42863"/>
            </a:xfrm>
            <a:custGeom>
              <a:avLst/>
              <a:gdLst>
                <a:gd name="T0" fmla="*/ 15 w 70"/>
                <a:gd name="T1" fmla="*/ 2 h 27"/>
                <a:gd name="T2" fmla="*/ 35 w 70"/>
                <a:gd name="T3" fmla="*/ 20 h 27"/>
                <a:gd name="T4" fmla="*/ 46 w 70"/>
                <a:gd name="T5" fmla="*/ 22 h 27"/>
                <a:gd name="T6" fmla="*/ 60 w 70"/>
                <a:gd name="T7" fmla="*/ 16 h 27"/>
                <a:gd name="T8" fmla="*/ 70 w 70"/>
                <a:gd name="T9" fmla="*/ 21 h 27"/>
                <a:gd name="T10" fmla="*/ 70 w 70"/>
                <a:gd name="T11" fmla="*/ 5 h 27"/>
                <a:gd name="T12" fmla="*/ 58 w 70"/>
                <a:gd name="T13" fmla="*/ 5 h 27"/>
                <a:gd name="T14" fmla="*/ 41 w 70"/>
                <a:gd name="T15" fmla="*/ 11 h 27"/>
                <a:gd name="T16" fmla="*/ 15 w 70"/>
                <a:gd name="T17" fmla="*/ 1 h 27"/>
                <a:gd name="T18" fmla="*/ 15 w 70"/>
                <a:gd name="T1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7">
                  <a:moveTo>
                    <a:pt x="15" y="2"/>
                  </a:moveTo>
                  <a:cubicBezTo>
                    <a:pt x="15" y="2"/>
                    <a:pt x="35" y="13"/>
                    <a:pt x="35" y="20"/>
                  </a:cubicBezTo>
                  <a:cubicBezTo>
                    <a:pt x="35" y="27"/>
                    <a:pt x="43" y="26"/>
                    <a:pt x="46" y="22"/>
                  </a:cubicBezTo>
                  <a:cubicBezTo>
                    <a:pt x="49" y="18"/>
                    <a:pt x="55" y="15"/>
                    <a:pt x="60" y="16"/>
                  </a:cubicBezTo>
                  <a:cubicBezTo>
                    <a:pt x="65" y="16"/>
                    <a:pt x="70" y="21"/>
                    <a:pt x="70" y="2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67" y="3"/>
                    <a:pt x="58" y="5"/>
                  </a:cubicBezTo>
                  <a:cubicBezTo>
                    <a:pt x="48" y="8"/>
                    <a:pt x="45" y="14"/>
                    <a:pt x="41" y="11"/>
                  </a:cubicBezTo>
                  <a:cubicBezTo>
                    <a:pt x="37" y="8"/>
                    <a:pt x="29" y="2"/>
                    <a:pt x="15" y="1"/>
                  </a:cubicBezTo>
                  <a:cubicBezTo>
                    <a:pt x="0" y="0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57" name="Freeform 105@|5FFC:0|FBC:0|LFC:0|LBC:16777215"/>
            <p:cNvSpPr/>
            <p:nvPr/>
          </p:nvSpPr>
          <p:spPr bwMode="auto">
            <a:xfrm>
              <a:off x="1306513" y="1571625"/>
              <a:ext cx="115888" cy="38100"/>
            </a:xfrm>
            <a:custGeom>
              <a:avLst/>
              <a:gdLst>
                <a:gd name="T0" fmla="*/ 0 w 72"/>
                <a:gd name="T1" fmla="*/ 16 h 24"/>
                <a:gd name="T2" fmla="*/ 32 w 72"/>
                <a:gd name="T3" fmla="*/ 22 h 24"/>
                <a:gd name="T4" fmla="*/ 50 w 72"/>
                <a:gd name="T5" fmla="*/ 21 h 24"/>
                <a:gd name="T6" fmla="*/ 65 w 72"/>
                <a:gd name="T7" fmla="*/ 14 h 24"/>
                <a:gd name="T8" fmla="*/ 52 w 72"/>
                <a:gd name="T9" fmla="*/ 5 h 24"/>
                <a:gd name="T10" fmla="*/ 0 w 7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24">
                  <a:moveTo>
                    <a:pt x="0" y="16"/>
                  </a:moveTo>
                  <a:cubicBezTo>
                    <a:pt x="0" y="16"/>
                    <a:pt x="25" y="20"/>
                    <a:pt x="32" y="22"/>
                  </a:cubicBezTo>
                  <a:cubicBezTo>
                    <a:pt x="39" y="24"/>
                    <a:pt x="41" y="23"/>
                    <a:pt x="50" y="21"/>
                  </a:cubicBezTo>
                  <a:cubicBezTo>
                    <a:pt x="59" y="18"/>
                    <a:pt x="64" y="18"/>
                    <a:pt x="65" y="14"/>
                  </a:cubicBezTo>
                  <a:cubicBezTo>
                    <a:pt x="67" y="9"/>
                    <a:pt x="72" y="0"/>
                    <a:pt x="52" y="5"/>
                  </a:cubicBezTo>
                  <a:cubicBezTo>
                    <a:pt x="31" y="10"/>
                    <a:pt x="16" y="17"/>
                    <a:pt x="0" y="16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58" name="Freeform 106@|5FFC:0|FBC:0|LFC:0|LBC:16777215"/>
            <p:cNvSpPr/>
            <p:nvPr/>
          </p:nvSpPr>
          <p:spPr bwMode="auto">
            <a:xfrm>
              <a:off x="1155700" y="1649413"/>
              <a:ext cx="279400" cy="46038"/>
            </a:xfrm>
            <a:custGeom>
              <a:avLst/>
              <a:gdLst>
                <a:gd name="T0" fmla="*/ 0 w 173"/>
                <a:gd name="T1" fmla="*/ 10 h 28"/>
                <a:gd name="T2" fmla="*/ 158 w 173"/>
                <a:gd name="T3" fmla="*/ 12 h 28"/>
                <a:gd name="T4" fmla="*/ 173 w 173"/>
                <a:gd name="T5" fmla="*/ 0 h 28"/>
                <a:gd name="T6" fmla="*/ 83 w 173"/>
                <a:gd name="T7" fmla="*/ 8 h 28"/>
                <a:gd name="T8" fmla="*/ 0 w 173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8">
                  <a:moveTo>
                    <a:pt x="0" y="10"/>
                  </a:moveTo>
                  <a:cubicBezTo>
                    <a:pt x="0" y="10"/>
                    <a:pt x="72" y="28"/>
                    <a:pt x="158" y="12"/>
                  </a:cubicBezTo>
                  <a:cubicBezTo>
                    <a:pt x="158" y="12"/>
                    <a:pt x="154" y="6"/>
                    <a:pt x="173" y="0"/>
                  </a:cubicBezTo>
                  <a:cubicBezTo>
                    <a:pt x="173" y="0"/>
                    <a:pt x="146" y="9"/>
                    <a:pt x="83" y="8"/>
                  </a:cubicBezTo>
                  <a:cubicBezTo>
                    <a:pt x="21" y="8"/>
                    <a:pt x="64" y="14"/>
                    <a:pt x="0" y="1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59" name="Freeform 107@|5FFC:0|FBC:0|LFC:0|LBC:16777215"/>
            <p:cNvSpPr/>
            <p:nvPr/>
          </p:nvSpPr>
          <p:spPr bwMode="auto">
            <a:xfrm>
              <a:off x="1295400" y="1633538"/>
              <a:ext cx="233363" cy="104775"/>
            </a:xfrm>
            <a:custGeom>
              <a:avLst/>
              <a:gdLst>
                <a:gd name="T0" fmla="*/ 0 w 145"/>
                <a:gd name="T1" fmla="*/ 62 h 65"/>
                <a:gd name="T2" fmla="*/ 103 w 145"/>
                <a:gd name="T3" fmla="*/ 49 h 65"/>
                <a:gd name="T4" fmla="*/ 83 w 145"/>
                <a:gd name="T5" fmla="*/ 48 h 65"/>
                <a:gd name="T6" fmla="*/ 10 w 145"/>
                <a:gd name="T7" fmla="*/ 39 h 65"/>
                <a:gd name="T8" fmla="*/ 23 w 145"/>
                <a:gd name="T9" fmla="*/ 31 h 65"/>
                <a:gd name="T10" fmla="*/ 131 w 145"/>
                <a:gd name="T11" fmla="*/ 0 h 65"/>
                <a:gd name="T12" fmla="*/ 118 w 145"/>
                <a:gd name="T13" fmla="*/ 45 h 65"/>
                <a:gd name="T14" fmla="*/ 0 w 145"/>
                <a:gd name="T15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65">
                  <a:moveTo>
                    <a:pt x="0" y="62"/>
                  </a:moveTo>
                  <a:cubicBezTo>
                    <a:pt x="0" y="62"/>
                    <a:pt x="65" y="61"/>
                    <a:pt x="103" y="49"/>
                  </a:cubicBezTo>
                  <a:cubicBezTo>
                    <a:pt x="103" y="49"/>
                    <a:pt x="123" y="47"/>
                    <a:pt x="83" y="48"/>
                  </a:cubicBezTo>
                  <a:cubicBezTo>
                    <a:pt x="43" y="48"/>
                    <a:pt x="11" y="55"/>
                    <a:pt x="10" y="39"/>
                  </a:cubicBezTo>
                  <a:cubicBezTo>
                    <a:pt x="10" y="39"/>
                    <a:pt x="6" y="31"/>
                    <a:pt x="23" y="31"/>
                  </a:cubicBezTo>
                  <a:cubicBezTo>
                    <a:pt x="40" y="31"/>
                    <a:pt x="129" y="29"/>
                    <a:pt x="131" y="0"/>
                  </a:cubicBezTo>
                  <a:cubicBezTo>
                    <a:pt x="131" y="0"/>
                    <a:pt x="145" y="35"/>
                    <a:pt x="118" y="45"/>
                  </a:cubicBezTo>
                  <a:cubicBezTo>
                    <a:pt x="118" y="45"/>
                    <a:pt x="76" y="65"/>
                    <a:pt x="0" y="62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0" name="Freeform 108@|5FFC:0|FBC:0|LFC:0|LBC:16777215"/>
            <p:cNvSpPr>
              <a:spLocks noEditPoints="1"/>
            </p:cNvSpPr>
            <p:nvPr/>
          </p:nvSpPr>
          <p:spPr bwMode="auto">
            <a:xfrm>
              <a:off x="1563688" y="1870075"/>
              <a:ext cx="382588" cy="114300"/>
            </a:xfrm>
            <a:custGeom>
              <a:avLst/>
              <a:gdLst>
                <a:gd name="T0" fmla="*/ 163 w 238"/>
                <a:gd name="T1" fmla="*/ 24 h 71"/>
                <a:gd name="T2" fmla="*/ 238 w 238"/>
                <a:gd name="T3" fmla="*/ 71 h 71"/>
                <a:gd name="T4" fmla="*/ 238 w 238"/>
                <a:gd name="T5" fmla="*/ 71 h 71"/>
                <a:gd name="T6" fmla="*/ 238 w 238"/>
                <a:gd name="T7" fmla="*/ 71 h 71"/>
                <a:gd name="T8" fmla="*/ 163 w 238"/>
                <a:gd name="T9" fmla="*/ 24 h 71"/>
                <a:gd name="T10" fmla="*/ 80 w 238"/>
                <a:gd name="T11" fmla="*/ 8 h 71"/>
                <a:gd name="T12" fmla="*/ 91 w 238"/>
                <a:gd name="T13" fmla="*/ 8 h 71"/>
                <a:gd name="T14" fmla="*/ 109 w 238"/>
                <a:gd name="T15" fmla="*/ 10 h 71"/>
                <a:gd name="T16" fmla="*/ 80 w 238"/>
                <a:gd name="T17" fmla="*/ 8 h 71"/>
                <a:gd name="T18" fmla="*/ 0 w 238"/>
                <a:gd name="T19" fmla="*/ 0 h 71"/>
                <a:gd name="T20" fmla="*/ 10 w 238"/>
                <a:gd name="T21" fmla="*/ 2 h 71"/>
                <a:gd name="T22" fmla="*/ 0 w 238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71">
                  <a:moveTo>
                    <a:pt x="163" y="24"/>
                  </a:moveTo>
                  <a:cubicBezTo>
                    <a:pt x="185" y="33"/>
                    <a:pt x="211" y="47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21" y="54"/>
                    <a:pt x="195" y="36"/>
                    <a:pt x="163" y="24"/>
                  </a:cubicBezTo>
                  <a:moveTo>
                    <a:pt x="80" y="8"/>
                  </a:moveTo>
                  <a:cubicBezTo>
                    <a:pt x="84" y="8"/>
                    <a:pt x="88" y="8"/>
                    <a:pt x="91" y="8"/>
                  </a:cubicBezTo>
                  <a:cubicBezTo>
                    <a:pt x="95" y="9"/>
                    <a:pt x="101" y="9"/>
                    <a:pt x="109" y="10"/>
                  </a:cubicBezTo>
                  <a:cubicBezTo>
                    <a:pt x="100" y="9"/>
                    <a:pt x="90" y="8"/>
                    <a:pt x="80" y="8"/>
                  </a:cubicBezTo>
                  <a:moveTo>
                    <a:pt x="0" y="0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6" y="1"/>
                    <a:pt x="3" y="1"/>
                    <a:pt x="0" y="0"/>
                  </a:cubicBez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1" name="Freeform 109@|5FFC:0|FBC:0|LFC:0|LBC:16777215"/>
            <p:cNvSpPr/>
            <p:nvPr/>
          </p:nvSpPr>
          <p:spPr bwMode="auto">
            <a:xfrm>
              <a:off x="1439863" y="1830388"/>
              <a:ext cx="592138" cy="336550"/>
            </a:xfrm>
            <a:custGeom>
              <a:avLst/>
              <a:gdLst>
                <a:gd name="T0" fmla="*/ 36 w 368"/>
                <a:gd name="T1" fmla="*/ 0 h 209"/>
                <a:gd name="T2" fmla="*/ 25 w 368"/>
                <a:gd name="T3" fmla="*/ 20 h 209"/>
                <a:gd name="T4" fmla="*/ 16 w 368"/>
                <a:gd name="T5" fmla="*/ 88 h 209"/>
                <a:gd name="T6" fmla="*/ 41 w 368"/>
                <a:gd name="T7" fmla="*/ 136 h 209"/>
                <a:gd name="T8" fmla="*/ 53 w 368"/>
                <a:gd name="T9" fmla="*/ 135 h 209"/>
                <a:gd name="T10" fmla="*/ 157 w 368"/>
                <a:gd name="T11" fmla="*/ 125 h 209"/>
                <a:gd name="T12" fmla="*/ 262 w 368"/>
                <a:gd name="T13" fmla="*/ 150 h 209"/>
                <a:gd name="T14" fmla="*/ 327 w 368"/>
                <a:gd name="T15" fmla="*/ 209 h 209"/>
                <a:gd name="T16" fmla="*/ 330 w 368"/>
                <a:gd name="T17" fmla="*/ 204 h 209"/>
                <a:gd name="T18" fmla="*/ 311 w 368"/>
                <a:gd name="T19" fmla="*/ 146 h 209"/>
                <a:gd name="T20" fmla="*/ 314 w 368"/>
                <a:gd name="T21" fmla="*/ 145 h 209"/>
                <a:gd name="T22" fmla="*/ 363 w 368"/>
                <a:gd name="T23" fmla="*/ 207 h 209"/>
                <a:gd name="T24" fmla="*/ 364 w 368"/>
                <a:gd name="T25" fmla="*/ 207 h 209"/>
                <a:gd name="T26" fmla="*/ 361 w 368"/>
                <a:gd name="T27" fmla="*/ 180 h 209"/>
                <a:gd name="T28" fmla="*/ 352 w 368"/>
                <a:gd name="T29" fmla="*/ 150 h 209"/>
                <a:gd name="T30" fmla="*/ 315 w 368"/>
                <a:gd name="T31" fmla="*/ 96 h 209"/>
                <a:gd name="T32" fmla="*/ 315 w 368"/>
                <a:gd name="T33" fmla="*/ 96 h 209"/>
                <a:gd name="T34" fmla="*/ 240 w 368"/>
                <a:gd name="T35" fmla="*/ 49 h 209"/>
                <a:gd name="T36" fmla="*/ 186 w 368"/>
                <a:gd name="T37" fmla="*/ 35 h 209"/>
                <a:gd name="T38" fmla="*/ 168 w 368"/>
                <a:gd name="T39" fmla="*/ 33 h 209"/>
                <a:gd name="T40" fmla="*/ 157 w 368"/>
                <a:gd name="T41" fmla="*/ 33 h 209"/>
                <a:gd name="T42" fmla="*/ 150 w 368"/>
                <a:gd name="T43" fmla="*/ 32 h 209"/>
                <a:gd name="T44" fmla="*/ 87 w 368"/>
                <a:gd name="T45" fmla="*/ 27 h 209"/>
                <a:gd name="T46" fmla="*/ 77 w 368"/>
                <a:gd name="T47" fmla="*/ 25 h 209"/>
                <a:gd name="T48" fmla="*/ 40 w 368"/>
                <a:gd name="T49" fmla="*/ 0 h 209"/>
                <a:gd name="T50" fmla="*/ 36 w 368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8" h="209">
                  <a:moveTo>
                    <a:pt x="36" y="0"/>
                  </a:moveTo>
                  <a:cubicBezTo>
                    <a:pt x="33" y="0"/>
                    <a:pt x="27" y="3"/>
                    <a:pt x="25" y="20"/>
                  </a:cubicBezTo>
                  <a:cubicBezTo>
                    <a:pt x="21" y="47"/>
                    <a:pt x="35" y="51"/>
                    <a:pt x="16" y="88"/>
                  </a:cubicBezTo>
                  <a:cubicBezTo>
                    <a:pt x="0" y="119"/>
                    <a:pt x="18" y="136"/>
                    <a:pt x="41" y="136"/>
                  </a:cubicBezTo>
                  <a:cubicBezTo>
                    <a:pt x="45" y="136"/>
                    <a:pt x="49" y="135"/>
                    <a:pt x="53" y="135"/>
                  </a:cubicBezTo>
                  <a:cubicBezTo>
                    <a:pt x="67" y="131"/>
                    <a:pt x="112" y="125"/>
                    <a:pt x="157" y="125"/>
                  </a:cubicBezTo>
                  <a:cubicBezTo>
                    <a:pt x="199" y="125"/>
                    <a:pt x="243" y="131"/>
                    <a:pt x="262" y="150"/>
                  </a:cubicBezTo>
                  <a:cubicBezTo>
                    <a:pt x="294" y="182"/>
                    <a:pt x="318" y="209"/>
                    <a:pt x="327" y="209"/>
                  </a:cubicBezTo>
                  <a:cubicBezTo>
                    <a:pt x="329" y="209"/>
                    <a:pt x="330" y="207"/>
                    <a:pt x="330" y="204"/>
                  </a:cubicBezTo>
                  <a:cubicBezTo>
                    <a:pt x="330" y="186"/>
                    <a:pt x="294" y="153"/>
                    <a:pt x="311" y="146"/>
                  </a:cubicBezTo>
                  <a:cubicBezTo>
                    <a:pt x="312" y="145"/>
                    <a:pt x="313" y="145"/>
                    <a:pt x="314" y="145"/>
                  </a:cubicBezTo>
                  <a:cubicBezTo>
                    <a:pt x="332" y="145"/>
                    <a:pt x="363" y="207"/>
                    <a:pt x="363" y="207"/>
                  </a:cubicBezTo>
                  <a:cubicBezTo>
                    <a:pt x="363" y="207"/>
                    <a:pt x="364" y="207"/>
                    <a:pt x="364" y="207"/>
                  </a:cubicBezTo>
                  <a:cubicBezTo>
                    <a:pt x="365" y="207"/>
                    <a:pt x="368" y="205"/>
                    <a:pt x="361" y="180"/>
                  </a:cubicBezTo>
                  <a:cubicBezTo>
                    <a:pt x="352" y="150"/>
                    <a:pt x="352" y="150"/>
                    <a:pt x="352" y="150"/>
                  </a:cubicBezTo>
                  <a:cubicBezTo>
                    <a:pt x="352" y="150"/>
                    <a:pt x="347" y="127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288" y="72"/>
                    <a:pt x="262" y="58"/>
                    <a:pt x="240" y="49"/>
                  </a:cubicBezTo>
                  <a:cubicBezTo>
                    <a:pt x="223" y="43"/>
                    <a:pt x="205" y="38"/>
                    <a:pt x="186" y="35"/>
                  </a:cubicBezTo>
                  <a:cubicBezTo>
                    <a:pt x="178" y="34"/>
                    <a:pt x="172" y="34"/>
                    <a:pt x="168" y="33"/>
                  </a:cubicBezTo>
                  <a:cubicBezTo>
                    <a:pt x="165" y="33"/>
                    <a:pt x="161" y="33"/>
                    <a:pt x="157" y="33"/>
                  </a:cubicBezTo>
                  <a:cubicBezTo>
                    <a:pt x="154" y="32"/>
                    <a:pt x="152" y="32"/>
                    <a:pt x="150" y="32"/>
                  </a:cubicBezTo>
                  <a:cubicBezTo>
                    <a:pt x="123" y="32"/>
                    <a:pt x="103" y="30"/>
                    <a:pt x="87" y="27"/>
                  </a:cubicBezTo>
                  <a:cubicBezTo>
                    <a:pt x="84" y="27"/>
                    <a:pt x="80" y="26"/>
                    <a:pt x="77" y="25"/>
                  </a:cubicBezTo>
                  <a:cubicBezTo>
                    <a:pt x="56" y="19"/>
                    <a:pt x="45" y="10"/>
                    <a:pt x="40" y="0"/>
                  </a:cubicBezTo>
                  <a:cubicBezTo>
                    <a:pt x="40" y="0"/>
                    <a:pt x="38" y="0"/>
                    <a:pt x="36" y="0"/>
                  </a:cubicBez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2" name="Freeform 110@|5FFC:0|FBC:0|LFC:0|LBC:16777215"/>
            <p:cNvSpPr/>
            <p:nvPr/>
          </p:nvSpPr>
          <p:spPr bwMode="auto">
            <a:xfrm>
              <a:off x="635000" y="2006600"/>
              <a:ext cx="611188" cy="230188"/>
            </a:xfrm>
            <a:custGeom>
              <a:avLst/>
              <a:gdLst>
                <a:gd name="T0" fmla="*/ 33 w 379"/>
                <a:gd name="T1" fmla="*/ 12 h 142"/>
                <a:gd name="T2" fmla="*/ 3 w 379"/>
                <a:gd name="T3" fmla="*/ 44 h 142"/>
                <a:gd name="T4" fmla="*/ 55 w 379"/>
                <a:gd name="T5" fmla="*/ 100 h 142"/>
                <a:gd name="T6" fmla="*/ 250 w 379"/>
                <a:gd name="T7" fmla="*/ 96 h 142"/>
                <a:gd name="T8" fmla="*/ 366 w 379"/>
                <a:gd name="T9" fmla="*/ 128 h 142"/>
                <a:gd name="T10" fmla="*/ 297 w 379"/>
                <a:gd name="T11" fmla="*/ 52 h 142"/>
                <a:gd name="T12" fmla="*/ 230 w 379"/>
                <a:gd name="T13" fmla="*/ 11 h 142"/>
                <a:gd name="T14" fmla="*/ 131 w 379"/>
                <a:gd name="T15" fmla="*/ 23 h 142"/>
                <a:gd name="T16" fmla="*/ 33 w 379"/>
                <a:gd name="T17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142">
                  <a:moveTo>
                    <a:pt x="33" y="12"/>
                  </a:moveTo>
                  <a:cubicBezTo>
                    <a:pt x="33" y="12"/>
                    <a:pt x="5" y="8"/>
                    <a:pt x="3" y="44"/>
                  </a:cubicBezTo>
                  <a:cubicBezTo>
                    <a:pt x="0" y="81"/>
                    <a:pt x="11" y="98"/>
                    <a:pt x="55" y="100"/>
                  </a:cubicBezTo>
                  <a:cubicBezTo>
                    <a:pt x="99" y="102"/>
                    <a:pt x="213" y="70"/>
                    <a:pt x="250" y="96"/>
                  </a:cubicBezTo>
                  <a:cubicBezTo>
                    <a:pt x="288" y="121"/>
                    <a:pt x="353" y="142"/>
                    <a:pt x="366" y="128"/>
                  </a:cubicBezTo>
                  <a:cubicBezTo>
                    <a:pt x="379" y="113"/>
                    <a:pt x="319" y="90"/>
                    <a:pt x="297" y="52"/>
                  </a:cubicBezTo>
                  <a:cubicBezTo>
                    <a:pt x="276" y="15"/>
                    <a:pt x="279" y="0"/>
                    <a:pt x="230" y="11"/>
                  </a:cubicBezTo>
                  <a:cubicBezTo>
                    <a:pt x="180" y="21"/>
                    <a:pt x="201" y="25"/>
                    <a:pt x="131" y="23"/>
                  </a:cubicBezTo>
                  <a:cubicBezTo>
                    <a:pt x="61" y="21"/>
                    <a:pt x="56" y="12"/>
                    <a:pt x="33" y="12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3" name="Freeform 111@|5FFC:0|FBC:0|LFC:0|LBC:16777215"/>
            <p:cNvSpPr/>
            <p:nvPr/>
          </p:nvSpPr>
          <p:spPr bwMode="auto">
            <a:xfrm>
              <a:off x="1392238" y="2030413"/>
              <a:ext cx="547688" cy="279400"/>
            </a:xfrm>
            <a:custGeom>
              <a:avLst/>
              <a:gdLst>
                <a:gd name="T0" fmla="*/ 80 w 340"/>
                <a:gd name="T1" fmla="*/ 14 h 174"/>
                <a:gd name="T2" fmla="*/ 69 w 340"/>
                <a:gd name="T3" fmla="*/ 51 h 174"/>
                <a:gd name="T4" fmla="*/ 21 w 340"/>
                <a:gd name="T5" fmla="*/ 100 h 174"/>
                <a:gd name="T6" fmla="*/ 72 w 340"/>
                <a:gd name="T7" fmla="*/ 102 h 174"/>
                <a:gd name="T8" fmla="*/ 169 w 340"/>
                <a:gd name="T9" fmla="*/ 69 h 174"/>
                <a:gd name="T10" fmla="*/ 255 w 340"/>
                <a:gd name="T11" fmla="*/ 122 h 174"/>
                <a:gd name="T12" fmla="*/ 269 w 340"/>
                <a:gd name="T13" fmla="*/ 155 h 174"/>
                <a:gd name="T14" fmla="*/ 286 w 340"/>
                <a:gd name="T15" fmla="*/ 114 h 174"/>
                <a:gd name="T16" fmla="*/ 317 w 340"/>
                <a:gd name="T17" fmla="*/ 88 h 174"/>
                <a:gd name="T18" fmla="*/ 305 w 340"/>
                <a:gd name="T19" fmla="*/ 42 h 174"/>
                <a:gd name="T20" fmla="*/ 192 w 340"/>
                <a:gd name="T21" fmla="*/ 0 h 174"/>
                <a:gd name="T22" fmla="*/ 80 w 340"/>
                <a:gd name="T23" fmla="*/ 1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174">
                  <a:moveTo>
                    <a:pt x="80" y="14"/>
                  </a:moveTo>
                  <a:cubicBezTo>
                    <a:pt x="80" y="14"/>
                    <a:pt x="61" y="25"/>
                    <a:pt x="69" y="51"/>
                  </a:cubicBezTo>
                  <a:cubicBezTo>
                    <a:pt x="76" y="77"/>
                    <a:pt x="42" y="90"/>
                    <a:pt x="21" y="100"/>
                  </a:cubicBezTo>
                  <a:cubicBezTo>
                    <a:pt x="0" y="109"/>
                    <a:pt x="24" y="120"/>
                    <a:pt x="72" y="102"/>
                  </a:cubicBezTo>
                  <a:cubicBezTo>
                    <a:pt x="121" y="85"/>
                    <a:pt x="127" y="66"/>
                    <a:pt x="169" y="69"/>
                  </a:cubicBezTo>
                  <a:cubicBezTo>
                    <a:pt x="211" y="73"/>
                    <a:pt x="252" y="90"/>
                    <a:pt x="255" y="122"/>
                  </a:cubicBezTo>
                  <a:cubicBezTo>
                    <a:pt x="258" y="155"/>
                    <a:pt x="263" y="174"/>
                    <a:pt x="269" y="155"/>
                  </a:cubicBezTo>
                  <a:cubicBezTo>
                    <a:pt x="276" y="136"/>
                    <a:pt x="288" y="134"/>
                    <a:pt x="286" y="114"/>
                  </a:cubicBezTo>
                  <a:cubicBezTo>
                    <a:pt x="284" y="93"/>
                    <a:pt x="295" y="87"/>
                    <a:pt x="317" y="88"/>
                  </a:cubicBezTo>
                  <a:cubicBezTo>
                    <a:pt x="340" y="90"/>
                    <a:pt x="327" y="67"/>
                    <a:pt x="305" y="42"/>
                  </a:cubicBezTo>
                  <a:cubicBezTo>
                    <a:pt x="283" y="17"/>
                    <a:pt x="277" y="0"/>
                    <a:pt x="192" y="0"/>
                  </a:cubicBezTo>
                  <a:cubicBezTo>
                    <a:pt x="106" y="0"/>
                    <a:pt x="90" y="3"/>
                    <a:pt x="80" y="1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4" name="Freeform 112@|5FFC:0|FBC:0|LFC:0|LBC:16777215"/>
            <p:cNvSpPr/>
            <p:nvPr/>
          </p:nvSpPr>
          <p:spPr bwMode="auto">
            <a:xfrm>
              <a:off x="1882775" y="2297113"/>
              <a:ext cx="180975" cy="127000"/>
            </a:xfrm>
            <a:custGeom>
              <a:avLst/>
              <a:gdLst>
                <a:gd name="T0" fmla="*/ 110 w 113"/>
                <a:gd name="T1" fmla="*/ 0 h 79"/>
                <a:gd name="T2" fmla="*/ 113 w 113"/>
                <a:gd name="T3" fmla="*/ 41 h 79"/>
                <a:gd name="T4" fmla="*/ 0 w 113"/>
                <a:gd name="T5" fmla="*/ 55 h 79"/>
                <a:gd name="T6" fmla="*/ 110 w 113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9">
                  <a:moveTo>
                    <a:pt x="110" y="0"/>
                  </a:moveTo>
                  <a:cubicBezTo>
                    <a:pt x="113" y="41"/>
                    <a:pt x="113" y="41"/>
                    <a:pt x="113" y="41"/>
                  </a:cubicBezTo>
                  <a:cubicBezTo>
                    <a:pt x="113" y="41"/>
                    <a:pt x="81" y="77"/>
                    <a:pt x="0" y="55"/>
                  </a:cubicBezTo>
                  <a:cubicBezTo>
                    <a:pt x="0" y="55"/>
                    <a:pt x="113" y="79"/>
                    <a:pt x="110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5" name="Freeform 113@|5FFC:0|FBC:0|LFC:0|LBC:16777215"/>
            <p:cNvSpPr/>
            <p:nvPr/>
          </p:nvSpPr>
          <p:spPr bwMode="auto">
            <a:xfrm>
              <a:off x="966788" y="1071563"/>
              <a:ext cx="30163" cy="150813"/>
            </a:xfrm>
            <a:custGeom>
              <a:avLst/>
              <a:gdLst>
                <a:gd name="T0" fmla="*/ 16 w 19"/>
                <a:gd name="T1" fmla="*/ 4 h 93"/>
                <a:gd name="T2" fmla="*/ 12 w 19"/>
                <a:gd name="T3" fmla="*/ 7 h 93"/>
                <a:gd name="T4" fmla="*/ 17 w 19"/>
                <a:gd name="T5" fmla="*/ 17 h 93"/>
                <a:gd name="T6" fmla="*/ 14 w 19"/>
                <a:gd name="T7" fmla="*/ 92 h 93"/>
                <a:gd name="T8" fmla="*/ 11 w 19"/>
                <a:gd name="T9" fmla="*/ 79 h 93"/>
                <a:gd name="T10" fmla="*/ 10 w 19"/>
                <a:gd name="T11" fmla="*/ 31 h 93"/>
                <a:gd name="T12" fmla="*/ 1 w 19"/>
                <a:gd name="T13" fmla="*/ 37 h 93"/>
                <a:gd name="T14" fmla="*/ 16 w 19"/>
                <a:gd name="T15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3">
                  <a:moveTo>
                    <a:pt x="16" y="4"/>
                  </a:moveTo>
                  <a:cubicBezTo>
                    <a:pt x="16" y="4"/>
                    <a:pt x="12" y="3"/>
                    <a:pt x="12" y="7"/>
                  </a:cubicBezTo>
                  <a:cubicBezTo>
                    <a:pt x="12" y="11"/>
                    <a:pt x="17" y="11"/>
                    <a:pt x="17" y="17"/>
                  </a:cubicBezTo>
                  <a:cubicBezTo>
                    <a:pt x="17" y="23"/>
                    <a:pt x="19" y="92"/>
                    <a:pt x="14" y="92"/>
                  </a:cubicBezTo>
                  <a:cubicBezTo>
                    <a:pt x="9" y="92"/>
                    <a:pt x="10" y="93"/>
                    <a:pt x="11" y="79"/>
                  </a:cubicBezTo>
                  <a:cubicBezTo>
                    <a:pt x="13" y="65"/>
                    <a:pt x="12" y="41"/>
                    <a:pt x="10" y="31"/>
                  </a:cubicBezTo>
                  <a:cubicBezTo>
                    <a:pt x="8" y="21"/>
                    <a:pt x="2" y="55"/>
                    <a:pt x="1" y="37"/>
                  </a:cubicBezTo>
                  <a:cubicBezTo>
                    <a:pt x="0" y="18"/>
                    <a:pt x="2" y="0"/>
                    <a:pt x="16" y="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6" name="Freeform 114@|5FFC:0|FBC:0|LFC:0|LBC:16777215"/>
            <p:cNvSpPr/>
            <p:nvPr/>
          </p:nvSpPr>
          <p:spPr bwMode="auto">
            <a:xfrm>
              <a:off x="985838" y="1076325"/>
              <a:ext cx="211138" cy="33338"/>
            </a:xfrm>
            <a:custGeom>
              <a:avLst/>
              <a:gdLst>
                <a:gd name="T0" fmla="*/ 0 w 131"/>
                <a:gd name="T1" fmla="*/ 4 h 20"/>
                <a:gd name="T2" fmla="*/ 15 w 131"/>
                <a:gd name="T3" fmla="*/ 9 h 20"/>
                <a:gd name="T4" fmla="*/ 116 w 131"/>
                <a:gd name="T5" fmla="*/ 13 h 20"/>
                <a:gd name="T6" fmla="*/ 128 w 131"/>
                <a:gd name="T7" fmla="*/ 16 h 20"/>
                <a:gd name="T8" fmla="*/ 131 w 131"/>
                <a:gd name="T9" fmla="*/ 16 h 20"/>
                <a:gd name="T10" fmla="*/ 125 w 131"/>
                <a:gd name="T11" fmla="*/ 9 h 20"/>
                <a:gd name="T12" fmla="*/ 0 w 131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20">
                  <a:moveTo>
                    <a:pt x="0" y="4"/>
                  </a:moveTo>
                  <a:cubicBezTo>
                    <a:pt x="0" y="8"/>
                    <a:pt x="1" y="10"/>
                    <a:pt x="15" y="9"/>
                  </a:cubicBezTo>
                  <a:cubicBezTo>
                    <a:pt x="29" y="9"/>
                    <a:pt x="110" y="13"/>
                    <a:pt x="116" y="13"/>
                  </a:cubicBezTo>
                  <a:cubicBezTo>
                    <a:pt x="121" y="13"/>
                    <a:pt x="126" y="13"/>
                    <a:pt x="128" y="16"/>
                  </a:cubicBezTo>
                  <a:cubicBezTo>
                    <a:pt x="131" y="19"/>
                    <a:pt x="131" y="20"/>
                    <a:pt x="131" y="16"/>
                  </a:cubicBezTo>
                  <a:cubicBezTo>
                    <a:pt x="130" y="12"/>
                    <a:pt x="130" y="9"/>
                    <a:pt x="125" y="9"/>
                  </a:cubicBezTo>
                  <a:cubicBezTo>
                    <a:pt x="120" y="8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7" name="Freeform 115@|5FFC:0|FBC:0|LFC:0|LBC:16777215"/>
            <p:cNvSpPr/>
            <p:nvPr/>
          </p:nvSpPr>
          <p:spPr bwMode="auto">
            <a:xfrm>
              <a:off x="1187450" y="1081088"/>
              <a:ext cx="20638" cy="106363"/>
            </a:xfrm>
            <a:custGeom>
              <a:avLst/>
              <a:gdLst>
                <a:gd name="T0" fmla="*/ 4 w 13"/>
                <a:gd name="T1" fmla="*/ 1 h 66"/>
                <a:gd name="T2" fmla="*/ 9 w 13"/>
                <a:gd name="T3" fmla="*/ 11 h 66"/>
                <a:gd name="T4" fmla="*/ 10 w 13"/>
                <a:gd name="T5" fmla="*/ 66 h 66"/>
                <a:gd name="T6" fmla="*/ 6 w 13"/>
                <a:gd name="T7" fmla="*/ 15 h 66"/>
                <a:gd name="T8" fmla="*/ 0 w 13"/>
                <a:gd name="T9" fmla="*/ 6 h 66"/>
                <a:gd name="T10" fmla="*/ 4 w 13"/>
                <a:gd name="T11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6">
                  <a:moveTo>
                    <a:pt x="4" y="1"/>
                  </a:moveTo>
                  <a:cubicBezTo>
                    <a:pt x="4" y="1"/>
                    <a:pt x="8" y="10"/>
                    <a:pt x="9" y="11"/>
                  </a:cubicBezTo>
                  <a:cubicBezTo>
                    <a:pt x="9" y="12"/>
                    <a:pt x="13" y="55"/>
                    <a:pt x="10" y="66"/>
                  </a:cubicBezTo>
                  <a:cubicBezTo>
                    <a:pt x="10" y="66"/>
                    <a:pt x="11" y="27"/>
                    <a:pt x="6" y="15"/>
                  </a:cubicBezTo>
                  <a:cubicBezTo>
                    <a:pt x="6" y="15"/>
                    <a:pt x="6" y="7"/>
                    <a:pt x="0" y="6"/>
                  </a:cubicBezTo>
                  <a:cubicBezTo>
                    <a:pt x="0" y="6"/>
                    <a:pt x="1" y="0"/>
                    <a:pt x="4" y="1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8" name="Freeform 116@|5FFC:0|FBC:0|LFC:0|LBC:16777215"/>
            <p:cNvSpPr/>
            <p:nvPr/>
          </p:nvSpPr>
          <p:spPr bwMode="auto">
            <a:xfrm>
              <a:off x="1193800" y="1079500"/>
              <a:ext cx="33338" cy="31750"/>
            </a:xfrm>
            <a:custGeom>
              <a:avLst/>
              <a:gdLst>
                <a:gd name="T0" fmla="*/ 0 w 20"/>
                <a:gd name="T1" fmla="*/ 1 h 19"/>
                <a:gd name="T2" fmla="*/ 2 w 20"/>
                <a:gd name="T3" fmla="*/ 7 h 19"/>
                <a:gd name="T4" fmla="*/ 15 w 20"/>
                <a:gd name="T5" fmla="*/ 7 h 19"/>
                <a:gd name="T6" fmla="*/ 18 w 20"/>
                <a:gd name="T7" fmla="*/ 19 h 19"/>
                <a:gd name="T8" fmla="*/ 14 w 20"/>
                <a:gd name="T9" fmla="*/ 0 h 19"/>
                <a:gd name="T10" fmla="*/ 0 w 20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1"/>
                  </a:moveTo>
                  <a:cubicBezTo>
                    <a:pt x="0" y="1"/>
                    <a:pt x="1" y="5"/>
                    <a:pt x="2" y="7"/>
                  </a:cubicBezTo>
                  <a:cubicBezTo>
                    <a:pt x="4" y="9"/>
                    <a:pt x="13" y="2"/>
                    <a:pt x="15" y="7"/>
                  </a:cubicBezTo>
                  <a:cubicBezTo>
                    <a:pt x="16" y="12"/>
                    <a:pt x="18" y="9"/>
                    <a:pt x="18" y="19"/>
                  </a:cubicBezTo>
                  <a:cubicBezTo>
                    <a:pt x="18" y="19"/>
                    <a:pt x="20" y="4"/>
                    <a:pt x="14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69" name="Freeform 117@|5FFC:0|FBC:0|LFC:0|LBC:16777215"/>
            <p:cNvSpPr/>
            <p:nvPr/>
          </p:nvSpPr>
          <p:spPr bwMode="auto">
            <a:xfrm>
              <a:off x="1216025" y="1047750"/>
              <a:ext cx="117475" cy="176213"/>
            </a:xfrm>
            <a:custGeom>
              <a:avLst/>
              <a:gdLst>
                <a:gd name="T0" fmla="*/ 36 w 72"/>
                <a:gd name="T1" fmla="*/ 0 h 109"/>
                <a:gd name="T2" fmla="*/ 17 w 72"/>
                <a:gd name="T3" fmla="*/ 11 h 109"/>
                <a:gd name="T4" fmla="*/ 20 w 72"/>
                <a:gd name="T5" fmla="*/ 18 h 109"/>
                <a:gd name="T6" fmla="*/ 33 w 72"/>
                <a:gd name="T7" fmla="*/ 22 h 109"/>
                <a:gd name="T8" fmla="*/ 19 w 72"/>
                <a:gd name="T9" fmla="*/ 65 h 109"/>
                <a:gd name="T10" fmla="*/ 23 w 72"/>
                <a:gd name="T11" fmla="*/ 95 h 109"/>
                <a:gd name="T12" fmla="*/ 66 w 72"/>
                <a:gd name="T13" fmla="*/ 99 h 109"/>
                <a:gd name="T14" fmla="*/ 62 w 72"/>
                <a:gd name="T15" fmla="*/ 104 h 109"/>
                <a:gd name="T16" fmla="*/ 9 w 72"/>
                <a:gd name="T17" fmla="*/ 100 h 109"/>
                <a:gd name="T18" fmla="*/ 6 w 72"/>
                <a:gd name="T19" fmla="*/ 59 h 109"/>
                <a:gd name="T20" fmla="*/ 0 w 72"/>
                <a:gd name="T21" fmla="*/ 20 h 109"/>
                <a:gd name="T22" fmla="*/ 36 w 72"/>
                <a:gd name="T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09">
                  <a:moveTo>
                    <a:pt x="36" y="0"/>
                  </a:moveTo>
                  <a:cubicBezTo>
                    <a:pt x="36" y="0"/>
                    <a:pt x="22" y="4"/>
                    <a:pt x="17" y="11"/>
                  </a:cubicBezTo>
                  <a:cubicBezTo>
                    <a:pt x="12" y="18"/>
                    <a:pt x="11" y="21"/>
                    <a:pt x="20" y="18"/>
                  </a:cubicBezTo>
                  <a:cubicBezTo>
                    <a:pt x="30" y="15"/>
                    <a:pt x="39" y="10"/>
                    <a:pt x="33" y="22"/>
                  </a:cubicBezTo>
                  <a:cubicBezTo>
                    <a:pt x="26" y="35"/>
                    <a:pt x="12" y="47"/>
                    <a:pt x="19" y="65"/>
                  </a:cubicBezTo>
                  <a:cubicBezTo>
                    <a:pt x="25" y="82"/>
                    <a:pt x="6" y="88"/>
                    <a:pt x="23" y="95"/>
                  </a:cubicBezTo>
                  <a:cubicBezTo>
                    <a:pt x="39" y="102"/>
                    <a:pt x="66" y="99"/>
                    <a:pt x="66" y="99"/>
                  </a:cubicBezTo>
                  <a:cubicBezTo>
                    <a:pt x="66" y="99"/>
                    <a:pt x="72" y="104"/>
                    <a:pt x="62" y="104"/>
                  </a:cubicBezTo>
                  <a:cubicBezTo>
                    <a:pt x="53" y="104"/>
                    <a:pt x="14" y="109"/>
                    <a:pt x="9" y="100"/>
                  </a:cubicBezTo>
                  <a:cubicBezTo>
                    <a:pt x="4" y="92"/>
                    <a:pt x="7" y="77"/>
                    <a:pt x="6" y="59"/>
                  </a:cubicBezTo>
                  <a:cubicBezTo>
                    <a:pt x="5" y="40"/>
                    <a:pt x="6" y="25"/>
                    <a:pt x="0" y="20"/>
                  </a:cubicBezTo>
                  <a:cubicBezTo>
                    <a:pt x="0" y="20"/>
                    <a:pt x="8" y="1"/>
                    <a:pt x="36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70" name="Freeform 118@|5FFC:0|FBC:0|LFC:0|LBC:16777215"/>
            <p:cNvSpPr/>
            <p:nvPr/>
          </p:nvSpPr>
          <p:spPr bwMode="auto">
            <a:xfrm>
              <a:off x="1223963" y="1212850"/>
              <a:ext cx="47625" cy="106363"/>
            </a:xfrm>
            <a:custGeom>
              <a:avLst/>
              <a:gdLst>
                <a:gd name="T0" fmla="*/ 30 w 30"/>
                <a:gd name="T1" fmla="*/ 5 h 66"/>
                <a:gd name="T2" fmla="*/ 11 w 30"/>
                <a:gd name="T3" fmla="*/ 9 h 66"/>
                <a:gd name="T4" fmla="*/ 11 w 30"/>
                <a:gd name="T5" fmla="*/ 25 h 66"/>
                <a:gd name="T6" fmla="*/ 8 w 30"/>
                <a:gd name="T7" fmla="*/ 6 h 66"/>
                <a:gd name="T8" fmla="*/ 8 w 30"/>
                <a:gd name="T9" fmla="*/ 0 h 66"/>
                <a:gd name="T10" fmla="*/ 1 w 30"/>
                <a:gd name="T11" fmla="*/ 1 h 66"/>
                <a:gd name="T12" fmla="*/ 1 w 30"/>
                <a:gd name="T13" fmla="*/ 31 h 66"/>
                <a:gd name="T14" fmla="*/ 12 w 30"/>
                <a:gd name="T15" fmla="*/ 53 h 66"/>
                <a:gd name="T16" fmla="*/ 22 w 30"/>
                <a:gd name="T17" fmla="*/ 32 h 66"/>
                <a:gd name="T18" fmla="*/ 30 w 30"/>
                <a:gd name="T19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30" y="5"/>
                  </a:moveTo>
                  <a:cubicBezTo>
                    <a:pt x="30" y="5"/>
                    <a:pt x="12" y="1"/>
                    <a:pt x="11" y="9"/>
                  </a:cubicBezTo>
                  <a:cubicBezTo>
                    <a:pt x="11" y="18"/>
                    <a:pt x="11" y="25"/>
                    <a:pt x="11" y="25"/>
                  </a:cubicBezTo>
                  <a:cubicBezTo>
                    <a:pt x="11" y="25"/>
                    <a:pt x="10" y="9"/>
                    <a:pt x="8" y="6"/>
                  </a:cubicBezTo>
                  <a:cubicBezTo>
                    <a:pt x="6" y="3"/>
                    <a:pt x="8" y="0"/>
                    <a:pt x="8" y="0"/>
                  </a:cubicBezTo>
                  <a:cubicBezTo>
                    <a:pt x="8" y="0"/>
                    <a:pt x="5" y="3"/>
                    <a:pt x="1" y="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40"/>
                    <a:pt x="12" y="53"/>
                  </a:cubicBezTo>
                  <a:cubicBezTo>
                    <a:pt x="25" y="66"/>
                    <a:pt x="23" y="43"/>
                    <a:pt x="22" y="32"/>
                  </a:cubicBezTo>
                  <a:cubicBezTo>
                    <a:pt x="22" y="20"/>
                    <a:pt x="22" y="4"/>
                    <a:pt x="30" y="5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71" name="Freeform 119@|5FFC:0|FBC:0|LFC:0|LBC:16777215"/>
            <p:cNvSpPr/>
            <p:nvPr/>
          </p:nvSpPr>
          <p:spPr bwMode="auto">
            <a:xfrm>
              <a:off x="1292225" y="1211263"/>
              <a:ext cx="58738" cy="93663"/>
            </a:xfrm>
            <a:custGeom>
              <a:avLst/>
              <a:gdLst>
                <a:gd name="T0" fmla="*/ 10 w 36"/>
                <a:gd name="T1" fmla="*/ 3 h 58"/>
                <a:gd name="T2" fmla="*/ 32 w 36"/>
                <a:gd name="T3" fmla="*/ 6 h 58"/>
                <a:gd name="T4" fmla="*/ 27 w 36"/>
                <a:gd name="T5" fmla="*/ 53 h 58"/>
                <a:gd name="T6" fmla="*/ 18 w 36"/>
                <a:gd name="T7" fmla="*/ 20 h 58"/>
                <a:gd name="T8" fmla="*/ 10 w 36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8">
                  <a:moveTo>
                    <a:pt x="10" y="3"/>
                  </a:moveTo>
                  <a:cubicBezTo>
                    <a:pt x="10" y="3"/>
                    <a:pt x="31" y="0"/>
                    <a:pt x="32" y="6"/>
                  </a:cubicBezTo>
                  <a:cubicBezTo>
                    <a:pt x="33" y="11"/>
                    <a:pt x="36" y="47"/>
                    <a:pt x="27" y="53"/>
                  </a:cubicBezTo>
                  <a:cubicBezTo>
                    <a:pt x="18" y="58"/>
                    <a:pt x="23" y="34"/>
                    <a:pt x="18" y="20"/>
                  </a:cubicBezTo>
                  <a:cubicBezTo>
                    <a:pt x="13" y="5"/>
                    <a:pt x="0" y="7"/>
                    <a:pt x="10" y="3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72" name="Freeform 120@|5FFC:0|FBC:0|LFC:0|LBC:16777215"/>
            <p:cNvSpPr/>
            <p:nvPr/>
          </p:nvSpPr>
          <p:spPr bwMode="auto">
            <a:xfrm>
              <a:off x="1211263" y="1287463"/>
              <a:ext cx="57150" cy="49213"/>
            </a:xfrm>
            <a:custGeom>
              <a:avLst/>
              <a:gdLst>
                <a:gd name="T0" fmla="*/ 8 w 35"/>
                <a:gd name="T1" fmla="*/ 0 h 30"/>
                <a:gd name="T2" fmla="*/ 23 w 35"/>
                <a:gd name="T3" fmla="*/ 15 h 30"/>
                <a:gd name="T4" fmla="*/ 21 w 35"/>
                <a:gd name="T5" fmla="*/ 27 h 30"/>
                <a:gd name="T6" fmla="*/ 11 w 35"/>
                <a:gd name="T7" fmla="*/ 28 h 30"/>
                <a:gd name="T8" fmla="*/ 9 w 35"/>
                <a:gd name="T9" fmla="*/ 24 h 30"/>
                <a:gd name="T10" fmla="*/ 8 w 3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0">
                  <a:moveTo>
                    <a:pt x="8" y="0"/>
                  </a:moveTo>
                  <a:cubicBezTo>
                    <a:pt x="8" y="0"/>
                    <a:pt x="11" y="8"/>
                    <a:pt x="23" y="15"/>
                  </a:cubicBezTo>
                  <a:cubicBezTo>
                    <a:pt x="35" y="22"/>
                    <a:pt x="30" y="28"/>
                    <a:pt x="21" y="27"/>
                  </a:cubicBezTo>
                  <a:cubicBezTo>
                    <a:pt x="13" y="25"/>
                    <a:pt x="10" y="27"/>
                    <a:pt x="11" y="28"/>
                  </a:cubicBezTo>
                  <a:cubicBezTo>
                    <a:pt x="13" y="30"/>
                    <a:pt x="0" y="27"/>
                    <a:pt x="9" y="2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73" name="Freeform 121@|5FFC:0|FBC:0|LFC:0|LBC:16777215"/>
            <p:cNvSpPr/>
            <p:nvPr/>
          </p:nvSpPr>
          <p:spPr bwMode="auto">
            <a:xfrm>
              <a:off x="1339850" y="1322388"/>
              <a:ext cx="23813" cy="15875"/>
            </a:xfrm>
            <a:custGeom>
              <a:avLst/>
              <a:gdLst>
                <a:gd name="T0" fmla="*/ 6 w 15"/>
                <a:gd name="T1" fmla="*/ 0 h 9"/>
                <a:gd name="T2" fmla="*/ 0 w 15"/>
                <a:gd name="T3" fmla="*/ 9 h 9"/>
                <a:gd name="T4" fmla="*/ 6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6" y="0"/>
                  </a:moveTo>
                  <a:cubicBezTo>
                    <a:pt x="6" y="0"/>
                    <a:pt x="9" y="7"/>
                    <a:pt x="0" y="9"/>
                  </a:cubicBezTo>
                  <a:cubicBezTo>
                    <a:pt x="0" y="9"/>
                    <a:pt x="15" y="5"/>
                    <a:pt x="6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74" name="Freeform 122@|5FFC:0|FBC:0|LFC:0|LBC:16777215"/>
            <p:cNvSpPr/>
            <p:nvPr/>
          </p:nvSpPr>
          <p:spPr bwMode="auto">
            <a:xfrm>
              <a:off x="1193800" y="1374775"/>
              <a:ext cx="176213" cy="14288"/>
            </a:xfrm>
            <a:custGeom>
              <a:avLst/>
              <a:gdLst>
                <a:gd name="T0" fmla="*/ 4 w 109"/>
                <a:gd name="T1" fmla="*/ 0 h 9"/>
                <a:gd name="T2" fmla="*/ 30 w 109"/>
                <a:gd name="T3" fmla="*/ 4 h 9"/>
                <a:gd name="T4" fmla="*/ 52 w 109"/>
                <a:gd name="T5" fmla="*/ 7 h 9"/>
                <a:gd name="T6" fmla="*/ 109 w 109"/>
                <a:gd name="T7" fmla="*/ 0 h 9"/>
                <a:gd name="T8" fmla="*/ 52 w 109"/>
                <a:gd name="T9" fmla="*/ 9 h 9"/>
                <a:gd name="T10" fmla="*/ 11 w 109"/>
                <a:gd name="T11" fmla="*/ 4 h 9"/>
                <a:gd name="T12" fmla="*/ 4 w 10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9">
                  <a:moveTo>
                    <a:pt x="4" y="0"/>
                  </a:moveTo>
                  <a:cubicBezTo>
                    <a:pt x="4" y="0"/>
                    <a:pt x="17" y="2"/>
                    <a:pt x="30" y="4"/>
                  </a:cubicBezTo>
                  <a:cubicBezTo>
                    <a:pt x="43" y="6"/>
                    <a:pt x="52" y="7"/>
                    <a:pt x="52" y="7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7"/>
                    <a:pt x="52" y="9"/>
                  </a:cubicBezTo>
                  <a:cubicBezTo>
                    <a:pt x="52" y="9"/>
                    <a:pt x="22" y="5"/>
                    <a:pt x="11" y="4"/>
                  </a:cubicBezTo>
                  <a:cubicBezTo>
                    <a:pt x="0" y="4"/>
                    <a:pt x="4" y="5"/>
                    <a:pt x="4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75" name="Freeform 123@|5FFC:0|FBC:0|LFC:0|LBC:16777215"/>
            <p:cNvSpPr/>
            <p:nvPr/>
          </p:nvSpPr>
          <p:spPr bwMode="auto">
            <a:xfrm>
              <a:off x="1193800" y="1330325"/>
              <a:ext cx="190500" cy="28575"/>
            </a:xfrm>
            <a:custGeom>
              <a:avLst/>
              <a:gdLst>
                <a:gd name="T0" fmla="*/ 0 w 118"/>
                <a:gd name="T1" fmla="*/ 5 h 17"/>
                <a:gd name="T2" fmla="*/ 19 w 118"/>
                <a:gd name="T3" fmla="*/ 11 h 17"/>
                <a:gd name="T4" fmla="*/ 47 w 118"/>
                <a:gd name="T5" fmla="*/ 15 h 17"/>
                <a:gd name="T6" fmla="*/ 52 w 118"/>
                <a:gd name="T7" fmla="*/ 15 h 17"/>
                <a:gd name="T8" fmla="*/ 83 w 118"/>
                <a:gd name="T9" fmla="*/ 8 h 17"/>
                <a:gd name="T10" fmla="*/ 114 w 118"/>
                <a:gd name="T11" fmla="*/ 9 h 17"/>
                <a:gd name="T12" fmla="*/ 118 w 118"/>
                <a:gd name="T13" fmla="*/ 4 h 17"/>
                <a:gd name="T14" fmla="*/ 108 w 118"/>
                <a:gd name="T15" fmla="*/ 2 h 17"/>
                <a:gd name="T16" fmla="*/ 85 w 118"/>
                <a:gd name="T17" fmla="*/ 6 h 17"/>
                <a:gd name="T18" fmla="*/ 74 w 118"/>
                <a:gd name="T19" fmla="*/ 7 h 17"/>
                <a:gd name="T20" fmla="*/ 58 w 118"/>
                <a:gd name="T21" fmla="*/ 10 h 17"/>
                <a:gd name="T22" fmla="*/ 24 w 118"/>
                <a:gd name="T23" fmla="*/ 8 h 17"/>
                <a:gd name="T24" fmla="*/ 0 w 118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7">
                  <a:moveTo>
                    <a:pt x="0" y="5"/>
                  </a:moveTo>
                  <a:cubicBezTo>
                    <a:pt x="0" y="5"/>
                    <a:pt x="8" y="10"/>
                    <a:pt x="19" y="11"/>
                  </a:cubicBezTo>
                  <a:cubicBezTo>
                    <a:pt x="31" y="12"/>
                    <a:pt x="47" y="15"/>
                    <a:pt x="47" y="15"/>
                  </a:cubicBezTo>
                  <a:cubicBezTo>
                    <a:pt x="47" y="15"/>
                    <a:pt x="48" y="17"/>
                    <a:pt x="52" y="15"/>
                  </a:cubicBezTo>
                  <a:cubicBezTo>
                    <a:pt x="56" y="12"/>
                    <a:pt x="75" y="8"/>
                    <a:pt x="83" y="8"/>
                  </a:cubicBezTo>
                  <a:cubicBezTo>
                    <a:pt x="90" y="8"/>
                    <a:pt x="114" y="5"/>
                    <a:pt x="114" y="9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0"/>
                    <a:pt x="108" y="2"/>
                  </a:cubicBezTo>
                  <a:cubicBezTo>
                    <a:pt x="99" y="4"/>
                    <a:pt x="97" y="5"/>
                    <a:pt x="85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65" y="10"/>
                    <a:pt x="58" y="10"/>
                  </a:cubicBezTo>
                  <a:cubicBezTo>
                    <a:pt x="50" y="10"/>
                    <a:pt x="34" y="12"/>
                    <a:pt x="24" y="8"/>
                  </a:cubicBezTo>
                  <a:cubicBezTo>
                    <a:pt x="14" y="5"/>
                    <a:pt x="4" y="2"/>
                    <a:pt x="0" y="5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76" name="Freeform 124@|5FFC:0|FBC:0|LFC:0|LBC:16777215"/>
            <p:cNvSpPr/>
            <p:nvPr/>
          </p:nvSpPr>
          <p:spPr bwMode="auto">
            <a:xfrm>
              <a:off x="1317625" y="1122363"/>
              <a:ext cx="52388" cy="90488"/>
            </a:xfrm>
            <a:custGeom>
              <a:avLst/>
              <a:gdLst>
                <a:gd name="T0" fmla="*/ 12 w 32"/>
                <a:gd name="T1" fmla="*/ 0 h 57"/>
                <a:gd name="T2" fmla="*/ 25 w 32"/>
                <a:gd name="T3" fmla="*/ 5 h 57"/>
                <a:gd name="T4" fmla="*/ 28 w 32"/>
                <a:gd name="T5" fmla="*/ 13 h 57"/>
                <a:gd name="T6" fmla="*/ 8 w 32"/>
                <a:gd name="T7" fmla="*/ 56 h 57"/>
                <a:gd name="T8" fmla="*/ 7 w 32"/>
                <a:gd name="T9" fmla="*/ 41 h 57"/>
                <a:gd name="T10" fmla="*/ 19 w 32"/>
                <a:gd name="T11" fmla="*/ 11 h 57"/>
                <a:gd name="T12" fmla="*/ 12 w 32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7">
                  <a:moveTo>
                    <a:pt x="12" y="0"/>
                  </a:moveTo>
                  <a:cubicBezTo>
                    <a:pt x="12" y="0"/>
                    <a:pt x="23" y="6"/>
                    <a:pt x="25" y="5"/>
                  </a:cubicBezTo>
                  <a:cubicBezTo>
                    <a:pt x="27" y="3"/>
                    <a:pt x="28" y="6"/>
                    <a:pt x="28" y="13"/>
                  </a:cubicBezTo>
                  <a:cubicBezTo>
                    <a:pt x="27" y="19"/>
                    <a:pt x="32" y="57"/>
                    <a:pt x="8" y="56"/>
                  </a:cubicBezTo>
                  <a:cubicBezTo>
                    <a:pt x="8" y="56"/>
                    <a:pt x="0" y="54"/>
                    <a:pt x="7" y="41"/>
                  </a:cubicBezTo>
                  <a:cubicBezTo>
                    <a:pt x="15" y="27"/>
                    <a:pt x="24" y="22"/>
                    <a:pt x="19" y="11"/>
                  </a:cubicBezTo>
                  <a:cubicBezTo>
                    <a:pt x="15" y="0"/>
                    <a:pt x="10" y="5"/>
                    <a:pt x="12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77" name="Freeform 125@|5FFC:0|FBC:0|LFC:0|LBC:16777215"/>
            <p:cNvSpPr/>
            <p:nvPr/>
          </p:nvSpPr>
          <p:spPr bwMode="auto">
            <a:xfrm>
              <a:off x="1273175" y="1042988"/>
              <a:ext cx="82550" cy="42863"/>
            </a:xfrm>
            <a:custGeom>
              <a:avLst/>
              <a:gdLst>
                <a:gd name="T0" fmla="*/ 51 w 51"/>
                <a:gd name="T1" fmla="*/ 27 h 27"/>
                <a:gd name="T2" fmla="*/ 0 w 51"/>
                <a:gd name="T3" fmla="*/ 3 h 27"/>
                <a:gd name="T4" fmla="*/ 51 w 51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7">
                  <a:moveTo>
                    <a:pt x="51" y="27"/>
                  </a:moveTo>
                  <a:cubicBezTo>
                    <a:pt x="51" y="27"/>
                    <a:pt x="40" y="5"/>
                    <a:pt x="0" y="3"/>
                  </a:cubicBezTo>
                  <a:cubicBezTo>
                    <a:pt x="0" y="3"/>
                    <a:pt x="41" y="0"/>
                    <a:pt x="51" y="27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78" name="Freeform 126@|5FFC:0|FBC:0|LFC:0|LBC:16777215"/>
            <p:cNvSpPr/>
            <p:nvPr/>
          </p:nvSpPr>
          <p:spPr bwMode="auto">
            <a:xfrm>
              <a:off x="1354138" y="1077913"/>
              <a:ext cx="28575" cy="55563"/>
            </a:xfrm>
            <a:custGeom>
              <a:avLst/>
              <a:gdLst>
                <a:gd name="T0" fmla="*/ 16 w 18"/>
                <a:gd name="T1" fmla="*/ 4 h 34"/>
                <a:gd name="T2" fmla="*/ 18 w 18"/>
                <a:gd name="T3" fmla="*/ 28 h 34"/>
                <a:gd name="T4" fmla="*/ 9 w 18"/>
                <a:gd name="T5" fmla="*/ 34 h 34"/>
                <a:gd name="T6" fmla="*/ 3 w 18"/>
                <a:gd name="T7" fmla="*/ 32 h 34"/>
                <a:gd name="T8" fmla="*/ 5 w 18"/>
                <a:gd name="T9" fmla="*/ 24 h 34"/>
                <a:gd name="T10" fmla="*/ 5 w 18"/>
                <a:gd name="T11" fmla="*/ 8 h 34"/>
                <a:gd name="T12" fmla="*/ 16 w 18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16" y="4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0" y="14"/>
                    <a:pt x="9" y="34"/>
                  </a:cubicBezTo>
                  <a:cubicBezTo>
                    <a:pt x="9" y="34"/>
                    <a:pt x="6" y="31"/>
                    <a:pt x="3" y="32"/>
                  </a:cubicBezTo>
                  <a:cubicBezTo>
                    <a:pt x="0" y="33"/>
                    <a:pt x="5" y="31"/>
                    <a:pt x="5" y="24"/>
                  </a:cubicBezTo>
                  <a:cubicBezTo>
                    <a:pt x="5" y="16"/>
                    <a:pt x="6" y="14"/>
                    <a:pt x="5" y="8"/>
                  </a:cubicBezTo>
                  <a:cubicBezTo>
                    <a:pt x="4" y="2"/>
                    <a:pt x="8" y="0"/>
                    <a:pt x="16" y="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79" name="Freeform 127@|5FFC:0|FBC:0|LFC:0|LBC:16777215"/>
            <p:cNvSpPr/>
            <p:nvPr/>
          </p:nvSpPr>
          <p:spPr bwMode="auto">
            <a:xfrm>
              <a:off x="1377950" y="1054100"/>
              <a:ext cx="215900" cy="120650"/>
            </a:xfrm>
            <a:custGeom>
              <a:avLst/>
              <a:gdLst>
                <a:gd name="T0" fmla="*/ 7 w 134"/>
                <a:gd name="T1" fmla="*/ 25 h 75"/>
                <a:gd name="T2" fmla="*/ 5 w 134"/>
                <a:gd name="T3" fmla="*/ 75 h 75"/>
                <a:gd name="T4" fmla="*/ 2 w 134"/>
                <a:gd name="T5" fmla="*/ 21 h 75"/>
                <a:gd name="T6" fmla="*/ 7 w 134"/>
                <a:gd name="T7" fmla="*/ 19 h 75"/>
                <a:gd name="T8" fmla="*/ 114 w 134"/>
                <a:gd name="T9" fmla="*/ 3 h 75"/>
                <a:gd name="T10" fmla="*/ 130 w 134"/>
                <a:gd name="T11" fmla="*/ 8 h 75"/>
                <a:gd name="T12" fmla="*/ 113 w 134"/>
                <a:gd name="T13" fmla="*/ 7 h 75"/>
                <a:gd name="T14" fmla="*/ 15 w 134"/>
                <a:gd name="T15" fmla="*/ 21 h 75"/>
                <a:gd name="T16" fmla="*/ 7 w 134"/>
                <a:gd name="T17" fmla="*/ 2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75">
                  <a:moveTo>
                    <a:pt x="7" y="25"/>
                  </a:moveTo>
                  <a:cubicBezTo>
                    <a:pt x="7" y="25"/>
                    <a:pt x="11" y="60"/>
                    <a:pt x="5" y="75"/>
                  </a:cubicBezTo>
                  <a:cubicBezTo>
                    <a:pt x="5" y="75"/>
                    <a:pt x="8" y="48"/>
                    <a:pt x="2" y="21"/>
                  </a:cubicBezTo>
                  <a:cubicBezTo>
                    <a:pt x="2" y="21"/>
                    <a:pt x="0" y="20"/>
                    <a:pt x="7" y="19"/>
                  </a:cubicBezTo>
                  <a:cubicBezTo>
                    <a:pt x="14" y="18"/>
                    <a:pt x="114" y="3"/>
                    <a:pt x="114" y="3"/>
                  </a:cubicBezTo>
                  <a:cubicBezTo>
                    <a:pt x="114" y="3"/>
                    <a:pt x="126" y="0"/>
                    <a:pt x="130" y="8"/>
                  </a:cubicBezTo>
                  <a:cubicBezTo>
                    <a:pt x="134" y="15"/>
                    <a:pt x="126" y="5"/>
                    <a:pt x="113" y="7"/>
                  </a:cubicBezTo>
                  <a:cubicBezTo>
                    <a:pt x="100" y="8"/>
                    <a:pt x="15" y="21"/>
                    <a:pt x="15" y="21"/>
                  </a:cubicBezTo>
                  <a:cubicBezTo>
                    <a:pt x="15" y="21"/>
                    <a:pt x="7" y="22"/>
                    <a:pt x="7" y="25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80" name="Freeform 128@|5FFC:0|FBC:0|LFC:0|LBC:16777215"/>
            <p:cNvSpPr/>
            <p:nvPr/>
          </p:nvSpPr>
          <p:spPr bwMode="auto">
            <a:xfrm>
              <a:off x="1393825" y="1095375"/>
              <a:ext cx="190500" cy="42863"/>
            </a:xfrm>
            <a:custGeom>
              <a:avLst/>
              <a:gdLst>
                <a:gd name="T0" fmla="*/ 4 w 118"/>
                <a:gd name="T1" fmla="*/ 10 h 26"/>
                <a:gd name="T2" fmla="*/ 1 w 118"/>
                <a:gd name="T3" fmla="*/ 15 h 26"/>
                <a:gd name="T4" fmla="*/ 5 w 118"/>
                <a:gd name="T5" fmla="*/ 26 h 26"/>
                <a:gd name="T6" fmla="*/ 97 w 118"/>
                <a:gd name="T7" fmla="*/ 22 h 26"/>
                <a:gd name="T8" fmla="*/ 115 w 118"/>
                <a:gd name="T9" fmla="*/ 15 h 26"/>
                <a:gd name="T10" fmla="*/ 104 w 118"/>
                <a:gd name="T11" fmla="*/ 0 h 26"/>
                <a:gd name="T12" fmla="*/ 4 w 118"/>
                <a:gd name="T1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6">
                  <a:moveTo>
                    <a:pt x="4" y="10"/>
                  </a:moveTo>
                  <a:cubicBezTo>
                    <a:pt x="4" y="10"/>
                    <a:pt x="1" y="8"/>
                    <a:pt x="1" y="15"/>
                  </a:cubicBezTo>
                  <a:cubicBezTo>
                    <a:pt x="0" y="22"/>
                    <a:pt x="0" y="26"/>
                    <a:pt x="5" y="26"/>
                  </a:cubicBezTo>
                  <a:cubicBezTo>
                    <a:pt x="11" y="26"/>
                    <a:pt x="86" y="22"/>
                    <a:pt x="97" y="22"/>
                  </a:cubicBezTo>
                  <a:cubicBezTo>
                    <a:pt x="107" y="22"/>
                    <a:pt x="115" y="22"/>
                    <a:pt x="115" y="15"/>
                  </a:cubicBezTo>
                  <a:cubicBezTo>
                    <a:pt x="115" y="7"/>
                    <a:pt x="118" y="0"/>
                    <a:pt x="104" y="0"/>
                  </a:cubicBezTo>
                  <a:cubicBezTo>
                    <a:pt x="90" y="1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81" name="Freeform 129@|5FFC:0|FBC:0|LFC:0|LBC:16777215"/>
            <p:cNvSpPr/>
            <p:nvPr/>
          </p:nvSpPr>
          <p:spPr bwMode="auto">
            <a:xfrm>
              <a:off x="1384300" y="1135063"/>
              <a:ext cx="214313" cy="58738"/>
            </a:xfrm>
            <a:custGeom>
              <a:avLst/>
              <a:gdLst>
                <a:gd name="T0" fmla="*/ 0 w 133"/>
                <a:gd name="T1" fmla="*/ 30 h 37"/>
                <a:gd name="T2" fmla="*/ 32 w 133"/>
                <a:gd name="T3" fmla="*/ 14 h 37"/>
                <a:gd name="T4" fmla="*/ 117 w 133"/>
                <a:gd name="T5" fmla="*/ 10 h 37"/>
                <a:gd name="T6" fmla="*/ 121 w 133"/>
                <a:gd name="T7" fmla="*/ 35 h 37"/>
                <a:gd name="T8" fmla="*/ 0 w 133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37">
                  <a:moveTo>
                    <a:pt x="0" y="30"/>
                  </a:moveTo>
                  <a:cubicBezTo>
                    <a:pt x="0" y="30"/>
                    <a:pt x="14" y="21"/>
                    <a:pt x="32" y="14"/>
                  </a:cubicBezTo>
                  <a:cubicBezTo>
                    <a:pt x="51" y="6"/>
                    <a:pt x="101" y="0"/>
                    <a:pt x="117" y="10"/>
                  </a:cubicBezTo>
                  <a:cubicBezTo>
                    <a:pt x="133" y="20"/>
                    <a:pt x="131" y="33"/>
                    <a:pt x="121" y="35"/>
                  </a:cubicBezTo>
                  <a:cubicBezTo>
                    <a:pt x="112" y="37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82" name="Freeform 130@|5FFC:0|FBC:0|LFC:0|LBC:16777215"/>
            <p:cNvSpPr/>
            <p:nvPr/>
          </p:nvSpPr>
          <p:spPr bwMode="auto">
            <a:xfrm>
              <a:off x="1177925" y="1404938"/>
              <a:ext cx="185738" cy="34925"/>
            </a:xfrm>
            <a:custGeom>
              <a:avLst/>
              <a:gdLst>
                <a:gd name="T0" fmla="*/ 11 w 115"/>
                <a:gd name="T1" fmla="*/ 4 h 22"/>
                <a:gd name="T2" fmla="*/ 115 w 115"/>
                <a:gd name="T3" fmla="*/ 5 h 22"/>
                <a:gd name="T4" fmla="*/ 15 w 115"/>
                <a:gd name="T5" fmla="*/ 7 h 22"/>
                <a:gd name="T6" fmla="*/ 35 w 115"/>
                <a:gd name="T7" fmla="*/ 15 h 22"/>
                <a:gd name="T8" fmla="*/ 5 w 115"/>
                <a:gd name="T9" fmla="*/ 8 h 22"/>
                <a:gd name="T10" fmla="*/ 11 w 115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22">
                  <a:moveTo>
                    <a:pt x="11" y="4"/>
                  </a:moveTo>
                  <a:cubicBezTo>
                    <a:pt x="11" y="4"/>
                    <a:pt x="41" y="20"/>
                    <a:pt x="115" y="5"/>
                  </a:cubicBezTo>
                  <a:cubicBezTo>
                    <a:pt x="115" y="5"/>
                    <a:pt x="62" y="22"/>
                    <a:pt x="15" y="7"/>
                  </a:cubicBezTo>
                  <a:cubicBezTo>
                    <a:pt x="15" y="7"/>
                    <a:pt x="11" y="13"/>
                    <a:pt x="35" y="15"/>
                  </a:cubicBezTo>
                  <a:cubicBezTo>
                    <a:pt x="35" y="15"/>
                    <a:pt x="9" y="16"/>
                    <a:pt x="5" y="8"/>
                  </a:cubicBezTo>
                  <a:cubicBezTo>
                    <a:pt x="0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83" name="Freeform 131@|5FFC:0|FBC:0|LFC:0|LBC:16777215"/>
            <p:cNvSpPr/>
            <p:nvPr/>
          </p:nvSpPr>
          <p:spPr bwMode="auto">
            <a:xfrm>
              <a:off x="1358900" y="1403350"/>
              <a:ext cx="49213" cy="26988"/>
            </a:xfrm>
            <a:custGeom>
              <a:avLst/>
              <a:gdLst>
                <a:gd name="T0" fmla="*/ 10 w 31"/>
                <a:gd name="T1" fmla="*/ 0 h 17"/>
                <a:gd name="T2" fmla="*/ 0 w 31"/>
                <a:gd name="T3" fmla="*/ 17 h 17"/>
                <a:gd name="T4" fmla="*/ 24 w 31"/>
                <a:gd name="T5" fmla="*/ 7 h 17"/>
                <a:gd name="T6" fmla="*/ 10 w 31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7">
                  <a:moveTo>
                    <a:pt x="10" y="0"/>
                  </a:moveTo>
                  <a:cubicBezTo>
                    <a:pt x="10" y="0"/>
                    <a:pt x="31" y="10"/>
                    <a:pt x="0" y="17"/>
                  </a:cubicBezTo>
                  <a:cubicBezTo>
                    <a:pt x="0" y="17"/>
                    <a:pt x="23" y="13"/>
                    <a:pt x="24" y="7"/>
                  </a:cubicBezTo>
                  <a:cubicBezTo>
                    <a:pt x="25" y="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84" name="Freeform 132@|5FFC:0|FBC:0|LFC:0|LBC:16777215"/>
            <p:cNvSpPr/>
            <p:nvPr/>
          </p:nvSpPr>
          <p:spPr bwMode="auto">
            <a:xfrm>
              <a:off x="1169988" y="1398588"/>
              <a:ext cx="38100" cy="31750"/>
            </a:xfrm>
            <a:custGeom>
              <a:avLst/>
              <a:gdLst>
                <a:gd name="T0" fmla="*/ 4 w 24"/>
                <a:gd name="T1" fmla="*/ 7 h 20"/>
                <a:gd name="T2" fmla="*/ 24 w 24"/>
                <a:gd name="T3" fmla="*/ 20 h 20"/>
                <a:gd name="T4" fmla="*/ 9 w 24"/>
                <a:gd name="T5" fmla="*/ 7 h 20"/>
                <a:gd name="T6" fmla="*/ 20 w 24"/>
                <a:gd name="T7" fmla="*/ 4 h 20"/>
                <a:gd name="T8" fmla="*/ 20 w 24"/>
                <a:gd name="T9" fmla="*/ 0 h 20"/>
                <a:gd name="T10" fmla="*/ 4 w 24"/>
                <a:gd name="T1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4" y="7"/>
                  </a:moveTo>
                  <a:cubicBezTo>
                    <a:pt x="4" y="7"/>
                    <a:pt x="0" y="17"/>
                    <a:pt x="24" y="20"/>
                  </a:cubicBezTo>
                  <a:cubicBezTo>
                    <a:pt x="24" y="20"/>
                    <a:pt x="8" y="17"/>
                    <a:pt x="9" y="7"/>
                  </a:cubicBezTo>
                  <a:cubicBezTo>
                    <a:pt x="9" y="7"/>
                    <a:pt x="16" y="3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2" y="1"/>
                    <a:pt x="4" y="7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85" name="Freeform 133@|5FFC:0|FBC:0|LFC:0|LBC:16777215"/>
            <p:cNvSpPr/>
            <p:nvPr/>
          </p:nvSpPr>
          <p:spPr bwMode="auto">
            <a:xfrm>
              <a:off x="1171575" y="1417638"/>
              <a:ext cx="96838" cy="155575"/>
            </a:xfrm>
            <a:custGeom>
              <a:avLst/>
              <a:gdLst>
                <a:gd name="T0" fmla="*/ 5 w 60"/>
                <a:gd name="T1" fmla="*/ 3 h 96"/>
                <a:gd name="T2" fmla="*/ 2 w 60"/>
                <a:gd name="T3" fmla="*/ 3 h 96"/>
                <a:gd name="T4" fmla="*/ 3 w 60"/>
                <a:gd name="T5" fmla="*/ 35 h 96"/>
                <a:gd name="T6" fmla="*/ 3 w 60"/>
                <a:gd name="T7" fmla="*/ 85 h 96"/>
                <a:gd name="T8" fmla="*/ 33 w 60"/>
                <a:gd name="T9" fmla="*/ 89 h 96"/>
                <a:gd name="T10" fmla="*/ 40 w 60"/>
                <a:gd name="T11" fmla="*/ 63 h 96"/>
                <a:gd name="T12" fmla="*/ 45 w 60"/>
                <a:gd name="T13" fmla="*/ 43 h 96"/>
                <a:gd name="T14" fmla="*/ 52 w 60"/>
                <a:gd name="T15" fmla="*/ 23 h 96"/>
                <a:gd name="T16" fmla="*/ 51 w 60"/>
                <a:gd name="T17" fmla="*/ 15 h 96"/>
                <a:gd name="T18" fmla="*/ 5 w 60"/>
                <a:gd name="T19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96">
                  <a:moveTo>
                    <a:pt x="5" y="3"/>
                  </a:moveTo>
                  <a:cubicBezTo>
                    <a:pt x="5" y="3"/>
                    <a:pt x="2" y="0"/>
                    <a:pt x="2" y="3"/>
                  </a:cubicBezTo>
                  <a:cubicBezTo>
                    <a:pt x="2" y="7"/>
                    <a:pt x="5" y="12"/>
                    <a:pt x="3" y="35"/>
                  </a:cubicBezTo>
                  <a:cubicBezTo>
                    <a:pt x="2" y="58"/>
                    <a:pt x="0" y="82"/>
                    <a:pt x="3" y="85"/>
                  </a:cubicBezTo>
                  <a:cubicBezTo>
                    <a:pt x="6" y="89"/>
                    <a:pt x="29" y="96"/>
                    <a:pt x="33" y="89"/>
                  </a:cubicBezTo>
                  <a:cubicBezTo>
                    <a:pt x="37" y="82"/>
                    <a:pt x="34" y="74"/>
                    <a:pt x="40" y="63"/>
                  </a:cubicBezTo>
                  <a:cubicBezTo>
                    <a:pt x="45" y="51"/>
                    <a:pt x="30" y="57"/>
                    <a:pt x="45" y="43"/>
                  </a:cubicBezTo>
                  <a:cubicBezTo>
                    <a:pt x="60" y="29"/>
                    <a:pt x="44" y="36"/>
                    <a:pt x="52" y="23"/>
                  </a:cubicBezTo>
                  <a:cubicBezTo>
                    <a:pt x="60" y="10"/>
                    <a:pt x="57" y="15"/>
                    <a:pt x="51" y="15"/>
                  </a:cubicBezTo>
                  <a:cubicBezTo>
                    <a:pt x="44" y="15"/>
                    <a:pt x="22" y="14"/>
                    <a:pt x="5" y="3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86" name="Freeform 134@|5FFC:0|FBC:0|LFC:0|LBC:16777215"/>
            <p:cNvSpPr/>
            <p:nvPr/>
          </p:nvSpPr>
          <p:spPr bwMode="auto">
            <a:xfrm>
              <a:off x="1301750" y="1420813"/>
              <a:ext cx="98425" cy="127000"/>
            </a:xfrm>
            <a:custGeom>
              <a:avLst/>
              <a:gdLst>
                <a:gd name="T0" fmla="*/ 7 w 61"/>
                <a:gd name="T1" fmla="*/ 13 h 79"/>
                <a:gd name="T2" fmla="*/ 60 w 61"/>
                <a:gd name="T3" fmla="*/ 0 h 79"/>
                <a:gd name="T4" fmla="*/ 61 w 61"/>
                <a:gd name="T5" fmla="*/ 78 h 79"/>
                <a:gd name="T6" fmla="*/ 47 w 61"/>
                <a:gd name="T7" fmla="*/ 61 h 79"/>
                <a:gd name="T8" fmla="*/ 27 w 61"/>
                <a:gd name="T9" fmla="*/ 31 h 79"/>
                <a:gd name="T10" fmla="*/ 7 w 61"/>
                <a:gd name="T11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9">
                  <a:moveTo>
                    <a:pt x="7" y="13"/>
                  </a:moveTo>
                  <a:cubicBezTo>
                    <a:pt x="7" y="13"/>
                    <a:pt x="49" y="15"/>
                    <a:pt x="60" y="0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2" y="79"/>
                    <a:pt x="47" y="61"/>
                  </a:cubicBezTo>
                  <a:cubicBezTo>
                    <a:pt x="42" y="44"/>
                    <a:pt x="41" y="33"/>
                    <a:pt x="27" y="31"/>
                  </a:cubicBezTo>
                  <a:cubicBezTo>
                    <a:pt x="13" y="29"/>
                    <a:pt x="0" y="19"/>
                    <a:pt x="7" y="13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87" name="Freeform 135@|5FFC:0|FBC:0|LFC:0|LBC:16777215"/>
            <p:cNvSpPr/>
            <p:nvPr/>
          </p:nvSpPr>
          <p:spPr bwMode="auto">
            <a:xfrm>
              <a:off x="1373188" y="1719263"/>
              <a:ext cx="133350" cy="374650"/>
            </a:xfrm>
            <a:custGeom>
              <a:avLst/>
              <a:gdLst>
                <a:gd name="T0" fmla="*/ 69 w 83"/>
                <a:gd name="T1" fmla="*/ 0 h 233"/>
                <a:gd name="T2" fmla="*/ 42 w 83"/>
                <a:gd name="T3" fmla="*/ 15 h 233"/>
                <a:gd name="T4" fmla="*/ 12 w 83"/>
                <a:gd name="T5" fmla="*/ 64 h 233"/>
                <a:gd name="T6" fmla="*/ 38 w 83"/>
                <a:gd name="T7" fmla="*/ 122 h 233"/>
                <a:gd name="T8" fmla="*/ 34 w 83"/>
                <a:gd name="T9" fmla="*/ 197 h 233"/>
                <a:gd name="T10" fmla="*/ 81 w 83"/>
                <a:gd name="T11" fmla="*/ 69 h 233"/>
                <a:gd name="T12" fmla="*/ 69 w 83"/>
                <a:gd name="T13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33">
                  <a:moveTo>
                    <a:pt x="69" y="0"/>
                  </a:moveTo>
                  <a:cubicBezTo>
                    <a:pt x="69" y="0"/>
                    <a:pt x="70" y="11"/>
                    <a:pt x="42" y="15"/>
                  </a:cubicBezTo>
                  <a:cubicBezTo>
                    <a:pt x="13" y="19"/>
                    <a:pt x="11" y="36"/>
                    <a:pt x="12" y="64"/>
                  </a:cubicBezTo>
                  <a:cubicBezTo>
                    <a:pt x="14" y="93"/>
                    <a:pt x="43" y="88"/>
                    <a:pt x="38" y="122"/>
                  </a:cubicBezTo>
                  <a:cubicBezTo>
                    <a:pt x="33" y="157"/>
                    <a:pt x="0" y="160"/>
                    <a:pt x="34" y="197"/>
                  </a:cubicBezTo>
                  <a:cubicBezTo>
                    <a:pt x="68" y="233"/>
                    <a:pt x="78" y="69"/>
                    <a:pt x="81" y="69"/>
                  </a:cubicBezTo>
                  <a:cubicBezTo>
                    <a:pt x="83" y="69"/>
                    <a:pt x="75" y="83"/>
                    <a:pt x="69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12295" name="Freeform 136"/>
          <p:cNvSpPr>
            <a:spLocks noChangeArrowheads="1"/>
          </p:cNvSpPr>
          <p:nvPr/>
        </p:nvSpPr>
        <p:spPr bwMode="auto">
          <a:xfrm>
            <a:off x="5022850" y="3116263"/>
            <a:ext cx="893763" cy="1208087"/>
          </a:xfrm>
          <a:custGeom>
            <a:avLst/>
            <a:gdLst>
              <a:gd name="T0" fmla="*/ 8 w 594"/>
              <a:gd name="T1" fmla="*/ 547 h 804"/>
              <a:gd name="T2" fmla="*/ 273 w 594"/>
              <a:gd name="T3" fmla="*/ 794 h 804"/>
              <a:gd name="T4" fmla="*/ 582 w 594"/>
              <a:gd name="T5" fmla="*/ 563 h 804"/>
              <a:gd name="T6" fmla="*/ 282 w 594"/>
              <a:gd name="T7" fmla="*/ 0 h 804"/>
              <a:gd name="T8" fmla="*/ 8 w 594"/>
              <a:gd name="T9" fmla="*/ 547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3C3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5099050" y="3779838"/>
            <a:ext cx="7413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60%</a:t>
            </a:r>
            <a:endParaRPr lang="en-US" altLang="zh-CN" sz="12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cxnSp>
        <p:nvCxnSpPr>
          <p:cNvPr id="90" name="Straight Connector 141"/>
          <p:cNvCxnSpPr/>
          <p:nvPr/>
        </p:nvCxnSpPr>
        <p:spPr>
          <a:xfrm>
            <a:off x="6173788" y="1584325"/>
            <a:ext cx="0" cy="419417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143"/>
          <p:cNvGrpSpPr/>
          <p:nvPr/>
        </p:nvGrpSpPr>
        <p:grpSpPr>
          <a:xfrm>
            <a:off x="6440668" y="1670050"/>
            <a:ext cx="1537117" cy="1378662"/>
            <a:chOff x="523875" y="1042988"/>
            <a:chExt cx="1539875" cy="13811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2" name="Freeform 148@|5FFC:0|FBC:0|LFC:0|LBC:16777215"/>
            <p:cNvSpPr/>
            <p:nvPr/>
          </p:nvSpPr>
          <p:spPr bwMode="auto">
            <a:xfrm>
              <a:off x="523875" y="1046163"/>
              <a:ext cx="1539875" cy="1374775"/>
            </a:xfrm>
            <a:custGeom>
              <a:avLst/>
              <a:gdLst>
                <a:gd name="T0" fmla="*/ 7 w 956"/>
                <a:gd name="T1" fmla="*/ 734 h 854"/>
                <a:gd name="T2" fmla="*/ 76 w 956"/>
                <a:gd name="T3" fmla="*/ 705 h 854"/>
                <a:gd name="T4" fmla="*/ 353 w 956"/>
                <a:gd name="T5" fmla="*/ 716 h 854"/>
                <a:gd name="T6" fmla="*/ 797 w 956"/>
                <a:gd name="T7" fmla="*/ 766 h 854"/>
                <a:gd name="T8" fmla="*/ 956 w 956"/>
                <a:gd name="T9" fmla="*/ 821 h 854"/>
                <a:gd name="T10" fmla="*/ 883 w 956"/>
                <a:gd name="T11" fmla="*/ 583 h 854"/>
                <a:gd name="T12" fmla="*/ 668 w 956"/>
                <a:gd name="T13" fmla="*/ 516 h 854"/>
                <a:gd name="T14" fmla="*/ 597 w 956"/>
                <a:gd name="T15" fmla="*/ 410 h 854"/>
                <a:gd name="T16" fmla="*/ 559 w 956"/>
                <a:gd name="T17" fmla="*/ 339 h 854"/>
                <a:gd name="T18" fmla="*/ 544 w 956"/>
                <a:gd name="T19" fmla="*/ 311 h 854"/>
                <a:gd name="T20" fmla="*/ 526 w 956"/>
                <a:gd name="T21" fmla="*/ 216 h 854"/>
                <a:gd name="T22" fmla="*/ 536 w 956"/>
                <a:gd name="T23" fmla="*/ 196 h 854"/>
                <a:gd name="T24" fmla="*/ 510 w 956"/>
                <a:gd name="T25" fmla="*/ 166 h 854"/>
                <a:gd name="T26" fmla="*/ 517 w 956"/>
                <a:gd name="T27" fmla="*/ 94 h 854"/>
                <a:gd name="T28" fmla="*/ 533 w 956"/>
                <a:gd name="T29" fmla="*/ 88 h 854"/>
                <a:gd name="T30" fmla="*/ 664 w 956"/>
                <a:gd name="T31" fmla="*/ 86 h 854"/>
                <a:gd name="T32" fmla="*/ 642 w 956"/>
                <a:gd name="T33" fmla="*/ 8 h 854"/>
                <a:gd name="T34" fmla="*/ 525 w 956"/>
                <a:gd name="T35" fmla="*/ 19 h 854"/>
                <a:gd name="T36" fmla="*/ 471 w 956"/>
                <a:gd name="T37" fmla="*/ 1 h 854"/>
                <a:gd name="T38" fmla="*/ 415 w 956"/>
                <a:gd name="T39" fmla="*/ 22 h 854"/>
                <a:gd name="T40" fmla="*/ 293 w 956"/>
                <a:gd name="T41" fmla="*/ 19 h 854"/>
                <a:gd name="T42" fmla="*/ 279 w 956"/>
                <a:gd name="T43" fmla="*/ 96 h 854"/>
                <a:gd name="T44" fmla="*/ 414 w 956"/>
                <a:gd name="T45" fmla="*/ 92 h 854"/>
                <a:gd name="T46" fmla="*/ 431 w 956"/>
                <a:gd name="T47" fmla="*/ 98 h 854"/>
                <a:gd name="T48" fmla="*/ 435 w 956"/>
                <a:gd name="T49" fmla="*/ 169 h 854"/>
                <a:gd name="T50" fmla="*/ 411 w 956"/>
                <a:gd name="T51" fmla="*/ 196 h 854"/>
                <a:gd name="T52" fmla="*/ 421 w 956"/>
                <a:gd name="T53" fmla="*/ 205 h 854"/>
                <a:gd name="T54" fmla="*/ 402 w 956"/>
                <a:gd name="T55" fmla="*/ 234 h 854"/>
                <a:gd name="T56" fmla="*/ 395 w 956"/>
                <a:gd name="T57" fmla="*/ 320 h 854"/>
                <a:gd name="T58" fmla="*/ 391 w 956"/>
                <a:gd name="T59" fmla="*/ 340 h 854"/>
                <a:gd name="T60" fmla="*/ 335 w 956"/>
                <a:gd name="T61" fmla="*/ 395 h 854"/>
                <a:gd name="T62" fmla="*/ 346 w 956"/>
                <a:gd name="T63" fmla="*/ 468 h 854"/>
                <a:gd name="T64" fmla="*/ 288 w 956"/>
                <a:gd name="T65" fmla="*/ 515 h 854"/>
                <a:gd name="T66" fmla="*/ 46 w 956"/>
                <a:gd name="T67" fmla="*/ 503 h 854"/>
                <a:gd name="T68" fmla="*/ 10 w 956"/>
                <a:gd name="T69" fmla="*/ 48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6" h="854">
                  <a:moveTo>
                    <a:pt x="10" y="480"/>
                  </a:moveTo>
                  <a:cubicBezTo>
                    <a:pt x="10" y="480"/>
                    <a:pt x="0" y="672"/>
                    <a:pt x="7" y="734"/>
                  </a:cubicBezTo>
                  <a:cubicBezTo>
                    <a:pt x="7" y="734"/>
                    <a:pt x="21" y="743"/>
                    <a:pt x="33" y="736"/>
                  </a:cubicBezTo>
                  <a:cubicBezTo>
                    <a:pt x="45" y="728"/>
                    <a:pt x="36" y="708"/>
                    <a:pt x="76" y="705"/>
                  </a:cubicBezTo>
                  <a:cubicBezTo>
                    <a:pt x="115" y="702"/>
                    <a:pt x="265" y="701"/>
                    <a:pt x="265" y="701"/>
                  </a:cubicBezTo>
                  <a:cubicBezTo>
                    <a:pt x="265" y="701"/>
                    <a:pt x="313" y="699"/>
                    <a:pt x="353" y="716"/>
                  </a:cubicBezTo>
                  <a:cubicBezTo>
                    <a:pt x="392" y="733"/>
                    <a:pt x="468" y="772"/>
                    <a:pt x="595" y="722"/>
                  </a:cubicBezTo>
                  <a:cubicBezTo>
                    <a:pt x="723" y="672"/>
                    <a:pt x="789" y="699"/>
                    <a:pt x="797" y="766"/>
                  </a:cubicBezTo>
                  <a:cubicBezTo>
                    <a:pt x="804" y="833"/>
                    <a:pt x="798" y="821"/>
                    <a:pt x="824" y="828"/>
                  </a:cubicBezTo>
                  <a:cubicBezTo>
                    <a:pt x="850" y="836"/>
                    <a:pt x="908" y="854"/>
                    <a:pt x="956" y="821"/>
                  </a:cubicBezTo>
                  <a:cubicBezTo>
                    <a:pt x="955" y="739"/>
                    <a:pt x="955" y="739"/>
                    <a:pt x="955" y="739"/>
                  </a:cubicBezTo>
                  <a:cubicBezTo>
                    <a:pt x="955" y="739"/>
                    <a:pt x="953" y="642"/>
                    <a:pt x="883" y="583"/>
                  </a:cubicBezTo>
                  <a:cubicBezTo>
                    <a:pt x="814" y="523"/>
                    <a:pt x="753" y="522"/>
                    <a:pt x="736" y="520"/>
                  </a:cubicBezTo>
                  <a:cubicBezTo>
                    <a:pt x="720" y="519"/>
                    <a:pt x="668" y="516"/>
                    <a:pt x="668" y="516"/>
                  </a:cubicBezTo>
                  <a:cubicBezTo>
                    <a:pt x="668" y="516"/>
                    <a:pt x="604" y="513"/>
                    <a:pt x="601" y="466"/>
                  </a:cubicBezTo>
                  <a:cubicBezTo>
                    <a:pt x="598" y="419"/>
                    <a:pt x="597" y="410"/>
                    <a:pt x="597" y="410"/>
                  </a:cubicBezTo>
                  <a:cubicBezTo>
                    <a:pt x="597" y="410"/>
                    <a:pt x="614" y="404"/>
                    <a:pt x="614" y="389"/>
                  </a:cubicBezTo>
                  <a:cubicBezTo>
                    <a:pt x="614" y="373"/>
                    <a:pt x="618" y="346"/>
                    <a:pt x="559" y="339"/>
                  </a:cubicBezTo>
                  <a:cubicBezTo>
                    <a:pt x="557" y="325"/>
                    <a:pt x="557" y="325"/>
                    <a:pt x="557" y="325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228"/>
                    <a:pt x="544" y="228"/>
                    <a:pt x="544" y="228"/>
                  </a:cubicBezTo>
                  <a:cubicBezTo>
                    <a:pt x="544" y="228"/>
                    <a:pt x="541" y="220"/>
                    <a:pt x="526" y="216"/>
                  </a:cubicBezTo>
                  <a:cubicBezTo>
                    <a:pt x="526" y="205"/>
                    <a:pt x="526" y="205"/>
                    <a:pt x="526" y="205"/>
                  </a:cubicBezTo>
                  <a:cubicBezTo>
                    <a:pt x="526" y="205"/>
                    <a:pt x="536" y="205"/>
                    <a:pt x="536" y="196"/>
                  </a:cubicBezTo>
                  <a:cubicBezTo>
                    <a:pt x="536" y="187"/>
                    <a:pt x="535" y="178"/>
                    <a:pt x="535" y="178"/>
                  </a:cubicBezTo>
                  <a:cubicBezTo>
                    <a:pt x="535" y="178"/>
                    <a:pt x="524" y="170"/>
                    <a:pt x="510" y="166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1"/>
                    <a:pt x="514" y="98"/>
                    <a:pt x="517" y="94"/>
                  </a:cubicBezTo>
                  <a:cubicBezTo>
                    <a:pt x="529" y="94"/>
                    <a:pt x="529" y="94"/>
                    <a:pt x="529" y="94"/>
                  </a:cubicBezTo>
                  <a:cubicBezTo>
                    <a:pt x="529" y="94"/>
                    <a:pt x="532" y="92"/>
                    <a:pt x="533" y="88"/>
                  </a:cubicBezTo>
                  <a:cubicBezTo>
                    <a:pt x="649" y="97"/>
                    <a:pt x="649" y="97"/>
                    <a:pt x="649" y="97"/>
                  </a:cubicBezTo>
                  <a:cubicBezTo>
                    <a:pt x="649" y="97"/>
                    <a:pt x="660" y="99"/>
                    <a:pt x="664" y="86"/>
                  </a:cubicBezTo>
                  <a:cubicBezTo>
                    <a:pt x="668" y="74"/>
                    <a:pt x="670" y="39"/>
                    <a:pt x="661" y="14"/>
                  </a:cubicBezTo>
                  <a:cubicBezTo>
                    <a:pt x="661" y="14"/>
                    <a:pt x="660" y="5"/>
                    <a:pt x="642" y="8"/>
                  </a:cubicBezTo>
                  <a:cubicBezTo>
                    <a:pt x="625" y="10"/>
                    <a:pt x="531" y="24"/>
                    <a:pt x="531" y="24"/>
                  </a:cubicBezTo>
                  <a:cubicBezTo>
                    <a:pt x="531" y="24"/>
                    <a:pt x="530" y="19"/>
                    <a:pt x="525" y="19"/>
                  </a:cubicBezTo>
                  <a:cubicBezTo>
                    <a:pt x="519" y="19"/>
                    <a:pt x="514" y="19"/>
                    <a:pt x="514" y="19"/>
                  </a:cubicBezTo>
                  <a:cubicBezTo>
                    <a:pt x="514" y="19"/>
                    <a:pt x="502" y="2"/>
                    <a:pt x="471" y="1"/>
                  </a:cubicBezTo>
                  <a:cubicBezTo>
                    <a:pt x="439" y="0"/>
                    <a:pt x="430" y="21"/>
                    <a:pt x="430" y="21"/>
                  </a:cubicBezTo>
                  <a:cubicBezTo>
                    <a:pt x="415" y="22"/>
                    <a:pt x="415" y="22"/>
                    <a:pt x="415" y="22"/>
                  </a:cubicBezTo>
                  <a:cubicBezTo>
                    <a:pt x="415" y="22"/>
                    <a:pt x="412" y="25"/>
                    <a:pt x="412" y="28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3" y="19"/>
                    <a:pt x="281" y="17"/>
                    <a:pt x="278" y="29"/>
                  </a:cubicBezTo>
                  <a:cubicBezTo>
                    <a:pt x="275" y="41"/>
                    <a:pt x="274" y="77"/>
                    <a:pt x="279" y="96"/>
                  </a:cubicBezTo>
                  <a:cubicBezTo>
                    <a:pt x="284" y="116"/>
                    <a:pt x="301" y="110"/>
                    <a:pt x="310" y="108"/>
                  </a:cubicBezTo>
                  <a:cubicBezTo>
                    <a:pt x="320" y="105"/>
                    <a:pt x="414" y="92"/>
                    <a:pt x="414" y="92"/>
                  </a:cubicBezTo>
                  <a:cubicBezTo>
                    <a:pt x="414" y="92"/>
                    <a:pt x="413" y="98"/>
                    <a:pt x="419" y="98"/>
                  </a:cubicBezTo>
                  <a:cubicBezTo>
                    <a:pt x="426" y="98"/>
                    <a:pt x="431" y="98"/>
                    <a:pt x="431" y="98"/>
                  </a:cubicBezTo>
                  <a:cubicBezTo>
                    <a:pt x="431" y="98"/>
                    <a:pt x="433" y="103"/>
                    <a:pt x="435" y="103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435" y="169"/>
                    <a:pt x="412" y="169"/>
                    <a:pt x="411" y="179"/>
                  </a:cubicBezTo>
                  <a:cubicBezTo>
                    <a:pt x="411" y="189"/>
                    <a:pt x="411" y="196"/>
                    <a:pt x="411" y="196"/>
                  </a:cubicBezTo>
                  <a:cubicBezTo>
                    <a:pt x="411" y="196"/>
                    <a:pt x="409" y="200"/>
                    <a:pt x="415" y="202"/>
                  </a:cubicBezTo>
                  <a:cubicBezTo>
                    <a:pt x="420" y="204"/>
                    <a:pt x="421" y="205"/>
                    <a:pt x="421" y="205"/>
                  </a:cubicBezTo>
                  <a:cubicBezTo>
                    <a:pt x="421" y="219"/>
                    <a:pt x="421" y="219"/>
                    <a:pt x="421" y="219"/>
                  </a:cubicBezTo>
                  <a:cubicBezTo>
                    <a:pt x="421" y="219"/>
                    <a:pt x="402" y="221"/>
                    <a:pt x="402" y="234"/>
                  </a:cubicBezTo>
                  <a:cubicBezTo>
                    <a:pt x="402" y="247"/>
                    <a:pt x="402" y="317"/>
                    <a:pt x="402" y="317"/>
                  </a:cubicBezTo>
                  <a:cubicBezTo>
                    <a:pt x="395" y="320"/>
                    <a:pt x="395" y="320"/>
                    <a:pt x="395" y="320"/>
                  </a:cubicBezTo>
                  <a:cubicBezTo>
                    <a:pt x="392" y="324"/>
                    <a:pt x="392" y="324"/>
                    <a:pt x="392" y="324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391" y="340"/>
                    <a:pt x="335" y="347"/>
                    <a:pt x="335" y="364"/>
                  </a:cubicBezTo>
                  <a:cubicBezTo>
                    <a:pt x="335" y="382"/>
                    <a:pt x="335" y="395"/>
                    <a:pt x="335" y="395"/>
                  </a:cubicBezTo>
                  <a:cubicBezTo>
                    <a:pt x="335" y="395"/>
                    <a:pt x="334" y="402"/>
                    <a:pt x="345" y="407"/>
                  </a:cubicBezTo>
                  <a:cubicBezTo>
                    <a:pt x="346" y="468"/>
                    <a:pt x="346" y="468"/>
                    <a:pt x="346" y="468"/>
                  </a:cubicBezTo>
                  <a:cubicBezTo>
                    <a:pt x="346" y="468"/>
                    <a:pt x="347" y="491"/>
                    <a:pt x="336" y="499"/>
                  </a:cubicBezTo>
                  <a:cubicBezTo>
                    <a:pt x="324" y="508"/>
                    <a:pt x="306" y="515"/>
                    <a:pt x="288" y="515"/>
                  </a:cubicBezTo>
                  <a:cubicBezTo>
                    <a:pt x="270" y="515"/>
                    <a:pt x="73" y="517"/>
                    <a:pt x="73" y="517"/>
                  </a:cubicBezTo>
                  <a:cubicBezTo>
                    <a:pt x="73" y="517"/>
                    <a:pt x="51" y="515"/>
                    <a:pt x="46" y="503"/>
                  </a:cubicBezTo>
                  <a:cubicBezTo>
                    <a:pt x="42" y="491"/>
                    <a:pt x="33" y="483"/>
                    <a:pt x="33" y="483"/>
                  </a:cubicBezTo>
                  <a:cubicBezTo>
                    <a:pt x="10" y="480"/>
                    <a:pt x="10" y="480"/>
                    <a:pt x="10" y="480"/>
                  </a:cubicBezTo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93" name="Freeform 149@|5FFC:0|FBC:0|LFC:0|LBC:16777215"/>
            <p:cNvSpPr/>
            <p:nvPr/>
          </p:nvSpPr>
          <p:spPr bwMode="auto">
            <a:xfrm>
              <a:off x="538163" y="1824038"/>
              <a:ext cx="42863" cy="98425"/>
            </a:xfrm>
            <a:custGeom>
              <a:avLst/>
              <a:gdLst>
                <a:gd name="T0" fmla="*/ 4 w 27"/>
                <a:gd name="T1" fmla="*/ 0 h 61"/>
                <a:gd name="T2" fmla="*/ 19 w 27"/>
                <a:gd name="T3" fmla="*/ 2 h 61"/>
                <a:gd name="T4" fmla="*/ 27 w 27"/>
                <a:gd name="T5" fmla="*/ 14 h 61"/>
                <a:gd name="T6" fmla="*/ 27 w 27"/>
                <a:gd name="T7" fmla="*/ 61 h 61"/>
                <a:gd name="T8" fmla="*/ 13 w 27"/>
                <a:gd name="T9" fmla="*/ 21 h 61"/>
                <a:gd name="T10" fmla="*/ 4 w 27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1">
                  <a:moveTo>
                    <a:pt x="4" y="0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27" y="3"/>
                    <a:pt x="27" y="14"/>
                  </a:cubicBezTo>
                  <a:cubicBezTo>
                    <a:pt x="26" y="25"/>
                    <a:pt x="27" y="61"/>
                    <a:pt x="27" y="61"/>
                  </a:cubicBezTo>
                  <a:cubicBezTo>
                    <a:pt x="27" y="61"/>
                    <a:pt x="26" y="27"/>
                    <a:pt x="13" y="21"/>
                  </a:cubicBezTo>
                  <a:cubicBezTo>
                    <a:pt x="0" y="1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94" name="Freeform 150@|5FFC:0|FBC:0|LFC:0|LBC:16777215"/>
            <p:cNvSpPr/>
            <p:nvPr/>
          </p:nvSpPr>
          <p:spPr bwMode="auto">
            <a:xfrm>
              <a:off x="533400" y="1893888"/>
              <a:ext cx="52388" cy="173038"/>
            </a:xfrm>
            <a:custGeom>
              <a:avLst/>
              <a:gdLst>
                <a:gd name="T0" fmla="*/ 28 w 32"/>
                <a:gd name="T1" fmla="*/ 9 h 107"/>
                <a:gd name="T2" fmla="*/ 25 w 32"/>
                <a:gd name="T3" fmla="*/ 87 h 107"/>
                <a:gd name="T4" fmla="*/ 1 w 32"/>
                <a:gd name="T5" fmla="*/ 42 h 107"/>
                <a:gd name="T6" fmla="*/ 28 w 32"/>
                <a:gd name="T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07">
                  <a:moveTo>
                    <a:pt x="28" y="9"/>
                  </a:moveTo>
                  <a:cubicBezTo>
                    <a:pt x="28" y="9"/>
                    <a:pt x="32" y="66"/>
                    <a:pt x="25" y="87"/>
                  </a:cubicBezTo>
                  <a:cubicBezTo>
                    <a:pt x="18" y="107"/>
                    <a:pt x="0" y="84"/>
                    <a:pt x="1" y="42"/>
                  </a:cubicBezTo>
                  <a:cubicBezTo>
                    <a:pt x="1" y="0"/>
                    <a:pt x="27" y="27"/>
                    <a:pt x="28" y="9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95" name="Freeform 151@|5FFC:0|FBC:0|LFC:0|LBC:16777215"/>
            <p:cNvSpPr/>
            <p:nvPr/>
          </p:nvSpPr>
          <p:spPr bwMode="auto">
            <a:xfrm>
              <a:off x="598488" y="1876425"/>
              <a:ext cx="469900" cy="179388"/>
            </a:xfrm>
            <a:custGeom>
              <a:avLst/>
              <a:gdLst>
                <a:gd name="T0" fmla="*/ 259 w 292"/>
                <a:gd name="T1" fmla="*/ 0 h 111"/>
                <a:gd name="T2" fmla="*/ 257 w 292"/>
                <a:gd name="T3" fmla="*/ 0 h 111"/>
                <a:gd name="T4" fmla="*/ 26 w 292"/>
                <a:gd name="T5" fmla="*/ 3 h 111"/>
                <a:gd name="T6" fmla="*/ 14 w 292"/>
                <a:gd name="T7" fmla="*/ 1 h 111"/>
                <a:gd name="T8" fmla="*/ 3 w 292"/>
                <a:gd name="T9" fmla="*/ 6 h 111"/>
                <a:gd name="T10" fmla="*/ 11 w 292"/>
                <a:gd name="T11" fmla="*/ 111 h 111"/>
                <a:gd name="T12" fmla="*/ 12 w 292"/>
                <a:gd name="T13" fmla="*/ 111 h 111"/>
                <a:gd name="T14" fmla="*/ 26 w 292"/>
                <a:gd name="T15" fmla="*/ 97 h 111"/>
                <a:gd name="T16" fmla="*/ 52 w 292"/>
                <a:gd name="T17" fmla="*/ 84 h 111"/>
                <a:gd name="T18" fmla="*/ 57 w 292"/>
                <a:gd name="T19" fmla="*/ 85 h 111"/>
                <a:gd name="T20" fmla="*/ 156 w 292"/>
                <a:gd name="T21" fmla="*/ 93 h 111"/>
                <a:gd name="T22" fmla="*/ 183 w 292"/>
                <a:gd name="T23" fmla="*/ 92 h 111"/>
                <a:gd name="T24" fmla="*/ 274 w 292"/>
                <a:gd name="T25" fmla="*/ 74 h 111"/>
                <a:gd name="T26" fmla="*/ 256 w 292"/>
                <a:gd name="T27" fmla="*/ 41 h 111"/>
                <a:gd name="T28" fmla="*/ 255 w 292"/>
                <a:gd name="T29" fmla="*/ 41 h 111"/>
                <a:gd name="T30" fmla="*/ 254 w 292"/>
                <a:gd name="T31" fmla="*/ 41 h 111"/>
                <a:gd name="T32" fmla="*/ 231 w 292"/>
                <a:gd name="T33" fmla="*/ 38 h 111"/>
                <a:gd name="T34" fmla="*/ 203 w 292"/>
                <a:gd name="T35" fmla="*/ 35 h 111"/>
                <a:gd name="T36" fmla="*/ 167 w 292"/>
                <a:gd name="T37" fmla="*/ 39 h 111"/>
                <a:gd name="T38" fmla="*/ 116 w 292"/>
                <a:gd name="T39" fmla="*/ 44 h 111"/>
                <a:gd name="T40" fmla="*/ 65 w 292"/>
                <a:gd name="T41" fmla="*/ 40 h 111"/>
                <a:gd name="T42" fmla="*/ 55 w 292"/>
                <a:gd name="T43" fmla="*/ 24 h 111"/>
                <a:gd name="T44" fmla="*/ 57 w 292"/>
                <a:gd name="T45" fmla="*/ 24 h 111"/>
                <a:gd name="T46" fmla="*/ 108 w 292"/>
                <a:gd name="T47" fmla="*/ 30 h 111"/>
                <a:gd name="T48" fmla="*/ 146 w 292"/>
                <a:gd name="T49" fmla="*/ 27 h 111"/>
                <a:gd name="T50" fmla="*/ 182 w 292"/>
                <a:gd name="T51" fmla="*/ 24 h 111"/>
                <a:gd name="T52" fmla="*/ 217 w 292"/>
                <a:gd name="T53" fmla="*/ 26 h 111"/>
                <a:gd name="T54" fmla="*/ 245 w 292"/>
                <a:gd name="T55" fmla="*/ 27 h 111"/>
                <a:gd name="T56" fmla="*/ 262 w 292"/>
                <a:gd name="T57" fmla="*/ 25 h 111"/>
                <a:gd name="T58" fmla="*/ 259 w 292"/>
                <a:gd name="T5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2" h="111">
                  <a:moveTo>
                    <a:pt x="259" y="0"/>
                  </a:moveTo>
                  <a:cubicBezTo>
                    <a:pt x="258" y="0"/>
                    <a:pt x="257" y="0"/>
                    <a:pt x="257" y="0"/>
                  </a:cubicBezTo>
                  <a:cubicBezTo>
                    <a:pt x="220" y="1"/>
                    <a:pt x="26" y="3"/>
                    <a:pt x="26" y="3"/>
                  </a:cubicBezTo>
                  <a:cubicBezTo>
                    <a:pt x="26" y="3"/>
                    <a:pt x="20" y="1"/>
                    <a:pt x="14" y="1"/>
                  </a:cubicBezTo>
                  <a:cubicBezTo>
                    <a:pt x="9" y="1"/>
                    <a:pt x="4" y="2"/>
                    <a:pt x="3" y="6"/>
                  </a:cubicBezTo>
                  <a:cubicBezTo>
                    <a:pt x="1" y="14"/>
                    <a:pt x="0" y="110"/>
                    <a:pt x="11" y="111"/>
                  </a:cubicBezTo>
                  <a:cubicBezTo>
                    <a:pt x="11" y="111"/>
                    <a:pt x="11" y="111"/>
                    <a:pt x="12" y="111"/>
                  </a:cubicBezTo>
                  <a:cubicBezTo>
                    <a:pt x="17" y="111"/>
                    <a:pt x="20" y="104"/>
                    <a:pt x="26" y="97"/>
                  </a:cubicBezTo>
                  <a:cubicBezTo>
                    <a:pt x="31" y="91"/>
                    <a:pt x="39" y="84"/>
                    <a:pt x="52" y="84"/>
                  </a:cubicBezTo>
                  <a:cubicBezTo>
                    <a:pt x="53" y="84"/>
                    <a:pt x="55" y="84"/>
                    <a:pt x="57" y="85"/>
                  </a:cubicBezTo>
                  <a:cubicBezTo>
                    <a:pt x="81" y="87"/>
                    <a:pt x="118" y="93"/>
                    <a:pt x="156" y="93"/>
                  </a:cubicBezTo>
                  <a:cubicBezTo>
                    <a:pt x="165" y="93"/>
                    <a:pt x="174" y="92"/>
                    <a:pt x="183" y="92"/>
                  </a:cubicBezTo>
                  <a:cubicBezTo>
                    <a:pt x="230" y="88"/>
                    <a:pt x="271" y="92"/>
                    <a:pt x="274" y="74"/>
                  </a:cubicBezTo>
                  <a:cubicBezTo>
                    <a:pt x="277" y="56"/>
                    <a:pt x="278" y="41"/>
                    <a:pt x="256" y="41"/>
                  </a:cubicBezTo>
                  <a:cubicBezTo>
                    <a:pt x="256" y="41"/>
                    <a:pt x="255" y="41"/>
                    <a:pt x="255" y="41"/>
                  </a:cubicBezTo>
                  <a:cubicBezTo>
                    <a:pt x="255" y="41"/>
                    <a:pt x="254" y="41"/>
                    <a:pt x="254" y="41"/>
                  </a:cubicBezTo>
                  <a:cubicBezTo>
                    <a:pt x="246" y="41"/>
                    <a:pt x="239" y="39"/>
                    <a:pt x="231" y="38"/>
                  </a:cubicBezTo>
                  <a:cubicBezTo>
                    <a:pt x="223" y="37"/>
                    <a:pt x="214" y="35"/>
                    <a:pt x="203" y="35"/>
                  </a:cubicBezTo>
                  <a:cubicBezTo>
                    <a:pt x="193" y="35"/>
                    <a:pt x="181" y="36"/>
                    <a:pt x="167" y="39"/>
                  </a:cubicBezTo>
                  <a:cubicBezTo>
                    <a:pt x="148" y="43"/>
                    <a:pt x="131" y="44"/>
                    <a:pt x="116" y="44"/>
                  </a:cubicBezTo>
                  <a:cubicBezTo>
                    <a:pt x="94" y="44"/>
                    <a:pt x="77" y="41"/>
                    <a:pt x="65" y="40"/>
                  </a:cubicBezTo>
                  <a:cubicBezTo>
                    <a:pt x="45" y="37"/>
                    <a:pt x="43" y="24"/>
                    <a:pt x="55" y="24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67" y="25"/>
                    <a:pt x="83" y="30"/>
                    <a:pt x="108" y="30"/>
                  </a:cubicBezTo>
                  <a:cubicBezTo>
                    <a:pt x="119" y="30"/>
                    <a:pt x="131" y="29"/>
                    <a:pt x="146" y="27"/>
                  </a:cubicBezTo>
                  <a:cubicBezTo>
                    <a:pt x="158" y="25"/>
                    <a:pt x="170" y="24"/>
                    <a:pt x="182" y="24"/>
                  </a:cubicBezTo>
                  <a:cubicBezTo>
                    <a:pt x="194" y="24"/>
                    <a:pt x="206" y="25"/>
                    <a:pt x="217" y="26"/>
                  </a:cubicBezTo>
                  <a:cubicBezTo>
                    <a:pt x="228" y="26"/>
                    <a:pt x="238" y="27"/>
                    <a:pt x="245" y="27"/>
                  </a:cubicBezTo>
                  <a:cubicBezTo>
                    <a:pt x="252" y="27"/>
                    <a:pt x="258" y="27"/>
                    <a:pt x="262" y="25"/>
                  </a:cubicBezTo>
                  <a:cubicBezTo>
                    <a:pt x="277" y="18"/>
                    <a:pt x="292" y="0"/>
                    <a:pt x="259" y="0"/>
                  </a:cubicBezTo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96" name="Freeform 152@|5FFC:0|FBC:0|LFC:0|LBC:16777215"/>
            <p:cNvSpPr/>
            <p:nvPr/>
          </p:nvSpPr>
          <p:spPr bwMode="auto">
            <a:xfrm>
              <a:off x="1016000" y="1631950"/>
              <a:ext cx="220663" cy="312738"/>
            </a:xfrm>
            <a:custGeom>
              <a:avLst/>
              <a:gdLst>
                <a:gd name="T0" fmla="*/ 12 w 137"/>
                <a:gd name="T1" fmla="*/ 147 h 194"/>
                <a:gd name="T2" fmla="*/ 26 w 137"/>
                <a:gd name="T3" fmla="*/ 161 h 194"/>
                <a:gd name="T4" fmla="*/ 0 w 137"/>
                <a:gd name="T5" fmla="*/ 186 h 194"/>
                <a:gd name="T6" fmla="*/ 36 w 137"/>
                <a:gd name="T7" fmla="*/ 184 h 194"/>
                <a:gd name="T8" fmla="*/ 81 w 137"/>
                <a:gd name="T9" fmla="*/ 172 h 194"/>
                <a:gd name="T10" fmla="*/ 125 w 137"/>
                <a:gd name="T11" fmla="*/ 121 h 194"/>
                <a:gd name="T12" fmla="*/ 84 w 137"/>
                <a:gd name="T13" fmla="*/ 74 h 194"/>
                <a:gd name="T14" fmla="*/ 61 w 137"/>
                <a:gd name="T15" fmla="*/ 59 h 194"/>
                <a:gd name="T16" fmla="*/ 50 w 137"/>
                <a:gd name="T17" fmla="*/ 49 h 194"/>
                <a:gd name="T18" fmla="*/ 123 w 137"/>
                <a:gd name="T19" fmla="*/ 61 h 194"/>
                <a:gd name="T20" fmla="*/ 95 w 137"/>
                <a:gd name="T21" fmla="*/ 51 h 194"/>
                <a:gd name="T22" fmla="*/ 114 w 137"/>
                <a:gd name="T23" fmla="*/ 32 h 194"/>
                <a:gd name="T24" fmla="*/ 112 w 137"/>
                <a:gd name="T25" fmla="*/ 30 h 194"/>
                <a:gd name="T26" fmla="*/ 30 w 137"/>
                <a:gd name="T27" fmla="*/ 0 h 194"/>
                <a:gd name="T28" fmla="*/ 30 w 137"/>
                <a:gd name="T29" fmla="*/ 31 h 194"/>
                <a:gd name="T30" fmla="*/ 40 w 137"/>
                <a:gd name="T31" fmla="*/ 43 h 194"/>
                <a:gd name="T32" fmla="*/ 41 w 137"/>
                <a:gd name="T33" fmla="*/ 108 h 194"/>
                <a:gd name="T34" fmla="*/ 12 w 137"/>
                <a:gd name="T35" fmla="*/ 14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94">
                  <a:moveTo>
                    <a:pt x="12" y="147"/>
                  </a:moveTo>
                  <a:cubicBezTo>
                    <a:pt x="12" y="147"/>
                    <a:pt x="35" y="148"/>
                    <a:pt x="26" y="161"/>
                  </a:cubicBezTo>
                  <a:cubicBezTo>
                    <a:pt x="16" y="174"/>
                    <a:pt x="0" y="186"/>
                    <a:pt x="0" y="186"/>
                  </a:cubicBezTo>
                  <a:cubicBezTo>
                    <a:pt x="0" y="186"/>
                    <a:pt x="13" y="194"/>
                    <a:pt x="36" y="184"/>
                  </a:cubicBezTo>
                  <a:cubicBezTo>
                    <a:pt x="59" y="173"/>
                    <a:pt x="50" y="175"/>
                    <a:pt x="81" y="172"/>
                  </a:cubicBezTo>
                  <a:cubicBezTo>
                    <a:pt x="111" y="170"/>
                    <a:pt x="137" y="148"/>
                    <a:pt x="125" y="121"/>
                  </a:cubicBezTo>
                  <a:cubicBezTo>
                    <a:pt x="112" y="93"/>
                    <a:pt x="92" y="99"/>
                    <a:pt x="84" y="74"/>
                  </a:cubicBezTo>
                  <a:cubicBezTo>
                    <a:pt x="75" y="50"/>
                    <a:pt x="74" y="63"/>
                    <a:pt x="61" y="59"/>
                  </a:cubicBezTo>
                  <a:cubicBezTo>
                    <a:pt x="48" y="55"/>
                    <a:pt x="43" y="46"/>
                    <a:pt x="50" y="49"/>
                  </a:cubicBezTo>
                  <a:cubicBezTo>
                    <a:pt x="57" y="51"/>
                    <a:pt x="77" y="61"/>
                    <a:pt x="123" y="61"/>
                  </a:cubicBezTo>
                  <a:cubicBezTo>
                    <a:pt x="123" y="61"/>
                    <a:pt x="95" y="58"/>
                    <a:pt x="95" y="51"/>
                  </a:cubicBezTo>
                  <a:cubicBezTo>
                    <a:pt x="95" y="45"/>
                    <a:pt x="95" y="33"/>
                    <a:pt x="114" y="32"/>
                  </a:cubicBezTo>
                  <a:cubicBezTo>
                    <a:pt x="114" y="32"/>
                    <a:pt x="116" y="30"/>
                    <a:pt x="112" y="30"/>
                  </a:cubicBezTo>
                  <a:cubicBezTo>
                    <a:pt x="108" y="30"/>
                    <a:pt x="38" y="26"/>
                    <a:pt x="30" y="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29" y="39"/>
                    <a:pt x="40" y="43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5" y="137"/>
                    <a:pt x="12" y="147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97" name="Freeform 153@|5FFC:0|FBC:0|LFC:0|LBC:16777215"/>
            <p:cNvSpPr/>
            <p:nvPr/>
          </p:nvSpPr>
          <p:spPr bwMode="auto">
            <a:xfrm>
              <a:off x="1057275" y="1550988"/>
              <a:ext cx="460375" cy="134938"/>
            </a:xfrm>
            <a:custGeom>
              <a:avLst/>
              <a:gdLst>
                <a:gd name="T0" fmla="*/ 60 w 286"/>
                <a:gd name="T1" fmla="*/ 26 h 83"/>
                <a:gd name="T2" fmla="*/ 4 w 286"/>
                <a:gd name="T3" fmla="*/ 50 h 83"/>
                <a:gd name="T4" fmla="*/ 144 w 286"/>
                <a:gd name="T5" fmla="*/ 82 h 83"/>
                <a:gd name="T6" fmla="*/ 277 w 286"/>
                <a:gd name="T7" fmla="*/ 45 h 83"/>
                <a:gd name="T8" fmla="*/ 228 w 286"/>
                <a:gd name="T9" fmla="*/ 25 h 83"/>
                <a:gd name="T10" fmla="*/ 226 w 286"/>
                <a:gd name="T11" fmla="*/ 11 h 83"/>
                <a:gd name="T12" fmla="*/ 215 w 286"/>
                <a:gd name="T13" fmla="*/ 0 h 83"/>
                <a:gd name="T14" fmla="*/ 153 w 286"/>
                <a:gd name="T15" fmla="*/ 16 h 83"/>
                <a:gd name="T16" fmla="*/ 71 w 286"/>
                <a:gd name="T17" fmla="*/ 2 h 83"/>
                <a:gd name="T18" fmla="*/ 64 w 286"/>
                <a:gd name="T19" fmla="*/ 6 h 83"/>
                <a:gd name="T20" fmla="*/ 61 w 286"/>
                <a:gd name="T21" fmla="*/ 10 h 83"/>
                <a:gd name="T22" fmla="*/ 60 w 286"/>
                <a:gd name="T23" fmla="*/ 2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6" h="83">
                  <a:moveTo>
                    <a:pt x="60" y="26"/>
                  </a:moveTo>
                  <a:cubicBezTo>
                    <a:pt x="60" y="26"/>
                    <a:pt x="7" y="32"/>
                    <a:pt x="4" y="50"/>
                  </a:cubicBezTo>
                  <a:cubicBezTo>
                    <a:pt x="4" y="50"/>
                    <a:pt x="0" y="83"/>
                    <a:pt x="144" y="82"/>
                  </a:cubicBezTo>
                  <a:cubicBezTo>
                    <a:pt x="276" y="82"/>
                    <a:pt x="286" y="56"/>
                    <a:pt x="277" y="45"/>
                  </a:cubicBezTo>
                  <a:cubicBezTo>
                    <a:pt x="277" y="45"/>
                    <a:pt x="264" y="26"/>
                    <a:pt x="228" y="25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5" y="0"/>
                    <a:pt x="206" y="15"/>
                    <a:pt x="153" y="16"/>
                  </a:cubicBezTo>
                  <a:cubicBezTo>
                    <a:pt x="101" y="16"/>
                    <a:pt x="71" y="2"/>
                    <a:pt x="71" y="2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98" name="Freeform 154@|5FFC:0|FBC:0|LFC:0|LBC:16777215"/>
            <p:cNvSpPr/>
            <p:nvPr/>
          </p:nvSpPr>
          <p:spPr bwMode="auto">
            <a:xfrm>
              <a:off x="1150938" y="1593850"/>
              <a:ext cx="57150" cy="47625"/>
            </a:xfrm>
            <a:custGeom>
              <a:avLst/>
              <a:gdLst>
                <a:gd name="T0" fmla="*/ 2 w 36"/>
                <a:gd name="T1" fmla="*/ 0 h 30"/>
                <a:gd name="T2" fmla="*/ 0 w 36"/>
                <a:gd name="T3" fmla="*/ 30 h 30"/>
                <a:gd name="T4" fmla="*/ 5 w 36"/>
                <a:gd name="T5" fmla="*/ 14 h 30"/>
                <a:gd name="T6" fmla="*/ 24 w 36"/>
                <a:gd name="T7" fmla="*/ 20 h 30"/>
                <a:gd name="T8" fmla="*/ 19 w 36"/>
                <a:gd name="T9" fmla="*/ 13 h 30"/>
                <a:gd name="T10" fmla="*/ 5 w 36"/>
                <a:gd name="T11" fmla="*/ 10 h 30"/>
                <a:gd name="T12" fmla="*/ 3 w 36"/>
                <a:gd name="T13" fmla="*/ 5 h 30"/>
                <a:gd name="T14" fmla="*/ 26 w 36"/>
                <a:gd name="T15" fmla="*/ 11 h 30"/>
                <a:gd name="T16" fmla="*/ 36 w 36"/>
                <a:gd name="T17" fmla="*/ 7 h 30"/>
                <a:gd name="T18" fmla="*/ 2 w 36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0">
                  <a:moveTo>
                    <a:pt x="2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14"/>
                    <a:pt x="5" y="14"/>
                  </a:cubicBezTo>
                  <a:cubicBezTo>
                    <a:pt x="9" y="14"/>
                    <a:pt x="22" y="14"/>
                    <a:pt x="24" y="20"/>
                  </a:cubicBezTo>
                  <a:cubicBezTo>
                    <a:pt x="24" y="20"/>
                    <a:pt x="26" y="15"/>
                    <a:pt x="19" y="13"/>
                  </a:cubicBezTo>
                  <a:cubicBezTo>
                    <a:pt x="13" y="11"/>
                    <a:pt x="8" y="9"/>
                    <a:pt x="5" y="10"/>
                  </a:cubicBezTo>
                  <a:cubicBezTo>
                    <a:pt x="1" y="11"/>
                    <a:pt x="3" y="5"/>
                    <a:pt x="3" y="5"/>
                  </a:cubicBezTo>
                  <a:cubicBezTo>
                    <a:pt x="3" y="5"/>
                    <a:pt x="22" y="11"/>
                    <a:pt x="26" y="11"/>
                  </a:cubicBezTo>
                  <a:cubicBezTo>
                    <a:pt x="30" y="11"/>
                    <a:pt x="30" y="7"/>
                    <a:pt x="36" y="7"/>
                  </a:cubicBezTo>
                  <a:cubicBezTo>
                    <a:pt x="36" y="7"/>
                    <a:pt x="15" y="13"/>
                    <a:pt x="2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99" name="Freeform 155@|5FFC:0|FBC:0|LFC:0|LBC:16777215"/>
            <p:cNvSpPr/>
            <p:nvPr/>
          </p:nvSpPr>
          <p:spPr bwMode="auto">
            <a:xfrm>
              <a:off x="1190625" y="1603375"/>
              <a:ext cx="65088" cy="17463"/>
            </a:xfrm>
            <a:custGeom>
              <a:avLst/>
              <a:gdLst>
                <a:gd name="T0" fmla="*/ 2 w 40"/>
                <a:gd name="T1" fmla="*/ 11 h 11"/>
                <a:gd name="T2" fmla="*/ 40 w 40"/>
                <a:gd name="T3" fmla="*/ 0 h 11"/>
                <a:gd name="T4" fmla="*/ 2 w 4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1">
                  <a:moveTo>
                    <a:pt x="2" y="11"/>
                  </a:moveTo>
                  <a:cubicBezTo>
                    <a:pt x="2" y="11"/>
                    <a:pt x="0" y="3"/>
                    <a:pt x="40" y="0"/>
                  </a:cubicBezTo>
                  <a:cubicBezTo>
                    <a:pt x="40" y="0"/>
                    <a:pt x="11" y="4"/>
                    <a:pt x="2" y="11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0" name="Freeform 156@|5FFC:0|FBC:0|LFC:0|LBC:16777215"/>
            <p:cNvSpPr/>
            <p:nvPr/>
          </p:nvSpPr>
          <p:spPr bwMode="auto">
            <a:xfrm>
              <a:off x="1298575" y="1603375"/>
              <a:ext cx="112713" cy="42863"/>
            </a:xfrm>
            <a:custGeom>
              <a:avLst/>
              <a:gdLst>
                <a:gd name="T0" fmla="*/ 15 w 70"/>
                <a:gd name="T1" fmla="*/ 2 h 27"/>
                <a:gd name="T2" fmla="*/ 35 w 70"/>
                <a:gd name="T3" fmla="*/ 20 h 27"/>
                <a:gd name="T4" fmla="*/ 46 w 70"/>
                <a:gd name="T5" fmla="*/ 22 h 27"/>
                <a:gd name="T6" fmla="*/ 60 w 70"/>
                <a:gd name="T7" fmla="*/ 16 h 27"/>
                <a:gd name="T8" fmla="*/ 70 w 70"/>
                <a:gd name="T9" fmla="*/ 21 h 27"/>
                <a:gd name="T10" fmla="*/ 70 w 70"/>
                <a:gd name="T11" fmla="*/ 5 h 27"/>
                <a:gd name="T12" fmla="*/ 58 w 70"/>
                <a:gd name="T13" fmla="*/ 5 h 27"/>
                <a:gd name="T14" fmla="*/ 41 w 70"/>
                <a:gd name="T15" fmla="*/ 11 h 27"/>
                <a:gd name="T16" fmla="*/ 15 w 70"/>
                <a:gd name="T17" fmla="*/ 1 h 27"/>
                <a:gd name="T18" fmla="*/ 15 w 70"/>
                <a:gd name="T1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7">
                  <a:moveTo>
                    <a:pt x="15" y="2"/>
                  </a:moveTo>
                  <a:cubicBezTo>
                    <a:pt x="15" y="2"/>
                    <a:pt x="35" y="13"/>
                    <a:pt x="35" y="20"/>
                  </a:cubicBezTo>
                  <a:cubicBezTo>
                    <a:pt x="35" y="27"/>
                    <a:pt x="43" y="26"/>
                    <a:pt x="46" y="22"/>
                  </a:cubicBezTo>
                  <a:cubicBezTo>
                    <a:pt x="49" y="18"/>
                    <a:pt x="55" y="15"/>
                    <a:pt x="60" y="16"/>
                  </a:cubicBezTo>
                  <a:cubicBezTo>
                    <a:pt x="65" y="16"/>
                    <a:pt x="70" y="21"/>
                    <a:pt x="70" y="2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67" y="3"/>
                    <a:pt x="58" y="5"/>
                  </a:cubicBezTo>
                  <a:cubicBezTo>
                    <a:pt x="48" y="8"/>
                    <a:pt x="45" y="14"/>
                    <a:pt x="41" y="11"/>
                  </a:cubicBezTo>
                  <a:cubicBezTo>
                    <a:pt x="37" y="8"/>
                    <a:pt x="29" y="2"/>
                    <a:pt x="15" y="1"/>
                  </a:cubicBezTo>
                  <a:cubicBezTo>
                    <a:pt x="0" y="0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1" name="Freeform 157@|5FFC:0|FBC:0|LFC:0|LBC:16777215"/>
            <p:cNvSpPr/>
            <p:nvPr/>
          </p:nvSpPr>
          <p:spPr bwMode="auto">
            <a:xfrm>
              <a:off x="1306513" y="1571625"/>
              <a:ext cx="115888" cy="38100"/>
            </a:xfrm>
            <a:custGeom>
              <a:avLst/>
              <a:gdLst>
                <a:gd name="T0" fmla="*/ 0 w 72"/>
                <a:gd name="T1" fmla="*/ 16 h 24"/>
                <a:gd name="T2" fmla="*/ 32 w 72"/>
                <a:gd name="T3" fmla="*/ 22 h 24"/>
                <a:gd name="T4" fmla="*/ 50 w 72"/>
                <a:gd name="T5" fmla="*/ 21 h 24"/>
                <a:gd name="T6" fmla="*/ 65 w 72"/>
                <a:gd name="T7" fmla="*/ 14 h 24"/>
                <a:gd name="T8" fmla="*/ 52 w 72"/>
                <a:gd name="T9" fmla="*/ 5 h 24"/>
                <a:gd name="T10" fmla="*/ 0 w 7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24">
                  <a:moveTo>
                    <a:pt x="0" y="16"/>
                  </a:moveTo>
                  <a:cubicBezTo>
                    <a:pt x="0" y="16"/>
                    <a:pt x="25" y="20"/>
                    <a:pt x="32" y="22"/>
                  </a:cubicBezTo>
                  <a:cubicBezTo>
                    <a:pt x="39" y="24"/>
                    <a:pt x="41" y="23"/>
                    <a:pt x="50" y="21"/>
                  </a:cubicBezTo>
                  <a:cubicBezTo>
                    <a:pt x="59" y="18"/>
                    <a:pt x="64" y="18"/>
                    <a:pt x="65" y="14"/>
                  </a:cubicBezTo>
                  <a:cubicBezTo>
                    <a:pt x="67" y="9"/>
                    <a:pt x="72" y="0"/>
                    <a:pt x="52" y="5"/>
                  </a:cubicBezTo>
                  <a:cubicBezTo>
                    <a:pt x="31" y="10"/>
                    <a:pt x="16" y="17"/>
                    <a:pt x="0" y="16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2" name="Freeform 158@|5FFC:0|FBC:0|LFC:0|LBC:16777215"/>
            <p:cNvSpPr/>
            <p:nvPr/>
          </p:nvSpPr>
          <p:spPr bwMode="auto">
            <a:xfrm>
              <a:off x="1155700" y="1649413"/>
              <a:ext cx="279400" cy="46038"/>
            </a:xfrm>
            <a:custGeom>
              <a:avLst/>
              <a:gdLst>
                <a:gd name="T0" fmla="*/ 0 w 173"/>
                <a:gd name="T1" fmla="*/ 10 h 28"/>
                <a:gd name="T2" fmla="*/ 158 w 173"/>
                <a:gd name="T3" fmla="*/ 12 h 28"/>
                <a:gd name="T4" fmla="*/ 173 w 173"/>
                <a:gd name="T5" fmla="*/ 0 h 28"/>
                <a:gd name="T6" fmla="*/ 83 w 173"/>
                <a:gd name="T7" fmla="*/ 8 h 28"/>
                <a:gd name="T8" fmla="*/ 0 w 173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8">
                  <a:moveTo>
                    <a:pt x="0" y="10"/>
                  </a:moveTo>
                  <a:cubicBezTo>
                    <a:pt x="0" y="10"/>
                    <a:pt x="72" y="28"/>
                    <a:pt x="158" y="12"/>
                  </a:cubicBezTo>
                  <a:cubicBezTo>
                    <a:pt x="158" y="12"/>
                    <a:pt x="154" y="6"/>
                    <a:pt x="173" y="0"/>
                  </a:cubicBezTo>
                  <a:cubicBezTo>
                    <a:pt x="173" y="0"/>
                    <a:pt x="146" y="9"/>
                    <a:pt x="83" y="8"/>
                  </a:cubicBezTo>
                  <a:cubicBezTo>
                    <a:pt x="21" y="8"/>
                    <a:pt x="64" y="14"/>
                    <a:pt x="0" y="1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3" name="Freeform 159@|5FFC:0|FBC:0|LFC:0|LBC:16777215"/>
            <p:cNvSpPr/>
            <p:nvPr/>
          </p:nvSpPr>
          <p:spPr bwMode="auto">
            <a:xfrm>
              <a:off x="1295400" y="1633538"/>
              <a:ext cx="233363" cy="104775"/>
            </a:xfrm>
            <a:custGeom>
              <a:avLst/>
              <a:gdLst>
                <a:gd name="T0" fmla="*/ 0 w 145"/>
                <a:gd name="T1" fmla="*/ 62 h 65"/>
                <a:gd name="T2" fmla="*/ 103 w 145"/>
                <a:gd name="T3" fmla="*/ 49 h 65"/>
                <a:gd name="T4" fmla="*/ 83 w 145"/>
                <a:gd name="T5" fmla="*/ 48 h 65"/>
                <a:gd name="T6" fmla="*/ 10 w 145"/>
                <a:gd name="T7" fmla="*/ 39 h 65"/>
                <a:gd name="T8" fmla="*/ 23 w 145"/>
                <a:gd name="T9" fmla="*/ 31 h 65"/>
                <a:gd name="T10" fmla="*/ 131 w 145"/>
                <a:gd name="T11" fmla="*/ 0 h 65"/>
                <a:gd name="T12" fmla="*/ 118 w 145"/>
                <a:gd name="T13" fmla="*/ 45 h 65"/>
                <a:gd name="T14" fmla="*/ 0 w 145"/>
                <a:gd name="T15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65">
                  <a:moveTo>
                    <a:pt x="0" y="62"/>
                  </a:moveTo>
                  <a:cubicBezTo>
                    <a:pt x="0" y="62"/>
                    <a:pt x="65" y="61"/>
                    <a:pt x="103" y="49"/>
                  </a:cubicBezTo>
                  <a:cubicBezTo>
                    <a:pt x="103" y="49"/>
                    <a:pt x="123" y="47"/>
                    <a:pt x="83" y="48"/>
                  </a:cubicBezTo>
                  <a:cubicBezTo>
                    <a:pt x="43" y="48"/>
                    <a:pt x="11" y="55"/>
                    <a:pt x="10" y="39"/>
                  </a:cubicBezTo>
                  <a:cubicBezTo>
                    <a:pt x="10" y="39"/>
                    <a:pt x="6" y="31"/>
                    <a:pt x="23" y="31"/>
                  </a:cubicBezTo>
                  <a:cubicBezTo>
                    <a:pt x="40" y="31"/>
                    <a:pt x="129" y="29"/>
                    <a:pt x="131" y="0"/>
                  </a:cubicBezTo>
                  <a:cubicBezTo>
                    <a:pt x="131" y="0"/>
                    <a:pt x="145" y="35"/>
                    <a:pt x="118" y="45"/>
                  </a:cubicBezTo>
                  <a:cubicBezTo>
                    <a:pt x="118" y="45"/>
                    <a:pt x="76" y="65"/>
                    <a:pt x="0" y="62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4" name="Freeform 160@|5FFC:0|FBC:0|LFC:0|LBC:16777215"/>
            <p:cNvSpPr>
              <a:spLocks noEditPoints="1"/>
            </p:cNvSpPr>
            <p:nvPr/>
          </p:nvSpPr>
          <p:spPr bwMode="auto">
            <a:xfrm>
              <a:off x="1563688" y="1870075"/>
              <a:ext cx="382588" cy="114300"/>
            </a:xfrm>
            <a:custGeom>
              <a:avLst/>
              <a:gdLst>
                <a:gd name="T0" fmla="*/ 163 w 238"/>
                <a:gd name="T1" fmla="*/ 24 h 71"/>
                <a:gd name="T2" fmla="*/ 238 w 238"/>
                <a:gd name="T3" fmla="*/ 71 h 71"/>
                <a:gd name="T4" fmla="*/ 238 w 238"/>
                <a:gd name="T5" fmla="*/ 71 h 71"/>
                <a:gd name="T6" fmla="*/ 238 w 238"/>
                <a:gd name="T7" fmla="*/ 71 h 71"/>
                <a:gd name="T8" fmla="*/ 163 w 238"/>
                <a:gd name="T9" fmla="*/ 24 h 71"/>
                <a:gd name="T10" fmla="*/ 80 w 238"/>
                <a:gd name="T11" fmla="*/ 8 h 71"/>
                <a:gd name="T12" fmla="*/ 91 w 238"/>
                <a:gd name="T13" fmla="*/ 8 h 71"/>
                <a:gd name="T14" fmla="*/ 109 w 238"/>
                <a:gd name="T15" fmla="*/ 10 h 71"/>
                <a:gd name="T16" fmla="*/ 80 w 238"/>
                <a:gd name="T17" fmla="*/ 8 h 71"/>
                <a:gd name="T18" fmla="*/ 0 w 238"/>
                <a:gd name="T19" fmla="*/ 0 h 71"/>
                <a:gd name="T20" fmla="*/ 10 w 238"/>
                <a:gd name="T21" fmla="*/ 2 h 71"/>
                <a:gd name="T22" fmla="*/ 0 w 238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71">
                  <a:moveTo>
                    <a:pt x="163" y="24"/>
                  </a:moveTo>
                  <a:cubicBezTo>
                    <a:pt x="185" y="33"/>
                    <a:pt x="211" y="47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21" y="54"/>
                    <a:pt x="195" y="36"/>
                    <a:pt x="163" y="24"/>
                  </a:cubicBezTo>
                  <a:moveTo>
                    <a:pt x="80" y="8"/>
                  </a:moveTo>
                  <a:cubicBezTo>
                    <a:pt x="84" y="8"/>
                    <a:pt x="88" y="8"/>
                    <a:pt x="91" y="8"/>
                  </a:cubicBezTo>
                  <a:cubicBezTo>
                    <a:pt x="95" y="9"/>
                    <a:pt x="101" y="9"/>
                    <a:pt x="109" y="10"/>
                  </a:cubicBezTo>
                  <a:cubicBezTo>
                    <a:pt x="100" y="9"/>
                    <a:pt x="90" y="8"/>
                    <a:pt x="80" y="8"/>
                  </a:cubicBezTo>
                  <a:moveTo>
                    <a:pt x="0" y="0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6" y="1"/>
                    <a:pt x="3" y="1"/>
                    <a:pt x="0" y="0"/>
                  </a:cubicBezTo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5" name="Freeform 161@|5FFC:0|FBC:0|LFC:0|LBC:16777215"/>
            <p:cNvSpPr/>
            <p:nvPr/>
          </p:nvSpPr>
          <p:spPr bwMode="auto">
            <a:xfrm>
              <a:off x="1439863" y="1830388"/>
              <a:ext cx="592138" cy="336550"/>
            </a:xfrm>
            <a:custGeom>
              <a:avLst/>
              <a:gdLst>
                <a:gd name="T0" fmla="*/ 36 w 368"/>
                <a:gd name="T1" fmla="*/ 0 h 209"/>
                <a:gd name="T2" fmla="*/ 25 w 368"/>
                <a:gd name="T3" fmla="*/ 20 h 209"/>
                <a:gd name="T4" fmla="*/ 16 w 368"/>
                <a:gd name="T5" fmla="*/ 88 h 209"/>
                <a:gd name="T6" fmla="*/ 41 w 368"/>
                <a:gd name="T7" fmla="*/ 136 h 209"/>
                <a:gd name="T8" fmla="*/ 53 w 368"/>
                <a:gd name="T9" fmla="*/ 135 h 209"/>
                <a:gd name="T10" fmla="*/ 157 w 368"/>
                <a:gd name="T11" fmla="*/ 125 h 209"/>
                <a:gd name="T12" fmla="*/ 262 w 368"/>
                <a:gd name="T13" fmla="*/ 150 h 209"/>
                <a:gd name="T14" fmla="*/ 327 w 368"/>
                <a:gd name="T15" fmla="*/ 209 h 209"/>
                <a:gd name="T16" fmla="*/ 330 w 368"/>
                <a:gd name="T17" fmla="*/ 204 h 209"/>
                <a:gd name="T18" fmla="*/ 311 w 368"/>
                <a:gd name="T19" fmla="*/ 146 h 209"/>
                <a:gd name="T20" fmla="*/ 314 w 368"/>
                <a:gd name="T21" fmla="*/ 145 h 209"/>
                <a:gd name="T22" fmla="*/ 363 w 368"/>
                <a:gd name="T23" fmla="*/ 207 h 209"/>
                <a:gd name="T24" fmla="*/ 364 w 368"/>
                <a:gd name="T25" fmla="*/ 207 h 209"/>
                <a:gd name="T26" fmla="*/ 361 w 368"/>
                <a:gd name="T27" fmla="*/ 180 h 209"/>
                <a:gd name="T28" fmla="*/ 352 w 368"/>
                <a:gd name="T29" fmla="*/ 150 h 209"/>
                <a:gd name="T30" fmla="*/ 315 w 368"/>
                <a:gd name="T31" fmla="*/ 96 h 209"/>
                <a:gd name="T32" fmla="*/ 315 w 368"/>
                <a:gd name="T33" fmla="*/ 96 h 209"/>
                <a:gd name="T34" fmla="*/ 240 w 368"/>
                <a:gd name="T35" fmla="*/ 49 h 209"/>
                <a:gd name="T36" fmla="*/ 186 w 368"/>
                <a:gd name="T37" fmla="*/ 35 h 209"/>
                <a:gd name="T38" fmla="*/ 168 w 368"/>
                <a:gd name="T39" fmla="*/ 33 h 209"/>
                <a:gd name="T40" fmla="*/ 157 w 368"/>
                <a:gd name="T41" fmla="*/ 33 h 209"/>
                <a:gd name="T42" fmla="*/ 150 w 368"/>
                <a:gd name="T43" fmla="*/ 32 h 209"/>
                <a:gd name="T44" fmla="*/ 87 w 368"/>
                <a:gd name="T45" fmla="*/ 27 h 209"/>
                <a:gd name="T46" fmla="*/ 77 w 368"/>
                <a:gd name="T47" fmla="*/ 25 h 209"/>
                <a:gd name="T48" fmla="*/ 40 w 368"/>
                <a:gd name="T49" fmla="*/ 0 h 209"/>
                <a:gd name="T50" fmla="*/ 36 w 368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8" h="209">
                  <a:moveTo>
                    <a:pt x="36" y="0"/>
                  </a:moveTo>
                  <a:cubicBezTo>
                    <a:pt x="33" y="0"/>
                    <a:pt x="27" y="3"/>
                    <a:pt x="25" y="20"/>
                  </a:cubicBezTo>
                  <a:cubicBezTo>
                    <a:pt x="21" y="47"/>
                    <a:pt x="35" y="51"/>
                    <a:pt x="16" y="88"/>
                  </a:cubicBezTo>
                  <a:cubicBezTo>
                    <a:pt x="0" y="119"/>
                    <a:pt x="18" y="136"/>
                    <a:pt x="41" y="136"/>
                  </a:cubicBezTo>
                  <a:cubicBezTo>
                    <a:pt x="45" y="136"/>
                    <a:pt x="49" y="135"/>
                    <a:pt x="53" y="135"/>
                  </a:cubicBezTo>
                  <a:cubicBezTo>
                    <a:pt x="67" y="131"/>
                    <a:pt x="112" y="125"/>
                    <a:pt x="157" y="125"/>
                  </a:cubicBezTo>
                  <a:cubicBezTo>
                    <a:pt x="199" y="125"/>
                    <a:pt x="243" y="131"/>
                    <a:pt x="262" y="150"/>
                  </a:cubicBezTo>
                  <a:cubicBezTo>
                    <a:pt x="294" y="182"/>
                    <a:pt x="318" y="209"/>
                    <a:pt x="327" y="209"/>
                  </a:cubicBezTo>
                  <a:cubicBezTo>
                    <a:pt x="329" y="209"/>
                    <a:pt x="330" y="207"/>
                    <a:pt x="330" y="204"/>
                  </a:cubicBezTo>
                  <a:cubicBezTo>
                    <a:pt x="330" y="186"/>
                    <a:pt x="294" y="153"/>
                    <a:pt x="311" y="146"/>
                  </a:cubicBezTo>
                  <a:cubicBezTo>
                    <a:pt x="312" y="145"/>
                    <a:pt x="313" y="145"/>
                    <a:pt x="314" y="145"/>
                  </a:cubicBezTo>
                  <a:cubicBezTo>
                    <a:pt x="332" y="145"/>
                    <a:pt x="363" y="207"/>
                    <a:pt x="363" y="207"/>
                  </a:cubicBezTo>
                  <a:cubicBezTo>
                    <a:pt x="363" y="207"/>
                    <a:pt x="364" y="207"/>
                    <a:pt x="364" y="207"/>
                  </a:cubicBezTo>
                  <a:cubicBezTo>
                    <a:pt x="365" y="207"/>
                    <a:pt x="368" y="205"/>
                    <a:pt x="361" y="180"/>
                  </a:cubicBezTo>
                  <a:cubicBezTo>
                    <a:pt x="352" y="150"/>
                    <a:pt x="352" y="150"/>
                    <a:pt x="352" y="150"/>
                  </a:cubicBezTo>
                  <a:cubicBezTo>
                    <a:pt x="352" y="150"/>
                    <a:pt x="347" y="127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288" y="72"/>
                    <a:pt x="262" y="58"/>
                    <a:pt x="240" y="49"/>
                  </a:cubicBezTo>
                  <a:cubicBezTo>
                    <a:pt x="223" y="43"/>
                    <a:pt x="205" y="38"/>
                    <a:pt x="186" y="35"/>
                  </a:cubicBezTo>
                  <a:cubicBezTo>
                    <a:pt x="178" y="34"/>
                    <a:pt x="172" y="34"/>
                    <a:pt x="168" y="33"/>
                  </a:cubicBezTo>
                  <a:cubicBezTo>
                    <a:pt x="165" y="33"/>
                    <a:pt x="161" y="33"/>
                    <a:pt x="157" y="33"/>
                  </a:cubicBezTo>
                  <a:cubicBezTo>
                    <a:pt x="154" y="32"/>
                    <a:pt x="152" y="32"/>
                    <a:pt x="150" y="32"/>
                  </a:cubicBezTo>
                  <a:cubicBezTo>
                    <a:pt x="123" y="32"/>
                    <a:pt x="103" y="30"/>
                    <a:pt x="87" y="27"/>
                  </a:cubicBezTo>
                  <a:cubicBezTo>
                    <a:pt x="84" y="27"/>
                    <a:pt x="80" y="26"/>
                    <a:pt x="77" y="25"/>
                  </a:cubicBezTo>
                  <a:cubicBezTo>
                    <a:pt x="56" y="19"/>
                    <a:pt x="45" y="10"/>
                    <a:pt x="40" y="0"/>
                  </a:cubicBezTo>
                  <a:cubicBezTo>
                    <a:pt x="40" y="0"/>
                    <a:pt x="38" y="0"/>
                    <a:pt x="36" y="0"/>
                  </a:cubicBezTo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6" name="Freeform 162@|5FFC:0|FBC:0|LFC:0|LBC:16777215"/>
            <p:cNvSpPr/>
            <p:nvPr/>
          </p:nvSpPr>
          <p:spPr bwMode="auto">
            <a:xfrm>
              <a:off x="635000" y="2006600"/>
              <a:ext cx="611188" cy="230188"/>
            </a:xfrm>
            <a:custGeom>
              <a:avLst/>
              <a:gdLst>
                <a:gd name="T0" fmla="*/ 33 w 379"/>
                <a:gd name="T1" fmla="*/ 12 h 142"/>
                <a:gd name="T2" fmla="*/ 3 w 379"/>
                <a:gd name="T3" fmla="*/ 44 h 142"/>
                <a:gd name="T4" fmla="*/ 55 w 379"/>
                <a:gd name="T5" fmla="*/ 100 h 142"/>
                <a:gd name="T6" fmla="*/ 250 w 379"/>
                <a:gd name="T7" fmla="*/ 96 h 142"/>
                <a:gd name="T8" fmla="*/ 366 w 379"/>
                <a:gd name="T9" fmla="*/ 128 h 142"/>
                <a:gd name="T10" fmla="*/ 297 w 379"/>
                <a:gd name="T11" fmla="*/ 52 h 142"/>
                <a:gd name="T12" fmla="*/ 230 w 379"/>
                <a:gd name="T13" fmla="*/ 11 h 142"/>
                <a:gd name="T14" fmla="*/ 131 w 379"/>
                <a:gd name="T15" fmla="*/ 23 h 142"/>
                <a:gd name="T16" fmla="*/ 33 w 379"/>
                <a:gd name="T17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142">
                  <a:moveTo>
                    <a:pt x="33" y="12"/>
                  </a:moveTo>
                  <a:cubicBezTo>
                    <a:pt x="33" y="12"/>
                    <a:pt x="5" y="8"/>
                    <a:pt x="3" y="44"/>
                  </a:cubicBezTo>
                  <a:cubicBezTo>
                    <a:pt x="0" y="81"/>
                    <a:pt x="11" y="98"/>
                    <a:pt x="55" y="100"/>
                  </a:cubicBezTo>
                  <a:cubicBezTo>
                    <a:pt x="99" y="102"/>
                    <a:pt x="213" y="70"/>
                    <a:pt x="250" y="96"/>
                  </a:cubicBezTo>
                  <a:cubicBezTo>
                    <a:pt x="288" y="121"/>
                    <a:pt x="353" y="142"/>
                    <a:pt x="366" y="128"/>
                  </a:cubicBezTo>
                  <a:cubicBezTo>
                    <a:pt x="379" y="113"/>
                    <a:pt x="319" y="90"/>
                    <a:pt x="297" y="52"/>
                  </a:cubicBezTo>
                  <a:cubicBezTo>
                    <a:pt x="276" y="15"/>
                    <a:pt x="279" y="0"/>
                    <a:pt x="230" y="11"/>
                  </a:cubicBezTo>
                  <a:cubicBezTo>
                    <a:pt x="180" y="21"/>
                    <a:pt x="201" y="25"/>
                    <a:pt x="131" y="23"/>
                  </a:cubicBezTo>
                  <a:cubicBezTo>
                    <a:pt x="61" y="21"/>
                    <a:pt x="56" y="12"/>
                    <a:pt x="33" y="12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7" name="Freeform 163@|5FFC:0|FBC:0|LFC:0|LBC:16777215"/>
            <p:cNvSpPr/>
            <p:nvPr/>
          </p:nvSpPr>
          <p:spPr bwMode="auto">
            <a:xfrm>
              <a:off x="1392238" y="2030413"/>
              <a:ext cx="547688" cy="279400"/>
            </a:xfrm>
            <a:custGeom>
              <a:avLst/>
              <a:gdLst>
                <a:gd name="T0" fmla="*/ 80 w 340"/>
                <a:gd name="T1" fmla="*/ 14 h 174"/>
                <a:gd name="T2" fmla="*/ 69 w 340"/>
                <a:gd name="T3" fmla="*/ 51 h 174"/>
                <a:gd name="T4" fmla="*/ 21 w 340"/>
                <a:gd name="T5" fmla="*/ 100 h 174"/>
                <a:gd name="T6" fmla="*/ 72 w 340"/>
                <a:gd name="T7" fmla="*/ 102 h 174"/>
                <a:gd name="T8" fmla="*/ 169 w 340"/>
                <a:gd name="T9" fmla="*/ 69 h 174"/>
                <a:gd name="T10" fmla="*/ 255 w 340"/>
                <a:gd name="T11" fmla="*/ 122 h 174"/>
                <a:gd name="T12" fmla="*/ 269 w 340"/>
                <a:gd name="T13" fmla="*/ 155 h 174"/>
                <a:gd name="T14" fmla="*/ 286 w 340"/>
                <a:gd name="T15" fmla="*/ 114 h 174"/>
                <a:gd name="T16" fmla="*/ 317 w 340"/>
                <a:gd name="T17" fmla="*/ 88 h 174"/>
                <a:gd name="T18" fmla="*/ 305 w 340"/>
                <a:gd name="T19" fmla="*/ 42 h 174"/>
                <a:gd name="T20" fmla="*/ 192 w 340"/>
                <a:gd name="T21" fmla="*/ 0 h 174"/>
                <a:gd name="T22" fmla="*/ 80 w 340"/>
                <a:gd name="T23" fmla="*/ 1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174">
                  <a:moveTo>
                    <a:pt x="80" y="14"/>
                  </a:moveTo>
                  <a:cubicBezTo>
                    <a:pt x="80" y="14"/>
                    <a:pt x="61" y="25"/>
                    <a:pt x="69" y="51"/>
                  </a:cubicBezTo>
                  <a:cubicBezTo>
                    <a:pt x="76" y="77"/>
                    <a:pt x="42" y="90"/>
                    <a:pt x="21" y="100"/>
                  </a:cubicBezTo>
                  <a:cubicBezTo>
                    <a:pt x="0" y="109"/>
                    <a:pt x="24" y="120"/>
                    <a:pt x="72" y="102"/>
                  </a:cubicBezTo>
                  <a:cubicBezTo>
                    <a:pt x="121" y="85"/>
                    <a:pt x="127" y="66"/>
                    <a:pt x="169" y="69"/>
                  </a:cubicBezTo>
                  <a:cubicBezTo>
                    <a:pt x="211" y="73"/>
                    <a:pt x="252" y="90"/>
                    <a:pt x="255" y="122"/>
                  </a:cubicBezTo>
                  <a:cubicBezTo>
                    <a:pt x="258" y="155"/>
                    <a:pt x="263" y="174"/>
                    <a:pt x="269" y="155"/>
                  </a:cubicBezTo>
                  <a:cubicBezTo>
                    <a:pt x="276" y="136"/>
                    <a:pt x="288" y="134"/>
                    <a:pt x="286" y="114"/>
                  </a:cubicBezTo>
                  <a:cubicBezTo>
                    <a:pt x="284" y="93"/>
                    <a:pt x="295" y="87"/>
                    <a:pt x="317" y="88"/>
                  </a:cubicBezTo>
                  <a:cubicBezTo>
                    <a:pt x="340" y="90"/>
                    <a:pt x="327" y="67"/>
                    <a:pt x="305" y="42"/>
                  </a:cubicBezTo>
                  <a:cubicBezTo>
                    <a:pt x="283" y="17"/>
                    <a:pt x="277" y="0"/>
                    <a:pt x="192" y="0"/>
                  </a:cubicBezTo>
                  <a:cubicBezTo>
                    <a:pt x="106" y="0"/>
                    <a:pt x="90" y="3"/>
                    <a:pt x="80" y="1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8" name="Freeform 164@|5FFC:0|FBC:0|LFC:0|LBC:16777215"/>
            <p:cNvSpPr/>
            <p:nvPr/>
          </p:nvSpPr>
          <p:spPr bwMode="auto">
            <a:xfrm>
              <a:off x="1882775" y="2297113"/>
              <a:ext cx="180975" cy="127000"/>
            </a:xfrm>
            <a:custGeom>
              <a:avLst/>
              <a:gdLst>
                <a:gd name="T0" fmla="*/ 110 w 113"/>
                <a:gd name="T1" fmla="*/ 0 h 79"/>
                <a:gd name="T2" fmla="*/ 113 w 113"/>
                <a:gd name="T3" fmla="*/ 41 h 79"/>
                <a:gd name="T4" fmla="*/ 0 w 113"/>
                <a:gd name="T5" fmla="*/ 55 h 79"/>
                <a:gd name="T6" fmla="*/ 110 w 113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9">
                  <a:moveTo>
                    <a:pt x="110" y="0"/>
                  </a:moveTo>
                  <a:cubicBezTo>
                    <a:pt x="113" y="41"/>
                    <a:pt x="113" y="41"/>
                    <a:pt x="113" y="41"/>
                  </a:cubicBezTo>
                  <a:cubicBezTo>
                    <a:pt x="113" y="41"/>
                    <a:pt x="81" y="77"/>
                    <a:pt x="0" y="55"/>
                  </a:cubicBezTo>
                  <a:cubicBezTo>
                    <a:pt x="0" y="55"/>
                    <a:pt x="113" y="79"/>
                    <a:pt x="110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09" name="Freeform 165@|5FFC:0|FBC:0|LFC:0|LBC:16777215"/>
            <p:cNvSpPr/>
            <p:nvPr/>
          </p:nvSpPr>
          <p:spPr bwMode="auto">
            <a:xfrm>
              <a:off x="966788" y="1071563"/>
              <a:ext cx="30163" cy="150813"/>
            </a:xfrm>
            <a:custGeom>
              <a:avLst/>
              <a:gdLst>
                <a:gd name="T0" fmla="*/ 16 w 19"/>
                <a:gd name="T1" fmla="*/ 4 h 93"/>
                <a:gd name="T2" fmla="*/ 12 w 19"/>
                <a:gd name="T3" fmla="*/ 7 h 93"/>
                <a:gd name="T4" fmla="*/ 17 w 19"/>
                <a:gd name="T5" fmla="*/ 17 h 93"/>
                <a:gd name="T6" fmla="*/ 14 w 19"/>
                <a:gd name="T7" fmla="*/ 92 h 93"/>
                <a:gd name="T8" fmla="*/ 11 w 19"/>
                <a:gd name="T9" fmla="*/ 79 h 93"/>
                <a:gd name="T10" fmla="*/ 10 w 19"/>
                <a:gd name="T11" fmla="*/ 31 h 93"/>
                <a:gd name="T12" fmla="*/ 1 w 19"/>
                <a:gd name="T13" fmla="*/ 37 h 93"/>
                <a:gd name="T14" fmla="*/ 16 w 19"/>
                <a:gd name="T15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3">
                  <a:moveTo>
                    <a:pt x="16" y="4"/>
                  </a:moveTo>
                  <a:cubicBezTo>
                    <a:pt x="16" y="4"/>
                    <a:pt x="12" y="3"/>
                    <a:pt x="12" y="7"/>
                  </a:cubicBezTo>
                  <a:cubicBezTo>
                    <a:pt x="12" y="11"/>
                    <a:pt x="17" y="11"/>
                    <a:pt x="17" y="17"/>
                  </a:cubicBezTo>
                  <a:cubicBezTo>
                    <a:pt x="17" y="23"/>
                    <a:pt x="19" y="92"/>
                    <a:pt x="14" y="92"/>
                  </a:cubicBezTo>
                  <a:cubicBezTo>
                    <a:pt x="9" y="92"/>
                    <a:pt x="10" y="93"/>
                    <a:pt x="11" y="79"/>
                  </a:cubicBezTo>
                  <a:cubicBezTo>
                    <a:pt x="13" y="65"/>
                    <a:pt x="12" y="41"/>
                    <a:pt x="10" y="31"/>
                  </a:cubicBezTo>
                  <a:cubicBezTo>
                    <a:pt x="8" y="21"/>
                    <a:pt x="2" y="55"/>
                    <a:pt x="1" y="37"/>
                  </a:cubicBezTo>
                  <a:cubicBezTo>
                    <a:pt x="0" y="18"/>
                    <a:pt x="2" y="0"/>
                    <a:pt x="16" y="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0" name="Freeform 166@|5FFC:0|FBC:0|LFC:0|LBC:16777215"/>
            <p:cNvSpPr/>
            <p:nvPr/>
          </p:nvSpPr>
          <p:spPr bwMode="auto">
            <a:xfrm>
              <a:off x="985838" y="1076325"/>
              <a:ext cx="211138" cy="33338"/>
            </a:xfrm>
            <a:custGeom>
              <a:avLst/>
              <a:gdLst>
                <a:gd name="T0" fmla="*/ 0 w 131"/>
                <a:gd name="T1" fmla="*/ 4 h 20"/>
                <a:gd name="T2" fmla="*/ 15 w 131"/>
                <a:gd name="T3" fmla="*/ 9 h 20"/>
                <a:gd name="T4" fmla="*/ 116 w 131"/>
                <a:gd name="T5" fmla="*/ 13 h 20"/>
                <a:gd name="T6" fmla="*/ 128 w 131"/>
                <a:gd name="T7" fmla="*/ 16 h 20"/>
                <a:gd name="T8" fmla="*/ 131 w 131"/>
                <a:gd name="T9" fmla="*/ 16 h 20"/>
                <a:gd name="T10" fmla="*/ 125 w 131"/>
                <a:gd name="T11" fmla="*/ 9 h 20"/>
                <a:gd name="T12" fmla="*/ 0 w 131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20">
                  <a:moveTo>
                    <a:pt x="0" y="4"/>
                  </a:moveTo>
                  <a:cubicBezTo>
                    <a:pt x="0" y="8"/>
                    <a:pt x="1" y="10"/>
                    <a:pt x="15" y="9"/>
                  </a:cubicBezTo>
                  <a:cubicBezTo>
                    <a:pt x="29" y="9"/>
                    <a:pt x="110" y="13"/>
                    <a:pt x="116" y="13"/>
                  </a:cubicBezTo>
                  <a:cubicBezTo>
                    <a:pt x="121" y="13"/>
                    <a:pt x="126" y="13"/>
                    <a:pt x="128" y="16"/>
                  </a:cubicBezTo>
                  <a:cubicBezTo>
                    <a:pt x="131" y="19"/>
                    <a:pt x="131" y="20"/>
                    <a:pt x="131" y="16"/>
                  </a:cubicBezTo>
                  <a:cubicBezTo>
                    <a:pt x="130" y="12"/>
                    <a:pt x="130" y="9"/>
                    <a:pt x="125" y="9"/>
                  </a:cubicBezTo>
                  <a:cubicBezTo>
                    <a:pt x="120" y="8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1" name="Freeform 167@|5FFC:0|FBC:0|LFC:0|LBC:16777215"/>
            <p:cNvSpPr/>
            <p:nvPr/>
          </p:nvSpPr>
          <p:spPr bwMode="auto">
            <a:xfrm>
              <a:off x="1187450" y="1081088"/>
              <a:ext cx="20638" cy="106363"/>
            </a:xfrm>
            <a:custGeom>
              <a:avLst/>
              <a:gdLst>
                <a:gd name="T0" fmla="*/ 4 w 13"/>
                <a:gd name="T1" fmla="*/ 1 h 66"/>
                <a:gd name="T2" fmla="*/ 9 w 13"/>
                <a:gd name="T3" fmla="*/ 11 h 66"/>
                <a:gd name="T4" fmla="*/ 10 w 13"/>
                <a:gd name="T5" fmla="*/ 66 h 66"/>
                <a:gd name="T6" fmla="*/ 6 w 13"/>
                <a:gd name="T7" fmla="*/ 15 h 66"/>
                <a:gd name="T8" fmla="*/ 0 w 13"/>
                <a:gd name="T9" fmla="*/ 6 h 66"/>
                <a:gd name="T10" fmla="*/ 4 w 13"/>
                <a:gd name="T11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6">
                  <a:moveTo>
                    <a:pt x="4" y="1"/>
                  </a:moveTo>
                  <a:cubicBezTo>
                    <a:pt x="4" y="1"/>
                    <a:pt x="8" y="10"/>
                    <a:pt x="9" y="11"/>
                  </a:cubicBezTo>
                  <a:cubicBezTo>
                    <a:pt x="9" y="12"/>
                    <a:pt x="13" y="55"/>
                    <a:pt x="10" y="66"/>
                  </a:cubicBezTo>
                  <a:cubicBezTo>
                    <a:pt x="10" y="66"/>
                    <a:pt x="11" y="27"/>
                    <a:pt x="6" y="15"/>
                  </a:cubicBezTo>
                  <a:cubicBezTo>
                    <a:pt x="6" y="15"/>
                    <a:pt x="6" y="7"/>
                    <a:pt x="0" y="6"/>
                  </a:cubicBezTo>
                  <a:cubicBezTo>
                    <a:pt x="0" y="6"/>
                    <a:pt x="1" y="0"/>
                    <a:pt x="4" y="1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2" name="Freeform 168@|5FFC:0|FBC:0|LFC:0|LBC:16777215"/>
            <p:cNvSpPr/>
            <p:nvPr/>
          </p:nvSpPr>
          <p:spPr bwMode="auto">
            <a:xfrm>
              <a:off x="1193800" y="1079500"/>
              <a:ext cx="33338" cy="31750"/>
            </a:xfrm>
            <a:custGeom>
              <a:avLst/>
              <a:gdLst>
                <a:gd name="T0" fmla="*/ 0 w 20"/>
                <a:gd name="T1" fmla="*/ 1 h 19"/>
                <a:gd name="T2" fmla="*/ 2 w 20"/>
                <a:gd name="T3" fmla="*/ 7 h 19"/>
                <a:gd name="T4" fmla="*/ 15 w 20"/>
                <a:gd name="T5" fmla="*/ 7 h 19"/>
                <a:gd name="T6" fmla="*/ 18 w 20"/>
                <a:gd name="T7" fmla="*/ 19 h 19"/>
                <a:gd name="T8" fmla="*/ 14 w 20"/>
                <a:gd name="T9" fmla="*/ 0 h 19"/>
                <a:gd name="T10" fmla="*/ 0 w 20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1"/>
                  </a:moveTo>
                  <a:cubicBezTo>
                    <a:pt x="0" y="1"/>
                    <a:pt x="1" y="5"/>
                    <a:pt x="2" y="7"/>
                  </a:cubicBezTo>
                  <a:cubicBezTo>
                    <a:pt x="4" y="9"/>
                    <a:pt x="13" y="2"/>
                    <a:pt x="15" y="7"/>
                  </a:cubicBezTo>
                  <a:cubicBezTo>
                    <a:pt x="16" y="12"/>
                    <a:pt x="18" y="9"/>
                    <a:pt x="18" y="19"/>
                  </a:cubicBezTo>
                  <a:cubicBezTo>
                    <a:pt x="18" y="19"/>
                    <a:pt x="20" y="4"/>
                    <a:pt x="14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3" name="Freeform 169@|5FFC:0|FBC:0|LFC:0|LBC:16777215"/>
            <p:cNvSpPr/>
            <p:nvPr/>
          </p:nvSpPr>
          <p:spPr bwMode="auto">
            <a:xfrm>
              <a:off x="1216025" y="1047750"/>
              <a:ext cx="117475" cy="176213"/>
            </a:xfrm>
            <a:custGeom>
              <a:avLst/>
              <a:gdLst>
                <a:gd name="T0" fmla="*/ 36 w 72"/>
                <a:gd name="T1" fmla="*/ 0 h 109"/>
                <a:gd name="T2" fmla="*/ 17 w 72"/>
                <a:gd name="T3" fmla="*/ 11 h 109"/>
                <a:gd name="T4" fmla="*/ 20 w 72"/>
                <a:gd name="T5" fmla="*/ 18 h 109"/>
                <a:gd name="T6" fmla="*/ 33 w 72"/>
                <a:gd name="T7" fmla="*/ 22 h 109"/>
                <a:gd name="T8" fmla="*/ 19 w 72"/>
                <a:gd name="T9" fmla="*/ 65 h 109"/>
                <a:gd name="T10" fmla="*/ 23 w 72"/>
                <a:gd name="T11" fmla="*/ 95 h 109"/>
                <a:gd name="T12" fmla="*/ 66 w 72"/>
                <a:gd name="T13" fmla="*/ 99 h 109"/>
                <a:gd name="T14" fmla="*/ 62 w 72"/>
                <a:gd name="T15" fmla="*/ 104 h 109"/>
                <a:gd name="T16" fmla="*/ 9 w 72"/>
                <a:gd name="T17" fmla="*/ 100 h 109"/>
                <a:gd name="T18" fmla="*/ 6 w 72"/>
                <a:gd name="T19" fmla="*/ 59 h 109"/>
                <a:gd name="T20" fmla="*/ 0 w 72"/>
                <a:gd name="T21" fmla="*/ 20 h 109"/>
                <a:gd name="T22" fmla="*/ 36 w 72"/>
                <a:gd name="T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09">
                  <a:moveTo>
                    <a:pt x="36" y="0"/>
                  </a:moveTo>
                  <a:cubicBezTo>
                    <a:pt x="36" y="0"/>
                    <a:pt x="22" y="4"/>
                    <a:pt x="17" y="11"/>
                  </a:cubicBezTo>
                  <a:cubicBezTo>
                    <a:pt x="12" y="18"/>
                    <a:pt x="11" y="21"/>
                    <a:pt x="20" y="18"/>
                  </a:cubicBezTo>
                  <a:cubicBezTo>
                    <a:pt x="30" y="15"/>
                    <a:pt x="39" y="10"/>
                    <a:pt x="33" y="22"/>
                  </a:cubicBezTo>
                  <a:cubicBezTo>
                    <a:pt x="26" y="35"/>
                    <a:pt x="12" y="47"/>
                    <a:pt x="19" y="65"/>
                  </a:cubicBezTo>
                  <a:cubicBezTo>
                    <a:pt x="25" y="82"/>
                    <a:pt x="6" y="88"/>
                    <a:pt x="23" y="95"/>
                  </a:cubicBezTo>
                  <a:cubicBezTo>
                    <a:pt x="39" y="102"/>
                    <a:pt x="66" y="99"/>
                    <a:pt x="66" y="99"/>
                  </a:cubicBezTo>
                  <a:cubicBezTo>
                    <a:pt x="66" y="99"/>
                    <a:pt x="72" y="104"/>
                    <a:pt x="62" y="104"/>
                  </a:cubicBezTo>
                  <a:cubicBezTo>
                    <a:pt x="53" y="104"/>
                    <a:pt x="14" y="109"/>
                    <a:pt x="9" y="100"/>
                  </a:cubicBezTo>
                  <a:cubicBezTo>
                    <a:pt x="4" y="92"/>
                    <a:pt x="7" y="77"/>
                    <a:pt x="6" y="59"/>
                  </a:cubicBezTo>
                  <a:cubicBezTo>
                    <a:pt x="5" y="40"/>
                    <a:pt x="6" y="25"/>
                    <a:pt x="0" y="20"/>
                  </a:cubicBezTo>
                  <a:cubicBezTo>
                    <a:pt x="0" y="20"/>
                    <a:pt x="8" y="1"/>
                    <a:pt x="36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4" name="Freeform 170@|5FFC:0|FBC:0|LFC:0|LBC:16777215"/>
            <p:cNvSpPr/>
            <p:nvPr/>
          </p:nvSpPr>
          <p:spPr bwMode="auto">
            <a:xfrm>
              <a:off x="1223963" y="1212850"/>
              <a:ext cx="47625" cy="106363"/>
            </a:xfrm>
            <a:custGeom>
              <a:avLst/>
              <a:gdLst>
                <a:gd name="T0" fmla="*/ 30 w 30"/>
                <a:gd name="T1" fmla="*/ 5 h 66"/>
                <a:gd name="T2" fmla="*/ 11 w 30"/>
                <a:gd name="T3" fmla="*/ 9 h 66"/>
                <a:gd name="T4" fmla="*/ 11 w 30"/>
                <a:gd name="T5" fmla="*/ 25 h 66"/>
                <a:gd name="T6" fmla="*/ 8 w 30"/>
                <a:gd name="T7" fmla="*/ 6 h 66"/>
                <a:gd name="T8" fmla="*/ 8 w 30"/>
                <a:gd name="T9" fmla="*/ 0 h 66"/>
                <a:gd name="T10" fmla="*/ 1 w 30"/>
                <a:gd name="T11" fmla="*/ 1 h 66"/>
                <a:gd name="T12" fmla="*/ 1 w 30"/>
                <a:gd name="T13" fmla="*/ 31 h 66"/>
                <a:gd name="T14" fmla="*/ 12 w 30"/>
                <a:gd name="T15" fmla="*/ 53 h 66"/>
                <a:gd name="T16" fmla="*/ 22 w 30"/>
                <a:gd name="T17" fmla="*/ 32 h 66"/>
                <a:gd name="T18" fmla="*/ 30 w 30"/>
                <a:gd name="T19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30" y="5"/>
                  </a:moveTo>
                  <a:cubicBezTo>
                    <a:pt x="30" y="5"/>
                    <a:pt x="12" y="1"/>
                    <a:pt x="11" y="9"/>
                  </a:cubicBezTo>
                  <a:cubicBezTo>
                    <a:pt x="11" y="18"/>
                    <a:pt x="11" y="25"/>
                    <a:pt x="11" y="25"/>
                  </a:cubicBezTo>
                  <a:cubicBezTo>
                    <a:pt x="11" y="25"/>
                    <a:pt x="10" y="9"/>
                    <a:pt x="8" y="6"/>
                  </a:cubicBezTo>
                  <a:cubicBezTo>
                    <a:pt x="6" y="3"/>
                    <a:pt x="8" y="0"/>
                    <a:pt x="8" y="0"/>
                  </a:cubicBezTo>
                  <a:cubicBezTo>
                    <a:pt x="8" y="0"/>
                    <a:pt x="5" y="3"/>
                    <a:pt x="1" y="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40"/>
                    <a:pt x="12" y="53"/>
                  </a:cubicBezTo>
                  <a:cubicBezTo>
                    <a:pt x="25" y="66"/>
                    <a:pt x="23" y="43"/>
                    <a:pt x="22" y="32"/>
                  </a:cubicBezTo>
                  <a:cubicBezTo>
                    <a:pt x="22" y="20"/>
                    <a:pt x="22" y="4"/>
                    <a:pt x="30" y="5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5" name="Freeform 171@|5FFC:0|FBC:0|LFC:0|LBC:16777215"/>
            <p:cNvSpPr/>
            <p:nvPr/>
          </p:nvSpPr>
          <p:spPr bwMode="auto">
            <a:xfrm>
              <a:off x="1292225" y="1211263"/>
              <a:ext cx="58738" cy="93663"/>
            </a:xfrm>
            <a:custGeom>
              <a:avLst/>
              <a:gdLst>
                <a:gd name="T0" fmla="*/ 10 w 36"/>
                <a:gd name="T1" fmla="*/ 3 h 58"/>
                <a:gd name="T2" fmla="*/ 32 w 36"/>
                <a:gd name="T3" fmla="*/ 6 h 58"/>
                <a:gd name="T4" fmla="*/ 27 w 36"/>
                <a:gd name="T5" fmla="*/ 53 h 58"/>
                <a:gd name="T6" fmla="*/ 18 w 36"/>
                <a:gd name="T7" fmla="*/ 20 h 58"/>
                <a:gd name="T8" fmla="*/ 10 w 36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8">
                  <a:moveTo>
                    <a:pt x="10" y="3"/>
                  </a:moveTo>
                  <a:cubicBezTo>
                    <a:pt x="10" y="3"/>
                    <a:pt x="31" y="0"/>
                    <a:pt x="32" y="6"/>
                  </a:cubicBezTo>
                  <a:cubicBezTo>
                    <a:pt x="33" y="11"/>
                    <a:pt x="36" y="47"/>
                    <a:pt x="27" y="53"/>
                  </a:cubicBezTo>
                  <a:cubicBezTo>
                    <a:pt x="18" y="58"/>
                    <a:pt x="23" y="34"/>
                    <a:pt x="18" y="20"/>
                  </a:cubicBezTo>
                  <a:cubicBezTo>
                    <a:pt x="13" y="5"/>
                    <a:pt x="0" y="7"/>
                    <a:pt x="10" y="3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6" name="Freeform 172@|5FFC:0|FBC:0|LFC:0|LBC:16777215"/>
            <p:cNvSpPr/>
            <p:nvPr/>
          </p:nvSpPr>
          <p:spPr bwMode="auto">
            <a:xfrm>
              <a:off x="1211263" y="1287463"/>
              <a:ext cx="57150" cy="49213"/>
            </a:xfrm>
            <a:custGeom>
              <a:avLst/>
              <a:gdLst>
                <a:gd name="T0" fmla="*/ 8 w 35"/>
                <a:gd name="T1" fmla="*/ 0 h 30"/>
                <a:gd name="T2" fmla="*/ 23 w 35"/>
                <a:gd name="T3" fmla="*/ 15 h 30"/>
                <a:gd name="T4" fmla="*/ 21 w 35"/>
                <a:gd name="T5" fmla="*/ 27 h 30"/>
                <a:gd name="T6" fmla="*/ 11 w 35"/>
                <a:gd name="T7" fmla="*/ 28 h 30"/>
                <a:gd name="T8" fmla="*/ 9 w 35"/>
                <a:gd name="T9" fmla="*/ 24 h 30"/>
                <a:gd name="T10" fmla="*/ 8 w 3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0">
                  <a:moveTo>
                    <a:pt x="8" y="0"/>
                  </a:moveTo>
                  <a:cubicBezTo>
                    <a:pt x="8" y="0"/>
                    <a:pt x="11" y="8"/>
                    <a:pt x="23" y="15"/>
                  </a:cubicBezTo>
                  <a:cubicBezTo>
                    <a:pt x="35" y="22"/>
                    <a:pt x="30" y="28"/>
                    <a:pt x="21" y="27"/>
                  </a:cubicBezTo>
                  <a:cubicBezTo>
                    <a:pt x="13" y="25"/>
                    <a:pt x="10" y="27"/>
                    <a:pt x="11" y="28"/>
                  </a:cubicBezTo>
                  <a:cubicBezTo>
                    <a:pt x="13" y="30"/>
                    <a:pt x="0" y="27"/>
                    <a:pt x="9" y="2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7" name="Freeform 173@|5FFC:0|FBC:0|LFC:0|LBC:16777215"/>
            <p:cNvSpPr/>
            <p:nvPr/>
          </p:nvSpPr>
          <p:spPr bwMode="auto">
            <a:xfrm>
              <a:off x="1339850" y="1322388"/>
              <a:ext cx="23813" cy="15875"/>
            </a:xfrm>
            <a:custGeom>
              <a:avLst/>
              <a:gdLst>
                <a:gd name="T0" fmla="*/ 6 w 15"/>
                <a:gd name="T1" fmla="*/ 0 h 9"/>
                <a:gd name="T2" fmla="*/ 0 w 15"/>
                <a:gd name="T3" fmla="*/ 9 h 9"/>
                <a:gd name="T4" fmla="*/ 6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6" y="0"/>
                  </a:moveTo>
                  <a:cubicBezTo>
                    <a:pt x="6" y="0"/>
                    <a:pt x="9" y="7"/>
                    <a:pt x="0" y="9"/>
                  </a:cubicBezTo>
                  <a:cubicBezTo>
                    <a:pt x="0" y="9"/>
                    <a:pt x="15" y="5"/>
                    <a:pt x="6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8" name="Freeform 174@|5FFC:0|FBC:0|LFC:0|LBC:16777215"/>
            <p:cNvSpPr/>
            <p:nvPr/>
          </p:nvSpPr>
          <p:spPr bwMode="auto">
            <a:xfrm>
              <a:off x="1193800" y="1374775"/>
              <a:ext cx="176213" cy="14288"/>
            </a:xfrm>
            <a:custGeom>
              <a:avLst/>
              <a:gdLst>
                <a:gd name="T0" fmla="*/ 4 w 109"/>
                <a:gd name="T1" fmla="*/ 0 h 9"/>
                <a:gd name="T2" fmla="*/ 30 w 109"/>
                <a:gd name="T3" fmla="*/ 4 h 9"/>
                <a:gd name="T4" fmla="*/ 52 w 109"/>
                <a:gd name="T5" fmla="*/ 7 h 9"/>
                <a:gd name="T6" fmla="*/ 109 w 109"/>
                <a:gd name="T7" fmla="*/ 0 h 9"/>
                <a:gd name="T8" fmla="*/ 52 w 109"/>
                <a:gd name="T9" fmla="*/ 9 h 9"/>
                <a:gd name="T10" fmla="*/ 11 w 109"/>
                <a:gd name="T11" fmla="*/ 4 h 9"/>
                <a:gd name="T12" fmla="*/ 4 w 10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9">
                  <a:moveTo>
                    <a:pt x="4" y="0"/>
                  </a:moveTo>
                  <a:cubicBezTo>
                    <a:pt x="4" y="0"/>
                    <a:pt x="17" y="2"/>
                    <a:pt x="30" y="4"/>
                  </a:cubicBezTo>
                  <a:cubicBezTo>
                    <a:pt x="43" y="6"/>
                    <a:pt x="52" y="7"/>
                    <a:pt x="52" y="7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7"/>
                    <a:pt x="52" y="9"/>
                  </a:cubicBezTo>
                  <a:cubicBezTo>
                    <a:pt x="52" y="9"/>
                    <a:pt x="22" y="5"/>
                    <a:pt x="11" y="4"/>
                  </a:cubicBezTo>
                  <a:cubicBezTo>
                    <a:pt x="0" y="4"/>
                    <a:pt x="4" y="5"/>
                    <a:pt x="4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19" name="Freeform 175@|5FFC:0|FBC:0|LFC:0|LBC:16777215"/>
            <p:cNvSpPr/>
            <p:nvPr/>
          </p:nvSpPr>
          <p:spPr bwMode="auto">
            <a:xfrm>
              <a:off x="1193800" y="1330325"/>
              <a:ext cx="190500" cy="28575"/>
            </a:xfrm>
            <a:custGeom>
              <a:avLst/>
              <a:gdLst>
                <a:gd name="T0" fmla="*/ 0 w 118"/>
                <a:gd name="T1" fmla="*/ 5 h 17"/>
                <a:gd name="T2" fmla="*/ 19 w 118"/>
                <a:gd name="T3" fmla="*/ 11 h 17"/>
                <a:gd name="T4" fmla="*/ 47 w 118"/>
                <a:gd name="T5" fmla="*/ 15 h 17"/>
                <a:gd name="T6" fmla="*/ 52 w 118"/>
                <a:gd name="T7" fmla="*/ 15 h 17"/>
                <a:gd name="T8" fmla="*/ 83 w 118"/>
                <a:gd name="T9" fmla="*/ 8 h 17"/>
                <a:gd name="T10" fmla="*/ 114 w 118"/>
                <a:gd name="T11" fmla="*/ 9 h 17"/>
                <a:gd name="T12" fmla="*/ 118 w 118"/>
                <a:gd name="T13" fmla="*/ 4 h 17"/>
                <a:gd name="T14" fmla="*/ 108 w 118"/>
                <a:gd name="T15" fmla="*/ 2 h 17"/>
                <a:gd name="T16" fmla="*/ 85 w 118"/>
                <a:gd name="T17" fmla="*/ 6 h 17"/>
                <a:gd name="T18" fmla="*/ 74 w 118"/>
                <a:gd name="T19" fmla="*/ 7 h 17"/>
                <a:gd name="T20" fmla="*/ 58 w 118"/>
                <a:gd name="T21" fmla="*/ 10 h 17"/>
                <a:gd name="T22" fmla="*/ 24 w 118"/>
                <a:gd name="T23" fmla="*/ 8 h 17"/>
                <a:gd name="T24" fmla="*/ 0 w 118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7">
                  <a:moveTo>
                    <a:pt x="0" y="5"/>
                  </a:moveTo>
                  <a:cubicBezTo>
                    <a:pt x="0" y="5"/>
                    <a:pt x="8" y="10"/>
                    <a:pt x="19" y="11"/>
                  </a:cubicBezTo>
                  <a:cubicBezTo>
                    <a:pt x="31" y="12"/>
                    <a:pt x="47" y="15"/>
                    <a:pt x="47" y="15"/>
                  </a:cubicBezTo>
                  <a:cubicBezTo>
                    <a:pt x="47" y="15"/>
                    <a:pt x="48" y="17"/>
                    <a:pt x="52" y="15"/>
                  </a:cubicBezTo>
                  <a:cubicBezTo>
                    <a:pt x="56" y="12"/>
                    <a:pt x="75" y="8"/>
                    <a:pt x="83" y="8"/>
                  </a:cubicBezTo>
                  <a:cubicBezTo>
                    <a:pt x="90" y="8"/>
                    <a:pt x="114" y="5"/>
                    <a:pt x="114" y="9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0"/>
                    <a:pt x="108" y="2"/>
                  </a:cubicBezTo>
                  <a:cubicBezTo>
                    <a:pt x="99" y="4"/>
                    <a:pt x="97" y="5"/>
                    <a:pt x="85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65" y="10"/>
                    <a:pt x="58" y="10"/>
                  </a:cubicBezTo>
                  <a:cubicBezTo>
                    <a:pt x="50" y="10"/>
                    <a:pt x="34" y="12"/>
                    <a:pt x="24" y="8"/>
                  </a:cubicBezTo>
                  <a:cubicBezTo>
                    <a:pt x="14" y="5"/>
                    <a:pt x="4" y="2"/>
                    <a:pt x="0" y="5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0" name="Freeform 176@|5FFC:0|FBC:0|LFC:0|LBC:16777215"/>
            <p:cNvSpPr/>
            <p:nvPr/>
          </p:nvSpPr>
          <p:spPr bwMode="auto">
            <a:xfrm>
              <a:off x="1317625" y="1122363"/>
              <a:ext cx="52388" cy="90488"/>
            </a:xfrm>
            <a:custGeom>
              <a:avLst/>
              <a:gdLst>
                <a:gd name="T0" fmla="*/ 12 w 32"/>
                <a:gd name="T1" fmla="*/ 0 h 57"/>
                <a:gd name="T2" fmla="*/ 25 w 32"/>
                <a:gd name="T3" fmla="*/ 5 h 57"/>
                <a:gd name="T4" fmla="*/ 28 w 32"/>
                <a:gd name="T5" fmla="*/ 13 h 57"/>
                <a:gd name="T6" fmla="*/ 8 w 32"/>
                <a:gd name="T7" fmla="*/ 56 h 57"/>
                <a:gd name="T8" fmla="*/ 7 w 32"/>
                <a:gd name="T9" fmla="*/ 41 h 57"/>
                <a:gd name="T10" fmla="*/ 19 w 32"/>
                <a:gd name="T11" fmla="*/ 11 h 57"/>
                <a:gd name="T12" fmla="*/ 12 w 32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7">
                  <a:moveTo>
                    <a:pt x="12" y="0"/>
                  </a:moveTo>
                  <a:cubicBezTo>
                    <a:pt x="12" y="0"/>
                    <a:pt x="23" y="6"/>
                    <a:pt x="25" y="5"/>
                  </a:cubicBezTo>
                  <a:cubicBezTo>
                    <a:pt x="27" y="3"/>
                    <a:pt x="28" y="6"/>
                    <a:pt x="28" y="13"/>
                  </a:cubicBezTo>
                  <a:cubicBezTo>
                    <a:pt x="27" y="19"/>
                    <a:pt x="32" y="57"/>
                    <a:pt x="8" y="56"/>
                  </a:cubicBezTo>
                  <a:cubicBezTo>
                    <a:pt x="8" y="56"/>
                    <a:pt x="0" y="54"/>
                    <a:pt x="7" y="41"/>
                  </a:cubicBezTo>
                  <a:cubicBezTo>
                    <a:pt x="15" y="27"/>
                    <a:pt x="24" y="22"/>
                    <a:pt x="19" y="11"/>
                  </a:cubicBezTo>
                  <a:cubicBezTo>
                    <a:pt x="15" y="0"/>
                    <a:pt x="10" y="5"/>
                    <a:pt x="12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1" name="Freeform 177@|5FFC:0|FBC:0|LFC:0|LBC:16777215"/>
            <p:cNvSpPr/>
            <p:nvPr/>
          </p:nvSpPr>
          <p:spPr bwMode="auto">
            <a:xfrm>
              <a:off x="1273175" y="1042988"/>
              <a:ext cx="82550" cy="42863"/>
            </a:xfrm>
            <a:custGeom>
              <a:avLst/>
              <a:gdLst>
                <a:gd name="T0" fmla="*/ 51 w 51"/>
                <a:gd name="T1" fmla="*/ 27 h 27"/>
                <a:gd name="T2" fmla="*/ 0 w 51"/>
                <a:gd name="T3" fmla="*/ 3 h 27"/>
                <a:gd name="T4" fmla="*/ 51 w 51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7">
                  <a:moveTo>
                    <a:pt x="51" y="27"/>
                  </a:moveTo>
                  <a:cubicBezTo>
                    <a:pt x="51" y="27"/>
                    <a:pt x="40" y="5"/>
                    <a:pt x="0" y="3"/>
                  </a:cubicBezTo>
                  <a:cubicBezTo>
                    <a:pt x="0" y="3"/>
                    <a:pt x="41" y="0"/>
                    <a:pt x="51" y="27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2" name="Freeform 178@|5FFC:0|FBC:0|LFC:0|LBC:16777215"/>
            <p:cNvSpPr/>
            <p:nvPr/>
          </p:nvSpPr>
          <p:spPr bwMode="auto">
            <a:xfrm>
              <a:off x="1354138" y="1077913"/>
              <a:ext cx="28575" cy="55563"/>
            </a:xfrm>
            <a:custGeom>
              <a:avLst/>
              <a:gdLst>
                <a:gd name="T0" fmla="*/ 16 w 18"/>
                <a:gd name="T1" fmla="*/ 4 h 34"/>
                <a:gd name="T2" fmla="*/ 18 w 18"/>
                <a:gd name="T3" fmla="*/ 28 h 34"/>
                <a:gd name="T4" fmla="*/ 9 w 18"/>
                <a:gd name="T5" fmla="*/ 34 h 34"/>
                <a:gd name="T6" fmla="*/ 3 w 18"/>
                <a:gd name="T7" fmla="*/ 32 h 34"/>
                <a:gd name="T8" fmla="*/ 5 w 18"/>
                <a:gd name="T9" fmla="*/ 24 h 34"/>
                <a:gd name="T10" fmla="*/ 5 w 18"/>
                <a:gd name="T11" fmla="*/ 8 h 34"/>
                <a:gd name="T12" fmla="*/ 16 w 18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16" y="4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0" y="14"/>
                    <a:pt x="9" y="34"/>
                  </a:cubicBezTo>
                  <a:cubicBezTo>
                    <a:pt x="9" y="34"/>
                    <a:pt x="6" y="31"/>
                    <a:pt x="3" y="32"/>
                  </a:cubicBezTo>
                  <a:cubicBezTo>
                    <a:pt x="0" y="33"/>
                    <a:pt x="5" y="31"/>
                    <a:pt x="5" y="24"/>
                  </a:cubicBezTo>
                  <a:cubicBezTo>
                    <a:pt x="5" y="16"/>
                    <a:pt x="6" y="14"/>
                    <a:pt x="5" y="8"/>
                  </a:cubicBezTo>
                  <a:cubicBezTo>
                    <a:pt x="4" y="2"/>
                    <a:pt x="8" y="0"/>
                    <a:pt x="16" y="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3" name="Freeform 179@|5FFC:0|FBC:0|LFC:0|LBC:16777215"/>
            <p:cNvSpPr/>
            <p:nvPr/>
          </p:nvSpPr>
          <p:spPr bwMode="auto">
            <a:xfrm>
              <a:off x="1377950" y="1054100"/>
              <a:ext cx="215900" cy="120650"/>
            </a:xfrm>
            <a:custGeom>
              <a:avLst/>
              <a:gdLst>
                <a:gd name="T0" fmla="*/ 7 w 134"/>
                <a:gd name="T1" fmla="*/ 25 h 75"/>
                <a:gd name="T2" fmla="*/ 5 w 134"/>
                <a:gd name="T3" fmla="*/ 75 h 75"/>
                <a:gd name="T4" fmla="*/ 2 w 134"/>
                <a:gd name="T5" fmla="*/ 21 h 75"/>
                <a:gd name="T6" fmla="*/ 7 w 134"/>
                <a:gd name="T7" fmla="*/ 19 h 75"/>
                <a:gd name="T8" fmla="*/ 114 w 134"/>
                <a:gd name="T9" fmla="*/ 3 h 75"/>
                <a:gd name="T10" fmla="*/ 130 w 134"/>
                <a:gd name="T11" fmla="*/ 8 h 75"/>
                <a:gd name="T12" fmla="*/ 113 w 134"/>
                <a:gd name="T13" fmla="*/ 7 h 75"/>
                <a:gd name="T14" fmla="*/ 15 w 134"/>
                <a:gd name="T15" fmla="*/ 21 h 75"/>
                <a:gd name="T16" fmla="*/ 7 w 134"/>
                <a:gd name="T17" fmla="*/ 2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75">
                  <a:moveTo>
                    <a:pt x="7" y="25"/>
                  </a:moveTo>
                  <a:cubicBezTo>
                    <a:pt x="7" y="25"/>
                    <a:pt x="11" y="60"/>
                    <a:pt x="5" y="75"/>
                  </a:cubicBezTo>
                  <a:cubicBezTo>
                    <a:pt x="5" y="75"/>
                    <a:pt x="8" y="48"/>
                    <a:pt x="2" y="21"/>
                  </a:cubicBezTo>
                  <a:cubicBezTo>
                    <a:pt x="2" y="21"/>
                    <a:pt x="0" y="20"/>
                    <a:pt x="7" y="19"/>
                  </a:cubicBezTo>
                  <a:cubicBezTo>
                    <a:pt x="14" y="18"/>
                    <a:pt x="114" y="3"/>
                    <a:pt x="114" y="3"/>
                  </a:cubicBezTo>
                  <a:cubicBezTo>
                    <a:pt x="114" y="3"/>
                    <a:pt x="126" y="0"/>
                    <a:pt x="130" y="8"/>
                  </a:cubicBezTo>
                  <a:cubicBezTo>
                    <a:pt x="134" y="15"/>
                    <a:pt x="126" y="5"/>
                    <a:pt x="113" y="7"/>
                  </a:cubicBezTo>
                  <a:cubicBezTo>
                    <a:pt x="100" y="8"/>
                    <a:pt x="15" y="21"/>
                    <a:pt x="15" y="21"/>
                  </a:cubicBezTo>
                  <a:cubicBezTo>
                    <a:pt x="15" y="21"/>
                    <a:pt x="7" y="22"/>
                    <a:pt x="7" y="25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4" name="Freeform 180@|5FFC:0|FBC:0|LFC:0|LBC:16777215"/>
            <p:cNvSpPr/>
            <p:nvPr/>
          </p:nvSpPr>
          <p:spPr bwMode="auto">
            <a:xfrm>
              <a:off x="1393825" y="1095375"/>
              <a:ext cx="190500" cy="42863"/>
            </a:xfrm>
            <a:custGeom>
              <a:avLst/>
              <a:gdLst>
                <a:gd name="T0" fmla="*/ 4 w 118"/>
                <a:gd name="T1" fmla="*/ 10 h 26"/>
                <a:gd name="T2" fmla="*/ 1 w 118"/>
                <a:gd name="T3" fmla="*/ 15 h 26"/>
                <a:gd name="T4" fmla="*/ 5 w 118"/>
                <a:gd name="T5" fmla="*/ 26 h 26"/>
                <a:gd name="T6" fmla="*/ 97 w 118"/>
                <a:gd name="T7" fmla="*/ 22 h 26"/>
                <a:gd name="T8" fmla="*/ 115 w 118"/>
                <a:gd name="T9" fmla="*/ 15 h 26"/>
                <a:gd name="T10" fmla="*/ 104 w 118"/>
                <a:gd name="T11" fmla="*/ 0 h 26"/>
                <a:gd name="T12" fmla="*/ 4 w 118"/>
                <a:gd name="T1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6">
                  <a:moveTo>
                    <a:pt x="4" y="10"/>
                  </a:moveTo>
                  <a:cubicBezTo>
                    <a:pt x="4" y="10"/>
                    <a:pt x="1" y="8"/>
                    <a:pt x="1" y="15"/>
                  </a:cubicBezTo>
                  <a:cubicBezTo>
                    <a:pt x="0" y="22"/>
                    <a:pt x="0" y="26"/>
                    <a:pt x="5" y="26"/>
                  </a:cubicBezTo>
                  <a:cubicBezTo>
                    <a:pt x="11" y="26"/>
                    <a:pt x="86" y="22"/>
                    <a:pt x="97" y="22"/>
                  </a:cubicBezTo>
                  <a:cubicBezTo>
                    <a:pt x="107" y="22"/>
                    <a:pt x="115" y="22"/>
                    <a:pt x="115" y="15"/>
                  </a:cubicBezTo>
                  <a:cubicBezTo>
                    <a:pt x="115" y="7"/>
                    <a:pt x="118" y="0"/>
                    <a:pt x="104" y="0"/>
                  </a:cubicBezTo>
                  <a:cubicBezTo>
                    <a:pt x="90" y="1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5" name="Freeform 181@|5FFC:0|FBC:0|LFC:0|LBC:16777215"/>
            <p:cNvSpPr/>
            <p:nvPr/>
          </p:nvSpPr>
          <p:spPr bwMode="auto">
            <a:xfrm>
              <a:off x="1384300" y="1135063"/>
              <a:ext cx="214313" cy="58738"/>
            </a:xfrm>
            <a:custGeom>
              <a:avLst/>
              <a:gdLst>
                <a:gd name="T0" fmla="*/ 0 w 133"/>
                <a:gd name="T1" fmla="*/ 30 h 37"/>
                <a:gd name="T2" fmla="*/ 32 w 133"/>
                <a:gd name="T3" fmla="*/ 14 h 37"/>
                <a:gd name="T4" fmla="*/ 117 w 133"/>
                <a:gd name="T5" fmla="*/ 10 h 37"/>
                <a:gd name="T6" fmla="*/ 121 w 133"/>
                <a:gd name="T7" fmla="*/ 35 h 37"/>
                <a:gd name="T8" fmla="*/ 0 w 133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37">
                  <a:moveTo>
                    <a:pt x="0" y="30"/>
                  </a:moveTo>
                  <a:cubicBezTo>
                    <a:pt x="0" y="30"/>
                    <a:pt x="14" y="21"/>
                    <a:pt x="32" y="14"/>
                  </a:cubicBezTo>
                  <a:cubicBezTo>
                    <a:pt x="51" y="6"/>
                    <a:pt x="101" y="0"/>
                    <a:pt x="117" y="10"/>
                  </a:cubicBezTo>
                  <a:cubicBezTo>
                    <a:pt x="133" y="20"/>
                    <a:pt x="131" y="33"/>
                    <a:pt x="121" y="35"/>
                  </a:cubicBezTo>
                  <a:cubicBezTo>
                    <a:pt x="112" y="37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6" name="Freeform 182@|5FFC:0|FBC:0|LFC:0|LBC:16777215"/>
            <p:cNvSpPr/>
            <p:nvPr/>
          </p:nvSpPr>
          <p:spPr bwMode="auto">
            <a:xfrm>
              <a:off x="1177925" y="1404938"/>
              <a:ext cx="185738" cy="34925"/>
            </a:xfrm>
            <a:custGeom>
              <a:avLst/>
              <a:gdLst>
                <a:gd name="T0" fmla="*/ 11 w 115"/>
                <a:gd name="T1" fmla="*/ 4 h 22"/>
                <a:gd name="T2" fmla="*/ 115 w 115"/>
                <a:gd name="T3" fmla="*/ 5 h 22"/>
                <a:gd name="T4" fmla="*/ 15 w 115"/>
                <a:gd name="T5" fmla="*/ 7 h 22"/>
                <a:gd name="T6" fmla="*/ 35 w 115"/>
                <a:gd name="T7" fmla="*/ 15 h 22"/>
                <a:gd name="T8" fmla="*/ 5 w 115"/>
                <a:gd name="T9" fmla="*/ 8 h 22"/>
                <a:gd name="T10" fmla="*/ 11 w 115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22">
                  <a:moveTo>
                    <a:pt x="11" y="4"/>
                  </a:moveTo>
                  <a:cubicBezTo>
                    <a:pt x="11" y="4"/>
                    <a:pt x="41" y="20"/>
                    <a:pt x="115" y="5"/>
                  </a:cubicBezTo>
                  <a:cubicBezTo>
                    <a:pt x="115" y="5"/>
                    <a:pt x="62" y="22"/>
                    <a:pt x="15" y="7"/>
                  </a:cubicBezTo>
                  <a:cubicBezTo>
                    <a:pt x="15" y="7"/>
                    <a:pt x="11" y="13"/>
                    <a:pt x="35" y="15"/>
                  </a:cubicBezTo>
                  <a:cubicBezTo>
                    <a:pt x="35" y="15"/>
                    <a:pt x="9" y="16"/>
                    <a:pt x="5" y="8"/>
                  </a:cubicBezTo>
                  <a:cubicBezTo>
                    <a:pt x="0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7" name="Freeform 183@|5FFC:0|FBC:0|LFC:0|LBC:16777215"/>
            <p:cNvSpPr/>
            <p:nvPr/>
          </p:nvSpPr>
          <p:spPr bwMode="auto">
            <a:xfrm>
              <a:off x="1358900" y="1403350"/>
              <a:ext cx="49213" cy="26988"/>
            </a:xfrm>
            <a:custGeom>
              <a:avLst/>
              <a:gdLst>
                <a:gd name="T0" fmla="*/ 10 w 31"/>
                <a:gd name="T1" fmla="*/ 0 h 17"/>
                <a:gd name="T2" fmla="*/ 0 w 31"/>
                <a:gd name="T3" fmla="*/ 17 h 17"/>
                <a:gd name="T4" fmla="*/ 24 w 31"/>
                <a:gd name="T5" fmla="*/ 7 h 17"/>
                <a:gd name="T6" fmla="*/ 10 w 31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7">
                  <a:moveTo>
                    <a:pt x="10" y="0"/>
                  </a:moveTo>
                  <a:cubicBezTo>
                    <a:pt x="10" y="0"/>
                    <a:pt x="31" y="10"/>
                    <a:pt x="0" y="17"/>
                  </a:cubicBezTo>
                  <a:cubicBezTo>
                    <a:pt x="0" y="17"/>
                    <a:pt x="23" y="13"/>
                    <a:pt x="24" y="7"/>
                  </a:cubicBezTo>
                  <a:cubicBezTo>
                    <a:pt x="25" y="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8" name="Freeform 184@|5FFC:0|FBC:0|LFC:0|LBC:16777215"/>
            <p:cNvSpPr/>
            <p:nvPr/>
          </p:nvSpPr>
          <p:spPr bwMode="auto">
            <a:xfrm>
              <a:off x="1169988" y="1398588"/>
              <a:ext cx="38100" cy="31750"/>
            </a:xfrm>
            <a:custGeom>
              <a:avLst/>
              <a:gdLst>
                <a:gd name="T0" fmla="*/ 4 w 24"/>
                <a:gd name="T1" fmla="*/ 7 h 20"/>
                <a:gd name="T2" fmla="*/ 24 w 24"/>
                <a:gd name="T3" fmla="*/ 20 h 20"/>
                <a:gd name="T4" fmla="*/ 9 w 24"/>
                <a:gd name="T5" fmla="*/ 7 h 20"/>
                <a:gd name="T6" fmla="*/ 20 w 24"/>
                <a:gd name="T7" fmla="*/ 4 h 20"/>
                <a:gd name="T8" fmla="*/ 20 w 24"/>
                <a:gd name="T9" fmla="*/ 0 h 20"/>
                <a:gd name="T10" fmla="*/ 4 w 24"/>
                <a:gd name="T1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4" y="7"/>
                  </a:moveTo>
                  <a:cubicBezTo>
                    <a:pt x="4" y="7"/>
                    <a:pt x="0" y="17"/>
                    <a:pt x="24" y="20"/>
                  </a:cubicBezTo>
                  <a:cubicBezTo>
                    <a:pt x="24" y="20"/>
                    <a:pt x="8" y="17"/>
                    <a:pt x="9" y="7"/>
                  </a:cubicBezTo>
                  <a:cubicBezTo>
                    <a:pt x="9" y="7"/>
                    <a:pt x="16" y="3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2" y="1"/>
                    <a:pt x="4" y="7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29" name="Freeform 185@|5FFC:0|FBC:0|LFC:0|LBC:16777215"/>
            <p:cNvSpPr/>
            <p:nvPr/>
          </p:nvSpPr>
          <p:spPr bwMode="auto">
            <a:xfrm>
              <a:off x="1171575" y="1417638"/>
              <a:ext cx="96838" cy="155575"/>
            </a:xfrm>
            <a:custGeom>
              <a:avLst/>
              <a:gdLst>
                <a:gd name="T0" fmla="*/ 5 w 60"/>
                <a:gd name="T1" fmla="*/ 3 h 96"/>
                <a:gd name="T2" fmla="*/ 2 w 60"/>
                <a:gd name="T3" fmla="*/ 3 h 96"/>
                <a:gd name="T4" fmla="*/ 3 w 60"/>
                <a:gd name="T5" fmla="*/ 35 h 96"/>
                <a:gd name="T6" fmla="*/ 3 w 60"/>
                <a:gd name="T7" fmla="*/ 85 h 96"/>
                <a:gd name="T8" fmla="*/ 33 w 60"/>
                <a:gd name="T9" fmla="*/ 89 h 96"/>
                <a:gd name="T10" fmla="*/ 40 w 60"/>
                <a:gd name="T11" fmla="*/ 63 h 96"/>
                <a:gd name="T12" fmla="*/ 45 w 60"/>
                <a:gd name="T13" fmla="*/ 43 h 96"/>
                <a:gd name="T14" fmla="*/ 52 w 60"/>
                <a:gd name="T15" fmla="*/ 23 h 96"/>
                <a:gd name="T16" fmla="*/ 51 w 60"/>
                <a:gd name="T17" fmla="*/ 15 h 96"/>
                <a:gd name="T18" fmla="*/ 5 w 60"/>
                <a:gd name="T19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96">
                  <a:moveTo>
                    <a:pt x="5" y="3"/>
                  </a:moveTo>
                  <a:cubicBezTo>
                    <a:pt x="5" y="3"/>
                    <a:pt x="2" y="0"/>
                    <a:pt x="2" y="3"/>
                  </a:cubicBezTo>
                  <a:cubicBezTo>
                    <a:pt x="2" y="7"/>
                    <a:pt x="5" y="12"/>
                    <a:pt x="3" y="35"/>
                  </a:cubicBezTo>
                  <a:cubicBezTo>
                    <a:pt x="2" y="58"/>
                    <a:pt x="0" y="82"/>
                    <a:pt x="3" y="85"/>
                  </a:cubicBezTo>
                  <a:cubicBezTo>
                    <a:pt x="6" y="89"/>
                    <a:pt x="29" y="96"/>
                    <a:pt x="33" y="89"/>
                  </a:cubicBezTo>
                  <a:cubicBezTo>
                    <a:pt x="37" y="82"/>
                    <a:pt x="34" y="74"/>
                    <a:pt x="40" y="63"/>
                  </a:cubicBezTo>
                  <a:cubicBezTo>
                    <a:pt x="45" y="51"/>
                    <a:pt x="30" y="57"/>
                    <a:pt x="45" y="43"/>
                  </a:cubicBezTo>
                  <a:cubicBezTo>
                    <a:pt x="60" y="29"/>
                    <a:pt x="44" y="36"/>
                    <a:pt x="52" y="23"/>
                  </a:cubicBezTo>
                  <a:cubicBezTo>
                    <a:pt x="60" y="10"/>
                    <a:pt x="57" y="15"/>
                    <a:pt x="51" y="15"/>
                  </a:cubicBezTo>
                  <a:cubicBezTo>
                    <a:pt x="44" y="15"/>
                    <a:pt x="22" y="14"/>
                    <a:pt x="5" y="3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30" name="Freeform 186@|5FFC:0|FBC:0|LFC:0|LBC:16777215"/>
            <p:cNvSpPr/>
            <p:nvPr/>
          </p:nvSpPr>
          <p:spPr bwMode="auto">
            <a:xfrm>
              <a:off x="1301750" y="1420813"/>
              <a:ext cx="98425" cy="127000"/>
            </a:xfrm>
            <a:custGeom>
              <a:avLst/>
              <a:gdLst>
                <a:gd name="T0" fmla="*/ 7 w 61"/>
                <a:gd name="T1" fmla="*/ 13 h 79"/>
                <a:gd name="T2" fmla="*/ 60 w 61"/>
                <a:gd name="T3" fmla="*/ 0 h 79"/>
                <a:gd name="T4" fmla="*/ 61 w 61"/>
                <a:gd name="T5" fmla="*/ 78 h 79"/>
                <a:gd name="T6" fmla="*/ 47 w 61"/>
                <a:gd name="T7" fmla="*/ 61 h 79"/>
                <a:gd name="T8" fmla="*/ 27 w 61"/>
                <a:gd name="T9" fmla="*/ 31 h 79"/>
                <a:gd name="T10" fmla="*/ 7 w 61"/>
                <a:gd name="T11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9">
                  <a:moveTo>
                    <a:pt x="7" y="13"/>
                  </a:moveTo>
                  <a:cubicBezTo>
                    <a:pt x="7" y="13"/>
                    <a:pt x="49" y="15"/>
                    <a:pt x="60" y="0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2" y="79"/>
                    <a:pt x="47" y="61"/>
                  </a:cubicBezTo>
                  <a:cubicBezTo>
                    <a:pt x="42" y="44"/>
                    <a:pt x="41" y="33"/>
                    <a:pt x="27" y="31"/>
                  </a:cubicBezTo>
                  <a:cubicBezTo>
                    <a:pt x="13" y="29"/>
                    <a:pt x="0" y="19"/>
                    <a:pt x="7" y="13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31" name="Freeform 187@|5FFC:0|FBC:0|LFC:0|LBC:16777215"/>
            <p:cNvSpPr/>
            <p:nvPr/>
          </p:nvSpPr>
          <p:spPr bwMode="auto">
            <a:xfrm>
              <a:off x="1373188" y="1719263"/>
              <a:ext cx="133350" cy="374650"/>
            </a:xfrm>
            <a:custGeom>
              <a:avLst/>
              <a:gdLst>
                <a:gd name="T0" fmla="*/ 69 w 83"/>
                <a:gd name="T1" fmla="*/ 0 h 233"/>
                <a:gd name="T2" fmla="*/ 42 w 83"/>
                <a:gd name="T3" fmla="*/ 15 h 233"/>
                <a:gd name="T4" fmla="*/ 12 w 83"/>
                <a:gd name="T5" fmla="*/ 64 h 233"/>
                <a:gd name="T6" fmla="*/ 38 w 83"/>
                <a:gd name="T7" fmla="*/ 122 h 233"/>
                <a:gd name="T8" fmla="*/ 34 w 83"/>
                <a:gd name="T9" fmla="*/ 197 h 233"/>
                <a:gd name="T10" fmla="*/ 81 w 83"/>
                <a:gd name="T11" fmla="*/ 69 h 233"/>
                <a:gd name="T12" fmla="*/ 69 w 83"/>
                <a:gd name="T13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33">
                  <a:moveTo>
                    <a:pt x="69" y="0"/>
                  </a:moveTo>
                  <a:cubicBezTo>
                    <a:pt x="69" y="0"/>
                    <a:pt x="70" y="11"/>
                    <a:pt x="42" y="15"/>
                  </a:cubicBezTo>
                  <a:cubicBezTo>
                    <a:pt x="13" y="19"/>
                    <a:pt x="11" y="36"/>
                    <a:pt x="12" y="64"/>
                  </a:cubicBezTo>
                  <a:cubicBezTo>
                    <a:pt x="14" y="93"/>
                    <a:pt x="43" y="88"/>
                    <a:pt x="38" y="122"/>
                  </a:cubicBezTo>
                  <a:cubicBezTo>
                    <a:pt x="33" y="157"/>
                    <a:pt x="0" y="160"/>
                    <a:pt x="34" y="197"/>
                  </a:cubicBezTo>
                  <a:cubicBezTo>
                    <a:pt x="68" y="233"/>
                    <a:pt x="78" y="69"/>
                    <a:pt x="81" y="69"/>
                  </a:cubicBezTo>
                  <a:cubicBezTo>
                    <a:pt x="83" y="69"/>
                    <a:pt x="75" y="83"/>
                    <a:pt x="69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12299" name="Freeform 144"/>
          <p:cNvSpPr>
            <a:spLocks noChangeArrowheads="1"/>
          </p:cNvSpPr>
          <p:nvPr/>
        </p:nvSpPr>
        <p:spPr bwMode="auto">
          <a:xfrm>
            <a:off x="7621588" y="3105150"/>
            <a:ext cx="620712" cy="839788"/>
          </a:xfrm>
          <a:custGeom>
            <a:avLst/>
            <a:gdLst>
              <a:gd name="T0" fmla="*/ 8 w 594"/>
              <a:gd name="T1" fmla="*/ 547 h 804"/>
              <a:gd name="T2" fmla="*/ 273 w 594"/>
              <a:gd name="T3" fmla="*/ 794 h 804"/>
              <a:gd name="T4" fmla="*/ 582 w 594"/>
              <a:gd name="T5" fmla="*/ 563 h 804"/>
              <a:gd name="T6" fmla="*/ 282 w 594"/>
              <a:gd name="T7" fmla="*/ 0 h 804"/>
              <a:gd name="T8" fmla="*/ 8 w 594"/>
              <a:gd name="T9" fmla="*/ 547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171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7561263" y="3532188"/>
            <a:ext cx="7413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ja-JP" sz="14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20%</a:t>
            </a:r>
            <a:endParaRPr lang="en-US" altLang="ja-JP" sz="14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cxnSp>
        <p:nvCxnSpPr>
          <p:cNvPr id="134" name="Straight Connector 188"/>
          <p:cNvCxnSpPr/>
          <p:nvPr/>
        </p:nvCxnSpPr>
        <p:spPr>
          <a:xfrm>
            <a:off x="8569325" y="1584325"/>
            <a:ext cx="0" cy="419417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90"/>
          <p:cNvGrpSpPr/>
          <p:nvPr/>
        </p:nvGrpSpPr>
        <p:grpSpPr>
          <a:xfrm>
            <a:off x="8749470" y="1670050"/>
            <a:ext cx="1537117" cy="1378662"/>
            <a:chOff x="523875" y="1042988"/>
            <a:chExt cx="1539875" cy="1381125"/>
          </a:xfrm>
          <a:solidFill>
            <a:schemeClr val="bg1">
              <a:lumMod val="50000"/>
            </a:schemeClr>
          </a:solidFill>
        </p:grpSpPr>
        <p:sp>
          <p:nvSpPr>
            <p:cNvPr id="136" name="Freeform 195@|5FFC:0|FBC:0|LFC:0|LBC:16777215"/>
            <p:cNvSpPr/>
            <p:nvPr/>
          </p:nvSpPr>
          <p:spPr bwMode="auto">
            <a:xfrm>
              <a:off x="523875" y="1046163"/>
              <a:ext cx="1539875" cy="1374775"/>
            </a:xfrm>
            <a:custGeom>
              <a:avLst/>
              <a:gdLst>
                <a:gd name="T0" fmla="*/ 7 w 956"/>
                <a:gd name="T1" fmla="*/ 734 h 854"/>
                <a:gd name="T2" fmla="*/ 76 w 956"/>
                <a:gd name="T3" fmla="*/ 705 h 854"/>
                <a:gd name="T4" fmla="*/ 353 w 956"/>
                <a:gd name="T5" fmla="*/ 716 h 854"/>
                <a:gd name="T6" fmla="*/ 797 w 956"/>
                <a:gd name="T7" fmla="*/ 766 h 854"/>
                <a:gd name="T8" fmla="*/ 956 w 956"/>
                <a:gd name="T9" fmla="*/ 821 h 854"/>
                <a:gd name="T10" fmla="*/ 883 w 956"/>
                <a:gd name="T11" fmla="*/ 583 h 854"/>
                <a:gd name="T12" fmla="*/ 668 w 956"/>
                <a:gd name="T13" fmla="*/ 516 h 854"/>
                <a:gd name="T14" fmla="*/ 597 w 956"/>
                <a:gd name="T15" fmla="*/ 410 h 854"/>
                <a:gd name="T16" fmla="*/ 559 w 956"/>
                <a:gd name="T17" fmla="*/ 339 h 854"/>
                <a:gd name="T18" fmla="*/ 544 w 956"/>
                <a:gd name="T19" fmla="*/ 311 h 854"/>
                <a:gd name="T20" fmla="*/ 526 w 956"/>
                <a:gd name="T21" fmla="*/ 216 h 854"/>
                <a:gd name="T22" fmla="*/ 536 w 956"/>
                <a:gd name="T23" fmla="*/ 196 h 854"/>
                <a:gd name="T24" fmla="*/ 510 w 956"/>
                <a:gd name="T25" fmla="*/ 166 h 854"/>
                <a:gd name="T26" fmla="*/ 517 w 956"/>
                <a:gd name="T27" fmla="*/ 94 h 854"/>
                <a:gd name="T28" fmla="*/ 533 w 956"/>
                <a:gd name="T29" fmla="*/ 88 h 854"/>
                <a:gd name="T30" fmla="*/ 664 w 956"/>
                <a:gd name="T31" fmla="*/ 86 h 854"/>
                <a:gd name="T32" fmla="*/ 642 w 956"/>
                <a:gd name="T33" fmla="*/ 8 h 854"/>
                <a:gd name="T34" fmla="*/ 525 w 956"/>
                <a:gd name="T35" fmla="*/ 19 h 854"/>
                <a:gd name="T36" fmla="*/ 471 w 956"/>
                <a:gd name="T37" fmla="*/ 1 h 854"/>
                <a:gd name="T38" fmla="*/ 415 w 956"/>
                <a:gd name="T39" fmla="*/ 22 h 854"/>
                <a:gd name="T40" fmla="*/ 293 w 956"/>
                <a:gd name="T41" fmla="*/ 19 h 854"/>
                <a:gd name="T42" fmla="*/ 279 w 956"/>
                <a:gd name="T43" fmla="*/ 96 h 854"/>
                <a:gd name="T44" fmla="*/ 414 w 956"/>
                <a:gd name="T45" fmla="*/ 92 h 854"/>
                <a:gd name="T46" fmla="*/ 431 w 956"/>
                <a:gd name="T47" fmla="*/ 98 h 854"/>
                <a:gd name="T48" fmla="*/ 435 w 956"/>
                <a:gd name="T49" fmla="*/ 169 h 854"/>
                <a:gd name="T50" fmla="*/ 411 w 956"/>
                <a:gd name="T51" fmla="*/ 196 h 854"/>
                <a:gd name="T52" fmla="*/ 421 w 956"/>
                <a:gd name="T53" fmla="*/ 205 h 854"/>
                <a:gd name="T54" fmla="*/ 402 w 956"/>
                <a:gd name="T55" fmla="*/ 234 h 854"/>
                <a:gd name="T56" fmla="*/ 395 w 956"/>
                <a:gd name="T57" fmla="*/ 320 h 854"/>
                <a:gd name="T58" fmla="*/ 391 w 956"/>
                <a:gd name="T59" fmla="*/ 340 h 854"/>
                <a:gd name="T60" fmla="*/ 335 w 956"/>
                <a:gd name="T61" fmla="*/ 395 h 854"/>
                <a:gd name="T62" fmla="*/ 346 w 956"/>
                <a:gd name="T63" fmla="*/ 468 h 854"/>
                <a:gd name="T64" fmla="*/ 288 w 956"/>
                <a:gd name="T65" fmla="*/ 515 h 854"/>
                <a:gd name="T66" fmla="*/ 46 w 956"/>
                <a:gd name="T67" fmla="*/ 503 h 854"/>
                <a:gd name="T68" fmla="*/ 10 w 956"/>
                <a:gd name="T69" fmla="*/ 48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6" h="854">
                  <a:moveTo>
                    <a:pt x="10" y="480"/>
                  </a:moveTo>
                  <a:cubicBezTo>
                    <a:pt x="10" y="480"/>
                    <a:pt x="0" y="672"/>
                    <a:pt x="7" y="734"/>
                  </a:cubicBezTo>
                  <a:cubicBezTo>
                    <a:pt x="7" y="734"/>
                    <a:pt x="21" y="743"/>
                    <a:pt x="33" y="736"/>
                  </a:cubicBezTo>
                  <a:cubicBezTo>
                    <a:pt x="45" y="728"/>
                    <a:pt x="36" y="708"/>
                    <a:pt x="76" y="705"/>
                  </a:cubicBezTo>
                  <a:cubicBezTo>
                    <a:pt x="115" y="702"/>
                    <a:pt x="265" y="701"/>
                    <a:pt x="265" y="701"/>
                  </a:cubicBezTo>
                  <a:cubicBezTo>
                    <a:pt x="265" y="701"/>
                    <a:pt x="313" y="699"/>
                    <a:pt x="353" y="716"/>
                  </a:cubicBezTo>
                  <a:cubicBezTo>
                    <a:pt x="392" y="733"/>
                    <a:pt x="468" y="772"/>
                    <a:pt x="595" y="722"/>
                  </a:cubicBezTo>
                  <a:cubicBezTo>
                    <a:pt x="723" y="672"/>
                    <a:pt x="789" y="699"/>
                    <a:pt x="797" y="766"/>
                  </a:cubicBezTo>
                  <a:cubicBezTo>
                    <a:pt x="804" y="833"/>
                    <a:pt x="798" y="821"/>
                    <a:pt x="824" y="828"/>
                  </a:cubicBezTo>
                  <a:cubicBezTo>
                    <a:pt x="850" y="836"/>
                    <a:pt x="908" y="854"/>
                    <a:pt x="956" y="821"/>
                  </a:cubicBezTo>
                  <a:cubicBezTo>
                    <a:pt x="955" y="739"/>
                    <a:pt x="955" y="739"/>
                    <a:pt x="955" y="739"/>
                  </a:cubicBezTo>
                  <a:cubicBezTo>
                    <a:pt x="955" y="739"/>
                    <a:pt x="953" y="642"/>
                    <a:pt x="883" y="583"/>
                  </a:cubicBezTo>
                  <a:cubicBezTo>
                    <a:pt x="814" y="523"/>
                    <a:pt x="753" y="522"/>
                    <a:pt x="736" y="520"/>
                  </a:cubicBezTo>
                  <a:cubicBezTo>
                    <a:pt x="720" y="519"/>
                    <a:pt x="668" y="516"/>
                    <a:pt x="668" y="516"/>
                  </a:cubicBezTo>
                  <a:cubicBezTo>
                    <a:pt x="668" y="516"/>
                    <a:pt x="604" y="513"/>
                    <a:pt x="601" y="466"/>
                  </a:cubicBezTo>
                  <a:cubicBezTo>
                    <a:pt x="598" y="419"/>
                    <a:pt x="597" y="410"/>
                    <a:pt x="597" y="410"/>
                  </a:cubicBezTo>
                  <a:cubicBezTo>
                    <a:pt x="597" y="410"/>
                    <a:pt x="614" y="404"/>
                    <a:pt x="614" y="389"/>
                  </a:cubicBezTo>
                  <a:cubicBezTo>
                    <a:pt x="614" y="373"/>
                    <a:pt x="618" y="346"/>
                    <a:pt x="559" y="339"/>
                  </a:cubicBezTo>
                  <a:cubicBezTo>
                    <a:pt x="557" y="325"/>
                    <a:pt x="557" y="325"/>
                    <a:pt x="557" y="325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228"/>
                    <a:pt x="544" y="228"/>
                    <a:pt x="544" y="228"/>
                  </a:cubicBezTo>
                  <a:cubicBezTo>
                    <a:pt x="544" y="228"/>
                    <a:pt x="541" y="220"/>
                    <a:pt x="526" y="216"/>
                  </a:cubicBezTo>
                  <a:cubicBezTo>
                    <a:pt x="526" y="205"/>
                    <a:pt x="526" y="205"/>
                    <a:pt x="526" y="205"/>
                  </a:cubicBezTo>
                  <a:cubicBezTo>
                    <a:pt x="526" y="205"/>
                    <a:pt x="536" y="205"/>
                    <a:pt x="536" y="196"/>
                  </a:cubicBezTo>
                  <a:cubicBezTo>
                    <a:pt x="536" y="187"/>
                    <a:pt x="535" y="178"/>
                    <a:pt x="535" y="178"/>
                  </a:cubicBezTo>
                  <a:cubicBezTo>
                    <a:pt x="535" y="178"/>
                    <a:pt x="524" y="170"/>
                    <a:pt x="510" y="166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1"/>
                    <a:pt x="514" y="98"/>
                    <a:pt x="517" y="94"/>
                  </a:cubicBezTo>
                  <a:cubicBezTo>
                    <a:pt x="529" y="94"/>
                    <a:pt x="529" y="94"/>
                    <a:pt x="529" y="94"/>
                  </a:cubicBezTo>
                  <a:cubicBezTo>
                    <a:pt x="529" y="94"/>
                    <a:pt x="532" y="92"/>
                    <a:pt x="533" y="88"/>
                  </a:cubicBezTo>
                  <a:cubicBezTo>
                    <a:pt x="649" y="97"/>
                    <a:pt x="649" y="97"/>
                    <a:pt x="649" y="97"/>
                  </a:cubicBezTo>
                  <a:cubicBezTo>
                    <a:pt x="649" y="97"/>
                    <a:pt x="660" y="99"/>
                    <a:pt x="664" y="86"/>
                  </a:cubicBezTo>
                  <a:cubicBezTo>
                    <a:pt x="668" y="74"/>
                    <a:pt x="670" y="39"/>
                    <a:pt x="661" y="14"/>
                  </a:cubicBezTo>
                  <a:cubicBezTo>
                    <a:pt x="661" y="14"/>
                    <a:pt x="660" y="5"/>
                    <a:pt x="642" y="8"/>
                  </a:cubicBezTo>
                  <a:cubicBezTo>
                    <a:pt x="625" y="10"/>
                    <a:pt x="531" y="24"/>
                    <a:pt x="531" y="24"/>
                  </a:cubicBezTo>
                  <a:cubicBezTo>
                    <a:pt x="531" y="24"/>
                    <a:pt x="530" y="19"/>
                    <a:pt x="525" y="19"/>
                  </a:cubicBezTo>
                  <a:cubicBezTo>
                    <a:pt x="519" y="19"/>
                    <a:pt x="514" y="19"/>
                    <a:pt x="514" y="19"/>
                  </a:cubicBezTo>
                  <a:cubicBezTo>
                    <a:pt x="514" y="19"/>
                    <a:pt x="502" y="2"/>
                    <a:pt x="471" y="1"/>
                  </a:cubicBezTo>
                  <a:cubicBezTo>
                    <a:pt x="439" y="0"/>
                    <a:pt x="430" y="21"/>
                    <a:pt x="430" y="21"/>
                  </a:cubicBezTo>
                  <a:cubicBezTo>
                    <a:pt x="415" y="22"/>
                    <a:pt x="415" y="22"/>
                    <a:pt x="415" y="22"/>
                  </a:cubicBezTo>
                  <a:cubicBezTo>
                    <a:pt x="415" y="22"/>
                    <a:pt x="412" y="25"/>
                    <a:pt x="412" y="28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3" y="19"/>
                    <a:pt x="281" y="17"/>
                    <a:pt x="278" y="29"/>
                  </a:cubicBezTo>
                  <a:cubicBezTo>
                    <a:pt x="275" y="41"/>
                    <a:pt x="274" y="77"/>
                    <a:pt x="279" y="96"/>
                  </a:cubicBezTo>
                  <a:cubicBezTo>
                    <a:pt x="284" y="116"/>
                    <a:pt x="301" y="110"/>
                    <a:pt x="310" y="108"/>
                  </a:cubicBezTo>
                  <a:cubicBezTo>
                    <a:pt x="320" y="105"/>
                    <a:pt x="414" y="92"/>
                    <a:pt x="414" y="92"/>
                  </a:cubicBezTo>
                  <a:cubicBezTo>
                    <a:pt x="414" y="92"/>
                    <a:pt x="413" y="98"/>
                    <a:pt x="419" y="98"/>
                  </a:cubicBezTo>
                  <a:cubicBezTo>
                    <a:pt x="426" y="98"/>
                    <a:pt x="431" y="98"/>
                    <a:pt x="431" y="98"/>
                  </a:cubicBezTo>
                  <a:cubicBezTo>
                    <a:pt x="431" y="98"/>
                    <a:pt x="433" y="103"/>
                    <a:pt x="435" y="103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435" y="169"/>
                    <a:pt x="412" y="169"/>
                    <a:pt x="411" y="179"/>
                  </a:cubicBezTo>
                  <a:cubicBezTo>
                    <a:pt x="411" y="189"/>
                    <a:pt x="411" y="196"/>
                    <a:pt x="411" y="196"/>
                  </a:cubicBezTo>
                  <a:cubicBezTo>
                    <a:pt x="411" y="196"/>
                    <a:pt x="409" y="200"/>
                    <a:pt x="415" y="202"/>
                  </a:cubicBezTo>
                  <a:cubicBezTo>
                    <a:pt x="420" y="204"/>
                    <a:pt x="421" y="205"/>
                    <a:pt x="421" y="205"/>
                  </a:cubicBezTo>
                  <a:cubicBezTo>
                    <a:pt x="421" y="219"/>
                    <a:pt x="421" y="219"/>
                    <a:pt x="421" y="219"/>
                  </a:cubicBezTo>
                  <a:cubicBezTo>
                    <a:pt x="421" y="219"/>
                    <a:pt x="402" y="221"/>
                    <a:pt x="402" y="234"/>
                  </a:cubicBezTo>
                  <a:cubicBezTo>
                    <a:pt x="402" y="247"/>
                    <a:pt x="402" y="317"/>
                    <a:pt x="402" y="317"/>
                  </a:cubicBezTo>
                  <a:cubicBezTo>
                    <a:pt x="395" y="320"/>
                    <a:pt x="395" y="320"/>
                    <a:pt x="395" y="320"/>
                  </a:cubicBezTo>
                  <a:cubicBezTo>
                    <a:pt x="392" y="324"/>
                    <a:pt x="392" y="324"/>
                    <a:pt x="392" y="324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391" y="340"/>
                    <a:pt x="335" y="347"/>
                    <a:pt x="335" y="364"/>
                  </a:cubicBezTo>
                  <a:cubicBezTo>
                    <a:pt x="335" y="382"/>
                    <a:pt x="335" y="395"/>
                    <a:pt x="335" y="395"/>
                  </a:cubicBezTo>
                  <a:cubicBezTo>
                    <a:pt x="335" y="395"/>
                    <a:pt x="334" y="402"/>
                    <a:pt x="345" y="407"/>
                  </a:cubicBezTo>
                  <a:cubicBezTo>
                    <a:pt x="346" y="468"/>
                    <a:pt x="346" y="468"/>
                    <a:pt x="346" y="468"/>
                  </a:cubicBezTo>
                  <a:cubicBezTo>
                    <a:pt x="346" y="468"/>
                    <a:pt x="347" y="491"/>
                    <a:pt x="336" y="499"/>
                  </a:cubicBezTo>
                  <a:cubicBezTo>
                    <a:pt x="324" y="508"/>
                    <a:pt x="306" y="515"/>
                    <a:pt x="288" y="515"/>
                  </a:cubicBezTo>
                  <a:cubicBezTo>
                    <a:pt x="270" y="515"/>
                    <a:pt x="73" y="517"/>
                    <a:pt x="73" y="517"/>
                  </a:cubicBezTo>
                  <a:cubicBezTo>
                    <a:pt x="73" y="517"/>
                    <a:pt x="51" y="515"/>
                    <a:pt x="46" y="503"/>
                  </a:cubicBezTo>
                  <a:cubicBezTo>
                    <a:pt x="42" y="491"/>
                    <a:pt x="33" y="483"/>
                    <a:pt x="33" y="483"/>
                  </a:cubicBezTo>
                  <a:cubicBezTo>
                    <a:pt x="10" y="480"/>
                    <a:pt x="10" y="480"/>
                    <a:pt x="10" y="480"/>
                  </a:cubicBez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37" name="Freeform 196@|5FFC:0|FBC:0|LFC:0|LBC:16777215"/>
            <p:cNvSpPr/>
            <p:nvPr/>
          </p:nvSpPr>
          <p:spPr bwMode="auto">
            <a:xfrm>
              <a:off x="538163" y="1824038"/>
              <a:ext cx="42863" cy="98425"/>
            </a:xfrm>
            <a:custGeom>
              <a:avLst/>
              <a:gdLst>
                <a:gd name="T0" fmla="*/ 4 w 27"/>
                <a:gd name="T1" fmla="*/ 0 h 61"/>
                <a:gd name="T2" fmla="*/ 19 w 27"/>
                <a:gd name="T3" fmla="*/ 2 h 61"/>
                <a:gd name="T4" fmla="*/ 27 w 27"/>
                <a:gd name="T5" fmla="*/ 14 h 61"/>
                <a:gd name="T6" fmla="*/ 27 w 27"/>
                <a:gd name="T7" fmla="*/ 61 h 61"/>
                <a:gd name="T8" fmla="*/ 13 w 27"/>
                <a:gd name="T9" fmla="*/ 21 h 61"/>
                <a:gd name="T10" fmla="*/ 4 w 27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1">
                  <a:moveTo>
                    <a:pt x="4" y="0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27" y="3"/>
                    <a:pt x="27" y="14"/>
                  </a:cubicBezTo>
                  <a:cubicBezTo>
                    <a:pt x="26" y="25"/>
                    <a:pt x="27" y="61"/>
                    <a:pt x="27" y="61"/>
                  </a:cubicBezTo>
                  <a:cubicBezTo>
                    <a:pt x="27" y="61"/>
                    <a:pt x="26" y="27"/>
                    <a:pt x="13" y="21"/>
                  </a:cubicBezTo>
                  <a:cubicBezTo>
                    <a:pt x="0" y="1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38" name="Freeform 197@|5FFC:0|FBC:0|LFC:0|LBC:16777215"/>
            <p:cNvSpPr/>
            <p:nvPr/>
          </p:nvSpPr>
          <p:spPr bwMode="auto">
            <a:xfrm>
              <a:off x="533400" y="1893888"/>
              <a:ext cx="52388" cy="173038"/>
            </a:xfrm>
            <a:custGeom>
              <a:avLst/>
              <a:gdLst>
                <a:gd name="T0" fmla="*/ 28 w 32"/>
                <a:gd name="T1" fmla="*/ 9 h 107"/>
                <a:gd name="T2" fmla="*/ 25 w 32"/>
                <a:gd name="T3" fmla="*/ 87 h 107"/>
                <a:gd name="T4" fmla="*/ 1 w 32"/>
                <a:gd name="T5" fmla="*/ 42 h 107"/>
                <a:gd name="T6" fmla="*/ 28 w 32"/>
                <a:gd name="T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07">
                  <a:moveTo>
                    <a:pt x="28" y="9"/>
                  </a:moveTo>
                  <a:cubicBezTo>
                    <a:pt x="28" y="9"/>
                    <a:pt x="32" y="66"/>
                    <a:pt x="25" y="87"/>
                  </a:cubicBezTo>
                  <a:cubicBezTo>
                    <a:pt x="18" y="107"/>
                    <a:pt x="0" y="84"/>
                    <a:pt x="1" y="42"/>
                  </a:cubicBezTo>
                  <a:cubicBezTo>
                    <a:pt x="1" y="0"/>
                    <a:pt x="27" y="27"/>
                    <a:pt x="28" y="9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39" name="Freeform 198@|5FFC:0|FBC:0|LFC:0|LBC:16777215"/>
            <p:cNvSpPr/>
            <p:nvPr/>
          </p:nvSpPr>
          <p:spPr bwMode="auto">
            <a:xfrm>
              <a:off x="598488" y="1876425"/>
              <a:ext cx="469900" cy="179388"/>
            </a:xfrm>
            <a:custGeom>
              <a:avLst/>
              <a:gdLst>
                <a:gd name="T0" fmla="*/ 259 w 292"/>
                <a:gd name="T1" fmla="*/ 0 h 111"/>
                <a:gd name="T2" fmla="*/ 257 w 292"/>
                <a:gd name="T3" fmla="*/ 0 h 111"/>
                <a:gd name="T4" fmla="*/ 26 w 292"/>
                <a:gd name="T5" fmla="*/ 3 h 111"/>
                <a:gd name="T6" fmla="*/ 14 w 292"/>
                <a:gd name="T7" fmla="*/ 1 h 111"/>
                <a:gd name="T8" fmla="*/ 3 w 292"/>
                <a:gd name="T9" fmla="*/ 6 h 111"/>
                <a:gd name="T10" fmla="*/ 11 w 292"/>
                <a:gd name="T11" fmla="*/ 111 h 111"/>
                <a:gd name="T12" fmla="*/ 12 w 292"/>
                <a:gd name="T13" fmla="*/ 111 h 111"/>
                <a:gd name="T14" fmla="*/ 26 w 292"/>
                <a:gd name="T15" fmla="*/ 97 h 111"/>
                <a:gd name="T16" fmla="*/ 52 w 292"/>
                <a:gd name="T17" fmla="*/ 84 h 111"/>
                <a:gd name="T18" fmla="*/ 57 w 292"/>
                <a:gd name="T19" fmla="*/ 85 h 111"/>
                <a:gd name="T20" fmla="*/ 156 w 292"/>
                <a:gd name="T21" fmla="*/ 93 h 111"/>
                <a:gd name="T22" fmla="*/ 183 w 292"/>
                <a:gd name="T23" fmla="*/ 92 h 111"/>
                <a:gd name="T24" fmla="*/ 274 w 292"/>
                <a:gd name="T25" fmla="*/ 74 h 111"/>
                <a:gd name="T26" fmla="*/ 256 w 292"/>
                <a:gd name="T27" fmla="*/ 41 h 111"/>
                <a:gd name="T28" fmla="*/ 255 w 292"/>
                <a:gd name="T29" fmla="*/ 41 h 111"/>
                <a:gd name="T30" fmla="*/ 254 w 292"/>
                <a:gd name="T31" fmla="*/ 41 h 111"/>
                <a:gd name="T32" fmla="*/ 231 w 292"/>
                <a:gd name="T33" fmla="*/ 38 h 111"/>
                <a:gd name="T34" fmla="*/ 203 w 292"/>
                <a:gd name="T35" fmla="*/ 35 h 111"/>
                <a:gd name="T36" fmla="*/ 167 w 292"/>
                <a:gd name="T37" fmla="*/ 39 h 111"/>
                <a:gd name="T38" fmla="*/ 116 w 292"/>
                <a:gd name="T39" fmla="*/ 44 h 111"/>
                <a:gd name="T40" fmla="*/ 65 w 292"/>
                <a:gd name="T41" fmla="*/ 40 h 111"/>
                <a:gd name="T42" fmla="*/ 55 w 292"/>
                <a:gd name="T43" fmla="*/ 24 h 111"/>
                <a:gd name="T44" fmla="*/ 57 w 292"/>
                <a:gd name="T45" fmla="*/ 24 h 111"/>
                <a:gd name="T46" fmla="*/ 108 w 292"/>
                <a:gd name="T47" fmla="*/ 30 h 111"/>
                <a:gd name="T48" fmla="*/ 146 w 292"/>
                <a:gd name="T49" fmla="*/ 27 h 111"/>
                <a:gd name="T50" fmla="*/ 182 w 292"/>
                <a:gd name="T51" fmla="*/ 24 h 111"/>
                <a:gd name="T52" fmla="*/ 217 w 292"/>
                <a:gd name="T53" fmla="*/ 26 h 111"/>
                <a:gd name="T54" fmla="*/ 245 w 292"/>
                <a:gd name="T55" fmla="*/ 27 h 111"/>
                <a:gd name="T56" fmla="*/ 262 w 292"/>
                <a:gd name="T57" fmla="*/ 25 h 111"/>
                <a:gd name="T58" fmla="*/ 259 w 292"/>
                <a:gd name="T5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2" h="111">
                  <a:moveTo>
                    <a:pt x="259" y="0"/>
                  </a:moveTo>
                  <a:cubicBezTo>
                    <a:pt x="258" y="0"/>
                    <a:pt x="257" y="0"/>
                    <a:pt x="257" y="0"/>
                  </a:cubicBezTo>
                  <a:cubicBezTo>
                    <a:pt x="220" y="1"/>
                    <a:pt x="26" y="3"/>
                    <a:pt x="26" y="3"/>
                  </a:cubicBezTo>
                  <a:cubicBezTo>
                    <a:pt x="26" y="3"/>
                    <a:pt x="20" y="1"/>
                    <a:pt x="14" y="1"/>
                  </a:cubicBezTo>
                  <a:cubicBezTo>
                    <a:pt x="9" y="1"/>
                    <a:pt x="4" y="2"/>
                    <a:pt x="3" y="6"/>
                  </a:cubicBezTo>
                  <a:cubicBezTo>
                    <a:pt x="1" y="14"/>
                    <a:pt x="0" y="110"/>
                    <a:pt x="11" y="111"/>
                  </a:cubicBezTo>
                  <a:cubicBezTo>
                    <a:pt x="11" y="111"/>
                    <a:pt x="11" y="111"/>
                    <a:pt x="12" y="111"/>
                  </a:cubicBezTo>
                  <a:cubicBezTo>
                    <a:pt x="17" y="111"/>
                    <a:pt x="20" y="104"/>
                    <a:pt x="26" y="97"/>
                  </a:cubicBezTo>
                  <a:cubicBezTo>
                    <a:pt x="31" y="91"/>
                    <a:pt x="39" y="84"/>
                    <a:pt x="52" y="84"/>
                  </a:cubicBezTo>
                  <a:cubicBezTo>
                    <a:pt x="53" y="84"/>
                    <a:pt x="55" y="84"/>
                    <a:pt x="57" y="85"/>
                  </a:cubicBezTo>
                  <a:cubicBezTo>
                    <a:pt x="81" y="87"/>
                    <a:pt x="118" y="93"/>
                    <a:pt x="156" y="93"/>
                  </a:cubicBezTo>
                  <a:cubicBezTo>
                    <a:pt x="165" y="93"/>
                    <a:pt x="174" y="92"/>
                    <a:pt x="183" y="92"/>
                  </a:cubicBezTo>
                  <a:cubicBezTo>
                    <a:pt x="230" y="88"/>
                    <a:pt x="271" y="92"/>
                    <a:pt x="274" y="74"/>
                  </a:cubicBezTo>
                  <a:cubicBezTo>
                    <a:pt x="277" y="56"/>
                    <a:pt x="278" y="41"/>
                    <a:pt x="256" y="41"/>
                  </a:cubicBezTo>
                  <a:cubicBezTo>
                    <a:pt x="256" y="41"/>
                    <a:pt x="255" y="41"/>
                    <a:pt x="255" y="41"/>
                  </a:cubicBezTo>
                  <a:cubicBezTo>
                    <a:pt x="255" y="41"/>
                    <a:pt x="254" y="41"/>
                    <a:pt x="254" y="41"/>
                  </a:cubicBezTo>
                  <a:cubicBezTo>
                    <a:pt x="246" y="41"/>
                    <a:pt x="239" y="39"/>
                    <a:pt x="231" y="38"/>
                  </a:cubicBezTo>
                  <a:cubicBezTo>
                    <a:pt x="223" y="37"/>
                    <a:pt x="214" y="35"/>
                    <a:pt x="203" y="35"/>
                  </a:cubicBezTo>
                  <a:cubicBezTo>
                    <a:pt x="193" y="35"/>
                    <a:pt x="181" y="36"/>
                    <a:pt x="167" y="39"/>
                  </a:cubicBezTo>
                  <a:cubicBezTo>
                    <a:pt x="148" y="43"/>
                    <a:pt x="131" y="44"/>
                    <a:pt x="116" y="44"/>
                  </a:cubicBezTo>
                  <a:cubicBezTo>
                    <a:pt x="94" y="44"/>
                    <a:pt x="77" y="41"/>
                    <a:pt x="65" y="40"/>
                  </a:cubicBezTo>
                  <a:cubicBezTo>
                    <a:pt x="45" y="37"/>
                    <a:pt x="43" y="24"/>
                    <a:pt x="55" y="24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67" y="25"/>
                    <a:pt x="83" y="30"/>
                    <a:pt x="108" y="30"/>
                  </a:cubicBezTo>
                  <a:cubicBezTo>
                    <a:pt x="119" y="30"/>
                    <a:pt x="131" y="29"/>
                    <a:pt x="146" y="27"/>
                  </a:cubicBezTo>
                  <a:cubicBezTo>
                    <a:pt x="158" y="25"/>
                    <a:pt x="170" y="24"/>
                    <a:pt x="182" y="24"/>
                  </a:cubicBezTo>
                  <a:cubicBezTo>
                    <a:pt x="194" y="24"/>
                    <a:pt x="206" y="25"/>
                    <a:pt x="217" y="26"/>
                  </a:cubicBezTo>
                  <a:cubicBezTo>
                    <a:pt x="228" y="26"/>
                    <a:pt x="238" y="27"/>
                    <a:pt x="245" y="27"/>
                  </a:cubicBezTo>
                  <a:cubicBezTo>
                    <a:pt x="252" y="27"/>
                    <a:pt x="258" y="27"/>
                    <a:pt x="262" y="25"/>
                  </a:cubicBezTo>
                  <a:cubicBezTo>
                    <a:pt x="277" y="18"/>
                    <a:pt x="292" y="0"/>
                    <a:pt x="259" y="0"/>
                  </a:cubicBez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40" name="Freeform 199@|5FFC:0|FBC:0|LFC:0|LBC:16777215"/>
            <p:cNvSpPr/>
            <p:nvPr/>
          </p:nvSpPr>
          <p:spPr bwMode="auto">
            <a:xfrm>
              <a:off x="1016000" y="1631950"/>
              <a:ext cx="220663" cy="312738"/>
            </a:xfrm>
            <a:custGeom>
              <a:avLst/>
              <a:gdLst>
                <a:gd name="T0" fmla="*/ 12 w 137"/>
                <a:gd name="T1" fmla="*/ 147 h 194"/>
                <a:gd name="T2" fmla="*/ 26 w 137"/>
                <a:gd name="T3" fmla="*/ 161 h 194"/>
                <a:gd name="T4" fmla="*/ 0 w 137"/>
                <a:gd name="T5" fmla="*/ 186 h 194"/>
                <a:gd name="T6" fmla="*/ 36 w 137"/>
                <a:gd name="T7" fmla="*/ 184 h 194"/>
                <a:gd name="T8" fmla="*/ 81 w 137"/>
                <a:gd name="T9" fmla="*/ 172 h 194"/>
                <a:gd name="T10" fmla="*/ 125 w 137"/>
                <a:gd name="T11" fmla="*/ 121 h 194"/>
                <a:gd name="T12" fmla="*/ 84 w 137"/>
                <a:gd name="T13" fmla="*/ 74 h 194"/>
                <a:gd name="T14" fmla="*/ 61 w 137"/>
                <a:gd name="T15" fmla="*/ 59 h 194"/>
                <a:gd name="T16" fmla="*/ 50 w 137"/>
                <a:gd name="T17" fmla="*/ 49 h 194"/>
                <a:gd name="T18" fmla="*/ 123 w 137"/>
                <a:gd name="T19" fmla="*/ 61 h 194"/>
                <a:gd name="T20" fmla="*/ 95 w 137"/>
                <a:gd name="T21" fmla="*/ 51 h 194"/>
                <a:gd name="T22" fmla="*/ 114 w 137"/>
                <a:gd name="T23" fmla="*/ 32 h 194"/>
                <a:gd name="T24" fmla="*/ 112 w 137"/>
                <a:gd name="T25" fmla="*/ 30 h 194"/>
                <a:gd name="T26" fmla="*/ 30 w 137"/>
                <a:gd name="T27" fmla="*/ 0 h 194"/>
                <a:gd name="T28" fmla="*/ 30 w 137"/>
                <a:gd name="T29" fmla="*/ 31 h 194"/>
                <a:gd name="T30" fmla="*/ 40 w 137"/>
                <a:gd name="T31" fmla="*/ 43 h 194"/>
                <a:gd name="T32" fmla="*/ 41 w 137"/>
                <a:gd name="T33" fmla="*/ 108 h 194"/>
                <a:gd name="T34" fmla="*/ 12 w 137"/>
                <a:gd name="T35" fmla="*/ 14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94">
                  <a:moveTo>
                    <a:pt x="12" y="147"/>
                  </a:moveTo>
                  <a:cubicBezTo>
                    <a:pt x="12" y="147"/>
                    <a:pt x="35" y="148"/>
                    <a:pt x="26" y="161"/>
                  </a:cubicBezTo>
                  <a:cubicBezTo>
                    <a:pt x="16" y="174"/>
                    <a:pt x="0" y="186"/>
                    <a:pt x="0" y="186"/>
                  </a:cubicBezTo>
                  <a:cubicBezTo>
                    <a:pt x="0" y="186"/>
                    <a:pt x="13" y="194"/>
                    <a:pt x="36" y="184"/>
                  </a:cubicBezTo>
                  <a:cubicBezTo>
                    <a:pt x="59" y="173"/>
                    <a:pt x="50" y="175"/>
                    <a:pt x="81" y="172"/>
                  </a:cubicBezTo>
                  <a:cubicBezTo>
                    <a:pt x="111" y="170"/>
                    <a:pt x="137" y="148"/>
                    <a:pt x="125" y="121"/>
                  </a:cubicBezTo>
                  <a:cubicBezTo>
                    <a:pt x="112" y="93"/>
                    <a:pt x="92" y="99"/>
                    <a:pt x="84" y="74"/>
                  </a:cubicBezTo>
                  <a:cubicBezTo>
                    <a:pt x="75" y="50"/>
                    <a:pt x="74" y="63"/>
                    <a:pt x="61" y="59"/>
                  </a:cubicBezTo>
                  <a:cubicBezTo>
                    <a:pt x="48" y="55"/>
                    <a:pt x="43" y="46"/>
                    <a:pt x="50" y="49"/>
                  </a:cubicBezTo>
                  <a:cubicBezTo>
                    <a:pt x="57" y="51"/>
                    <a:pt x="77" y="61"/>
                    <a:pt x="123" y="61"/>
                  </a:cubicBezTo>
                  <a:cubicBezTo>
                    <a:pt x="123" y="61"/>
                    <a:pt x="95" y="58"/>
                    <a:pt x="95" y="51"/>
                  </a:cubicBezTo>
                  <a:cubicBezTo>
                    <a:pt x="95" y="45"/>
                    <a:pt x="95" y="33"/>
                    <a:pt x="114" y="32"/>
                  </a:cubicBezTo>
                  <a:cubicBezTo>
                    <a:pt x="114" y="32"/>
                    <a:pt x="116" y="30"/>
                    <a:pt x="112" y="30"/>
                  </a:cubicBezTo>
                  <a:cubicBezTo>
                    <a:pt x="108" y="30"/>
                    <a:pt x="38" y="26"/>
                    <a:pt x="30" y="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29" y="39"/>
                    <a:pt x="40" y="43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5" y="137"/>
                    <a:pt x="12" y="147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41" name="Freeform 200@|5FFC:0|FBC:0|LFC:0|LBC:16777215"/>
            <p:cNvSpPr/>
            <p:nvPr/>
          </p:nvSpPr>
          <p:spPr bwMode="auto">
            <a:xfrm>
              <a:off x="1057275" y="1550988"/>
              <a:ext cx="460375" cy="134938"/>
            </a:xfrm>
            <a:custGeom>
              <a:avLst/>
              <a:gdLst>
                <a:gd name="T0" fmla="*/ 60 w 286"/>
                <a:gd name="T1" fmla="*/ 26 h 83"/>
                <a:gd name="T2" fmla="*/ 4 w 286"/>
                <a:gd name="T3" fmla="*/ 50 h 83"/>
                <a:gd name="T4" fmla="*/ 144 w 286"/>
                <a:gd name="T5" fmla="*/ 82 h 83"/>
                <a:gd name="T6" fmla="*/ 277 w 286"/>
                <a:gd name="T7" fmla="*/ 45 h 83"/>
                <a:gd name="T8" fmla="*/ 228 w 286"/>
                <a:gd name="T9" fmla="*/ 25 h 83"/>
                <a:gd name="T10" fmla="*/ 226 w 286"/>
                <a:gd name="T11" fmla="*/ 11 h 83"/>
                <a:gd name="T12" fmla="*/ 215 w 286"/>
                <a:gd name="T13" fmla="*/ 0 h 83"/>
                <a:gd name="T14" fmla="*/ 153 w 286"/>
                <a:gd name="T15" fmla="*/ 16 h 83"/>
                <a:gd name="T16" fmla="*/ 71 w 286"/>
                <a:gd name="T17" fmla="*/ 2 h 83"/>
                <a:gd name="T18" fmla="*/ 64 w 286"/>
                <a:gd name="T19" fmla="*/ 6 h 83"/>
                <a:gd name="T20" fmla="*/ 61 w 286"/>
                <a:gd name="T21" fmla="*/ 10 h 83"/>
                <a:gd name="T22" fmla="*/ 60 w 286"/>
                <a:gd name="T23" fmla="*/ 2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6" h="83">
                  <a:moveTo>
                    <a:pt x="60" y="26"/>
                  </a:moveTo>
                  <a:cubicBezTo>
                    <a:pt x="60" y="26"/>
                    <a:pt x="7" y="32"/>
                    <a:pt x="4" y="50"/>
                  </a:cubicBezTo>
                  <a:cubicBezTo>
                    <a:pt x="4" y="50"/>
                    <a:pt x="0" y="83"/>
                    <a:pt x="144" y="82"/>
                  </a:cubicBezTo>
                  <a:cubicBezTo>
                    <a:pt x="276" y="82"/>
                    <a:pt x="286" y="56"/>
                    <a:pt x="277" y="45"/>
                  </a:cubicBezTo>
                  <a:cubicBezTo>
                    <a:pt x="277" y="45"/>
                    <a:pt x="264" y="26"/>
                    <a:pt x="228" y="25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5" y="0"/>
                    <a:pt x="206" y="15"/>
                    <a:pt x="153" y="16"/>
                  </a:cubicBezTo>
                  <a:cubicBezTo>
                    <a:pt x="101" y="16"/>
                    <a:pt x="71" y="2"/>
                    <a:pt x="71" y="2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42" name="Freeform 201@|5FFC:0|FBC:0|LFC:0|LBC:16777215"/>
            <p:cNvSpPr/>
            <p:nvPr/>
          </p:nvSpPr>
          <p:spPr bwMode="auto">
            <a:xfrm>
              <a:off x="1150938" y="1593850"/>
              <a:ext cx="57150" cy="47625"/>
            </a:xfrm>
            <a:custGeom>
              <a:avLst/>
              <a:gdLst>
                <a:gd name="T0" fmla="*/ 2 w 36"/>
                <a:gd name="T1" fmla="*/ 0 h 30"/>
                <a:gd name="T2" fmla="*/ 0 w 36"/>
                <a:gd name="T3" fmla="*/ 30 h 30"/>
                <a:gd name="T4" fmla="*/ 5 w 36"/>
                <a:gd name="T5" fmla="*/ 14 h 30"/>
                <a:gd name="T6" fmla="*/ 24 w 36"/>
                <a:gd name="T7" fmla="*/ 20 h 30"/>
                <a:gd name="T8" fmla="*/ 19 w 36"/>
                <a:gd name="T9" fmla="*/ 13 h 30"/>
                <a:gd name="T10" fmla="*/ 5 w 36"/>
                <a:gd name="T11" fmla="*/ 10 h 30"/>
                <a:gd name="T12" fmla="*/ 3 w 36"/>
                <a:gd name="T13" fmla="*/ 5 h 30"/>
                <a:gd name="T14" fmla="*/ 26 w 36"/>
                <a:gd name="T15" fmla="*/ 11 h 30"/>
                <a:gd name="T16" fmla="*/ 36 w 36"/>
                <a:gd name="T17" fmla="*/ 7 h 30"/>
                <a:gd name="T18" fmla="*/ 2 w 36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0">
                  <a:moveTo>
                    <a:pt x="2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14"/>
                    <a:pt x="5" y="14"/>
                  </a:cubicBezTo>
                  <a:cubicBezTo>
                    <a:pt x="9" y="14"/>
                    <a:pt x="22" y="14"/>
                    <a:pt x="24" y="20"/>
                  </a:cubicBezTo>
                  <a:cubicBezTo>
                    <a:pt x="24" y="20"/>
                    <a:pt x="26" y="15"/>
                    <a:pt x="19" y="13"/>
                  </a:cubicBezTo>
                  <a:cubicBezTo>
                    <a:pt x="13" y="11"/>
                    <a:pt x="8" y="9"/>
                    <a:pt x="5" y="10"/>
                  </a:cubicBezTo>
                  <a:cubicBezTo>
                    <a:pt x="1" y="11"/>
                    <a:pt x="3" y="5"/>
                    <a:pt x="3" y="5"/>
                  </a:cubicBezTo>
                  <a:cubicBezTo>
                    <a:pt x="3" y="5"/>
                    <a:pt x="22" y="11"/>
                    <a:pt x="26" y="11"/>
                  </a:cubicBezTo>
                  <a:cubicBezTo>
                    <a:pt x="30" y="11"/>
                    <a:pt x="30" y="7"/>
                    <a:pt x="36" y="7"/>
                  </a:cubicBezTo>
                  <a:cubicBezTo>
                    <a:pt x="36" y="7"/>
                    <a:pt x="15" y="13"/>
                    <a:pt x="2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43" name="Freeform 202@|5FFC:0|FBC:0|LFC:0|LBC:16777215"/>
            <p:cNvSpPr/>
            <p:nvPr/>
          </p:nvSpPr>
          <p:spPr bwMode="auto">
            <a:xfrm>
              <a:off x="1190625" y="1603375"/>
              <a:ext cx="65088" cy="17463"/>
            </a:xfrm>
            <a:custGeom>
              <a:avLst/>
              <a:gdLst>
                <a:gd name="T0" fmla="*/ 2 w 40"/>
                <a:gd name="T1" fmla="*/ 11 h 11"/>
                <a:gd name="T2" fmla="*/ 40 w 40"/>
                <a:gd name="T3" fmla="*/ 0 h 11"/>
                <a:gd name="T4" fmla="*/ 2 w 4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1">
                  <a:moveTo>
                    <a:pt x="2" y="11"/>
                  </a:moveTo>
                  <a:cubicBezTo>
                    <a:pt x="2" y="11"/>
                    <a:pt x="0" y="3"/>
                    <a:pt x="40" y="0"/>
                  </a:cubicBezTo>
                  <a:cubicBezTo>
                    <a:pt x="40" y="0"/>
                    <a:pt x="11" y="4"/>
                    <a:pt x="2" y="11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44" name="Freeform 203@|5FFC:0|FBC:0|LFC:0|LBC:16777215"/>
            <p:cNvSpPr/>
            <p:nvPr/>
          </p:nvSpPr>
          <p:spPr bwMode="auto">
            <a:xfrm>
              <a:off x="1298575" y="1603375"/>
              <a:ext cx="112713" cy="42863"/>
            </a:xfrm>
            <a:custGeom>
              <a:avLst/>
              <a:gdLst>
                <a:gd name="T0" fmla="*/ 15 w 70"/>
                <a:gd name="T1" fmla="*/ 2 h 27"/>
                <a:gd name="T2" fmla="*/ 35 w 70"/>
                <a:gd name="T3" fmla="*/ 20 h 27"/>
                <a:gd name="T4" fmla="*/ 46 w 70"/>
                <a:gd name="T5" fmla="*/ 22 h 27"/>
                <a:gd name="T6" fmla="*/ 60 w 70"/>
                <a:gd name="T7" fmla="*/ 16 h 27"/>
                <a:gd name="T8" fmla="*/ 70 w 70"/>
                <a:gd name="T9" fmla="*/ 21 h 27"/>
                <a:gd name="T10" fmla="*/ 70 w 70"/>
                <a:gd name="T11" fmla="*/ 5 h 27"/>
                <a:gd name="T12" fmla="*/ 58 w 70"/>
                <a:gd name="T13" fmla="*/ 5 h 27"/>
                <a:gd name="T14" fmla="*/ 41 w 70"/>
                <a:gd name="T15" fmla="*/ 11 h 27"/>
                <a:gd name="T16" fmla="*/ 15 w 70"/>
                <a:gd name="T17" fmla="*/ 1 h 27"/>
                <a:gd name="T18" fmla="*/ 15 w 70"/>
                <a:gd name="T1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7">
                  <a:moveTo>
                    <a:pt x="15" y="2"/>
                  </a:moveTo>
                  <a:cubicBezTo>
                    <a:pt x="15" y="2"/>
                    <a:pt x="35" y="13"/>
                    <a:pt x="35" y="20"/>
                  </a:cubicBezTo>
                  <a:cubicBezTo>
                    <a:pt x="35" y="27"/>
                    <a:pt x="43" y="26"/>
                    <a:pt x="46" y="22"/>
                  </a:cubicBezTo>
                  <a:cubicBezTo>
                    <a:pt x="49" y="18"/>
                    <a:pt x="55" y="15"/>
                    <a:pt x="60" y="16"/>
                  </a:cubicBezTo>
                  <a:cubicBezTo>
                    <a:pt x="65" y="16"/>
                    <a:pt x="70" y="21"/>
                    <a:pt x="70" y="2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67" y="3"/>
                    <a:pt x="58" y="5"/>
                  </a:cubicBezTo>
                  <a:cubicBezTo>
                    <a:pt x="48" y="8"/>
                    <a:pt x="45" y="14"/>
                    <a:pt x="41" y="11"/>
                  </a:cubicBezTo>
                  <a:cubicBezTo>
                    <a:pt x="37" y="8"/>
                    <a:pt x="29" y="2"/>
                    <a:pt x="15" y="1"/>
                  </a:cubicBezTo>
                  <a:cubicBezTo>
                    <a:pt x="0" y="0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45" name="Freeform 204@|5FFC:0|FBC:0|LFC:0|LBC:16777215"/>
            <p:cNvSpPr/>
            <p:nvPr/>
          </p:nvSpPr>
          <p:spPr bwMode="auto">
            <a:xfrm>
              <a:off x="1306513" y="1571625"/>
              <a:ext cx="115888" cy="38100"/>
            </a:xfrm>
            <a:custGeom>
              <a:avLst/>
              <a:gdLst>
                <a:gd name="T0" fmla="*/ 0 w 72"/>
                <a:gd name="T1" fmla="*/ 16 h 24"/>
                <a:gd name="T2" fmla="*/ 32 w 72"/>
                <a:gd name="T3" fmla="*/ 22 h 24"/>
                <a:gd name="T4" fmla="*/ 50 w 72"/>
                <a:gd name="T5" fmla="*/ 21 h 24"/>
                <a:gd name="T6" fmla="*/ 65 w 72"/>
                <a:gd name="T7" fmla="*/ 14 h 24"/>
                <a:gd name="T8" fmla="*/ 52 w 72"/>
                <a:gd name="T9" fmla="*/ 5 h 24"/>
                <a:gd name="T10" fmla="*/ 0 w 7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24">
                  <a:moveTo>
                    <a:pt x="0" y="16"/>
                  </a:moveTo>
                  <a:cubicBezTo>
                    <a:pt x="0" y="16"/>
                    <a:pt x="25" y="20"/>
                    <a:pt x="32" y="22"/>
                  </a:cubicBezTo>
                  <a:cubicBezTo>
                    <a:pt x="39" y="24"/>
                    <a:pt x="41" y="23"/>
                    <a:pt x="50" y="21"/>
                  </a:cubicBezTo>
                  <a:cubicBezTo>
                    <a:pt x="59" y="18"/>
                    <a:pt x="64" y="18"/>
                    <a:pt x="65" y="14"/>
                  </a:cubicBezTo>
                  <a:cubicBezTo>
                    <a:pt x="67" y="9"/>
                    <a:pt x="72" y="0"/>
                    <a:pt x="52" y="5"/>
                  </a:cubicBezTo>
                  <a:cubicBezTo>
                    <a:pt x="31" y="10"/>
                    <a:pt x="16" y="17"/>
                    <a:pt x="0" y="16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46" name="Freeform 205@|5FFC:0|FBC:0|LFC:0|LBC:16777215"/>
            <p:cNvSpPr/>
            <p:nvPr/>
          </p:nvSpPr>
          <p:spPr bwMode="auto">
            <a:xfrm>
              <a:off x="1155700" y="1649413"/>
              <a:ext cx="279400" cy="46038"/>
            </a:xfrm>
            <a:custGeom>
              <a:avLst/>
              <a:gdLst>
                <a:gd name="T0" fmla="*/ 0 w 173"/>
                <a:gd name="T1" fmla="*/ 10 h 28"/>
                <a:gd name="T2" fmla="*/ 158 w 173"/>
                <a:gd name="T3" fmla="*/ 12 h 28"/>
                <a:gd name="T4" fmla="*/ 173 w 173"/>
                <a:gd name="T5" fmla="*/ 0 h 28"/>
                <a:gd name="T6" fmla="*/ 83 w 173"/>
                <a:gd name="T7" fmla="*/ 8 h 28"/>
                <a:gd name="T8" fmla="*/ 0 w 173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8">
                  <a:moveTo>
                    <a:pt x="0" y="10"/>
                  </a:moveTo>
                  <a:cubicBezTo>
                    <a:pt x="0" y="10"/>
                    <a:pt x="72" y="28"/>
                    <a:pt x="158" y="12"/>
                  </a:cubicBezTo>
                  <a:cubicBezTo>
                    <a:pt x="158" y="12"/>
                    <a:pt x="154" y="6"/>
                    <a:pt x="173" y="0"/>
                  </a:cubicBezTo>
                  <a:cubicBezTo>
                    <a:pt x="173" y="0"/>
                    <a:pt x="146" y="9"/>
                    <a:pt x="83" y="8"/>
                  </a:cubicBezTo>
                  <a:cubicBezTo>
                    <a:pt x="21" y="8"/>
                    <a:pt x="64" y="14"/>
                    <a:pt x="0" y="1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47" name="Freeform 206@|5FFC:0|FBC:0|LFC:0|LBC:16777215"/>
            <p:cNvSpPr/>
            <p:nvPr/>
          </p:nvSpPr>
          <p:spPr bwMode="auto">
            <a:xfrm>
              <a:off x="1295400" y="1633538"/>
              <a:ext cx="233363" cy="104775"/>
            </a:xfrm>
            <a:custGeom>
              <a:avLst/>
              <a:gdLst>
                <a:gd name="T0" fmla="*/ 0 w 145"/>
                <a:gd name="T1" fmla="*/ 62 h 65"/>
                <a:gd name="T2" fmla="*/ 103 w 145"/>
                <a:gd name="T3" fmla="*/ 49 h 65"/>
                <a:gd name="T4" fmla="*/ 83 w 145"/>
                <a:gd name="T5" fmla="*/ 48 h 65"/>
                <a:gd name="T6" fmla="*/ 10 w 145"/>
                <a:gd name="T7" fmla="*/ 39 h 65"/>
                <a:gd name="T8" fmla="*/ 23 w 145"/>
                <a:gd name="T9" fmla="*/ 31 h 65"/>
                <a:gd name="T10" fmla="*/ 131 w 145"/>
                <a:gd name="T11" fmla="*/ 0 h 65"/>
                <a:gd name="T12" fmla="*/ 118 w 145"/>
                <a:gd name="T13" fmla="*/ 45 h 65"/>
                <a:gd name="T14" fmla="*/ 0 w 145"/>
                <a:gd name="T15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65">
                  <a:moveTo>
                    <a:pt x="0" y="62"/>
                  </a:moveTo>
                  <a:cubicBezTo>
                    <a:pt x="0" y="62"/>
                    <a:pt x="65" y="61"/>
                    <a:pt x="103" y="49"/>
                  </a:cubicBezTo>
                  <a:cubicBezTo>
                    <a:pt x="103" y="49"/>
                    <a:pt x="123" y="47"/>
                    <a:pt x="83" y="48"/>
                  </a:cubicBezTo>
                  <a:cubicBezTo>
                    <a:pt x="43" y="48"/>
                    <a:pt x="11" y="55"/>
                    <a:pt x="10" y="39"/>
                  </a:cubicBezTo>
                  <a:cubicBezTo>
                    <a:pt x="10" y="39"/>
                    <a:pt x="6" y="31"/>
                    <a:pt x="23" y="31"/>
                  </a:cubicBezTo>
                  <a:cubicBezTo>
                    <a:pt x="40" y="31"/>
                    <a:pt x="129" y="29"/>
                    <a:pt x="131" y="0"/>
                  </a:cubicBezTo>
                  <a:cubicBezTo>
                    <a:pt x="131" y="0"/>
                    <a:pt x="145" y="35"/>
                    <a:pt x="118" y="45"/>
                  </a:cubicBezTo>
                  <a:cubicBezTo>
                    <a:pt x="118" y="45"/>
                    <a:pt x="76" y="65"/>
                    <a:pt x="0" y="62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48" name="Freeform 207@|5FFC:0|FBC:0|LFC:0|LBC:16777215"/>
            <p:cNvSpPr>
              <a:spLocks noEditPoints="1"/>
            </p:cNvSpPr>
            <p:nvPr/>
          </p:nvSpPr>
          <p:spPr bwMode="auto">
            <a:xfrm>
              <a:off x="1563688" y="1870075"/>
              <a:ext cx="382588" cy="114300"/>
            </a:xfrm>
            <a:custGeom>
              <a:avLst/>
              <a:gdLst>
                <a:gd name="T0" fmla="*/ 163 w 238"/>
                <a:gd name="T1" fmla="*/ 24 h 71"/>
                <a:gd name="T2" fmla="*/ 238 w 238"/>
                <a:gd name="T3" fmla="*/ 71 h 71"/>
                <a:gd name="T4" fmla="*/ 238 w 238"/>
                <a:gd name="T5" fmla="*/ 71 h 71"/>
                <a:gd name="T6" fmla="*/ 238 w 238"/>
                <a:gd name="T7" fmla="*/ 71 h 71"/>
                <a:gd name="T8" fmla="*/ 163 w 238"/>
                <a:gd name="T9" fmla="*/ 24 h 71"/>
                <a:gd name="T10" fmla="*/ 80 w 238"/>
                <a:gd name="T11" fmla="*/ 8 h 71"/>
                <a:gd name="T12" fmla="*/ 91 w 238"/>
                <a:gd name="T13" fmla="*/ 8 h 71"/>
                <a:gd name="T14" fmla="*/ 109 w 238"/>
                <a:gd name="T15" fmla="*/ 10 h 71"/>
                <a:gd name="T16" fmla="*/ 80 w 238"/>
                <a:gd name="T17" fmla="*/ 8 h 71"/>
                <a:gd name="T18" fmla="*/ 0 w 238"/>
                <a:gd name="T19" fmla="*/ 0 h 71"/>
                <a:gd name="T20" fmla="*/ 10 w 238"/>
                <a:gd name="T21" fmla="*/ 2 h 71"/>
                <a:gd name="T22" fmla="*/ 0 w 238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71">
                  <a:moveTo>
                    <a:pt x="163" y="24"/>
                  </a:moveTo>
                  <a:cubicBezTo>
                    <a:pt x="185" y="33"/>
                    <a:pt x="211" y="47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21" y="54"/>
                    <a:pt x="195" y="36"/>
                    <a:pt x="163" y="24"/>
                  </a:cubicBezTo>
                  <a:moveTo>
                    <a:pt x="80" y="8"/>
                  </a:moveTo>
                  <a:cubicBezTo>
                    <a:pt x="84" y="8"/>
                    <a:pt x="88" y="8"/>
                    <a:pt x="91" y="8"/>
                  </a:cubicBezTo>
                  <a:cubicBezTo>
                    <a:pt x="95" y="9"/>
                    <a:pt x="101" y="9"/>
                    <a:pt x="109" y="10"/>
                  </a:cubicBezTo>
                  <a:cubicBezTo>
                    <a:pt x="100" y="9"/>
                    <a:pt x="90" y="8"/>
                    <a:pt x="80" y="8"/>
                  </a:cubicBezTo>
                  <a:moveTo>
                    <a:pt x="0" y="0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6" y="1"/>
                    <a:pt x="3" y="1"/>
                    <a:pt x="0" y="0"/>
                  </a:cubicBez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49" name="Freeform 208@|5FFC:0|FBC:0|LFC:0|LBC:16777215"/>
            <p:cNvSpPr/>
            <p:nvPr/>
          </p:nvSpPr>
          <p:spPr bwMode="auto">
            <a:xfrm>
              <a:off x="1439863" y="1830388"/>
              <a:ext cx="592138" cy="336550"/>
            </a:xfrm>
            <a:custGeom>
              <a:avLst/>
              <a:gdLst>
                <a:gd name="T0" fmla="*/ 36 w 368"/>
                <a:gd name="T1" fmla="*/ 0 h 209"/>
                <a:gd name="T2" fmla="*/ 25 w 368"/>
                <a:gd name="T3" fmla="*/ 20 h 209"/>
                <a:gd name="T4" fmla="*/ 16 w 368"/>
                <a:gd name="T5" fmla="*/ 88 h 209"/>
                <a:gd name="T6" fmla="*/ 41 w 368"/>
                <a:gd name="T7" fmla="*/ 136 h 209"/>
                <a:gd name="T8" fmla="*/ 53 w 368"/>
                <a:gd name="T9" fmla="*/ 135 h 209"/>
                <a:gd name="T10" fmla="*/ 157 w 368"/>
                <a:gd name="T11" fmla="*/ 125 h 209"/>
                <a:gd name="T12" fmla="*/ 262 w 368"/>
                <a:gd name="T13" fmla="*/ 150 h 209"/>
                <a:gd name="T14" fmla="*/ 327 w 368"/>
                <a:gd name="T15" fmla="*/ 209 h 209"/>
                <a:gd name="T16" fmla="*/ 330 w 368"/>
                <a:gd name="T17" fmla="*/ 204 h 209"/>
                <a:gd name="T18" fmla="*/ 311 w 368"/>
                <a:gd name="T19" fmla="*/ 146 h 209"/>
                <a:gd name="T20" fmla="*/ 314 w 368"/>
                <a:gd name="T21" fmla="*/ 145 h 209"/>
                <a:gd name="T22" fmla="*/ 363 w 368"/>
                <a:gd name="T23" fmla="*/ 207 h 209"/>
                <a:gd name="T24" fmla="*/ 364 w 368"/>
                <a:gd name="T25" fmla="*/ 207 h 209"/>
                <a:gd name="T26" fmla="*/ 361 w 368"/>
                <a:gd name="T27" fmla="*/ 180 h 209"/>
                <a:gd name="T28" fmla="*/ 352 w 368"/>
                <a:gd name="T29" fmla="*/ 150 h 209"/>
                <a:gd name="T30" fmla="*/ 315 w 368"/>
                <a:gd name="T31" fmla="*/ 96 h 209"/>
                <a:gd name="T32" fmla="*/ 315 w 368"/>
                <a:gd name="T33" fmla="*/ 96 h 209"/>
                <a:gd name="T34" fmla="*/ 240 w 368"/>
                <a:gd name="T35" fmla="*/ 49 h 209"/>
                <a:gd name="T36" fmla="*/ 186 w 368"/>
                <a:gd name="T37" fmla="*/ 35 h 209"/>
                <a:gd name="T38" fmla="*/ 168 w 368"/>
                <a:gd name="T39" fmla="*/ 33 h 209"/>
                <a:gd name="T40" fmla="*/ 157 w 368"/>
                <a:gd name="T41" fmla="*/ 33 h 209"/>
                <a:gd name="T42" fmla="*/ 150 w 368"/>
                <a:gd name="T43" fmla="*/ 32 h 209"/>
                <a:gd name="T44" fmla="*/ 87 w 368"/>
                <a:gd name="T45" fmla="*/ 27 h 209"/>
                <a:gd name="T46" fmla="*/ 77 w 368"/>
                <a:gd name="T47" fmla="*/ 25 h 209"/>
                <a:gd name="T48" fmla="*/ 40 w 368"/>
                <a:gd name="T49" fmla="*/ 0 h 209"/>
                <a:gd name="T50" fmla="*/ 36 w 368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8" h="209">
                  <a:moveTo>
                    <a:pt x="36" y="0"/>
                  </a:moveTo>
                  <a:cubicBezTo>
                    <a:pt x="33" y="0"/>
                    <a:pt x="27" y="3"/>
                    <a:pt x="25" y="20"/>
                  </a:cubicBezTo>
                  <a:cubicBezTo>
                    <a:pt x="21" y="47"/>
                    <a:pt x="35" y="51"/>
                    <a:pt x="16" y="88"/>
                  </a:cubicBezTo>
                  <a:cubicBezTo>
                    <a:pt x="0" y="119"/>
                    <a:pt x="18" y="136"/>
                    <a:pt x="41" y="136"/>
                  </a:cubicBezTo>
                  <a:cubicBezTo>
                    <a:pt x="45" y="136"/>
                    <a:pt x="49" y="135"/>
                    <a:pt x="53" y="135"/>
                  </a:cubicBezTo>
                  <a:cubicBezTo>
                    <a:pt x="67" y="131"/>
                    <a:pt x="112" y="125"/>
                    <a:pt x="157" y="125"/>
                  </a:cubicBezTo>
                  <a:cubicBezTo>
                    <a:pt x="199" y="125"/>
                    <a:pt x="243" y="131"/>
                    <a:pt x="262" y="150"/>
                  </a:cubicBezTo>
                  <a:cubicBezTo>
                    <a:pt x="294" y="182"/>
                    <a:pt x="318" y="209"/>
                    <a:pt x="327" y="209"/>
                  </a:cubicBezTo>
                  <a:cubicBezTo>
                    <a:pt x="329" y="209"/>
                    <a:pt x="330" y="207"/>
                    <a:pt x="330" y="204"/>
                  </a:cubicBezTo>
                  <a:cubicBezTo>
                    <a:pt x="330" y="186"/>
                    <a:pt x="294" y="153"/>
                    <a:pt x="311" y="146"/>
                  </a:cubicBezTo>
                  <a:cubicBezTo>
                    <a:pt x="312" y="145"/>
                    <a:pt x="313" y="145"/>
                    <a:pt x="314" y="145"/>
                  </a:cubicBezTo>
                  <a:cubicBezTo>
                    <a:pt x="332" y="145"/>
                    <a:pt x="363" y="207"/>
                    <a:pt x="363" y="207"/>
                  </a:cubicBezTo>
                  <a:cubicBezTo>
                    <a:pt x="363" y="207"/>
                    <a:pt x="364" y="207"/>
                    <a:pt x="364" y="207"/>
                  </a:cubicBezTo>
                  <a:cubicBezTo>
                    <a:pt x="365" y="207"/>
                    <a:pt x="368" y="205"/>
                    <a:pt x="361" y="180"/>
                  </a:cubicBezTo>
                  <a:cubicBezTo>
                    <a:pt x="352" y="150"/>
                    <a:pt x="352" y="150"/>
                    <a:pt x="352" y="150"/>
                  </a:cubicBezTo>
                  <a:cubicBezTo>
                    <a:pt x="352" y="150"/>
                    <a:pt x="347" y="127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288" y="72"/>
                    <a:pt x="262" y="58"/>
                    <a:pt x="240" y="49"/>
                  </a:cubicBezTo>
                  <a:cubicBezTo>
                    <a:pt x="223" y="43"/>
                    <a:pt x="205" y="38"/>
                    <a:pt x="186" y="35"/>
                  </a:cubicBezTo>
                  <a:cubicBezTo>
                    <a:pt x="178" y="34"/>
                    <a:pt x="172" y="34"/>
                    <a:pt x="168" y="33"/>
                  </a:cubicBezTo>
                  <a:cubicBezTo>
                    <a:pt x="165" y="33"/>
                    <a:pt x="161" y="33"/>
                    <a:pt x="157" y="33"/>
                  </a:cubicBezTo>
                  <a:cubicBezTo>
                    <a:pt x="154" y="32"/>
                    <a:pt x="152" y="32"/>
                    <a:pt x="150" y="32"/>
                  </a:cubicBezTo>
                  <a:cubicBezTo>
                    <a:pt x="123" y="32"/>
                    <a:pt x="103" y="30"/>
                    <a:pt x="87" y="27"/>
                  </a:cubicBezTo>
                  <a:cubicBezTo>
                    <a:pt x="84" y="27"/>
                    <a:pt x="80" y="26"/>
                    <a:pt x="77" y="25"/>
                  </a:cubicBezTo>
                  <a:cubicBezTo>
                    <a:pt x="56" y="19"/>
                    <a:pt x="45" y="10"/>
                    <a:pt x="40" y="0"/>
                  </a:cubicBezTo>
                  <a:cubicBezTo>
                    <a:pt x="40" y="0"/>
                    <a:pt x="38" y="0"/>
                    <a:pt x="36" y="0"/>
                  </a:cubicBez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50" name="Freeform 209@|5FFC:0|FBC:0|LFC:0|LBC:16777215"/>
            <p:cNvSpPr/>
            <p:nvPr/>
          </p:nvSpPr>
          <p:spPr bwMode="auto">
            <a:xfrm>
              <a:off x="635000" y="2006600"/>
              <a:ext cx="611188" cy="230188"/>
            </a:xfrm>
            <a:custGeom>
              <a:avLst/>
              <a:gdLst>
                <a:gd name="T0" fmla="*/ 33 w 379"/>
                <a:gd name="T1" fmla="*/ 12 h 142"/>
                <a:gd name="T2" fmla="*/ 3 w 379"/>
                <a:gd name="T3" fmla="*/ 44 h 142"/>
                <a:gd name="T4" fmla="*/ 55 w 379"/>
                <a:gd name="T5" fmla="*/ 100 h 142"/>
                <a:gd name="T6" fmla="*/ 250 w 379"/>
                <a:gd name="T7" fmla="*/ 96 h 142"/>
                <a:gd name="T8" fmla="*/ 366 w 379"/>
                <a:gd name="T9" fmla="*/ 128 h 142"/>
                <a:gd name="T10" fmla="*/ 297 w 379"/>
                <a:gd name="T11" fmla="*/ 52 h 142"/>
                <a:gd name="T12" fmla="*/ 230 w 379"/>
                <a:gd name="T13" fmla="*/ 11 h 142"/>
                <a:gd name="T14" fmla="*/ 131 w 379"/>
                <a:gd name="T15" fmla="*/ 23 h 142"/>
                <a:gd name="T16" fmla="*/ 33 w 379"/>
                <a:gd name="T17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142">
                  <a:moveTo>
                    <a:pt x="33" y="12"/>
                  </a:moveTo>
                  <a:cubicBezTo>
                    <a:pt x="33" y="12"/>
                    <a:pt x="5" y="8"/>
                    <a:pt x="3" y="44"/>
                  </a:cubicBezTo>
                  <a:cubicBezTo>
                    <a:pt x="0" y="81"/>
                    <a:pt x="11" y="98"/>
                    <a:pt x="55" y="100"/>
                  </a:cubicBezTo>
                  <a:cubicBezTo>
                    <a:pt x="99" y="102"/>
                    <a:pt x="213" y="70"/>
                    <a:pt x="250" y="96"/>
                  </a:cubicBezTo>
                  <a:cubicBezTo>
                    <a:pt x="288" y="121"/>
                    <a:pt x="353" y="142"/>
                    <a:pt x="366" y="128"/>
                  </a:cubicBezTo>
                  <a:cubicBezTo>
                    <a:pt x="379" y="113"/>
                    <a:pt x="319" y="90"/>
                    <a:pt x="297" y="52"/>
                  </a:cubicBezTo>
                  <a:cubicBezTo>
                    <a:pt x="276" y="15"/>
                    <a:pt x="279" y="0"/>
                    <a:pt x="230" y="11"/>
                  </a:cubicBezTo>
                  <a:cubicBezTo>
                    <a:pt x="180" y="21"/>
                    <a:pt x="201" y="25"/>
                    <a:pt x="131" y="23"/>
                  </a:cubicBezTo>
                  <a:cubicBezTo>
                    <a:pt x="61" y="21"/>
                    <a:pt x="56" y="12"/>
                    <a:pt x="33" y="12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51" name="Freeform 210@|5FFC:0|FBC:0|LFC:0|LBC:16777215"/>
            <p:cNvSpPr/>
            <p:nvPr/>
          </p:nvSpPr>
          <p:spPr bwMode="auto">
            <a:xfrm>
              <a:off x="1392238" y="2030413"/>
              <a:ext cx="547688" cy="279400"/>
            </a:xfrm>
            <a:custGeom>
              <a:avLst/>
              <a:gdLst>
                <a:gd name="T0" fmla="*/ 80 w 340"/>
                <a:gd name="T1" fmla="*/ 14 h 174"/>
                <a:gd name="T2" fmla="*/ 69 w 340"/>
                <a:gd name="T3" fmla="*/ 51 h 174"/>
                <a:gd name="T4" fmla="*/ 21 w 340"/>
                <a:gd name="T5" fmla="*/ 100 h 174"/>
                <a:gd name="T6" fmla="*/ 72 w 340"/>
                <a:gd name="T7" fmla="*/ 102 h 174"/>
                <a:gd name="T8" fmla="*/ 169 w 340"/>
                <a:gd name="T9" fmla="*/ 69 h 174"/>
                <a:gd name="T10" fmla="*/ 255 w 340"/>
                <a:gd name="T11" fmla="*/ 122 h 174"/>
                <a:gd name="T12" fmla="*/ 269 w 340"/>
                <a:gd name="T13" fmla="*/ 155 h 174"/>
                <a:gd name="T14" fmla="*/ 286 w 340"/>
                <a:gd name="T15" fmla="*/ 114 h 174"/>
                <a:gd name="T16" fmla="*/ 317 w 340"/>
                <a:gd name="T17" fmla="*/ 88 h 174"/>
                <a:gd name="T18" fmla="*/ 305 w 340"/>
                <a:gd name="T19" fmla="*/ 42 h 174"/>
                <a:gd name="T20" fmla="*/ 192 w 340"/>
                <a:gd name="T21" fmla="*/ 0 h 174"/>
                <a:gd name="T22" fmla="*/ 80 w 340"/>
                <a:gd name="T23" fmla="*/ 1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174">
                  <a:moveTo>
                    <a:pt x="80" y="14"/>
                  </a:moveTo>
                  <a:cubicBezTo>
                    <a:pt x="80" y="14"/>
                    <a:pt x="61" y="25"/>
                    <a:pt x="69" y="51"/>
                  </a:cubicBezTo>
                  <a:cubicBezTo>
                    <a:pt x="76" y="77"/>
                    <a:pt x="42" y="90"/>
                    <a:pt x="21" y="100"/>
                  </a:cubicBezTo>
                  <a:cubicBezTo>
                    <a:pt x="0" y="109"/>
                    <a:pt x="24" y="120"/>
                    <a:pt x="72" y="102"/>
                  </a:cubicBezTo>
                  <a:cubicBezTo>
                    <a:pt x="121" y="85"/>
                    <a:pt x="127" y="66"/>
                    <a:pt x="169" y="69"/>
                  </a:cubicBezTo>
                  <a:cubicBezTo>
                    <a:pt x="211" y="73"/>
                    <a:pt x="252" y="90"/>
                    <a:pt x="255" y="122"/>
                  </a:cubicBezTo>
                  <a:cubicBezTo>
                    <a:pt x="258" y="155"/>
                    <a:pt x="263" y="174"/>
                    <a:pt x="269" y="155"/>
                  </a:cubicBezTo>
                  <a:cubicBezTo>
                    <a:pt x="276" y="136"/>
                    <a:pt x="288" y="134"/>
                    <a:pt x="286" y="114"/>
                  </a:cubicBezTo>
                  <a:cubicBezTo>
                    <a:pt x="284" y="93"/>
                    <a:pt x="295" y="87"/>
                    <a:pt x="317" y="88"/>
                  </a:cubicBezTo>
                  <a:cubicBezTo>
                    <a:pt x="340" y="90"/>
                    <a:pt x="327" y="67"/>
                    <a:pt x="305" y="42"/>
                  </a:cubicBezTo>
                  <a:cubicBezTo>
                    <a:pt x="283" y="17"/>
                    <a:pt x="277" y="0"/>
                    <a:pt x="192" y="0"/>
                  </a:cubicBezTo>
                  <a:cubicBezTo>
                    <a:pt x="106" y="0"/>
                    <a:pt x="90" y="3"/>
                    <a:pt x="80" y="1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52" name="Freeform 211@|5FFC:0|FBC:0|LFC:0|LBC:16777215"/>
            <p:cNvSpPr/>
            <p:nvPr/>
          </p:nvSpPr>
          <p:spPr bwMode="auto">
            <a:xfrm>
              <a:off x="1882775" y="2297113"/>
              <a:ext cx="180975" cy="127000"/>
            </a:xfrm>
            <a:custGeom>
              <a:avLst/>
              <a:gdLst>
                <a:gd name="T0" fmla="*/ 110 w 113"/>
                <a:gd name="T1" fmla="*/ 0 h 79"/>
                <a:gd name="T2" fmla="*/ 113 w 113"/>
                <a:gd name="T3" fmla="*/ 41 h 79"/>
                <a:gd name="T4" fmla="*/ 0 w 113"/>
                <a:gd name="T5" fmla="*/ 55 h 79"/>
                <a:gd name="T6" fmla="*/ 110 w 113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9">
                  <a:moveTo>
                    <a:pt x="110" y="0"/>
                  </a:moveTo>
                  <a:cubicBezTo>
                    <a:pt x="113" y="41"/>
                    <a:pt x="113" y="41"/>
                    <a:pt x="113" y="41"/>
                  </a:cubicBezTo>
                  <a:cubicBezTo>
                    <a:pt x="113" y="41"/>
                    <a:pt x="81" y="77"/>
                    <a:pt x="0" y="55"/>
                  </a:cubicBezTo>
                  <a:cubicBezTo>
                    <a:pt x="0" y="55"/>
                    <a:pt x="113" y="79"/>
                    <a:pt x="110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53" name="Freeform 212@|5FFC:0|FBC:0|LFC:0|LBC:16777215"/>
            <p:cNvSpPr/>
            <p:nvPr/>
          </p:nvSpPr>
          <p:spPr bwMode="auto">
            <a:xfrm>
              <a:off x="966788" y="1071563"/>
              <a:ext cx="30163" cy="150813"/>
            </a:xfrm>
            <a:custGeom>
              <a:avLst/>
              <a:gdLst>
                <a:gd name="T0" fmla="*/ 16 w 19"/>
                <a:gd name="T1" fmla="*/ 4 h 93"/>
                <a:gd name="T2" fmla="*/ 12 w 19"/>
                <a:gd name="T3" fmla="*/ 7 h 93"/>
                <a:gd name="T4" fmla="*/ 17 w 19"/>
                <a:gd name="T5" fmla="*/ 17 h 93"/>
                <a:gd name="T6" fmla="*/ 14 w 19"/>
                <a:gd name="T7" fmla="*/ 92 h 93"/>
                <a:gd name="T8" fmla="*/ 11 w 19"/>
                <a:gd name="T9" fmla="*/ 79 h 93"/>
                <a:gd name="T10" fmla="*/ 10 w 19"/>
                <a:gd name="T11" fmla="*/ 31 h 93"/>
                <a:gd name="T12" fmla="*/ 1 w 19"/>
                <a:gd name="T13" fmla="*/ 37 h 93"/>
                <a:gd name="T14" fmla="*/ 16 w 19"/>
                <a:gd name="T15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3">
                  <a:moveTo>
                    <a:pt x="16" y="4"/>
                  </a:moveTo>
                  <a:cubicBezTo>
                    <a:pt x="16" y="4"/>
                    <a:pt x="12" y="3"/>
                    <a:pt x="12" y="7"/>
                  </a:cubicBezTo>
                  <a:cubicBezTo>
                    <a:pt x="12" y="11"/>
                    <a:pt x="17" y="11"/>
                    <a:pt x="17" y="17"/>
                  </a:cubicBezTo>
                  <a:cubicBezTo>
                    <a:pt x="17" y="23"/>
                    <a:pt x="19" y="92"/>
                    <a:pt x="14" y="92"/>
                  </a:cubicBezTo>
                  <a:cubicBezTo>
                    <a:pt x="9" y="92"/>
                    <a:pt x="10" y="93"/>
                    <a:pt x="11" y="79"/>
                  </a:cubicBezTo>
                  <a:cubicBezTo>
                    <a:pt x="13" y="65"/>
                    <a:pt x="12" y="41"/>
                    <a:pt x="10" y="31"/>
                  </a:cubicBezTo>
                  <a:cubicBezTo>
                    <a:pt x="8" y="21"/>
                    <a:pt x="2" y="55"/>
                    <a:pt x="1" y="37"/>
                  </a:cubicBezTo>
                  <a:cubicBezTo>
                    <a:pt x="0" y="18"/>
                    <a:pt x="2" y="0"/>
                    <a:pt x="16" y="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54" name="Freeform 213@|5FFC:0|FBC:0|LFC:0|LBC:16777215"/>
            <p:cNvSpPr/>
            <p:nvPr/>
          </p:nvSpPr>
          <p:spPr bwMode="auto">
            <a:xfrm>
              <a:off x="985838" y="1076325"/>
              <a:ext cx="211138" cy="33338"/>
            </a:xfrm>
            <a:custGeom>
              <a:avLst/>
              <a:gdLst>
                <a:gd name="T0" fmla="*/ 0 w 131"/>
                <a:gd name="T1" fmla="*/ 4 h 20"/>
                <a:gd name="T2" fmla="*/ 15 w 131"/>
                <a:gd name="T3" fmla="*/ 9 h 20"/>
                <a:gd name="T4" fmla="*/ 116 w 131"/>
                <a:gd name="T5" fmla="*/ 13 h 20"/>
                <a:gd name="T6" fmla="*/ 128 w 131"/>
                <a:gd name="T7" fmla="*/ 16 h 20"/>
                <a:gd name="T8" fmla="*/ 131 w 131"/>
                <a:gd name="T9" fmla="*/ 16 h 20"/>
                <a:gd name="T10" fmla="*/ 125 w 131"/>
                <a:gd name="T11" fmla="*/ 9 h 20"/>
                <a:gd name="T12" fmla="*/ 0 w 131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20">
                  <a:moveTo>
                    <a:pt x="0" y="4"/>
                  </a:moveTo>
                  <a:cubicBezTo>
                    <a:pt x="0" y="8"/>
                    <a:pt x="1" y="10"/>
                    <a:pt x="15" y="9"/>
                  </a:cubicBezTo>
                  <a:cubicBezTo>
                    <a:pt x="29" y="9"/>
                    <a:pt x="110" y="13"/>
                    <a:pt x="116" y="13"/>
                  </a:cubicBezTo>
                  <a:cubicBezTo>
                    <a:pt x="121" y="13"/>
                    <a:pt x="126" y="13"/>
                    <a:pt x="128" y="16"/>
                  </a:cubicBezTo>
                  <a:cubicBezTo>
                    <a:pt x="131" y="19"/>
                    <a:pt x="131" y="20"/>
                    <a:pt x="131" y="16"/>
                  </a:cubicBezTo>
                  <a:cubicBezTo>
                    <a:pt x="130" y="12"/>
                    <a:pt x="130" y="9"/>
                    <a:pt x="125" y="9"/>
                  </a:cubicBezTo>
                  <a:cubicBezTo>
                    <a:pt x="120" y="8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55" name="Freeform 214@|5FFC:0|FBC:0|LFC:0|LBC:16777215"/>
            <p:cNvSpPr/>
            <p:nvPr/>
          </p:nvSpPr>
          <p:spPr bwMode="auto">
            <a:xfrm>
              <a:off x="1187450" y="1081088"/>
              <a:ext cx="20638" cy="106363"/>
            </a:xfrm>
            <a:custGeom>
              <a:avLst/>
              <a:gdLst>
                <a:gd name="T0" fmla="*/ 4 w 13"/>
                <a:gd name="T1" fmla="*/ 1 h 66"/>
                <a:gd name="T2" fmla="*/ 9 w 13"/>
                <a:gd name="T3" fmla="*/ 11 h 66"/>
                <a:gd name="T4" fmla="*/ 10 w 13"/>
                <a:gd name="T5" fmla="*/ 66 h 66"/>
                <a:gd name="T6" fmla="*/ 6 w 13"/>
                <a:gd name="T7" fmla="*/ 15 h 66"/>
                <a:gd name="T8" fmla="*/ 0 w 13"/>
                <a:gd name="T9" fmla="*/ 6 h 66"/>
                <a:gd name="T10" fmla="*/ 4 w 13"/>
                <a:gd name="T11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6">
                  <a:moveTo>
                    <a:pt x="4" y="1"/>
                  </a:moveTo>
                  <a:cubicBezTo>
                    <a:pt x="4" y="1"/>
                    <a:pt x="8" y="10"/>
                    <a:pt x="9" y="11"/>
                  </a:cubicBezTo>
                  <a:cubicBezTo>
                    <a:pt x="9" y="12"/>
                    <a:pt x="13" y="55"/>
                    <a:pt x="10" y="66"/>
                  </a:cubicBezTo>
                  <a:cubicBezTo>
                    <a:pt x="10" y="66"/>
                    <a:pt x="11" y="27"/>
                    <a:pt x="6" y="15"/>
                  </a:cubicBezTo>
                  <a:cubicBezTo>
                    <a:pt x="6" y="15"/>
                    <a:pt x="6" y="7"/>
                    <a:pt x="0" y="6"/>
                  </a:cubicBezTo>
                  <a:cubicBezTo>
                    <a:pt x="0" y="6"/>
                    <a:pt x="1" y="0"/>
                    <a:pt x="4" y="1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56" name="Freeform 215@|5FFC:0|FBC:0|LFC:0|LBC:16777215"/>
            <p:cNvSpPr/>
            <p:nvPr/>
          </p:nvSpPr>
          <p:spPr bwMode="auto">
            <a:xfrm>
              <a:off x="1193800" y="1079500"/>
              <a:ext cx="33338" cy="31750"/>
            </a:xfrm>
            <a:custGeom>
              <a:avLst/>
              <a:gdLst>
                <a:gd name="T0" fmla="*/ 0 w 20"/>
                <a:gd name="T1" fmla="*/ 1 h 19"/>
                <a:gd name="T2" fmla="*/ 2 w 20"/>
                <a:gd name="T3" fmla="*/ 7 h 19"/>
                <a:gd name="T4" fmla="*/ 15 w 20"/>
                <a:gd name="T5" fmla="*/ 7 h 19"/>
                <a:gd name="T6" fmla="*/ 18 w 20"/>
                <a:gd name="T7" fmla="*/ 19 h 19"/>
                <a:gd name="T8" fmla="*/ 14 w 20"/>
                <a:gd name="T9" fmla="*/ 0 h 19"/>
                <a:gd name="T10" fmla="*/ 0 w 20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1"/>
                  </a:moveTo>
                  <a:cubicBezTo>
                    <a:pt x="0" y="1"/>
                    <a:pt x="1" y="5"/>
                    <a:pt x="2" y="7"/>
                  </a:cubicBezTo>
                  <a:cubicBezTo>
                    <a:pt x="4" y="9"/>
                    <a:pt x="13" y="2"/>
                    <a:pt x="15" y="7"/>
                  </a:cubicBezTo>
                  <a:cubicBezTo>
                    <a:pt x="16" y="12"/>
                    <a:pt x="18" y="9"/>
                    <a:pt x="18" y="19"/>
                  </a:cubicBezTo>
                  <a:cubicBezTo>
                    <a:pt x="18" y="19"/>
                    <a:pt x="20" y="4"/>
                    <a:pt x="14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57" name="Freeform 216@|5FFC:0|FBC:0|LFC:0|LBC:16777215"/>
            <p:cNvSpPr/>
            <p:nvPr/>
          </p:nvSpPr>
          <p:spPr bwMode="auto">
            <a:xfrm>
              <a:off x="1216025" y="1047750"/>
              <a:ext cx="117475" cy="176213"/>
            </a:xfrm>
            <a:custGeom>
              <a:avLst/>
              <a:gdLst>
                <a:gd name="T0" fmla="*/ 36 w 72"/>
                <a:gd name="T1" fmla="*/ 0 h 109"/>
                <a:gd name="T2" fmla="*/ 17 w 72"/>
                <a:gd name="T3" fmla="*/ 11 h 109"/>
                <a:gd name="T4" fmla="*/ 20 w 72"/>
                <a:gd name="T5" fmla="*/ 18 h 109"/>
                <a:gd name="T6" fmla="*/ 33 w 72"/>
                <a:gd name="T7" fmla="*/ 22 h 109"/>
                <a:gd name="T8" fmla="*/ 19 w 72"/>
                <a:gd name="T9" fmla="*/ 65 h 109"/>
                <a:gd name="T10" fmla="*/ 23 w 72"/>
                <a:gd name="T11" fmla="*/ 95 h 109"/>
                <a:gd name="T12" fmla="*/ 66 w 72"/>
                <a:gd name="T13" fmla="*/ 99 h 109"/>
                <a:gd name="T14" fmla="*/ 62 w 72"/>
                <a:gd name="T15" fmla="*/ 104 h 109"/>
                <a:gd name="T16" fmla="*/ 9 w 72"/>
                <a:gd name="T17" fmla="*/ 100 h 109"/>
                <a:gd name="T18" fmla="*/ 6 w 72"/>
                <a:gd name="T19" fmla="*/ 59 h 109"/>
                <a:gd name="T20" fmla="*/ 0 w 72"/>
                <a:gd name="T21" fmla="*/ 20 h 109"/>
                <a:gd name="T22" fmla="*/ 36 w 72"/>
                <a:gd name="T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09">
                  <a:moveTo>
                    <a:pt x="36" y="0"/>
                  </a:moveTo>
                  <a:cubicBezTo>
                    <a:pt x="36" y="0"/>
                    <a:pt x="22" y="4"/>
                    <a:pt x="17" y="11"/>
                  </a:cubicBezTo>
                  <a:cubicBezTo>
                    <a:pt x="12" y="18"/>
                    <a:pt x="11" y="21"/>
                    <a:pt x="20" y="18"/>
                  </a:cubicBezTo>
                  <a:cubicBezTo>
                    <a:pt x="30" y="15"/>
                    <a:pt x="39" y="10"/>
                    <a:pt x="33" y="22"/>
                  </a:cubicBezTo>
                  <a:cubicBezTo>
                    <a:pt x="26" y="35"/>
                    <a:pt x="12" y="47"/>
                    <a:pt x="19" y="65"/>
                  </a:cubicBezTo>
                  <a:cubicBezTo>
                    <a:pt x="25" y="82"/>
                    <a:pt x="6" y="88"/>
                    <a:pt x="23" y="95"/>
                  </a:cubicBezTo>
                  <a:cubicBezTo>
                    <a:pt x="39" y="102"/>
                    <a:pt x="66" y="99"/>
                    <a:pt x="66" y="99"/>
                  </a:cubicBezTo>
                  <a:cubicBezTo>
                    <a:pt x="66" y="99"/>
                    <a:pt x="72" y="104"/>
                    <a:pt x="62" y="104"/>
                  </a:cubicBezTo>
                  <a:cubicBezTo>
                    <a:pt x="53" y="104"/>
                    <a:pt x="14" y="109"/>
                    <a:pt x="9" y="100"/>
                  </a:cubicBezTo>
                  <a:cubicBezTo>
                    <a:pt x="4" y="92"/>
                    <a:pt x="7" y="77"/>
                    <a:pt x="6" y="59"/>
                  </a:cubicBezTo>
                  <a:cubicBezTo>
                    <a:pt x="5" y="40"/>
                    <a:pt x="6" y="25"/>
                    <a:pt x="0" y="20"/>
                  </a:cubicBezTo>
                  <a:cubicBezTo>
                    <a:pt x="0" y="20"/>
                    <a:pt x="8" y="1"/>
                    <a:pt x="36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58" name="Freeform 217@|5FFC:0|FBC:0|LFC:0|LBC:16777215"/>
            <p:cNvSpPr/>
            <p:nvPr/>
          </p:nvSpPr>
          <p:spPr bwMode="auto">
            <a:xfrm>
              <a:off x="1223963" y="1212850"/>
              <a:ext cx="47625" cy="106363"/>
            </a:xfrm>
            <a:custGeom>
              <a:avLst/>
              <a:gdLst>
                <a:gd name="T0" fmla="*/ 30 w 30"/>
                <a:gd name="T1" fmla="*/ 5 h 66"/>
                <a:gd name="T2" fmla="*/ 11 w 30"/>
                <a:gd name="T3" fmla="*/ 9 h 66"/>
                <a:gd name="T4" fmla="*/ 11 w 30"/>
                <a:gd name="T5" fmla="*/ 25 h 66"/>
                <a:gd name="T6" fmla="*/ 8 w 30"/>
                <a:gd name="T7" fmla="*/ 6 h 66"/>
                <a:gd name="T8" fmla="*/ 8 w 30"/>
                <a:gd name="T9" fmla="*/ 0 h 66"/>
                <a:gd name="T10" fmla="*/ 1 w 30"/>
                <a:gd name="T11" fmla="*/ 1 h 66"/>
                <a:gd name="T12" fmla="*/ 1 w 30"/>
                <a:gd name="T13" fmla="*/ 31 h 66"/>
                <a:gd name="T14" fmla="*/ 12 w 30"/>
                <a:gd name="T15" fmla="*/ 53 h 66"/>
                <a:gd name="T16" fmla="*/ 22 w 30"/>
                <a:gd name="T17" fmla="*/ 32 h 66"/>
                <a:gd name="T18" fmla="*/ 30 w 30"/>
                <a:gd name="T19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30" y="5"/>
                  </a:moveTo>
                  <a:cubicBezTo>
                    <a:pt x="30" y="5"/>
                    <a:pt x="12" y="1"/>
                    <a:pt x="11" y="9"/>
                  </a:cubicBezTo>
                  <a:cubicBezTo>
                    <a:pt x="11" y="18"/>
                    <a:pt x="11" y="25"/>
                    <a:pt x="11" y="25"/>
                  </a:cubicBezTo>
                  <a:cubicBezTo>
                    <a:pt x="11" y="25"/>
                    <a:pt x="10" y="9"/>
                    <a:pt x="8" y="6"/>
                  </a:cubicBezTo>
                  <a:cubicBezTo>
                    <a:pt x="6" y="3"/>
                    <a:pt x="8" y="0"/>
                    <a:pt x="8" y="0"/>
                  </a:cubicBezTo>
                  <a:cubicBezTo>
                    <a:pt x="8" y="0"/>
                    <a:pt x="5" y="3"/>
                    <a:pt x="1" y="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40"/>
                    <a:pt x="12" y="53"/>
                  </a:cubicBezTo>
                  <a:cubicBezTo>
                    <a:pt x="25" y="66"/>
                    <a:pt x="23" y="43"/>
                    <a:pt x="22" y="32"/>
                  </a:cubicBezTo>
                  <a:cubicBezTo>
                    <a:pt x="22" y="20"/>
                    <a:pt x="22" y="4"/>
                    <a:pt x="30" y="5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59" name="Freeform 218@|5FFC:0|FBC:0|LFC:0|LBC:16777215"/>
            <p:cNvSpPr/>
            <p:nvPr/>
          </p:nvSpPr>
          <p:spPr bwMode="auto">
            <a:xfrm>
              <a:off x="1292225" y="1211263"/>
              <a:ext cx="58738" cy="93663"/>
            </a:xfrm>
            <a:custGeom>
              <a:avLst/>
              <a:gdLst>
                <a:gd name="T0" fmla="*/ 10 w 36"/>
                <a:gd name="T1" fmla="*/ 3 h 58"/>
                <a:gd name="T2" fmla="*/ 32 w 36"/>
                <a:gd name="T3" fmla="*/ 6 h 58"/>
                <a:gd name="T4" fmla="*/ 27 w 36"/>
                <a:gd name="T5" fmla="*/ 53 h 58"/>
                <a:gd name="T6" fmla="*/ 18 w 36"/>
                <a:gd name="T7" fmla="*/ 20 h 58"/>
                <a:gd name="T8" fmla="*/ 10 w 36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8">
                  <a:moveTo>
                    <a:pt x="10" y="3"/>
                  </a:moveTo>
                  <a:cubicBezTo>
                    <a:pt x="10" y="3"/>
                    <a:pt x="31" y="0"/>
                    <a:pt x="32" y="6"/>
                  </a:cubicBezTo>
                  <a:cubicBezTo>
                    <a:pt x="33" y="11"/>
                    <a:pt x="36" y="47"/>
                    <a:pt x="27" y="53"/>
                  </a:cubicBezTo>
                  <a:cubicBezTo>
                    <a:pt x="18" y="58"/>
                    <a:pt x="23" y="34"/>
                    <a:pt x="18" y="20"/>
                  </a:cubicBezTo>
                  <a:cubicBezTo>
                    <a:pt x="13" y="5"/>
                    <a:pt x="0" y="7"/>
                    <a:pt x="10" y="3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60" name="Freeform 219@|5FFC:0|FBC:0|LFC:0|LBC:16777215"/>
            <p:cNvSpPr/>
            <p:nvPr/>
          </p:nvSpPr>
          <p:spPr bwMode="auto">
            <a:xfrm>
              <a:off x="1211263" y="1287463"/>
              <a:ext cx="57150" cy="49213"/>
            </a:xfrm>
            <a:custGeom>
              <a:avLst/>
              <a:gdLst>
                <a:gd name="T0" fmla="*/ 8 w 35"/>
                <a:gd name="T1" fmla="*/ 0 h 30"/>
                <a:gd name="T2" fmla="*/ 23 w 35"/>
                <a:gd name="T3" fmla="*/ 15 h 30"/>
                <a:gd name="T4" fmla="*/ 21 w 35"/>
                <a:gd name="T5" fmla="*/ 27 h 30"/>
                <a:gd name="T6" fmla="*/ 11 w 35"/>
                <a:gd name="T7" fmla="*/ 28 h 30"/>
                <a:gd name="T8" fmla="*/ 9 w 35"/>
                <a:gd name="T9" fmla="*/ 24 h 30"/>
                <a:gd name="T10" fmla="*/ 8 w 3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0">
                  <a:moveTo>
                    <a:pt x="8" y="0"/>
                  </a:moveTo>
                  <a:cubicBezTo>
                    <a:pt x="8" y="0"/>
                    <a:pt x="11" y="8"/>
                    <a:pt x="23" y="15"/>
                  </a:cubicBezTo>
                  <a:cubicBezTo>
                    <a:pt x="35" y="22"/>
                    <a:pt x="30" y="28"/>
                    <a:pt x="21" y="27"/>
                  </a:cubicBezTo>
                  <a:cubicBezTo>
                    <a:pt x="13" y="25"/>
                    <a:pt x="10" y="27"/>
                    <a:pt x="11" y="28"/>
                  </a:cubicBezTo>
                  <a:cubicBezTo>
                    <a:pt x="13" y="30"/>
                    <a:pt x="0" y="27"/>
                    <a:pt x="9" y="2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61" name="Freeform 220@|5FFC:0|FBC:0|LFC:0|LBC:16777215"/>
            <p:cNvSpPr/>
            <p:nvPr/>
          </p:nvSpPr>
          <p:spPr bwMode="auto">
            <a:xfrm>
              <a:off x="1339850" y="1322388"/>
              <a:ext cx="23813" cy="15875"/>
            </a:xfrm>
            <a:custGeom>
              <a:avLst/>
              <a:gdLst>
                <a:gd name="T0" fmla="*/ 6 w 15"/>
                <a:gd name="T1" fmla="*/ 0 h 9"/>
                <a:gd name="T2" fmla="*/ 0 w 15"/>
                <a:gd name="T3" fmla="*/ 9 h 9"/>
                <a:gd name="T4" fmla="*/ 6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6" y="0"/>
                  </a:moveTo>
                  <a:cubicBezTo>
                    <a:pt x="6" y="0"/>
                    <a:pt x="9" y="7"/>
                    <a:pt x="0" y="9"/>
                  </a:cubicBezTo>
                  <a:cubicBezTo>
                    <a:pt x="0" y="9"/>
                    <a:pt x="15" y="5"/>
                    <a:pt x="6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62" name="Freeform 221@|5FFC:0|FBC:0|LFC:0|LBC:16777215"/>
            <p:cNvSpPr/>
            <p:nvPr/>
          </p:nvSpPr>
          <p:spPr bwMode="auto">
            <a:xfrm>
              <a:off x="1193800" y="1374775"/>
              <a:ext cx="176213" cy="14288"/>
            </a:xfrm>
            <a:custGeom>
              <a:avLst/>
              <a:gdLst>
                <a:gd name="T0" fmla="*/ 4 w 109"/>
                <a:gd name="T1" fmla="*/ 0 h 9"/>
                <a:gd name="T2" fmla="*/ 30 w 109"/>
                <a:gd name="T3" fmla="*/ 4 h 9"/>
                <a:gd name="T4" fmla="*/ 52 w 109"/>
                <a:gd name="T5" fmla="*/ 7 h 9"/>
                <a:gd name="T6" fmla="*/ 109 w 109"/>
                <a:gd name="T7" fmla="*/ 0 h 9"/>
                <a:gd name="T8" fmla="*/ 52 w 109"/>
                <a:gd name="T9" fmla="*/ 9 h 9"/>
                <a:gd name="T10" fmla="*/ 11 w 109"/>
                <a:gd name="T11" fmla="*/ 4 h 9"/>
                <a:gd name="T12" fmla="*/ 4 w 10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9">
                  <a:moveTo>
                    <a:pt x="4" y="0"/>
                  </a:moveTo>
                  <a:cubicBezTo>
                    <a:pt x="4" y="0"/>
                    <a:pt x="17" y="2"/>
                    <a:pt x="30" y="4"/>
                  </a:cubicBezTo>
                  <a:cubicBezTo>
                    <a:pt x="43" y="6"/>
                    <a:pt x="52" y="7"/>
                    <a:pt x="52" y="7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7"/>
                    <a:pt x="52" y="9"/>
                  </a:cubicBezTo>
                  <a:cubicBezTo>
                    <a:pt x="52" y="9"/>
                    <a:pt x="22" y="5"/>
                    <a:pt x="11" y="4"/>
                  </a:cubicBezTo>
                  <a:cubicBezTo>
                    <a:pt x="0" y="4"/>
                    <a:pt x="4" y="5"/>
                    <a:pt x="4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63" name="Freeform 222@|5FFC:0|FBC:0|LFC:0|LBC:16777215"/>
            <p:cNvSpPr/>
            <p:nvPr/>
          </p:nvSpPr>
          <p:spPr bwMode="auto">
            <a:xfrm>
              <a:off x="1193800" y="1330325"/>
              <a:ext cx="190500" cy="28575"/>
            </a:xfrm>
            <a:custGeom>
              <a:avLst/>
              <a:gdLst>
                <a:gd name="T0" fmla="*/ 0 w 118"/>
                <a:gd name="T1" fmla="*/ 5 h 17"/>
                <a:gd name="T2" fmla="*/ 19 w 118"/>
                <a:gd name="T3" fmla="*/ 11 h 17"/>
                <a:gd name="T4" fmla="*/ 47 w 118"/>
                <a:gd name="T5" fmla="*/ 15 h 17"/>
                <a:gd name="T6" fmla="*/ 52 w 118"/>
                <a:gd name="T7" fmla="*/ 15 h 17"/>
                <a:gd name="T8" fmla="*/ 83 w 118"/>
                <a:gd name="T9" fmla="*/ 8 h 17"/>
                <a:gd name="T10" fmla="*/ 114 w 118"/>
                <a:gd name="T11" fmla="*/ 9 h 17"/>
                <a:gd name="T12" fmla="*/ 118 w 118"/>
                <a:gd name="T13" fmla="*/ 4 h 17"/>
                <a:gd name="T14" fmla="*/ 108 w 118"/>
                <a:gd name="T15" fmla="*/ 2 h 17"/>
                <a:gd name="T16" fmla="*/ 85 w 118"/>
                <a:gd name="T17" fmla="*/ 6 h 17"/>
                <a:gd name="T18" fmla="*/ 74 w 118"/>
                <a:gd name="T19" fmla="*/ 7 h 17"/>
                <a:gd name="T20" fmla="*/ 58 w 118"/>
                <a:gd name="T21" fmla="*/ 10 h 17"/>
                <a:gd name="T22" fmla="*/ 24 w 118"/>
                <a:gd name="T23" fmla="*/ 8 h 17"/>
                <a:gd name="T24" fmla="*/ 0 w 118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7">
                  <a:moveTo>
                    <a:pt x="0" y="5"/>
                  </a:moveTo>
                  <a:cubicBezTo>
                    <a:pt x="0" y="5"/>
                    <a:pt x="8" y="10"/>
                    <a:pt x="19" y="11"/>
                  </a:cubicBezTo>
                  <a:cubicBezTo>
                    <a:pt x="31" y="12"/>
                    <a:pt x="47" y="15"/>
                    <a:pt x="47" y="15"/>
                  </a:cubicBezTo>
                  <a:cubicBezTo>
                    <a:pt x="47" y="15"/>
                    <a:pt x="48" y="17"/>
                    <a:pt x="52" y="15"/>
                  </a:cubicBezTo>
                  <a:cubicBezTo>
                    <a:pt x="56" y="12"/>
                    <a:pt x="75" y="8"/>
                    <a:pt x="83" y="8"/>
                  </a:cubicBezTo>
                  <a:cubicBezTo>
                    <a:pt x="90" y="8"/>
                    <a:pt x="114" y="5"/>
                    <a:pt x="114" y="9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0"/>
                    <a:pt x="108" y="2"/>
                  </a:cubicBezTo>
                  <a:cubicBezTo>
                    <a:pt x="99" y="4"/>
                    <a:pt x="97" y="5"/>
                    <a:pt x="85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65" y="10"/>
                    <a:pt x="58" y="10"/>
                  </a:cubicBezTo>
                  <a:cubicBezTo>
                    <a:pt x="50" y="10"/>
                    <a:pt x="34" y="12"/>
                    <a:pt x="24" y="8"/>
                  </a:cubicBezTo>
                  <a:cubicBezTo>
                    <a:pt x="14" y="5"/>
                    <a:pt x="4" y="2"/>
                    <a:pt x="0" y="5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64" name="Freeform 223@|5FFC:0|FBC:0|LFC:0|LBC:16777215"/>
            <p:cNvSpPr/>
            <p:nvPr/>
          </p:nvSpPr>
          <p:spPr bwMode="auto">
            <a:xfrm>
              <a:off x="1317625" y="1122363"/>
              <a:ext cx="52388" cy="90488"/>
            </a:xfrm>
            <a:custGeom>
              <a:avLst/>
              <a:gdLst>
                <a:gd name="T0" fmla="*/ 12 w 32"/>
                <a:gd name="T1" fmla="*/ 0 h 57"/>
                <a:gd name="T2" fmla="*/ 25 w 32"/>
                <a:gd name="T3" fmla="*/ 5 h 57"/>
                <a:gd name="T4" fmla="*/ 28 w 32"/>
                <a:gd name="T5" fmla="*/ 13 h 57"/>
                <a:gd name="T6" fmla="*/ 8 w 32"/>
                <a:gd name="T7" fmla="*/ 56 h 57"/>
                <a:gd name="T8" fmla="*/ 7 w 32"/>
                <a:gd name="T9" fmla="*/ 41 h 57"/>
                <a:gd name="T10" fmla="*/ 19 w 32"/>
                <a:gd name="T11" fmla="*/ 11 h 57"/>
                <a:gd name="T12" fmla="*/ 12 w 32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7">
                  <a:moveTo>
                    <a:pt x="12" y="0"/>
                  </a:moveTo>
                  <a:cubicBezTo>
                    <a:pt x="12" y="0"/>
                    <a:pt x="23" y="6"/>
                    <a:pt x="25" y="5"/>
                  </a:cubicBezTo>
                  <a:cubicBezTo>
                    <a:pt x="27" y="3"/>
                    <a:pt x="28" y="6"/>
                    <a:pt x="28" y="13"/>
                  </a:cubicBezTo>
                  <a:cubicBezTo>
                    <a:pt x="27" y="19"/>
                    <a:pt x="32" y="57"/>
                    <a:pt x="8" y="56"/>
                  </a:cubicBezTo>
                  <a:cubicBezTo>
                    <a:pt x="8" y="56"/>
                    <a:pt x="0" y="54"/>
                    <a:pt x="7" y="41"/>
                  </a:cubicBezTo>
                  <a:cubicBezTo>
                    <a:pt x="15" y="27"/>
                    <a:pt x="24" y="22"/>
                    <a:pt x="19" y="11"/>
                  </a:cubicBezTo>
                  <a:cubicBezTo>
                    <a:pt x="15" y="0"/>
                    <a:pt x="10" y="5"/>
                    <a:pt x="12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65" name="Freeform 224@|5FFC:0|FBC:0|LFC:0|LBC:16777215"/>
            <p:cNvSpPr/>
            <p:nvPr/>
          </p:nvSpPr>
          <p:spPr bwMode="auto">
            <a:xfrm>
              <a:off x="1273175" y="1042988"/>
              <a:ext cx="82550" cy="42863"/>
            </a:xfrm>
            <a:custGeom>
              <a:avLst/>
              <a:gdLst>
                <a:gd name="T0" fmla="*/ 51 w 51"/>
                <a:gd name="T1" fmla="*/ 27 h 27"/>
                <a:gd name="T2" fmla="*/ 0 w 51"/>
                <a:gd name="T3" fmla="*/ 3 h 27"/>
                <a:gd name="T4" fmla="*/ 51 w 51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7">
                  <a:moveTo>
                    <a:pt x="51" y="27"/>
                  </a:moveTo>
                  <a:cubicBezTo>
                    <a:pt x="51" y="27"/>
                    <a:pt x="40" y="5"/>
                    <a:pt x="0" y="3"/>
                  </a:cubicBezTo>
                  <a:cubicBezTo>
                    <a:pt x="0" y="3"/>
                    <a:pt x="41" y="0"/>
                    <a:pt x="51" y="27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66" name="Freeform 225@|5FFC:0|FBC:0|LFC:0|LBC:16777215"/>
            <p:cNvSpPr/>
            <p:nvPr/>
          </p:nvSpPr>
          <p:spPr bwMode="auto">
            <a:xfrm>
              <a:off x="1354138" y="1077913"/>
              <a:ext cx="28575" cy="55563"/>
            </a:xfrm>
            <a:custGeom>
              <a:avLst/>
              <a:gdLst>
                <a:gd name="T0" fmla="*/ 16 w 18"/>
                <a:gd name="T1" fmla="*/ 4 h 34"/>
                <a:gd name="T2" fmla="*/ 18 w 18"/>
                <a:gd name="T3" fmla="*/ 28 h 34"/>
                <a:gd name="T4" fmla="*/ 9 w 18"/>
                <a:gd name="T5" fmla="*/ 34 h 34"/>
                <a:gd name="T6" fmla="*/ 3 w 18"/>
                <a:gd name="T7" fmla="*/ 32 h 34"/>
                <a:gd name="T8" fmla="*/ 5 w 18"/>
                <a:gd name="T9" fmla="*/ 24 h 34"/>
                <a:gd name="T10" fmla="*/ 5 w 18"/>
                <a:gd name="T11" fmla="*/ 8 h 34"/>
                <a:gd name="T12" fmla="*/ 16 w 18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16" y="4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0" y="14"/>
                    <a:pt x="9" y="34"/>
                  </a:cubicBezTo>
                  <a:cubicBezTo>
                    <a:pt x="9" y="34"/>
                    <a:pt x="6" y="31"/>
                    <a:pt x="3" y="32"/>
                  </a:cubicBezTo>
                  <a:cubicBezTo>
                    <a:pt x="0" y="33"/>
                    <a:pt x="5" y="31"/>
                    <a:pt x="5" y="24"/>
                  </a:cubicBezTo>
                  <a:cubicBezTo>
                    <a:pt x="5" y="16"/>
                    <a:pt x="6" y="14"/>
                    <a:pt x="5" y="8"/>
                  </a:cubicBezTo>
                  <a:cubicBezTo>
                    <a:pt x="4" y="2"/>
                    <a:pt x="8" y="0"/>
                    <a:pt x="16" y="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67" name="Freeform 226@|5FFC:0|FBC:0|LFC:0|LBC:16777215"/>
            <p:cNvSpPr/>
            <p:nvPr/>
          </p:nvSpPr>
          <p:spPr bwMode="auto">
            <a:xfrm>
              <a:off x="1377950" y="1054100"/>
              <a:ext cx="215900" cy="120650"/>
            </a:xfrm>
            <a:custGeom>
              <a:avLst/>
              <a:gdLst>
                <a:gd name="T0" fmla="*/ 7 w 134"/>
                <a:gd name="T1" fmla="*/ 25 h 75"/>
                <a:gd name="T2" fmla="*/ 5 w 134"/>
                <a:gd name="T3" fmla="*/ 75 h 75"/>
                <a:gd name="T4" fmla="*/ 2 w 134"/>
                <a:gd name="T5" fmla="*/ 21 h 75"/>
                <a:gd name="T6" fmla="*/ 7 w 134"/>
                <a:gd name="T7" fmla="*/ 19 h 75"/>
                <a:gd name="T8" fmla="*/ 114 w 134"/>
                <a:gd name="T9" fmla="*/ 3 h 75"/>
                <a:gd name="T10" fmla="*/ 130 w 134"/>
                <a:gd name="T11" fmla="*/ 8 h 75"/>
                <a:gd name="T12" fmla="*/ 113 w 134"/>
                <a:gd name="T13" fmla="*/ 7 h 75"/>
                <a:gd name="T14" fmla="*/ 15 w 134"/>
                <a:gd name="T15" fmla="*/ 21 h 75"/>
                <a:gd name="T16" fmla="*/ 7 w 134"/>
                <a:gd name="T17" fmla="*/ 2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75">
                  <a:moveTo>
                    <a:pt x="7" y="25"/>
                  </a:moveTo>
                  <a:cubicBezTo>
                    <a:pt x="7" y="25"/>
                    <a:pt x="11" y="60"/>
                    <a:pt x="5" y="75"/>
                  </a:cubicBezTo>
                  <a:cubicBezTo>
                    <a:pt x="5" y="75"/>
                    <a:pt x="8" y="48"/>
                    <a:pt x="2" y="21"/>
                  </a:cubicBezTo>
                  <a:cubicBezTo>
                    <a:pt x="2" y="21"/>
                    <a:pt x="0" y="20"/>
                    <a:pt x="7" y="19"/>
                  </a:cubicBezTo>
                  <a:cubicBezTo>
                    <a:pt x="14" y="18"/>
                    <a:pt x="114" y="3"/>
                    <a:pt x="114" y="3"/>
                  </a:cubicBezTo>
                  <a:cubicBezTo>
                    <a:pt x="114" y="3"/>
                    <a:pt x="126" y="0"/>
                    <a:pt x="130" y="8"/>
                  </a:cubicBezTo>
                  <a:cubicBezTo>
                    <a:pt x="134" y="15"/>
                    <a:pt x="126" y="5"/>
                    <a:pt x="113" y="7"/>
                  </a:cubicBezTo>
                  <a:cubicBezTo>
                    <a:pt x="100" y="8"/>
                    <a:pt x="15" y="21"/>
                    <a:pt x="15" y="21"/>
                  </a:cubicBezTo>
                  <a:cubicBezTo>
                    <a:pt x="15" y="21"/>
                    <a:pt x="7" y="22"/>
                    <a:pt x="7" y="25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68" name="Freeform 227@|5FFC:0|FBC:0|LFC:0|LBC:16777215"/>
            <p:cNvSpPr/>
            <p:nvPr/>
          </p:nvSpPr>
          <p:spPr bwMode="auto">
            <a:xfrm>
              <a:off x="1393825" y="1095375"/>
              <a:ext cx="190500" cy="42863"/>
            </a:xfrm>
            <a:custGeom>
              <a:avLst/>
              <a:gdLst>
                <a:gd name="T0" fmla="*/ 4 w 118"/>
                <a:gd name="T1" fmla="*/ 10 h 26"/>
                <a:gd name="T2" fmla="*/ 1 w 118"/>
                <a:gd name="T3" fmla="*/ 15 h 26"/>
                <a:gd name="T4" fmla="*/ 5 w 118"/>
                <a:gd name="T5" fmla="*/ 26 h 26"/>
                <a:gd name="T6" fmla="*/ 97 w 118"/>
                <a:gd name="T7" fmla="*/ 22 h 26"/>
                <a:gd name="T8" fmla="*/ 115 w 118"/>
                <a:gd name="T9" fmla="*/ 15 h 26"/>
                <a:gd name="T10" fmla="*/ 104 w 118"/>
                <a:gd name="T11" fmla="*/ 0 h 26"/>
                <a:gd name="T12" fmla="*/ 4 w 118"/>
                <a:gd name="T1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6">
                  <a:moveTo>
                    <a:pt x="4" y="10"/>
                  </a:moveTo>
                  <a:cubicBezTo>
                    <a:pt x="4" y="10"/>
                    <a:pt x="1" y="8"/>
                    <a:pt x="1" y="15"/>
                  </a:cubicBezTo>
                  <a:cubicBezTo>
                    <a:pt x="0" y="22"/>
                    <a:pt x="0" y="26"/>
                    <a:pt x="5" y="26"/>
                  </a:cubicBezTo>
                  <a:cubicBezTo>
                    <a:pt x="11" y="26"/>
                    <a:pt x="86" y="22"/>
                    <a:pt x="97" y="22"/>
                  </a:cubicBezTo>
                  <a:cubicBezTo>
                    <a:pt x="107" y="22"/>
                    <a:pt x="115" y="22"/>
                    <a:pt x="115" y="15"/>
                  </a:cubicBezTo>
                  <a:cubicBezTo>
                    <a:pt x="115" y="7"/>
                    <a:pt x="118" y="0"/>
                    <a:pt x="104" y="0"/>
                  </a:cubicBezTo>
                  <a:cubicBezTo>
                    <a:pt x="90" y="1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69" name="Freeform 228@|5FFC:0|FBC:0|LFC:0|LBC:16777215"/>
            <p:cNvSpPr/>
            <p:nvPr/>
          </p:nvSpPr>
          <p:spPr bwMode="auto">
            <a:xfrm>
              <a:off x="1384300" y="1135063"/>
              <a:ext cx="214313" cy="58738"/>
            </a:xfrm>
            <a:custGeom>
              <a:avLst/>
              <a:gdLst>
                <a:gd name="T0" fmla="*/ 0 w 133"/>
                <a:gd name="T1" fmla="*/ 30 h 37"/>
                <a:gd name="T2" fmla="*/ 32 w 133"/>
                <a:gd name="T3" fmla="*/ 14 h 37"/>
                <a:gd name="T4" fmla="*/ 117 w 133"/>
                <a:gd name="T5" fmla="*/ 10 h 37"/>
                <a:gd name="T6" fmla="*/ 121 w 133"/>
                <a:gd name="T7" fmla="*/ 35 h 37"/>
                <a:gd name="T8" fmla="*/ 0 w 133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37">
                  <a:moveTo>
                    <a:pt x="0" y="30"/>
                  </a:moveTo>
                  <a:cubicBezTo>
                    <a:pt x="0" y="30"/>
                    <a:pt x="14" y="21"/>
                    <a:pt x="32" y="14"/>
                  </a:cubicBezTo>
                  <a:cubicBezTo>
                    <a:pt x="51" y="6"/>
                    <a:pt x="101" y="0"/>
                    <a:pt x="117" y="10"/>
                  </a:cubicBezTo>
                  <a:cubicBezTo>
                    <a:pt x="133" y="20"/>
                    <a:pt x="131" y="33"/>
                    <a:pt x="121" y="35"/>
                  </a:cubicBezTo>
                  <a:cubicBezTo>
                    <a:pt x="112" y="37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70" name="Freeform 229@|5FFC:0|FBC:0|LFC:0|LBC:16777215"/>
            <p:cNvSpPr/>
            <p:nvPr/>
          </p:nvSpPr>
          <p:spPr bwMode="auto">
            <a:xfrm>
              <a:off x="1177925" y="1404938"/>
              <a:ext cx="185738" cy="34925"/>
            </a:xfrm>
            <a:custGeom>
              <a:avLst/>
              <a:gdLst>
                <a:gd name="T0" fmla="*/ 11 w 115"/>
                <a:gd name="T1" fmla="*/ 4 h 22"/>
                <a:gd name="T2" fmla="*/ 115 w 115"/>
                <a:gd name="T3" fmla="*/ 5 h 22"/>
                <a:gd name="T4" fmla="*/ 15 w 115"/>
                <a:gd name="T5" fmla="*/ 7 h 22"/>
                <a:gd name="T6" fmla="*/ 35 w 115"/>
                <a:gd name="T7" fmla="*/ 15 h 22"/>
                <a:gd name="T8" fmla="*/ 5 w 115"/>
                <a:gd name="T9" fmla="*/ 8 h 22"/>
                <a:gd name="T10" fmla="*/ 11 w 115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22">
                  <a:moveTo>
                    <a:pt x="11" y="4"/>
                  </a:moveTo>
                  <a:cubicBezTo>
                    <a:pt x="11" y="4"/>
                    <a:pt x="41" y="20"/>
                    <a:pt x="115" y="5"/>
                  </a:cubicBezTo>
                  <a:cubicBezTo>
                    <a:pt x="115" y="5"/>
                    <a:pt x="62" y="22"/>
                    <a:pt x="15" y="7"/>
                  </a:cubicBezTo>
                  <a:cubicBezTo>
                    <a:pt x="15" y="7"/>
                    <a:pt x="11" y="13"/>
                    <a:pt x="35" y="15"/>
                  </a:cubicBezTo>
                  <a:cubicBezTo>
                    <a:pt x="35" y="15"/>
                    <a:pt x="9" y="16"/>
                    <a:pt x="5" y="8"/>
                  </a:cubicBezTo>
                  <a:cubicBezTo>
                    <a:pt x="0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71" name="Freeform 230@|5FFC:0|FBC:0|LFC:0|LBC:16777215"/>
            <p:cNvSpPr/>
            <p:nvPr/>
          </p:nvSpPr>
          <p:spPr bwMode="auto">
            <a:xfrm>
              <a:off x="1358900" y="1403350"/>
              <a:ext cx="49213" cy="26988"/>
            </a:xfrm>
            <a:custGeom>
              <a:avLst/>
              <a:gdLst>
                <a:gd name="T0" fmla="*/ 10 w 31"/>
                <a:gd name="T1" fmla="*/ 0 h 17"/>
                <a:gd name="T2" fmla="*/ 0 w 31"/>
                <a:gd name="T3" fmla="*/ 17 h 17"/>
                <a:gd name="T4" fmla="*/ 24 w 31"/>
                <a:gd name="T5" fmla="*/ 7 h 17"/>
                <a:gd name="T6" fmla="*/ 10 w 31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7">
                  <a:moveTo>
                    <a:pt x="10" y="0"/>
                  </a:moveTo>
                  <a:cubicBezTo>
                    <a:pt x="10" y="0"/>
                    <a:pt x="31" y="10"/>
                    <a:pt x="0" y="17"/>
                  </a:cubicBezTo>
                  <a:cubicBezTo>
                    <a:pt x="0" y="17"/>
                    <a:pt x="23" y="13"/>
                    <a:pt x="24" y="7"/>
                  </a:cubicBezTo>
                  <a:cubicBezTo>
                    <a:pt x="25" y="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72" name="Freeform 231@|5FFC:0|FBC:0|LFC:0|LBC:16777215"/>
            <p:cNvSpPr/>
            <p:nvPr/>
          </p:nvSpPr>
          <p:spPr bwMode="auto">
            <a:xfrm>
              <a:off x="1169988" y="1398588"/>
              <a:ext cx="38100" cy="31750"/>
            </a:xfrm>
            <a:custGeom>
              <a:avLst/>
              <a:gdLst>
                <a:gd name="T0" fmla="*/ 4 w 24"/>
                <a:gd name="T1" fmla="*/ 7 h 20"/>
                <a:gd name="T2" fmla="*/ 24 w 24"/>
                <a:gd name="T3" fmla="*/ 20 h 20"/>
                <a:gd name="T4" fmla="*/ 9 w 24"/>
                <a:gd name="T5" fmla="*/ 7 h 20"/>
                <a:gd name="T6" fmla="*/ 20 w 24"/>
                <a:gd name="T7" fmla="*/ 4 h 20"/>
                <a:gd name="T8" fmla="*/ 20 w 24"/>
                <a:gd name="T9" fmla="*/ 0 h 20"/>
                <a:gd name="T10" fmla="*/ 4 w 24"/>
                <a:gd name="T1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4" y="7"/>
                  </a:moveTo>
                  <a:cubicBezTo>
                    <a:pt x="4" y="7"/>
                    <a:pt x="0" y="17"/>
                    <a:pt x="24" y="20"/>
                  </a:cubicBezTo>
                  <a:cubicBezTo>
                    <a:pt x="24" y="20"/>
                    <a:pt x="8" y="17"/>
                    <a:pt x="9" y="7"/>
                  </a:cubicBezTo>
                  <a:cubicBezTo>
                    <a:pt x="9" y="7"/>
                    <a:pt x="16" y="3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2" y="1"/>
                    <a:pt x="4" y="7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73" name="Freeform 232@|5FFC:0|FBC:0|LFC:0|LBC:16777215"/>
            <p:cNvSpPr/>
            <p:nvPr/>
          </p:nvSpPr>
          <p:spPr bwMode="auto">
            <a:xfrm>
              <a:off x="1171575" y="1417638"/>
              <a:ext cx="96838" cy="155575"/>
            </a:xfrm>
            <a:custGeom>
              <a:avLst/>
              <a:gdLst>
                <a:gd name="T0" fmla="*/ 5 w 60"/>
                <a:gd name="T1" fmla="*/ 3 h 96"/>
                <a:gd name="T2" fmla="*/ 2 w 60"/>
                <a:gd name="T3" fmla="*/ 3 h 96"/>
                <a:gd name="T4" fmla="*/ 3 w 60"/>
                <a:gd name="T5" fmla="*/ 35 h 96"/>
                <a:gd name="T6" fmla="*/ 3 w 60"/>
                <a:gd name="T7" fmla="*/ 85 h 96"/>
                <a:gd name="T8" fmla="*/ 33 w 60"/>
                <a:gd name="T9" fmla="*/ 89 h 96"/>
                <a:gd name="T10" fmla="*/ 40 w 60"/>
                <a:gd name="T11" fmla="*/ 63 h 96"/>
                <a:gd name="T12" fmla="*/ 45 w 60"/>
                <a:gd name="T13" fmla="*/ 43 h 96"/>
                <a:gd name="T14" fmla="*/ 52 w 60"/>
                <a:gd name="T15" fmla="*/ 23 h 96"/>
                <a:gd name="T16" fmla="*/ 51 w 60"/>
                <a:gd name="T17" fmla="*/ 15 h 96"/>
                <a:gd name="T18" fmla="*/ 5 w 60"/>
                <a:gd name="T19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96">
                  <a:moveTo>
                    <a:pt x="5" y="3"/>
                  </a:moveTo>
                  <a:cubicBezTo>
                    <a:pt x="5" y="3"/>
                    <a:pt x="2" y="0"/>
                    <a:pt x="2" y="3"/>
                  </a:cubicBezTo>
                  <a:cubicBezTo>
                    <a:pt x="2" y="7"/>
                    <a:pt x="5" y="12"/>
                    <a:pt x="3" y="35"/>
                  </a:cubicBezTo>
                  <a:cubicBezTo>
                    <a:pt x="2" y="58"/>
                    <a:pt x="0" y="82"/>
                    <a:pt x="3" y="85"/>
                  </a:cubicBezTo>
                  <a:cubicBezTo>
                    <a:pt x="6" y="89"/>
                    <a:pt x="29" y="96"/>
                    <a:pt x="33" y="89"/>
                  </a:cubicBezTo>
                  <a:cubicBezTo>
                    <a:pt x="37" y="82"/>
                    <a:pt x="34" y="74"/>
                    <a:pt x="40" y="63"/>
                  </a:cubicBezTo>
                  <a:cubicBezTo>
                    <a:pt x="45" y="51"/>
                    <a:pt x="30" y="57"/>
                    <a:pt x="45" y="43"/>
                  </a:cubicBezTo>
                  <a:cubicBezTo>
                    <a:pt x="60" y="29"/>
                    <a:pt x="44" y="36"/>
                    <a:pt x="52" y="23"/>
                  </a:cubicBezTo>
                  <a:cubicBezTo>
                    <a:pt x="60" y="10"/>
                    <a:pt x="57" y="15"/>
                    <a:pt x="51" y="15"/>
                  </a:cubicBezTo>
                  <a:cubicBezTo>
                    <a:pt x="44" y="15"/>
                    <a:pt x="22" y="14"/>
                    <a:pt x="5" y="3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74" name="Freeform 233@|5FFC:0|FBC:0|LFC:0|LBC:16777215"/>
            <p:cNvSpPr/>
            <p:nvPr/>
          </p:nvSpPr>
          <p:spPr bwMode="auto">
            <a:xfrm>
              <a:off x="1301750" y="1420813"/>
              <a:ext cx="98425" cy="127000"/>
            </a:xfrm>
            <a:custGeom>
              <a:avLst/>
              <a:gdLst>
                <a:gd name="T0" fmla="*/ 7 w 61"/>
                <a:gd name="T1" fmla="*/ 13 h 79"/>
                <a:gd name="T2" fmla="*/ 60 w 61"/>
                <a:gd name="T3" fmla="*/ 0 h 79"/>
                <a:gd name="T4" fmla="*/ 61 w 61"/>
                <a:gd name="T5" fmla="*/ 78 h 79"/>
                <a:gd name="T6" fmla="*/ 47 w 61"/>
                <a:gd name="T7" fmla="*/ 61 h 79"/>
                <a:gd name="T8" fmla="*/ 27 w 61"/>
                <a:gd name="T9" fmla="*/ 31 h 79"/>
                <a:gd name="T10" fmla="*/ 7 w 61"/>
                <a:gd name="T11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9">
                  <a:moveTo>
                    <a:pt x="7" y="13"/>
                  </a:moveTo>
                  <a:cubicBezTo>
                    <a:pt x="7" y="13"/>
                    <a:pt x="49" y="15"/>
                    <a:pt x="60" y="0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2" y="79"/>
                    <a:pt x="47" y="61"/>
                  </a:cubicBezTo>
                  <a:cubicBezTo>
                    <a:pt x="42" y="44"/>
                    <a:pt x="41" y="33"/>
                    <a:pt x="27" y="31"/>
                  </a:cubicBezTo>
                  <a:cubicBezTo>
                    <a:pt x="13" y="29"/>
                    <a:pt x="0" y="19"/>
                    <a:pt x="7" y="13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75" name="Freeform 234@|5FFC:0|FBC:0|LFC:0|LBC:16777215"/>
            <p:cNvSpPr/>
            <p:nvPr/>
          </p:nvSpPr>
          <p:spPr bwMode="auto">
            <a:xfrm>
              <a:off x="1373188" y="1719263"/>
              <a:ext cx="133350" cy="374650"/>
            </a:xfrm>
            <a:custGeom>
              <a:avLst/>
              <a:gdLst>
                <a:gd name="T0" fmla="*/ 69 w 83"/>
                <a:gd name="T1" fmla="*/ 0 h 233"/>
                <a:gd name="T2" fmla="*/ 42 w 83"/>
                <a:gd name="T3" fmla="*/ 15 h 233"/>
                <a:gd name="T4" fmla="*/ 12 w 83"/>
                <a:gd name="T5" fmla="*/ 64 h 233"/>
                <a:gd name="T6" fmla="*/ 38 w 83"/>
                <a:gd name="T7" fmla="*/ 122 h 233"/>
                <a:gd name="T8" fmla="*/ 34 w 83"/>
                <a:gd name="T9" fmla="*/ 197 h 233"/>
                <a:gd name="T10" fmla="*/ 81 w 83"/>
                <a:gd name="T11" fmla="*/ 69 h 233"/>
                <a:gd name="T12" fmla="*/ 69 w 83"/>
                <a:gd name="T13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33">
                  <a:moveTo>
                    <a:pt x="69" y="0"/>
                  </a:moveTo>
                  <a:cubicBezTo>
                    <a:pt x="69" y="0"/>
                    <a:pt x="70" y="11"/>
                    <a:pt x="42" y="15"/>
                  </a:cubicBezTo>
                  <a:cubicBezTo>
                    <a:pt x="13" y="19"/>
                    <a:pt x="11" y="36"/>
                    <a:pt x="12" y="64"/>
                  </a:cubicBezTo>
                  <a:cubicBezTo>
                    <a:pt x="14" y="93"/>
                    <a:pt x="43" y="88"/>
                    <a:pt x="38" y="122"/>
                  </a:cubicBezTo>
                  <a:cubicBezTo>
                    <a:pt x="33" y="157"/>
                    <a:pt x="0" y="160"/>
                    <a:pt x="34" y="197"/>
                  </a:cubicBezTo>
                  <a:cubicBezTo>
                    <a:pt x="68" y="233"/>
                    <a:pt x="78" y="69"/>
                    <a:pt x="81" y="69"/>
                  </a:cubicBezTo>
                  <a:cubicBezTo>
                    <a:pt x="83" y="69"/>
                    <a:pt x="75" y="83"/>
                    <a:pt x="69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12303" name="Freeform 191"/>
          <p:cNvSpPr>
            <a:spLocks noChangeArrowheads="1"/>
          </p:cNvSpPr>
          <p:nvPr/>
        </p:nvSpPr>
        <p:spPr bwMode="auto">
          <a:xfrm>
            <a:off x="9783763" y="3116263"/>
            <a:ext cx="801687" cy="1084262"/>
          </a:xfrm>
          <a:custGeom>
            <a:avLst/>
            <a:gdLst>
              <a:gd name="T0" fmla="*/ 8 w 594"/>
              <a:gd name="T1" fmla="*/ 547 h 804"/>
              <a:gd name="T2" fmla="*/ 273 w 594"/>
              <a:gd name="T3" fmla="*/ 794 h 804"/>
              <a:gd name="T4" fmla="*/ 582 w 594"/>
              <a:gd name="T5" fmla="*/ 563 h 804"/>
              <a:gd name="T6" fmla="*/ 282 w 594"/>
              <a:gd name="T7" fmla="*/ 0 h 804"/>
              <a:gd name="T8" fmla="*/ 8 w 594"/>
              <a:gd name="T9" fmla="*/ 547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3C3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2304" name="Text Box 10"/>
          <p:cNvSpPr txBox="1">
            <a:spLocks noChangeArrowheads="1"/>
          </p:cNvSpPr>
          <p:nvPr/>
        </p:nvSpPr>
        <p:spPr bwMode="auto">
          <a:xfrm>
            <a:off x="9825038" y="3687763"/>
            <a:ext cx="742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50%</a:t>
            </a:r>
            <a:endParaRPr lang="en-US" altLang="zh-CN" sz="12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2305" name="TextBox 13"/>
          <p:cNvSpPr txBox="1">
            <a:spLocks noChangeArrowheads="1"/>
          </p:cNvSpPr>
          <p:nvPr/>
        </p:nvSpPr>
        <p:spPr bwMode="auto">
          <a:xfrm>
            <a:off x="1404938" y="4802188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2306" name="TextBox 13"/>
          <p:cNvSpPr txBox="1">
            <a:spLocks noChangeArrowheads="1"/>
          </p:cNvSpPr>
          <p:nvPr/>
        </p:nvSpPr>
        <p:spPr bwMode="auto">
          <a:xfrm>
            <a:off x="1790700" y="5113338"/>
            <a:ext cx="1657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2307" name="TextBox 13"/>
          <p:cNvSpPr txBox="1">
            <a:spLocks noChangeArrowheads="1"/>
          </p:cNvSpPr>
          <p:nvPr/>
        </p:nvSpPr>
        <p:spPr bwMode="auto">
          <a:xfrm>
            <a:off x="3905250" y="48021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2308" name="TextBox 13"/>
          <p:cNvSpPr txBox="1">
            <a:spLocks noChangeArrowheads="1"/>
          </p:cNvSpPr>
          <p:nvPr/>
        </p:nvSpPr>
        <p:spPr bwMode="auto">
          <a:xfrm>
            <a:off x="4292600" y="5113338"/>
            <a:ext cx="1657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2309" name="TextBox 13"/>
          <p:cNvSpPr txBox="1">
            <a:spLocks noChangeArrowheads="1"/>
          </p:cNvSpPr>
          <p:nvPr/>
        </p:nvSpPr>
        <p:spPr bwMode="auto">
          <a:xfrm>
            <a:off x="6275388" y="4802188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2310" name="TextBox 13"/>
          <p:cNvSpPr txBox="1">
            <a:spLocks noChangeArrowheads="1"/>
          </p:cNvSpPr>
          <p:nvPr/>
        </p:nvSpPr>
        <p:spPr bwMode="auto">
          <a:xfrm>
            <a:off x="6661150" y="5113338"/>
            <a:ext cx="1657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2311" name="TextBox 13"/>
          <p:cNvSpPr txBox="1">
            <a:spLocks noChangeArrowheads="1"/>
          </p:cNvSpPr>
          <p:nvPr/>
        </p:nvSpPr>
        <p:spPr bwMode="auto">
          <a:xfrm>
            <a:off x="8561388" y="480218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2312" name="TextBox 13"/>
          <p:cNvSpPr txBox="1">
            <a:spLocks noChangeArrowheads="1"/>
          </p:cNvSpPr>
          <p:nvPr/>
        </p:nvSpPr>
        <p:spPr bwMode="auto">
          <a:xfrm>
            <a:off x="8947150" y="5113338"/>
            <a:ext cx="16589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613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pitchFamily="2" charset="-122"/>
            </a:endParaRPr>
          </a:p>
        </p:txBody>
      </p:sp>
      <p:sp>
        <p:nvSpPr>
          <p:cNvPr id="3" name="Freeform 5"/>
          <p:cNvSpPr>
            <a:spLocks noEditPoints="1"/>
          </p:cNvSpPr>
          <p:nvPr/>
        </p:nvSpPr>
        <p:spPr bwMode="auto">
          <a:xfrm>
            <a:off x="831850" y="2579688"/>
            <a:ext cx="3871913" cy="1417637"/>
          </a:xfrm>
          <a:custGeom>
            <a:avLst/>
            <a:gdLst>
              <a:gd name="T0" fmla="*/ 983 w 1203"/>
              <a:gd name="T1" fmla="*/ 0 h 440"/>
              <a:gd name="T2" fmla="*/ 784 w 1203"/>
              <a:gd name="T3" fmla="*/ 125 h 440"/>
              <a:gd name="T4" fmla="*/ 784 w 1203"/>
              <a:gd name="T5" fmla="*/ 125 h 440"/>
              <a:gd name="T6" fmla="*/ 740 w 1203"/>
              <a:gd name="T7" fmla="*/ 125 h 440"/>
              <a:gd name="T8" fmla="*/ 740 w 1203"/>
              <a:gd name="T9" fmla="*/ 144 h 440"/>
              <a:gd name="T10" fmla="*/ 699 w 1203"/>
              <a:gd name="T11" fmla="*/ 144 h 440"/>
              <a:gd name="T12" fmla="*/ 699 w 1203"/>
              <a:gd name="T13" fmla="*/ 158 h 440"/>
              <a:gd name="T14" fmla="*/ 334 w 1203"/>
              <a:gd name="T15" fmla="*/ 158 h 440"/>
              <a:gd name="T16" fmla="*/ 309 w 1203"/>
              <a:gd name="T17" fmla="*/ 182 h 440"/>
              <a:gd name="T18" fmla="*/ 282 w 1203"/>
              <a:gd name="T19" fmla="*/ 160 h 440"/>
              <a:gd name="T20" fmla="*/ 56 w 1203"/>
              <a:gd name="T21" fmla="*/ 160 h 440"/>
              <a:gd name="T22" fmla="*/ 31 w 1203"/>
              <a:gd name="T23" fmla="*/ 185 h 440"/>
              <a:gd name="T24" fmla="*/ 698 w 1203"/>
              <a:gd name="T25" fmla="*/ 185 h 440"/>
              <a:gd name="T26" fmla="*/ 698 w 1203"/>
              <a:gd name="T27" fmla="*/ 198 h 440"/>
              <a:gd name="T28" fmla="*/ 18 w 1203"/>
              <a:gd name="T29" fmla="*/ 198 h 440"/>
              <a:gd name="T30" fmla="*/ 0 w 1203"/>
              <a:gd name="T31" fmla="*/ 217 h 440"/>
              <a:gd name="T32" fmla="*/ 0 w 1203"/>
              <a:gd name="T33" fmla="*/ 232 h 440"/>
              <a:gd name="T34" fmla="*/ 40 w 1203"/>
              <a:gd name="T35" fmla="*/ 272 h 440"/>
              <a:gd name="T36" fmla="*/ 86 w 1203"/>
              <a:gd name="T37" fmla="*/ 272 h 440"/>
              <a:gd name="T38" fmla="*/ 110 w 1203"/>
              <a:gd name="T39" fmla="*/ 247 h 440"/>
              <a:gd name="T40" fmla="*/ 142 w 1203"/>
              <a:gd name="T41" fmla="*/ 278 h 440"/>
              <a:gd name="T42" fmla="*/ 173 w 1203"/>
              <a:gd name="T43" fmla="*/ 278 h 440"/>
              <a:gd name="T44" fmla="*/ 188 w 1203"/>
              <a:gd name="T45" fmla="*/ 262 h 440"/>
              <a:gd name="T46" fmla="*/ 205 w 1203"/>
              <a:gd name="T47" fmla="*/ 278 h 440"/>
              <a:gd name="T48" fmla="*/ 247 w 1203"/>
              <a:gd name="T49" fmla="*/ 278 h 440"/>
              <a:gd name="T50" fmla="*/ 275 w 1203"/>
              <a:gd name="T51" fmla="*/ 244 h 440"/>
              <a:gd name="T52" fmla="*/ 300 w 1203"/>
              <a:gd name="T53" fmla="*/ 244 h 440"/>
              <a:gd name="T54" fmla="*/ 326 w 1203"/>
              <a:gd name="T55" fmla="*/ 282 h 440"/>
              <a:gd name="T56" fmla="*/ 699 w 1203"/>
              <a:gd name="T57" fmla="*/ 282 h 440"/>
              <a:gd name="T58" fmla="*/ 699 w 1203"/>
              <a:gd name="T59" fmla="*/ 295 h 440"/>
              <a:gd name="T60" fmla="*/ 740 w 1203"/>
              <a:gd name="T61" fmla="*/ 295 h 440"/>
              <a:gd name="T62" fmla="*/ 740 w 1203"/>
              <a:gd name="T63" fmla="*/ 314 h 440"/>
              <a:gd name="T64" fmla="*/ 784 w 1203"/>
              <a:gd name="T65" fmla="*/ 314 h 440"/>
              <a:gd name="T66" fmla="*/ 784 w 1203"/>
              <a:gd name="T67" fmla="*/ 314 h 440"/>
              <a:gd name="T68" fmla="*/ 983 w 1203"/>
              <a:gd name="T69" fmla="*/ 440 h 440"/>
              <a:gd name="T70" fmla="*/ 1203 w 1203"/>
              <a:gd name="T71" fmla="*/ 220 h 440"/>
              <a:gd name="T72" fmla="*/ 983 w 1203"/>
              <a:gd name="T73" fmla="*/ 0 h 440"/>
              <a:gd name="T74" fmla="*/ 1104 w 1203"/>
              <a:gd name="T75" fmla="*/ 269 h 440"/>
              <a:gd name="T76" fmla="*/ 1055 w 1203"/>
              <a:gd name="T77" fmla="*/ 220 h 440"/>
              <a:gd name="T78" fmla="*/ 1104 w 1203"/>
              <a:gd name="T79" fmla="*/ 171 h 440"/>
              <a:gd name="T80" fmla="*/ 1154 w 1203"/>
              <a:gd name="T81" fmla="*/ 220 h 440"/>
              <a:gd name="T82" fmla="*/ 1104 w 1203"/>
              <a:gd name="T83" fmla="*/ 269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03" h="440">
                <a:moveTo>
                  <a:pt x="983" y="0"/>
                </a:moveTo>
                <a:cubicBezTo>
                  <a:pt x="895" y="0"/>
                  <a:pt x="819" y="51"/>
                  <a:pt x="784" y="125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40" y="125"/>
                  <a:pt x="740" y="125"/>
                  <a:pt x="740" y="125"/>
                </a:cubicBezTo>
                <a:cubicBezTo>
                  <a:pt x="740" y="144"/>
                  <a:pt x="740" y="144"/>
                  <a:pt x="740" y="144"/>
                </a:cubicBezTo>
                <a:cubicBezTo>
                  <a:pt x="699" y="144"/>
                  <a:pt x="699" y="144"/>
                  <a:pt x="699" y="144"/>
                </a:cubicBezTo>
                <a:cubicBezTo>
                  <a:pt x="699" y="158"/>
                  <a:pt x="699" y="158"/>
                  <a:pt x="699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09" y="182"/>
                  <a:pt x="309" y="182"/>
                  <a:pt x="309" y="182"/>
                </a:cubicBezTo>
                <a:cubicBezTo>
                  <a:pt x="282" y="160"/>
                  <a:pt x="282" y="160"/>
                  <a:pt x="282" y="160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31" y="185"/>
                  <a:pt x="31" y="185"/>
                  <a:pt x="31" y="185"/>
                </a:cubicBezTo>
                <a:cubicBezTo>
                  <a:pt x="698" y="185"/>
                  <a:pt x="698" y="185"/>
                  <a:pt x="698" y="185"/>
                </a:cubicBezTo>
                <a:cubicBezTo>
                  <a:pt x="698" y="198"/>
                  <a:pt x="698" y="198"/>
                  <a:pt x="69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32"/>
                  <a:pt x="0" y="232"/>
                  <a:pt x="0" y="232"/>
                </a:cubicBezTo>
                <a:cubicBezTo>
                  <a:pt x="40" y="272"/>
                  <a:pt x="40" y="272"/>
                  <a:pt x="40" y="272"/>
                </a:cubicBezTo>
                <a:cubicBezTo>
                  <a:pt x="86" y="272"/>
                  <a:pt x="86" y="272"/>
                  <a:pt x="86" y="272"/>
                </a:cubicBezTo>
                <a:cubicBezTo>
                  <a:pt x="110" y="247"/>
                  <a:pt x="110" y="247"/>
                  <a:pt x="110" y="247"/>
                </a:cubicBezTo>
                <a:cubicBezTo>
                  <a:pt x="142" y="278"/>
                  <a:pt x="142" y="278"/>
                  <a:pt x="142" y="278"/>
                </a:cubicBezTo>
                <a:cubicBezTo>
                  <a:pt x="173" y="278"/>
                  <a:pt x="173" y="278"/>
                  <a:pt x="173" y="278"/>
                </a:cubicBezTo>
                <a:cubicBezTo>
                  <a:pt x="188" y="262"/>
                  <a:pt x="188" y="262"/>
                  <a:pt x="188" y="262"/>
                </a:cubicBezTo>
                <a:cubicBezTo>
                  <a:pt x="205" y="278"/>
                  <a:pt x="205" y="278"/>
                  <a:pt x="205" y="278"/>
                </a:cubicBezTo>
                <a:cubicBezTo>
                  <a:pt x="247" y="278"/>
                  <a:pt x="247" y="278"/>
                  <a:pt x="247" y="278"/>
                </a:cubicBezTo>
                <a:cubicBezTo>
                  <a:pt x="275" y="244"/>
                  <a:pt x="275" y="244"/>
                  <a:pt x="275" y="244"/>
                </a:cubicBezTo>
                <a:cubicBezTo>
                  <a:pt x="300" y="244"/>
                  <a:pt x="300" y="244"/>
                  <a:pt x="300" y="244"/>
                </a:cubicBezTo>
                <a:cubicBezTo>
                  <a:pt x="326" y="282"/>
                  <a:pt x="326" y="282"/>
                  <a:pt x="326" y="282"/>
                </a:cubicBezTo>
                <a:cubicBezTo>
                  <a:pt x="699" y="282"/>
                  <a:pt x="699" y="282"/>
                  <a:pt x="699" y="282"/>
                </a:cubicBezTo>
                <a:cubicBezTo>
                  <a:pt x="699" y="295"/>
                  <a:pt x="699" y="295"/>
                  <a:pt x="699" y="295"/>
                </a:cubicBezTo>
                <a:cubicBezTo>
                  <a:pt x="740" y="295"/>
                  <a:pt x="740" y="295"/>
                  <a:pt x="740" y="295"/>
                </a:cubicBezTo>
                <a:cubicBezTo>
                  <a:pt x="740" y="314"/>
                  <a:pt x="740" y="314"/>
                  <a:pt x="740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819" y="389"/>
                  <a:pt x="895" y="440"/>
                  <a:pt x="983" y="440"/>
                </a:cubicBezTo>
                <a:cubicBezTo>
                  <a:pt x="1104" y="440"/>
                  <a:pt x="1203" y="341"/>
                  <a:pt x="1203" y="220"/>
                </a:cubicBezTo>
                <a:cubicBezTo>
                  <a:pt x="1203" y="98"/>
                  <a:pt x="1104" y="0"/>
                  <a:pt x="983" y="0"/>
                </a:cubicBezTo>
                <a:close/>
                <a:moveTo>
                  <a:pt x="1104" y="269"/>
                </a:moveTo>
                <a:cubicBezTo>
                  <a:pt x="1077" y="269"/>
                  <a:pt x="1055" y="247"/>
                  <a:pt x="1055" y="220"/>
                </a:cubicBezTo>
                <a:cubicBezTo>
                  <a:pt x="1055" y="193"/>
                  <a:pt x="1077" y="171"/>
                  <a:pt x="1104" y="171"/>
                </a:cubicBezTo>
                <a:cubicBezTo>
                  <a:pt x="1131" y="171"/>
                  <a:pt x="1154" y="193"/>
                  <a:pt x="1154" y="220"/>
                </a:cubicBezTo>
                <a:cubicBezTo>
                  <a:pt x="1154" y="247"/>
                  <a:pt x="1131" y="269"/>
                  <a:pt x="1104" y="269"/>
                </a:cubicBezTo>
                <a:close/>
              </a:path>
            </a:pathLst>
          </a:custGeom>
          <a:solidFill>
            <a:srgbClr val="171829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5781675" y="2716213"/>
            <a:ext cx="12700" cy="14287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5959475" y="3421063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5962650" y="3409950"/>
            <a:ext cx="15875" cy="11113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5753100" y="4003675"/>
            <a:ext cx="4763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5757863" y="4002088"/>
            <a:ext cx="17462" cy="6350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4697413" y="3368675"/>
            <a:ext cx="6350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4462463" y="3148013"/>
            <a:ext cx="0" cy="6350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1" name="Freeform 13"/>
          <p:cNvSpPr/>
          <p:nvPr/>
        </p:nvSpPr>
        <p:spPr bwMode="auto">
          <a:xfrm>
            <a:off x="4508500" y="3208338"/>
            <a:ext cx="15875" cy="6350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2" name="Freeform 14"/>
          <p:cNvSpPr/>
          <p:nvPr/>
        </p:nvSpPr>
        <p:spPr bwMode="auto">
          <a:xfrm>
            <a:off x="4508500" y="3376613"/>
            <a:ext cx="3175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3" name="Freeform 15"/>
          <p:cNvSpPr/>
          <p:nvPr/>
        </p:nvSpPr>
        <p:spPr bwMode="auto">
          <a:xfrm>
            <a:off x="4524375" y="3205163"/>
            <a:ext cx="25400" cy="6350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5132388" y="4070350"/>
            <a:ext cx="1522412" cy="1524000"/>
          </a:xfrm>
          <a:custGeom>
            <a:avLst/>
            <a:gdLst>
              <a:gd name="T0" fmla="*/ 107 w 473"/>
              <a:gd name="T1" fmla="*/ 7 h 473"/>
              <a:gd name="T2" fmla="*/ 7 w 473"/>
              <a:gd name="T3" fmla="*/ 107 h 473"/>
              <a:gd name="T4" fmla="*/ 7 w 473"/>
              <a:gd name="T5" fmla="*/ 135 h 473"/>
              <a:gd name="T6" fmla="*/ 338 w 473"/>
              <a:gd name="T7" fmla="*/ 465 h 473"/>
              <a:gd name="T8" fmla="*/ 366 w 473"/>
              <a:gd name="T9" fmla="*/ 465 h 473"/>
              <a:gd name="T10" fmla="*/ 466 w 473"/>
              <a:gd name="T11" fmla="*/ 366 h 473"/>
              <a:gd name="T12" fmla="*/ 466 w 473"/>
              <a:gd name="T13" fmla="*/ 338 h 473"/>
              <a:gd name="T14" fmla="*/ 135 w 473"/>
              <a:gd name="T15" fmla="*/ 7 h 473"/>
              <a:gd name="T16" fmla="*/ 107 w 473"/>
              <a:gd name="T17" fmla="*/ 7 h 473"/>
              <a:gd name="T18" fmla="*/ 117 w 473"/>
              <a:gd name="T19" fmla="*/ 117 h 473"/>
              <a:gd name="T20" fmla="*/ 75 w 473"/>
              <a:gd name="T21" fmla="*/ 117 h 473"/>
              <a:gd name="T22" fmla="*/ 75 w 473"/>
              <a:gd name="T23" fmla="*/ 75 h 473"/>
              <a:gd name="T24" fmla="*/ 117 w 473"/>
              <a:gd name="T25" fmla="*/ 75 h 473"/>
              <a:gd name="T26" fmla="*/ 117 w 473"/>
              <a:gd name="T27" fmla="*/ 11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3" h="473">
                <a:moveTo>
                  <a:pt x="107" y="7"/>
                </a:moveTo>
                <a:cubicBezTo>
                  <a:pt x="7" y="107"/>
                  <a:pt x="7" y="107"/>
                  <a:pt x="7" y="107"/>
                </a:cubicBezTo>
                <a:cubicBezTo>
                  <a:pt x="0" y="115"/>
                  <a:pt x="0" y="127"/>
                  <a:pt x="7" y="135"/>
                </a:cubicBezTo>
                <a:cubicBezTo>
                  <a:pt x="338" y="465"/>
                  <a:pt x="338" y="465"/>
                  <a:pt x="338" y="465"/>
                </a:cubicBezTo>
                <a:cubicBezTo>
                  <a:pt x="346" y="473"/>
                  <a:pt x="358" y="473"/>
                  <a:pt x="366" y="465"/>
                </a:cubicBezTo>
                <a:cubicBezTo>
                  <a:pt x="466" y="366"/>
                  <a:pt x="466" y="366"/>
                  <a:pt x="466" y="366"/>
                </a:cubicBezTo>
                <a:cubicBezTo>
                  <a:pt x="473" y="358"/>
                  <a:pt x="473" y="346"/>
                  <a:pt x="466" y="338"/>
                </a:cubicBezTo>
                <a:cubicBezTo>
                  <a:pt x="135" y="7"/>
                  <a:pt x="135" y="7"/>
                  <a:pt x="135" y="7"/>
                </a:cubicBezTo>
                <a:cubicBezTo>
                  <a:pt x="127" y="0"/>
                  <a:pt x="115" y="0"/>
                  <a:pt x="107" y="7"/>
                </a:cubicBezTo>
                <a:close/>
                <a:moveTo>
                  <a:pt x="117" y="117"/>
                </a:moveTo>
                <a:cubicBezTo>
                  <a:pt x="106" y="129"/>
                  <a:pt x="87" y="129"/>
                  <a:pt x="75" y="117"/>
                </a:cubicBezTo>
                <a:cubicBezTo>
                  <a:pt x="64" y="106"/>
                  <a:pt x="64" y="87"/>
                  <a:pt x="75" y="75"/>
                </a:cubicBezTo>
                <a:cubicBezTo>
                  <a:pt x="87" y="63"/>
                  <a:pt x="106" y="63"/>
                  <a:pt x="117" y="75"/>
                </a:cubicBezTo>
                <a:cubicBezTo>
                  <a:pt x="129" y="87"/>
                  <a:pt x="129" y="106"/>
                  <a:pt x="117" y="117"/>
                </a:cubicBezTo>
                <a:close/>
              </a:path>
            </a:pathLst>
          </a:custGeom>
          <a:solidFill>
            <a:srgbClr val="3C3E6C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254625" y="431006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5254625" y="431006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Group 30"/>
          <p:cNvGrpSpPr/>
          <p:nvPr/>
        </p:nvGrpSpPr>
        <p:grpSpPr>
          <a:xfrm>
            <a:off x="4333680" y="3362997"/>
            <a:ext cx="1159352" cy="1062633"/>
            <a:chOff x="6530975" y="3590925"/>
            <a:chExt cx="1427162" cy="1308100"/>
          </a:xfrm>
          <a:solidFill>
            <a:schemeClr val="bg1">
              <a:lumMod val="50000"/>
            </a:schemeClr>
          </a:solidFill>
        </p:grpSpPr>
        <p:sp>
          <p:nvSpPr>
            <p:cNvPr id="18" name="Freeform 19@|5FFC:0|FBC:0|LFC:0|LBC:16777215"/>
            <p:cNvSpPr/>
            <p:nvPr/>
          </p:nvSpPr>
          <p:spPr bwMode="auto">
            <a:xfrm>
              <a:off x="6816725" y="3948113"/>
              <a:ext cx="908050" cy="809625"/>
            </a:xfrm>
            <a:custGeom>
              <a:avLst/>
              <a:gdLst>
                <a:gd name="T0" fmla="*/ 229 w 229"/>
                <a:gd name="T1" fmla="*/ 190 h 204"/>
                <a:gd name="T2" fmla="*/ 46 w 229"/>
                <a:gd name="T3" fmla="*/ 30 h 204"/>
                <a:gd name="T4" fmla="*/ 11 w 229"/>
                <a:gd name="T5" fmla="*/ 0 h 204"/>
                <a:gd name="T6" fmla="*/ 12 w 229"/>
                <a:gd name="T7" fmla="*/ 0 h 204"/>
                <a:gd name="T8" fmla="*/ 0 w 229"/>
                <a:gd name="T9" fmla="*/ 17 h 204"/>
                <a:gd name="T10" fmla="*/ 112 w 229"/>
                <a:gd name="T11" fmla="*/ 114 h 204"/>
                <a:gd name="T12" fmla="*/ 214 w 229"/>
                <a:gd name="T13" fmla="*/ 204 h 204"/>
                <a:gd name="T14" fmla="*/ 228 w 229"/>
                <a:gd name="T15" fmla="*/ 190 h 204"/>
                <a:gd name="T16" fmla="*/ 229 w 229"/>
                <a:gd name="T17" fmla="*/ 19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04">
                  <a:moveTo>
                    <a:pt x="229" y="190"/>
                  </a:moveTo>
                  <a:cubicBezTo>
                    <a:pt x="168" y="137"/>
                    <a:pt x="107" y="84"/>
                    <a:pt x="46" y="30"/>
                  </a:cubicBezTo>
                  <a:cubicBezTo>
                    <a:pt x="35" y="20"/>
                    <a:pt x="23" y="1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8" y="6"/>
                    <a:pt x="4" y="11"/>
                    <a:pt x="0" y="17"/>
                  </a:cubicBezTo>
                  <a:cubicBezTo>
                    <a:pt x="37" y="50"/>
                    <a:pt x="75" y="82"/>
                    <a:pt x="112" y="114"/>
                  </a:cubicBezTo>
                  <a:cubicBezTo>
                    <a:pt x="146" y="144"/>
                    <a:pt x="180" y="174"/>
                    <a:pt x="214" y="204"/>
                  </a:cubicBezTo>
                  <a:cubicBezTo>
                    <a:pt x="228" y="190"/>
                    <a:pt x="228" y="190"/>
                    <a:pt x="228" y="190"/>
                  </a:cubicBezTo>
                  <a:cubicBezTo>
                    <a:pt x="229" y="190"/>
                    <a:pt x="229" y="190"/>
                    <a:pt x="229" y="19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9" name="Freeform 20@|5FFC:0|FBC:0|LFC:0|LBC:16777215"/>
            <p:cNvSpPr/>
            <p:nvPr/>
          </p:nvSpPr>
          <p:spPr bwMode="auto">
            <a:xfrm>
              <a:off x="6530975" y="3590925"/>
              <a:ext cx="1427162" cy="1308100"/>
            </a:xfrm>
            <a:custGeom>
              <a:avLst/>
              <a:gdLst>
                <a:gd name="T0" fmla="*/ 320 w 360"/>
                <a:gd name="T1" fmla="*/ 251 h 330"/>
                <a:gd name="T2" fmla="*/ 180 w 360"/>
                <a:gd name="T3" fmla="*/ 126 h 330"/>
                <a:gd name="T4" fmla="*/ 44 w 360"/>
                <a:gd name="T5" fmla="*/ 14 h 330"/>
                <a:gd name="T6" fmla="*/ 8 w 360"/>
                <a:gd name="T7" fmla="*/ 11 h 330"/>
                <a:gd name="T8" fmla="*/ 0 w 360"/>
                <a:gd name="T9" fmla="*/ 23 h 330"/>
                <a:gd name="T10" fmla="*/ 16 w 360"/>
                <a:gd name="T11" fmla="*/ 26 h 330"/>
                <a:gd name="T12" fmla="*/ 18 w 360"/>
                <a:gd name="T13" fmla="*/ 26 h 330"/>
                <a:gd name="T14" fmla="*/ 16 w 360"/>
                <a:gd name="T15" fmla="*/ 23 h 330"/>
                <a:gd name="T16" fmla="*/ 18 w 360"/>
                <a:gd name="T17" fmla="*/ 22 h 330"/>
                <a:gd name="T18" fmla="*/ 18 w 360"/>
                <a:gd name="T19" fmla="*/ 22 h 330"/>
                <a:gd name="T20" fmla="*/ 33 w 360"/>
                <a:gd name="T21" fmla="*/ 31 h 330"/>
                <a:gd name="T22" fmla="*/ 91 w 360"/>
                <a:gd name="T23" fmla="*/ 76 h 330"/>
                <a:gd name="T24" fmla="*/ 254 w 360"/>
                <a:gd name="T25" fmla="*/ 218 h 330"/>
                <a:gd name="T26" fmla="*/ 314 w 360"/>
                <a:gd name="T27" fmla="*/ 272 h 330"/>
                <a:gd name="T28" fmla="*/ 341 w 360"/>
                <a:gd name="T29" fmla="*/ 301 h 330"/>
                <a:gd name="T30" fmla="*/ 335 w 360"/>
                <a:gd name="T31" fmla="*/ 310 h 330"/>
                <a:gd name="T32" fmla="*/ 320 w 360"/>
                <a:gd name="T33" fmla="*/ 297 h 330"/>
                <a:gd name="T34" fmla="*/ 315 w 360"/>
                <a:gd name="T35" fmla="*/ 319 h 330"/>
                <a:gd name="T36" fmla="*/ 324 w 360"/>
                <a:gd name="T37" fmla="*/ 327 h 330"/>
                <a:gd name="T38" fmla="*/ 325 w 360"/>
                <a:gd name="T39" fmla="*/ 328 h 330"/>
                <a:gd name="T40" fmla="*/ 325 w 360"/>
                <a:gd name="T41" fmla="*/ 328 h 330"/>
                <a:gd name="T42" fmla="*/ 331 w 360"/>
                <a:gd name="T43" fmla="*/ 328 h 330"/>
                <a:gd name="T44" fmla="*/ 359 w 360"/>
                <a:gd name="T45" fmla="*/ 303 h 330"/>
                <a:gd name="T46" fmla="*/ 320 w 360"/>
                <a:gd name="T47" fmla="*/ 25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330">
                  <a:moveTo>
                    <a:pt x="320" y="251"/>
                  </a:moveTo>
                  <a:cubicBezTo>
                    <a:pt x="274" y="209"/>
                    <a:pt x="227" y="167"/>
                    <a:pt x="180" y="126"/>
                  </a:cubicBezTo>
                  <a:cubicBezTo>
                    <a:pt x="136" y="88"/>
                    <a:pt x="92" y="48"/>
                    <a:pt x="44" y="14"/>
                  </a:cubicBezTo>
                  <a:cubicBezTo>
                    <a:pt x="31" y="5"/>
                    <a:pt x="23" y="0"/>
                    <a:pt x="8" y="11"/>
                  </a:cubicBezTo>
                  <a:cubicBezTo>
                    <a:pt x="3" y="15"/>
                    <a:pt x="1" y="19"/>
                    <a:pt x="0" y="23"/>
                  </a:cubicBezTo>
                  <a:cubicBezTo>
                    <a:pt x="5" y="25"/>
                    <a:pt x="11" y="26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7" y="23"/>
                    <a:pt x="18" y="22"/>
                    <a:pt x="16" y="23"/>
                  </a:cubicBezTo>
                  <a:cubicBezTo>
                    <a:pt x="17" y="23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3"/>
                    <a:pt x="29" y="28"/>
                    <a:pt x="33" y="31"/>
                  </a:cubicBezTo>
                  <a:cubicBezTo>
                    <a:pt x="53" y="45"/>
                    <a:pt x="72" y="61"/>
                    <a:pt x="91" y="76"/>
                  </a:cubicBezTo>
                  <a:cubicBezTo>
                    <a:pt x="146" y="122"/>
                    <a:pt x="200" y="170"/>
                    <a:pt x="254" y="218"/>
                  </a:cubicBezTo>
                  <a:cubicBezTo>
                    <a:pt x="274" y="236"/>
                    <a:pt x="294" y="254"/>
                    <a:pt x="314" y="272"/>
                  </a:cubicBezTo>
                  <a:cubicBezTo>
                    <a:pt x="324" y="281"/>
                    <a:pt x="334" y="290"/>
                    <a:pt x="341" y="301"/>
                  </a:cubicBezTo>
                  <a:cubicBezTo>
                    <a:pt x="346" y="308"/>
                    <a:pt x="342" y="310"/>
                    <a:pt x="335" y="310"/>
                  </a:cubicBezTo>
                  <a:cubicBezTo>
                    <a:pt x="327" y="303"/>
                    <a:pt x="317" y="294"/>
                    <a:pt x="320" y="297"/>
                  </a:cubicBezTo>
                  <a:cubicBezTo>
                    <a:pt x="315" y="304"/>
                    <a:pt x="314" y="311"/>
                    <a:pt x="315" y="319"/>
                  </a:cubicBezTo>
                  <a:cubicBezTo>
                    <a:pt x="312" y="316"/>
                    <a:pt x="318" y="322"/>
                    <a:pt x="324" y="327"/>
                  </a:cubicBezTo>
                  <a:cubicBezTo>
                    <a:pt x="324" y="327"/>
                    <a:pt x="325" y="327"/>
                    <a:pt x="325" y="328"/>
                  </a:cubicBezTo>
                  <a:cubicBezTo>
                    <a:pt x="325" y="328"/>
                    <a:pt x="325" y="328"/>
                    <a:pt x="325" y="328"/>
                  </a:cubicBezTo>
                  <a:cubicBezTo>
                    <a:pt x="327" y="330"/>
                    <a:pt x="329" y="329"/>
                    <a:pt x="331" y="328"/>
                  </a:cubicBezTo>
                  <a:cubicBezTo>
                    <a:pt x="345" y="327"/>
                    <a:pt x="359" y="318"/>
                    <a:pt x="359" y="303"/>
                  </a:cubicBezTo>
                  <a:cubicBezTo>
                    <a:pt x="360" y="281"/>
                    <a:pt x="335" y="264"/>
                    <a:pt x="320" y="251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5608638" y="3621088"/>
            <a:ext cx="1697037" cy="847725"/>
          </a:xfrm>
          <a:custGeom>
            <a:avLst/>
            <a:gdLst>
              <a:gd name="T0" fmla="*/ 26 w 527"/>
              <a:gd name="T1" fmla="*/ 18 h 263"/>
              <a:gd name="T2" fmla="*/ 1 w 527"/>
              <a:gd name="T3" fmla="*/ 157 h 263"/>
              <a:gd name="T4" fmla="*/ 17 w 527"/>
              <a:gd name="T5" fmla="*/ 180 h 263"/>
              <a:gd name="T6" fmla="*/ 478 w 527"/>
              <a:gd name="T7" fmla="*/ 261 h 263"/>
              <a:gd name="T8" fmla="*/ 500 w 527"/>
              <a:gd name="T9" fmla="*/ 245 h 263"/>
              <a:gd name="T10" fmla="*/ 525 w 527"/>
              <a:gd name="T11" fmla="*/ 106 h 263"/>
              <a:gd name="T12" fmla="*/ 509 w 527"/>
              <a:gd name="T13" fmla="*/ 84 h 263"/>
              <a:gd name="T14" fmla="*/ 49 w 527"/>
              <a:gd name="T15" fmla="*/ 2 h 263"/>
              <a:gd name="T16" fmla="*/ 26 w 527"/>
              <a:gd name="T17" fmla="*/ 18 h 263"/>
              <a:gd name="T18" fmla="*/ 97 w 527"/>
              <a:gd name="T19" fmla="*/ 102 h 263"/>
              <a:gd name="T20" fmla="*/ 63 w 527"/>
              <a:gd name="T21" fmla="*/ 126 h 263"/>
              <a:gd name="T22" fmla="*/ 39 w 527"/>
              <a:gd name="T23" fmla="*/ 92 h 263"/>
              <a:gd name="T24" fmla="*/ 73 w 527"/>
              <a:gd name="T25" fmla="*/ 68 h 263"/>
              <a:gd name="T26" fmla="*/ 97 w 527"/>
              <a:gd name="T27" fmla="*/ 10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7" h="263">
                <a:moveTo>
                  <a:pt x="26" y="18"/>
                </a:moveTo>
                <a:cubicBezTo>
                  <a:pt x="1" y="157"/>
                  <a:pt x="1" y="157"/>
                  <a:pt x="1" y="157"/>
                </a:cubicBezTo>
                <a:cubicBezTo>
                  <a:pt x="0" y="168"/>
                  <a:pt x="7" y="178"/>
                  <a:pt x="17" y="180"/>
                </a:cubicBezTo>
                <a:cubicBezTo>
                  <a:pt x="478" y="261"/>
                  <a:pt x="478" y="261"/>
                  <a:pt x="478" y="261"/>
                </a:cubicBezTo>
                <a:cubicBezTo>
                  <a:pt x="488" y="263"/>
                  <a:pt x="498" y="256"/>
                  <a:pt x="500" y="245"/>
                </a:cubicBezTo>
                <a:cubicBezTo>
                  <a:pt x="525" y="106"/>
                  <a:pt x="525" y="106"/>
                  <a:pt x="525" y="106"/>
                </a:cubicBezTo>
                <a:cubicBezTo>
                  <a:pt x="527" y="96"/>
                  <a:pt x="520" y="86"/>
                  <a:pt x="509" y="84"/>
                </a:cubicBezTo>
                <a:cubicBezTo>
                  <a:pt x="49" y="2"/>
                  <a:pt x="49" y="2"/>
                  <a:pt x="49" y="2"/>
                </a:cubicBezTo>
                <a:cubicBezTo>
                  <a:pt x="38" y="0"/>
                  <a:pt x="28" y="7"/>
                  <a:pt x="26" y="18"/>
                </a:cubicBezTo>
                <a:close/>
                <a:moveTo>
                  <a:pt x="97" y="102"/>
                </a:moveTo>
                <a:cubicBezTo>
                  <a:pt x="94" y="119"/>
                  <a:pt x="79" y="129"/>
                  <a:pt x="63" y="126"/>
                </a:cubicBezTo>
                <a:cubicBezTo>
                  <a:pt x="47" y="124"/>
                  <a:pt x="36" y="108"/>
                  <a:pt x="39" y="92"/>
                </a:cubicBezTo>
                <a:cubicBezTo>
                  <a:pt x="41" y="76"/>
                  <a:pt x="57" y="65"/>
                  <a:pt x="73" y="68"/>
                </a:cubicBezTo>
                <a:cubicBezTo>
                  <a:pt x="89" y="71"/>
                  <a:pt x="100" y="86"/>
                  <a:pt x="97" y="102"/>
                </a:cubicBezTo>
                <a:close/>
              </a:path>
            </a:pathLst>
          </a:custGeom>
          <a:solidFill>
            <a:srgbClr val="3C3E6C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5813425" y="3057525"/>
            <a:ext cx="1643063" cy="617538"/>
          </a:xfrm>
          <a:custGeom>
            <a:avLst/>
            <a:gdLst>
              <a:gd name="T0" fmla="*/ 4 w 510"/>
              <a:gd name="T1" fmla="*/ 19 h 192"/>
              <a:gd name="T2" fmla="*/ 0 w 510"/>
              <a:gd name="T3" fmla="*/ 160 h 192"/>
              <a:gd name="T4" fmla="*/ 19 w 510"/>
              <a:gd name="T5" fmla="*/ 180 h 192"/>
              <a:gd name="T6" fmla="*/ 487 w 510"/>
              <a:gd name="T7" fmla="*/ 192 h 192"/>
              <a:gd name="T8" fmla="*/ 507 w 510"/>
              <a:gd name="T9" fmla="*/ 173 h 192"/>
              <a:gd name="T10" fmla="*/ 510 w 510"/>
              <a:gd name="T11" fmla="*/ 32 h 192"/>
              <a:gd name="T12" fmla="*/ 491 w 510"/>
              <a:gd name="T13" fmla="*/ 12 h 192"/>
              <a:gd name="T14" fmla="*/ 24 w 510"/>
              <a:gd name="T15" fmla="*/ 0 h 192"/>
              <a:gd name="T16" fmla="*/ 4 w 510"/>
              <a:gd name="T17" fmla="*/ 19 h 192"/>
              <a:gd name="T18" fmla="*/ 87 w 510"/>
              <a:gd name="T19" fmla="*/ 92 h 192"/>
              <a:gd name="T20" fmla="*/ 56 w 510"/>
              <a:gd name="T21" fmla="*/ 121 h 192"/>
              <a:gd name="T22" fmla="*/ 27 w 510"/>
              <a:gd name="T23" fmla="*/ 90 h 192"/>
              <a:gd name="T24" fmla="*/ 58 w 510"/>
              <a:gd name="T25" fmla="*/ 61 h 192"/>
              <a:gd name="T26" fmla="*/ 87 w 510"/>
              <a:gd name="T27" fmla="*/ 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0" h="192">
                <a:moveTo>
                  <a:pt x="4" y="19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71"/>
                  <a:pt x="8" y="180"/>
                  <a:pt x="19" y="180"/>
                </a:cubicBezTo>
                <a:cubicBezTo>
                  <a:pt x="487" y="192"/>
                  <a:pt x="487" y="192"/>
                  <a:pt x="487" y="192"/>
                </a:cubicBezTo>
                <a:cubicBezTo>
                  <a:pt x="497" y="192"/>
                  <a:pt x="506" y="184"/>
                  <a:pt x="507" y="173"/>
                </a:cubicBezTo>
                <a:cubicBezTo>
                  <a:pt x="510" y="32"/>
                  <a:pt x="510" y="32"/>
                  <a:pt x="510" y="32"/>
                </a:cubicBezTo>
                <a:cubicBezTo>
                  <a:pt x="510" y="21"/>
                  <a:pt x="502" y="12"/>
                  <a:pt x="491" y="12"/>
                </a:cubicBezTo>
                <a:cubicBezTo>
                  <a:pt x="24" y="0"/>
                  <a:pt x="24" y="0"/>
                  <a:pt x="24" y="0"/>
                </a:cubicBezTo>
                <a:cubicBezTo>
                  <a:pt x="13" y="0"/>
                  <a:pt x="4" y="8"/>
                  <a:pt x="4" y="19"/>
                </a:cubicBezTo>
                <a:close/>
                <a:moveTo>
                  <a:pt x="87" y="92"/>
                </a:moveTo>
                <a:cubicBezTo>
                  <a:pt x="86" y="108"/>
                  <a:pt x="73" y="121"/>
                  <a:pt x="56" y="121"/>
                </a:cubicBezTo>
                <a:cubicBezTo>
                  <a:pt x="40" y="120"/>
                  <a:pt x="27" y="107"/>
                  <a:pt x="27" y="90"/>
                </a:cubicBezTo>
                <a:cubicBezTo>
                  <a:pt x="28" y="74"/>
                  <a:pt x="41" y="61"/>
                  <a:pt x="58" y="61"/>
                </a:cubicBezTo>
                <a:cubicBezTo>
                  <a:pt x="74" y="62"/>
                  <a:pt x="87" y="75"/>
                  <a:pt x="87" y="92"/>
                </a:cubicBezTo>
                <a:close/>
              </a:path>
            </a:pathLst>
          </a:custGeom>
          <a:solidFill>
            <a:srgbClr val="3C3E6C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2" name="Freeform 23"/>
          <p:cNvSpPr/>
          <p:nvPr/>
        </p:nvSpPr>
        <p:spPr bwMode="auto">
          <a:xfrm>
            <a:off x="4459288" y="3189288"/>
            <a:ext cx="1566862" cy="231775"/>
          </a:xfrm>
          <a:custGeom>
            <a:avLst/>
            <a:gdLst>
              <a:gd name="T0" fmla="*/ 478 w 487"/>
              <a:gd name="T1" fmla="*/ 31 h 72"/>
              <a:gd name="T2" fmla="*/ 411 w 487"/>
              <a:gd name="T3" fmla="*/ 15 h 72"/>
              <a:gd name="T4" fmla="*/ 217 w 487"/>
              <a:gd name="T5" fmla="*/ 6 h 72"/>
              <a:gd name="T6" fmla="*/ 35 w 487"/>
              <a:gd name="T7" fmla="*/ 4 h 72"/>
              <a:gd name="T8" fmla="*/ 4 w 487"/>
              <a:gd name="T9" fmla="*/ 25 h 72"/>
              <a:gd name="T10" fmla="*/ 34 w 487"/>
              <a:gd name="T11" fmla="*/ 52 h 72"/>
              <a:gd name="T12" fmla="*/ 273 w 487"/>
              <a:gd name="T13" fmla="*/ 65 h 72"/>
              <a:gd name="T14" fmla="*/ 422 w 487"/>
              <a:gd name="T15" fmla="*/ 71 h 72"/>
              <a:gd name="T16" fmla="*/ 423 w 487"/>
              <a:gd name="T17" fmla="*/ 51 h 72"/>
              <a:gd name="T18" fmla="*/ 164 w 487"/>
              <a:gd name="T19" fmla="*/ 40 h 72"/>
              <a:gd name="T20" fmla="*/ 76 w 487"/>
              <a:gd name="T21" fmla="*/ 37 h 72"/>
              <a:gd name="T22" fmla="*/ 74 w 487"/>
              <a:gd name="T23" fmla="*/ 56 h 72"/>
              <a:gd name="T24" fmla="*/ 38 w 487"/>
              <a:gd name="T25" fmla="*/ 44 h 72"/>
              <a:gd name="T26" fmla="*/ 26 w 487"/>
              <a:gd name="T27" fmla="*/ 41 h 72"/>
              <a:gd name="T28" fmla="*/ 26 w 487"/>
              <a:gd name="T29" fmla="*/ 32 h 72"/>
              <a:gd name="T30" fmla="*/ 25 w 487"/>
              <a:gd name="T31" fmla="*/ 31 h 72"/>
              <a:gd name="T32" fmla="*/ 19 w 487"/>
              <a:gd name="T33" fmla="*/ 29 h 72"/>
              <a:gd name="T34" fmla="*/ 20 w 487"/>
              <a:gd name="T35" fmla="*/ 27 h 72"/>
              <a:gd name="T36" fmla="*/ 20 w 487"/>
              <a:gd name="T37" fmla="*/ 27 h 72"/>
              <a:gd name="T38" fmla="*/ 26 w 487"/>
              <a:gd name="T39" fmla="*/ 25 h 72"/>
              <a:gd name="T40" fmla="*/ 26 w 487"/>
              <a:gd name="T41" fmla="*/ 25 h 72"/>
              <a:gd name="T42" fmla="*/ 27 w 487"/>
              <a:gd name="T43" fmla="*/ 25 h 72"/>
              <a:gd name="T44" fmla="*/ 29 w 487"/>
              <a:gd name="T45" fmla="*/ 25 h 72"/>
              <a:gd name="T46" fmla="*/ 30 w 487"/>
              <a:gd name="T47" fmla="*/ 25 h 72"/>
              <a:gd name="T48" fmla="*/ 32 w 487"/>
              <a:gd name="T49" fmla="*/ 25 h 72"/>
              <a:gd name="T50" fmla="*/ 32 w 487"/>
              <a:gd name="T51" fmla="*/ 25 h 72"/>
              <a:gd name="T52" fmla="*/ 35 w 487"/>
              <a:gd name="T53" fmla="*/ 24 h 72"/>
              <a:gd name="T54" fmla="*/ 38 w 487"/>
              <a:gd name="T55" fmla="*/ 24 h 72"/>
              <a:gd name="T56" fmla="*/ 62 w 487"/>
              <a:gd name="T57" fmla="*/ 23 h 72"/>
              <a:gd name="T58" fmla="*/ 114 w 487"/>
              <a:gd name="T59" fmla="*/ 23 h 72"/>
              <a:gd name="T60" fmla="*/ 337 w 487"/>
              <a:gd name="T61" fmla="*/ 31 h 72"/>
              <a:gd name="T62" fmla="*/ 421 w 487"/>
              <a:gd name="T63" fmla="*/ 36 h 72"/>
              <a:gd name="T64" fmla="*/ 462 w 487"/>
              <a:gd name="T65" fmla="*/ 41 h 72"/>
              <a:gd name="T66" fmla="*/ 463 w 487"/>
              <a:gd name="T67" fmla="*/ 52 h 72"/>
              <a:gd name="T68" fmla="*/ 448 w 487"/>
              <a:gd name="T69" fmla="*/ 52 h 72"/>
              <a:gd name="T70" fmla="*/ 458 w 487"/>
              <a:gd name="T71" fmla="*/ 72 h 72"/>
              <a:gd name="T72" fmla="*/ 466 w 487"/>
              <a:gd name="T73" fmla="*/ 72 h 72"/>
              <a:gd name="T74" fmla="*/ 467 w 487"/>
              <a:gd name="T75" fmla="*/ 72 h 72"/>
              <a:gd name="T76" fmla="*/ 468 w 487"/>
              <a:gd name="T77" fmla="*/ 72 h 72"/>
              <a:gd name="T78" fmla="*/ 472 w 487"/>
              <a:gd name="T79" fmla="*/ 69 h 72"/>
              <a:gd name="T80" fmla="*/ 478 w 487"/>
              <a:gd name="T81" fmla="*/ 3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7" h="72">
                <a:moveTo>
                  <a:pt x="478" y="31"/>
                </a:moveTo>
                <a:cubicBezTo>
                  <a:pt x="464" y="13"/>
                  <a:pt x="432" y="16"/>
                  <a:pt x="411" y="15"/>
                </a:cubicBezTo>
                <a:cubicBezTo>
                  <a:pt x="346" y="11"/>
                  <a:pt x="282" y="8"/>
                  <a:pt x="217" y="6"/>
                </a:cubicBezTo>
                <a:cubicBezTo>
                  <a:pt x="156" y="4"/>
                  <a:pt x="95" y="0"/>
                  <a:pt x="35" y="4"/>
                </a:cubicBezTo>
                <a:cubicBezTo>
                  <a:pt x="18" y="5"/>
                  <a:pt x="9" y="7"/>
                  <a:pt x="4" y="25"/>
                </a:cubicBezTo>
                <a:cubicBezTo>
                  <a:pt x="0" y="43"/>
                  <a:pt x="19" y="51"/>
                  <a:pt x="34" y="52"/>
                </a:cubicBezTo>
                <a:cubicBezTo>
                  <a:pt x="113" y="61"/>
                  <a:pt x="193" y="62"/>
                  <a:pt x="273" y="65"/>
                </a:cubicBezTo>
                <a:cubicBezTo>
                  <a:pt x="323" y="67"/>
                  <a:pt x="373" y="69"/>
                  <a:pt x="422" y="71"/>
                </a:cubicBezTo>
                <a:cubicBezTo>
                  <a:pt x="423" y="51"/>
                  <a:pt x="423" y="51"/>
                  <a:pt x="423" y="51"/>
                </a:cubicBezTo>
                <a:cubicBezTo>
                  <a:pt x="337" y="48"/>
                  <a:pt x="251" y="44"/>
                  <a:pt x="164" y="40"/>
                </a:cubicBezTo>
                <a:cubicBezTo>
                  <a:pt x="135" y="39"/>
                  <a:pt x="105" y="38"/>
                  <a:pt x="76" y="37"/>
                </a:cubicBezTo>
                <a:cubicBezTo>
                  <a:pt x="75" y="43"/>
                  <a:pt x="75" y="49"/>
                  <a:pt x="74" y="56"/>
                </a:cubicBezTo>
                <a:cubicBezTo>
                  <a:pt x="62" y="51"/>
                  <a:pt x="50" y="47"/>
                  <a:pt x="38" y="44"/>
                </a:cubicBezTo>
                <a:cubicBezTo>
                  <a:pt x="33" y="42"/>
                  <a:pt x="29" y="41"/>
                  <a:pt x="26" y="41"/>
                </a:cubicBezTo>
                <a:cubicBezTo>
                  <a:pt x="26" y="38"/>
                  <a:pt x="26" y="35"/>
                  <a:pt x="26" y="32"/>
                </a:cubicBezTo>
                <a:cubicBezTo>
                  <a:pt x="26" y="32"/>
                  <a:pt x="26" y="31"/>
                  <a:pt x="25" y="31"/>
                </a:cubicBezTo>
                <a:cubicBezTo>
                  <a:pt x="20" y="30"/>
                  <a:pt x="20" y="26"/>
                  <a:pt x="19" y="29"/>
                </a:cubicBezTo>
                <a:cubicBezTo>
                  <a:pt x="19" y="28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2" y="26"/>
                  <a:pt x="24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7" y="25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5"/>
                  <a:pt x="29" y="25"/>
                  <a:pt x="30" y="25"/>
                </a:cubicBezTo>
                <a:cubicBezTo>
                  <a:pt x="30" y="25"/>
                  <a:pt x="31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3" y="24"/>
                  <a:pt x="34" y="24"/>
                  <a:pt x="35" y="24"/>
                </a:cubicBezTo>
                <a:cubicBezTo>
                  <a:pt x="36" y="24"/>
                  <a:pt x="37" y="24"/>
                  <a:pt x="38" y="24"/>
                </a:cubicBezTo>
                <a:cubicBezTo>
                  <a:pt x="46" y="24"/>
                  <a:pt x="54" y="23"/>
                  <a:pt x="62" y="23"/>
                </a:cubicBezTo>
                <a:cubicBezTo>
                  <a:pt x="80" y="23"/>
                  <a:pt x="97" y="23"/>
                  <a:pt x="114" y="23"/>
                </a:cubicBezTo>
                <a:cubicBezTo>
                  <a:pt x="188" y="24"/>
                  <a:pt x="262" y="27"/>
                  <a:pt x="337" y="31"/>
                </a:cubicBezTo>
                <a:cubicBezTo>
                  <a:pt x="365" y="32"/>
                  <a:pt x="393" y="34"/>
                  <a:pt x="421" y="36"/>
                </a:cubicBezTo>
                <a:cubicBezTo>
                  <a:pt x="435" y="36"/>
                  <a:pt x="449" y="37"/>
                  <a:pt x="462" y="41"/>
                </a:cubicBezTo>
                <a:cubicBezTo>
                  <a:pt x="470" y="44"/>
                  <a:pt x="468" y="47"/>
                  <a:pt x="463" y="52"/>
                </a:cubicBezTo>
                <a:cubicBezTo>
                  <a:pt x="454" y="52"/>
                  <a:pt x="444" y="51"/>
                  <a:pt x="448" y="52"/>
                </a:cubicBezTo>
                <a:cubicBezTo>
                  <a:pt x="449" y="60"/>
                  <a:pt x="452" y="67"/>
                  <a:pt x="458" y="72"/>
                </a:cubicBezTo>
                <a:cubicBezTo>
                  <a:pt x="460" y="72"/>
                  <a:pt x="463" y="72"/>
                  <a:pt x="466" y="72"/>
                </a:cubicBezTo>
                <a:cubicBezTo>
                  <a:pt x="466" y="72"/>
                  <a:pt x="467" y="72"/>
                  <a:pt x="467" y="72"/>
                </a:cubicBezTo>
                <a:cubicBezTo>
                  <a:pt x="467" y="72"/>
                  <a:pt x="467" y="72"/>
                  <a:pt x="468" y="72"/>
                </a:cubicBezTo>
                <a:cubicBezTo>
                  <a:pt x="470" y="72"/>
                  <a:pt x="472" y="71"/>
                  <a:pt x="472" y="69"/>
                </a:cubicBezTo>
                <a:cubicBezTo>
                  <a:pt x="482" y="59"/>
                  <a:pt x="487" y="43"/>
                  <a:pt x="478" y="31"/>
                </a:cubicBezTo>
                <a:close/>
              </a:path>
            </a:pathLst>
          </a:custGeom>
          <a:solidFill>
            <a:srgbClr val="3C3E6C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5545138" y="1952625"/>
            <a:ext cx="1711325" cy="1039813"/>
          </a:xfrm>
          <a:custGeom>
            <a:avLst/>
            <a:gdLst>
              <a:gd name="T0" fmla="*/ 3 w 532"/>
              <a:gd name="T1" fmla="*/ 173 h 323"/>
              <a:gd name="T2" fmla="*/ 47 w 532"/>
              <a:gd name="T3" fmla="*/ 307 h 323"/>
              <a:gd name="T4" fmla="*/ 72 w 532"/>
              <a:gd name="T5" fmla="*/ 320 h 323"/>
              <a:gd name="T6" fmla="*/ 516 w 532"/>
              <a:gd name="T7" fmla="*/ 175 h 323"/>
              <a:gd name="T8" fmla="*/ 529 w 532"/>
              <a:gd name="T9" fmla="*/ 150 h 323"/>
              <a:gd name="T10" fmla="*/ 485 w 532"/>
              <a:gd name="T11" fmla="*/ 16 h 323"/>
              <a:gd name="T12" fmla="*/ 460 w 532"/>
              <a:gd name="T13" fmla="*/ 3 h 323"/>
              <a:gd name="T14" fmla="*/ 16 w 532"/>
              <a:gd name="T15" fmla="*/ 149 h 323"/>
              <a:gd name="T16" fmla="*/ 3 w 532"/>
              <a:gd name="T17" fmla="*/ 173 h 323"/>
              <a:gd name="T18" fmla="*/ 106 w 532"/>
              <a:gd name="T19" fmla="*/ 214 h 323"/>
              <a:gd name="T20" fmla="*/ 87 w 532"/>
              <a:gd name="T21" fmla="*/ 252 h 323"/>
              <a:gd name="T22" fmla="*/ 49 w 532"/>
              <a:gd name="T23" fmla="*/ 233 h 323"/>
              <a:gd name="T24" fmla="*/ 68 w 532"/>
              <a:gd name="T25" fmla="*/ 195 h 323"/>
              <a:gd name="T26" fmla="*/ 106 w 532"/>
              <a:gd name="T27" fmla="*/ 21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323">
                <a:moveTo>
                  <a:pt x="3" y="173"/>
                </a:moveTo>
                <a:cubicBezTo>
                  <a:pt x="47" y="307"/>
                  <a:pt x="47" y="307"/>
                  <a:pt x="47" y="307"/>
                </a:cubicBezTo>
                <a:cubicBezTo>
                  <a:pt x="50" y="318"/>
                  <a:pt x="61" y="323"/>
                  <a:pt x="72" y="320"/>
                </a:cubicBezTo>
                <a:cubicBezTo>
                  <a:pt x="516" y="175"/>
                  <a:pt x="516" y="175"/>
                  <a:pt x="516" y="175"/>
                </a:cubicBezTo>
                <a:cubicBezTo>
                  <a:pt x="526" y="171"/>
                  <a:pt x="532" y="160"/>
                  <a:pt x="529" y="150"/>
                </a:cubicBezTo>
                <a:cubicBezTo>
                  <a:pt x="485" y="16"/>
                  <a:pt x="485" y="16"/>
                  <a:pt x="485" y="16"/>
                </a:cubicBezTo>
                <a:cubicBezTo>
                  <a:pt x="481" y="6"/>
                  <a:pt x="470" y="0"/>
                  <a:pt x="460" y="3"/>
                </a:cubicBezTo>
                <a:cubicBezTo>
                  <a:pt x="16" y="149"/>
                  <a:pt x="16" y="149"/>
                  <a:pt x="16" y="149"/>
                </a:cubicBezTo>
                <a:cubicBezTo>
                  <a:pt x="5" y="152"/>
                  <a:pt x="0" y="163"/>
                  <a:pt x="3" y="173"/>
                </a:cubicBezTo>
                <a:close/>
                <a:moveTo>
                  <a:pt x="106" y="214"/>
                </a:moveTo>
                <a:cubicBezTo>
                  <a:pt x="111" y="230"/>
                  <a:pt x="102" y="246"/>
                  <a:pt x="87" y="252"/>
                </a:cubicBezTo>
                <a:cubicBezTo>
                  <a:pt x="71" y="257"/>
                  <a:pt x="54" y="248"/>
                  <a:pt x="49" y="233"/>
                </a:cubicBezTo>
                <a:cubicBezTo>
                  <a:pt x="44" y="217"/>
                  <a:pt x="53" y="200"/>
                  <a:pt x="68" y="195"/>
                </a:cubicBezTo>
                <a:cubicBezTo>
                  <a:pt x="84" y="190"/>
                  <a:pt x="101" y="198"/>
                  <a:pt x="106" y="214"/>
                </a:cubicBezTo>
                <a:close/>
              </a:path>
            </a:pathLst>
          </a:custGeom>
          <a:solidFill>
            <a:srgbClr val="3C3E6C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grpSp>
        <p:nvGrpSpPr>
          <p:cNvPr id="24" name="Group 31"/>
          <p:cNvGrpSpPr/>
          <p:nvPr/>
        </p:nvGrpSpPr>
        <p:grpSpPr>
          <a:xfrm>
            <a:off x="4449743" y="3307545"/>
            <a:ext cx="1400508" cy="700254"/>
            <a:chOff x="6673850" y="3522663"/>
            <a:chExt cx="1724025" cy="862012"/>
          </a:xfrm>
          <a:solidFill>
            <a:schemeClr val="bg1">
              <a:lumMod val="50000"/>
            </a:schemeClr>
          </a:solidFill>
        </p:grpSpPr>
        <p:sp>
          <p:nvSpPr>
            <p:cNvPr id="25" name="Freeform 25@|5FFC:0|FBC:0|LFC:0|LBC:16777215"/>
            <p:cNvSpPr/>
            <p:nvPr/>
          </p:nvSpPr>
          <p:spPr bwMode="auto">
            <a:xfrm>
              <a:off x="6931025" y="3733800"/>
              <a:ext cx="1236662" cy="587375"/>
            </a:xfrm>
            <a:custGeom>
              <a:avLst/>
              <a:gdLst>
                <a:gd name="T0" fmla="*/ 79 w 312"/>
                <a:gd name="T1" fmla="*/ 31 h 148"/>
                <a:gd name="T2" fmla="*/ 6 w 312"/>
                <a:gd name="T3" fmla="*/ 0 h 148"/>
                <a:gd name="T4" fmla="*/ 0 w 312"/>
                <a:gd name="T5" fmla="*/ 18 h 148"/>
                <a:gd name="T6" fmla="*/ 168 w 312"/>
                <a:gd name="T7" fmla="*/ 90 h 148"/>
                <a:gd name="T8" fmla="*/ 306 w 312"/>
                <a:gd name="T9" fmla="*/ 148 h 148"/>
                <a:gd name="T10" fmla="*/ 309 w 312"/>
                <a:gd name="T11" fmla="*/ 129 h 148"/>
                <a:gd name="T12" fmla="*/ 79 w 312"/>
                <a:gd name="T13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148">
                  <a:moveTo>
                    <a:pt x="79" y="31"/>
                  </a:moveTo>
                  <a:cubicBezTo>
                    <a:pt x="55" y="20"/>
                    <a:pt x="30" y="10"/>
                    <a:pt x="6" y="0"/>
                  </a:cubicBezTo>
                  <a:cubicBezTo>
                    <a:pt x="4" y="6"/>
                    <a:pt x="2" y="12"/>
                    <a:pt x="0" y="18"/>
                  </a:cubicBezTo>
                  <a:cubicBezTo>
                    <a:pt x="55" y="44"/>
                    <a:pt x="112" y="67"/>
                    <a:pt x="168" y="90"/>
                  </a:cubicBezTo>
                  <a:cubicBezTo>
                    <a:pt x="214" y="110"/>
                    <a:pt x="260" y="129"/>
                    <a:pt x="306" y="148"/>
                  </a:cubicBezTo>
                  <a:cubicBezTo>
                    <a:pt x="309" y="129"/>
                    <a:pt x="309" y="129"/>
                    <a:pt x="309" y="129"/>
                  </a:cubicBezTo>
                  <a:cubicBezTo>
                    <a:pt x="312" y="130"/>
                    <a:pt x="158" y="65"/>
                    <a:pt x="79" y="31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6" name="Freeform 26@|5FFC:0|FBC:0|LFC:0|LBC:16777215"/>
            <p:cNvSpPr/>
            <p:nvPr/>
          </p:nvSpPr>
          <p:spPr bwMode="auto">
            <a:xfrm>
              <a:off x="6673850" y="3522663"/>
              <a:ext cx="1724025" cy="862012"/>
            </a:xfrm>
            <a:custGeom>
              <a:avLst/>
              <a:gdLst>
                <a:gd name="T0" fmla="*/ 431 w 435"/>
                <a:gd name="T1" fmla="*/ 182 h 217"/>
                <a:gd name="T2" fmla="*/ 377 w 435"/>
                <a:gd name="T3" fmla="*/ 145 h 217"/>
                <a:gd name="T4" fmla="*/ 205 w 435"/>
                <a:gd name="T5" fmla="*/ 70 h 217"/>
                <a:gd name="T6" fmla="*/ 41 w 435"/>
                <a:gd name="T7" fmla="*/ 7 h 217"/>
                <a:gd name="T8" fmla="*/ 5 w 435"/>
                <a:gd name="T9" fmla="*/ 15 h 217"/>
                <a:gd name="T10" fmla="*/ 5 w 435"/>
                <a:gd name="T11" fmla="*/ 36 h 217"/>
                <a:gd name="T12" fmla="*/ 19 w 435"/>
                <a:gd name="T13" fmla="*/ 25 h 217"/>
                <a:gd name="T14" fmla="*/ 17 w 435"/>
                <a:gd name="T15" fmla="*/ 24 h 217"/>
                <a:gd name="T16" fmla="*/ 19 w 435"/>
                <a:gd name="T17" fmla="*/ 22 h 217"/>
                <a:gd name="T18" fmla="*/ 19 w 435"/>
                <a:gd name="T19" fmla="*/ 22 h 217"/>
                <a:gd name="T20" fmla="*/ 21 w 435"/>
                <a:gd name="T21" fmla="*/ 22 h 217"/>
                <a:gd name="T22" fmla="*/ 21 w 435"/>
                <a:gd name="T23" fmla="*/ 22 h 217"/>
                <a:gd name="T24" fmla="*/ 21 w 435"/>
                <a:gd name="T25" fmla="*/ 22 h 217"/>
                <a:gd name="T26" fmla="*/ 24 w 435"/>
                <a:gd name="T27" fmla="*/ 22 h 217"/>
                <a:gd name="T28" fmla="*/ 25 w 435"/>
                <a:gd name="T29" fmla="*/ 23 h 217"/>
                <a:gd name="T30" fmla="*/ 28 w 435"/>
                <a:gd name="T31" fmla="*/ 24 h 217"/>
                <a:gd name="T32" fmla="*/ 29 w 435"/>
                <a:gd name="T33" fmla="*/ 24 h 217"/>
                <a:gd name="T34" fmla="*/ 32 w 435"/>
                <a:gd name="T35" fmla="*/ 25 h 217"/>
                <a:gd name="T36" fmla="*/ 36 w 435"/>
                <a:gd name="T37" fmla="*/ 26 h 217"/>
                <a:gd name="T38" fmla="*/ 51 w 435"/>
                <a:gd name="T39" fmla="*/ 31 h 217"/>
                <a:gd name="T40" fmla="*/ 54 w 435"/>
                <a:gd name="T41" fmla="*/ 32 h 217"/>
                <a:gd name="T42" fmla="*/ 67 w 435"/>
                <a:gd name="T43" fmla="*/ 37 h 217"/>
                <a:gd name="T44" fmla="*/ 74 w 435"/>
                <a:gd name="T45" fmla="*/ 39 h 217"/>
                <a:gd name="T46" fmla="*/ 74 w 435"/>
                <a:gd name="T47" fmla="*/ 39 h 217"/>
                <a:gd name="T48" fmla="*/ 105 w 435"/>
                <a:gd name="T49" fmla="*/ 51 h 217"/>
                <a:gd name="T50" fmla="*/ 303 w 435"/>
                <a:gd name="T51" fmla="*/ 134 h 217"/>
                <a:gd name="T52" fmla="*/ 378 w 435"/>
                <a:gd name="T53" fmla="*/ 167 h 217"/>
                <a:gd name="T54" fmla="*/ 413 w 435"/>
                <a:gd name="T55" fmla="*/ 186 h 217"/>
                <a:gd name="T56" fmla="*/ 410 w 435"/>
                <a:gd name="T57" fmla="*/ 196 h 217"/>
                <a:gd name="T58" fmla="*/ 398 w 435"/>
                <a:gd name="T59" fmla="*/ 192 h 217"/>
                <a:gd name="T60" fmla="*/ 408 w 435"/>
                <a:gd name="T61" fmla="*/ 217 h 217"/>
                <a:gd name="T62" fmla="*/ 412 w 435"/>
                <a:gd name="T63" fmla="*/ 215 h 217"/>
                <a:gd name="T64" fmla="*/ 431 w 435"/>
                <a:gd name="T65" fmla="*/ 18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217">
                  <a:moveTo>
                    <a:pt x="431" y="182"/>
                  </a:moveTo>
                  <a:cubicBezTo>
                    <a:pt x="425" y="161"/>
                    <a:pt x="395" y="153"/>
                    <a:pt x="377" y="145"/>
                  </a:cubicBezTo>
                  <a:cubicBezTo>
                    <a:pt x="320" y="119"/>
                    <a:pt x="262" y="94"/>
                    <a:pt x="205" y="70"/>
                  </a:cubicBezTo>
                  <a:cubicBezTo>
                    <a:pt x="151" y="48"/>
                    <a:pt x="97" y="23"/>
                    <a:pt x="41" y="7"/>
                  </a:cubicBezTo>
                  <a:cubicBezTo>
                    <a:pt x="25" y="2"/>
                    <a:pt x="16" y="0"/>
                    <a:pt x="5" y="15"/>
                  </a:cubicBezTo>
                  <a:cubicBezTo>
                    <a:pt x="0" y="23"/>
                    <a:pt x="1" y="30"/>
                    <a:pt x="5" y="36"/>
                  </a:cubicBezTo>
                  <a:cubicBezTo>
                    <a:pt x="10" y="33"/>
                    <a:pt x="15" y="29"/>
                    <a:pt x="19" y="25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3" y="22"/>
                    <a:pt x="24" y="22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7" y="23"/>
                    <a:pt x="28" y="24"/>
                  </a:cubicBezTo>
                  <a:cubicBezTo>
                    <a:pt x="28" y="24"/>
                    <a:pt x="28" y="24"/>
                    <a:pt x="29" y="24"/>
                  </a:cubicBezTo>
                  <a:cubicBezTo>
                    <a:pt x="30" y="24"/>
                    <a:pt x="31" y="24"/>
                    <a:pt x="32" y="25"/>
                  </a:cubicBezTo>
                  <a:cubicBezTo>
                    <a:pt x="33" y="25"/>
                    <a:pt x="34" y="26"/>
                    <a:pt x="36" y="26"/>
                  </a:cubicBezTo>
                  <a:cubicBezTo>
                    <a:pt x="41" y="27"/>
                    <a:pt x="46" y="29"/>
                    <a:pt x="51" y="31"/>
                  </a:cubicBezTo>
                  <a:cubicBezTo>
                    <a:pt x="52" y="31"/>
                    <a:pt x="53" y="32"/>
                    <a:pt x="54" y="32"/>
                  </a:cubicBezTo>
                  <a:cubicBezTo>
                    <a:pt x="59" y="33"/>
                    <a:pt x="63" y="35"/>
                    <a:pt x="67" y="37"/>
                  </a:cubicBezTo>
                  <a:cubicBezTo>
                    <a:pt x="70" y="37"/>
                    <a:pt x="72" y="38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84" y="43"/>
                    <a:pt x="95" y="47"/>
                    <a:pt x="105" y="51"/>
                  </a:cubicBezTo>
                  <a:cubicBezTo>
                    <a:pt x="172" y="77"/>
                    <a:pt x="238" y="105"/>
                    <a:pt x="303" y="134"/>
                  </a:cubicBezTo>
                  <a:cubicBezTo>
                    <a:pt x="328" y="145"/>
                    <a:pt x="353" y="156"/>
                    <a:pt x="378" y="167"/>
                  </a:cubicBezTo>
                  <a:cubicBezTo>
                    <a:pt x="390" y="172"/>
                    <a:pt x="402" y="177"/>
                    <a:pt x="413" y="186"/>
                  </a:cubicBezTo>
                  <a:cubicBezTo>
                    <a:pt x="419" y="191"/>
                    <a:pt x="416" y="194"/>
                    <a:pt x="410" y="196"/>
                  </a:cubicBezTo>
                  <a:cubicBezTo>
                    <a:pt x="407" y="195"/>
                    <a:pt x="402" y="193"/>
                    <a:pt x="398" y="192"/>
                  </a:cubicBezTo>
                  <a:cubicBezTo>
                    <a:pt x="397" y="201"/>
                    <a:pt x="401" y="211"/>
                    <a:pt x="408" y="217"/>
                  </a:cubicBezTo>
                  <a:cubicBezTo>
                    <a:pt x="410" y="216"/>
                    <a:pt x="411" y="216"/>
                    <a:pt x="412" y="215"/>
                  </a:cubicBezTo>
                  <a:cubicBezTo>
                    <a:pt x="424" y="209"/>
                    <a:pt x="435" y="196"/>
                    <a:pt x="431" y="182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27" name="Freeform 27"/>
          <p:cNvSpPr/>
          <p:nvPr/>
        </p:nvSpPr>
        <p:spPr bwMode="auto">
          <a:xfrm>
            <a:off x="5759450" y="4008438"/>
            <a:ext cx="317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grpSp>
        <p:nvGrpSpPr>
          <p:cNvPr id="28" name="Group 32"/>
          <p:cNvGrpSpPr/>
          <p:nvPr/>
        </p:nvGrpSpPr>
        <p:grpSpPr>
          <a:xfrm>
            <a:off x="4408477" y="2567304"/>
            <a:ext cx="1399218" cy="656407"/>
            <a:chOff x="6623050" y="2611438"/>
            <a:chExt cx="1722437" cy="808037"/>
          </a:xfrm>
          <a:solidFill>
            <a:schemeClr val="bg1">
              <a:lumMod val="50000"/>
            </a:schemeClr>
          </a:solidFill>
        </p:grpSpPr>
        <p:sp>
          <p:nvSpPr>
            <p:cNvPr id="29" name="Freeform 28@|5FFC:0|FBC:0|LFC:0|LBC:16777215"/>
            <p:cNvSpPr/>
            <p:nvPr/>
          </p:nvSpPr>
          <p:spPr bwMode="auto">
            <a:xfrm>
              <a:off x="6951663" y="2801938"/>
              <a:ext cx="1196975" cy="534987"/>
            </a:xfrm>
            <a:custGeom>
              <a:avLst/>
              <a:gdLst>
                <a:gd name="T0" fmla="*/ 301 w 302"/>
                <a:gd name="T1" fmla="*/ 20 h 135"/>
                <a:gd name="T2" fmla="*/ 295 w 302"/>
                <a:gd name="T3" fmla="*/ 2 h 135"/>
                <a:gd name="T4" fmla="*/ 66 w 302"/>
                <a:gd name="T5" fmla="*/ 90 h 135"/>
                <a:gd name="T6" fmla="*/ 0 w 302"/>
                <a:gd name="T7" fmla="*/ 116 h 135"/>
                <a:gd name="T8" fmla="*/ 5 w 302"/>
                <a:gd name="T9" fmla="*/ 135 h 135"/>
                <a:gd name="T10" fmla="*/ 171 w 302"/>
                <a:gd name="T11" fmla="*/ 71 h 135"/>
                <a:gd name="T12" fmla="*/ 301 w 302"/>
                <a:gd name="T13" fmla="*/ 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35">
                  <a:moveTo>
                    <a:pt x="301" y="20"/>
                  </a:moveTo>
                  <a:cubicBezTo>
                    <a:pt x="295" y="2"/>
                    <a:pt x="295" y="2"/>
                    <a:pt x="295" y="2"/>
                  </a:cubicBezTo>
                  <a:cubicBezTo>
                    <a:pt x="298" y="0"/>
                    <a:pt x="146" y="60"/>
                    <a:pt x="66" y="90"/>
                  </a:cubicBezTo>
                  <a:cubicBezTo>
                    <a:pt x="45" y="99"/>
                    <a:pt x="23" y="108"/>
                    <a:pt x="0" y="116"/>
                  </a:cubicBezTo>
                  <a:cubicBezTo>
                    <a:pt x="2" y="122"/>
                    <a:pt x="4" y="129"/>
                    <a:pt x="5" y="135"/>
                  </a:cubicBezTo>
                  <a:cubicBezTo>
                    <a:pt x="61" y="115"/>
                    <a:pt x="116" y="92"/>
                    <a:pt x="171" y="71"/>
                  </a:cubicBezTo>
                  <a:cubicBezTo>
                    <a:pt x="216" y="54"/>
                    <a:pt x="302" y="19"/>
                    <a:pt x="301" y="2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30" name="Freeform 29@|5FFC:0|FBC:0|LFC:16777215|LBC:16777215"/>
            <p:cNvSpPr/>
            <p:nvPr/>
          </p:nvSpPr>
          <p:spPr bwMode="auto">
            <a:xfrm>
              <a:off x="6623050" y="2611438"/>
              <a:ext cx="1722437" cy="808037"/>
            </a:xfrm>
            <a:custGeom>
              <a:avLst/>
              <a:gdLst>
                <a:gd name="T0" fmla="*/ 421 w 435"/>
                <a:gd name="T1" fmla="*/ 11 h 204"/>
                <a:gd name="T2" fmla="*/ 357 w 435"/>
                <a:gd name="T3" fmla="*/ 22 h 204"/>
                <a:gd name="T4" fmla="*/ 183 w 435"/>
                <a:gd name="T5" fmla="*/ 88 h 204"/>
                <a:gd name="T6" fmla="*/ 22 w 435"/>
                <a:gd name="T7" fmla="*/ 156 h 204"/>
                <a:gd name="T8" fmla="*/ 3 w 435"/>
                <a:gd name="T9" fmla="*/ 186 h 204"/>
                <a:gd name="T10" fmla="*/ 39 w 435"/>
                <a:gd name="T11" fmla="*/ 199 h 204"/>
                <a:gd name="T12" fmla="*/ 44 w 435"/>
                <a:gd name="T13" fmla="*/ 198 h 204"/>
                <a:gd name="T14" fmla="*/ 36 w 435"/>
                <a:gd name="T15" fmla="*/ 199 h 204"/>
                <a:gd name="T16" fmla="*/ 22 w 435"/>
                <a:gd name="T17" fmla="*/ 184 h 204"/>
                <a:gd name="T18" fmla="*/ 22 w 435"/>
                <a:gd name="T19" fmla="*/ 184 h 204"/>
                <a:gd name="T20" fmla="*/ 17 w 435"/>
                <a:gd name="T21" fmla="*/ 184 h 204"/>
                <a:gd name="T22" fmla="*/ 17 w 435"/>
                <a:gd name="T23" fmla="*/ 182 h 204"/>
                <a:gd name="T24" fmla="*/ 17 w 435"/>
                <a:gd name="T25" fmla="*/ 182 h 204"/>
                <a:gd name="T26" fmla="*/ 18 w 435"/>
                <a:gd name="T27" fmla="*/ 181 h 204"/>
                <a:gd name="T28" fmla="*/ 18 w 435"/>
                <a:gd name="T29" fmla="*/ 181 h 204"/>
                <a:gd name="T30" fmla="*/ 18 w 435"/>
                <a:gd name="T31" fmla="*/ 181 h 204"/>
                <a:gd name="T32" fmla="*/ 32 w 435"/>
                <a:gd name="T33" fmla="*/ 173 h 204"/>
                <a:gd name="T34" fmla="*/ 47 w 435"/>
                <a:gd name="T35" fmla="*/ 165 h 204"/>
                <a:gd name="T36" fmla="*/ 51 w 435"/>
                <a:gd name="T37" fmla="*/ 163 h 204"/>
                <a:gd name="T38" fmla="*/ 62 w 435"/>
                <a:gd name="T39" fmla="*/ 158 h 204"/>
                <a:gd name="T40" fmla="*/ 67 w 435"/>
                <a:gd name="T41" fmla="*/ 156 h 204"/>
                <a:gd name="T42" fmla="*/ 79 w 435"/>
                <a:gd name="T43" fmla="*/ 151 h 204"/>
                <a:gd name="T44" fmla="*/ 98 w 435"/>
                <a:gd name="T45" fmla="*/ 143 h 204"/>
                <a:gd name="T46" fmla="*/ 297 w 435"/>
                <a:gd name="T47" fmla="*/ 64 h 204"/>
                <a:gd name="T48" fmla="*/ 373 w 435"/>
                <a:gd name="T49" fmla="*/ 36 h 204"/>
                <a:gd name="T50" fmla="*/ 411 w 435"/>
                <a:gd name="T51" fmla="*/ 25 h 204"/>
                <a:gd name="T52" fmla="*/ 416 w 435"/>
                <a:gd name="T53" fmla="*/ 35 h 204"/>
                <a:gd name="T54" fmla="*/ 402 w 435"/>
                <a:gd name="T55" fmla="*/ 40 h 204"/>
                <a:gd name="T56" fmla="*/ 402 w 435"/>
                <a:gd name="T57" fmla="*/ 42 h 204"/>
                <a:gd name="T58" fmla="*/ 413 w 435"/>
                <a:gd name="T59" fmla="*/ 57 h 204"/>
                <a:gd name="T60" fmla="*/ 426 w 435"/>
                <a:gd name="T61" fmla="*/ 51 h 204"/>
                <a:gd name="T62" fmla="*/ 427 w 435"/>
                <a:gd name="T63" fmla="*/ 51 h 204"/>
                <a:gd name="T64" fmla="*/ 428 w 435"/>
                <a:gd name="T65" fmla="*/ 51 h 204"/>
                <a:gd name="T66" fmla="*/ 431 w 435"/>
                <a:gd name="T67" fmla="*/ 46 h 204"/>
                <a:gd name="T68" fmla="*/ 421 w 435"/>
                <a:gd name="T69" fmla="*/ 1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5" h="204">
                  <a:moveTo>
                    <a:pt x="421" y="11"/>
                  </a:moveTo>
                  <a:cubicBezTo>
                    <a:pt x="402" y="0"/>
                    <a:pt x="375" y="15"/>
                    <a:pt x="357" y="22"/>
                  </a:cubicBezTo>
                  <a:cubicBezTo>
                    <a:pt x="298" y="43"/>
                    <a:pt x="240" y="65"/>
                    <a:pt x="183" y="88"/>
                  </a:cubicBezTo>
                  <a:cubicBezTo>
                    <a:pt x="129" y="109"/>
                    <a:pt x="74" y="129"/>
                    <a:pt x="22" y="156"/>
                  </a:cubicBezTo>
                  <a:cubicBezTo>
                    <a:pt x="8" y="163"/>
                    <a:pt x="0" y="168"/>
                    <a:pt x="3" y="186"/>
                  </a:cubicBezTo>
                  <a:cubicBezTo>
                    <a:pt x="6" y="204"/>
                    <a:pt x="26" y="203"/>
                    <a:pt x="39" y="199"/>
                  </a:cubicBezTo>
                  <a:cubicBezTo>
                    <a:pt x="41" y="199"/>
                    <a:pt x="42" y="198"/>
                    <a:pt x="44" y="198"/>
                  </a:cubicBezTo>
                  <a:cubicBezTo>
                    <a:pt x="41" y="198"/>
                    <a:pt x="38" y="199"/>
                    <a:pt x="36" y="199"/>
                  </a:cubicBezTo>
                  <a:cubicBezTo>
                    <a:pt x="32" y="193"/>
                    <a:pt x="28" y="188"/>
                    <a:pt x="22" y="184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18" y="184"/>
                    <a:pt x="17" y="182"/>
                    <a:pt x="17" y="184"/>
                  </a:cubicBezTo>
                  <a:cubicBezTo>
                    <a:pt x="17" y="183"/>
                    <a:pt x="17" y="182"/>
                    <a:pt x="17" y="182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21" y="178"/>
                    <a:pt x="28" y="175"/>
                    <a:pt x="32" y="173"/>
                  </a:cubicBezTo>
                  <a:cubicBezTo>
                    <a:pt x="37" y="170"/>
                    <a:pt x="42" y="168"/>
                    <a:pt x="47" y="165"/>
                  </a:cubicBezTo>
                  <a:cubicBezTo>
                    <a:pt x="48" y="165"/>
                    <a:pt x="50" y="164"/>
                    <a:pt x="51" y="163"/>
                  </a:cubicBezTo>
                  <a:cubicBezTo>
                    <a:pt x="55" y="162"/>
                    <a:pt x="58" y="160"/>
                    <a:pt x="62" y="158"/>
                  </a:cubicBezTo>
                  <a:cubicBezTo>
                    <a:pt x="63" y="158"/>
                    <a:pt x="65" y="157"/>
                    <a:pt x="67" y="156"/>
                  </a:cubicBezTo>
                  <a:cubicBezTo>
                    <a:pt x="71" y="154"/>
                    <a:pt x="75" y="152"/>
                    <a:pt x="79" y="151"/>
                  </a:cubicBezTo>
                  <a:cubicBezTo>
                    <a:pt x="86" y="148"/>
                    <a:pt x="92" y="145"/>
                    <a:pt x="98" y="143"/>
                  </a:cubicBezTo>
                  <a:cubicBezTo>
                    <a:pt x="164" y="115"/>
                    <a:pt x="231" y="89"/>
                    <a:pt x="297" y="64"/>
                  </a:cubicBezTo>
                  <a:cubicBezTo>
                    <a:pt x="323" y="55"/>
                    <a:pt x="348" y="45"/>
                    <a:pt x="373" y="36"/>
                  </a:cubicBezTo>
                  <a:cubicBezTo>
                    <a:pt x="385" y="31"/>
                    <a:pt x="398" y="27"/>
                    <a:pt x="411" y="25"/>
                  </a:cubicBezTo>
                  <a:cubicBezTo>
                    <a:pt x="419" y="25"/>
                    <a:pt x="419" y="29"/>
                    <a:pt x="416" y="35"/>
                  </a:cubicBezTo>
                  <a:cubicBezTo>
                    <a:pt x="412" y="37"/>
                    <a:pt x="407" y="38"/>
                    <a:pt x="402" y="40"/>
                  </a:cubicBezTo>
                  <a:cubicBezTo>
                    <a:pt x="402" y="41"/>
                    <a:pt x="402" y="41"/>
                    <a:pt x="402" y="42"/>
                  </a:cubicBezTo>
                  <a:cubicBezTo>
                    <a:pt x="404" y="48"/>
                    <a:pt x="408" y="53"/>
                    <a:pt x="413" y="57"/>
                  </a:cubicBezTo>
                  <a:cubicBezTo>
                    <a:pt x="409" y="58"/>
                    <a:pt x="418" y="55"/>
                    <a:pt x="426" y="51"/>
                  </a:cubicBezTo>
                  <a:cubicBezTo>
                    <a:pt x="427" y="51"/>
                    <a:pt x="427" y="51"/>
                    <a:pt x="427" y="51"/>
                  </a:cubicBezTo>
                  <a:cubicBezTo>
                    <a:pt x="427" y="51"/>
                    <a:pt x="427" y="51"/>
                    <a:pt x="428" y="51"/>
                  </a:cubicBezTo>
                  <a:cubicBezTo>
                    <a:pt x="430" y="50"/>
                    <a:pt x="431" y="48"/>
                    <a:pt x="431" y="46"/>
                  </a:cubicBezTo>
                  <a:cubicBezTo>
                    <a:pt x="435" y="34"/>
                    <a:pt x="434" y="18"/>
                    <a:pt x="421" y="11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prstClr val="black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13336" name="TextBox 12"/>
          <p:cNvSpPr txBox="1">
            <a:spLocks noChangeArrowheads="1"/>
          </p:cNvSpPr>
          <p:nvPr/>
        </p:nvSpPr>
        <p:spPr bwMode="auto">
          <a:xfrm rot="-1109866">
            <a:off x="5864225" y="2265363"/>
            <a:ext cx="1328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4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3337" name="TextBox 12"/>
          <p:cNvSpPr txBox="1">
            <a:spLocks noChangeArrowheads="1"/>
          </p:cNvSpPr>
          <p:nvPr/>
        </p:nvSpPr>
        <p:spPr bwMode="auto">
          <a:xfrm rot="164884">
            <a:off x="6121400" y="3213100"/>
            <a:ext cx="13287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4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3338" name="TextBox 12"/>
          <p:cNvSpPr txBox="1">
            <a:spLocks noChangeArrowheads="1"/>
          </p:cNvSpPr>
          <p:nvPr/>
        </p:nvSpPr>
        <p:spPr bwMode="auto">
          <a:xfrm rot="593411">
            <a:off x="5946775" y="3911600"/>
            <a:ext cx="13287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14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3339" name="TextBox 12"/>
          <p:cNvSpPr txBox="1">
            <a:spLocks noChangeArrowheads="1"/>
          </p:cNvSpPr>
          <p:nvPr/>
        </p:nvSpPr>
        <p:spPr bwMode="auto">
          <a:xfrm rot="2576807">
            <a:off x="5299075" y="4748213"/>
            <a:ext cx="1343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</a:t>
            </a:r>
            <a:r>
              <a:rPr lang="zh-CN" altLang="en-US" sz="16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e</a:t>
            </a:r>
            <a:endParaRPr lang="zh-CN" altLang="en-US" sz="1600" b="1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3340" name="矩形 34"/>
          <p:cNvSpPr>
            <a:spLocks noChangeArrowheads="1"/>
          </p:cNvSpPr>
          <p:nvPr/>
        </p:nvSpPr>
        <p:spPr bwMode="auto">
          <a:xfrm>
            <a:off x="8205788" y="3036888"/>
            <a:ext cx="3236912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here,according to your need to draw the text box size.Please read the instructions and more work at the end of the manual template.</a:t>
            </a:r>
            <a:endParaRPr lang="zh-CN" altLang="en-US" sz="140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3341" name="TextBox 13"/>
          <p:cNvSpPr txBox="1">
            <a:spLocks noChangeArrowheads="1"/>
          </p:cNvSpPr>
          <p:nvPr/>
        </p:nvSpPr>
        <p:spPr bwMode="auto">
          <a:xfrm>
            <a:off x="8205788" y="2566988"/>
            <a:ext cx="275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0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title</a:t>
            </a:r>
            <a:endParaRPr lang="zh-CN" altLang="en-US" sz="20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538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pitchFamily="2" charset="-122"/>
            </a:endParaRPr>
          </a:p>
        </p:txBody>
      </p:sp>
      <p:sp>
        <p:nvSpPr>
          <p:cNvPr id="3" name="도넛 111"/>
          <p:cNvSpPr/>
          <p:nvPr/>
        </p:nvSpPr>
        <p:spPr bwMode="auto">
          <a:xfrm>
            <a:off x="7770813" y="3986213"/>
            <a:ext cx="1728787" cy="1727200"/>
          </a:xfrm>
          <a:prstGeom prst="donu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도넛 123"/>
          <p:cNvSpPr/>
          <p:nvPr/>
        </p:nvSpPr>
        <p:spPr bwMode="auto">
          <a:xfrm>
            <a:off x="5257800" y="3986213"/>
            <a:ext cx="1727200" cy="1727200"/>
          </a:xfrm>
          <a:prstGeom prst="donut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도넛 135"/>
          <p:cNvSpPr/>
          <p:nvPr/>
        </p:nvSpPr>
        <p:spPr bwMode="auto">
          <a:xfrm>
            <a:off x="2722563" y="3986213"/>
            <a:ext cx="1728787" cy="1727200"/>
          </a:xfrm>
          <a:prstGeom prst="donu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도넛 104"/>
          <p:cNvSpPr/>
          <p:nvPr/>
        </p:nvSpPr>
        <p:spPr bwMode="auto">
          <a:xfrm>
            <a:off x="7770813" y="1595438"/>
            <a:ext cx="1728787" cy="1727200"/>
          </a:xfrm>
          <a:prstGeom prst="donut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도넛 96"/>
          <p:cNvSpPr/>
          <p:nvPr/>
        </p:nvSpPr>
        <p:spPr bwMode="auto">
          <a:xfrm>
            <a:off x="5256213" y="1595438"/>
            <a:ext cx="1728787" cy="1728787"/>
          </a:xfrm>
          <a:prstGeom prst="donu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도넛 86"/>
          <p:cNvSpPr/>
          <p:nvPr/>
        </p:nvSpPr>
        <p:spPr bwMode="auto">
          <a:xfrm>
            <a:off x="2722563" y="1595438"/>
            <a:ext cx="1730375" cy="1727200"/>
          </a:xfrm>
          <a:prstGeom prst="donut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오른쪽 화살표 54"/>
          <p:cNvSpPr/>
          <p:nvPr/>
        </p:nvSpPr>
        <p:spPr>
          <a:xfrm>
            <a:off x="4672013" y="2243138"/>
            <a:ext cx="411162" cy="458787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오른쪽 화살표 55"/>
          <p:cNvSpPr/>
          <p:nvPr/>
        </p:nvSpPr>
        <p:spPr>
          <a:xfrm>
            <a:off x="7208838" y="2243138"/>
            <a:ext cx="411162" cy="458787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오른쪽 화살표 70"/>
          <p:cNvSpPr/>
          <p:nvPr/>
        </p:nvSpPr>
        <p:spPr>
          <a:xfrm rot="10800000">
            <a:off x="4629150" y="4629150"/>
            <a:ext cx="411163" cy="457200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오른쪽 화살표 71"/>
          <p:cNvSpPr/>
          <p:nvPr/>
        </p:nvSpPr>
        <p:spPr>
          <a:xfrm rot="10800000">
            <a:off x="7145338" y="4629150"/>
            <a:ext cx="411162" cy="457200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오른쪽 화살표 72"/>
          <p:cNvSpPr/>
          <p:nvPr/>
        </p:nvSpPr>
        <p:spPr>
          <a:xfrm rot="5400000">
            <a:off x="8447882" y="3448844"/>
            <a:ext cx="411162" cy="457200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오른쪽 화살표 73"/>
          <p:cNvSpPr/>
          <p:nvPr/>
        </p:nvSpPr>
        <p:spPr>
          <a:xfrm rot="16200000">
            <a:off x="3393281" y="3412332"/>
            <a:ext cx="411163" cy="457200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4350" name="TextBox 13"/>
          <p:cNvSpPr txBox="1">
            <a:spLocks noChangeArrowheads="1"/>
          </p:cNvSpPr>
          <p:nvPr/>
        </p:nvSpPr>
        <p:spPr bwMode="auto">
          <a:xfrm>
            <a:off x="3178175" y="2335213"/>
            <a:ext cx="796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2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4351" name="TextBox 13"/>
          <p:cNvSpPr txBox="1">
            <a:spLocks noChangeArrowheads="1"/>
          </p:cNvSpPr>
          <p:nvPr/>
        </p:nvSpPr>
        <p:spPr bwMode="auto">
          <a:xfrm>
            <a:off x="5722938" y="2335213"/>
            <a:ext cx="8064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2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4352" name="TextBox 13"/>
          <p:cNvSpPr txBox="1">
            <a:spLocks noChangeArrowheads="1"/>
          </p:cNvSpPr>
          <p:nvPr/>
        </p:nvSpPr>
        <p:spPr bwMode="auto">
          <a:xfrm>
            <a:off x="8221663" y="2335213"/>
            <a:ext cx="812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2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4353" name="TextBox 13"/>
          <p:cNvSpPr txBox="1">
            <a:spLocks noChangeArrowheads="1"/>
          </p:cNvSpPr>
          <p:nvPr/>
        </p:nvSpPr>
        <p:spPr bwMode="auto">
          <a:xfrm>
            <a:off x="3176588" y="4735513"/>
            <a:ext cx="7985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2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4354" name="TextBox 13"/>
          <p:cNvSpPr txBox="1">
            <a:spLocks noChangeArrowheads="1"/>
          </p:cNvSpPr>
          <p:nvPr/>
        </p:nvSpPr>
        <p:spPr bwMode="auto">
          <a:xfrm>
            <a:off x="5683250" y="4735513"/>
            <a:ext cx="8715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2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4355" name="TextBox 13"/>
          <p:cNvSpPr txBox="1">
            <a:spLocks noChangeArrowheads="1"/>
          </p:cNvSpPr>
          <p:nvPr/>
        </p:nvSpPr>
        <p:spPr bwMode="auto">
          <a:xfrm>
            <a:off x="8235950" y="4735513"/>
            <a:ext cx="804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Keywords</a:t>
            </a:r>
            <a:endParaRPr lang="zh-CN" altLang="en-US" sz="1200" b="1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15362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320925"/>
            <a:ext cx="2371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9"/>
          <p:cNvSpPr>
            <a:spLocks noChangeArrowheads="1"/>
          </p:cNvSpPr>
          <p:nvPr/>
        </p:nvSpPr>
        <p:spPr bwMode="auto">
          <a:xfrm>
            <a:off x="4205288" y="2320925"/>
            <a:ext cx="64182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zh-CN" altLang="en-US" sz="54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5364" name="矩形 7"/>
          <p:cNvSpPr>
            <a:spLocks noChangeArrowheads="1"/>
          </p:cNvSpPr>
          <p:nvPr/>
        </p:nvSpPr>
        <p:spPr bwMode="auto">
          <a:xfrm>
            <a:off x="4205288" y="3502025"/>
            <a:ext cx="26304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r>
              <a:rPr lang="en-US" altLang="zh-CN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5365" name="矩形 10"/>
          <p:cNvSpPr>
            <a:spLocks noChangeArrowheads="1"/>
          </p:cNvSpPr>
          <p:nvPr/>
        </p:nvSpPr>
        <p:spPr bwMode="auto">
          <a:xfrm>
            <a:off x="7253288" y="3502025"/>
            <a:ext cx="24447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r>
              <a:rPr lang="en-US" altLang="zh-CN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5366" name="矩形 11"/>
          <p:cNvSpPr>
            <a:spLocks noChangeArrowheads="1"/>
          </p:cNvSpPr>
          <p:nvPr/>
        </p:nvSpPr>
        <p:spPr bwMode="auto">
          <a:xfrm>
            <a:off x="4205288" y="4108450"/>
            <a:ext cx="24701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3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5367" name="矩形 13"/>
          <p:cNvSpPr>
            <a:spLocks noChangeArrowheads="1"/>
          </p:cNvSpPr>
          <p:nvPr/>
        </p:nvSpPr>
        <p:spPr bwMode="auto">
          <a:xfrm>
            <a:off x="7253288" y="4108450"/>
            <a:ext cx="25542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4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5905</Words>
  <Application>WPS Presentation</Application>
  <PresentationFormat>ワイド画面</PresentationFormat>
  <Paragraphs>445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ＭＳ Ｐゴシック</vt:lpstr>
      <vt:lpstr>Wingdings</vt:lpstr>
      <vt:lpstr>Calibri</vt:lpstr>
      <vt:lpstr>SimSun</vt:lpstr>
      <vt:lpstr>Meiryo UI</vt:lpstr>
      <vt:lpstr>Microsoft YaHei</vt:lpstr>
      <vt:lpstr>ＭＳ Ｐゴシック</vt:lpstr>
      <vt:lpstr>Arial Unicode MS</vt:lpstr>
      <vt:lpstr>Source Sans Pro ExtraLight</vt:lpstr>
      <vt:lpstr>Helvetica Light</vt:lpstr>
      <vt:lpstr>Kontrapunkt Bob Bold</vt:lpstr>
      <vt:lpstr>Open Sans Light</vt:lpstr>
      <vt:lpstr>Segoe Print</vt:lpstr>
      <vt:lpstr>Malgun Gothic</vt:lpstr>
      <vt:lpstr>Open Sans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2015-10-13T13:51:00Z</dcterms:created>
  <dcterms:modified xsi:type="dcterms:W3CDTF">2020-08-26T02:40:39Z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1041-11.8.2.8516</vt:lpwstr>
  </property>
</Properties>
</file>