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2" r:id="rId2"/>
  </p:sldMasterIdLst>
  <p:notesMasterIdLst>
    <p:notesMasterId r:id="rId27"/>
  </p:notesMasterIdLst>
  <p:handoutMasterIdLst>
    <p:handoutMasterId r:id="rId28"/>
  </p:handoutMasterIdLst>
  <p:sldIdLst>
    <p:sldId id="284" r:id="rId3"/>
    <p:sldId id="435" r:id="rId4"/>
    <p:sldId id="455" r:id="rId5"/>
    <p:sldId id="330" r:id="rId6"/>
    <p:sldId id="342" r:id="rId7"/>
    <p:sldId id="331" r:id="rId8"/>
    <p:sldId id="338" r:id="rId9"/>
    <p:sldId id="456" r:id="rId10"/>
    <p:sldId id="332" r:id="rId11"/>
    <p:sldId id="343" r:id="rId12"/>
    <p:sldId id="333" r:id="rId13"/>
    <p:sldId id="337" r:id="rId14"/>
    <p:sldId id="457" r:id="rId15"/>
    <p:sldId id="334" r:id="rId16"/>
    <p:sldId id="336" r:id="rId17"/>
    <p:sldId id="335" r:id="rId18"/>
    <p:sldId id="339" r:id="rId19"/>
    <p:sldId id="458" r:id="rId20"/>
    <p:sldId id="340" r:id="rId21"/>
    <p:sldId id="344" r:id="rId22"/>
    <p:sldId id="345" r:id="rId23"/>
    <p:sldId id="346" r:id="rId24"/>
    <p:sldId id="347" r:id="rId25"/>
    <p:sldId id="459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>
          <p15:clr>
            <a:srgbClr val="A4A3A4"/>
          </p15:clr>
        </p15:guide>
        <p15:guide id="2" pos="29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654" y="114"/>
      </p:cViewPr>
      <p:guideLst>
        <p:guide orient="horz" pos="1578"/>
        <p:guide pos="29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6F-4361-8FA0-387D090133D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6F-4361-8FA0-387D090133D5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6F-4361-8FA0-387D090133D5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6F-4361-8FA0-387D090133D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086F-4361-8FA0-387D09013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ea typeface="Microsoft YaHei" panose="020B0503020204020204" pitchFamily="34" charset="-122"/>
          <a:sym typeface="Calibri" panose="020F050202020403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0E-4453-9578-D01E406CDCA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0E-4453-9578-D01E406CDCAA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0E-4453-9578-D01E406CDCAA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0E-4453-9578-D01E406CDCA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5E0E-4453-9578-D01E406CD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ea typeface="Microsoft YaHei" panose="020B0503020204020204" pitchFamily="34" charset="-122"/>
          <a:sym typeface="Calibri" panose="020F0502020204030204" pitchFamily="34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23-4E50-BDC9-0C18B4F7D28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23-4E50-BDC9-0C18B4F7D281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23-4E50-BDC9-0C18B4F7D281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23-4E50-BDC9-0C18B4F7D28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6E23-4E50-BDC9-0C18B4F7D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ea typeface="Microsoft YaHei" panose="020B0503020204020204" pitchFamily="34" charset="-122"/>
          <a:sym typeface="Calibri" panose="020F0502020204030204" pitchFamily="34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07-4956-A4FE-638E1A6C950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07-4956-A4FE-638E1A6C9500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07-4956-A4FE-638E1A6C9500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07-4956-A4FE-638E1A6C950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FB07-4956-A4FE-638E1A6C9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ea typeface="Microsoft YaHei" panose="020B0503020204020204" pitchFamily="34" charset="-122"/>
          <a:sym typeface="Calibri" panose="020F0502020204030204" pitchFamily="34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AD4A3340-C542-46E3-BB6B-1E3F28D53E89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93EAA4AF-B0AE-42C7-9AD8-C74E868F58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Meiryo UI" panose="020B0604030504040204" charset="-128"/>
        <a:ea typeface="Meiryo UI" panose="020B0604030504040204" charset="-128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Meiryo UI" panose="020B0604030504040204" charset="-128"/>
        <a:ea typeface="Meiryo UI" panose="020B0604030504040204" charset="-128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Meiryo UI" panose="020B0604030504040204" charset="-128"/>
        <a:ea typeface="Meiryo UI" panose="020B0604030504040204" charset="-128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Meiryo UI" panose="020B0604030504040204" charset="-128"/>
        <a:ea typeface="Meiryo UI" panose="020B0604030504040204" charset="-128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Meiryo UI" panose="020B0604030504040204" charset="-128"/>
        <a:ea typeface="Meiryo UI" panose="020B0604030504040204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Phone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78820" y="1531379"/>
            <a:ext cx="1429994" cy="25165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109429" y="1885780"/>
            <a:ext cx="2818533" cy="176532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90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44"/>
          </p:nvPr>
        </p:nvSpPr>
        <p:spPr>
          <a:xfrm>
            <a:off x="6851766" y="2757592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45"/>
          </p:nvPr>
        </p:nvSpPr>
        <p:spPr>
          <a:xfrm>
            <a:off x="4577117" y="2757592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46"/>
          </p:nvPr>
        </p:nvSpPr>
        <p:spPr>
          <a:xfrm>
            <a:off x="5714442" y="1715691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3439792" y="1715691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1165144" y="1715691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52"/>
          </p:nvPr>
        </p:nvSpPr>
        <p:spPr>
          <a:xfrm>
            <a:off x="2302468" y="2757592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87832" y="1286197"/>
            <a:ext cx="3411974" cy="31257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E56F28D-401A-4F6D-873E-44D62A5997AC}" type="slidenum">
              <a:rPr lang="zh-CN" altLang="en-US" sz="900" smtClean="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eatures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6577662" y="1729996"/>
            <a:ext cx="1856471" cy="1839260"/>
          </a:xfrm>
          <a:prstGeom prst="diamond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661594" y="1729996"/>
            <a:ext cx="1856471" cy="1839260"/>
          </a:xfrm>
          <a:prstGeom prst="diamond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5619628" y="2796904"/>
            <a:ext cx="1856471" cy="1839260"/>
          </a:xfrm>
          <a:prstGeom prst="diamond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62878" y="1696219"/>
            <a:ext cx="1406256" cy="140589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807205" y="1696219"/>
            <a:ext cx="1406256" cy="140589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2901220" y="1696219"/>
            <a:ext cx="1406256" cy="140589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45547" y="1696219"/>
            <a:ext cx="1406256" cy="140589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aller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8345" y="1409807"/>
            <a:ext cx="1982237" cy="2298798"/>
          </a:xfrm>
          <a:custGeom>
            <a:avLst/>
            <a:gdLst>
              <a:gd name="connsiteX0" fmla="*/ 2642295 w 5284590"/>
              <a:gd name="connsiteY0" fmla="*/ 0 h 6130128"/>
              <a:gd name="connsiteX1" fmla="*/ 5284590 w 5284590"/>
              <a:gd name="connsiteY1" fmla="*/ 1321148 h 6130128"/>
              <a:gd name="connsiteX2" fmla="*/ 5284590 w 5284590"/>
              <a:gd name="connsiteY2" fmla="*/ 4808980 h 6130128"/>
              <a:gd name="connsiteX3" fmla="*/ 2642295 w 5284590"/>
              <a:gd name="connsiteY3" fmla="*/ 6130128 h 6130128"/>
              <a:gd name="connsiteX4" fmla="*/ 0 w 5284590"/>
              <a:gd name="connsiteY4" fmla="*/ 4808980 h 6130128"/>
              <a:gd name="connsiteX5" fmla="*/ 0 w 5284590"/>
              <a:gd name="connsiteY5" fmla="*/ 1321148 h 61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4590" h="6130128">
                <a:moveTo>
                  <a:pt x="2642295" y="0"/>
                </a:moveTo>
                <a:lnTo>
                  <a:pt x="5284590" y="1321148"/>
                </a:lnTo>
                <a:lnTo>
                  <a:pt x="5284590" y="4808980"/>
                </a:lnTo>
                <a:lnTo>
                  <a:pt x="2642295" y="6130128"/>
                </a:lnTo>
                <a:lnTo>
                  <a:pt x="0" y="4808980"/>
                </a:lnTo>
                <a:lnTo>
                  <a:pt x="0" y="1321148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5036496" y="1409807"/>
            <a:ext cx="1982237" cy="2298798"/>
          </a:xfrm>
          <a:custGeom>
            <a:avLst/>
            <a:gdLst>
              <a:gd name="connsiteX0" fmla="*/ 2642295 w 5284590"/>
              <a:gd name="connsiteY0" fmla="*/ 0 h 6130128"/>
              <a:gd name="connsiteX1" fmla="*/ 5284590 w 5284590"/>
              <a:gd name="connsiteY1" fmla="*/ 1321148 h 6130128"/>
              <a:gd name="connsiteX2" fmla="*/ 5284590 w 5284590"/>
              <a:gd name="connsiteY2" fmla="*/ 4808980 h 6130128"/>
              <a:gd name="connsiteX3" fmla="*/ 2642295 w 5284590"/>
              <a:gd name="connsiteY3" fmla="*/ 6130128 h 6130128"/>
              <a:gd name="connsiteX4" fmla="*/ 0 w 5284590"/>
              <a:gd name="connsiteY4" fmla="*/ 4808980 h 6130128"/>
              <a:gd name="connsiteX5" fmla="*/ 0 w 5284590"/>
              <a:gd name="connsiteY5" fmla="*/ 1321148 h 61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4590" h="6130128">
                <a:moveTo>
                  <a:pt x="2642295" y="0"/>
                </a:moveTo>
                <a:lnTo>
                  <a:pt x="5284590" y="1321148"/>
                </a:lnTo>
                <a:lnTo>
                  <a:pt x="5284590" y="4808980"/>
                </a:lnTo>
                <a:lnTo>
                  <a:pt x="2642295" y="6130128"/>
                </a:lnTo>
                <a:lnTo>
                  <a:pt x="0" y="4808980"/>
                </a:lnTo>
                <a:lnTo>
                  <a:pt x="0" y="1321148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aller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972985" y="1661530"/>
            <a:ext cx="2406038" cy="15416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72888" y="1661530"/>
            <a:ext cx="2406038" cy="15416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372937" y="1661530"/>
            <a:ext cx="2406038" cy="15416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708622" y="1407664"/>
            <a:ext cx="3596129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207010" y="2832538"/>
            <a:ext cx="2097741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341249" y="2832538"/>
            <a:ext cx="2116950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685800" y="1407664"/>
            <a:ext cx="1976718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94260" y="223242"/>
            <a:ext cx="5404247" cy="4629150"/>
            <a:chOff x="1694260" y="223242"/>
            <a:chExt cx="5404247" cy="4629150"/>
          </a:xfrm>
        </p:grpSpPr>
        <p:sp>
          <p:nvSpPr>
            <p:cNvPr id="16" name="椭圆 15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3847825" y="3721510"/>
            <a:ext cx="1448349" cy="28575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Reporter: name</a:t>
            </a:r>
          </a:p>
        </p:txBody>
      </p:sp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1296035" y="1985010"/>
            <a:ext cx="65512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Simple Fresh P</a:t>
            </a:r>
            <a:r>
              <a:rPr lang="en-US" altLang="zh-CN" sz="28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resentation</a:t>
            </a:r>
            <a:r>
              <a:rPr lang="zh-CN" altLang="en-US" sz="28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 template</a:t>
            </a:r>
          </a:p>
        </p:txBody>
      </p:sp>
      <p:sp>
        <p:nvSpPr>
          <p:cNvPr id="26" name="文本框 6"/>
          <p:cNvSpPr txBox="1">
            <a:spLocks noChangeArrowheads="1"/>
          </p:cNvSpPr>
          <p:nvPr/>
        </p:nvSpPr>
        <p:spPr bwMode="auto">
          <a:xfrm>
            <a:off x="2885117" y="2674897"/>
            <a:ext cx="3373764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i="1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 </a:t>
            </a:r>
            <a:r>
              <a:rPr lang="en-US" altLang="ja-JP" sz="1050" i="1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Enter text ●</a:t>
            </a:r>
          </a:p>
        </p:txBody>
      </p:sp>
      <p:sp>
        <p:nvSpPr>
          <p:cNvPr id="27" name="矩形 26"/>
          <p:cNvSpPr/>
          <p:nvPr/>
        </p:nvSpPr>
        <p:spPr>
          <a:xfrm>
            <a:off x="2885121" y="2867489"/>
            <a:ext cx="3373760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1050" kern="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78445" y="2575967"/>
            <a:ext cx="38711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3491865" y="1141095"/>
            <a:ext cx="2216785" cy="85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95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2020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320383" y="2016054"/>
            <a:ext cx="744855" cy="1841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33979" y="2372097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59618" y="201605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58896" y="2372097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84533" y="201605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3813" y="2372097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09446" y="201605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08730" y="2372096"/>
            <a:ext cx="1511564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105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34698" y="360101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33979" y="3957699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259615" y="360101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58896" y="3957699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84530" y="360101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83813" y="3957699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09447" y="360101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08730" y="3957699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85" name="Oval 84"/>
          <p:cNvSpPr/>
          <p:nvPr/>
        </p:nvSpPr>
        <p:spPr>
          <a:xfrm>
            <a:off x="7191216" y="2912605"/>
            <a:ext cx="546592" cy="546734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5266299" y="2912605"/>
            <a:ext cx="546592" cy="54673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416465" y="2912605"/>
            <a:ext cx="546592" cy="54673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341382" y="1327645"/>
            <a:ext cx="546592" cy="546734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266299" y="1350486"/>
            <a:ext cx="546592" cy="54673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341382" y="2912605"/>
            <a:ext cx="546592" cy="546734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1416465" y="1327645"/>
            <a:ext cx="546592" cy="54673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191216" y="1327645"/>
            <a:ext cx="546592" cy="546734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91" name="Shape 2690"/>
          <p:cNvSpPr/>
          <p:nvPr/>
        </p:nvSpPr>
        <p:spPr>
          <a:xfrm>
            <a:off x="3489939" y="1481738"/>
            <a:ext cx="249479" cy="226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" name="Shape 2783"/>
          <p:cNvSpPr/>
          <p:nvPr/>
        </p:nvSpPr>
        <p:spPr>
          <a:xfrm>
            <a:off x="7339771" y="1487408"/>
            <a:ext cx="249480" cy="215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4" name="Shape 2645"/>
          <p:cNvSpPr/>
          <p:nvPr/>
        </p:nvSpPr>
        <p:spPr>
          <a:xfrm>
            <a:off x="1567310" y="3102251"/>
            <a:ext cx="249480" cy="181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5" name="Shape 2547"/>
          <p:cNvSpPr>
            <a:spLocks noChangeAspect="1"/>
          </p:cNvSpPr>
          <p:nvPr/>
        </p:nvSpPr>
        <p:spPr>
          <a:xfrm>
            <a:off x="5426203" y="1510460"/>
            <a:ext cx="243459" cy="243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6" name="Shape 2633"/>
          <p:cNvSpPr/>
          <p:nvPr/>
        </p:nvSpPr>
        <p:spPr>
          <a:xfrm>
            <a:off x="7351288" y="3093178"/>
            <a:ext cx="226784" cy="226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8" name="Shape 2525"/>
          <p:cNvSpPr>
            <a:spLocks noChangeAspect="1"/>
          </p:cNvSpPr>
          <p:nvPr/>
        </p:nvSpPr>
        <p:spPr>
          <a:xfrm>
            <a:off x="1545588" y="1461407"/>
            <a:ext cx="267462" cy="267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9" name="Shape 2562"/>
          <p:cNvSpPr/>
          <p:nvPr/>
        </p:nvSpPr>
        <p:spPr>
          <a:xfrm>
            <a:off x="3509366" y="3085904"/>
            <a:ext cx="209496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0" name="Shape 2588"/>
          <p:cNvSpPr/>
          <p:nvPr/>
        </p:nvSpPr>
        <p:spPr>
          <a:xfrm>
            <a:off x="5434846" y="3082700"/>
            <a:ext cx="209496" cy="190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545081" y="2300318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489939" y="2300318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401692" y="2300318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310103" y="2300318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545081" y="387908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489939" y="387908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401692" y="387908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10103" y="387908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6813" y="2832538"/>
            <a:ext cx="3483803" cy="15829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0391" y="1407664"/>
            <a:ext cx="2106797" cy="1386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2451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3" b="21093"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2975"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5400"/>
          <a:stretch>
            <a:fillRect/>
          </a:stretch>
        </p:blipFill>
        <p:spPr/>
      </p:pic>
      <p:sp>
        <p:nvSpPr>
          <p:cNvPr id="27" name="TextBox 60"/>
          <p:cNvSpPr txBox="1"/>
          <p:nvPr/>
        </p:nvSpPr>
        <p:spPr>
          <a:xfrm>
            <a:off x="6603209" y="1735814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6547160" y="2018205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ja-JP" sz="94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603210" y="200560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0"/>
          <p:cNvSpPr txBox="1"/>
          <p:nvPr/>
        </p:nvSpPr>
        <p:spPr>
          <a:xfrm>
            <a:off x="989514" y="3250289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3" name="TextBox 17"/>
          <p:cNvSpPr txBox="1"/>
          <p:nvPr/>
        </p:nvSpPr>
        <p:spPr>
          <a:xfrm>
            <a:off x="933465" y="3532680"/>
            <a:ext cx="2909873" cy="49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ja-JP" sz="94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989514" y="3520084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88495" y="3517734"/>
            <a:ext cx="817880" cy="2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015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2781" y="3822733"/>
            <a:ext cx="3207926" cy="68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Click here to add content of the text</a:t>
            </a:r>
            <a:r>
              <a:rPr lang="ja-JP" altLang="en-US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，</a:t>
            </a: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and briefly explain your point of view
</a:t>
            </a:r>
            <a:endParaRPr lang="ja-JP" altLang="en-US" sz="90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88495" y="1426545"/>
            <a:ext cx="870751" cy="24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015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2781" y="1731543"/>
            <a:ext cx="3207926" cy="68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Click here to add content of the text</a:t>
            </a:r>
            <a:r>
              <a:rPr lang="ja-JP" altLang="en-US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，</a:t>
            </a: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and briefly explain your point of view
</a:t>
            </a:r>
            <a:endParaRPr lang="ja-JP" altLang="en-US" sz="90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88495" y="2472139"/>
            <a:ext cx="870751" cy="24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015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92781" y="2777137"/>
            <a:ext cx="3207926" cy="68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ja-JP" sz="90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Click here to add content of the text</a:t>
            </a:r>
            <a:r>
              <a:rPr lang="ja-JP" altLang="en-US" sz="90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，</a:t>
            </a:r>
            <a:r>
              <a:rPr lang="en-US" altLang="ja-JP" sz="90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and briefly explain your point of view
</a:t>
            </a:r>
            <a:endParaRPr lang="ja-JP" altLang="en-US" sz="900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4" name="Shape 2645"/>
          <p:cNvSpPr/>
          <p:nvPr/>
        </p:nvSpPr>
        <p:spPr>
          <a:xfrm>
            <a:off x="774312" y="1516790"/>
            <a:ext cx="357605" cy="260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5" name="Shape 2690"/>
          <p:cNvSpPr/>
          <p:nvPr/>
        </p:nvSpPr>
        <p:spPr>
          <a:xfrm>
            <a:off x="774311" y="2511995"/>
            <a:ext cx="357605" cy="325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Shape 2783"/>
          <p:cNvSpPr/>
          <p:nvPr/>
        </p:nvSpPr>
        <p:spPr>
          <a:xfrm>
            <a:off x="774311" y="3592658"/>
            <a:ext cx="357605" cy="308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6577141" y="1713271"/>
            <a:ext cx="1855987" cy="1855987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4661571" y="1713271"/>
            <a:ext cx="1855987" cy="1855987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9" name="Diamond 48"/>
          <p:cNvSpPr/>
          <p:nvPr/>
        </p:nvSpPr>
        <p:spPr>
          <a:xfrm>
            <a:off x="5619356" y="2780179"/>
            <a:ext cx="1855987" cy="1855987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0" name="Diamond 49"/>
          <p:cNvSpPr/>
          <p:nvPr/>
        </p:nvSpPr>
        <p:spPr>
          <a:xfrm>
            <a:off x="5622580" y="664372"/>
            <a:ext cx="1855987" cy="185598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3" name="Shape 2783"/>
          <p:cNvSpPr/>
          <p:nvPr/>
        </p:nvSpPr>
        <p:spPr>
          <a:xfrm>
            <a:off x="6368293" y="1272124"/>
            <a:ext cx="357605" cy="308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6321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r="16350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6317"/>
          <a:stretch>
            <a:fillRect/>
          </a:stretch>
        </p:blipFill>
        <p:spPr/>
      </p:pic>
      <p:sp>
        <p:nvSpPr>
          <p:cNvPr id="27" name="TextBox 60"/>
          <p:cNvSpPr txBox="1"/>
          <p:nvPr/>
        </p:nvSpPr>
        <p:spPr>
          <a:xfrm>
            <a:off x="6179208" y="1677885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6413112" y="1947680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362393" y="172999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362393" y="2780179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362393" y="3822733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2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21878" y="418214"/>
            <a:ext cx="4949012" cy="4239206"/>
            <a:chOff x="1694260" y="223242"/>
            <a:chExt cx="5404247" cy="4629150"/>
          </a:xfrm>
        </p:grpSpPr>
        <p:sp>
          <p:nvSpPr>
            <p:cNvPr id="9" name="椭圆 8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41484" y="2098066"/>
            <a:ext cx="1661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2993904" y="2627353"/>
            <a:ext cx="3156192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1050" kern="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35311" y="2627353"/>
            <a:ext cx="273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391535" y="1619885"/>
            <a:ext cx="23609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 Part 3</a:t>
            </a:r>
            <a:r>
              <a:rPr lang="zh-CN" altLang="en-US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 </a:t>
            </a:r>
            <a:r>
              <a:rPr lang="en-US" altLang="zh-CN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</a:t>
            </a:r>
          </a:p>
        </p:txBody>
      </p:sp>
      <p:sp>
        <p:nvSpPr>
          <p:cNvPr id="18" name="矩形 17"/>
          <p:cNvSpPr/>
          <p:nvPr/>
        </p:nvSpPr>
        <p:spPr>
          <a:xfrm>
            <a:off x="4032069" y="3126671"/>
            <a:ext cx="1079862" cy="707886"/>
          </a:xfrm>
          <a:prstGeom prst="rect">
            <a:avLst/>
          </a:prstGeom>
        </p:spPr>
        <p:txBody>
          <a:bodyPr wrap="none" anchor="ctr" anchorCtr="1">
            <a:noAutofit/>
          </a:bodyPr>
          <a:lstStyle/>
          <a:p>
            <a:pPr lvl="0" algn="dist"/>
            <a:r>
              <a:rPr lang="en-US" altLang="zh-CN" sz="2000" spc="6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 ● 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iPhone6_mockup_front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05" y="942905"/>
            <a:ext cx="2369966" cy="3708511"/>
          </a:xfrm>
          <a:prstGeom prst="rect">
            <a:avLst/>
          </a:prstGeom>
        </p:spPr>
      </p:pic>
      <p:sp>
        <p:nvSpPr>
          <p:cNvPr id="50" name="Shape 2690"/>
          <p:cNvSpPr/>
          <p:nvPr/>
        </p:nvSpPr>
        <p:spPr>
          <a:xfrm>
            <a:off x="2966120" y="1434568"/>
            <a:ext cx="409793" cy="37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Shape 2645"/>
          <p:cNvSpPr/>
          <p:nvPr/>
        </p:nvSpPr>
        <p:spPr>
          <a:xfrm>
            <a:off x="1202037" y="3069655"/>
            <a:ext cx="409795" cy="298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" name="Shape 2547"/>
          <p:cNvSpPr>
            <a:spLocks noChangeAspect="1"/>
          </p:cNvSpPr>
          <p:nvPr/>
        </p:nvSpPr>
        <p:spPr>
          <a:xfrm>
            <a:off x="4745772" y="1457937"/>
            <a:ext cx="399905" cy="399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3" name="Shape 2525"/>
          <p:cNvSpPr>
            <a:spLocks noChangeAspect="1"/>
          </p:cNvSpPr>
          <p:nvPr/>
        </p:nvSpPr>
        <p:spPr>
          <a:xfrm>
            <a:off x="1174537" y="1401171"/>
            <a:ext cx="439332" cy="43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" name="Shape 2562"/>
          <p:cNvSpPr/>
          <p:nvPr/>
        </p:nvSpPr>
        <p:spPr>
          <a:xfrm>
            <a:off x="2998395" y="3044294"/>
            <a:ext cx="344117" cy="344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" name="Shape 2588"/>
          <p:cNvSpPr/>
          <p:nvPr/>
        </p:nvSpPr>
        <p:spPr>
          <a:xfrm>
            <a:off x="4765328" y="3047208"/>
            <a:ext cx="344117" cy="31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r="34012"/>
          <a:stretch>
            <a:fillRect/>
          </a:stretch>
        </p:blipFill>
        <p:spPr/>
      </p:pic>
      <p:sp>
        <p:nvSpPr>
          <p:cNvPr id="56" name="TextBox 60"/>
          <p:cNvSpPr txBox="1"/>
          <p:nvPr/>
        </p:nvSpPr>
        <p:spPr>
          <a:xfrm>
            <a:off x="1035619" y="347174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57" name="TextBox 17"/>
          <p:cNvSpPr txBox="1"/>
          <p:nvPr/>
        </p:nvSpPr>
        <p:spPr>
          <a:xfrm>
            <a:off x="510692" y="3754136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1269524" y="3741540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60"/>
          <p:cNvSpPr txBox="1"/>
          <p:nvPr/>
        </p:nvSpPr>
        <p:spPr>
          <a:xfrm>
            <a:off x="1035619" y="194456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0" name="TextBox 17"/>
          <p:cNvSpPr txBox="1"/>
          <p:nvPr/>
        </p:nvSpPr>
        <p:spPr>
          <a:xfrm>
            <a:off x="510692" y="2226951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1269524" y="221435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0"/>
          <p:cNvSpPr txBox="1"/>
          <p:nvPr/>
        </p:nvSpPr>
        <p:spPr>
          <a:xfrm>
            <a:off x="2800734" y="347174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3" name="TextBox 17"/>
          <p:cNvSpPr txBox="1"/>
          <p:nvPr/>
        </p:nvSpPr>
        <p:spPr>
          <a:xfrm>
            <a:off x="2275807" y="3754136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3034639" y="3741540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0"/>
          <p:cNvSpPr txBox="1"/>
          <p:nvPr/>
        </p:nvSpPr>
        <p:spPr>
          <a:xfrm>
            <a:off x="2800734" y="194456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6" name="TextBox 17"/>
          <p:cNvSpPr txBox="1"/>
          <p:nvPr/>
        </p:nvSpPr>
        <p:spPr>
          <a:xfrm>
            <a:off x="2275807" y="2226951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3034639" y="221435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0"/>
          <p:cNvSpPr txBox="1"/>
          <p:nvPr/>
        </p:nvSpPr>
        <p:spPr>
          <a:xfrm>
            <a:off x="4575765" y="347174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9" name="TextBox 17"/>
          <p:cNvSpPr txBox="1"/>
          <p:nvPr/>
        </p:nvSpPr>
        <p:spPr>
          <a:xfrm>
            <a:off x="4050837" y="3754136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4809669" y="3741540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60"/>
          <p:cNvSpPr txBox="1"/>
          <p:nvPr/>
        </p:nvSpPr>
        <p:spPr>
          <a:xfrm>
            <a:off x="4575765" y="194456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2" name="TextBox 17"/>
          <p:cNvSpPr txBox="1"/>
          <p:nvPr/>
        </p:nvSpPr>
        <p:spPr>
          <a:xfrm>
            <a:off x="4050837" y="2226951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4809669" y="221435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0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3440087" y="2755831"/>
            <a:ext cx="1137029" cy="1043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714144" y="2755831"/>
            <a:ext cx="1137029" cy="1043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66030" y="2755831"/>
            <a:ext cx="1137029" cy="1043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577116" y="1713928"/>
            <a:ext cx="1137029" cy="104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51173" y="1713928"/>
            <a:ext cx="1137029" cy="10419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303059" y="1713928"/>
            <a:ext cx="1137029" cy="1041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3" name="Shape 2525"/>
          <p:cNvSpPr>
            <a:spLocks noChangeAspect="1"/>
          </p:cNvSpPr>
          <p:nvPr/>
        </p:nvSpPr>
        <p:spPr>
          <a:xfrm>
            <a:off x="1607063" y="2928320"/>
            <a:ext cx="250807" cy="250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4" name="Shape 2690"/>
          <p:cNvSpPr/>
          <p:nvPr/>
        </p:nvSpPr>
        <p:spPr>
          <a:xfrm>
            <a:off x="2772120" y="1942292"/>
            <a:ext cx="214736" cy="195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5" name="Shape 2783"/>
          <p:cNvSpPr/>
          <p:nvPr/>
        </p:nvSpPr>
        <p:spPr>
          <a:xfrm>
            <a:off x="5055700" y="1958326"/>
            <a:ext cx="214736" cy="185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6" name="Shape 2633"/>
          <p:cNvSpPr/>
          <p:nvPr/>
        </p:nvSpPr>
        <p:spPr>
          <a:xfrm>
            <a:off x="7313682" y="1953454"/>
            <a:ext cx="195200" cy="19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7" name="Shape 2562"/>
          <p:cNvSpPr>
            <a:spLocks noChangeAspect="1"/>
          </p:cNvSpPr>
          <p:nvPr/>
        </p:nvSpPr>
        <p:spPr>
          <a:xfrm>
            <a:off x="3877975" y="2929053"/>
            <a:ext cx="240030" cy="240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8" name="Shape 2588"/>
          <p:cNvSpPr>
            <a:spLocks noChangeAspect="1"/>
          </p:cNvSpPr>
          <p:nvPr/>
        </p:nvSpPr>
        <p:spPr>
          <a:xfrm>
            <a:off x="6163079" y="2950123"/>
            <a:ext cx="250317" cy="22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r="13665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5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r="21732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5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r="13607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4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 r="23274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4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5446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4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 r="21862"/>
          <a:stretch>
            <a:fillRect/>
          </a:stretch>
        </p:blipFill>
        <p:spPr/>
      </p:pic>
      <p:sp>
        <p:nvSpPr>
          <p:cNvPr id="35" name="TextBox 60"/>
          <p:cNvSpPr txBox="1"/>
          <p:nvPr/>
        </p:nvSpPr>
        <p:spPr>
          <a:xfrm>
            <a:off x="1343638" y="327698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1577543" y="3546781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0"/>
          <p:cNvSpPr txBox="1"/>
          <p:nvPr/>
        </p:nvSpPr>
        <p:spPr>
          <a:xfrm>
            <a:off x="3619860" y="327698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853764" y="3546781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0"/>
          <p:cNvSpPr txBox="1"/>
          <p:nvPr/>
        </p:nvSpPr>
        <p:spPr>
          <a:xfrm>
            <a:off x="5914918" y="327698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148823" y="3546781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0"/>
          <p:cNvSpPr txBox="1"/>
          <p:nvPr/>
        </p:nvSpPr>
        <p:spPr>
          <a:xfrm>
            <a:off x="2515213" y="221983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2749118" y="2489630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60"/>
          <p:cNvSpPr txBox="1"/>
          <p:nvPr/>
        </p:nvSpPr>
        <p:spPr>
          <a:xfrm>
            <a:off x="4791435" y="221983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025339" y="2489630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0"/>
          <p:cNvSpPr txBox="1"/>
          <p:nvPr/>
        </p:nvSpPr>
        <p:spPr>
          <a:xfrm>
            <a:off x="7052096" y="221983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286001" y="2489630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4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斜纹 2"/>
          <p:cNvSpPr/>
          <p:nvPr/>
        </p:nvSpPr>
        <p:spPr>
          <a:xfrm>
            <a:off x="-12150" y="8890"/>
            <a:ext cx="5118857" cy="6180498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33" name="Picture 32" descr="New Macbook Sil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7" y="1720763"/>
            <a:ext cx="3678742" cy="2162479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1" y="36398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217525" y="51101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17526" y="830023"/>
            <a:ext cx="3870251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</a:t>
            </a: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 </a:t>
            </a:r>
            <a:endParaRPr lang="en-US" altLang="zh-CN" sz="105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" b="3014"/>
          <a:stretch>
            <a:fillRect/>
          </a:stretch>
        </p:blipFill>
        <p:spPr>
          <a:xfrm>
            <a:off x="1109429" y="1894670"/>
            <a:ext cx="2818533" cy="1765322"/>
          </a:xfrm>
        </p:spPr>
      </p:pic>
      <p:sp>
        <p:nvSpPr>
          <p:cNvPr id="22" name="Shape 2690"/>
          <p:cNvSpPr/>
          <p:nvPr/>
        </p:nvSpPr>
        <p:spPr>
          <a:xfrm>
            <a:off x="7445251" y="1472033"/>
            <a:ext cx="409793" cy="37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Shape 2645"/>
          <p:cNvSpPr/>
          <p:nvPr/>
        </p:nvSpPr>
        <p:spPr>
          <a:xfrm>
            <a:off x="5681169" y="3107120"/>
            <a:ext cx="409795" cy="298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Shape 2525"/>
          <p:cNvSpPr>
            <a:spLocks noChangeAspect="1"/>
          </p:cNvSpPr>
          <p:nvPr/>
        </p:nvSpPr>
        <p:spPr>
          <a:xfrm>
            <a:off x="5653668" y="1438636"/>
            <a:ext cx="439332" cy="43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Shape 2562"/>
          <p:cNvSpPr/>
          <p:nvPr/>
        </p:nvSpPr>
        <p:spPr>
          <a:xfrm>
            <a:off x="7477526" y="3081759"/>
            <a:ext cx="344117" cy="344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TextBox 60"/>
          <p:cNvSpPr txBox="1"/>
          <p:nvPr/>
        </p:nvSpPr>
        <p:spPr>
          <a:xfrm>
            <a:off x="5514750" y="350921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7" name="TextBox 17"/>
          <p:cNvSpPr txBox="1"/>
          <p:nvPr/>
        </p:nvSpPr>
        <p:spPr>
          <a:xfrm>
            <a:off x="4989823" y="3791601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748655" y="37790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0"/>
          <p:cNvSpPr txBox="1"/>
          <p:nvPr/>
        </p:nvSpPr>
        <p:spPr>
          <a:xfrm>
            <a:off x="5514750" y="198202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4989823" y="2264416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5748655" y="2251821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60"/>
          <p:cNvSpPr txBox="1"/>
          <p:nvPr/>
        </p:nvSpPr>
        <p:spPr>
          <a:xfrm>
            <a:off x="7279866" y="350921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6754938" y="3791601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513770" y="37790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60"/>
          <p:cNvSpPr txBox="1"/>
          <p:nvPr/>
        </p:nvSpPr>
        <p:spPr>
          <a:xfrm>
            <a:off x="7279866" y="198202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6754938" y="2264416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7513770" y="2251821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1"/>
          <p:cNvSpPr>
            <a:spLocks noChangeShapeType="1"/>
          </p:cNvSpPr>
          <p:nvPr/>
        </p:nvSpPr>
        <p:spPr bwMode="auto">
          <a:xfrm flipV="1">
            <a:off x="799909" y="3533050"/>
            <a:ext cx="7415672" cy="11471"/>
          </a:xfrm>
          <a:prstGeom prst="line">
            <a:avLst/>
          </a:prstGeom>
          <a:noFill/>
          <a:ln w="25400">
            <a:solidFill>
              <a:srgbClr val="E6E5E5">
                <a:alpha val="59999"/>
              </a:srgb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800505" y="3048625"/>
            <a:ext cx="7415077" cy="2300"/>
          </a:xfrm>
          <a:prstGeom prst="line">
            <a:avLst/>
          </a:prstGeom>
          <a:noFill/>
          <a:ln w="25400">
            <a:solidFill>
              <a:srgbClr val="E6E5E5">
                <a:alpha val="59999"/>
              </a:srgb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800505" y="2525345"/>
            <a:ext cx="7415077" cy="41157"/>
          </a:xfrm>
          <a:prstGeom prst="line">
            <a:avLst/>
          </a:prstGeom>
          <a:noFill/>
          <a:ln w="25400">
            <a:solidFill>
              <a:srgbClr val="E6E5E5">
                <a:alpha val="59999"/>
              </a:srgb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800505" y="1991946"/>
            <a:ext cx="7415077" cy="20756"/>
          </a:xfrm>
          <a:prstGeom prst="line">
            <a:avLst/>
          </a:prstGeom>
          <a:noFill/>
          <a:ln w="25400">
            <a:solidFill>
              <a:srgbClr val="E6E5E5">
                <a:alpha val="59999"/>
              </a:srgb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800505" y="1468069"/>
            <a:ext cx="7415077" cy="596"/>
          </a:xfrm>
          <a:prstGeom prst="line">
            <a:avLst/>
          </a:prstGeom>
          <a:noFill/>
          <a:ln w="25400">
            <a:solidFill>
              <a:srgbClr val="E6E5E5">
                <a:alpha val="59999"/>
              </a:srgb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AutoShape 6"/>
          <p:cNvSpPr/>
          <p:nvPr/>
        </p:nvSpPr>
        <p:spPr bwMode="auto">
          <a:xfrm>
            <a:off x="806455" y="1434733"/>
            <a:ext cx="7409126" cy="2396729"/>
          </a:xfrm>
          <a:custGeom>
            <a:avLst/>
            <a:gdLst>
              <a:gd name="T0" fmla="*/ 2147483647 w 21457"/>
              <a:gd name="T1" fmla="*/ 0 h 21600"/>
              <a:gd name="T2" fmla="*/ 2147483647 w 21457"/>
              <a:gd name="T3" fmla="*/ 2147483647 h 21600"/>
              <a:gd name="T4" fmla="*/ 2147483647 w 21457"/>
              <a:gd name="T5" fmla="*/ 2147483647 h 21600"/>
              <a:gd name="T6" fmla="*/ 2147483647 w 21457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7" h="21600">
                <a:moveTo>
                  <a:pt x="3" y="0"/>
                </a:moveTo>
                <a:lnTo>
                  <a:pt x="3" y="18531"/>
                </a:lnTo>
                <a:cubicBezTo>
                  <a:pt x="3" y="18531"/>
                  <a:pt x="-143" y="21600"/>
                  <a:pt x="1568" y="21600"/>
                </a:cubicBezTo>
                <a:cubicBezTo>
                  <a:pt x="3279" y="21600"/>
                  <a:pt x="21457" y="21585"/>
                  <a:pt x="21457" y="21585"/>
                </a:cubicBezTo>
              </a:path>
            </a:pathLst>
          </a:custGeom>
          <a:noFill/>
          <a:ln w="25400" cap="flat">
            <a:solidFill>
              <a:srgbClr val="CDCC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27" name="Rectangle 7"/>
          <p:cNvSpPr/>
          <p:nvPr/>
        </p:nvSpPr>
        <p:spPr bwMode="auto">
          <a:xfrm>
            <a:off x="566012" y="3466584"/>
            <a:ext cx="131446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685800"/>
            <a:r>
              <a:rPr lang="en-US" sz="1015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</a:t>
            </a:r>
          </a:p>
        </p:txBody>
      </p:sp>
      <p:sp>
        <p:nvSpPr>
          <p:cNvPr id="28" name="Rectangle 8"/>
          <p:cNvSpPr/>
          <p:nvPr/>
        </p:nvSpPr>
        <p:spPr bwMode="auto">
          <a:xfrm>
            <a:off x="566606" y="2971284"/>
            <a:ext cx="131446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685800"/>
            <a:r>
              <a:rPr lang="en-US" sz="1015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40</a:t>
            </a:r>
          </a:p>
        </p:txBody>
      </p:sp>
      <p:sp>
        <p:nvSpPr>
          <p:cNvPr id="29" name="Rectangle 9"/>
          <p:cNvSpPr/>
          <p:nvPr/>
        </p:nvSpPr>
        <p:spPr bwMode="auto">
          <a:xfrm>
            <a:off x="566606" y="2475984"/>
            <a:ext cx="131446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685800"/>
            <a:r>
              <a:rPr lang="en-US" sz="1015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60</a:t>
            </a:r>
          </a:p>
        </p:txBody>
      </p:sp>
      <p:sp>
        <p:nvSpPr>
          <p:cNvPr id="30" name="Rectangle 10"/>
          <p:cNvSpPr/>
          <p:nvPr/>
        </p:nvSpPr>
        <p:spPr bwMode="auto">
          <a:xfrm>
            <a:off x="566606" y="1980518"/>
            <a:ext cx="130810" cy="15621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685800"/>
            <a:r>
              <a:rPr lang="en-US" sz="1015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90</a:t>
            </a:r>
          </a:p>
        </p:txBody>
      </p:sp>
      <p:sp>
        <p:nvSpPr>
          <p:cNvPr id="31" name="Rectangle 11"/>
          <p:cNvSpPr/>
          <p:nvPr/>
        </p:nvSpPr>
        <p:spPr bwMode="auto">
          <a:xfrm>
            <a:off x="534468" y="1485384"/>
            <a:ext cx="197170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685800"/>
            <a:r>
              <a:rPr lang="en-US" sz="1015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100</a:t>
            </a:r>
          </a:p>
        </p:txBody>
      </p:sp>
      <p:sp>
        <p:nvSpPr>
          <p:cNvPr id="33" name="AutoShape 20"/>
          <p:cNvSpPr/>
          <p:nvPr/>
        </p:nvSpPr>
        <p:spPr bwMode="auto">
          <a:xfrm>
            <a:off x="5775426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34" name="AutoShape 21"/>
          <p:cNvSpPr/>
          <p:nvPr/>
        </p:nvSpPr>
        <p:spPr bwMode="auto">
          <a:xfrm>
            <a:off x="6527704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35" name="AutoShape 22"/>
          <p:cNvSpPr/>
          <p:nvPr/>
        </p:nvSpPr>
        <p:spPr bwMode="auto">
          <a:xfrm>
            <a:off x="7299028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36" name="AutoShape 23"/>
          <p:cNvSpPr/>
          <p:nvPr/>
        </p:nvSpPr>
        <p:spPr bwMode="auto">
          <a:xfrm>
            <a:off x="8060830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37" name="AutoShape 24"/>
          <p:cNvSpPr/>
          <p:nvPr/>
        </p:nvSpPr>
        <p:spPr bwMode="auto">
          <a:xfrm>
            <a:off x="4232778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38" name="AutoShape 25"/>
          <p:cNvSpPr/>
          <p:nvPr/>
        </p:nvSpPr>
        <p:spPr bwMode="auto">
          <a:xfrm>
            <a:off x="5004102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39" name="Oval 26"/>
          <p:cNvSpPr/>
          <p:nvPr/>
        </p:nvSpPr>
        <p:spPr bwMode="auto">
          <a:xfrm>
            <a:off x="5816642" y="2592020"/>
            <a:ext cx="390424" cy="3905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0" name="AutoShape 27"/>
          <p:cNvSpPr/>
          <p:nvPr/>
        </p:nvSpPr>
        <p:spPr bwMode="auto">
          <a:xfrm>
            <a:off x="5994444" y="2892058"/>
            <a:ext cx="42851" cy="833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1" name="Oval 28"/>
          <p:cNvSpPr/>
          <p:nvPr/>
        </p:nvSpPr>
        <p:spPr bwMode="auto">
          <a:xfrm>
            <a:off x="5965874" y="3782645"/>
            <a:ext cx="104748" cy="1047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2" name="Oval 29"/>
          <p:cNvSpPr/>
          <p:nvPr/>
        </p:nvSpPr>
        <p:spPr bwMode="auto">
          <a:xfrm>
            <a:off x="6557025" y="1968089"/>
            <a:ext cx="390424" cy="39052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3" name="AutoShape 30"/>
          <p:cNvSpPr/>
          <p:nvPr/>
        </p:nvSpPr>
        <p:spPr bwMode="auto">
          <a:xfrm>
            <a:off x="6741962" y="2327026"/>
            <a:ext cx="42851" cy="13984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4" name="Oval 31"/>
          <p:cNvSpPr/>
          <p:nvPr/>
        </p:nvSpPr>
        <p:spPr bwMode="auto">
          <a:xfrm>
            <a:off x="6713393" y="3782645"/>
            <a:ext cx="104748" cy="1047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5" name="Oval 32"/>
          <p:cNvSpPr/>
          <p:nvPr/>
        </p:nvSpPr>
        <p:spPr bwMode="auto">
          <a:xfrm>
            <a:off x="7346640" y="2396758"/>
            <a:ext cx="390424" cy="3905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6" name="AutoShape 33"/>
          <p:cNvSpPr/>
          <p:nvPr/>
        </p:nvSpPr>
        <p:spPr bwMode="auto">
          <a:xfrm>
            <a:off x="7522808" y="2801569"/>
            <a:ext cx="42851" cy="9286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7" name="Oval 34"/>
          <p:cNvSpPr/>
          <p:nvPr/>
        </p:nvSpPr>
        <p:spPr bwMode="auto">
          <a:xfrm>
            <a:off x="7494239" y="3782645"/>
            <a:ext cx="104748" cy="10477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8" name="Oval 35"/>
          <p:cNvSpPr/>
          <p:nvPr/>
        </p:nvSpPr>
        <p:spPr bwMode="auto">
          <a:xfrm>
            <a:off x="8098920" y="2063383"/>
            <a:ext cx="390424" cy="390525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9" name="AutoShape 36"/>
          <p:cNvSpPr/>
          <p:nvPr/>
        </p:nvSpPr>
        <p:spPr bwMode="auto">
          <a:xfrm>
            <a:off x="8275087" y="2168158"/>
            <a:ext cx="42851" cy="15573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0" name="Oval 37"/>
          <p:cNvSpPr/>
          <p:nvPr/>
        </p:nvSpPr>
        <p:spPr bwMode="auto">
          <a:xfrm>
            <a:off x="8246518" y="3782645"/>
            <a:ext cx="104748" cy="104775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1" name="Oval 38"/>
          <p:cNvSpPr/>
          <p:nvPr/>
        </p:nvSpPr>
        <p:spPr bwMode="auto">
          <a:xfrm>
            <a:off x="4280390" y="1744295"/>
            <a:ext cx="390424" cy="390525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2" name="AutoShape 39"/>
          <p:cNvSpPr/>
          <p:nvPr/>
        </p:nvSpPr>
        <p:spPr bwMode="auto">
          <a:xfrm>
            <a:off x="4456557" y="1944320"/>
            <a:ext cx="42851" cy="17811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3" name="Oval 40"/>
          <p:cNvSpPr/>
          <p:nvPr/>
        </p:nvSpPr>
        <p:spPr bwMode="auto">
          <a:xfrm>
            <a:off x="4427988" y="3782645"/>
            <a:ext cx="104748" cy="104775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4" name="Oval 41"/>
          <p:cNvSpPr/>
          <p:nvPr/>
        </p:nvSpPr>
        <p:spPr bwMode="auto">
          <a:xfrm>
            <a:off x="5042190" y="2063383"/>
            <a:ext cx="390424" cy="390525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5" name="AutoShape 42"/>
          <p:cNvSpPr/>
          <p:nvPr/>
        </p:nvSpPr>
        <p:spPr bwMode="auto">
          <a:xfrm>
            <a:off x="5218358" y="2168158"/>
            <a:ext cx="42851" cy="15573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6" name="Oval 43"/>
          <p:cNvSpPr/>
          <p:nvPr/>
        </p:nvSpPr>
        <p:spPr bwMode="auto">
          <a:xfrm>
            <a:off x="5189789" y="3782645"/>
            <a:ext cx="104748" cy="104775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7" name="Rectangle 44"/>
          <p:cNvSpPr/>
          <p:nvPr/>
        </p:nvSpPr>
        <p:spPr bwMode="auto">
          <a:xfrm>
            <a:off x="5882153" y="2704584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43%</a:t>
            </a:r>
          </a:p>
        </p:txBody>
      </p:sp>
      <p:sp>
        <p:nvSpPr>
          <p:cNvPr id="58" name="Rectangle 45"/>
          <p:cNvSpPr/>
          <p:nvPr/>
        </p:nvSpPr>
        <p:spPr bwMode="auto">
          <a:xfrm>
            <a:off x="6627296" y="2075890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76%</a:t>
            </a:r>
          </a:p>
        </p:txBody>
      </p:sp>
      <p:sp>
        <p:nvSpPr>
          <p:cNvPr id="59" name="Rectangle 46"/>
          <p:cNvSpPr/>
          <p:nvPr/>
        </p:nvSpPr>
        <p:spPr bwMode="auto">
          <a:xfrm>
            <a:off x="7421675" y="2504559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54%</a:t>
            </a:r>
          </a:p>
        </p:txBody>
      </p:sp>
      <p:sp>
        <p:nvSpPr>
          <p:cNvPr id="60" name="Rectangle 47"/>
          <p:cNvSpPr/>
          <p:nvPr/>
        </p:nvSpPr>
        <p:spPr bwMode="auto">
          <a:xfrm>
            <a:off x="8159669" y="2166421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63%</a:t>
            </a:r>
          </a:p>
        </p:txBody>
      </p:sp>
      <p:sp>
        <p:nvSpPr>
          <p:cNvPr id="61" name="Rectangle 48"/>
          <p:cNvSpPr/>
          <p:nvPr/>
        </p:nvSpPr>
        <p:spPr bwMode="auto">
          <a:xfrm>
            <a:off x="4341591" y="1856693"/>
            <a:ext cx="223520" cy="15621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97%</a:t>
            </a:r>
          </a:p>
        </p:txBody>
      </p:sp>
      <p:sp>
        <p:nvSpPr>
          <p:cNvPr id="62" name="Rectangle 49"/>
          <p:cNvSpPr/>
          <p:nvPr/>
        </p:nvSpPr>
        <p:spPr bwMode="auto">
          <a:xfrm>
            <a:off x="5107703" y="2171184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66%</a:t>
            </a:r>
          </a:p>
        </p:txBody>
      </p:sp>
      <p:sp>
        <p:nvSpPr>
          <p:cNvPr id="94" name="AutoShape 20"/>
          <p:cNvSpPr/>
          <p:nvPr/>
        </p:nvSpPr>
        <p:spPr bwMode="auto">
          <a:xfrm>
            <a:off x="1180810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95" name="AutoShape 21"/>
          <p:cNvSpPr/>
          <p:nvPr/>
        </p:nvSpPr>
        <p:spPr bwMode="auto">
          <a:xfrm>
            <a:off x="1933089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96" name="AutoShape 22"/>
          <p:cNvSpPr/>
          <p:nvPr/>
        </p:nvSpPr>
        <p:spPr bwMode="auto">
          <a:xfrm>
            <a:off x="2704413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97" name="AutoShape 23"/>
          <p:cNvSpPr/>
          <p:nvPr/>
        </p:nvSpPr>
        <p:spPr bwMode="auto">
          <a:xfrm>
            <a:off x="3466215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98" name="Oval 26"/>
          <p:cNvSpPr/>
          <p:nvPr/>
        </p:nvSpPr>
        <p:spPr bwMode="auto">
          <a:xfrm>
            <a:off x="1222026" y="2592020"/>
            <a:ext cx="390424" cy="3905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99" name="AutoShape 27"/>
          <p:cNvSpPr/>
          <p:nvPr/>
        </p:nvSpPr>
        <p:spPr bwMode="auto">
          <a:xfrm>
            <a:off x="1399829" y="2892058"/>
            <a:ext cx="42851" cy="833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0" name="Oval 28"/>
          <p:cNvSpPr/>
          <p:nvPr/>
        </p:nvSpPr>
        <p:spPr bwMode="auto">
          <a:xfrm>
            <a:off x="1371259" y="3782645"/>
            <a:ext cx="104748" cy="1047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1" name="Oval 29"/>
          <p:cNvSpPr/>
          <p:nvPr/>
        </p:nvSpPr>
        <p:spPr bwMode="auto">
          <a:xfrm>
            <a:off x="1962408" y="1968089"/>
            <a:ext cx="390424" cy="39052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2" name="AutoShape 30"/>
          <p:cNvSpPr/>
          <p:nvPr/>
        </p:nvSpPr>
        <p:spPr bwMode="auto">
          <a:xfrm>
            <a:off x="2147346" y="2327026"/>
            <a:ext cx="42851" cy="13984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3" name="Oval 31"/>
          <p:cNvSpPr/>
          <p:nvPr/>
        </p:nvSpPr>
        <p:spPr bwMode="auto">
          <a:xfrm>
            <a:off x="2118777" y="3782645"/>
            <a:ext cx="104748" cy="1047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4" name="Oval 32"/>
          <p:cNvSpPr/>
          <p:nvPr/>
        </p:nvSpPr>
        <p:spPr bwMode="auto">
          <a:xfrm>
            <a:off x="2752026" y="2396758"/>
            <a:ext cx="390424" cy="3905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5" name="AutoShape 33"/>
          <p:cNvSpPr/>
          <p:nvPr/>
        </p:nvSpPr>
        <p:spPr bwMode="auto">
          <a:xfrm>
            <a:off x="2928193" y="2801569"/>
            <a:ext cx="42851" cy="9286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6" name="Oval 34"/>
          <p:cNvSpPr/>
          <p:nvPr/>
        </p:nvSpPr>
        <p:spPr bwMode="auto">
          <a:xfrm>
            <a:off x="2899624" y="3782645"/>
            <a:ext cx="104748" cy="10477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7" name="Oval 35"/>
          <p:cNvSpPr/>
          <p:nvPr/>
        </p:nvSpPr>
        <p:spPr bwMode="auto">
          <a:xfrm>
            <a:off x="3504305" y="2063383"/>
            <a:ext cx="390424" cy="390525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8" name="AutoShape 36"/>
          <p:cNvSpPr/>
          <p:nvPr/>
        </p:nvSpPr>
        <p:spPr bwMode="auto">
          <a:xfrm>
            <a:off x="3680471" y="2168158"/>
            <a:ext cx="42851" cy="15573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9" name="Oval 37"/>
          <p:cNvSpPr/>
          <p:nvPr/>
        </p:nvSpPr>
        <p:spPr bwMode="auto">
          <a:xfrm>
            <a:off x="3651902" y="3782645"/>
            <a:ext cx="104748" cy="104775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10" name="Rectangle 44"/>
          <p:cNvSpPr/>
          <p:nvPr/>
        </p:nvSpPr>
        <p:spPr bwMode="auto">
          <a:xfrm>
            <a:off x="1287536" y="2704584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43%</a:t>
            </a:r>
          </a:p>
        </p:txBody>
      </p:sp>
      <p:sp>
        <p:nvSpPr>
          <p:cNvPr id="111" name="Rectangle 45"/>
          <p:cNvSpPr/>
          <p:nvPr/>
        </p:nvSpPr>
        <p:spPr bwMode="auto">
          <a:xfrm>
            <a:off x="2032682" y="2075890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76%</a:t>
            </a:r>
          </a:p>
        </p:txBody>
      </p:sp>
      <p:sp>
        <p:nvSpPr>
          <p:cNvPr id="112" name="Rectangle 46"/>
          <p:cNvSpPr/>
          <p:nvPr/>
        </p:nvSpPr>
        <p:spPr bwMode="auto">
          <a:xfrm>
            <a:off x="2827058" y="2504559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54%</a:t>
            </a:r>
          </a:p>
        </p:txBody>
      </p:sp>
      <p:sp>
        <p:nvSpPr>
          <p:cNvPr id="113" name="Rectangle 47"/>
          <p:cNvSpPr/>
          <p:nvPr/>
        </p:nvSpPr>
        <p:spPr bwMode="auto">
          <a:xfrm>
            <a:off x="3565055" y="2166421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63%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07459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2020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57500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2019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52015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2016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302055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2015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23646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2014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73687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2013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88054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38095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2011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87607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2018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837647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2017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80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21878" y="418214"/>
            <a:ext cx="4949012" cy="4239206"/>
            <a:chOff x="1694260" y="223242"/>
            <a:chExt cx="5404247" cy="4629150"/>
          </a:xfrm>
        </p:grpSpPr>
        <p:sp>
          <p:nvSpPr>
            <p:cNvPr id="9" name="椭圆 8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41484" y="2098066"/>
            <a:ext cx="1661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2993904" y="2627353"/>
            <a:ext cx="3156192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1050" kern="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35311" y="2627353"/>
            <a:ext cx="273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410585" y="1609725"/>
            <a:ext cx="23094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 Part 4</a:t>
            </a:r>
            <a:r>
              <a:rPr lang="zh-CN" altLang="en-US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 </a:t>
            </a:r>
            <a:r>
              <a:rPr lang="en-US" altLang="zh-CN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</a:t>
            </a:r>
          </a:p>
        </p:txBody>
      </p:sp>
      <p:sp>
        <p:nvSpPr>
          <p:cNvPr id="18" name="矩形 17"/>
          <p:cNvSpPr/>
          <p:nvPr/>
        </p:nvSpPr>
        <p:spPr>
          <a:xfrm>
            <a:off x="4032069" y="3126671"/>
            <a:ext cx="1079862" cy="707886"/>
          </a:xfrm>
          <a:prstGeom prst="rect">
            <a:avLst/>
          </a:prstGeom>
        </p:spPr>
        <p:txBody>
          <a:bodyPr wrap="none" anchor="ctr" anchorCtr="1">
            <a:noAutofit/>
          </a:bodyPr>
          <a:lstStyle/>
          <a:p>
            <a:pPr lvl="0" algn="dist"/>
            <a:r>
              <a:rPr lang="en-US" altLang="zh-CN" sz="2000" spc="6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 ● 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8668" y="1514794"/>
            <a:ext cx="3284059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text，and briefly explain </a:t>
            </a:r>
            <a:r>
              <a:rPr lang="en-US" altLang="ja-JP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your</a:t>
            </a:r>
            <a:r>
              <a:rPr lang="zh-CN" altLang="en-US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 point of view
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4639" y="1230680"/>
            <a:ext cx="8338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8668" y="2742937"/>
            <a:ext cx="3284059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text，and briefly explain your point of view
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84639" y="2418306"/>
            <a:ext cx="8338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7" name="Shape 2547"/>
          <p:cNvSpPr/>
          <p:nvPr/>
        </p:nvSpPr>
        <p:spPr>
          <a:xfrm>
            <a:off x="690515" y="1296036"/>
            <a:ext cx="209496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Shape 2588"/>
          <p:cNvSpPr/>
          <p:nvPr/>
        </p:nvSpPr>
        <p:spPr>
          <a:xfrm>
            <a:off x="679204" y="2488424"/>
            <a:ext cx="209496" cy="190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4380" y="3909555"/>
            <a:ext cx="3289856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text，and briefly explain your point of view
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4639" y="3584924"/>
            <a:ext cx="8338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1" name="Shape 2633"/>
          <p:cNvSpPr/>
          <p:nvPr/>
        </p:nvSpPr>
        <p:spPr>
          <a:xfrm>
            <a:off x="690515" y="3644569"/>
            <a:ext cx="209496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5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 r="21862"/>
          <a:stretch>
            <a:fillRect/>
          </a:stretch>
        </p:blipFill>
        <p:spPr/>
      </p:pic>
      <p:cxnSp>
        <p:nvCxnSpPr>
          <p:cNvPr id="25" name="直接连接符 24"/>
          <p:cNvCxnSpPr/>
          <p:nvPr/>
        </p:nvCxnSpPr>
        <p:spPr>
          <a:xfrm>
            <a:off x="1155224" y="1505532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155224" y="2693200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155224" y="385406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/>
        </p:nvSpPr>
        <p:spPr>
          <a:xfrm>
            <a:off x="217525" y="502128"/>
            <a:ext cx="1983235" cy="349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615192" y="1330963"/>
            <a:ext cx="2962620" cy="2537710"/>
            <a:chOff x="1694260" y="223242"/>
            <a:chExt cx="5404247" cy="4629150"/>
          </a:xfrm>
        </p:grpSpPr>
        <p:sp>
          <p:nvSpPr>
            <p:cNvPr id="22" name="椭圆 21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1234106" y="2028012"/>
            <a:ext cx="1856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CONTENTS</a:t>
            </a:r>
          </a:p>
        </p:txBody>
      </p:sp>
      <p:sp>
        <p:nvSpPr>
          <p:cNvPr id="29" name="矩形 28"/>
          <p:cNvSpPr/>
          <p:nvPr/>
        </p:nvSpPr>
        <p:spPr>
          <a:xfrm>
            <a:off x="1131625" y="2599818"/>
            <a:ext cx="2061688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972039" y="2571750"/>
            <a:ext cx="3808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5279783" y="1289715"/>
            <a:ext cx="2987190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en-US" altLang="ja-JP" sz="100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</a:t>
            </a:r>
            <a:endParaRPr lang="en-US" altLang="ja-JP" sz="100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267687" y="890413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5376295" y="1276147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4614999" y="950058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01</a:t>
            </a:r>
          </a:p>
        </p:txBody>
      </p:sp>
      <p:sp>
        <p:nvSpPr>
          <p:cNvPr id="87" name="矩形 86"/>
          <p:cNvSpPr/>
          <p:nvPr/>
        </p:nvSpPr>
        <p:spPr>
          <a:xfrm>
            <a:off x="5279783" y="2183547"/>
            <a:ext cx="298719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267687" y="1784245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cxnSp>
        <p:nvCxnSpPr>
          <p:cNvPr id="89" name="直接连接符 88"/>
          <p:cNvCxnSpPr/>
          <p:nvPr/>
        </p:nvCxnSpPr>
        <p:spPr>
          <a:xfrm>
            <a:off x="5376295" y="2169979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椭圆 89"/>
          <p:cNvSpPr/>
          <p:nvPr/>
        </p:nvSpPr>
        <p:spPr>
          <a:xfrm>
            <a:off x="4614999" y="1843890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02</a:t>
            </a:r>
          </a:p>
        </p:txBody>
      </p:sp>
      <p:sp>
        <p:nvSpPr>
          <p:cNvPr id="92" name="矩形 91"/>
          <p:cNvSpPr/>
          <p:nvPr/>
        </p:nvSpPr>
        <p:spPr>
          <a:xfrm>
            <a:off x="5279783" y="3077379"/>
            <a:ext cx="298719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267687" y="2678077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cxnSp>
        <p:nvCxnSpPr>
          <p:cNvPr id="94" name="直接连接符 93"/>
          <p:cNvCxnSpPr/>
          <p:nvPr/>
        </p:nvCxnSpPr>
        <p:spPr>
          <a:xfrm>
            <a:off x="5376295" y="3063811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/>
          <p:cNvSpPr/>
          <p:nvPr/>
        </p:nvSpPr>
        <p:spPr>
          <a:xfrm>
            <a:off x="4614999" y="2737722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03</a:t>
            </a:r>
          </a:p>
        </p:txBody>
      </p:sp>
      <p:sp>
        <p:nvSpPr>
          <p:cNvPr id="97" name="矩形 96"/>
          <p:cNvSpPr/>
          <p:nvPr/>
        </p:nvSpPr>
        <p:spPr>
          <a:xfrm>
            <a:off x="5279783" y="3971212"/>
            <a:ext cx="298719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267687" y="3571910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5376295" y="3957644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4614999" y="3631555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04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59886" y="1356419"/>
          <a:ext cx="7624232" cy="29841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8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08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S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M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T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W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T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F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S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68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ヒラギノ角ゴシック" panose="020B0300000000000000" charset="-128"/>
                        <a:ea typeface="ヒラギノ角ゴシック" panose="020B0300000000000000" charset="-128"/>
                        <a:sym typeface="Calibri" panose="020F0502020204030204" pitchFamily="34" charset="0"/>
                      </a:endParaRP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ヒラギノ角ゴシック" panose="020B0300000000000000" charset="-128"/>
                        <a:ea typeface="ヒラギノ角ゴシック" panose="020B0300000000000000" charset="-128"/>
                        <a:sym typeface="Calibri" panose="020F0502020204030204" pitchFamily="34" charset="0"/>
                      </a:endParaRP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3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4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5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6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7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10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11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12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13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14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15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16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17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19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20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21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22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23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24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25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26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27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29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30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ヒラギノ角ゴシック" panose="020B0300000000000000" charset="-128"/>
                          <a:ea typeface="ヒラギノ角ゴシック" panose="020B0300000000000000" charset="-128"/>
                          <a:sym typeface="Calibri" panose="020F0502020204030204" pitchFamily="34" charset="0"/>
                        </a:rPr>
                        <a:t>31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ヒラギノ角ゴシック" panose="020B0300000000000000" charset="-128"/>
                        <a:ea typeface="ヒラギノ角ゴシック" panose="020B0300000000000000" charset="-128"/>
                        <a:sym typeface="Calibri" panose="020F0502020204030204" pitchFamily="34" charset="0"/>
                      </a:endParaRP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ヒラギノ角ゴシック" panose="020B0300000000000000" charset="-128"/>
                        <a:ea typeface="ヒラギノ角ゴシック" panose="020B0300000000000000" charset="-128"/>
                        <a:sym typeface="Calibri" panose="020F0502020204030204" pitchFamily="34" charset="0"/>
                      </a:endParaRP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zh-CN" altLang="en-US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</a:t>
            </a: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title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7226" y="1276260"/>
          <a:ext cx="7829551" cy="314575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3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52635" y="1405413"/>
            <a:ext cx="88517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WEDNESDAY</a:t>
            </a:r>
          </a:p>
        </p:txBody>
      </p:sp>
      <p:sp>
        <p:nvSpPr>
          <p:cNvPr id="8" name="Rectangle 7"/>
          <p:cNvSpPr/>
          <p:nvPr/>
        </p:nvSpPr>
        <p:spPr>
          <a:xfrm>
            <a:off x="7613970" y="1405413"/>
            <a:ext cx="77457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SATURDAY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8852" y="1405413"/>
            <a:ext cx="58060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FRIDAY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2615" y="1405413"/>
            <a:ext cx="77777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THURSDAY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56165" y="1405413"/>
            <a:ext cx="68640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TUESDAY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4795" y="1405413"/>
            <a:ext cx="69923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MONDAY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5097" y="4100430"/>
            <a:ext cx="43313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RICK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86848" y="1405413"/>
            <a:ext cx="64312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SUNDAY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8609" y="1405413"/>
            <a:ext cx="52610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NAME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0252" y="3211909"/>
            <a:ext cx="482825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JOHN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9524" y="3639645"/>
            <a:ext cx="40427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RAY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5824" y="2753919"/>
            <a:ext cx="51168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ANNA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3001" y="1865400"/>
            <a:ext cx="53732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DIEGO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5824" y="2293137"/>
            <a:ext cx="51168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ANNA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610576" y="2337292"/>
            <a:ext cx="1961424" cy="126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544756" y="1906531"/>
            <a:ext cx="1961424" cy="1278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572000" y="2785979"/>
            <a:ext cx="1961424" cy="12687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591288" y="3239624"/>
            <a:ext cx="1961424" cy="12687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569846" y="3692908"/>
            <a:ext cx="1961424" cy="12687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588727" y="4133882"/>
            <a:ext cx="936947" cy="12687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586099" y="2785979"/>
            <a:ext cx="1961424" cy="12687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627303" y="4133882"/>
            <a:ext cx="936947" cy="12687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586100" y="1906531"/>
            <a:ext cx="1024478" cy="1278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217526" y="821133"/>
            <a:ext cx="3870251" cy="21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799242" y="1701761"/>
            <a:ext cx="1564608" cy="1565015"/>
          </a:xfrm>
          <a:prstGeom prst="ellipse">
            <a:avLst/>
          </a:prstGeom>
          <a:solidFill>
            <a:schemeClr val="accent2"/>
          </a:solidFill>
          <a:ln w="25400">
            <a:noFill/>
            <a:round/>
          </a:ln>
        </p:spPr>
        <p:txBody>
          <a:bodyPr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1815907" y="1701761"/>
            <a:ext cx="1564608" cy="1565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772572" y="1701760"/>
            <a:ext cx="1564609" cy="1565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413353" y="2406219"/>
            <a:ext cx="320482" cy="15874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442875" y="2406219"/>
            <a:ext cx="320482" cy="15874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6356" y="2172635"/>
            <a:ext cx="755650" cy="426720"/>
          </a:xfrm>
          <a:prstGeom prst="rect">
            <a:avLst/>
          </a:prstGeom>
        </p:spPr>
        <p:txBody>
          <a:bodyPr wrap="none" lIns="68567" tIns="34283" rIns="68567" bIns="34283">
            <a:spAutoFit/>
          </a:bodyPr>
          <a:lstStyle/>
          <a:p>
            <a:pPr algn="ctr" defTabSz="685800">
              <a:lnSpc>
                <a:spcPct val="130000"/>
              </a:lnSpc>
            </a:pPr>
            <a:r>
              <a:rPr lang="en-US" altLang="ja-JP" sz="18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2021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7040" y="2527293"/>
            <a:ext cx="949016" cy="253902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77809" y="2172635"/>
            <a:ext cx="755650" cy="426720"/>
          </a:xfrm>
          <a:prstGeom prst="rect">
            <a:avLst/>
          </a:prstGeom>
        </p:spPr>
        <p:txBody>
          <a:bodyPr wrap="none" lIns="68567" tIns="34283" rIns="68567" bIns="34283">
            <a:spAutoFit/>
          </a:bodyPr>
          <a:lstStyle/>
          <a:p>
            <a:pPr algn="ctr" defTabSz="685800">
              <a:lnSpc>
                <a:spcPct val="130000"/>
              </a:lnSpc>
            </a:pPr>
            <a:r>
              <a:rPr lang="en-US" sz="18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2022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78492" y="2527293"/>
            <a:ext cx="949016" cy="253902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09094" y="2172635"/>
            <a:ext cx="755650" cy="426720"/>
          </a:xfrm>
          <a:prstGeom prst="rect">
            <a:avLst/>
          </a:prstGeom>
        </p:spPr>
        <p:txBody>
          <a:bodyPr wrap="none" lIns="68567" tIns="34283" rIns="68567" bIns="34283">
            <a:spAutoFit/>
          </a:bodyPr>
          <a:lstStyle/>
          <a:p>
            <a:pPr algn="ctr" defTabSz="685800">
              <a:lnSpc>
                <a:spcPct val="130000"/>
              </a:lnSpc>
            </a:pPr>
            <a:r>
              <a:rPr lang="en-US" altLang="ja-JP" sz="18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2020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9777" y="2527293"/>
            <a:ext cx="949016" cy="253902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25058" y="3413685"/>
            <a:ext cx="1661151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53709" y="3413685"/>
            <a:ext cx="1661151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46497" y="3413685"/>
            <a:ext cx="1661151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17526" y="821133"/>
            <a:ext cx="3870251" cy="21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342026" y="1756481"/>
            <a:ext cx="1619759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22" name="Arc 21"/>
          <p:cNvSpPr/>
          <p:nvPr/>
        </p:nvSpPr>
        <p:spPr>
          <a:xfrm>
            <a:off x="1342872" y="1757327"/>
            <a:ext cx="1618067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61784" y="1756481"/>
            <a:ext cx="1619759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24" name="Arc 23"/>
          <p:cNvSpPr/>
          <p:nvPr/>
        </p:nvSpPr>
        <p:spPr>
          <a:xfrm rot="10800000">
            <a:off x="2962630" y="1757327"/>
            <a:ext cx="1618067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80845" y="1756481"/>
            <a:ext cx="1619759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4581691" y="1757327"/>
            <a:ext cx="1618067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00603" y="1756481"/>
            <a:ext cx="1619759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7" name="Arc 46"/>
          <p:cNvSpPr/>
          <p:nvPr/>
        </p:nvSpPr>
        <p:spPr>
          <a:xfrm rot="10800000">
            <a:off x="6201449" y="1757327"/>
            <a:ext cx="1618067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3491039" y="1945503"/>
            <a:ext cx="560782" cy="560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34290" tIns="17145" rIns="34290" bIns="17145" numCol="1" anchor="t" anchorCtr="0" compatLnSpc="1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2" name="Oval 20"/>
          <p:cNvSpPr>
            <a:spLocks noChangeArrowheads="1"/>
          </p:cNvSpPr>
          <p:nvPr/>
        </p:nvSpPr>
        <p:spPr bwMode="auto">
          <a:xfrm>
            <a:off x="5110566" y="1945500"/>
            <a:ext cx="560782" cy="5609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34290" tIns="17145" rIns="34290" bIns="17145" numCol="1" anchor="t" anchorCtr="0" compatLnSpc="1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5" name="Oval 18"/>
          <p:cNvSpPr>
            <a:spLocks noChangeArrowheads="1"/>
          </p:cNvSpPr>
          <p:nvPr/>
        </p:nvSpPr>
        <p:spPr bwMode="auto">
          <a:xfrm>
            <a:off x="6730089" y="1945500"/>
            <a:ext cx="560782" cy="5609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34290" tIns="17145" rIns="34290" bIns="17145" numCol="1" anchor="t" anchorCtr="0" compatLnSpc="1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1871516" y="1945502"/>
            <a:ext cx="560782" cy="5609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34290" tIns="17145" rIns="34290" bIns="17145" numCol="1" anchor="t" anchorCtr="0" compatLnSpc="1"/>
          <a:lstStyle/>
          <a:p>
            <a:pPr defTabSz="685800"/>
            <a:endParaRPr lang="en-US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45401" y="2575638"/>
            <a:ext cx="1026081" cy="16129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8" name="Shape 2690"/>
          <p:cNvSpPr/>
          <p:nvPr/>
        </p:nvSpPr>
        <p:spPr>
          <a:xfrm>
            <a:off x="3636064" y="2090501"/>
            <a:ext cx="264806" cy="240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Shape 2783"/>
          <p:cNvSpPr/>
          <p:nvPr/>
        </p:nvSpPr>
        <p:spPr>
          <a:xfrm>
            <a:off x="5257825" y="2111594"/>
            <a:ext cx="264806" cy="228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" name="Shape 2645"/>
          <p:cNvSpPr/>
          <p:nvPr/>
        </p:nvSpPr>
        <p:spPr>
          <a:xfrm>
            <a:off x="2019598" y="2130357"/>
            <a:ext cx="264806" cy="192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Shape 2547"/>
          <p:cNvSpPr/>
          <p:nvPr/>
        </p:nvSpPr>
        <p:spPr>
          <a:xfrm>
            <a:off x="6900921" y="2119446"/>
            <a:ext cx="240716" cy="240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2252" y="2706172"/>
            <a:ext cx="121238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</a:t>
            </a:r>
            <a:endParaRPr lang="en-US" altLang="zh-CN" sz="90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31" name="TextBox 36"/>
          <p:cNvSpPr txBox="1"/>
          <p:nvPr/>
        </p:nvSpPr>
        <p:spPr>
          <a:xfrm>
            <a:off x="3263468" y="2575638"/>
            <a:ext cx="1026081" cy="16129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2" name="矩形 31"/>
          <p:cNvSpPr/>
          <p:nvPr/>
        </p:nvSpPr>
        <p:spPr>
          <a:xfrm>
            <a:off x="3170319" y="2706172"/>
            <a:ext cx="121238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</a:t>
            </a:r>
            <a:endParaRPr lang="en-US" altLang="zh-CN" sz="90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33" name="TextBox 36"/>
          <p:cNvSpPr txBox="1"/>
          <p:nvPr/>
        </p:nvSpPr>
        <p:spPr>
          <a:xfrm>
            <a:off x="4881536" y="2575638"/>
            <a:ext cx="1026081" cy="16129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2" name="矩形 41"/>
          <p:cNvSpPr/>
          <p:nvPr/>
        </p:nvSpPr>
        <p:spPr>
          <a:xfrm>
            <a:off x="4788387" y="2706172"/>
            <a:ext cx="121238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</a:t>
            </a:r>
            <a:endParaRPr lang="en-US" altLang="zh-CN" sz="90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43" name="TextBox 36"/>
          <p:cNvSpPr txBox="1"/>
          <p:nvPr/>
        </p:nvSpPr>
        <p:spPr>
          <a:xfrm>
            <a:off x="6500596" y="2575638"/>
            <a:ext cx="1026081" cy="16129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/>
            <a:r>
              <a:rPr lang="en-US" altLang="ja-JP" sz="105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4" name="矩形 43"/>
          <p:cNvSpPr/>
          <p:nvPr/>
        </p:nvSpPr>
        <p:spPr>
          <a:xfrm>
            <a:off x="6407446" y="2706172"/>
            <a:ext cx="121238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</a:t>
            </a:r>
            <a:endParaRPr lang="en-US" altLang="zh-CN" sz="90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0" name="TextBox 14"/>
          <p:cNvSpPr txBox="1"/>
          <p:nvPr/>
        </p:nvSpPr>
        <p:spPr>
          <a:xfrm>
            <a:off x="217526" y="821133"/>
            <a:ext cx="3870251" cy="21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94260" y="223242"/>
            <a:ext cx="5404247" cy="4629150"/>
            <a:chOff x="1694260" y="223242"/>
            <a:chExt cx="5404247" cy="4629150"/>
          </a:xfrm>
        </p:grpSpPr>
        <p:sp>
          <p:nvSpPr>
            <p:cNvPr id="16" name="椭圆 15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3847825" y="3721510"/>
            <a:ext cx="1448349" cy="28575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Reporter: name</a:t>
            </a:r>
          </a:p>
        </p:txBody>
      </p:sp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3620453" y="1999635"/>
            <a:ext cx="19030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THANK YOU</a:t>
            </a:r>
          </a:p>
        </p:txBody>
      </p:sp>
      <p:sp>
        <p:nvSpPr>
          <p:cNvPr id="26" name="文本框 6"/>
          <p:cNvSpPr txBox="1">
            <a:spLocks noChangeArrowheads="1"/>
          </p:cNvSpPr>
          <p:nvPr/>
        </p:nvSpPr>
        <p:spPr bwMode="auto">
          <a:xfrm>
            <a:off x="2885117" y="2674897"/>
            <a:ext cx="3373764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i="1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 </a:t>
            </a:r>
            <a:r>
              <a:rPr lang="en-US" altLang="ja-JP" sz="1050" i="1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Enter text ●</a:t>
            </a:r>
          </a:p>
        </p:txBody>
      </p:sp>
      <p:sp>
        <p:nvSpPr>
          <p:cNvPr id="27" name="矩形 26"/>
          <p:cNvSpPr/>
          <p:nvPr/>
        </p:nvSpPr>
        <p:spPr>
          <a:xfrm>
            <a:off x="2885121" y="2867489"/>
            <a:ext cx="3373760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1050" kern="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78445" y="2575967"/>
            <a:ext cx="38711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3529330" y="1141095"/>
            <a:ext cx="1939290" cy="85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95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2020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21878" y="418214"/>
            <a:ext cx="4949012" cy="4239206"/>
            <a:chOff x="1694260" y="223242"/>
            <a:chExt cx="5404247" cy="4629150"/>
          </a:xfrm>
        </p:grpSpPr>
        <p:sp>
          <p:nvSpPr>
            <p:cNvPr id="9" name="椭圆 8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41484" y="2098066"/>
            <a:ext cx="1661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2993904" y="2627353"/>
            <a:ext cx="3156192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1050" kern="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35311" y="2627353"/>
            <a:ext cx="273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381375" y="1637665"/>
            <a:ext cx="23520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 Part 1</a:t>
            </a:r>
            <a:r>
              <a:rPr lang="zh-CN" altLang="en-US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 </a:t>
            </a:r>
            <a:r>
              <a:rPr lang="en-US" altLang="zh-CN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</a:t>
            </a:r>
          </a:p>
        </p:txBody>
      </p:sp>
      <p:sp>
        <p:nvSpPr>
          <p:cNvPr id="18" name="矩形 17"/>
          <p:cNvSpPr/>
          <p:nvPr/>
        </p:nvSpPr>
        <p:spPr>
          <a:xfrm>
            <a:off x="4032069" y="3126671"/>
            <a:ext cx="1079862" cy="707886"/>
          </a:xfrm>
          <a:prstGeom prst="rect">
            <a:avLst/>
          </a:prstGeom>
        </p:spPr>
        <p:txBody>
          <a:bodyPr wrap="none" anchor="ctr" anchorCtr="1">
            <a:noAutofit/>
          </a:bodyPr>
          <a:lstStyle/>
          <a:p>
            <a:pPr lvl="0" algn="dist"/>
            <a:r>
              <a:rPr lang="en-US" altLang="zh-CN" sz="2000" spc="6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 ● 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253801" y="3513011"/>
            <a:ext cx="79756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name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r="1394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6761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2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16663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2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r="16907"/>
          <a:stretch>
            <a:fillRect/>
          </a:stretch>
        </p:blipFill>
        <p:spPr/>
      </p:pic>
      <p:sp>
        <p:nvSpPr>
          <p:cNvPr id="25" name="TextBox 17"/>
          <p:cNvSpPr txBox="1"/>
          <p:nvPr/>
        </p:nvSpPr>
        <p:spPr>
          <a:xfrm>
            <a:off x="759764" y="3795401"/>
            <a:ext cx="1785633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35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935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6515" y="3239770"/>
            <a:ext cx="696595" cy="195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Position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518596" y="3782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0"/>
          <p:cNvSpPr txBox="1"/>
          <p:nvPr/>
        </p:nvSpPr>
        <p:spPr>
          <a:xfrm>
            <a:off x="3167678" y="3513011"/>
            <a:ext cx="856005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name</a:t>
            </a:r>
          </a:p>
        </p:txBody>
      </p:sp>
      <p:sp>
        <p:nvSpPr>
          <p:cNvPr id="38" name="TextBox 17"/>
          <p:cNvSpPr txBox="1"/>
          <p:nvPr/>
        </p:nvSpPr>
        <p:spPr>
          <a:xfrm>
            <a:off x="2702864" y="3795401"/>
            <a:ext cx="1785633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35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935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56915" y="3239770"/>
            <a:ext cx="690245" cy="195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Position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3461696" y="3782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0"/>
          <p:cNvSpPr txBox="1"/>
          <p:nvPr/>
        </p:nvSpPr>
        <p:spPr>
          <a:xfrm>
            <a:off x="5157449" y="3513011"/>
            <a:ext cx="856005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name</a:t>
            </a:r>
          </a:p>
        </p:txBody>
      </p:sp>
      <p:sp>
        <p:nvSpPr>
          <p:cNvPr id="42" name="TextBox 17"/>
          <p:cNvSpPr txBox="1"/>
          <p:nvPr/>
        </p:nvSpPr>
        <p:spPr>
          <a:xfrm>
            <a:off x="4692635" y="3795401"/>
            <a:ext cx="1785633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35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935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224780" y="3239770"/>
            <a:ext cx="706755" cy="195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Position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5451467" y="3782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60"/>
          <p:cNvSpPr txBox="1"/>
          <p:nvPr/>
        </p:nvSpPr>
        <p:spPr>
          <a:xfrm>
            <a:off x="7063417" y="3513011"/>
            <a:ext cx="856005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name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6598603" y="3795401"/>
            <a:ext cx="1785633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35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935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120890" y="3239770"/>
            <a:ext cx="671195" cy="195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Position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357435" y="3782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86"/>
          <p:cNvSpPr>
            <a:spLocks noChangeArrowheads="1"/>
          </p:cNvSpPr>
          <p:nvPr/>
        </p:nvSpPr>
        <p:spPr bwMode="auto">
          <a:xfrm>
            <a:off x="879358" y="1792444"/>
            <a:ext cx="1666736" cy="1666844"/>
          </a:xfrm>
          <a:custGeom>
            <a:avLst/>
            <a:gdLst>
              <a:gd name="T0" fmla="*/ 1122 w 3835"/>
              <a:gd name="T1" fmla="*/ 3834 h 3835"/>
              <a:gd name="T2" fmla="*/ 0 w 3835"/>
              <a:gd name="T3" fmla="*/ 2712 h 3835"/>
              <a:gd name="T4" fmla="*/ 0 w 3835"/>
              <a:gd name="T5" fmla="*/ 1120 h 3835"/>
              <a:gd name="T6" fmla="*/ 1122 w 3835"/>
              <a:gd name="T7" fmla="*/ 0 h 3835"/>
              <a:gd name="T8" fmla="*/ 2702 w 3835"/>
              <a:gd name="T9" fmla="*/ 0 h 3835"/>
              <a:gd name="T10" fmla="*/ 3834 w 3835"/>
              <a:gd name="T11" fmla="*/ 1120 h 3835"/>
              <a:gd name="T12" fmla="*/ 3834 w 3835"/>
              <a:gd name="T13" fmla="*/ 2712 h 3835"/>
              <a:gd name="T14" fmla="*/ 2702 w 3835"/>
              <a:gd name="T15" fmla="*/ 3834 h 3835"/>
              <a:gd name="T16" fmla="*/ 1122 w 3835"/>
              <a:gd name="T17" fmla="*/ 3834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35" h="3835">
                <a:moveTo>
                  <a:pt x="1122" y="3834"/>
                </a:moveTo>
                <a:lnTo>
                  <a:pt x="0" y="2712"/>
                </a:lnTo>
                <a:lnTo>
                  <a:pt x="0" y="1120"/>
                </a:lnTo>
                <a:lnTo>
                  <a:pt x="1122" y="0"/>
                </a:lnTo>
                <a:lnTo>
                  <a:pt x="2702" y="0"/>
                </a:lnTo>
                <a:lnTo>
                  <a:pt x="3834" y="1120"/>
                </a:lnTo>
                <a:lnTo>
                  <a:pt x="3834" y="2712"/>
                </a:lnTo>
                <a:lnTo>
                  <a:pt x="2702" y="3834"/>
                </a:lnTo>
                <a:lnTo>
                  <a:pt x="1122" y="3834"/>
                </a:lnTo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7465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52" name="Freeform 94"/>
          <p:cNvSpPr>
            <a:spLocks noChangeArrowheads="1"/>
          </p:cNvSpPr>
          <p:nvPr/>
        </p:nvSpPr>
        <p:spPr bwMode="auto">
          <a:xfrm>
            <a:off x="2310179" y="1792444"/>
            <a:ext cx="1660983" cy="1666844"/>
          </a:xfrm>
          <a:custGeom>
            <a:avLst/>
            <a:gdLst>
              <a:gd name="T0" fmla="*/ 1120 w 3825"/>
              <a:gd name="T1" fmla="*/ 3834 h 3835"/>
              <a:gd name="T2" fmla="*/ 0 w 3825"/>
              <a:gd name="T3" fmla="*/ 2712 h 3835"/>
              <a:gd name="T4" fmla="*/ 0 w 3825"/>
              <a:gd name="T5" fmla="*/ 1120 h 3835"/>
              <a:gd name="T6" fmla="*/ 1120 w 3825"/>
              <a:gd name="T7" fmla="*/ 0 h 3835"/>
              <a:gd name="T8" fmla="*/ 2702 w 3825"/>
              <a:gd name="T9" fmla="*/ 0 h 3835"/>
              <a:gd name="T10" fmla="*/ 3824 w 3825"/>
              <a:gd name="T11" fmla="*/ 1120 h 3835"/>
              <a:gd name="T12" fmla="*/ 3824 w 3825"/>
              <a:gd name="T13" fmla="*/ 2712 h 3835"/>
              <a:gd name="T14" fmla="*/ 2702 w 3825"/>
              <a:gd name="T15" fmla="*/ 3834 h 3835"/>
              <a:gd name="T16" fmla="*/ 1120 w 3825"/>
              <a:gd name="T17" fmla="*/ 3834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25" h="3835">
                <a:moveTo>
                  <a:pt x="1120" y="3834"/>
                </a:moveTo>
                <a:lnTo>
                  <a:pt x="0" y="2712"/>
                </a:lnTo>
                <a:lnTo>
                  <a:pt x="0" y="1120"/>
                </a:lnTo>
                <a:lnTo>
                  <a:pt x="1120" y="0"/>
                </a:lnTo>
                <a:lnTo>
                  <a:pt x="2702" y="0"/>
                </a:lnTo>
                <a:lnTo>
                  <a:pt x="3824" y="1120"/>
                </a:lnTo>
                <a:lnTo>
                  <a:pt x="3824" y="2712"/>
                </a:lnTo>
                <a:lnTo>
                  <a:pt x="2702" y="3834"/>
                </a:lnTo>
                <a:lnTo>
                  <a:pt x="1120" y="3834"/>
                </a:lnTo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ja-JP" altLang="en-US" sz="7465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60" name="Freeform 102"/>
          <p:cNvSpPr>
            <a:spLocks noChangeArrowheads="1"/>
          </p:cNvSpPr>
          <p:nvPr/>
        </p:nvSpPr>
        <p:spPr bwMode="auto">
          <a:xfrm>
            <a:off x="3737167" y="1792444"/>
            <a:ext cx="1666736" cy="1666844"/>
          </a:xfrm>
          <a:custGeom>
            <a:avLst/>
            <a:gdLst>
              <a:gd name="T0" fmla="*/ 1132 w 3835"/>
              <a:gd name="T1" fmla="*/ 3834 h 3835"/>
              <a:gd name="T2" fmla="*/ 0 w 3835"/>
              <a:gd name="T3" fmla="*/ 2712 h 3835"/>
              <a:gd name="T4" fmla="*/ 0 w 3835"/>
              <a:gd name="T5" fmla="*/ 1120 h 3835"/>
              <a:gd name="T6" fmla="*/ 1132 w 3835"/>
              <a:gd name="T7" fmla="*/ 0 h 3835"/>
              <a:gd name="T8" fmla="*/ 2712 w 3835"/>
              <a:gd name="T9" fmla="*/ 0 h 3835"/>
              <a:gd name="T10" fmla="*/ 3834 w 3835"/>
              <a:gd name="T11" fmla="*/ 1120 h 3835"/>
              <a:gd name="T12" fmla="*/ 3834 w 3835"/>
              <a:gd name="T13" fmla="*/ 2712 h 3835"/>
              <a:gd name="T14" fmla="*/ 2712 w 3835"/>
              <a:gd name="T15" fmla="*/ 3834 h 3835"/>
              <a:gd name="T16" fmla="*/ 1132 w 3835"/>
              <a:gd name="T17" fmla="*/ 3834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35" h="3835">
                <a:moveTo>
                  <a:pt x="1132" y="3834"/>
                </a:moveTo>
                <a:lnTo>
                  <a:pt x="0" y="2712"/>
                </a:lnTo>
                <a:lnTo>
                  <a:pt x="0" y="1120"/>
                </a:lnTo>
                <a:lnTo>
                  <a:pt x="1132" y="0"/>
                </a:lnTo>
                <a:lnTo>
                  <a:pt x="2712" y="0"/>
                </a:lnTo>
                <a:lnTo>
                  <a:pt x="3834" y="1120"/>
                </a:lnTo>
                <a:lnTo>
                  <a:pt x="3834" y="2712"/>
                </a:lnTo>
                <a:lnTo>
                  <a:pt x="2712" y="3834"/>
                </a:lnTo>
                <a:lnTo>
                  <a:pt x="1132" y="3834"/>
                </a:ln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7465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68" name="Freeform 110"/>
          <p:cNvSpPr>
            <a:spLocks noChangeArrowheads="1"/>
          </p:cNvSpPr>
          <p:nvPr/>
        </p:nvSpPr>
        <p:spPr bwMode="auto">
          <a:xfrm>
            <a:off x="5167990" y="1792444"/>
            <a:ext cx="1666736" cy="1666844"/>
          </a:xfrm>
          <a:custGeom>
            <a:avLst/>
            <a:gdLst>
              <a:gd name="T0" fmla="*/ 1120 w 3835"/>
              <a:gd name="T1" fmla="*/ 3834 h 3835"/>
              <a:gd name="T2" fmla="*/ 0 w 3835"/>
              <a:gd name="T3" fmla="*/ 2712 h 3835"/>
              <a:gd name="T4" fmla="*/ 0 w 3835"/>
              <a:gd name="T5" fmla="*/ 1120 h 3835"/>
              <a:gd name="T6" fmla="*/ 1120 w 3835"/>
              <a:gd name="T7" fmla="*/ 0 h 3835"/>
              <a:gd name="T8" fmla="*/ 2712 w 3835"/>
              <a:gd name="T9" fmla="*/ 0 h 3835"/>
              <a:gd name="T10" fmla="*/ 3834 w 3835"/>
              <a:gd name="T11" fmla="*/ 1120 h 3835"/>
              <a:gd name="T12" fmla="*/ 3834 w 3835"/>
              <a:gd name="T13" fmla="*/ 2712 h 3835"/>
              <a:gd name="T14" fmla="*/ 2712 w 3835"/>
              <a:gd name="T15" fmla="*/ 3834 h 3835"/>
              <a:gd name="T16" fmla="*/ 1120 w 3835"/>
              <a:gd name="T17" fmla="*/ 3834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35" h="3835">
                <a:moveTo>
                  <a:pt x="1120" y="3834"/>
                </a:moveTo>
                <a:lnTo>
                  <a:pt x="0" y="2712"/>
                </a:lnTo>
                <a:lnTo>
                  <a:pt x="0" y="1120"/>
                </a:lnTo>
                <a:lnTo>
                  <a:pt x="1120" y="0"/>
                </a:lnTo>
                <a:lnTo>
                  <a:pt x="2712" y="0"/>
                </a:lnTo>
                <a:lnTo>
                  <a:pt x="3834" y="1120"/>
                </a:lnTo>
                <a:lnTo>
                  <a:pt x="3834" y="2712"/>
                </a:lnTo>
                <a:lnTo>
                  <a:pt x="2712" y="3834"/>
                </a:lnTo>
                <a:lnTo>
                  <a:pt x="1120" y="3834"/>
                </a:lnTo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7465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76" name="Freeform 118"/>
          <p:cNvSpPr>
            <a:spLocks noChangeArrowheads="1"/>
          </p:cNvSpPr>
          <p:nvPr/>
        </p:nvSpPr>
        <p:spPr bwMode="auto">
          <a:xfrm>
            <a:off x="6596893" y="1792444"/>
            <a:ext cx="1666736" cy="1666844"/>
          </a:xfrm>
          <a:custGeom>
            <a:avLst/>
            <a:gdLst>
              <a:gd name="T0" fmla="*/ 1122 w 3837"/>
              <a:gd name="T1" fmla="*/ 3834 h 3835"/>
              <a:gd name="T2" fmla="*/ 0 w 3837"/>
              <a:gd name="T3" fmla="*/ 2712 h 3835"/>
              <a:gd name="T4" fmla="*/ 0 w 3837"/>
              <a:gd name="T5" fmla="*/ 1120 h 3835"/>
              <a:gd name="T6" fmla="*/ 1122 w 3837"/>
              <a:gd name="T7" fmla="*/ 0 h 3835"/>
              <a:gd name="T8" fmla="*/ 2714 w 3837"/>
              <a:gd name="T9" fmla="*/ 0 h 3835"/>
              <a:gd name="T10" fmla="*/ 3836 w 3837"/>
              <a:gd name="T11" fmla="*/ 1120 h 3835"/>
              <a:gd name="T12" fmla="*/ 3836 w 3837"/>
              <a:gd name="T13" fmla="*/ 2712 h 3835"/>
              <a:gd name="T14" fmla="*/ 2714 w 3837"/>
              <a:gd name="T15" fmla="*/ 3834 h 3835"/>
              <a:gd name="T16" fmla="*/ 1122 w 3837"/>
              <a:gd name="T17" fmla="*/ 3834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37" h="3835">
                <a:moveTo>
                  <a:pt x="1122" y="3834"/>
                </a:moveTo>
                <a:lnTo>
                  <a:pt x="0" y="2712"/>
                </a:lnTo>
                <a:lnTo>
                  <a:pt x="0" y="1120"/>
                </a:lnTo>
                <a:lnTo>
                  <a:pt x="1122" y="0"/>
                </a:lnTo>
                <a:lnTo>
                  <a:pt x="2714" y="0"/>
                </a:lnTo>
                <a:lnTo>
                  <a:pt x="3836" y="1120"/>
                </a:lnTo>
                <a:lnTo>
                  <a:pt x="3836" y="2712"/>
                </a:lnTo>
                <a:lnTo>
                  <a:pt x="2714" y="3834"/>
                </a:lnTo>
                <a:lnTo>
                  <a:pt x="1122" y="3834"/>
                </a:lnTo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7465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32221" y="2782800"/>
            <a:ext cx="1013066" cy="55188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>
              <a:lnSpc>
                <a:spcPts val="1515"/>
              </a:lnSpc>
            </a:pPr>
            <a:r>
              <a:rPr lang="en-US" altLang="ja-JP" sz="9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58845" y="2782800"/>
            <a:ext cx="999663" cy="55188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>
              <a:lnSpc>
                <a:spcPts val="1515"/>
              </a:lnSpc>
            </a:pPr>
            <a:r>
              <a:rPr lang="en-US" altLang="ja-JP" sz="9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9389" y="2782800"/>
            <a:ext cx="963938" cy="55188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>
              <a:lnSpc>
                <a:spcPts val="1515"/>
              </a:lnSpc>
            </a:pPr>
            <a:r>
              <a:rPr lang="en-US" altLang="ja-JP" sz="9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0431" y="2782800"/>
            <a:ext cx="999663" cy="55188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>
              <a:lnSpc>
                <a:spcPts val="1515"/>
              </a:lnSpc>
            </a:pPr>
            <a:r>
              <a:rPr lang="en-US" altLang="ja-JP" sz="9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9498" y="2782800"/>
            <a:ext cx="1035196" cy="55188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>
              <a:lnSpc>
                <a:spcPts val="1515"/>
              </a:lnSpc>
            </a:pPr>
            <a:r>
              <a:rPr lang="en-US" altLang="ja-JP" sz="9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</a:p>
        </p:txBody>
      </p:sp>
      <p:sp>
        <p:nvSpPr>
          <p:cNvPr id="33" name="Shape 2690"/>
          <p:cNvSpPr/>
          <p:nvPr/>
        </p:nvSpPr>
        <p:spPr>
          <a:xfrm>
            <a:off x="2959951" y="2031422"/>
            <a:ext cx="357605" cy="325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Shape 2783"/>
          <p:cNvSpPr/>
          <p:nvPr/>
        </p:nvSpPr>
        <p:spPr>
          <a:xfrm>
            <a:off x="4397715" y="2088077"/>
            <a:ext cx="357605" cy="308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Shape 2645"/>
          <p:cNvSpPr/>
          <p:nvPr/>
        </p:nvSpPr>
        <p:spPr>
          <a:xfrm>
            <a:off x="1535841" y="2096441"/>
            <a:ext cx="357605" cy="260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6" name="Shape 2547"/>
          <p:cNvSpPr/>
          <p:nvPr/>
        </p:nvSpPr>
        <p:spPr>
          <a:xfrm>
            <a:off x="5835944" y="2035280"/>
            <a:ext cx="325073" cy="32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Shape 2633"/>
          <p:cNvSpPr/>
          <p:nvPr/>
        </p:nvSpPr>
        <p:spPr>
          <a:xfrm>
            <a:off x="7270100" y="2048901"/>
            <a:ext cx="325073" cy="32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74849" y="2433251"/>
            <a:ext cx="995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ja-JP" sz="12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1216586" y="2433251"/>
            <a:ext cx="995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ja-JP" sz="12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2" name="矩形 21"/>
          <p:cNvSpPr/>
          <p:nvPr/>
        </p:nvSpPr>
        <p:spPr>
          <a:xfrm>
            <a:off x="2645717" y="2433251"/>
            <a:ext cx="995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ja-JP" sz="12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5503981" y="2433251"/>
            <a:ext cx="995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ja-JP" sz="12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7030607" y="2433251"/>
            <a:ext cx="800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CN" altLang="en-US" sz="12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571937" y="272567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980215" y="272567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433614" y="272567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868965" y="272567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304316" y="272567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2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exagon 22"/>
          <p:cNvSpPr/>
          <p:nvPr/>
        </p:nvSpPr>
        <p:spPr>
          <a:xfrm rot="5400000">
            <a:off x="4877835" y="1568345"/>
            <a:ext cx="2298798" cy="198172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3" name="Hexagon 2"/>
          <p:cNvSpPr/>
          <p:nvPr/>
        </p:nvSpPr>
        <p:spPr>
          <a:xfrm rot="5400000">
            <a:off x="1900460" y="1568345"/>
            <a:ext cx="2298798" cy="198172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r="20109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r="21271"/>
          <a:stretch>
            <a:fillRect/>
          </a:stretch>
        </p:blipFill>
        <p:spPr/>
      </p:pic>
      <p:sp>
        <p:nvSpPr>
          <p:cNvPr id="22" name="Hexagon 21"/>
          <p:cNvSpPr/>
          <p:nvPr/>
        </p:nvSpPr>
        <p:spPr>
          <a:xfrm rot="5400000">
            <a:off x="3587528" y="1710523"/>
            <a:ext cx="1968945" cy="169736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17" name="TextBox 60"/>
          <p:cNvSpPr txBox="1"/>
          <p:nvPr/>
        </p:nvSpPr>
        <p:spPr>
          <a:xfrm>
            <a:off x="2700490" y="3782160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5563" y="4064550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934395" y="405195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0"/>
          <p:cNvSpPr txBox="1"/>
          <p:nvPr/>
        </p:nvSpPr>
        <p:spPr>
          <a:xfrm>
            <a:off x="5666559" y="3782160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7" name="TextBox 17"/>
          <p:cNvSpPr txBox="1"/>
          <p:nvPr/>
        </p:nvSpPr>
        <p:spPr>
          <a:xfrm>
            <a:off x="5141631" y="4064550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900463" y="405195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hape 2562"/>
          <p:cNvSpPr>
            <a:spLocks noChangeAspect="1"/>
          </p:cNvSpPr>
          <p:nvPr/>
        </p:nvSpPr>
        <p:spPr>
          <a:xfrm>
            <a:off x="4451985" y="2214678"/>
            <a:ext cx="240030" cy="240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TextBox 60"/>
          <p:cNvSpPr txBox="1"/>
          <p:nvPr/>
        </p:nvSpPr>
        <p:spPr>
          <a:xfrm>
            <a:off x="4193870" y="256261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4427775" y="2832406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/>
          <p:cNvGraphicFramePr/>
          <p:nvPr/>
        </p:nvGraphicFramePr>
        <p:xfrm>
          <a:off x="914854" y="1395448"/>
          <a:ext cx="1560812" cy="161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37"/>
          <p:cNvGraphicFramePr/>
          <p:nvPr/>
        </p:nvGraphicFramePr>
        <p:xfrm>
          <a:off x="2837427" y="1395448"/>
          <a:ext cx="1560812" cy="161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49"/>
          <p:cNvGraphicFramePr/>
          <p:nvPr/>
        </p:nvGraphicFramePr>
        <p:xfrm>
          <a:off x="4767370" y="1395448"/>
          <a:ext cx="1560812" cy="161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Chart 50"/>
          <p:cNvGraphicFramePr/>
          <p:nvPr/>
        </p:nvGraphicFramePr>
        <p:xfrm>
          <a:off x="6697312" y="1395448"/>
          <a:ext cx="1560812" cy="161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1512411" y="2047500"/>
            <a:ext cx="348040" cy="349781"/>
            <a:chOff x="4722813" y="5821363"/>
            <a:chExt cx="635000" cy="638175"/>
          </a:xfrm>
          <a:solidFill>
            <a:schemeClr val="tx2"/>
          </a:solidFill>
        </p:grpSpPr>
        <p:sp>
          <p:nvSpPr>
            <p:cNvPr id="66" name="Freeform 47"/>
            <p:cNvSpPr>
              <a:spLocks noChangeArrowheads="1"/>
            </p:cNvSpPr>
            <p:nvPr/>
          </p:nvSpPr>
          <p:spPr bwMode="auto">
            <a:xfrm>
              <a:off x="4722813" y="5821363"/>
              <a:ext cx="139700" cy="630237"/>
            </a:xfrm>
            <a:custGeom>
              <a:avLst/>
              <a:gdLst>
                <a:gd name="T0" fmla="*/ 98 w 99"/>
                <a:gd name="T1" fmla="*/ 44 h 435"/>
                <a:gd name="T2" fmla="*/ 98 w 99"/>
                <a:gd name="T3" fmla="*/ 44 h 435"/>
                <a:gd name="T4" fmla="*/ 45 w 99"/>
                <a:gd name="T5" fmla="*/ 88 h 435"/>
                <a:gd name="T6" fmla="*/ 0 w 99"/>
                <a:gd name="T7" fmla="*/ 44 h 435"/>
                <a:gd name="T8" fmla="*/ 45 w 99"/>
                <a:gd name="T9" fmla="*/ 0 h 435"/>
                <a:gd name="T10" fmla="*/ 98 w 99"/>
                <a:gd name="T11" fmla="*/ 44 h 435"/>
                <a:gd name="T12" fmla="*/ 0 w 99"/>
                <a:gd name="T13" fmla="*/ 434 h 435"/>
                <a:gd name="T14" fmla="*/ 0 w 99"/>
                <a:gd name="T15" fmla="*/ 434 h 435"/>
                <a:gd name="T16" fmla="*/ 0 w 99"/>
                <a:gd name="T17" fmla="*/ 132 h 435"/>
                <a:gd name="T18" fmla="*/ 98 w 99"/>
                <a:gd name="T19" fmla="*/ 132 h 435"/>
                <a:gd name="T20" fmla="*/ 98 w 99"/>
                <a:gd name="T21" fmla="*/ 434 h 435"/>
                <a:gd name="T22" fmla="*/ 0 w 99"/>
                <a:gd name="T23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435">
                  <a:moveTo>
                    <a:pt x="98" y="44"/>
                  </a:moveTo>
                  <a:lnTo>
                    <a:pt x="98" y="44"/>
                  </a:lnTo>
                  <a:cubicBezTo>
                    <a:pt x="98" y="71"/>
                    <a:pt x="80" y="88"/>
                    <a:pt x="45" y="88"/>
                  </a:cubicBezTo>
                  <a:cubicBezTo>
                    <a:pt x="17" y="88"/>
                    <a:pt x="0" y="71"/>
                    <a:pt x="0" y="44"/>
                  </a:cubicBezTo>
                  <a:cubicBezTo>
                    <a:pt x="0" y="18"/>
                    <a:pt x="17" y="0"/>
                    <a:pt x="45" y="0"/>
                  </a:cubicBezTo>
                  <a:cubicBezTo>
                    <a:pt x="80" y="0"/>
                    <a:pt x="98" y="18"/>
                    <a:pt x="98" y="44"/>
                  </a:cubicBezTo>
                  <a:close/>
                  <a:moveTo>
                    <a:pt x="0" y="434"/>
                  </a:moveTo>
                  <a:lnTo>
                    <a:pt x="0" y="434"/>
                  </a:lnTo>
                  <a:cubicBezTo>
                    <a:pt x="0" y="132"/>
                    <a:pt x="0" y="132"/>
                    <a:pt x="0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434"/>
                    <a:pt x="98" y="434"/>
                    <a:pt x="98" y="434"/>
                  </a:cubicBezTo>
                  <a:lnTo>
                    <a:pt x="0" y="4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84" tIns="17142" rIns="34284" bIns="17142" anchor="ctr"/>
            <a:lstStyle/>
            <a:p>
              <a:pPr defTabSz="457200">
                <a:defRPr/>
              </a:pPr>
              <a:endParaRPr lang="en-US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endParaRPr>
            </a:p>
          </p:txBody>
        </p:sp>
        <p:sp>
          <p:nvSpPr>
            <p:cNvPr id="67" name="Freeform 48"/>
            <p:cNvSpPr>
              <a:spLocks noChangeArrowheads="1"/>
            </p:cNvSpPr>
            <p:nvPr/>
          </p:nvSpPr>
          <p:spPr bwMode="auto">
            <a:xfrm>
              <a:off x="4938713" y="6007100"/>
              <a:ext cx="419100" cy="452438"/>
            </a:xfrm>
            <a:custGeom>
              <a:avLst/>
              <a:gdLst>
                <a:gd name="T0" fmla="*/ 0 w 293"/>
                <a:gd name="T1" fmla="*/ 106 h 311"/>
                <a:gd name="T2" fmla="*/ 0 w 293"/>
                <a:gd name="T3" fmla="*/ 106 h 311"/>
                <a:gd name="T4" fmla="*/ 0 w 293"/>
                <a:gd name="T5" fmla="*/ 8 h 311"/>
                <a:gd name="T6" fmla="*/ 79 w 293"/>
                <a:gd name="T7" fmla="*/ 8 h 311"/>
                <a:gd name="T8" fmla="*/ 88 w 293"/>
                <a:gd name="T9" fmla="*/ 44 h 311"/>
                <a:gd name="T10" fmla="*/ 88 w 293"/>
                <a:gd name="T11" fmla="*/ 44 h 311"/>
                <a:gd name="T12" fmla="*/ 186 w 293"/>
                <a:gd name="T13" fmla="*/ 0 h 311"/>
                <a:gd name="T14" fmla="*/ 292 w 293"/>
                <a:gd name="T15" fmla="*/ 132 h 311"/>
                <a:gd name="T16" fmla="*/ 292 w 293"/>
                <a:gd name="T17" fmla="*/ 310 h 311"/>
                <a:gd name="T18" fmla="*/ 194 w 293"/>
                <a:gd name="T19" fmla="*/ 310 h 311"/>
                <a:gd name="T20" fmla="*/ 194 w 293"/>
                <a:gd name="T21" fmla="*/ 141 h 311"/>
                <a:gd name="T22" fmla="*/ 150 w 293"/>
                <a:gd name="T23" fmla="*/ 79 h 311"/>
                <a:gd name="T24" fmla="*/ 97 w 293"/>
                <a:gd name="T25" fmla="*/ 115 h 311"/>
                <a:gd name="T26" fmla="*/ 97 w 293"/>
                <a:gd name="T27" fmla="*/ 132 h 311"/>
                <a:gd name="T28" fmla="*/ 97 w 293"/>
                <a:gd name="T29" fmla="*/ 310 h 311"/>
                <a:gd name="T30" fmla="*/ 0 w 293"/>
                <a:gd name="T31" fmla="*/ 310 h 311"/>
                <a:gd name="T32" fmla="*/ 0 w 293"/>
                <a:gd name="T33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3" h="311">
                  <a:moveTo>
                    <a:pt x="0" y="106"/>
                  </a:moveTo>
                  <a:lnTo>
                    <a:pt x="0" y="106"/>
                  </a:lnTo>
                  <a:cubicBezTo>
                    <a:pt x="0" y="62"/>
                    <a:pt x="0" y="35"/>
                    <a:pt x="0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88" y="44"/>
                  </a:lnTo>
                  <a:cubicBezTo>
                    <a:pt x="97" y="26"/>
                    <a:pt x="132" y="0"/>
                    <a:pt x="186" y="0"/>
                  </a:cubicBezTo>
                  <a:cubicBezTo>
                    <a:pt x="248" y="0"/>
                    <a:pt x="292" y="44"/>
                    <a:pt x="292" y="132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194" y="310"/>
                    <a:pt x="194" y="310"/>
                    <a:pt x="194" y="31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4" y="106"/>
                    <a:pt x="186" y="79"/>
                    <a:pt x="150" y="79"/>
                  </a:cubicBezTo>
                  <a:cubicBezTo>
                    <a:pt x="123" y="79"/>
                    <a:pt x="106" y="97"/>
                    <a:pt x="97" y="115"/>
                  </a:cubicBezTo>
                  <a:cubicBezTo>
                    <a:pt x="97" y="115"/>
                    <a:pt x="97" y="124"/>
                    <a:pt x="97" y="132"/>
                  </a:cubicBezTo>
                  <a:cubicBezTo>
                    <a:pt x="97" y="310"/>
                    <a:pt x="97" y="310"/>
                    <a:pt x="97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0" y="1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84" tIns="17142" rIns="34284" bIns="17142" anchor="ctr"/>
            <a:lstStyle/>
            <a:p>
              <a:pPr defTabSz="457200">
                <a:defRPr/>
              </a:pPr>
              <a:endParaRPr lang="en-US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endParaRPr>
            </a:p>
          </p:txBody>
        </p:sp>
      </p:grpSp>
      <p:sp>
        <p:nvSpPr>
          <p:cNvPr id="68" name="Freeform 75"/>
          <p:cNvSpPr>
            <a:spLocks noChangeArrowheads="1"/>
          </p:cNvSpPr>
          <p:nvPr/>
        </p:nvSpPr>
        <p:spPr bwMode="auto">
          <a:xfrm>
            <a:off x="5450324" y="2031612"/>
            <a:ext cx="194903" cy="361961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34284" tIns="17142" rIns="34284" bIns="17142" anchor="ctr"/>
          <a:lstStyle/>
          <a:p>
            <a:pPr defTabSz="457200">
              <a:defRPr/>
            </a:pPr>
            <a:endParaRPr lang="en-US" dirty="0">
              <a:solidFill>
                <a:srgbClr val="49494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69" name="Freeform 85"/>
          <p:cNvSpPr>
            <a:spLocks noChangeArrowheads="1"/>
          </p:cNvSpPr>
          <p:nvPr/>
        </p:nvSpPr>
        <p:spPr bwMode="auto">
          <a:xfrm>
            <a:off x="3434677" y="2074908"/>
            <a:ext cx="366313" cy="294964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34284" tIns="17142" rIns="34284" bIns="17142" anchor="ctr"/>
          <a:lstStyle/>
          <a:p>
            <a:pPr defTabSz="457200">
              <a:defRPr/>
            </a:pPr>
            <a:endParaRPr lang="en-US" dirty="0">
              <a:solidFill>
                <a:srgbClr val="49494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70" name="Freeform 87"/>
          <p:cNvSpPr>
            <a:spLocks noChangeArrowheads="1"/>
          </p:cNvSpPr>
          <p:nvPr/>
        </p:nvSpPr>
        <p:spPr bwMode="auto">
          <a:xfrm>
            <a:off x="7308482" y="2024241"/>
            <a:ext cx="338469" cy="345430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34284" tIns="17142" rIns="34284" bIns="17142" anchor="ctr"/>
          <a:lstStyle/>
          <a:p>
            <a:pPr defTabSz="457200">
              <a:defRPr/>
            </a:pPr>
            <a:endParaRPr lang="en-US" dirty="0">
              <a:solidFill>
                <a:srgbClr val="49494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80638" y="3262664"/>
            <a:ext cx="8105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00814" y="3574316"/>
            <a:ext cx="1770189" cy="620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  <a:endParaRPr lang="ja-JP" altLang="en-US" sz="94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33676" y="3262664"/>
            <a:ext cx="8105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53852" y="3574316"/>
            <a:ext cx="1770189" cy="620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  <a:endParaRPr lang="ja-JP" altLang="en-US" sz="94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3733" y="3262664"/>
            <a:ext cx="8105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23909" y="3574316"/>
            <a:ext cx="1770189" cy="620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89989" y="3262664"/>
            <a:ext cx="8105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200" b="1" dirty="0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10165" y="3574316"/>
            <a:ext cx="1770189" cy="620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 dirty="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  <a:endParaRPr lang="ja-JP" altLang="en-US" sz="940" dirty="0">
              <a:solidFill>
                <a:srgbClr val="999999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550695" y="3533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84438" y="3533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418181" y="3533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351923" y="3533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21878" y="418214"/>
            <a:ext cx="4949012" cy="4239206"/>
            <a:chOff x="1694260" y="223242"/>
            <a:chExt cx="5404247" cy="4629150"/>
          </a:xfrm>
        </p:grpSpPr>
        <p:sp>
          <p:nvSpPr>
            <p:cNvPr id="9" name="椭圆 8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41484" y="2098066"/>
            <a:ext cx="1661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2993904" y="2627353"/>
            <a:ext cx="3156192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  <a:endParaRPr lang="en-US" altLang="zh-CN" sz="1050" kern="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35311" y="2627353"/>
            <a:ext cx="273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403600" y="1609725"/>
            <a:ext cx="23488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 Part 2</a:t>
            </a:r>
            <a:r>
              <a:rPr lang="zh-CN" altLang="en-US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 </a:t>
            </a:r>
            <a:r>
              <a:rPr lang="en-US" altLang="zh-CN" sz="2400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</a:t>
            </a:r>
          </a:p>
        </p:txBody>
      </p:sp>
      <p:sp>
        <p:nvSpPr>
          <p:cNvPr id="18" name="矩形 17"/>
          <p:cNvSpPr/>
          <p:nvPr/>
        </p:nvSpPr>
        <p:spPr>
          <a:xfrm>
            <a:off x="4032069" y="3126671"/>
            <a:ext cx="1079862" cy="707886"/>
          </a:xfrm>
          <a:prstGeom prst="rect">
            <a:avLst/>
          </a:prstGeom>
        </p:spPr>
        <p:txBody>
          <a:bodyPr wrap="none" anchor="ctr" anchorCtr="1">
            <a:noAutofit/>
          </a:bodyPr>
          <a:lstStyle/>
          <a:p>
            <a:pPr lvl="0" algn="dist"/>
            <a:r>
              <a:rPr lang="en-US" altLang="zh-CN" sz="2000" spc="6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lt"/>
              </a:rPr>
              <a:t>● ● 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3799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 b="5188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1931"/>
          <a:stretch>
            <a:fillRect/>
          </a:stretch>
        </p:blipFill>
        <p:spPr/>
      </p:pic>
      <p:sp>
        <p:nvSpPr>
          <p:cNvPr id="16" name="TextBox 60"/>
          <p:cNvSpPr txBox="1"/>
          <p:nvPr/>
        </p:nvSpPr>
        <p:spPr>
          <a:xfrm>
            <a:off x="781053" y="3400308"/>
            <a:ext cx="677545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004" y="3682698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81053" y="3670103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0"/>
          <p:cNvSpPr txBox="1"/>
          <p:nvPr/>
        </p:nvSpPr>
        <p:spPr>
          <a:xfrm>
            <a:off x="3372936" y="3400308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3316887" y="3682698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372936" y="3670103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0"/>
          <p:cNvSpPr txBox="1"/>
          <p:nvPr/>
        </p:nvSpPr>
        <p:spPr>
          <a:xfrm>
            <a:off x="5964819" y="3400308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5908770" y="3682698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964819" y="3670103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text here. Add your text here. 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2_Office 主题​​">
  <a:themeElements>
    <a:clrScheme name="自定义 97">
      <a:dk1>
        <a:srgbClr val="080808"/>
      </a:dk1>
      <a:lt1>
        <a:srgbClr val="FFFFFF"/>
      </a:lt1>
      <a:dk2>
        <a:srgbClr val="080808"/>
      </a:dk2>
      <a:lt2>
        <a:srgbClr val="FFFFFF"/>
      </a:lt2>
      <a:accent1>
        <a:srgbClr val="087AB4"/>
      </a:accent1>
      <a:accent2>
        <a:srgbClr val="454545"/>
      </a:accent2>
      <a:accent3>
        <a:srgbClr val="087AB4"/>
      </a:accent3>
      <a:accent4>
        <a:srgbClr val="454545"/>
      </a:accent4>
      <a:accent5>
        <a:srgbClr val="087AB4"/>
      </a:accent5>
      <a:accent6>
        <a:srgbClr val="454545"/>
      </a:accent6>
      <a:hlink>
        <a:srgbClr val="8064A1"/>
      </a:hlink>
      <a:folHlink>
        <a:srgbClr val="9BBB58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3A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472">
      <a:dk1>
        <a:srgbClr val="7F7F7F"/>
      </a:dk1>
      <a:lt1>
        <a:sysClr val="window" lastClr="FFFFFF"/>
      </a:lt1>
      <a:dk2>
        <a:srgbClr val="1B1B1B"/>
      </a:dk2>
      <a:lt2>
        <a:srgbClr val="FFFFFF"/>
      </a:lt2>
      <a:accent1>
        <a:srgbClr val="7FB34C"/>
      </a:accent1>
      <a:accent2>
        <a:srgbClr val="3891DE"/>
      </a:accent2>
      <a:accent3>
        <a:srgbClr val="485868"/>
      </a:accent3>
      <a:accent4>
        <a:srgbClr val="F1992D"/>
      </a:accent4>
      <a:accent5>
        <a:srgbClr val="EB223D"/>
      </a:accent5>
      <a:accent6>
        <a:srgbClr val="A1A1A1"/>
      </a:accent6>
      <a:hlink>
        <a:srgbClr val="F33B48"/>
      </a:hlink>
      <a:folHlink>
        <a:srgbClr val="FFC000"/>
      </a:folHlink>
    </a:clrScheme>
    <a:fontScheme name="标准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1324</Words>
  <Application>Microsoft Office PowerPoint</Application>
  <PresentationFormat>画面に合わせる (16:9)</PresentationFormat>
  <Paragraphs>268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Meiryo UI</vt:lpstr>
      <vt:lpstr>ヒラギノ角ゴシック</vt:lpstr>
      <vt:lpstr>Arial</vt:lpstr>
      <vt:lpstr>Calibri</vt:lpstr>
      <vt:lpstr>2_Office 主题​​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2020-10-07T06:49:44Z</dcterms:created>
  <dcterms:modified xsi:type="dcterms:W3CDTF">2020-10-21T08:16:17Z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