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タイトル 2049"/>
          <p:cNvSpPr/>
          <p:nvPr>
            <p:ph type="ctrTitle" hasCustomPrompt="1"/>
          </p:nvPr>
        </p:nvSpPr>
        <p:spPr>
          <a:xfrm>
            <a:off x="612775" y="981075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 b="1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ea typeface="ＭＳ Ｐゴシック" panose="020B0600070205080204" pitchFamily="2" charset="-122"/>
              </a:defRPr>
            </a:lvl1pPr>
          </a:lstStyle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051" name="サブタイトル 2050"/>
          <p:cNvSpPr/>
          <p:nvPr>
            <p:ph type="subTitle" idx="1" hasCustomPrompt="1"/>
          </p:nvPr>
        </p:nvSpPr>
        <p:spPr>
          <a:xfrm>
            <a:off x="1331913" y="2708275"/>
            <a:ext cx="6400800" cy="1296988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>
              <a:buNone/>
              <a:defRPr>
                <a:solidFill>
                  <a:schemeClr val="bg1"/>
                </a:solidFill>
                <a:ea typeface="ＭＳ Ｐゴシック" panose="020B0600070205080204" pitchFamily="2" charset="-122"/>
              </a:defRPr>
            </a:lvl1pPr>
            <a:lvl2pPr marL="457200" lvl="1" indent="0" algn="ctr">
              <a:buNone/>
              <a:defRPr>
                <a:solidFill>
                  <a:schemeClr val="bg1"/>
                </a:solidFill>
                <a:ea typeface="ＭＳ Ｐゴシック" panose="020B0600070205080204" pitchFamily="2" charset="-122"/>
              </a:defRPr>
            </a:lvl2pPr>
            <a:lvl3pPr marL="914400" lvl="2" indent="0" algn="ctr">
              <a:buNone/>
              <a:defRPr>
                <a:solidFill>
                  <a:schemeClr val="bg1"/>
                </a:solidFill>
                <a:ea typeface="ＭＳ Ｐゴシック" panose="020B0600070205080204" pitchFamily="2" charset="-122"/>
              </a:defRPr>
            </a:lvl3pPr>
            <a:lvl4pPr marL="1371600" lvl="3" indent="0" algn="ctr">
              <a:buNone/>
              <a:defRPr>
                <a:solidFill>
                  <a:schemeClr val="bg1"/>
                </a:solidFill>
                <a:ea typeface="ＭＳ Ｐゴシック" panose="020B0600070205080204" pitchFamily="2" charset="-122"/>
              </a:defRPr>
            </a:lvl4pPr>
            <a:lvl5pPr marL="1828800" lvl="4" indent="0" algn="ctr">
              <a:buNone/>
              <a:defRPr>
                <a:solidFill>
                  <a:schemeClr val="bg1"/>
                </a:solidFill>
                <a:ea typeface="ＭＳ Ｐゴシック" panose="020B0600070205080204" pitchFamily="2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  <p:sp>
        <p:nvSpPr>
          <p:cNvPr id="2052" name="日付プレースホルダ 2051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 b="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endParaRPr lang="zh-CN" altLang="en-US"/>
          </a:p>
        </p:txBody>
      </p:sp>
      <p:sp>
        <p:nvSpPr>
          <p:cNvPr id="2053" name="フッタープレースホルダ 2052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 b="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endParaRPr lang="zh-CN" altLang="en-US"/>
          </a:p>
        </p:txBody>
      </p:sp>
      <p:sp>
        <p:nvSpPr>
          <p:cNvPr id="2054" name="スライド番号プレースホルダ 2053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 b="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027" name="文字列プレースホルダ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日付プレースホルダ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29" name="フッタープレースホルダ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30" name="スライド番号プレースホルダ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/>
          </p:nvPr>
        </p:nvSpPr>
        <p:spPr>
          <a:xfrm>
            <a:off x="685800" y="1929765"/>
            <a:ext cx="7772400" cy="1470025"/>
          </a:xfrm>
        </p:spPr>
        <p:txBody>
          <a:bodyPr anchor="ctr"/>
          <a:p>
            <a:pPr defTabSz="914400">
              <a:buSzPct val="100000"/>
            </a:pPr>
            <a:r>
              <a:rPr lang="en-US" altLang="ja-JP">
                <a:ea typeface="Meiryo UI" panose="020B0604030504040204" charset="-128"/>
                <a:sym typeface="+mn-ea"/>
              </a:rPr>
              <a:t>PRESENTATION TEMPLATE</a:t>
            </a:r>
            <a:endParaRPr lang="en-US" altLang="ja-JP" b="0" kern="1200" baseline="0">
              <a:ea typeface="Meiryo UI" panose="020B0604030504040204" charset="-128"/>
              <a:sym typeface="+mn-ea"/>
            </a:endParaRPr>
          </a:p>
        </p:txBody>
      </p:sp>
      <p:sp>
        <p:nvSpPr>
          <p:cNvPr id="4099" name="サブタイトル 4098"/>
          <p:cNvSpPr/>
          <p:nvPr>
            <p:ph type="subTitle" idx="1"/>
          </p:nvPr>
        </p:nvSpPr>
        <p:spPr>
          <a:xfrm>
            <a:off x="1371283" y="3498215"/>
            <a:ext cx="6400800" cy="1296988"/>
          </a:xfrm>
        </p:spPr>
        <p:txBody>
          <a:bodyPr anchor="ctr"/>
          <a:p>
            <a:pPr defTabSz="914400">
              <a:buSzPct val="100000"/>
            </a:pPr>
            <a:r>
              <a:rPr lang="en-US" kern="1200" baseline="0">
                <a:ea typeface="Meiryo UI" panose="020B0604030504040204" charset="-128"/>
              </a:rPr>
              <a:t>Subtitle</a:t>
            </a:r>
            <a:endParaRPr lang="en-US" kern="1200" baseline="0">
              <a:ea typeface="Meiryo UI" panose="020B0604030504040204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/>
        <p:txBody>
          <a:bodyPr anchor="ctr"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/>
        <p:txBody>
          <a:bodyPr/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抽象的（008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6" baseType="lpstr">
      <vt:lpstr>Arial</vt:lpstr>
      <vt:lpstr>ＭＳ Ｐゴシック</vt:lpstr>
      <vt:lpstr>Wingdings</vt:lpstr>
      <vt:lpstr>SimSun</vt:lpstr>
      <vt:lpstr>YuGothic Medium</vt:lpstr>
      <vt:lpstr>Yu Gothic UI</vt:lpstr>
      <vt:lpstr>YuGothic Bold</vt:lpstr>
      <vt:lpstr>Microsoft YaHei</vt:lpstr>
      <vt:lpstr>ＭＳ Ｐゴシック</vt:lpstr>
      <vt:lpstr>Arial Unicode MS</vt:lpstr>
      <vt:lpstr>Calibri</vt:lpstr>
      <vt:lpstr>Meiryo UI</vt:lpstr>
      <vt:lpstr>抽象的（008）</vt:lpstr>
      <vt:lpstr>PRESENTATION TEMPLATE</vt:lpstr>
      <vt:lpstr>タイトルを入力</vt:lpstr>
      <vt:lpstr>タイトルを入力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Printed>2021-10-12T09:32:00Z</cp:lastPrinted>
  <dcterms:created xsi:type="dcterms:W3CDTF">2021-10-15T07:19:15Z</dcterms:created>
  <dcterms:modified xsi:type="dcterms:W3CDTF">2021-10-15T07:19:15Z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1041-11.2.0.10271</vt:lpwstr>
  </property>
</Properties>
</file>