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6" r:id="rId3"/>
  </p:sldIdLst>
  <p:sldSz cx="5327650" cy="359981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028" y="114"/>
      </p:cViewPr>
      <p:guideLst>
        <p:guide orient="horz" pos="1133"/>
        <p:guide pos="167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5BD8-B1A2-4DFA-A3C0-ABAF6995292E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59215" y="857250"/>
            <a:ext cx="3425571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E7DE-3B39-42D0-84B2-824701069E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形 2" descr="①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45" y="-635"/>
            <a:ext cx="5316855" cy="359600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504" y="191734"/>
            <a:ext cx="4597942" cy="696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504" y="958671"/>
            <a:ext cx="4597942" cy="22849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502" y="3337836"/>
            <a:ext cx="1199465" cy="191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45DDE446-867D-4B69-A6F3-BD3D91AE7B0C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5879" y="3337836"/>
            <a:ext cx="1799192" cy="191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4979" y="3337836"/>
            <a:ext cx="1199465" cy="191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7EEACE19-5ABA-43A7-920B-63F4F5105C8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480695" rtl="0" eaLnBrk="1" latinLnBrk="0" hangingPunct="1">
        <a:lnSpc>
          <a:spcPct val="90000"/>
        </a:lnSpc>
        <a:spcBef>
          <a:spcPct val="0"/>
        </a:spcBef>
        <a:buNone/>
        <a:defRPr kumimoji="1" sz="231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120015" indent="-120015" algn="l" defTabSz="480695" rtl="0" eaLnBrk="1" latinLnBrk="0" hangingPunct="1">
        <a:lnSpc>
          <a:spcPct val="90000"/>
        </a:lnSpc>
        <a:spcBef>
          <a:spcPct val="106000"/>
        </a:spcBef>
        <a:buFont typeface="Arial" panose="020B0604020202020204" pitchFamily="34" charset="0"/>
        <a:buChar char="•"/>
        <a:defRPr kumimoji="1" sz="147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360045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125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600075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10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83947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107950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131953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5956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79959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3962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38760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69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1945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3954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7957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1960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GFP_vba</Template>
  <TotalTime>0</TotalTime>
  <Words>0</Words>
  <Application>WPS Presentation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ＭＳ Ｐゴシック</vt:lpstr>
      <vt:lpstr>Wingdings</vt:lpstr>
      <vt:lpstr>Meiryo UI</vt:lpstr>
      <vt:lpstr>Microsoft YaHei</vt:lpstr>
      <vt:lpstr>ＭＳ Ｐゴシック</vt:lpstr>
      <vt:lpstr>Arial Unicode MS</vt:lpstr>
      <vt:lpstr>游ゴシック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terms:created xsi:type="dcterms:W3CDTF">2020-10-23T02:18:00Z</dcterms:created>
  <dcterms:modified xsi:type="dcterms:W3CDTF">2020-12-09T04:55:26Z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