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</p:sldIdLst>
  <p:sldSz cx="3599815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677"/>
        <p:guide pos="11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86399" y="1143000"/>
            <a:ext cx="208520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形 1" descr="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715"/>
            <a:ext cx="3594100" cy="531558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612" y="283739"/>
            <a:ext cx="3106398" cy="1030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12" y="1418697"/>
            <a:ext cx="3106398" cy="338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611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039" y="4939525"/>
            <a:ext cx="1215545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3643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360680" rtl="0" eaLnBrk="1" latinLnBrk="0" hangingPunct="1">
        <a:lnSpc>
          <a:spcPct val="90000"/>
        </a:lnSpc>
        <a:spcBef>
          <a:spcPct val="0"/>
        </a:spcBef>
        <a:buNone/>
        <a:defRPr kumimoji="1" sz="173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90170" indent="-90170" algn="l" defTabSz="360680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kumimoji="1" sz="110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2698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44958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8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62992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80962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98933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16967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3493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52971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1pPr>
      <a:lvl2pPr marL="17907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2pPr>
      <a:lvl3pPr marL="36068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71945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89979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07950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25984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43954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0</Words>
  <Application>WPS Presentation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kitamura-t</cp:lastModifiedBy>
  <cp:revision>8</cp:revision>
  <dcterms:created xsi:type="dcterms:W3CDTF">2020-10-23T02:18:00Z</dcterms:created>
  <dcterms:modified xsi:type="dcterms:W3CDTF">2020-12-16T07:28:45Z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