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7"/>
        <p:guide orient="horz" pos="164"/>
        <p:guide orient="horz" pos="4110"/>
        <p:guide orient="horz" pos="709"/>
        <p:guide pos="295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テキストボックス 2049"/>
          <p:cNvSpPr txBox="1"/>
          <p:nvPr/>
        </p:nvSpPr>
        <p:spPr>
          <a:xfrm>
            <a:off x="684213" y="511175"/>
            <a:ext cx="10795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2000" b="1">
                <a:solidFill>
                  <a:schemeClr val="bg1"/>
                </a:solidFill>
                <a:latin typeface="Verdana" panose="020B0804030504040204" pitchFamily="2" charset="0"/>
              </a:rPr>
              <a:t>LOGO</a:t>
            </a:r>
            <a:endParaRPr lang="en-US" altLang="zh-CN" sz="2000" b="1">
              <a:solidFill>
                <a:schemeClr val="bg1"/>
              </a:solidFill>
              <a:latin typeface="Verdana" panose="020B0804030504040204" pitchFamily="2" charset="0"/>
            </a:endParaRPr>
          </a:p>
        </p:txBody>
      </p:sp>
    </p:spTree>
  </p:cSld>
  <p:clrMapOvr>
    <a:masterClrMapping/>
  </p:clrMapOvr>
  <p:transition>
    <p:fade/>
  </p:transition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77025" y="1022350"/>
            <a:ext cx="2073275" cy="51038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022350"/>
            <a:ext cx="6099635" cy="51038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76475"/>
            <a:ext cx="4032504" cy="38496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2276475"/>
            <a:ext cx="4032504" cy="38496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124075" y="1022350"/>
            <a:ext cx="6626225" cy="752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dirty="0">
                <a:latin typeface="YuGothic Bold" panose="020B0500000000000000" charset="-128"/>
                <a:ea typeface="YuGothic Bold" panose="020B0500000000000000" charset="-128"/>
              </a:rPr>
              <a:t>LOGO</a:t>
            </a:r>
            <a:endParaRPr lang="de-DE" altLang="en-US" sz="1400" b="1" dirty="0">
              <a:latin typeface="YuGothic Bold" panose="020B0500000000000000" charset="-128"/>
              <a:ea typeface="YuGothic Bold" panose="020B05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1" i="0" u="none" kern="1200" baseline="0">
          <a:solidFill>
            <a:srgbClr val="FFFFFF"/>
          </a:solidFill>
          <a:latin typeface="YuGothic Bold" panose="020B0500000000000000" charset="-128"/>
          <a:ea typeface="YuGothic Bold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1" i="0" u="none" kern="1200" baseline="0">
          <a:solidFill>
            <a:schemeClr val="tx1"/>
          </a:solidFill>
          <a:latin typeface="YuGothic Bold" panose="020B0500000000000000" charset="-128"/>
          <a:ea typeface="YuGothic Bold" panose="020B0500000000000000" charset="-128"/>
          <a:cs typeface="YuGothic Bold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 idx="4294967295"/>
          </p:nvPr>
        </p:nvSpPr>
        <p:spPr>
          <a:xfrm>
            <a:off x="2550795" y="4548505"/>
            <a:ext cx="6552565" cy="645160"/>
          </a:xfrm>
          <a:ln/>
        </p:spPr>
        <p:txBody>
          <a:bodyPr wrap="square" anchor="ctr">
            <a:spAutoFit/>
          </a:bodyPr>
          <a:lstStyle>
            <a:lvl1pPr lvl="0">
              <a:defRPr sz="3200"/>
            </a:lvl1pPr>
          </a:lstStyle>
          <a:p>
            <a:pPr lvl="0"/>
            <a:r>
              <a:rPr lang="en-US" altLang="ja-JP" sz="3600">
                <a:sym typeface="+mn-ea"/>
              </a:rPr>
              <a:t>PRESENTATION TEMPLATE</a:t>
            </a:r>
            <a:endParaRPr lang="en-US" altLang="ja-JP" sz="3600"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3564573" y="5302250"/>
            <a:ext cx="5535612" cy="398780"/>
          </a:xfrm>
          <a:ln/>
        </p:spPr>
        <p:txBody>
          <a:bodyPr>
            <a:spAutoFit/>
          </a:bodyPr>
          <a:lstStyle>
            <a:lvl1pPr marL="0" lvl="0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1pPr>
            <a:lvl2pPr marL="457200" lvl="1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2pPr>
            <a:lvl3pPr marL="914400" lvl="2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3pPr>
            <a:lvl4pPr marL="1371600" lvl="3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4pPr>
            <a:lvl5pPr marL="1828800" lvl="4" indent="0" algn="ctr">
              <a:buNone/>
              <a:defRPr>
                <a:solidFill>
                  <a:srgbClr val="FFFFFF"/>
                </a:solidFill>
                <a:ea typeface="华文细黑" pitchFamily="2" charset="-122"/>
              </a:defRPr>
            </a:lvl5pPr>
          </a:lstStyle>
          <a:p>
            <a:pPr lvl="0" algn="r"/>
            <a:r>
              <a:rPr lang="en-US" sz="2000"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sz="200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4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0000"/>
      </a:hlink>
      <a:folHlink>
        <a:srgbClr val="0000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3" baseType="lpstr">
      <vt:lpstr>Arial</vt:lpstr>
      <vt:lpstr>ＭＳ Ｐゴシック</vt:lpstr>
      <vt:lpstr>Wingdings</vt:lpstr>
      <vt:lpstr>SimSun</vt:lpstr>
      <vt:lpstr>SimHei</vt:lpstr>
      <vt:lpstr>华文细黑</vt:lpstr>
      <vt:lpstr>Verdana</vt:lpstr>
      <vt:lpstr>Times New Roman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黑体-简</vt:lpstr>
      <vt:lpstr>Calibri</vt:lpstr>
      <vt:lpstr>Helvetica Neue</vt:lpstr>
      <vt:lpstr>YuGothic Medium</vt:lpstr>
      <vt:lpstr>YuGothic Bold</vt:lpstr>
      <vt:lpstr>抽象的（014）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2021-10-13T06:54:54Z</cp:lastPrinted>
  <dcterms:created xsi:type="dcterms:W3CDTF">2021-10-13T06:54:54Z</dcterms:created>
  <dcterms:modified xsi:type="dcterms:W3CDTF">2021-10-13T06:54:54Z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