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9" r:id="rId4"/>
  </p:sldIdLst>
  <p:sldSz cx="7559675" cy="10691495"/>
  <p:notesSz cx="6797675" cy="992632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9A"/>
    <a:srgbClr val="7E0000"/>
    <a:srgbClr val="FC8BCA"/>
    <a:srgbClr val="FFCCCC"/>
    <a:srgbClr val="FFF3F3"/>
    <a:srgbClr val="FFEBEB"/>
    <a:srgbClr val="FFFCF3"/>
    <a:srgbClr val="D4D4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8" autoAdjust="0"/>
    <p:restoredTop sz="94660"/>
  </p:normalViewPr>
  <p:slideViewPr>
    <p:cSldViewPr snapToGrid="0">
      <p:cViewPr varScale="1">
        <p:scale>
          <a:sx n="70" d="100"/>
          <a:sy n="70" d="100"/>
        </p:scale>
        <p:origin x="21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図プレースホルダー 215"/>
          <p:cNvSpPr>
            <a:spLocks noGrp="1"/>
          </p:cNvSpPr>
          <p:nvPr>
            <p:ph type="pic" sz="quarter" idx="10" hasCustomPrompt="1"/>
          </p:nvPr>
        </p:nvSpPr>
        <p:spPr>
          <a:xfrm>
            <a:off x="1379914" y="1050878"/>
            <a:ext cx="4730374" cy="2866029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0" sx="100000" sy="100000" flip="none" algn="ctr"/>
          </a:blipFill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en-US" altLang="ja-JP" dirty="0" smtClean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1379914" y="4026090"/>
            <a:ext cx="4730374" cy="218287"/>
          </a:xfrm>
        </p:spPr>
        <p:txBody>
          <a:bodyPr>
            <a:noAutofit/>
          </a:bodyPr>
          <a:lstStyle>
            <a:lvl1pPr marL="0" marR="0" indent="0" algn="l" defTabSz="755650" rtl="0" eaLnBrk="1" fontAlgn="auto" latinLnBrk="0" hangingPunct="1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Tx/>
              <a:buSzTx/>
              <a:buFontTx/>
              <a:buNone/>
              <a:defRPr sz="1000">
                <a:solidFill>
                  <a:schemeClr val="accent4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825" indent="0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650" indent="0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4110" indent="0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935" indent="0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marL="0" marR="0" lvl="0" indent="0" algn="l" defTabSz="755650" rtl="0" eaLnBrk="1" fontAlgn="auto" latinLnBrk="0" hangingPunct="1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ja-JP" altLang="en-US" dirty="0" smtClean="0"/>
              <a:t>メッセージを入れましょう。メッセージを入れましょう。</a:t>
            </a:r>
            <a:endParaRPr kumimoji="1" lang="ja-JP" altLang="en-US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  <a:endParaRPr lang="ja-JP" altLang="en-US" smtClean="0"/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  <a:endParaRPr lang="ja-JP" altLang="en-US" smtClean="0"/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  <a:endParaRPr lang="ja-JP" altLang="en-US" smtClean="0"/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  <a:endParaRPr lang="ja-JP" altLang="en-US" smtClean="0"/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6CAAE-651C-474E-9CCF-55A003BD9DE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A7452-E3E4-4416-A493-657FCE9DEE41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755650" rtl="0" eaLnBrk="1" latinLnBrk="0" hangingPunct="1">
        <a:lnSpc>
          <a:spcPct val="90000"/>
        </a:lnSpc>
        <a:spcBef>
          <a:spcPct val="0"/>
        </a:spcBef>
        <a:buNone/>
        <a:defRPr kumimoji="1" sz="36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230" indent="-189230" algn="l" defTabSz="755650" rtl="0" eaLnBrk="1" latinLnBrk="0" hangingPunct="1">
        <a:lnSpc>
          <a:spcPct val="90000"/>
        </a:lnSpc>
        <a:spcBef>
          <a:spcPts val="825"/>
        </a:spcBef>
        <a:buFont typeface="Arial" panose="020B07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5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655" kern="1200">
          <a:solidFill>
            <a:schemeClr val="tx1"/>
          </a:solidFill>
          <a:latin typeface="+mn-lt"/>
          <a:ea typeface="+mn-ea"/>
          <a:cs typeface="+mn-cs"/>
        </a:defRPr>
      </a:lvl3pPr>
      <a:lvl4pPr marL="132270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464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24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565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7585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図形 35" descr="寒中見舞 2-0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222885" y="316865"/>
            <a:ext cx="7114540" cy="10058400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1368425" y="5186813"/>
            <a:ext cx="5137150" cy="36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ボックス 23"/>
          <p:cNvSpPr txBox="1"/>
          <p:nvPr/>
        </p:nvSpPr>
        <p:spPr>
          <a:xfrm>
            <a:off x="4648835" y="847725"/>
            <a:ext cx="1783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+mn-ea"/>
              </a:rPr>
              <a:t>フォトフレーム</a:t>
            </a:r>
            <a:endParaRPr lang="ja-JP" altLang="en-US"/>
          </a:p>
        </p:txBody>
      </p:sp>
      <p:sp>
        <p:nvSpPr>
          <p:cNvPr id="227" name="テキスト ボックス 226"/>
          <p:cNvSpPr txBox="1"/>
          <p:nvPr/>
        </p:nvSpPr>
        <p:spPr>
          <a:xfrm>
            <a:off x="3339640" y="7037015"/>
            <a:ext cx="881380" cy="260350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切り抜く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26"/>
          <p:cNvSpPr txBox="1"/>
          <p:nvPr/>
        </p:nvSpPr>
        <p:spPr>
          <a:xfrm>
            <a:off x="859330" y="6426780"/>
            <a:ext cx="322580" cy="429895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り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26"/>
          <p:cNvSpPr txBox="1"/>
          <p:nvPr/>
        </p:nvSpPr>
        <p:spPr>
          <a:xfrm rot="5400000">
            <a:off x="4435650" y="8865815"/>
            <a:ext cx="322580" cy="429895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り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図形 27" descr="寒中見舞 2_アートボード 1 のコピー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425" y="5949950"/>
            <a:ext cx="5330825" cy="3602990"/>
          </a:xfrm>
          <a:prstGeom prst="rect">
            <a:avLst/>
          </a:prstGeom>
        </p:spPr>
      </p:pic>
      <p:pic>
        <p:nvPicPr>
          <p:cNvPr id="24" name="図形 23" descr="寒中見舞 2_アートボード 1 のコピ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425" y="1096645"/>
            <a:ext cx="5330825" cy="3602990"/>
          </a:xfrm>
          <a:prstGeom prst="rect">
            <a:avLst/>
          </a:prstGeom>
        </p:spPr>
      </p:pic>
      <p:sp>
        <p:nvSpPr>
          <p:cNvPr id="226" name="テキスト ボックス 225"/>
          <p:cNvSpPr txBox="1"/>
          <p:nvPr/>
        </p:nvSpPr>
        <p:spPr>
          <a:xfrm>
            <a:off x="625650" y="663149"/>
            <a:ext cx="2582758" cy="261610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フォトフレームに差し込みましょう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7" name="テキスト ボックス 226"/>
          <p:cNvSpPr txBox="1"/>
          <p:nvPr/>
        </p:nvSpPr>
        <p:spPr>
          <a:xfrm>
            <a:off x="625650" y="5513015"/>
            <a:ext cx="1998980" cy="260350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メッセージを書きましょう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図プレースホルダー 7"/>
          <p:cNvSpPr>
            <a:spLocks noGrp="1"/>
          </p:cNvSpPr>
          <p:nvPr>
            <p:ph type="pic" sz="quarter" idx="10"/>
          </p:nvPr>
        </p:nvSpPr>
        <p:spPr>
          <a:xfrm>
            <a:off x="1369754" y="1358853"/>
            <a:ext cx="4730374" cy="2866029"/>
          </a:xfrm>
        </p:spPr>
      </p:sp>
      <p:sp>
        <p:nvSpPr>
          <p:cNvPr id="7" name="テキストボックス 6"/>
          <p:cNvSpPr txBox="1"/>
          <p:nvPr/>
        </p:nvSpPr>
        <p:spPr>
          <a:xfrm>
            <a:off x="5119370" y="556260"/>
            <a:ext cx="13258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+mn-ea"/>
              </a:rPr>
              <a:t>フォト台紙</a:t>
            </a:r>
            <a:endParaRPr lang="ja-JP" altLang="en-US"/>
          </a:p>
        </p:txBody>
      </p:sp>
      <p:sp>
        <p:nvSpPr>
          <p:cNvPr id="9" name="テキストボックス 8"/>
          <p:cNvSpPr txBox="1"/>
          <p:nvPr/>
        </p:nvSpPr>
        <p:spPr>
          <a:xfrm>
            <a:off x="4890770" y="5459730"/>
            <a:ext cx="1554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+mn-ea"/>
              </a:rPr>
              <a:t>寄せ書き台紙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メッセージカード_フォトフレーム付_長寿祝い</Template>
  <TotalTime>0</TotalTime>
  <Words>57</Words>
  <Application>WPS Presentation</Application>
  <PresentationFormat>ユーザー設定</PresentationFormat>
  <Paragraphs>18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7" baseType="lpstr">
      <vt:lpstr>Arial</vt:lpstr>
      <vt:lpstr>ＭＳ Ｐゴシック</vt:lpstr>
      <vt:lpstr>Wingdings</vt:lpstr>
      <vt:lpstr>メイリオ</vt:lpstr>
      <vt:lpstr>Comic Sans MS</vt:lpstr>
      <vt:lpstr>微软雅黑</vt:lpstr>
      <vt:lpstr>HYQiHeiKW</vt:lpstr>
      <vt:lpstr>ＭＳ Ｐゴシック</vt:lpstr>
      <vt:lpstr>Arial Unicode MS</vt:lpstr>
      <vt:lpstr>Hiragino Maru Gothic ProN</vt:lpstr>
      <vt:lpstr>Calibri Light</vt:lpstr>
      <vt:lpstr>Helvetica Neue</vt:lpstr>
      <vt:lpstr>Calibri</vt:lpstr>
      <vt:lpstr>Hiragino Sans</vt:lpstr>
      <vt:lpstr>Office テーマ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Printed>2021-02-05T10:31:10Z</cp:lastPrinted>
  <dcterms:created xsi:type="dcterms:W3CDTF">2021-02-05T10:31:10Z</dcterms:created>
  <dcterms:modified xsi:type="dcterms:W3CDTF">2021-02-05T10:31:10Z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1041-1.1.0.1599</vt:lpwstr>
  </property>
</Properties>
</file>