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359981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77"/>
        <p:guide pos="11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715"/>
            <a:ext cx="3594100" cy="531558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12" y="283739"/>
            <a:ext cx="3106398" cy="103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12" y="1418697"/>
            <a:ext cx="3106398" cy="33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11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039" y="4939525"/>
            <a:ext cx="1215545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643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60680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90170" indent="-90170" algn="l" defTabSz="360680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698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4958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2992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80962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8933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07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68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