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</p:sldIdLst>
  <p:sldSz cx="3599815" cy="5327650"/>
  <p:notesSz cx="13119100" cy="201041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783"/>
        <p:guide pos="5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000" y="871967"/>
            <a:ext cx="2700000" cy="1854933"/>
          </a:xfrm>
        </p:spPr>
        <p:txBody>
          <a:bodyPr anchor="b"/>
          <a:lstStyle>
            <a:lvl1pPr algn="ctr"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00" y="2798434"/>
            <a:ext cx="2700000" cy="1286366"/>
          </a:xfrm>
        </p:spPr>
        <p:txBody>
          <a:bodyPr/>
          <a:lstStyle>
            <a:lvl1pPr marL="0" indent="0" algn="ctr">
              <a:buNone/>
              <a:defRPr sz="710"/>
            </a:lvl1pPr>
            <a:lvl2pPr marL="135255" indent="0" algn="ctr">
              <a:buNone/>
              <a:defRPr sz="590"/>
            </a:lvl2pPr>
            <a:lvl3pPr marL="269875" indent="0" algn="ctr">
              <a:buNone/>
              <a:defRPr sz="530"/>
            </a:lvl3pPr>
            <a:lvl4pPr marL="405130" indent="0" algn="ctr">
              <a:buNone/>
              <a:defRPr sz="470"/>
            </a:lvl4pPr>
            <a:lvl5pPr marL="539750" indent="0" algn="ctr">
              <a:buNone/>
              <a:defRPr sz="470"/>
            </a:lvl5pPr>
            <a:lvl6pPr marL="675005" indent="0" algn="ctr">
              <a:buNone/>
              <a:defRPr sz="470"/>
            </a:lvl6pPr>
            <a:lvl7pPr marL="810260" indent="0" algn="ctr">
              <a:buNone/>
              <a:defRPr sz="470"/>
            </a:lvl7pPr>
            <a:lvl8pPr marL="944880" indent="0" algn="ctr">
              <a:buNone/>
              <a:defRPr sz="470"/>
            </a:lvl8pPr>
            <a:lvl9pPr marL="1080135" indent="0" algn="ctr">
              <a:buNone/>
              <a:defRPr sz="47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10000" y="213367"/>
            <a:ext cx="810000" cy="4546067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80000" y="213367"/>
            <a:ext cx="2383043" cy="4546067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625" y="1328300"/>
            <a:ext cx="3105000" cy="2216300"/>
          </a:xfrm>
        </p:spPr>
        <p:txBody>
          <a:bodyPr anchor="b"/>
          <a:lstStyle>
            <a:lvl1pPr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5625" y="3565567"/>
            <a:ext cx="3105000" cy="1165500"/>
          </a:xfrm>
        </p:spPr>
        <p:txBody>
          <a:bodyPr/>
          <a:lstStyle>
            <a:lvl1pPr marL="0" indent="0">
              <a:buNone/>
              <a:defRPr sz="710">
                <a:solidFill>
                  <a:schemeClr val="tx1">
                    <a:tint val="75000"/>
                  </a:schemeClr>
                </a:solidFill>
              </a:defRPr>
            </a:lvl1pPr>
            <a:lvl2pPr marL="135255" indent="0">
              <a:buNone/>
              <a:defRPr sz="590">
                <a:solidFill>
                  <a:schemeClr val="tx1">
                    <a:tint val="75000"/>
                  </a:schemeClr>
                </a:solidFill>
              </a:defRPr>
            </a:lvl2pPr>
            <a:lvl3pPr marL="269875" indent="0">
              <a:buNone/>
              <a:defRPr sz="530">
                <a:solidFill>
                  <a:schemeClr val="tx1">
                    <a:tint val="75000"/>
                  </a:schemeClr>
                </a:solidFill>
              </a:defRPr>
            </a:lvl3pPr>
            <a:lvl4pPr marL="40513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4pPr>
            <a:lvl5pPr marL="53975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5pPr>
            <a:lvl6pPr marL="67500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6pPr>
            <a:lvl7pPr marL="81026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7pPr>
            <a:lvl8pPr marL="94488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8pPr>
            <a:lvl9pPr marL="108013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800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324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283667"/>
            <a:ext cx="3105000" cy="10298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969" y="1306100"/>
            <a:ext cx="1522968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47969" y="1946200"/>
            <a:ext cx="1522968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822500" y="1306100"/>
            <a:ext cx="1530469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822500" y="1946200"/>
            <a:ext cx="1530469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>
              <a:defRPr sz="945"/>
            </a:lvl1pPr>
            <a:lvl2pPr>
              <a:defRPr sz="825"/>
            </a:lvl2pPr>
            <a:lvl3pPr>
              <a:defRPr sz="710"/>
            </a:lvl3pPr>
            <a:lvl4pPr>
              <a:defRPr sz="590"/>
            </a:lvl4pPr>
            <a:lvl5pPr>
              <a:defRPr sz="590"/>
            </a:lvl5pPr>
            <a:lvl6pPr>
              <a:defRPr sz="590"/>
            </a:lvl6pPr>
            <a:lvl7pPr>
              <a:defRPr sz="590"/>
            </a:lvl7pPr>
            <a:lvl8pPr>
              <a:defRPr sz="590"/>
            </a:lvl8pPr>
            <a:lvl9pPr>
              <a:defRPr sz="59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 marL="0" indent="0">
              <a:buNone/>
              <a:defRPr sz="945"/>
            </a:lvl1pPr>
            <a:lvl2pPr marL="135255" indent="0">
              <a:buNone/>
              <a:defRPr sz="825"/>
            </a:lvl2pPr>
            <a:lvl3pPr marL="269875" indent="0">
              <a:buNone/>
              <a:defRPr sz="710"/>
            </a:lvl3pPr>
            <a:lvl4pPr marL="405130" indent="0">
              <a:buNone/>
              <a:defRPr sz="590"/>
            </a:lvl4pPr>
            <a:lvl5pPr marL="539750" indent="0">
              <a:buNone/>
              <a:defRPr sz="590"/>
            </a:lvl5pPr>
            <a:lvl6pPr marL="675005" indent="0">
              <a:buNone/>
              <a:defRPr sz="590"/>
            </a:lvl6pPr>
            <a:lvl7pPr marL="810260" indent="0">
              <a:buNone/>
              <a:defRPr sz="590"/>
            </a:lvl7pPr>
            <a:lvl8pPr marL="944880" indent="0">
              <a:buNone/>
              <a:defRPr sz="590"/>
            </a:lvl8pPr>
            <a:lvl9pPr marL="1080135" indent="0">
              <a:buNone/>
              <a:defRPr sz="59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180000" y="213367"/>
            <a:ext cx="3240000" cy="888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180000" y="1243200"/>
            <a:ext cx="3240000" cy="3516234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1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550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1230000" y="4851934"/>
            <a:ext cx="11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550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25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550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3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5255" lvl="0" indent="-13525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12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92735" lvl="1" indent="-11239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50215" lvl="2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9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629920" lvl="3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810260" lvl="4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989965" lvl="5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170305" lvl="6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350010" lvl="7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530350" lvl="8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7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79705" lvl="1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2pPr>
      <a:lvl3pPr marL="360045" lvl="2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3pPr>
      <a:lvl4pPr marL="539750" lvl="3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4pPr>
      <a:lvl5pPr marL="720090" lvl="4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5pPr>
      <a:lvl6pPr marL="899795" lvl="5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6pPr>
      <a:lvl7pPr marL="1080135" lvl="6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7pPr>
      <a:lvl8pPr marL="1259840" lvl="7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8pPr>
      <a:lvl9pPr marL="1440180" lvl="8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図形 5" descr="年賀状テンプレート_アートボード 1 のコピー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175" y="-99695"/>
            <a:ext cx="3606165" cy="5526405"/>
          </a:xfrm>
          <a:prstGeom prst="rect">
            <a:avLst/>
          </a:prstGeom>
        </p:spPr>
      </p:pic>
      <p:pic>
        <p:nvPicPr>
          <p:cNvPr id="8" name="図形 7" descr="アセット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" y="337820"/>
            <a:ext cx="3036570" cy="1167130"/>
          </a:xfrm>
          <a:prstGeom prst="rect">
            <a:avLst/>
          </a:prstGeom>
        </p:spPr>
      </p:pic>
      <p:sp>
        <p:nvSpPr>
          <p:cNvPr id="9" name="object 7"/>
          <p:cNvSpPr/>
          <p:nvPr/>
        </p:nvSpPr>
        <p:spPr>
          <a:xfrm>
            <a:off x="281940" y="1747520"/>
            <a:ext cx="3036570" cy="2012950"/>
          </a:xfrm>
          <a:custGeom>
            <a:avLst/>
            <a:gdLst/>
            <a:ahLst/>
            <a:cxnLst/>
            <a:rect l="l" t="t" r="r" b="b"/>
            <a:pathLst>
              <a:path w="10845165" h="7188834">
                <a:moveTo>
                  <a:pt x="10845138" y="7188544"/>
                </a:moveTo>
                <a:lnTo>
                  <a:pt x="0" y="7188544"/>
                </a:lnTo>
                <a:lnTo>
                  <a:pt x="0" y="0"/>
                </a:lnTo>
                <a:lnTo>
                  <a:pt x="10845138" y="0"/>
                </a:lnTo>
                <a:lnTo>
                  <a:pt x="10845138" y="7188544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p/>
        </p:txBody>
      </p:sp>
      <p:pic>
        <p:nvPicPr>
          <p:cNvPr id="10" name="図形 9" descr="年賀状テンプレート-05"/>
          <p:cNvPicPr>
            <a:picLocks noChangeAspect="1"/>
          </p:cNvPicPr>
          <p:nvPr/>
        </p:nvPicPr>
        <p:blipFill>
          <a:blip r:embed="rId3"/>
          <a:srcRect l="21137"/>
          <a:stretch>
            <a:fillRect/>
          </a:stretch>
        </p:blipFill>
        <p:spPr>
          <a:xfrm>
            <a:off x="-3175" y="2356485"/>
            <a:ext cx="1065530" cy="2218055"/>
          </a:xfrm>
          <a:prstGeom prst="rect">
            <a:avLst/>
          </a:prstGeom>
        </p:spPr>
      </p:pic>
      <p:pic>
        <p:nvPicPr>
          <p:cNvPr id="11" name="図形 10" descr="年賀状テンプレート-05"/>
          <p:cNvPicPr>
            <a:picLocks noChangeAspect="1"/>
          </p:cNvPicPr>
          <p:nvPr/>
        </p:nvPicPr>
        <p:blipFill>
          <a:blip r:embed="rId3"/>
          <a:srcRect r="20732"/>
          <a:stretch>
            <a:fillRect/>
          </a:stretch>
        </p:blipFill>
        <p:spPr>
          <a:xfrm>
            <a:off x="2531745" y="2356485"/>
            <a:ext cx="1071245" cy="2217420"/>
          </a:xfrm>
          <a:prstGeom prst="rect">
            <a:avLst/>
          </a:prstGeom>
        </p:spPr>
      </p:pic>
      <p:sp>
        <p:nvSpPr>
          <p:cNvPr id="14" name="テキストボックス 13"/>
          <p:cNvSpPr txBox="1"/>
          <p:nvPr/>
        </p:nvSpPr>
        <p:spPr>
          <a:xfrm>
            <a:off x="520065" y="4573905"/>
            <a:ext cx="25603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1000" spc="170" dirty="0">
                <a:solidFill>
                  <a:srgbClr val="FFFFFF"/>
                </a:solidFill>
                <a:latin typeface="Meiryo" panose="020B0604030504040204" charset="-128"/>
                <a:ea typeface="Meiryo" panose="020B0604030504040204" charset="-128"/>
                <a:cs typeface="PMingLiU"/>
                <a:sym typeface="+mn-ea"/>
              </a:rPr>
              <a:t>旧年中は大変お世話になりました。</a:t>
            </a:r>
            <a:endParaRPr sz="1000" spc="170" dirty="0">
              <a:solidFill>
                <a:srgbClr val="FFFFFF"/>
              </a:solidFill>
              <a:latin typeface="Meiryo" panose="020B0604030504040204" charset="-128"/>
              <a:ea typeface="Meiryo" panose="020B0604030504040204" charset="-128"/>
              <a:cs typeface="PMingLiU"/>
              <a:sym typeface="+mn-ea"/>
            </a:endParaRPr>
          </a:p>
          <a:p>
            <a:pPr algn="ctr"/>
            <a:r>
              <a:rPr sz="1000" spc="170" dirty="0">
                <a:solidFill>
                  <a:srgbClr val="FFFFFF"/>
                </a:solidFill>
                <a:latin typeface="Meiryo" panose="020B0604030504040204" charset="-128"/>
                <a:ea typeface="Meiryo" panose="020B0604030504040204" charset="-128"/>
                <a:cs typeface="PMingLiU"/>
                <a:sym typeface="+mn-ea"/>
              </a:rPr>
              <a:t>本年もよろしくお願い致します。</a:t>
            </a:r>
            <a:endParaRPr lang="ja-JP" altLang="en-US" sz="1000" spc="170" dirty="0">
              <a:solidFill>
                <a:srgbClr val="FFFFFF"/>
              </a:solidFill>
              <a:latin typeface="Meiryo" panose="020B0604030504040204" charset="-128"/>
              <a:ea typeface="Meiryo" panose="020B0604030504040204" charset="-128"/>
              <a:cs typeface="PMingLiU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WPS Presentation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7" baseType="lpstr">
      <vt:lpstr>Arial</vt:lpstr>
      <vt:lpstr>ＭＳ Ｐゴシック</vt:lpstr>
      <vt:lpstr>Wingdings</vt:lpstr>
      <vt:lpstr>ＭＳ Ｐゴシック</vt:lpstr>
      <vt:lpstr>Hiragino Maru Gothic ProN</vt:lpstr>
      <vt:lpstr>Meiryo</vt:lpstr>
      <vt:lpstr>Hiragino Mincho ProN</vt:lpstr>
      <vt:lpstr>PMingLiU</vt:lpstr>
      <vt:lpstr>微软雅黑</vt:lpstr>
      <vt:lpstr>汉仪旗黑</vt:lpstr>
      <vt:lpstr>ＭＳ Ｐゴシック</vt:lpstr>
      <vt:lpstr>Arial Unicode MS</vt:lpstr>
      <vt:lpstr>Calibri</vt:lpstr>
      <vt:lpstr>Helvetica Neue</vt:lpstr>
      <vt:lpstr>宋体-繁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年賀状テンプレート</dc:title>
  <dc:creator/>
  <cp:lastModifiedBy>itagaki</cp:lastModifiedBy>
  <cp:revision>14</cp:revision>
  <dcterms:created xsi:type="dcterms:W3CDTF">2021-12-21T05:50:51Z</dcterms:created>
  <dcterms:modified xsi:type="dcterms:W3CDTF">2021-12-21T05:50:51Z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1041-3.2.0.6370</vt:lpwstr>
  </property>
</Properties>
</file>