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93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84213" y="1484313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solidFill>
                  <a:schemeClr val="bg1"/>
                </a:solidFill>
                <a:effectLst>
                  <a:outerShdw blurRad="38100" dist="38100" dir="2700000">
                    <a:srgbClr val="000000"/>
                  </a:outerShdw>
                </a:effectLst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3429000"/>
            <a:ext cx="6400800" cy="1296988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>
                <a:solidFill>
                  <a:schemeClr val="bg1"/>
                </a:solidFill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2pPr>
            <a:lvl3pPr marL="914400" lvl="2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3pPr>
            <a:lvl4pPr marL="1371600" lvl="3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4pPr>
            <a:lvl5pPr marL="1828800" lvl="4" indent="0" algn="ctr">
              <a:buNone/>
              <a:defRPr>
                <a:solidFill>
                  <a:schemeClr val="tx1"/>
                </a:solidFill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eaLnBrk="1" latinLnBrk="0" hangingPunct="1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37735" y="44450"/>
            <a:ext cx="2060178" cy="6081713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44450"/>
            <a:ext cx="6061104" cy="6081713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68313" y="44450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	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YuGothic Medium" panose="020B0500000000000000" charset="-128"/>
          <a:ea typeface="YuGothic Medium" panose="020B0500000000000000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483" y="1959293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lang="en-US" altLang="ja-JP" kern="1200" baseline="0">
              <a:latin typeface="YuGothic Bold" panose="020B0500000000000000" charset="-128"/>
              <a:ea typeface="YuGothic Bold" panose="020B0500000000000000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371600" y="3304540"/>
            <a:ext cx="6400800" cy="1296988"/>
          </a:xfrm>
        </p:spPr>
        <p:txBody>
          <a:bodyPr anchor="ctr" anchorCtr="1"/>
          <a:p>
            <a:pPr defTabSz="914400">
              <a:buSzPct val="100000"/>
            </a:pPr>
            <a:r>
              <a:rPr lang="en-US" altLang="ja-JP" kern="1200" baseline="0"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altLang="ja-JP" kern="1200" baseline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456883" y="44450"/>
            <a:ext cx="8229600" cy="1143000"/>
          </a:xfrm>
        </p:spPr>
        <p:txBody>
          <a:bodyPr anchor="ctr"/>
          <a:p>
            <a:r>
              <a:rPr lang="ja-JP" b="1"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b="1"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 b="1"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altLang="en-US" b="1"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3" name="コンテンツプレースホルダ 2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4" name="コンテンツプレースホルダ 3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05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Hiragino Maru Gothic ProN</vt:lpstr>
      <vt:lpstr>SimSun</vt:lpstr>
      <vt:lpstr>宋体-简</vt:lpstr>
      <vt:lpstr>YuGothic Medium</vt:lpstr>
      <vt:lpstr>微软雅黑</vt:lpstr>
      <vt:lpstr>汉仪旗黑</vt:lpstr>
      <vt:lpstr>ＭＳ Ｐゴシック</vt:lpstr>
      <vt:lpstr>Arial Unicode MS</vt:lpstr>
      <vt:lpstr>Calibri</vt:lpstr>
      <vt:lpstr>Helvetica Neue</vt:lpstr>
      <vt:lpstr>YuGothic Bold</vt:lpstr>
      <vt:lpstr>抽象的（005）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2021-10-11T07:07:55Z</cp:lastPrinted>
  <dcterms:created xsi:type="dcterms:W3CDTF">2021-10-11T07:07:55Z</dcterms:created>
  <dcterms:modified xsi:type="dcterms:W3CDTF">2021-10-11T07:07:55Z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