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3"/>
  </p:sldIdLst>
  <p:sldSz cx="3599815" cy="5327650"/>
  <p:notesSz cx="13119100" cy="201041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783"/>
        <p:guide pos="5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0000" y="871967"/>
            <a:ext cx="2700000" cy="1854933"/>
          </a:xfrm>
        </p:spPr>
        <p:txBody>
          <a:bodyPr anchor="b"/>
          <a:lstStyle>
            <a:lvl1pPr algn="ctr">
              <a:defRPr sz="17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0000" y="2798434"/>
            <a:ext cx="2700000" cy="1286366"/>
          </a:xfrm>
        </p:spPr>
        <p:txBody>
          <a:bodyPr/>
          <a:lstStyle>
            <a:lvl1pPr marL="0" indent="0" algn="ctr">
              <a:buNone/>
              <a:defRPr sz="710"/>
            </a:lvl1pPr>
            <a:lvl2pPr marL="135255" indent="0" algn="ctr">
              <a:buNone/>
              <a:defRPr sz="590"/>
            </a:lvl2pPr>
            <a:lvl3pPr marL="269875" indent="0" algn="ctr">
              <a:buNone/>
              <a:defRPr sz="530"/>
            </a:lvl3pPr>
            <a:lvl4pPr marL="405130" indent="0" algn="ctr">
              <a:buNone/>
              <a:defRPr sz="470"/>
            </a:lvl4pPr>
            <a:lvl5pPr marL="539750" indent="0" algn="ctr">
              <a:buNone/>
              <a:defRPr sz="470"/>
            </a:lvl5pPr>
            <a:lvl6pPr marL="675005" indent="0" algn="ctr">
              <a:buNone/>
              <a:defRPr sz="470"/>
            </a:lvl6pPr>
            <a:lvl7pPr marL="810260" indent="0" algn="ctr">
              <a:buNone/>
              <a:defRPr sz="470"/>
            </a:lvl7pPr>
            <a:lvl8pPr marL="944880" indent="0" algn="ctr">
              <a:buNone/>
              <a:defRPr sz="470"/>
            </a:lvl8pPr>
            <a:lvl9pPr marL="1080135" indent="0" algn="ctr">
              <a:buNone/>
              <a:defRPr sz="470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2610000" y="213367"/>
            <a:ext cx="810000" cy="4546067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80000" y="213367"/>
            <a:ext cx="2383043" cy="4546067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/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5625" y="1328300"/>
            <a:ext cx="3105000" cy="2216300"/>
          </a:xfrm>
        </p:spPr>
        <p:txBody>
          <a:bodyPr anchor="b"/>
          <a:lstStyle>
            <a:lvl1pPr>
              <a:defRPr sz="17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45625" y="3565567"/>
            <a:ext cx="3105000" cy="1165500"/>
          </a:xfrm>
        </p:spPr>
        <p:txBody>
          <a:bodyPr/>
          <a:lstStyle>
            <a:lvl1pPr marL="0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1pPr>
            <a:lvl2pPr marL="135255" indent="0">
              <a:buNone/>
              <a:defRPr sz="590">
                <a:solidFill>
                  <a:schemeClr val="tx1">
                    <a:tint val="75000"/>
                  </a:schemeClr>
                </a:solidFill>
              </a:defRPr>
            </a:lvl2pPr>
            <a:lvl3pPr marL="269875" indent="0">
              <a:buNone/>
              <a:defRPr sz="530">
                <a:solidFill>
                  <a:schemeClr val="tx1">
                    <a:tint val="75000"/>
                  </a:schemeClr>
                </a:solidFill>
              </a:defRPr>
            </a:lvl3pPr>
            <a:lvl4pPr marL="40513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4pPr>
            <a:lvl5pPr marL="53975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5pPr>
            <a:lvl6pPr marL="675005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6pPr>
            <a:lvl7pPr marL="81026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7pPr>
            <a:lvl8pPr marL="94488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8pPr>
            <a:lvl9pPr marL="1080135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80000" y="1243200"/>
            <a:ext cx="1587600" cy="351623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832400" y="1243200"/>
            <a:ext cx="1587600" cy="351623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69" y="283667"/>
            <a:ext cx="3105000" cy="1029834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47969" y="1306100"/>
            <a:ext cx="1522968" cy="640100"/>
          </a:xfrm>
        </p:spPr>
        <p:txBody>
          <a:bodyPr anchor="b"/>
          <a:lstStyle>
            <a:lvl1pPr marL="0" indent="0">
              <a:buNone/>
              <a:defRPr sz="710" b="1"/>
            </a:lvl1pPr>
            <a:lvl2pPr marL="135255" indent="0">
              <a:buNone/>
              <a:defRPr sz="590" b="1"/>
            </a:lvl2pPr>
            <a:lvl3pPr marL="269875" indent="0">
              <a:buNone/>
              <a:defRPr sz="530" b="1"/>
            </a:lvl3pPr>
            <a:lvl4pPr marL="405130" indent="0">
              <a:buNone/>
              <a:defRPr sz="470" b="1"/>
            </a:lvl4pPr>
            <a:lvl5pPr marL="539750" indent="0">
              <a:buNone/>
              <a:defRPr sz="470" b="1"/>
            </a:lvl5pPr>
            <a:lvl6pPr marL="675005" indent="0">
              <a:buNone/>
              <a:defRPr sz="470" b="1"/>
            </a:lvl6pPr>
            <a:lvl7pPr marL="810260" indent="0">
              <a:buNone/>
              <a:defRPr sz="470" b="1"/>
            </a:lvl7pPr>
            <a:lvl8pPr marL="944880" indent="0">
              <a:buNone/>
              <a:defRPr sz="470" b="1"/>
            </a:lvl8pPr>
            <a:lvl9pPr marL="1080135" indent="0">
              <a:buNone/>
              <a:defRPr sz="47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47969" y="1946200"/>
            <a:ext cx="1522968" cy="286256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822500" y="1306100"/>
            <a:ext cx="1530469" cy="640100"/>
          </a:xfrm>
        </p:spPr>
        <p:txBody>
          <a:bodyPr anchor="b"/>
          <a:lstStyle>
            <a:lvl1pPr marL="0" indent="0">
              <a:buNone/>
              <a:defRPr sz="710" b="1"/>
            </a:lvl1pPr>
            <a:lvl2pPr marL="135255" indent="0">
              <a:buNone/>
              <a:defRPr sz="590" b="1"/>
            </a:lvl2pPr>
            <a:lvl3pPr marL="269875" indent="0">
              <a:buNone/>
              <a:defRPr sz="530" b="1"/>
            </a:lvl3pPr>
            <a:lvl4pPr marL="405130" indent="0">
              <a:buNone/>
              <a:defRPr sz="470" b="1"/>
            </a:lvl4pPr>
            <a:lvl5pPr marL="539750" indent="0">
              <a:buNone/>
              <a:defRPr sz="470" b="1"/>
            </a:lvl5pPr>
            <a:lvl6pPr marL="675005" indent="0">
              <a:buNone/>
              <a:defRPr sz="470" b="1"/>
            </a:lvl6pPr>
            <a:lvl7pPr marL="810260" indent="0">
              <a:buNone/>
              <a:defRPr sz="470" b="1"/>
            </a:lvl7pPr>
            <a:lvl8pPr marL="944880" indent="0">
              <a:buNone/>
              <a:defRPr sz="470" b="1"/>
            </a:lvl8pPr>
            <a:lvl9pPr marL="1080135" indent="0">
              <a:buNone/>
              <a:defRPr sz="47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1822500" y="1946200"/>
            <a:ext cx="1530469" cy="286256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69" y="355200"/>
            <a:ext cx="1161094" cy="1243200"/>
          </a:xfrm>
        </p:spPr>
        <p:txBody>
          <a:bodyPr anchor="b"/>
          <a:lstStyle>
            <a:lvl1pPr>
              <a:defRPr sz="94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30469" y="767133"/>
            <a:ext cx="1822500" cy="3786333"/>
          </a:xfrm>
        </p:spPr>
        <p:txBody>
          <a:bodyPr/>
          <a:lstStyle>
            <a:lvl1pPr>
              <a:defRPr sz="945"/>
            </a:lvl1pPr>
            <a:lvl2pPr>
              <a:defRPr sz="825"/>
            </a:lvl2pPr>
            <a:lvl3pPr>
              <a:defRPr sz="710"/>
            </a:lvl3pPr>
            <a:lvl4pPr>
              <a:defRPr sz="590"/>
            </a:lvl4pPr>
            <a:lvl5pPr>
              <a:defRPr sz="590"/>
            </a:lvl5pPr>
            <a:lvl6pPr>
              <a:defRPr sz="590"/>
            </a:lvl6pPr>
            <a:lvl7pPr>
              <a:defRPr sz="590"/>
            </a:lvl7pPr>
            <a:lvl8pPr>
              <a:defRPr sz="590"/>
            </a:lvl8pPr>
            <a:lvl9pPr>
              <a:defRPr sz="59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47969" y="1598400"/>
            <a:ext cx="1161094" cy="2961234"/>
          </a:xfrm>
        </p:spPr>
        <p:txBody>
          <a:bodyPr/>
          <a:lstStyle>
            <a:lvl1pPr marL="0" indent="0">
              <a:buNone/>
              <a:defRPr sz="470"/>
            </a:lvl1pPr>
            <a:lvl2pPr marL="135255" indent="0">
              <a:buNone/>
              <a:defRPr sz="415"/>
            </a:lvl2pPr>
            <a:lvl3pPr marL="269875" indent="0">
              <a:buNone/>
              <a:defRPr sz="355"/>
            </a:lvl3pPr>
            <a:lvl4pPr marL="405130" indent="0">
              <a:buNone/>
              <a:defRPr sz="295"/>
            </a:lvl4pPr>
            <a:lvl5pPr marL="539750" indent="0">
              <a:buNone/>
              <a:defRPr sz="295"/>
            </a:lvl5pPr>
            <a:lvl6pPr marL="675005" indent="0">
              <a:buNone/>
              <a:defRPr sz="295"/>
            </a:lvl6pPr>
            <a:lvl7pPr marL="810260" indent="0">
              <a:buNone/>
              <a:defRPr sz="295"/>
            </a:lvl7pPr>
            <a:lvl8pPr marL="944880" indent="0">
              <a:buNone/>
              <a:defRPr sz="295"/>
            </a:lvl8pPr>
            <a:lvl9pPr marL="1080135" indent="0">
              <a:buNone/>
              <a:defRPr sz="29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69" y="355200"/>
            <a:ext cx="1161094" cy="1243200"/>
          </a:xfrm>
        </p:spPr>
        <p:txBody>
          <a:bodyPr anchor="b"/>
          <a:lstStyle>
            <a:lvl1pPr>
              <a:defRPr sz="94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530469" y="767133"/>
            <a:ext cx="1822500" cy="3786333"/>
          </a:xfrm>
        </p:spPr>
        <p:txBody>
          <a:bodyPr/>
          <a:lstStyle>
            <a:lvl1pPr marL="0" indent="0">
              <a:buNone/>
              <a:defRPr sz="945"/>
            </a:lvl1pPr>
            <a:lvl2pPr marL="135255" indent="0">
              <a:buNone/>
              <a:defRPr sz="825"/>
            </a:lvl2pPr>
            <a:lvl3pPr marL="269875" indent="0">
              <a:buNone/>
              <a:defRPr sz="710"/>
            </a:lvl3pPr>
            <a:lvl4pPr marL="405130" indent="0">
              <a:buNone/>
              <a:defRPr sz="590"/>
            </a:lvl4pPr>
            <a:lvl5pPr marL="539750" indent="0">
              <a:buNone/>
              <a:defRPr sz="590"/>
            </a:lvl5pPr>
            <a:lvl6pPr marL="675005" indent="0">
              <a:buNone/>
              <a:defRPr sz="590"/>
            </a:lvl6pPr>
            <a:lvl7pPr marL="810260" indent="0">
              <a:buNone/>
              <a:defRPr sz="590"/>
            </a:lvl7pPr>
            <a:lvl8pPr marL="944880" indent="0">
              <a:buNone/>
              <a:defRPr sz="590"/>
            </a:lvl8pPr>
            <a:lvl9pPr marL="1080135" indent="0">
              <a:buNone/>
              <a:defRPr sz="59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47969" y="1598400"/>
            <a:ext cx="1161094" cy="2961234"/>
          </a:xfrm>
        </p:spPr>
        <p:txBody>
          <a:bodyPr/>
          <a:lstStyle>
            <a:lvl1pPr marL="0" indent="0">
              <a:buNone/>
              <a:defRPr sz="470"/>
            </a:lvl1pPr>
            <a:lvl2pPr marL="135255" indent="0">
              <a:buNone/>
              <a:defRPr sz="415"/>
            </a:lvl2pPr>
            <a:lvl3pPr marL="269875" indent="0">
              <a:buNone/>
              <a:defRPr sz="355"/>
            </a:lvl3pPr>
            <a:lvl4pPr marL="405130" indent="0">
              <a:buNone/>
              <a:defRPr sz="295"/>
            </a:lvl4pPr>
            <a:lvl5pPr marL="539750" indent="0">
              <a:buNone/>
              <a:defRPr sz="295"/>
            </a:lvl5pPr>
            <a:lvl6pPr marL="675005" indent="0">
              <a:buNone/>
              <a:defRPr sz="295"/>
            </a:lvl6pPr>
            <a:lvl7pPr marL="810260" indent="0">
              <a:buNone/>
              <a:defRPr sz="295"/>
            </a:lvl7pPr>
            <a:lvl8pPr marL="944880" indent="0">
              <a:buNone/>
              <a:defRPr sz="295"/>
            </a:lvl8pPr>
            <a:lvl9pPr marL="1080135" indent="0">
              <a:buNone/>
              <a:defRPr sz="29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>
            <a:spLocks noGrp="1"/>
          </p:cNvSpPr>
          <p:nvPr>
            <p:ph type="title"/>
          </p:nvPr>
        </p:nvSpPr>
        <p:spPr>
          <a:xfrm>
            <a:off x="180000" y="213367"/>
            <a:ext cx="3240000" cy="888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ja-JP" altLang="en-US"/>
              <a:t>マスタ タイトルの書式設定</a:t>
            </a:r>
            <a:endParaRPr lang="ja-JP" altLang="en-US"/>
          </a:p>
        </p:txBody>
      </p:sp>
      <p:sp>
        <p:nvSpPr>
          <p:cNvPr id="1027" name="文字列プレースホルダ 1026"/>
          <p:cNvSpPr>
            <a:spLocks noGrp="1"/>
          </p:cNvSpPr>
          <p:nvPr>
            <p:ph type="body" idx="1"/>
          </p:nvPr>
        </p:nvSpPr>
        <p:spPr>
          <a:xfrm>
            <a:off x="180000" y="1243200"/>
            <a:ext cx="3240000" cy="3516234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ja-JP" altLang="en-US"/>
              <a:t>マスタ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/>
          </a:p>
        </p:txBody>
      </p:sp>
      <p:sp>
        <p:nvSpPr>
          <p:cNvPr id="1028" name="日付プレースホルダ 1027"/>
          <p:cNvSpPr>
            <a:spLocks noGrp="1"/>
          </p:cNvSpPr>
          <p:nvPr>
            <p:ph type="dt" sz="half" idx="2"/>
          </p:nvPr>
        </p:nvSpPr>
        <p:spPr>
          <a:xfrm>
            <a:off x="180000" y="4851934"/>
            <a:ext cx="840000" cy="370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550"/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1029" name="フッタープレースホルダ 1028"/>
          <p:cNvSpPr>
            <a:spLocks noGrp="1"/>
          </p:cNvSpPr>
          <p:nvPr>
            <p:ph type="ftr" sz="quarter" idx="3"/>
          </p:nvPr>
        </p:nvSpPr>
        <p:spPr>
          <a:xfrm>
            <a:off x="1230000" y="4851934"/>
            <a:ext cx="1140000" cy="370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550"/>
            </a:lvl1pPr>
          </a:lstStyle>
          <a:p/>
        </p:txBody>
      </p:sp>
      <p:sp>
        <p:nvSpPr>
          <p:cNvPr id="1030" name="スライド番号プレースホルダ 1029"/>
          <p:cNvSpPr>
            <a:spLocks noGrp="1"/>
          </p:cNvSpPr>
          <p:nvPr>
            <p:ph type="sldNum" sz="quarter" idx="4"/>
          </p:nvPr>
        </p:nvSpPr>
        <p:spPr>
          <a:xfrm>
            <a:off x="2580000" y="4851934"/>
            <a:ext cx="840000" cy="370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550"/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735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5255" lvl="0" indent="-135255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•"/>
        <a:defRPr sz="126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92735" lvl="1" indent="-112395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–"/>
        <a:defRPr sz="1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450215" lvl="2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•"/>
        <a:defRPr sz="94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629920" lvl="3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–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810260" lvl="4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989965" lvl="5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170305" lvl="6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350010" lvl="7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530350" lvl="8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71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79705" lvl="1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2pPr>
      <a:lvl3pPr marL="360045" lvl="2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3pPr>
      <a:lvl4pPr marL="539750" lvl="3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4pPr>
      <a:lvl5pPr marL="720090" lvl="4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5pPr>
      <a:lvl6pPr marL="899795" lvl="5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6pPr>
      <a:lvl7pPr marL="1080135" lvl="6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7pPr>
      <a:lvl8pPr marL="1259840" lvl="7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8pPr>
      <a:lvl9pPr marL="1440180" lvl="8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図形 5" descr="年賀状テンプレート_アートボード 1 のコピー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175" y="-99695"/>
            <a:ext cx="3606165" cy="5526405"/>
          </a:xfrm>
          <a:prstGeom prst="rect">
            <a:avLst/>
          </a:prstGeom>
        </p:spPr>
      </p:pic>
      <p:pic>
        <p:nvPicPr>
          <p:cNvPr id="8" name="図形 7" descr="アセット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" y="337820"/>
            <a:ext cx="3036570" cy="1167130"/>
          </a:xfrm>
          <a:prstGeom prst="rect">
            <a:avLst/>
          </a:prstGeom>
        </p:spPr>
      </p:pic>
      <p:sp>
        <p:nvSpPr>
          <p:cNvPr id="9" name="object 7"/>
          <p:cNvSpPr/>
          <p:nvPr/>
        </p:nvSpPr>
        <p:spPr>
          <a:xfrm>
            <a:off x="281940" y="1747520"/>
            <a:ext cx="3036570" cy="2012950"/>
          </a:xfrm>
          <a:custGeom>
            <a:avLst/>
            <a:gdLst/>
            <a:ahLst/>
            <a:cxnLst/>
            <a:rect l="l" t="t" r="r" b="b"/>
            <a:pathLst>
              <a:path w="10845165" h="7188834">
                <a:moveTo>
                  <a:pt x="10845138" y="7188544"/>
                </a:moveTo>
                <a:lnTo>
                  <a:pt x="0" y="7188544"/>
                </a:lnTo>
                <a:lnTo>
                  <a:pt x="0" y="0"/>
                </a:lnTo>
                <a:lnTo>
                  <a:pt x="10845138" y="0"/>
                </a:lnTo>
                <a:lnTo>
                  <a:pt x="10845138" y="7188544"/>
                </a:lnTo>
                <a:close/>
              </a:path>
            </a:pathLst>
          </a:custGeom>
          <a:solidFill>
            <a:srgbClr val="E6E7E8"/>
          </a:solidFill>
        </p:spPr>
        <p:txBody>
          <a:bodyPr wrap="square" lIns="0" tIns="0" rIns="0" bIns="0" rtlCol="0"/>
          <a:p/>
        </p:txBody>
      </p:sp>
      <p:pic>
        <p:nvPicPr>
          <p:cNvPr id="10" name="図形 9" descr="年賀状テンプレート-05"/>
          <p:cNvPicPr>
            <a:picLocks noChangeAspect="1"/>
          </p:cNvPicPr>
          <p:nvPr/>
        </p:nvPicPr>
        <p:blipFill>
          <a:blip r:embed="rId3"/>
          <a:srcRect l="21137"/>
          <a:stretch>
            <a:fillRect/>
          </a:stretch>
        </p:blipFill>
        <p:spPr>
          <a:xfrm>
            <a:off x="-3175" y="2356485"/>
            <a:ext cx="1065530" cy="2218055"/>
          </a:xfrm>
          <a:prstGeom prst="rect">
            <a:avLst/>
          </a:prstGeom>
        </p:spPr>
      </p:pic>
      <p:pic>
        <p:nvPicPr>
          <p:cNvPr id="11" name="図形 10" descr="年賀状テンプレート-05"/>
          <p:cNvPicPr>
            <a:picLocks noChangeAspect="1"/>
          </p:cNvPicPr>
          <p:nvPr/>
        </p:nvPicPr>
        <p:blipFill>
          <a:blip r:embed="rId3"/>
          <a:srcRect r="20732"/>
          <a:stretch>
            <a:fillRect/>
          </a:stretch>
        </p:blipFill>
        <p:spPr>
          <a:xfrm>
            <a:off x="2531745" y="2356485"/>
            <a:ext cx="1071245" cy="2217420"/>
          </a:xfrm>
          <a:prstGeom prst="rect">
            <a:avLst/>
          </a:prstGeom>
        </p:spPr>
      </p:pic>
      <p:sp>
        <p:nvSpPr>
          <p:cNvPr id="14" name="テキストボックス 13"/>
          <p:cNvSpPr txBox="1"/>
          <p:nvPr/>
        </p:nvSpPr>
        <p:spPr>
          <a:xfrm>
            <a:off x="520065" y="4573905"/>
            <a:ext cx="25603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sz="1000" spc="170" dirty="0">
                <a:solidFill>
                  <a:srgbClr val="FFFFFF"/>
                </a:solidFill>
                <a:latin typeface="Meiryo" panose="020B0604030504040204" charset="-128"/>
                <a:ea typeface="Meiryo" panose="020B0604030504040204" charset="-128"/>
                <a:cs typeface="PMingLiU"/>
                <a:sym typeface="+mn-ea"/>
              </a:rPr>
              <a:t>旧年中は大変お世話になりました。</a:t>
            </a:r>
            <a:endParaRPr sz="1000" spc="170" dirty="0">
              <a:solidFill>
                <a:srgbClr val="FFFFFF"/>
              </a:solidFill>
              <a:latin typeface="Meiryo" panose="020B0604030504040204" charset="-128"/>
              <a:ea typeface="Meiryo" panose="020B0604030504040204" charset="-128"/>
              <a:cs typeface="PMingLiU"/>
              <a:sym typeface="+mn-ea"/>
            </a:endParaRPr>
          </a:p>
          <a:p>
            <a:pPr algn="ctr"/>
            <a:r>
              <a:rPr sz="1000" spc="170" dirty="0">
                <a:solidFill>
                  <a:srgbClr val="FFFFFF"/>
                </a:solidFill>
                <a:latin typeface="Meiryo" panose="020B0604030504040204" charset="-128"/>
                <a:ea typeface="Meiryo" panose="020B0604030504040204" charset="-128"/>
                <a:cs typeface="PMingLiU"/>
                <a:sym typeface="+mn-ea"/>
              </a:rPr>
              <a:t>本年もよろしくお願い致します。</a:t>
            </a:r>
            <a:endParaRPr lang="ja-JP" altLang="en-US" sz="1000" spc="170" dirty="0">
              <a:solidFill>
                <a:srgbClr val="FFFFFF"/>
              </a:solidFill>
              <a:latin typeface="Meiryo" panose="020B0604030504040204" charset="-128"/>
              <a:ea typeface="Meiryo" panose="020B0604030504040204" charset="-128"/>
              <a:cs typeface="PMingLiU"/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7F7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AFA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WPS Presentation</Application>
  <PresentationFormat>On-screen Show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7" baseType="lpstr">
      <vt:lpstr>Arial</vt:lpstr>
      <vt:lpstr>ＭＳ Ｐゴシック</vt:lpstr>
      <vt:lpstr>Wingdings</vt:lpstr>
      <vt:lpstr>ＭＳ Ｐゴシック</vt:lpstr>
      <vt:lpstr>Hiragino Maru Gothic ProN</vt:lpstr>
      <vt:lpstr>Meiryo</vt:lpstr>
      <vt:lpstr>Hiragino Mincho ProN</vt:lpstr>
      <vt:lpstr>PMingLiU</vt:lpstr>
      <vt:lpstr>微软雅黑</vt:lpstr>
      <vt:lpstr>汉仪旗黑</vt:lpstr>
      <vt:lpstr>ＭＳ Ｐゴシック</vt:lpstr>
      <vt:lpstr>Arial Unicode MS</vt:lpstr>
      <vt:lpstr>Calibri</vt:lpstr>
      <vt:lpstr>Helvetica Neue</vt:lpstr>
      <vt:lpstr>宋体-繁</vt:lpstr>
      <vt:lpstr>標準デザイン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年賀状テンプレート</dc:title>
  <dc:creator/>
  <cp:lastModifiedBy>itagaki</cp:lastModifiedBy>
  <cp:revision>14</cp:revision>
  <dcterms:created xsi:type="dcterms:W3CDTF">2021-12-21T05:50:51Z</dcterms:created>
  <dcterms:modified xsi:type="dcterms:W3CDTF">2021-12-21T05:50:51Z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1900-01-00T00:00:00Z</vt:filetime>
  </property>
  <property fmtid="{D5CDD505-2E9C-101B-9397-08002B2CF9AE}" pid="3" name="Creator">
    <vt:lpwstr>Adobe Illustrator 25.0 (Macintosh)</vt:lpwstr>
  </property>
  <property fmtid="{D5CDD505-2E9C-101B-9397-08002B2CF9AE}" pid="4" name="LastSaved">
    <vt:filetime>1900-01-00T00:00:00Z</vt:filetime>
  </property>
  <property fmtid="{D5CDD505-2E9C-101B-9397-08002B2CF9AE}" pid="5" name="KSOProductBuildVer">
    <vt:lpwstr>1041-3.2.0.6370</vt:lpwstr>
  </property>
</Properties>
</file>