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5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 hasCustomPrompt="1"/>
          </p:nvPr>
        </p:nvSpPr>
        <p:spPr>
          <a:xfrm>
            <a:off x="755650" y="1341438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 b="0"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defRPr>
            </a:lvl1pPr>
          </a:lstStyle>
          <a:p>
            <a:pPr lvl="0"/>
            <a:r>
              <a:rPr lang="zh-CN" altLang="en-US"/>
              <a:t>マスタ　 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 hasCustomPrompt="1"/>
          </p:nvPr>
        </p:nvSpPr>
        <p:spPr>
          <a:xfrm>
            <a:off x="1331913" y="3068638"/>
            <a:ext cx="6400800" cy="11525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>
                <a:solidFill>
                  <a:schemeClr val="tx1"/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  <a:lvl2pPr marL="457200" lvl="1" indent="0" algn="ctr">
              <a:buNone/>
              <a:defRPr>
                <a:solidFill>
                  <a:schemeClr val="tx1"/>
                </a:solidFill>
                <a:ea typeface="SimSun" charset="-122"/>
              </a:defRPr>
            </a:lvl2pPr>
            <a:lvl3pPr marL="914400" lvl="2" indent="0" algn="ctr">
              <a:buNone/>
              <a:defRPr>
                <a:solidFill>
                  <a:schemeClr val="tx1"/>
                </a:solidFill>
                <a:ea typeface="SimSun" charset="-122"/>
              </a:defRPr>
            </a:lvl3pPr>
            <a:lvl4pPr marL="1371600" lvl="3" indent="0" algn="ctr">
              <a:buNone/>
              <a:defRPr>
                <a:solidFill>
                  <a:schemeClr val="tx1"/>
                </a:solidFill>
                <a:ea typeface="SimSun" charset="-122"/>
              </a:defRPr>
            </a:lvl4pPr>
            <a:lvl5pPr marL="1828800" lvl="4" indent="0" algn="ctr">
              <a:buNone/>
              <a:defRPr>
                <a:solidFill>
                  <a:schemeClr val="tx1"/>
                </a:solidFill>
                <a:ea typeface="SimSun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endParaRPr lang="zh-CN" altLang="en-US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endParaRPr lang="zh-CN" altLang="en-US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289550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6052930" cy="5289550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2060575"/>
            <a:ext cx="4032504" cy="4065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2060575"/>
            <a:ext cx="4032504" cy="4065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466725" y="836613"/>
            <a:ext cx="8210550" cy="97948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 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457200" y="2060575"/>
            <a:ext cx="8229600" cy="406558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200" b="1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xfrm>
            <a:off x="755650" y="2002473"/>
            <a:ext cx="7772400" cy="1470025"/>
          </a:xfrm>
        </p:spPr>
        <p:txBody>
          <a:bodyPr anchor="ctr"/>
          <a:p>
            <a:pPr defTabSz="914400">
              <a:buSzPct val="100000"/>
            </a:pPr>
            <a:r>
              <a:rPr lang="en-US" altLang="ja-JP" sz="4400" b="1" kern="1200" baseline="0">
                <a:latin typeface="YuGothic Bold" panose="020B0500000000000000" charset="-128"/>
                <a:ea typeface="YuGothic Bold" panose="020B0500000000000000" charset="-128"/>
              </a:rPr>
              <a:t>PRESENTATION TEMPLATE</a:t>
            </a:r>
            <a:endParaRPr lang="en-US" altLang="ja-JP" sz="4400" b="1" kern="1200" baseline="0">
              <a:latin typeface="YuGothic Bold" panose="020B0500000000000000" charset="-128"/>
              <a:ea typeface="YuGothic Bold" panose="020B0500000000000000" charset="-128"/>
            </a:endParaRPr>
          </a:p>
        </p:txBody>
      </p:sp>
      <p:sp>
        <p:nvSpPr>
          <p:cNvPr id="2" name="タイトル 4097"/>
          <p:cNvSpPr/>
          <p:nvPr/>
        </p:nvSpPr>
        <p:spPr>
          <a:xfrm>
            <a:off x="1371600" y="3399790"/>
            <a:ext cx="6400800" cy="9334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1" i="0" u="none" kern="1200" baseline="0"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ＭＳ Ｐゴシック" pitchFamily="2" charset="-122"/>
                <a:ea typeface="ＭＳ Ｐゴシック" pitchFamily="2" charset="-122"/>
                <a:cs typeface="YuGothic Medium" panose="020B0500000000000000" charset="-128"/>
              </a:defRPr>
            </a:lvl1pPr>
          </a:lstStyle>
          <a:p>
            <a:pPr defTabSz="914400">
              <a:buSzPct val="100000"/>
            </a:pPr>
            <a:r>
              <a:rPr lang="en-US" altLang="ja-JP" sz="2400" b="0" kern="1200" baseline="0">
                <a:latin typeface="YuGothic Medium" panose="020B0500000000000000" charset="-128"/>
                <a:ea typeface="YuGothic Medium" panose="020B0500000000000000" charset="-128"/>
              </a:rPr>
              <a:t>Subtitle</a:t>
            </a:r>
            <a:endParaRPr lang="en-US" altLang="ja-JP" sz="2400" b="0" kern="1200" baseline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/>
        <p:txBody>
          <a:bodyPr anchor="ctr"/>
          <a:p>
            <a:r>
              <a:rPr lang="ja-JP">
                <a:latin typeface="YuGothic Bold" panose="020B0500000000000000" charset="-128"/>
                <a:ea typeface="YuGothic Bold" panose="020B0500000000000000" charset="-128"/>
              </a:rPr>
              <a:t>タイトルを入力</a:t>
            </a:r>
            <a:endParaRPr lang="ja-JP">
              <a:latin typeface="YuGothic Bold" panose="020B0500000000000000" charset="-128"/>
              <a:ea typeface="YuGothic Bold" panose="020B0500000000000000" charset="-128"/>
            </a:endParaRPr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/>
        <p:txBody>
          <a:bodyPr/>
          <a:p>
            <a:r>
              <a:rPr lang="ja-JP">
                <a:latin typeface="YuGothic Medium" panose="020B0500000000000000" charset="-128"/>
                <a:ea typeface="YuGothic Medium" panose="020B0500000000000000" charset="-128"/>
              </a:rPr>
              <a:t>テキストを入力</a:t>
            </a:r>
            <a:endParaRPr lang="ja-JP"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lang="ja-JP">
                <a:latin typeface="YuGothic Medium" panose="020B0500000000000000" charset="-128"/>
                <a:ea typeface="YuGothic Medium" panose="020B0500000000000000" charset="-128"/>
              </a:rPr>
              <a:t>テキストを入力</a:t>
            </a:r>
            <a:endParaRPr lang="ja-JP"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lang="ja-JP">
                <a:latin typeface="YuGothic Medium" panose="020B0500000000000000" charset="-128"/>
                <a:ea typeface="YuGothic Medium" panose="020B0500000000000000" charset="-128"/>
              </a:rPr>
              <a:t>テキストを入力</a:t>
            </a:r>
            <a:endParaRPr lang="ja-JP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>
                <a:latin typeface="YuGothic Bold" panose="020B0500000000000000" charset="-128"/>
                <a:ea typeface="YuGothic Bold" panose="020B0500000000000000" charset="-128"/>
                <a:sym typeface="+mn-ea"/>
              </a:rPr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>
                <a:sym typeface="+mn-ea"/>
              </a:rPr>
              <a:t>テキストを入力</a:t>
            </a:r>
            <a:endParaRPr lang="ja-JP"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lang="ja-JP">
                <a:sym typeface="+mn-ea"/>
              </a:rPr>
              <a:t>テキストを入力</a:t>
            </a:r>
            <a:endParaRPr lang="ja-JP"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lang="ja-JP">
                <a:sym typeface="+mn-ea"/>
              </a:rPr>
              <a:t>テキストを入力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>
                <a:sym typeface="+mn-ea"/>
              </a:rPr>
              <a:t>テキストを入力</a:t>
            </a:r>
            <a:endParaRPr lang="ja-JP"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lang="ja-JP">
                <a:sym typeface="+mn-ea"/>
              </a:rPr>
              <a:t>テキストを入力</a:t>
            </a:r>
            <a:endParaRPr lang="ja-JP"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lang="ja-JP">
                <a:sym typeface="+mn-ea"/>
              </a:rPr>
              <a:t>テキストを入力</a:t>
            </a:r>
            <a:endParaRPr lang="ja-JP">
              <a:latin typeface="YuGothic Medium" panose="020B0500000000000000" charset="-128"/>
              <a:ea typeface="YuGothic Medium" panose="020B0500000000000000" charset="-128"/>
            </a:endParaRPr>
          </a:p>
          <a:p>
            <a:endParaRPr lang="ja-JP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03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8" baseType="lpstr">
      <vt:lpstr>Arial</vt:lpstr>
      <vt:lpstr>ＭＳ Ｐゴシック</vt:lpstr>
      <vt:lpstr>Wingdings</vt:lpstr>
      <vt:lpstr>Hiragino Maru Gothic ProN</vt:lpstr>
      <vt:lpstr>SimSun</vt:lpstr>
      <vt:lpstr>宋体-简</vt:lpstr>
      <vt:lpstr>YuGothic Medium</vt:lpstr>
      <vt:lpstr>微软雅黑</vt:lpstr>
      <vt:lpstr>汉仪旗黑</vt:lpstr>
      <vt:lpstr>ＭＳ Ｐゴシック</vt:lpstr>
      <vt:lpstr>Arial Unicode MS</vt:lpstr>
      <vt:lpstr>Calibri</vt:lpstr>
      <vt:lpstr>Helvetica Neue</vt:lpstr>
      <vt:lpstr>YuGothic Bold</vt:lpstr>
      <vt:lpstr>抽象的（003）</vt:lpstr>
      <vt:lpstr>PRESENTATION TEMPLATE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2021-10-11T07:08:00Z</cp:lastPrinted>
  <dcterms:created xsi:type="dcterms:W3CDTF">2021-10-11T07:08:00Z</dcterms:created>
  <dcterms:modified xsi:type="dcterms:W3CDTF">2021-10-11T07:08:00Z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