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</p:sldIdLst>
  <p:sldSz cx="3599815" cy="5327650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783"/>
        <p:guide pos="5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00" y="871967"/>
            <a:ext cx="2700000" cy="1854933"/>
          </a:xfrm>
        </p:spPr>
        <p:txBody>
          <a:bodyPr anchor="b"/>
          <a:lstStyle>
            <a:lvl1pPr algn="ctr"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" y="2798434"/>
            <a:ext cx="2700000" cy="1286366"/>
          </a:xfrm>
        </p:spPr>
        <p:txBody>
          <a:bodyPr/>
          <a:lstStyle>
            <a:lvl1pPr marL="0" indent="0" algn="ctr">
              <a:buNone/>
              <a:defRPr sz="710"/>
            </a:lvl1pPr>
            <a:lvl2pPr marL="135255" indent="0" algn="ctr">
              <a:buNone/>
              <a:defRPr sz="590"/>
            </a:lvl2pPr>
            <a:lvl3pPr marL="269875" indent="0" algn="ctr">
              <a:buNone/>
              <a:defRPr sz="530"/>
            </a:lvl3pPr>
            <a:lvl4pPr marL="405130" indent="0" algn="ctr">
              <a:buNone/>
              <a:defRPr sz="470"/>
            </a:lvl4pPr>
            <a:lvl5pPr marL="539750" indent="0" algn="ctr">
              <a:buNone/>
              <a:defRPr sz="470"/>
            </a:lvl5pPr>
            <a:lvl6pPr marL="675005" indent="0" algn="ctr">
              <a:buNone/>
              <a:defRPr sz="470"/>
            </a:lvl6pPr>
            <a:lvl7pPr marL="810260" indent="0" algn="ctr">
              <a:buNone/>
              <a:defRPr sz="470"/>
            </a:lvl7pPr>
            <a:lvl8pPr marL="944880" indent="0" algn="ctr">
              <a:buNone/>
              <a:defRPr sz="470"/>
            </a:lvl8pPr>
            <a:lvl9pPr marL="1080135" indent="0" algn="ctr">
              <a:buNone/>
              <a:defRPr sz="47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10000" y="213367"/>
            <a:ext cx="810000" cy="454606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80000" y="213367"/>
            <a:ext cx="2383043" cy="454606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25" y="1328300"/>
            <a:ext cx="3105000" cy="2216300"/>
          </a:xfrm>
        </p:spPr>
        <p:txBody>
          <a:bodyPr anchor="b"/>
          <a:lstStyle>
            <a:lvl1pPr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25" y="3565567"/>
            <a:ext cx="3105000" cy="1165500"/>
          </a:xfrm>
        </p:spPr>
        <p:txBody>
          <a:bodyPr/>
          <a:lstStyle>
            <a:lvl1pPr marL="0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1pPr>
            <a:lvl2pPr marL="135255" indent="0">
              <a:buNone/>
              <a:defRPr sz="590">
                <a:solidFill>
                  <a:schemeClr val="tx1">
                    <a:tint val="75000"/>
                  </a:schemeClr>
                </a:solidFill>
              </a:defRPr>
            </a:lvl2pPr>
            <a:lvl3pPr marL="269875" indent="0">
              <a:buNone/>
              <a:defRPr sz="530">
                <a:solidFill>
                  <a:schemeClr val="tx1">
                    <a:tint val="75000"/>
                  </a:schemeClr>
                </a:solidFill>
              </a:defRPr>
            </a:lvl3pPr>
            <a:lvl4pPr marL="40513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4pPr>
            <a:lvl5pPr marL="53975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5pPr>
            <a:lvl6pPr marL="67500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6pPr>
            <a:lvl7pPr marL="81026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7pPr>
            <a:lvl8pPr marL="94488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8pPr>
            <a:lvl9pPr marL="108013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800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324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283667"/>
            <a:ext cx="3105000" cy="10298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69" y="1306100"/>
            <a:ext cx="1522968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69" y="1946200"/>
            <a:ext cx="1522968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00" y="1306100"/>
            <a:ext cx="1530469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00" y="1946200"/>
            <a:ext cx="1530469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>
              <a:defRPr sz="945"/>
            </a:lvl1pPr>
            <a:lvl2pPr>
              <a:defRPr sz="825"/>
            </a:lvl2pPr>
            <a:lvl3pPr>
              <a:defRPr sz="710"/>
            </a:lvl3pPr>
            <a:lvl4pPr>
              <a:defRPr sz="590"/>
            </a:lvl4pPr>
            <a:lvl5pPr>
              <a:defRPr sz="590"/>
            </a:lvl5pPr>
            <a:lvl6pPr>
              <a:defRPr sz="590"/>
            </a:lvl6pPr>
            <a:lvl7pPr>
              <a:defRPr sz="590"/>
            </a:lvl7pPr>
            <a:lvl8pPr>
              <a:defRPr sz="590"/>
            </a:lvl8pPr>
            <a:lvl9pPr>
              <a:defRPr sz="59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 marL="0" indent="0">
              <a:buNone/>
              <a:defRPr sz="945"/>
            </a:lvl1pPr>
            <a:lvl2pPr marL="135255" indent="0">
              <a:buNone/>
              <a:defRPr sz="825"/>
            </a:lvl2pPr>
            <a:lvl3pPr marL="269875" indent="0">
              <a:buNone/>
              <a:defRPr sz="710"/>
            </a:lvl3pPr>
            <a:lvl4pPr marL="405130" indent="0">
              <a:buNone/>
              <a:defRPr sz="590"/>
            </a:lvl4pPr>
            <a:lvl5pPr marL="539750" indent="0">
              <a:buNone/>
              <a:defRPr sz="590"/>
            </a:lvl5pPr>
            <a:lvl6pPr marL="675005" indent="0">
              <a:buNone/>
              <a:defRPr sz="590"/>
            </a:lvl6pPr>
            <a:lvl7pPr marL="810260" indent="0">
              <a:buNone/>
              <a:defRPr sz="590"/>
            </a:lvl7pPr>
            <a:lvl8pPr marL="944880" indent="0">
              <a:buNone/>
              <a:defRPr sz="590"/>
            </a:lvl8pPr>
            <a:lvl9pPr marL="1080135" indent="0">
              <a:buNone/>
              <a:defRPr sz="5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180000" y="213367"/>
            <a:ext cx="3240000" cy="888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180000" y="1243200"/>
            <a:ext cx="3240000" cy="351623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1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550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230000" y="4851934"/>
            <a:ext cx="11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550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25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550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3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5255" lvl="0" indent="-13525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92735" lvl="1" indent="-11239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50215" lvl="2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29920" lvl="3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810260" lvl="4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89965" lvl="5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170305" lvl="6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350010" lvl="7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530350" lvl="8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7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79705" lvl="1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360045" lvl="2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539750" lvl="3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720090" lvl="4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899795" lvl="5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080135" lvl="6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259840" lvl="7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440180" lvl="8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年賀状テンプレート_背景_アートボード 1 のコピー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715" y="-5080"/>
            <a:ext cx="3611245" cy="5337810"/>
          </a:xfrm>
          <a:prstGeom prst="rect">
            <a:avLst/>
          </a:prstGeom>
        </p:spPr>
      </p:pic>
      <p:sp>
        <p:nvSpPr>
          <p:cNvPr id="14" name="テキストボックス 13"/>
          <p:cNvSpPr txBox="1"/>
          <p:nvPr/>
        </p:nvSpPr>
        <p:spPr>
          <a:xfrm>
            <a:off x="520065" y="3710305"/>
            <a:ext cx="256032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>
              <a:lnSpc>
                <a:spcPct val="150000"/>
              </a:lnSpc>
            </a:pPr>
            <a:r>
              <a:rPr sz="1000" spc="170" dirty="0">
                <a:solidFill>
                  <a:srgbClr val="FFFFFF"/>
                </a:solidFill>
                <a:latin typeface="Meiryo" panose="020B0804030504040204" charset="-128"/>
                <a:ea typeface="Meiryo" panose="020B0804030504040204" charset="-128"/>
                <a:cs typeface="PMingLiU"/>
                <a:sym typeface="+mn-ea"/>
              </a:rPr>
              <a:t>旧年中は格別の御引立を賜り、</a:t>
            </a:r>
            <a:endParaRPr sz="1000" spc="170" dirty="0">
              <a:solidFill>
                <a:srgbClr val="FFFFFF"/>
              </a:solidFill>
              <a:latin typeface="Meiryo" panose="020B0804030504040204" charset="-128"/>
              <a:ea typeface="Meiryo" panose="020B0804030504040204" charset="-128"/>
              <a:cs typeface="PMingLiU"/>
              <a:sym typeface="+mn-ea"/>
            </a:endParaRPr>
          </a:p>
          <a:p>
            <a:pPr algn="ctr">
              <a:lnSpc>
                <a:spcPct val="150000"/>
              </a:lnSpc>
            </a:pPr>
            <a:r>
              <a:rPr sz="1000" spc="170" dirty="0">
                <a:solidFill>
                  <a:srgbClr val="FFFFFF"/>
                </a:solidFill>
                <a:latin typeface="Meiryo" panose="020B0804030504040204" charset="-128"/>
                <a:ea typeface="Meiryo" panose="020B0804030504040204" charset="-128"/>
                <a:cs typeface="PMingLiU"/>
                <a:sym typeface="+mn-ea"/>
              </a:rPr>
              <a:t>厚く御礼申し上げます。</a:t>
            </a:r>
            <a:endParaRPr sz="1000" spc="170" dirty="0">
              <a:solidFill>
                <a:srgbClr val="FFFFFF"/>
              </a:solidFill>
              <a:latin typeface="Meiryo" panose="020B0804030504040204" charset="-128"/>
              <a:ea typeface="Meiryo" panose="020B0804030504040204" charset="-128"/>
              <a:cs typeface="PMingLiU"/>
              <a:sym typeface="+mn-ea"/>
            </a:endParaRPr>
          </a:p>
          <a:p>
            <a:pPr algn="ctr">
              <a:lnSpc>
                <a:spcPct val="150000"/>
              </a:lnSpc>
            </a:pPr>
            <a:r>
              <a:rPr sz="1000" spc="170" dirty="0">
                <a:solidFill>
                  <a:srgbClr val="FFFFFF"/>
                </a:solidFill>
                <a:latin typeface="Meiryo" panose="020B0804030504040204" charset="-128"/>
                <a:ea typeface="Meiryo" panose="020B0804030504040204" charset="-128"/>
                <a:cs typeface="PMingLiU"/>
                <a:sym typeface="+mn-ea"/>
              </a:rPr>
              <a:t>本年も相変わりませずご愛顧のほど</a:t>
            </a:r>
            <a:endParaRPr sz="1000" spc="170" dirty="0">
              <a:solidFill>
                <a:srgbClr val="FFFFFF"/>
              </a:solidFill>
              <a:latin typeface="Meiryo" panose="020B0804030504040204" charset="-128"/>
              <a:ea typeface="Meiryo" panose="020B0804030504040204" charset="-128"/>
              <a:cs typeface="PMingLiU"/>
              <a:sym typeface="+mn-ea"/>
            </a:endParaRPr>
          </a:p>
          <a:p>
            <a:pPr algn="ctr">
              <a:lnSpc>
                <a:spcPct val="150000"/>
              </a:lnSpc>
            </a:pPr>
            <a:r>
              <a:rPr sz="1000" spc="170" dirty="0">
                <a:solidFill>
                  <a:srgbClr val="FFFFFF"/>
                </a:solidFill>
                <a:latin typeface="Meiryo" panose="020B0804030504040204" charset="-128"/>
                <a:ea typeface="Meiryo" panose="020B0804030504040204" charset="-128"/>
                <a:cs typeface="PMingLiU"/>
                <a:sym typeface="+mn-ea"/>
              </a:rPr>
              <a:t>よろしくお願い申し上げます。</a:t>
            </a:r>
            <a:endParaRPr sz="1000" spc="170" dirty="0">
              <a:solidFill>
                <a:srgbClr val="FFFFFF"/>
              </a:solidFill>
              <a:latin typeface="Meiryo" panose="020B0804030504040204" charset="-128"/>
              <a:ea typeface="Meiryo" panose="020B0804030504040204" charset="-128"/>
              <a:cs typeface="PMingLiU"/>
              <a:sym typeface="+mn-ea"/>
            </a:endParaRPr>
          </a:p>
        </p:txBody>
      </p:sp>
      <p:pic>
        <p:nvPicPr>
          <p:cNvPr id="3" name="図形 2" descr="アセット 1@4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675" y="751840"/>
            <a:ext cx="2196465" cy="25298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WPS Presentation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ＭＳ Ｐゴシック</vt:lpstr>
      <vt:lpstr>Wingdings</vt:lpstr>
      <vt:lpstr>ＭＳ Ｐゴシック</vt:lpstr>
      <vt:lpstr>Hiragino Maru Gothic ProN</vt:lpstr>
      <vt:lpstr>Meiryo</vt:lpstr>
      <vt:lpstr>Hiragino Mincho ProN</vt:lpstr>
      <vt:lpstr>PMingLiU</vt:lpstr>
      <vt:lpstr>微软雅黑</vt:lpstr>
      <vt:lpstr>汉仪旗黑</vt:lpstr>
      <vt:lpstr>ＭＳ Ｐゴシック</vt:lpstr>
      <vt:lpstr>Arial Unicode MS</vt:lpstr>
      <vt:lpstr>Calibri</vt:lpstr>
      <vt:lpstr>Helvetica Neue</vt:lpstr>
      <vt:lpstr>宋体-繁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23</cp:revision>
  <dcterms:created xsi:type="dcterms:W3CDTF">2021-12-27T07:47:00Z</dcterms:created>
  <dcterms:modified xsi:type="dcterms:W3CDTF">2021-12-27T07:47:00Z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