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形 2" descr="100x148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445" y="-8255"/>
            <a:ext cx="3608705" cy="5344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ＭＳ Ｐゴシック</vt:lpstr>
      <vt:lpstr>Hiragino Maru Gothic ProN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15</cp:revision>
  <dcterms:created xsi:type="dcterms:W3CDTF">2021-12-21T05:52:46Z</dcterms:created>
  <dcterms:modified xsi:type="dcterms:W3CDTF">2021-12-21T05:52:46Z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