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85" r:id="rId5"/>
    <p:sldId id="286" r:id="rId6"/>
    <p:sldId id="287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  <a:srgbClr val="5D6063"/>
    <a:srgbClr val="6C6F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418" autoAdjust="0"/>
  </p:normalViewPr>
  <p:slideViewPr>
    <p:cSldViewPr snapToGrid="0">
      <p:cViewPr varScale="1">
        <p:scale>
          <a:sx n="54" d="100"/>
          <a:sy n="54" d="100"/>
        </p:scale>
        <p:origin x="66" y="10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F574-9E5E-4479-A694-7B0504769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模板来自于 </a:t>
            </a:r>
            <a:r>
              <a:rPr lang="en-US" altLang="zh-CN" dirty="0" smtClean="0"/>
              <a:t>http://docer.mysoeasy.com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1218565" rtl="0" eaLnBrk="1" latinLnBrk="0" hangingPunct="1">
      <a:buFont typeface="Arial" panose="020B0604020202020204" pitchFamily="34" charset="0"/>
      <a:buNone/>
      <a:defRPr sz="1865" kern="1200" baseline="0">
        <a:solidFill>
          <a:srgbClr val="FF0000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60765" y="1524661"/>
            <a:ext cx="6375077" cy="2537644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8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0765" y="4298080"/>
            <a:ext cx="6311820" cy="85782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zh-CN" dirty="0" smtClean="0"/>
              <a:t>サブタイトルの書式設定</a:t>
            </a:r>
            <a:endParaRPr lang="ja-JP" altLang="zh-CN" dirty="0" smtClean="0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629" y="927100"/>
            <a:ext cx="5642371" cy="5274770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 rot="2449892">
            <a:off x="3443670" y="489602"/>
            <a:ext cx="1558018" cy="934183"/>
            <a:chOff x="1767055" y="2294192"/>
            <a:chExt cx="1044992" cy="626574"/>
          </a:xfrm>
          <a:solidFill>
            <a:schemeClr val="accent1">
              <a:lumMod val="40000"/>
              <a:lumOff val="60000"/>
              <a:alpha val="48000"/>
            </a:schemeClr>
          </a:solidFill>
        </p:grpSpPr>
        <p:sp>
          <p:nvSpPr>
            <p:cNvPr id="84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Freeform 8"/>
          <p:cNvSpPr>
            <a:spLocks noEditPoints="1"/>
          </p:cNvSpPr>
          <p:nvPr/>
        </p:nvSpPr>
        <p:spPr bwMode="auto">
          <a:xfrm rot="1214091">
            <a:off x="6477077" y="5468983"/>
            <a:ext cx="522009" cy="520678"/>
          </a:xfrm>
          <a:custGeom>
            <a:avLst/>
            <a:gdLst>
              <a:gd name="T0" fmla="*/ 2147483647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2147483647 w 240"/>
              <a:gd name="T17" fmla="*/ 2147483647 h 240"/>
              <a:gd name="T18" fmla="*/ 2147483647 w 240"/>
              <a:gd name="T19" fmla="*/ 2147483647 h 240"/>
              <a:gd name="T20" fmla="*/ 2147483647 w 240"/>
              <a:gd name="T21" fmla="*/ 2147483647 h 240"/>
              <a:gd name="T22" fmla="*/ 2147483647 w 240"/>
              <a:gd name="T23" fmla="*/ 2147483647 h 240"/>
              <a:gd name="T24" fmla="*/ 2147483647 w 240"/>
              <a:gd name="T25" fmla="*/ 2147483647 h 240"/>
              <a:gd name="T26" fmla="*/ 2147483647 w 240"/>
              <a:gd name="T27" fmla="*/ 2147483647 h 240"/>
              <a:gd name="T28" fmla="*/ 2147483647 w 240"/>
              <a:gd name="T29" fmla="*/ 2147483647 h 240"/>
              <a:gd name="T30" fmla="*/ 2147483647 w 240"/>
              <a:gd name="T31" fmla="*/ 2147483647 h 240"/>
              <a:gd name="T32" fmla="*/ 2147483647 w 240"/>
              <a:gd name="T33" fmla="*/ 2147483647 h 240"/>
              <a:gd name="T34" fmla="*/ 2147483647 w 240"/>
              <a:gd name="T35" fmla="*/ 2147483647 h 240"/>
              <a:gd name="T36" fmla="*/ 2147483647 w 240"/>
              <a:gd name="T37" fmla="*/ 2147483647 h 240"/>
              <a:gd name="T38" fmla="*/ 2147483647 w 240"/>
              <a:gd name="T39" fmla="*/ 2147483647 h 240"/>
              <a:gd name="T40" fmla="*/ 2147483647 w 240"/>
              <a:gd name="T41" fmla="*/ 2147483647 h 240"/>
              <a:gd name="T42" fmla="*/ 2147483647 w 240"/>
              <a:gd name="T43" fmla="*/ 2147483647 h 240"/>
              <a:gd name="T44" fmla="*/ 2147483647 w 240"/>
              <a:gd name="T45" fmla="*/ 2147483647 h 240"/>
              <a:gd name="T46" fmla="*/ 2147483647 w 240"/>
              <a:gd name="T47" fmla="*/ 2147483647 h 240"/>
              <a:gd name="T48" fmla="*/ 2147483647 w 240"/>
              <a:gd name="T49" fmla="*/ 2147483647 h 240"/>
              <a:gd name="T50" fmla="*/ 2147483647 w 240"/>
              <a:gd name="T51" fmla="*/ 2147483647 h 240"/>
              <a:gd name="T52" fmla="*/ 2147483647 w 240"/>
              <a:gd name="T53" fmla="*/ 2147483647 h 240"/>
              <a:gd name="T54" fmla="*/ 2147483647 w 240"/>
              <a:gd name="T55" fmla="*/ 2147483647 h 240"/>
              <a:gd name="T56" fmla="*/ 2147483647 w 240"/>
              <a:gd name="T57" fmla="*/ 2147483647 h 240"/>
              <a:gd name="T58" fmla="*/ 2147483647 w 240"/>
              <a:gd name="T59" fmla="*/ 2147483647 h 240"/>
              <a:gd name="T60" fmla="*/ 2147483647 w 240"/>
              <a:gd name="T61" fmla="*/ 2147483647 h 240"/>
              <a:gd name="T62" fmla="*/ 2147483647 w 240"/>
              <a:gd name="T63" fmla="*/ 2147483647 h 240"/>
              <a:gd name="T64" fmla="*/ 2147483647 w 240"/>
              <a:gd name="T65" fmla="*/ 2147483647 h 240"/>
              <a:gd name="T66" fmla="*/ 2147483647 w 240"/>
              <a:gd name="T67" fmla="*/ 2147483647 h 240"/>
              <a:gd name="T68" fmla="*/ 2147483647 w 240"/>
              <a:gd name="T69" fmla="*/ 2147483647 h 240"/>
              <a:gd name="T70" fmla="*/ 2147483647 w 240"/>
              <a:gd name="T71" fmla="*/ 2147483647 h 240"/>
              <a:gd name="T72" fmla="*/ 2147483647 w 240"/>
              <a:gd name="T73" fmla="*/ 2147483647 h 240"/>
              <a:gd name="T74" fmla="*/ 2147483647 w 240"/>
              <a:gd name="T75" fmla="*/ 2147483647 h 240"/>
              <a:gd name="T76" fmla="*/ 2147483647 w 240"/>
              <a:gd name="T77" fmla="*/ 2147483647 h 240"/>
              <a:gd name="T78" fmla="*/ 2147483647 w 240"/>
              <a:gd name="T79" fmla="*/ 2147483647 h 240"/>
              <a:gd name="T80" fmla="*/ 2147483647 w 240"/>
              <a:gd name="T81" fmla="*/ 2147483647 h 240"/>
              <a:gd name="T82" fmla="*/ 2147483647 w 240"/>
              <a:gd name="T83" fmla="*/ 2147483647 h 240"/>
              <a:gd name="T84" fmla="*/ 2147483647 w 240"/>
              <a:gd name="T85" fmla="*/ 2147483647 h 240"/>
              <a:gd name="T86" fmla="*/ 2147483647 w 240"/>
              <a:gd name="T87" fmla="*/ 2147483647 h 240"/>
              <a:gd name="T88" fmla="*/ 2147483647 w 240"/>
              <a:gd name="T89" fmla="*/ 2147483647 h 240"/>
              <a:gd name="T90" fmla="*/ 2147483647 w 240"/>
              <a:gd name="T91" fmla="*/ 2147483647 h 240"/>
              <a:gd name="T92" fmla="*/ 2147483647 w 240"/>
              <a:gd name="T93" fmla="*/ 2147483647 h 240"/>
              <a:gd name="T94" fmla="*/ 2147483647 w 240"/>
              <a:gd name="T95" fmla="*/ 2147483647 h 240"/>
              <a:gd name="T96" fmla="*/ 2147483647 w 240"/>
              <a:gd name="T97" fmla="*/ 2147483647 h 2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240" y="153"/>
                  <a:pt x="228" y="182"/>
                  <a:pt x="205" y="205"/>
                </a:cubicBezTo>
                <a:cubicBezTo>
                  <a:pt x="182" y="228"/>
                  <a:pt x="153" y="240"/>
                  <a:pt x="120" y="240"/>
                </a:cubicBezTo>
                <a:cubicBezTo>
                  <a:pt x="86" y="240"/>
                  <a:pt x="58" y="228"/>
                  <a:pt x="35" y="205"/>
                </a:cubicBezTo>
                <a:cubicBezTo>
                  <a:pt x="12" y="182"/>
                  <a:pt x="0" y="153"/>
                  <a:pt x="0" y="120"/>
                </a:cubicBezTo>
                <a:cubicBezTo>
                  <a:pt x="0" y="86"/>
                  <a:pt x="12" y="58"/>
                  <a:pt x="35" y="35"/>
                </a:cubicBezTo>
                <a:cubicBezTo>
                  <a:pt x="58" y="11"/>
                  <a:pt x="86" y="0"/>
                  <a:pt x="120" y="0"/>
                </a:cubicBezTo>
                <a:cubicBezTo>
                  <a:pt x="153" y="0"/>
                  <a:pt x="182" y="11"/>
                  <a:pt x="205" y="35"/>
                </a:cubicBezTo>
                <a:cubicBezTo>
                  <a:pt x="228" y="58"/>
                  <a:pt x="240" y="86"/>
                  <a:pt x="240" y="120"/>
                </a:cubicBezTo>
                <a:cubicBezTo>
                  <a:pt x="240" y="120"/>
                  <a:pt x="240" y="120"/>
                  <a:pt x="240" y="120"/>
                </a:cubicBezTo>
                <a:close/>
                <a:moveTo>
                  <a:pt x="194" y="39"/>
                </a:moveTo>
                <a:cubicBezTo>
                  <a:pt x="181" y="28"/>
                  <a:pt x="166" y="19"/>
                  <a:pt x="150" y="15"/>
                </a:cubicBezTo>
                <a:cubicBezTo>
                  <a:pt x="158" y="26"/>
                  <a:pt x="165" y="38"/>
                  <a:pt x="170" y="52"/>
                </a:cubicBezTo>
                <a:cubicBezTo>
                  <a:pt x="180" y="48"/>
                  <a:pt x="187" y="44"/>
                  <a:pt x="194" y="39"/>
                </a:cubicBezTo>
                <a:cubicBezTo>
                  <a:pt x="194" y="39"/>
                  <a:pt x="194" y="39"/>
                  <a:pt x="194" y="39"/>
                </a:cubicBezTo>
                <a:close/>
                <a:moveTo>
                  <a:pt x="228" y="114"/>
                </a:moveTo>
                <a:cubicBezTo>
                  <a:pt x="228" y="89"/>
                  <a:pt x="218" y="66"/>
                  <a:pt x="201" y="46"/>
                </a:cubicBezTo>
                <a:cubicBezTo>
                  <a:pt x="194" y="51"/>
                  <a:pt x="185" y="56"/>
                  <a:pt x="174" y="61"/>
                </a:cubicBezTo>
                <a:cubicBezTo>
                  <a:pt x="182" y="82"/>
                  <a:pt x="186" y="100"/>
                  <a:pt x="186" y="114"/>
                </a:cubicBezTo>
                <a:cubicBezTo>
                  <a:pt x="228" y="114"/>
                  <a:pt x="228" y="114"/>
                  <a:pt x="228" y="114"/>
                </a:cubicBezTo>
                <a:close/>
                <a:moveTo>
                  <a:pt x="161" y="56"/>
                </a:moveTo>
                <a:cubicBezTo>
                  <a:pt x="155" y="42"/>
                  <a:pt x="146" y="25"/>
                  <a:pt x="136" y="12"/>
                </a:cubicBezTo>
                <a:cubicBezTo>
                  <a:pt x="133" y="11"/>
                  <a:pt x="129" y="11"/>
                  <a:pt x="125" y="11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36" y="64"/>
                  <a:pt x="148" y="61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lose/>
                <a:moveTo>
                  <a:pt x="175" y="114"/>
                </a:moveTo>
                <a:cubicBezTo>
                  <a:pt x="175" y="99"/>
                  <a:pt x="171" y="82"/>
                  <a:pt x="164" y="65"/>
                </a:cubicBezTo>
                <a:cubicBezTo>
                  <a:pt x="150" y="71"/>
                  <a:pt x="136" y="75"/>
                  <a:pt x="125" y="7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75" y="114"/>
                  <a:pt x="175" y="114"/>
                  <a:pt x="175" y="114"/>
                </a:cubicBezTo>
                <a:close/>
                <a:moveTo>
                  <a:pt x="115" y="64"/>
                </a:moveTo>
                <a:cubicBezTo>
                  <a:pt x="115" y="11"/>
                  <a:pt x="115" y="11"/>
                  <a:pt x="115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6" y="11"/>
                  <a:pt x="105" y="12"/>
                  <a:pt x="104" y="12"/>
                </a:cubicBezTo>
                <a:cubicBezTo>
                  <a:pt x="94" y="26"/>
                  <a:pt x="85" y="40"/>
                  <a:pt x="79" y="56"/>
                </a:cubicBezTo>
                <a:cubicBezTo>
                  <a:pt x="92" y="61"/>
                  <a:pt x="103" y="64"/>
                  <a:pt x="115" y="64"/>
                </a:cubicBezTo>
                <a:cubicBezTo>
                  <a:pt x="115" y="64"/>
                  <a:pt x="115" y="64"/>
                  <a:pt x="115" y="64"/>
                </a:cubicBezTo>
                <a:close/>
                <a:moveTo>
                  <a:pt x="228" y="125"/>
                </a:moveTo>
                <a:cubicBezTo>
                  <a:pt x="186" y="125"/>
                  <a:pt x="186" y="125"/>
                  <a:pt x="186" y="125"/>
                </a:cubicBezTo>
                <a:cubicBezTo>
                  <a:pt x="186" y="140"/>
                  <a:pt x="182" y="159"/>
                  <a:pt x="174" y="178"/>
                </a:cubicBezTo>
                <a:cubicBezTo>
                  <a:pt x="184" y="182"/>
                  <a:pt x="194" y="188"/>
                  <a:pt x="201" y="193"/>
                </a:cubicBezTo>
                <a:cubicBezTo>
                  <a:pt x="218" y="175"/>
                  <a:pt x="228" y="150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lose/>
                <a:moveTo>
                  <a:pt x="89" y="15"/>
                </a:moveTo>
                <a:cubicBezTo>
                  <a:pt x="73" y="19"/>
                  <a:pt x="59" y="27"/>
                  <a:pt x="46" y="39"/>
                </a:cubicBezTo>
                <a:cubicBezTo>
                  <a:pt x="52" y="44"/>
                  <a:pt x="61" y="49"/>
                  <a:pt x="70" y="52"/>
                </a:cubicBezTo>
                <a:cubicBezTo>
                  <a:pt x="75" y="38"/>
                  <a:pt x="82" y="26"/>
                  <a:pt x="89" y="15"/>
                </a:cubicBezTo>
                <a:cubicBezTo>
                  <a:pt x="89" y="15"/>
                  <a:pt x="89" y="15"/>
                  <a:pt x="89" y="15"/>
                </a:cubicBezTo>
                <a:close/>
                <a:moveTo>
                  <a:pt x="175" y="125"/>
                </a:moveTo>
                <a:cubicBezTo>
                  <a:pt x="125" y="125"/>
                  <a:pt x="125" y="125"/>
                  <a:pt x="125" y="125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36" y="165"/>
                  <a:pt x="150" y="168"/>
                  <a:pt x="164" y="175"/>
                </a:cubicBezTo>
                <a:cubicBezTo>
                  <a:pt x="171" y="157"/>
                  <a:pt x="175" y="140"/>
                  <a:pt x="175" y="125"/>
                </a:cubicBezTo>
                <a:cubicBezTo>
                  <a:pt x="175" y="125"/>
                  <a:pt x="175" y="125"/>
                  <a:pt x="175" y="125"/>
                </a:cubicBezTo>
                <a:close/>
                <a:moveTo>
                  <a:pt x="115" y="114"/>
                </a:moveTo>
                <a:cubicBezTo>
                  <a:pt x="115" y="75"/>
                  <a:pt x="115" y="75"/>
                  <a:pt x="115" y="75"/>
                </a:cubicBezTo>
                <a:cubicBezTo>
                  <a:pt x="104" y="75"/>
                  <a:pt x="90" y="71"/>
                  <a:pt x="76" y="65"/>
                </a:cubicBezTo>
                <a:cubicBezTo>
                  <a:pt x="69" y="83"/>
                  <a:pt x="65" y="99"/>
                  <a:pt x="65" y="114"/>
                </a:cubicBezTo>
                <a:cubicBezTo>
                  <a:pt x="115" y="114"/>
                  <a:pt x="115" y="114"/>
                  <a:pt x="115" y="114"/>
                </a:cubicBezTo>
                <a:close/>
                <a:moveTo>
                  <a:pt x="194" y="200"/>
                </a:moveTo>
                <a:cubicBezTo>
                  <a:pt x="187" y="195"/>
                  <a:pt x="179" y="191"/>
                  <a:pt x="170" y="187"/>
                </a:cubicBezTo>
                <a:cubicBezTo>
                  <a:pt x="165" y="201"/>
                  <a:pt x="158" y="213"/>
                  <a:pt x="150" y="224"/>
                </a:cubicBezTo>
                <a:cubicBezTo>
                  <a:pt x="167" y="220"/>
                  <a:pt x="181" y="212"/>
                  <a:pt x="194" y="200"/>
                </a:cubicBezTo>
                <a:cubicBezTo>
                  <a:pt x="194" y="200"/>
                  <a:pt x="194" y="200"/>
                  <a:pt x="194" y="200"/>
                </a:cubicBezTo>
                <a:close/>
                <a:moveTo>
                  <a:pt x="66" y="61"/>
                </a:moveTo>
                <a:cubicBezTo>
                  <a:pt x="55" y="56"/>
                  <a:pt x="45" y="51"/>
                  <a:pt x="38" y="46"/>
                </a:cubicBezTo>
                <a:cubicBezTo>
                  <a:pt x="21" y="65"/>
                  <a:pt x="11" y="89"/>
                  <a:pt x="11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0"/>
                  <a:pt x="58" y="82"/>
                  <a:pt x="66" y="61"/>
                </a:cubicBezTo>
                <a:cubicBezTo>
                  <a:pt x="66" y="61"/>
                  <a:pt x="66" y="61"/>
                  <a:pt x="66" y="61"/>
                </a:cubicBezTo>
                <a:close/>
                <a:moveTo>
                  <a:pt x="161" y="183"/>
                </a:moveTo>
                <a:cubicBezTo>
                  <a:pt x="148" y="179"/>
                  <a:pt x="135" y="176"/>
                  <a:pt x="125" y="176"/>
                </a:cubicBezTo>
                <a:cubicBezTo>
                  <a:pt x="125" y="229"/>
                  <a:pt x="125" y="229"/>
                  <a:pt x="125" y="229"/>
                </a:cubicBezTo>
                <a:cubicBezTo>
                  <a:pt x="129" y="229"/>
                  <a:pt x="133" y="228"/>
                  <a:pt x="136" y="228"/>
                </a:cubicBezTo>
                <a:cubicBezTo>
                  <a:pt x="146" y="214"/>
                  <a:pt x="154" y="200"/>
                  <a:pt x="161" y="183"/>
                </a:cubicBezTo>
                <a:cubicBezTo>
                  <a:pt x="161" y="183"/>
                  <a:pt x="161" y="183"/>
                  <a:pt x="161" y="183"/>
                </a:cubicBezTo>
                <a:close/>
                <a:moveTo>
                  <a:pt x="115" y="165"/>
                </a:moveTo>
                <a:cubicBezTo>
                  <a:pt x="115" y="125"/>
                  <a:pt x="115" y="125"/>
                  <a:pt x="11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40"/>
                  <a:pt x="69" y="157"/>
                  <a:pt x="76" y="175"/>
                </a:cubicBezTo>
                <a:cubicBezTo>
                  <a:pt x="90" y="168"/>
                  <a:pt x="103" y="165"/>
                  <a:pt x="115" y="165"/>
                </a:cubicBezTo>
                <a:cubicBezTo>
                  <a:pt x="115" y="165"/>
                  <a:pt x="115" y="165"/>
                  <a:pt x="115" y="165"/>
                </a:cubicBezTo>
                <a:close/>
                <a:moveTo>
                  <a:pt x="115" y="229"/>
                </a:moveTo>
                <a:cubicBezTo>
                  <a:pt x="115" y="176"/>
                  <a:pt x="115" y="176"/>
                  <a:pt x="115" y="176"/>
                </a:cubicBezTo>
                <a:cubicBezTo>
                  <a:pt x="103" y="176"/>
                  <a:pt x="93" y="178"/>
                  <a:pt x="79" y="183"/>
                </a:cubicBezTo>
                <a:cubicBezTo>
                  <a:pt x="86" y="200"/>
                  <a:pt x="93" y="214"/>
                  <a:pt x="104" y="228"/>
                </a:cubicBezTo>
                <a:cubicBezTo>
                  <a:pt x="107" y="228"/>
                  <a:pt x="111" y="229"/>
                  <a:pt x="115" y="229"/>
                </a:cubicBezTo>
                <a:cubicBezTo>
                  <a:pt x="115" y="229"/>
                  <a:pt x="115" y="229"/>
                  <a:pt x="115" y="229"/>
                </a:cubicBezTo>
                <a:close/>
                <a:moveTo>
                  <a:pt x="66" y="178"/>
                </a:moveTo>
                <a:cubicBezTo>
                  <a:pt x="58" y="158"/>
                  <a:pt x="54" y="140"/>
                  <a:pt x="54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1" y="151"/>
                  <a:pt x="21" y="174"/>
                  <a:pt x="38" y="193"/>
                </a:cubicBezTo>
                <a:cubicBezTo>
                  <a:pt x="45" y="188"/>
                  <a:pt x="55" y="183"/>
                  <a:pt x="66" y="178"/>
                </a:cubicBezTo>
                <a:cubicBezTo>
                  <a:pt x="66" y="178"/>
                  <a:pt x="66" y="178"/>
                  <a:pt x="66" y="178"/>
                </a:cubicBezTo>
                <a:close/>
                <a:moveTo>
                  <a:pt x="89" y="224"/>
                </a:moveTo>
                <a:cubicBezTo>
                  <a:pt x="82" y="213"/>
                  <a:pt x="75" y="201"/>
                  <a:pt x="70" y="187"/>
                </a:cubicBezTo>
                <a:cubicBezTo>
                  <a:pt x="60" y="191"/>
                  <a:pt x="53" y="195"/>
                  <a:pt x="46" y="200"/>
                </a:cubicBezTo>
                <a:cubicBezTo>
                  <a:pt x="59" y="213"/>
                  <a:pt x="72" y="220"/>
                  <a:pt x="89" y="224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2334723" y="1155257"/>
            <a:ext cx="983174" cy="610114"/>
            <a:chOff x="2479709" y="3190806"/>
            <a:chExt cx="983174" cy="610114"/>
          </a:xfrm>
          <a:solidFill>
            <a:schemeClr val="accent1">
              <a:lumMod val="20000"/>
              <a:lumOff val="80000"/>
              <a:alpha val="25000"/>
            </a:schemeClr>
          </a:solidFill>
        </p:grpSpPr>
        <p:sp>
          <p:nvSpPr>
            <p:cNvPr id="89" name="Freeform 18"/>
            <p:cNvSpPr>
              <a:spLocks noEditPoints="1"/>
            </p:cNvSpPr>
            <p:nvPr/>
          </p:nvSpPr>
          <p:spPr bwMode="auto">
            <a:xfrm rot="20888383">
              <a:off x="2479709" y="3190806"/>
              <a:ext cx="595199" cy="367312"/>
            </a:xfrm>
            <a:custGeom>
              <a:avLst/>
              <a:gdLst>
                <a:gd name="T0" fmla="*/ 2147483647 w 223"/>
                <a:gd name="T1" fmla="*/ 2147483647 h 164"/>
                <a:gd name="T2" fmla="*/ 0 w 223"/>
                <a:gd name="T3" fmla="*/ 2147483647 h 164"/>
                <a:gd name="T4" fmla="*/ 0 w 223"/>
                <a:gd name="T5" fmla="*/ 0 h 164"/>
                <a:gd name="T6" fmla="*/ 2147483647 w 223"/>
                <a:gd name="T7" fmla="*/ 0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3" h="164">
                  <a:moveTo>
                    <a:pt x="223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164"/>
                    <a:pt x="223" y="164"/>
                    <a:pt x="223" y="164"/>
                  </a:cubicBezTo>
                  <a:close/>
                  <a:moveTo>
                    <a:pt x="213" y="146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213" y="146"/>
                    <a:pt x="213" y="146"/>
                    <a:pt x="213" y="146"/>
                  </a:cubicBezTo>
                  <a:close/>
                  <a:moveTo>
                    <a:pt x="205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4" y="96"/>
                    <a:pt x="108" y="98"/>
                    <a:pt x="112" y="98"/>
                  </a:cubicBezTo>
                  <a:cubicBezTo>
                    <a:pt x="115" y="98"/>
                    <a:pt x="119" y="96"/>
                    <a:pt x="124" y="92"/>
                  </a:cubicBezTo>
                  <a:cubicBezTo>
                    <a:pt x="205" y="10"/>
                    <a:pt x="205" y="10"/>
                    <a:pt x="205" y="10"/>
                  </a:cubicBezTo>
                  <a:close/>
                  <a:moveTo>
                    <a:pt x="205" y="153"/>
                  </a:moveTo>
                  <a:cubicBezTo>
                    <a:pt x="141" y="89"/>
                    <a:pt x="141" y="89"/>
                    <a:pt x="141" y="89"/>
                  </a:cubicBezTo>
                  <a:cubicBezTo>
                    <a:pt x="133" y="97"/>
                    <a:pt x="128" y="102"/>
                    <a:pt x="125" y="104"/>
                  </a:cubicBezTo>
                  <a:cubicBezTo>
                    <a:pt x="120" y="108"/>
                    <a:pt x="115" y="110"/>
                    <a:pt x="112" y="110"/>
                  </a:cubicBezTo>
                  <a:cubicBezTo>
                    <a:pt x="107" y="110"/>
                    <a:pt x="101" y="107"/>
                    <a:pt x="95" y="101"/>
                  </a:cubicBezTo>
                  <a:cubicBezTo>
                    <a:pt x="92" y="99"/>
                    <a:pt x="88" y="95"/>
                    <a:pt x="82" y="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74" y="82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74" y="82"/>
                    <a:pt x="74" y="82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8"/>
            <p:cNvSpPr>
              <a:spLocks noEditPoints="1"/>
            </p:cNvSpPr>
            <p:nvPr/>
          </p:nvSpPr>
          <p:spPr bwMode="auto">
            <a:xfrm rot="1963220">
              <a:off x="3137257" y="3599968"/>
              <a:ext cx="325626" cy="200952"/>
            </a:xfrm>
            <a:custGeom>
              <a:avLst/>
              <a:gdLst>
                <a:gd name="T0" fmla="*/ 2147483647 w 223"/>
                <a:gd name="T1" fmla="*/ 2147483647 h 164"/>
                <a:gd name="T2" fmla="*/ 0 w 223"/>
                <a:gd name="T3" fmla="*/ 2147483647 h 164"/>
                <a:gd name="T4" fmla="*/ 0 w 223"/>
                <a:gd name="T5" fmla="*/ 0 h 164"/>
                <a:gd name="T6" fmla="*/ 2147483647 w 223"/>
                <a:gd name="T7" fmla="*/ 0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3" h="164">
                  <a:moveTo>
                    <a:pt x="223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164"/>
                    <a:pt x="223" y="164"/>
                    <a:pt x="223" y="164"/>
                  </a:cubicBezTo>
                  <a:close/>
                  <a:moveTo>
                    <a:pt x="213" y="146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213" y="146"/>
                    <a:pt x="213" y="146"/>
                    <a:pt x="213" y="146"/>
                  </a:cubicBezTo>
                  <a:close/>
                  <a:moveTo>
                    <a:pt x="205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4" y="96"/>
                    <a:pt x="108" y="98"/>
                    <a:pt x="112" y="98"/>
                  </a:cubicBezTo>
                  <a:cubicBezTo>
                    <a:pt x="115" y="98"/>
                    <a:pt x="119" y="96"/>
                    <a:pt x="124" y="92"/>
                  </a:cubicBezTo>
                  <a:cubicBezTo>
                    <a:pt x="205" y="10"/>
                    <a:pt x="205" y="10"/>
                    <a:pt x="205" y="10"/>
                  </a:cubicBezTo>
                  <a:close/>
                  <a:moveTo>
                    <a:pt x="205" y="153"/>
                  </a:moveTo>
                  <a:cubicBezTo>
                    <a:pt x="141" y="89"/>
                    <a:pt x="141" y="89"/>
                    <a:pt x="141" y="89"/>
                  </a:cubicBezTo>
                  <a:cubicBezTo>
                    <a:pt x="133" y="97"/>
                    <a:pt x="128" y="102"/>
                    <a:pt x="125" y="104"/>
                  </a:cubicBezTo>
                  <a:cubicBezTo>
                    <a:pt x="120" y="108"/>
                    <a:pt x="115" y="110"/>
                    <a:pt x="112" y="110"/>
                  </a:cubicBezTo>
                  <a:cubicBezTo>
                    <a:pt x="107" y="110"/>
                    <a:pt x="101" y="107"/>
                    <a:pt x="95" y="101"/>
                  </a:cubicBezTo>
                  <a:cubicBezTo>
                    <a:pt x="92" y="99"/>
                    <a:pt x="88" y="95"/>
                    <a:pt x="82" y="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74" y="82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74" y="82"/>
                    <a:pt x="74" y="82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60765" y="4191000"/>
            <a:ext cx="637507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4800" y="162000"/>
            <a:ext cx="10515600" cy="1072800"/>
          </a:xfrm>
        </p:spPr>
        <p:txBody>
          <a:bodyPr lIns="90000" tIns="46800" rIns="90000" bIns="46800"/>
          <a:lstStyle/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879200" y="1393200"/>
            <a:ext cx="8434800" cy="2019472"/>
          </a:xfrm>
          <a:ln>
            <a:solidFill>
              <a:schemeClr val="tx1"/>
            </a:solidFill>
          </a:ln>
        </p:spPr>
        <p:txBody>
          <a:bodyPr lIns="36000" tIns="36000" rIns="36000" bIns="3600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3363398">
            <a:off x="162175" y="207717"/>
            <a:ext cx="775787" cy="465160"/>
            <a:chOff x="1767055" y="2294192"/>
            <a:chExt cx="1044992" cy="6265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64066" y="1055422"/>
            <a:ext cx="6815538" cy="2051955"/>
          </a:xfrm>
        </p:spPr>
        <p:txBody>
          <a:bodyPr anchor="b">
            <a:normAutofit/>
          </a:bodyPr>
          <a:lstStyle>
            <a:lvl1pPr algn="l">
              <a:lnSpc>
                <a:spcPct val="15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293552" y="3164114"/>
            <a:ext cx="6786052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zh-CN" smtClean="0"/>
              <a:t>テキストの書式設定</a:t>
            </a:r>
            <a:endParaRPr lang="ja-JP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62130" y="2195465"/>
            <a:ext cx="2467075" cy="2467070"/>
            <a:chOff x="2200988" y="2888700"/>
            <a:chExt cx="2057878" cy="2057874"/>
          </a:xfrm>
        </p:grpSpPr>
        <p:sp>
          <p:nvSpPr>
            <p:cNvPr id="8" name="Freeform 42"/>
            <p:cNvSpPr/>
            <p:nvPr/>
          </p:nvSpPr>
          <p:spPr>
            <a:xfrm>
              <a:off x="2200988" y="2888700"/>
              <a:ext cx="2057878" cy="205787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43"/>
            <p:cNvSpPr/>
            <p:nvPr/>
          </p:nvSpPr>
          <p:spPr>
            <a:xfrm>
              <a:off x="2591545" y="3279256"/>
              <a:ext cx="1276764" cy="12767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914723" y="3528121"/>
              <a:ext cx="654620" cy="73060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4800" y="162000"/>
            <a:ext cx="10515600" cy="1072800"/>
          </a:xfrm>
        </p:spPr>
        <p:txBody>
          <a:bodyPr lIns="90000" tIns="46800" rIns="90000" bIns="46800"/>
          <a:lstStyle/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49600" y="1418123"/>
            <a:ext cx="4384800" cy="1911231"/>
          </a:xfrm>
          <a:ln>
            <a:solidFill>
              <a:schemeClr val="tx1"/>
            </a:solidFill>
          </a:ln>
        </p:spPr>
        <p:txBody>
          <a:bodyPr lIns="36000" tIns="36000" rIns="36000" bIns="36000" anchor="t" anchorCtr="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958800" y="1418123"/>
            <a:ext cx="4384800" cy="1911231"/>
          </a:xfrm>
          <a:ln>
            <a:solidFill>
              <a:schemeClr val="tx1"/>
            </a:solidFill>
          </a:ln>
        </p:spPr>
        <p:txBody>
          <a:bodyPr lIns="36000" tIns="36000" rIns="36000" bIns="36000" anchor="t" anchorCtr="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 rot="3363398">
            <a:off x="162175" y="207717"/>
            <a:ext cx="775787" cy="465160"/>
            <a:chOff x="1767055" y="2294192"/>
            <a:chExt cx="1044992" cy="6265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4800" y="162000"/>
            <a:ext cx="10515600" cy="1072800"/>
          </a:xfrm>
        </p:spPr>
        <p:txBody>
          <a:bodyPr lIns="0" rIns="0" bIns="0"/>
          <a:lstStyle/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 dirty="0" smtClean="0"/>
              <a:t>サブタイトルの書式設定</a:t>
            </a:r>
            <a:endParaRPr lang="ja-JP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 dirty="0" smtClean="0"/>
              <a:t>サブタイトルの書式設定</a:t>
            </a:r>
            <a:endParaRPr lang="ja-JP" altLang="zh-CN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19809" y="2766635"/>
            <a:ext cx="7952859" cy="1324800"/>
          </a:xfrm>
        </p:spPr>
        <p:txBody>
          <a:bodyPr anchor="ctr" anchorCtr="0">
            <a:normAutofit/>
          </a:bodyPr>
          <a:lstStyle>
            <a:lvl1pPr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800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zh-CN" smtClean="0"/>
              <a:t>クリックして画像追加</a:t>
            </a:r>
            <a:endParaRPr lang="ja-JP" altLang="zh-CN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zh-CN" dirty="0" smtClean="0"/>
              <a:t>テキストの書式設定</a:t>
            </a:r>
            <a:endParaRPr lang="ja-JP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089408" y="365125"/>
            <a:ext cx="2264391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087436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959604" y="365125"/>
            <a:ext cx="10394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>
                <a:sym typeface="+mn-ea"/>
              </a:rPr>
              <a:t>マスター タイトルの書式設定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959604" y="1825625"/>
            <a:ext cx="10394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sz="2400" dirty="0" smtClean="0"/>
              <a:t>マスターテキストの書式設定</a:t>
            </a:r>
            <a:endParaRPr lang="en-US" altLang="zh-CN" sz="2400" dirty="0" smtClean="0"/>
          </a:p>
          <a:p>
            <a:pPr lvl="1"/>
            <a:r>
              <a:rPr lang="ja-JP" altLang="zh-CN" dirty="0" smtClean="0"/>
              <a:t>第二レベル</a:t>
            </a:r>
            <a:endParaRPr lang="zh-CN" altLang="en-US" dirty="0" smtClean="0"/>
          </a:p>
          <a:p>
            <a:pPr lvl="2"/>
            <a:r>
              <a:rPr lang="ja-JP" altLang="zh-CN" dirty="0" smtClean="0"/>
              <a:t>第三レベル</a:t>
            </a:r>
            <a:endParaRPr lang="zh-CN" altLang="en-US" dirty="0" smtClean="0"/>
          </a:p>
          <a:p>
            <a:pPr lvl="3"/>
            <a:r>
              <a:rPr lang="ja-JP" altLang="zh-CN" dirty="0" smtClean="0"/>
              <a:t>第四レベル</a:t>
            </a:r>
            <a:endParaRPr lang="zh-CN" altLang="en-US" dirty="0" smtClean="0"/>
          </a:p>
          <a:p>
            <a:pPr lvl="4"/>
            <a:r>
              <a:rPr lang="ja-JP" altLang="zh-CN" dirty="0"/>
              <a:t>第五レベル</a:t>
            </a:r>
            <a:endParaRPr lang="ja-JP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G創英角ｺﾞｼｯｸUB" panose="020B0A09000000000000" charset="-128"/>
          <a:ea typeface="HG創英角ｺﾞｼｯｸUB" panose="020B0A09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G丸ｺﾞｼｯｸM-PRO" panose="020F0400000000000000" charset="-128"/>
          <a:ea typeface="HG丸ｺﾞｼｯｸM-PRO" panose="020F040000000000000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G丸ｺﾞｼｯｸM-PRO" panose="020F0400000000000000" charset="-128"/>
          <a:ea typeface="HG丸ｺﾞｼｯｸM-PRO" panose="020F04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丸ｺﾞｼｯｸM-PRO" panose="020F0400000000000000" charset="-128"/>
          <a:ea typeface="HG丸ｺﾞｼｯｸM-PRO" panose="020F04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丸ｺﾞｼｯｸM-PRO" panose="020F0400000000000000" charset="-128"/>
          <a:ea typeface="HG丸ｺﾞｼｯｸM-PRO" panose="020F04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丸ｺﾞｼｯｸM-PRO" panose="020F0400000000000000" charset="-128"/>
          <a:ea typeface="HG丸ｺﾞｼｯｸM-PRO" panose="020F04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4" Type="http://schemas.openxmlformats.org/officeDocument/2006/relationships/notesSlide" Target="../notesSlides/notesSlide10.xml"/><Relationship Id="rId43" Type="http://schemas.openxmlformats.org/officeDocument/2006/relationships/slideLayout" Target="../slideLayouts/slideLayout7.xml"/><Relationship Id="rId42" Type="http://schemas.openxmlformats.org/officeDocument/2006/relationships/tags" Target="../tags/tag190.xml"/><Relationship Id="rId41" Type="http://schemas.openxmlformats.org/officeDocument/2006/relationships/tags" Target="../tags/tag189.xml"/><Relationship Id="rId40" Type="http://schemas.openxmlformats.org/officeDocument/2006/relationships/tags" Target="../tags/tag188.xml"/><Relationship Id="rId4" Type="http://schemas.openxmlformats.org/officeDocument/2006/relationships/tags" Target="../tags/tag152.xml"/><Relationship Id="rId39" Type="http://schemas.openxmlformats.org/officeDocument/2006/relationships/tags" Target="../tags/tag187.xml"/><Relationship Id="rId38" Type="http://schemas.openxmlformats.org/officeDocument/2006/relationships/tags" Target="../tags/tag186.xml"/><Relationship Id="rId37" Type="http://schemas.openxmlformats.org/officeDocument/2006/relationships/tags" Target="../tags/tag185.xml"/><Relationship Id="rId36" Type="http://schemas.openxmlformats.org/officeDocument/2006/relationships/tags" Target="../tags/tag184.xml"/><Relationship Id="rId35" Type="http://schemas.openxmlformats.org/officeDocument/2006/relationships/tags" Target="../tags/tag183.xml"/><Relationship Id="rId34" Type="http://schemas.openxmlformats.org/officeDocument/2006/relationships/tags" Target="../tags/tag182.xml"/><Relationship Id="rId33" Type="http://schemas.openxmlformats.org/officeDocument/2006/relationships/tags" Target="../tags/tag181.xml"/><Relationship Id="rId32" Type="http://schemas.openxmlformats.org/officeDocument/2006/relationships/tags" Target="../tags/tag180.xml"/><Relationship Id="rId31" Type="http://schemas.openxmlformats.org/officeDocument/2006/relationships/tags" Target="../tags/tag179.xml"/><Relationship Id="rId30" Type="http://schemas.openxmlformats.org/officeDocument/2006/relationships/tags" Target="../tags/tag178.xml"/><Relationship Id="rId3" Type="http://schemas.openxmlformats.org/officeDocument/2006/relationships/tags" Target="../tags/tag151.xml"/><Relationship Id="rId29" Type="http://schemas.openxmlformats.org/officeDocument/2006/relationships/tags" Target="../tags/tag177.xml"/><Relationship Id="rId28" Type="http://schemas.openxmlformats.org/officeDocument/2006/relationships/tags" Target="../tags/tag176.xml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tags" Target="../tags/tag173.xml"/><Relationship Id="rId24" Type="http://schemas.openxmlformats.org/officeDocument/2006/relationships/tags" Target="../tags/tag172.xml"/><Relationship Id="rId23" Type="http://schemas.openxmlformats.org/officeDocument/2006/relationships/tags" Target="../tags/tag171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50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8" Type="http://schemas.openxmlformats.org/officeDocument/2006/relationships/notesSlide" Target="../notesSlides/notesSlide11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236.xml"/><Relationship Id="rId45" Type="http://schemas.openxmlformats.org/officeDocument/2006/relationships/tags" Target="../tags/tag235.xml"/><Relationship Id="rId44" Type="http://schemas.openxmlformats.org/officeDocument/2006/relationships/tags" Target="../tags/tag234.xml"/><Relationship Id="rId43" Type="http://schemas.openxmlformats.org/officeDocument/2006/relationships/tags" Target="../tags/tag233.xml"/><Relationship Id="rId42" Type="http://schemas.openxmlformats.org/officeDocument/2006/relationships/tags" Target="../tags/tag232.xml"/><Relationship Id="rId41" Type="http://schemas.openxmlformats.org/officeDocument/2006/relationships/tags" Target="../tags/tag231.xml"/><Relationship Id="rId40" Type="http://schemas.openxmlformats.org/officeDocument/2006/relationships/tags" Target="../tags/tag230.xml"/><Relationship Id="rId4" Type="http://schemas.openxmlformats.org/officeDocument/2006/relationships/tags" Target="../tags/tag194.xml"/><Relationship Id="rId39" Type="http://schemas.openxmlformats.org/officeDocument/2006/relationships/tags" Target="../tags/tag229.xml"/><Relationship Id="rId38" Type="http://schemas.openxmlformats.org/officeDocument/2006/relationships/tags" Target="../tags/tag228.xml"/><Relationship Id="rId37" Type="http://schemas.openxmlformats.org/officeDocument/2006/relationships/tags" Target="../tags/tag227.xml"/><Relationship Id="rId36" Type="http://schemas.openxmlformats.org/officeDocument/2006/relationships/tags" Target="../tags/tag226.xml"/><Relationship Id="rId35" Type="http://schemas.openxmlformats.org/officeDocument/2006/relationships/tags" Target="../tags/tag225.xml"/><Relationship Id="rId34" Type="http://schemas.openxmlformats.org/officeDocument/2006/relationships/tags" Target="../tags/tag224.xml"/><Relationship Id="rId33" Type="http://schemas.openxmlformats.org/officeDocument/2006/relationships/tags" Target="../tags/tag223.xml"/><Relationship Id="rId32" Type="http://schemas.openxmlformats.org/officeDocument/2006/relationships/tags" Target="../tags/tag222.xml"/><Relationship Id="rId31" Type="http://schemas.openxmlformats.org/officeDocument/2006/relationships/tags" Target="../tags/tag221.xml"/><Relationship Id="rId30" Type="http://schemas.openxmlformats.org/officeDocument/2006/relationships/tags" Target="../tags/tag220.xml"/><Relationship Id="rId3" Type="http://schemas.openxmlformats.org/officeDocument/2006/relationships/tags" Target="../tags/tag193.xml"/><Relationship Id="rId29" Type="http://schemas.openxmlformats.org/officeDocument/2006/relationships/tags" Target="../tags/tag219.xml"/><Relationship Id="rId28" Type="http://schemas.openxmlformats.org/officeDocument/2006/relationships/tags" Target="../tags/tag218.xml"/><Relationship Id="rId27" Type="http://schemas.openxmlformats.org/officeDocument/2006/relationships/tags" Target="../tags/tag217.xml"/><Relationship Id="rId26" Type="http://schemas.openxmlformats.org/officeDocument/2006/relationships/tags" Target="../tags/tag216.xml"/><Relationship Id="rId25" Type="http://schemas.openxmlformats.org/officeDocument/2006/relationships/tags" Target="../tags/tag215.xml"/><Relationship Id="rId24" Type="http://schemas.openxmlformats.org/officeDocument/2006/relationships/tags" Target="../tags/tag214.xml"/><Relationship Id="rId23" Type="http://schemas.openxmlformats.org/officeDocument/2006/relationships/tags" Target="../tags/tag213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tags" Target="../tags/tag19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2" Type="http://schemas.openxmlformats.org/officeDocument/2006/relationships/notesSlide" Target="../notesSlides/notesSlide1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79.xml"/><Relationship Id="rId2" Type="http://schemas.openxmlformats.org/officeDocument/2006/relationships/tags" Target="../tags/tag261.xml"/><Relationship Id="rId19" Type="http://schemas.openxmlformats.org/officeDocument/2006/relationships/tags" Target="../tags/tag278.xml"/><Relationship Id="rId18" Type="http://schemas.openxmlformats.org/officeDocument/2006/relationships/tags" Target="../tags/tag277.xml"/><Relationship Id="rId17" Type="http://schemas.openxmlformats.org/officeDocument/2006/relationships/tags" Target="../tags/tag276.xml"/><Relationship Id="rId16" Type="http://schemas.openxmlformats.org/officeDocument/2006/relationships/tags" Target="../tags/tag27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tags" Target="../tags/tag26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7" Type="http://schemas.openxmlformats.org/officeDocument/2006/relationships/notesSlide" Target="../notesSlides/notesSlide16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304.xml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tags" Target="../tags/tag281.xml"/><Relationship Id="rId19" Type="http://schemas.openxmlformats.org/officeDocument/2006/relationships/tags" Target="../tags/tag298.xml"/><Relationship Id="rId18" Type="http://schemas.openxmlformats.org/officeDocument/2006/relationships/tags" Target="../tags/tag297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tags" Target="../tags/tag28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2" Type="http://schemas.openxmlformats.org/officeDocument/2006/relationships/notesSlide" Target="../notesSlides/notesSlide17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334.xml"/><Relationship Id="rId3" Type="http://schemas.openxmlformats.org/officeDocument/2006/relationships/tags" Target="../tags/tag307.xml"/><Relationship Id="rId29" Type="http://schemas.openxmlformats.org/officeDocument/2006/relationships/tags" Target="../tags/tag333.xml"/><Relationship Id="rId28" Type="http://schemas.openxmlformats.org/officeDocument/2006/relationships/tags" Target="../tags/tag332.xml"/><Relationship Id="rId27" Type="http://schemas.openxmlformats.org/officeDocument/2006/relationships/tags" Target="../tags/tag331.xml"/><Relationship Id="rId26" Type="http://schemas.openxmlformats.org/officeDocument/2006/relationships/tags" Target="../tags/tag330.xml"/><Relationship Id="rId25" Type="http://schemas.openxmlformats.org/officeDocument/2006/relationships/tags" Target="../tags/tag329.xml"/><Relationship Id="rId24" Type="http://schemas.openxmlformats.org/officeDocument/2006/relationships/tags" Target="../tags/tag328.xml"/><Relationship Id="rId23" Type="http://schemas.openxmlformats.org/officeDocument/2006/relationships/tags" Target="../tags/tag327.xml"/><Relationship Id="rId22" Type="http://schemas.openxmlformats.org/officeDocument/2006/relationships/tags" Target="../tags/tag326.xml"/><Relationship Id="rId21" Type="http://schemas.openxmlformats.org/officeDocument/2006/relationships/tags" Target="../tags/tag325.xml"/><Relationship Id="rId20" Type="http://schemas.openxmlformats.org/officeDocument/2006/relationships/tags" Target="../tags/tag324.xml"/><Relationship Id="rId2" Type="http://schemas.openxmlformats.org/officeDocument/2006/relationships/tags" Target="../tags/tag306.xml"/><Relationship Id="rId19" Type="http://schemas.openxmlformats.org/officeDocument/2006/relationships/tags" Target="../tags/tag323.xml"/><Relationship Id="rId18" Type="http://schemas.openxmlformats.org/officeDocument/2006/relationships/tags" Target="../tags/tag322.xml"/><Relationship Id="rId17" Type="http://schemas.openxmlformats.org/officeDocument/2006/relationships/tags" Target="../tags/tag321.xml"/><Relationship Id="rId16" Type="http://schemas.openxmlformats.org/officeDocument/2006/relationships/tags" Target="../tags/tag320.xml"/><Relationship Id="rId15" Type="http://schemas.openxmlformats.org/officeDocument/2006/relationships/tags" Target="../tags/tag319.xml"/><Relationship Id="rId14" Type="http://schemas.openxmlformats.org/officeDocument/2006/relationships/tags" Target="../tags/tag318.xml"/><Relationship Id="rId13" Type="http://schemas.openxmlformats.org/officeDocument/2006/relationships/tags" Target="../tags/tag317.xml"/><Relationship Id="rId12" Type="http://schemas.openxmlformats.org/officeDocument/2006/relationships/tags" Target="../tags/tag316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tags" Target="../tags/tag30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7" Type="http://schemas.openxmlformats.org/officeDocument/2006/relationships/notesSlide" Target="../notesSlides/notesSlide18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369.xml"/><Relationship Id="rId34" Type="http://schemas.openxmlformats.org/officeDocument/2006/relationships/tags" Target="../tags/tag368.xml"/><Relationship Id="rId33" Type="http://schemas.openxmlformats.org/officeDocument/2006/relationships/tags" Target="../tags/tag367.xml"/><Relationship Id="rId32" Type="http://schemas.openxmlformats.org/officeDocument/2006/relationships/tags" Target="../tags/tag366.xml"/><Relationship Id="rId31" Type="http://schemas.openxmlformats.org/officeDocument/2006/relationships/tags" Target="../tags/tag365.xml"/><Relationship Id="rId30" Type="http://schemas.openxmlformats.org/officeDocument/2006/relationships/tags" Target="../tags/tag364.xml"/><Relationship Id="rId3" Type="http://schemas.openxmlformats.org/officeDocument/2006/relationships/tags" Target="../tags/tag337.xml"/><Relationship Id="rId29" Type="http://schemas.openxmlformats.org/officeDocument/2006/relationships/tags" Target="../tags/tag363.xml"/><Relationship Id="rId28" Type="http://schemas.openxmlformats.org/officeDocument/2006/relationships/tags" Target="../tags/tag362.xml"/><Relationship Id="rId27" Type="http://schemas.openxmlformats.org/officeDocument/2006/relationships/tags" Target="../tags/tag361.xml"/><Relationship Id="rId26" Type="http://schemas.openxmlformats.org/officeDocument/2006/relationships/tags" Target="../tags/tag360.xml"/><Relationship Id="rId25" Type="http://schemas.openxmlformats.org/officeDocument/2006/relationships/tags" Target="../tags/tag359.xml"/><Relationship Id="rId24" Type="http://schemas.openxmlformats.org/officeDocument/2006/relationships/tags" Target="../tags/tag358.xml"/><Relationship Id="rId23" Type="http://schemas.openxmlformats.org/officeDocument/2006/relationships/tags" Target="../tags/tag357.xml"/><Relationship Id="rId22" Type="http://schemas.openxmlformats.org/officeDocument/2006/relationships/tags" Target="../tags/tag356.xml"/><Relationship Id="rId21" Type="http://schemas.openxmlformats.org/officeDocument/2006/relationships/tags" Target="../tags/tag355.xml"/><Relationship Id="rId20" Type="http://schemas.openxmlformats.org/officeDocument/2006/relationships/tags" Target="../tags/tag354.xml"/><Relationship Id="rId2" Type="http://schemas.openxmlformats.org/officeDocument/2006/relationships/tags" Target="../tags/tag336.xml"/><Relationship Id="rId19" Type="http://schemas.openxmlformats.org/officeDocument/2006/relationships/tags" Target="../tags/tag353.xml"/><Relationship Id="rId18" Type="http://schemas.openxmlformats.org/officeDocument/2006/relationships/tags" Target="../tags/tag352.xml"/><Relationship Id="rId17" Type="http://schemas.openxmlformats.org/officeDocument/2006/relationships/tags" Target="../tags/tag351.xml"/><Relationship Id="rId16" Type="http://schemas.openxmlformats.org/officeDocument/2006/relationships/tags" Target="../tags/tag350.xml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tags" Target="../tags/tag335.xml"/></Relationships>
</file>

<file path=ppt/slides/_rels/slide19.xml.rels><?xml version="1.0" encoding="UTF-8" standalone="yes"?>
<Relationships xmlns="http://schemas.openxmlformats.org/package/2006/relationships"><Relationship Id="rId99" Type="http://schemas.openxmlformats.org/officeDocument/2006/relationships/tags" Target="../tags/tag468.xml"/><Relationship Id="rId98" Type="http://schemas.openxmlformats.org/officeDocument/2006/relationships/tags" Target="../tags/tag467.xml"/><Relationship Id="rId97" Type="http://schemas.openxmlformats.org/officeDocument/2006/relationships/tags" Target="../tags/tag466.xml"/><Relationship Id="rId96" Type="http://schemas.openxmlformats.org/officeDocument/2006/relationships/tags" Target="../tags/tag465.xml"/><Relationship Id="rId95" Type="http://schemas.openxmlformats.org/officeDocument/2006/relationships/tags" Target="../tags/tag464.xml"/><Relationship Id="rId94" Type="http://schemas.openxmlformats.org/officeDocument/2006/relationships/tags" Target="../tags/tag463.xml"/><Relationship Id="rId93" Type="http://schemas.openxmlformats.org/officeDocument/2006/relationships/tags" Target="../tags/tag462.xml"/><Relationship Id="rId92" Type="http://schemas.openxmlformats.org/officeDocument/2006/relationships/tags" Target="../tags/tag461.xml"/><Relationship Id="rId91" Type="http://schemas.openxmlformats.org/officeDocument/2006/relationships/tags" Target="../tags/tag460.xml"/><Relationship Id="rId90" Type="http://schemas.openxmlformats.org/officeDocument/2006/relationships/tags" Target="../tags/tag459.xml"/><Relationship Id="rId9" Type="http://schemas.openxmlformats.org/officeDocument/2006/relationships/tags" Target="../tags/tag378.xml"/><Relationship Id="rId89" Type="http://schemas.openxmlformats.org/officeDocument/2006/relationships/tags" Target="../tags/tag458.xml"/><Relationship Id="rId88" Type="http://schemas.openxmlformats.org/officeDocument/2006/relationships/tags" Target="../tags/tag457.xml"/><Relationship Id="rId87" Type="http://schemas.openxmlformats.org/officeDocument/2006/relationships/tags" Target="../tags/tag456.xml"/><Relationship Id="rId86" Type="http://schemas.openxmlformats.org/officeDocument/2006/relationships/tags" Target="../tags/tag455.xml"/><Relationship Id="rId85" Type="http://schemas.openxmlformats.org/officeDocument/2006/relationships/tags" Target="../tags/tag454.xml"/><Relationship Id="rId84" Type="http://schemas.openxmlformats.org/officeDocument/2006/relationships/tags" Target="../tags/tag453.xml"/><Relationship Id="rId83" Type="http://schemas.openxmlformats.org/officeDocument/2006/relationships/tags" Target="../tags/tag452.xml"/><Relationship Id="rId82" Type="http://schemas.openxmlformats.org/officeDocument/2006/relationships/tags" Target="../tags/tag451.xml"/><Relationship Id="rId81" Type="http://schemas.openxmlformats.org/officeDocument/2006/relationships/tags" Target="../tags/tag450.xml"/><Relationship Id="rId80" Type="http://schemas.openxmlformats.org/officeDocument/2006/relationships/tags" Target="../tags/tag449.xml"/><Relationship Id="rId8" Type="http://schemas.openxmlformats.org/officeDocument/2006/relationships/tags" Target="../tags/tag377.xml"/><Relationship Id="rId79" Type="http://schemas.openxmlformats.org/officeDocument/2006/relationships/tags" Target="../tags/tag448.xml"/><Relationship Id="rId78" Type="http://schemas.openxmlformats.org/officeDocument/2006/relationships/tags" Target="../tags/tag447.xml"/><Relationship Id="rId77" Type="http://schemas.openxmlformats.org/officeDocument/2006/relationships/tags" Target="../tags/tag446.xml"/><Relationship Id="rId76" Type="http://schemas.openxmlformats.org/officeDocument/2006/relationships/tags" Target="../tags/tag445.xml"/><Relationship Id="rId75" Type="http://schemas.openxmlformats.org/officeDocument/2006/relationships/tags" Target="../tags/tag444.xml"/><Relationship Id="rId74" Type="http://schemas.openxmlformats.org/officeDocument/2006/relationships/tags" Target="../tags/tag443.xml"/><Relationship Id="rId73" Type="http://schemas.openxmlformats.org/officeDocument/2006/relationships/tags" Target="../tags/tag442.xml"/><Relationship Id="rId72" Type="http://schemas.openxmlformats.org/officeDocument/2006/relationships/tags" Target="../tags/tag441.xml"/><Relationship Id="rId71" Type="http://schemas.openxmlformats.org/officeDocument/2006/relationships/tags" Target="../tags/tag440.xml"/><Relationship Id="rId70" Type="http://schemas.openxmlformats.org/officeDocument/2006/relationships/tags" Target="../tags/tag439.xml"/><Relationship Id="rId7" Type="http://schemas.openxmlformats.org/officeDocument/2006/relationships/tags" Target="../tags/tag376.xml"/><Relationship Id="rId69" Type="http://schemas.openxmlformats.org/officeDocument/2006/relationships/tags" Target="../tags/tag438.xml"/><Relationship Id="rId68" Type="http://schemas.openxmlformats.org/officeDocument/2006/relationships/tags" Target="../tags/tag437.xml"/><Relationship Id="rId67" Type="http://schemas.openxmlformats.org/officeDocument/2006/relationships/tags" Target="../tags/tag436.xml"/><Relationship Id="rId66" Type="http://schemas.openxmlformats.org/officeDocument/2006/relationships/tags" Target="../tags/tag435.xml"/><Relationship Id="rId65" Type="http://schemas.openxmlformats.org/officeDocument/2006/relationships/tags" Target="../tags/tag434.xml"/><Relationship Id="rId64" Type="http://schemas.openxmlformats.org/officeDocument/2006/relationships/tags" Target="../tags/tag433.xml"/><Relationship Id="rId63" Type="http://schemas.openxmlformats.org/officeDocument/2006/relationships/tags" Target="../tags/tag432.xml"/><Relationship Id="rId62" Type="http://schemas.openxmlformats.org/officeDocument/2006/relationships/tags" Target="../tags/tag431.xml"/><Relationship Id="rId61" Type="http://schemas.openxmlformats.org/officeDocument/2006/relationships/tags" Target="../tags/tag430.xml"/><Relationship Id="rId60" Type="http://schemas.openxmlformats.org/officeDocument/2006/relationships/tags" Target="../tags/tag429.xml"/><Relationship Id="rId6" Type="http://schemas.openxmlformats.org/officeDocument/2006/relationships/tags" Target="../tags/tag375.xml"/><Relationship Id="rId59" Type="http://schemas.openxmlformats.org/officeDocument/2006/relationships/tags" Target="../tags/tag428.xml"/><Relationship Id="rId58" Type="http://schemas.openxmlformats.org/officeDocument/2006/relationships/tags" Target="../tags/tag427.xml"/><Relationship Id="rId57" Type="http://schemas.openxmlformats.org/officeDocument/2006/relationships/tags" Target="../tags/tag426.xml"/><Relationship Id="rId56" Type="http://schemas.openxmlformats.org/officeDocument/2006/relationships/tags" Target="../tags/tag425.xml"/><Relationship Id="rId55" Type="http://schemas.openxmlformats.org/officeDocument/2006/relationships/tags" Target="../tags/tag424.xml"/><Relationship Id="rId54" Type="http://schemas.openxmlformats.org/officeDocument/2006/relationships/tags" Target="../tags/tag423.xml"/><Relationship Id="rId53" Type="http://schemas.openxmlformats.org/officeDocument/2006/relationships/tags" Target="../tags/tag422.xml"/><Relationship Id="rId52" Type="http://schemas.openxmlformats.org/officeDocument/2006/relationships/tags" Target="../tags/tag421.xml"/><Relationship Id="rId51" Type="http://schemas.openxmlformats.org/officeDocument/2006/relationships/tags" Target="../tags/tag420.xml"/><Relationship Id="rId50" Type="http://schemas.openxmlformats.org/officeDocument/2006/relationships/tags" Target="../tags/tag419.xml"/><Relationship Id="rId5" Type="http://schemas.openxmlformats.org/officeDocument/2006/relationships/tags" Target="../tags/tag374.xml"/><Relationship Id="rId49" Type="http://schemas.openxmlformats.org/officeDocument/2006/relationships/tags" Target="../tags/tag418.xml"/><Relationship Id="rId48" Type="http://schemas.openxmlformats.org/officeDocument/2006/relationships/tags" Target="../tags/tag417.xml"/><Relationship Id="rId47" Type="http://schemas.openxmlformats.org/officeDocument/2006/relationships/tags" Target="../tags/tag416.xml"/><Relationship Id="rId46" Type="http://schemas.openxmlformats.org/officeDocument/2006/relationships/tags" Target="../tags/tag415.xml"/><Relationship Id="rId45" Type="http://schemas.openxmlformats.org/officeDocument/2006/relationships/tags" Target="../tags/tag414.xml"/><Relationship Id="rId44" Type="http://schemas.openxmlformats.org/officeDocument/2006/relationships/tags" Target="../tags/tag413.xml"/><Relationship Id="rId43" Type="http://schemas.openxmlformats.org/officeDocument/2006/relationships/tags" Target="../tags/tag412.xml"/><Relationship Id="rId42" Type="http://schemas.openxmlformats.org/officeDocument/2006/relationships/tags" Target="../tags/tag411.xml"/><Relationship Id="rId41" Type="http://schemas.openxmlformats.org/officeDocument/2006/relationships/tags" Target="../tags/tag410.xml"/><Relationship Id="rId40" Type="http://schemas.openxmlformats.org/officeDocument/2006/relationships/tags" Target="../tags/tag409.xml"/><Relationship Id="rId4" Type="http://schemas.openxmlformats.org/officeDocument/2006/relationships/tags" Target="../tags/tag373.xml"/><Relationship Id="rId39" Type="http://schemas.openxmlformats.org/officeDocument/2006/relationships/tags" Target="../tags/tag408.xml"/><Relationship Id="rId38" Type="http://schemas.openxmlformats.org/officeDocument/2006/relationships/tags" Target="../tags/tag407.xml"/><Relationship Id="rId37" Type="http://schemas.openxmlformats.org/officeDocument/2006/relationships/tags" Target="../tags/tag406.xml"/><Relationship Id="rId36" Type="http://schemas.openxmlformats.org/officeDocument/2006/relationships/tags" Target="../tags/tag405.xml"/><Relationship Id="rId35" Type="http://schemas.openxmlformats.org/officeDocument/2006/relationships/tags" Target="../tags/tag404.xml"/><Relationship Id="rId34" Type="http://schemas.openxmlformats.org/officeDocument/2006/relationships/tags" Target="../tags/tag403.xml"/><Relationship Id="rId33" Type="http://schemas.openxmlformats.org/officeDocument/2006/relationships/tags" Target="../tags/tag402.xml"/><Relationship Id="rId32" Type="http://schemas.openxmlformats.org/officeDocument/2006/relationships/tags" Target="../tags/tag401.xml"/><Relationship Id="rId31" Type="http://schemas.openxmlformats.org/officeDocument/2006/relationships/tags" Target="../tags/tag400.xml"/><Relationship Id="rId30" Type="http://schemas.openxmlformats.org/officeDocument/2006/relationships/tags" Target="../tags/tag399.xml"/><Relationship Id="rId3" Type="http://schemas.openxmlformats.org/officeDocument/2006/relationships/tags" Target="../tags/tag372.xml"/><Relationship Id="rId29" Type="http://schemas.openxmlformats.org/officeDocument/2006/relationships/tags" Target="../tags/tag398.xml"/><Relationship Id="rId28" Type="http://schemas.openxmlformats.org/officeDocument/2006/relationships/tags" Target="../tags/tag397.xml"/><Relationship Id="rId27" Type="http://schemas.openxmlformats.org/officeDocument/2006/relationships/tags" Target="../tags/tag396.xml"/><Relationship Id="rId26" Type="http://schemas.openxmlformats.org/officeDocument/2006/relationships/tags" Target="../tags/tag395.xml"/><Relationship Id="rId25" Type="http://schemas.openxmlformats.org/officeDocument/2006/relationships/tags" Target="../tags/tag394.xml"/><Relationship Id="rId24" Type="http://schemas.openxmlformats.org/officeDocument/2006/relationships/tags" Target="../tags/tag393.xml"/><Relationship Id="rId23" Type="http://schemas.openxmlformats.org/officeDocument/2006/relationships/tags" Target="../tags/tag392.xml"/><Relationship Id="rId22" Type="http://schemas.openxmlformats.org/officeDocument/2006/relationships/tags" Target="../tags/tag391.xml"/><Relationship Id="rId21" Type="http://schemas.openxmlformats.org/officeDocument/2006/relationships/tags" Target="../tags/tag390.xml"/><Relationship Id="rId20" Type="http://schemas.openxmlformats.org/officeDocument/2006/relationships/tags" Target="../tags/tag389.xml"/><Relationship Id="rId2" Type="http://schemas.openxmlformats.org/officeDocument/2006/relationships/tags" Target="../tags/tag371.xml"/><Relationship Id="rId19" Type="http://schemas.openxmlformats.org/officeDocument/2006/relationships/tags" Target="../tags/tag388.xml"/><Relationship Id="rId18" Type="http://schemas.openxmlformats.org/officeDocument/2006/relationships/tags" Target="../tags/tag387.xml"/><Relationship Id="rId17" Type="http://schemas.openxmlformats.org/officeDocument/2006/relationships/tags" Target="../tags/tag386.xml"/><Relationship Id="rId165" Type="http://schemas.openxmlformats.org/officeDocument/2006/relationships/notesSlide" Target="../notesSlides/notesSlide19.xml"/><Relationship Id="rId164" Type="http://schemas.openxmlformats.org/officeDocument/2006/relationships/slideLayout" Target="../slideLayouts/slideLayout2.xml"/><Relationship Id="rId163" Type="http://schemas.openxmlformats.org/officeDocument/2006/relationships/tags" Target="../tags/tag532.xml"/><Relationship Id="rId162" Type="http://schemas.openxmlformats.org/officeDocument/2006/relationships/tags" Target="../tags/tag531.xml"/><Relationship Id="rId161" Type="http://schemas.openxmlformats.org/officeDocument/2006/relationships/tags" Target="../tags/tag530.xml"/><Relationship Id="rId160" Type="http://schemas.openxmlformats.org/officeDocument/2006/relationships/tags" Target="../tags/tag529.xml"/><Relationship Id="rId16" Type="http://schemas.openxmlformats.org/officeDocument/2006/relationships/tags" Target="../tags/tag385.xml"/><Relationship Id="rId159" Type="http://schemas.openxmlformats.org/officeDocument/2006/relationships/tags" Target="../tags/tag528.xml"/><Relationship Id="rId158" Type="http://schemas.openxmlformats.org/officeDocument/2006/relationships/tags" Target="../tags/tag527.xml"/><Relationship Id="rId157" Type="http://schemas.openxmlformats.org/officeDocument/2006/relationships/tags" Target="../tags/tag526.xml"/><Relationship Id="rId156" Type="http://schemas.openxmlformats.org/officeDocument/2006/relationships/tags" Target="../tags/tag525.xml"/><Relationship Id="rId155" Type="http://schemas.openxmlformats.org/officeDocument/2006/relationships/tags" Target="../tags/tag524.xml"/><Relationship Id="rId154" Type="http://schemas.openxmlformats.org/officeDocument/2006/relationships/tags" Target="../tags/tag523.xml"/><Relationship Id="rId153" Type="http://schemas.openxmlformats.org/officeDocument/2006/relationships/tags" Target="../tags/tag522.xml"/><Relationship Id="rId152" Type="http://schemas.openxmlformats.org/officeDocument/2006/relationships/tags" Target="../tags/tag521.xml"/><Relationship Id="rId151" Type="http://schemas.openxmlformats.org/officeDocument/2006/relationships/tags" Target="../tags/tag520.xml"/><Relationship Id="rId150" Type="http://schemas.openxmlformats.org/officeDocument/2006/relationships/tags" Target="../tags/tag519.xml"/><Relationship Id="rId15" Type="http://schemas.openxmlformats.org/officeDocument/2006/relationships/tags" Target="../tags/tag384.xml"/><Relationship Id="rId149" Type="http://schemas.openxmlformats.org/officeDocument/2006/relationships/tags" Target="../tags/tag518.xml"/><Relationship Id="rId148" Type="http://schemas.openxmlformats.org/officeDocument/2006/relationships/tags" Target="../tags/tag517.xml"/><Relationship Id="rId147" Type="http://schemas.openxmlformats.org/officeDocument/2006/relationships/tags" Target="../tags/tag516.xml"/><Relationship Id="rId146" Type="http://schemas.openxmlformats.org/officeDocument/2006/relationships/tags" Target="../tags/tag515.xml"/><Relationship Id="rId145" Type="http://schemas.openxmlformats.org/officeDocument/2006/relationships/tags" Target="../tags/tag514.xml"/><Relationship Id="rId144" Type="http://schemas.openxmlformats.org/officeDocument/2006/relationships/tags" Target="../tags/tag513.xml"/><Relationship Id="rId143" Type="http://schemas.openxmlformats.org/officeDocument/2006/relationships/tags" Target="../tags/tag512.xml"/><Relationship Id="rId142" Type="http://schemas.openxmlformats.org/officeDocument/2006/relationships/tags" Target="../tags/tag511.xml"/><Relationship Id="rId141" Type="http://schemas.openxmlformats.org/officeDocument/2006/relationships/tags" Target="../tags/tag510.xml"/><Relationship Id="rId140" Type="http://schemas.openxmlformats.org/officeDocument/2006/relationships/tags" Target="../tags/tag509.xml"/><Relationship Id="rId14" Type="http://schemas.openxmlformats.org/officeDocument/2006/relationships/tags" Target="../tags/tag383.xml"/><Relationship Id="rId139" Type="http://schemas.openxmlformats.org/officeDocument/2006/relationships/tags" Target="../tags/tag508.xml"/><Relationship Id="rId138" Type="http://schemas.openxmlformats.org/officeDocument/2006/relationships/tags" Target="../tags/tag507.xml"/><Relationship Id="rId137" Type="http://schemas.openxmlformats.org/officeDocument/2006/relationships/tags" Target="../tags/tag506.xml"/><Relationship Id="rId136" Type="http://schemas.openxmlformats.org/officeDocument/2006/relationships/tags" Target="../tags/tag505.xml"/><Relationship Id="rId135" Type="http://schemas.openxmlformats.org/officeDocument/2006/relationships/tags" Target="../tags/tag504.xml"/><Relationship Id="rId134" Type="http://schemas.openxmlformats.org/officeDocument/2006/relationships/tags" Target="../tags/tag503.xml"/><Relationship Id="rId133" Type="http://schemas.openxmlformats.org/officeDocument/2006/relationships/tags" Target="../tags/tag502.xml"/><Relationship Id="rId132" Type="http://schemas.openxmlformats.org/officeDocument/2006/relationships/tags" Target="../tags/tag501.xml"/><Relationship Id="rId131" Type="http://schemas.openxmlformats.org/officeDocument/2006/relationships/tags" Target="../tags/tag500.xml"/><Relationship Id="rId130" Type="http://schemas.openxmlformats.org/officeDocument/2006/relationships/tags" Target="../tags/tag499.xml"/><Relationship Id="rId13" Type="http://schemas.openxmlformats.org/officeDocument/2006/relationships/tags" Target="../tags/tag382.xml"/><Relationship Id="rId129" Type="http://schemas.openxmlformats.org/officeDocument/2006/relationships/tags" Target="../tags/tag498.xml"/><Relationship Id="rId128" Type="http://schemas.openxmlformats.org/officeDocument/2006/relationships/tags" Target="../tags/tag497.xml"/><Relationship Id="rId127" Type="http://schemas.openxmlformats.org/officeDocument/2006/relationships/tags" Target="../tags/tag496.xml"/><Relationship Id="rId126" Type="http://schemas.openxmlformats.org/officeDocument/2006/relationships/tags" Target="../tags/tag495.xml"/><Relationship Id="rId125" Type="http://schemas.openxmlformats.org/officeDocument/2006/relationships/tags" Target="../tags/tag494.xml"/><Relationship Id="rId124" Type="http://schemas.openxmlformats.org/officeDocument/2006/relationships/tags" Target="../tags/tag493.xml"/><Relationship Id="rId123" Type="http://schemas.openxmlformats.org/officeDocument/2006/relationships/tags" Target="../tags/tag492.xml"/><Relationship Id="rId122" Type="http://schemas.openxmlformats.org/officeDocument/2006/relationships/tags" Target="../tags/tag491.xml"/><Relationship Id="rId121" Type="http://schemas.openxmlformats.org/officeDocument/2006/relationships/tags" Target="../tags/tag490.xml"/><Relationship Id="rId120" Type="http://schemas.openxmlformats.org/officeDocument/2006/relationships/tags" Target="../tags/tag489.xml"/><Relationship Id="rId12" Type="http://schemas.openxmlformats.org/officeDocument/2006/relationships/tags" Target="../tags/tag381.xml"/><Relationship Id="rId119" Type="http://schemas.openxmlformats.org/officeDocument/2006/relationships/tags" Target="../tags/tag488.xml"/><Relationship Id="rId118" Type="http://schemas.openxmlformats.org/officeDocument/2006/relationships/tags" Target="../tags/tag487.xml"/><Relationship Id="rId117" Type="http://schemas.openxmlformats.org/officeDocument/2006/relationships/tags" Target="../tags/tag486.xml"/><Relationship Id="rId116" Type="http://schemas.openxmlformats.org/officeDocument/2006/relationships/tags" Target="../tags/tag485.xml"/><Relationship Id="rId115" Type="http://schemas.openxmlformats.org/officeDocument/2006/relationships/tags" Target="../tags/tag484.xml"/><Relationship Id="rId114" Type="http://schemas.openxmlformats.org/officeDocument/2006/relationships/tags" Target="../tags/tag483.xml"/><Relationship Id="rId113" Type="http://schemas.openxmlformats.org/officeDocument/2006/relationships/tags" Target="../tags/tag482.xml"/><Relationship Id="rId112" Type="http://schemas.openxmlformats.org/officeDocument/2006/relationships/tags" Target="../tags/tag481.xml"/><Relationship Id="rId111" Type="http://schemas.openxmlformats.org/officeDocument/2006/relationships/tags" Target="../tags/tag480.xml"/><Relationship Id="rId110" Type="http://schemas.openxmlformats.org/officeDocument/2006/relationships/tags" Target="../tags/tag479.xml"/><Relationship Id="rId11" Type="http://schemas.openxmlformats.org/officeDocument/2006/relationships/tags" Target="../tags/tag380.xml"/><Relationship Id="rId109" Type="http://schemas.openxmlformats.org/officeDocument/2006/relationships/tags" Target="../tags/tag478.xml"/><Relationship Id="rId108" Type="http://schemas.openxmlformats.org/officeDocument/2006/relationships/tags" Target="../tags/tag477.xml"/><Relationship Id="rId107" Type="http://schemas.openxmlformats.org/officeDocument/2006/relationships/tags" Target="../tags/tag476.xml"/><Relationship Id="rId106" Type="http://schemas.openxmlformats.org/officeDocument/2006/relationships/tags" Target="../tags/tag475.xml"/><Relationship Id="rId105" Type="http://schemas.openxmlformats.org/officeDocument/2006/relationships/tags" Target="../tags/tag474.xml"/><Relationship Id="rId104" Type="http://schemas.openxmlformats.org/officeDocument/2006/relationships/tags" Target="../tags/tag473.xml"/><Relationship Id="rId103" Type="http://schemas.openxmlformats.org/officeDocument/2006/relationships/tags" Target="../tags/tag472.xml"/><Relationship Id="rId102" Type="http://schemas.openxmlformats.org/officeDocument/2006/relationships/tags" Target="../tags/tag471.xml"/><Relationship Id="rId101" Type="http://schemas.openxmlformats.org/officeDocument/2006/relationships/tags" Target="../tags/tag470.xml"/><Relationship Id="rId100" Type="http://schemas.openxmlformats.org/officeDocument/2006/relationships/tags" Target="../tags/tag469.xml"/><Relationship Id="rId10" Type="http://schemas.openxmlformats.org/officeDocument/2006/relationships/tags" Target="../tags/tag379.xml"/><Relationship Id="rId1" Type="http://schemas.openxmlformats.org/officeDocument/2006/relationships/tags" Target="../tags/tag37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99" Type="http://schemas.openxmlformats.org/officeDocument/2006/relationships/tags" Target="../tags/tag631.xml"/><Relationship Id="rId98" Type="http://schemas.openxmlformats.org/officeDocument/2006/relationships/tags" Target="../tags/tag630.xml"/><Relationship Id="rId97" Type="http://schemas.openxmlformats.org/officeDocument/2006/relationships/tags" Target="../tags/tag629.xml"/><Relationship Id="rId96" Type="http://schemas.openxmlformats.org/officeDocument/2006/relationships/tags" Target="../tags/tag628.xml"/><Relationship Id="rId95" Type="http://schemas.openxmlformats.org/officeDocument/2006/relationships/tags" Target="../tags/tag627.xml"/><Relationship Id="rId94" Type="http://schemas.openxmlformats.org/officeDocument/2006/relationships/tags" Target="../tags/tag626.xml"/><Relationship Id="rId93" Type="http://schemas.openxmlformats.org/officeDocument/2006/relationships/tags" Target="../tags/tag625.xml"/><Relationship Id="rId92" Type="http://schemas.openxmlformats.org/officeDocument/2006/relationships/tags" Target="../tags/tag624.xml"/><Relationship Id="rId91" Type="http://schemas.openxmlformats.org/officeDocument/2006/relationships/tags" Target="../tags/tag623.xml"/><Relationship Id="rId90" Type="http://schemas.openxmlformats.org/officeDocument/2006/relationships/tags" Target="../tags/tag622.xml"/><Relationship Id="rId9" Type="http://schemas.openxmlformats.org/officeDocument/2006/relationships/tags" Target="../tags/tag541.xml"/><Relationship Id="rId89" Type="http://schemas.openxmlformats.org/officeDocument/2006/relationships/tags" Target="../tags/tag621.xml"/><Relationship Id="rId88" Type="http://schemas.openxmlformats.org/officeDocument/2006/relationships/tags" Target="../tags/tag620.xml"/><Relationship Id="rId87" Type="http://schemas.openxmlformats.org/officeDocument/2006/relationships/tags" Target="../tags/tag619.xml"/><Relationship Id="rId86" Type="http://schemas.openxmlformats.org/officeDocument/2006/relationships/tags" Target="../tags/tag618.xml"/><Relationship Id="rId85" Type="http://schemas.openxmlformats.org/officeDocument/2006/relationships/tags" Target="../tags/tag617.xml"/><Relationship Id="rId84" Type="http://schemas.openxmlformats.org/officeDocument/2006/relationships/tags" Target="../tags/tag616.xml"/><Relationship Id="rId83" Type="http://schemas.openxmlformats.org/officeDocument/2006/relationships/tags" Target="../tags/tag615.xml"/><Relationship Id="rId82" Type="http://schemas.openxmlformats.org/officeDocument/2006/relationships/tags" Target="../tags/tag614.xml"/><Relationship Id="rId81" Type="http://schemas.openxmlformats.org/officeDocument/2006/relationships/tags" Target="../tags/tag613.xml"/><Relationship Id="rId80" Type="http://schemas.openxmlformats.org/officeDocument/2006/relationships/tags" Target="../tags/tag612.xml"/><Relationship Id="rId8" Type="http://schemas.openxmlformats.org/officeDocument/2006/relationships/tags" Target="../tags/tag540.xml"/><Relationship Id="rId79" Type="http://schemas.openxmlformats.org/officeDocument/2006/relationships/tags" Target="../tags/tag611.xml"/><Relationship Id="rId78" Type="http://schemas.openxmlformats.org/officeDocument/2006/relationships/tags" Target="../tags/tag610.xml"/><Relationship Id="rId77" Type="http://schemas.openxmlformats.org/officeDocument/2006/relationships/tags" Target="../tags/tag609.xml"/><Relationship Id="rId76" Type="http://schemas.openxmlformats.org/officeDocument/2006/relationships/tags" Target="../tags/tag608.xml"/><Relationship Id="rId75" Type="http://schemas.openxmlformats.org/officeDocument/2006/relationships/tags" Target="../tags/tag607.xml"/><Relationship Id="rId74" Type="http://schemas.openxmlformats.org/officeDocument/2006/relationships/tags" Target="../tags/tag606.xml"/><Relationship Id="rId73" Type="http://schemas.openxmlformats.org/officeDocument/2006/relationships/tags" Target="../tags/tag605.xml"/><Relationship Id="rId72" Type="http://schemas.openxmlformats.org/officeDocument/2006/relationships/tags" Target="../tags/tag604.xml"/><Relationship Id="rId71" Type="http://schemas.openxmlformats.org/officeDocument/2006/relationships/tags" Target="../tags/tag603.xml"/><Relationship Id="rId70" Type="http://schemas.openxmlformats.org/officeDocument/2006/relationships/tags" Target="../tags/tag602.xml"/><Relationship Id="rId7" Type="http://schemas.openxmlformats.org/officeDocument/2006/relationships/tags" Target="../tags/tag539.xml"/><Relationship Id="rId69" Type="http://schemas.openxmlformats.org/officeDocument/2006/relationships/tags" Target="../tags/tag601.xml"/><Relationship Id="rId68" Type="http://schemas.openxmlformats.org/officeDocument/2006/relationships/tags" Target="../tags/tag600.xml"/><Relationship Id="rId67" Type="http://schemas.openxmlformats.org/officeDocument/2006/relationships/tags" Target="../tags/tag599.xml"/><Relationship Id="rId66" Type="http://schemas.openxmlformats.org/officeDocument/2006/relationships/tags" Target="../tags/tag598.xml"/><Relationship Id="rId65" Type="http://schemas.openxmlformats.org/officeDocument/2006/relationships/tags" Target="../tags/tag597.xml"/><Relationship Id="rId64" Type="http://schemas.openxmlformats.org/officeDocument/2006/relationships/tags" Target="../tags/tag596.xml"/><Relationship Id="rId63" Type="http://schemas.openxmlformats.org/officeDocument/2006/relationships/tags" Target="../tags/tag595.xml"/><Relationship Id="rId62" Type="http://schemas.openxmlformats.org/officeDocument/2006/relationships/tags" Target="../tags/tag594.xml"/><Relationship Id="rId61" Type="http://schemas.openxmlformats.org/officeDocument/2006/relationships/tags" Target="../tags/tag593.xml"/><Relationship Id="rId60" Type="http://schemas.openxmlformats.org/officeDocument/2006/relationships/tags" Target="../tags/tag592.xml"/><Relationship Id="rId6" Type="http://schemas.openxmlformats.org/officeDocument/2006/relationships/tags" Target="../tags/tag538.xml"/><Relationship Id="rId59" Type="http://schemas.openxmlformats.org/officeDocument/2006/relationships/tags" Target="../tags/tag591.xml"/><Relationship Id="rId58" Type="http://schemas.openxmlformats.org/officeDocument/2006/relationships/tags" Target="../tags/tag590.xml"/><Relationship Id="rId57" Type="http://schemas.openxmlformats.org/officeDocument/2006/relationships/tags" Target="../tags/tag589.xml"/><Relationship Id="rId56" Type="http://schemas.openxmlformats.org/officeDocument/2006/relationships/tags" Target="../tags/tag588.xml"/><Relationship Id="rId55" Type="http://schemas.openxmlformats.org/officeDocument/2006/relationships/tags" Target="../tags/tag587.xml"/><Relationship Id="rId54" Type="http://schemas.openxmlformats.org/officeDocument/2006/relationships/tags" Target="../tags/tag586.xml"/><Relationship Id="rId53" Type="http://schemas.openxmlformats.org/officeDocument/2006/relationships/tags" Target="../tags/tag585.xml"/><Relationship Id="rId52" Type="http://schemas.openxmlformats.org/officeDocument/2006/relationships/tags" Target="../tags/tag584.xml"/><Relationship Id="rId51" Type="http://schemas.openxmlformats.org/officeDocument/2006/relationships/tags" Target="../tags/tag583.xml"/><Relationship Id="rId50" Type="http://schemas.openxmlformats.org/officeDocument/2006/relationships/tags" Target="../tags/tag582.xml"/><Relationship Id="rId5" Type="http://schemas.openxmlformats.org/officeDocument/2006/relationships/tags" Target="../tags/tag537.xml"/><Relationship Id="rId49" Type="http://schemas.openxmlformats.org/officeDocument/2006/relationships/tags" Target="../tags/tag581.xml"/><Relationship Id="rId48" Type="http://schemas.openxmlformats.org/officeDocument/2006/relationships/tags" Target="../tags/tag580.xml"/><Relationship Id="rId47" Type="http://schemas.openxmlformats.org/officeDocument/2006/relationships/tags" Target="../tags/tag579.xml"/><Relationship Id="rId46" Type="http://schemas.openxmlformats.org/officeDocument/2006/relationships/tags" Target="../tags/tag578.xml"/><Relationship Id="rId45" Type="http://schemas.openxmlformats.org/officeDocument/2006/relationships/tags" Target="../tags/tag577.xml"/><Relationship Id="rId44" Type="http://schemas.openxmlformats.org/officeDocument/2006/relationships/tags" Target="../tags/tag576.xml"/><Relationship Id="rId43" Type="http://schemas.openxmlformats.org/officeDocument/2006/relationships/tags" Target="../tags/tag575.xml"/><Relationship Id="rId42" Type="http://schemas.openxmlformats.org/officeDocument/2006/relationships/tags" Target="../tags/tag574.xml"/><Relationship Id="rId41" Type="http://schemas.openxmlformats.org/officeDocument/2006/relationships/tags" Target="../tags/tag573.xml"/><Relationship Id="rId40" Type="http://schemas.openxmlformats.org/officeDocument/2006/relationships/tags" Target="../tags/tag572.xml"/><Relationship Id="rId4" Type="http://schemas.openxmlformats.org/officeDocument/2006/relationships/tags" Target="../tags/tag536.xml"/><Relationship Id="rId39" Type="http://schemas.openxmlformats.org/officeDocument/2006/relationships/tags" Target="../tags/tag571.xml"/><Relationship Id="rId38" Type="http://schemas.openxmlformats.org/officeDocument/2006/relationships/tags" Target="../tags/tag570.xml"/><Relationship Id="rId37" Type="http://schemas.openxmlformats.org/officeDocument/2006/relationships/tags" Target="../tags/tag569.xml"/><Relationship Id="rId36" Type="http://schemas.openxmlformats.org/officeDocument/2006/relationships/tags" Target="../tags/tag568.xml"/><Relationship Id="rId35" Type="http://schemas.openxmlformats.org/officeDocument/2006/relationships/tags" Target="../tags/tag567.xml"/><Relationship Id="rId34" Type="http://schemas.openxmlformats.org/officeDocument/2006/relationships/tags" Target="../tags/tag566.xml"/><Relationship Id="rId33" Type="http://schemas.openxmlformats.org/officeDocument/2006/relationships/tags" Target="../tags/tag565.xml"/><Relationship Id="rId32" Type="http://schemas.openxmlformats.org/officeDocument/2006/relationships/tags" Target="../tags/tag564.xml"/><Relationship Id="rId31" Type="http://schemas.openxmlformats.org/officeDocument/2006/relationships/tags" Target="../tags/tag563.xml"/><Relationship Id="rId30" Type="http://schemas.openxmlformats.org/officeDocument/2006/relationships/tags" Target="../tags/tag562.xml"/><Relationship Id="rId3" Type="http://schemas.openxmlformats.org/officeDocument/2006/relationships/tags" Target="../tags/tag535.xml"/><Relationship Id="rId29" Type="http://schemas.openxmlformats.org/officeDocument/2006/relationships/tags" Target="../tags/tag561.xml"/><Relationship Id="rId28" Type="http://schemas.openxmlformats.org/officeDocument/2006/relationships/tags" Target="../tags/tag560.xml"/><Relationship Id="rId27" Type="http://schemas.openxmlformats.org/officeDocument/2006/relationships/tags" Target="../tags/tag559.xml"/><Relationship Id="rId26" Type="http://schemas.openxmlformats.org/officeDocument/2006/relationships/tags" Target="../tags/tag558.xml"/><Relationship Id="rId25" Type="http://schemas.openxmlformats.org/officeDocument/2006/relationships/tags" Target="../tags/tag557.xml"/><Relationship Id="rId24" Type="http://schemas.openxmlformats.org/officeDocument/2006/relationships/tags" Target="../tags/tag556.xml"/><Relationship Id="rId23" Type="http://schemas.openxmlformats.org/officeDocument/2006/relationships/tags" Target="../tags/tag555.xml"/><Relationship Id="rId22" Type="http://schemas.openxmlformats.org/officeDocument/2006/relationships/tags" Target="../tags/tag554.xml"/><Relationship Id="rId21" Type="http://schemas.openxmlformats.org/officeDocument/2006/relationships/tags" Target="../tags/tag553.xml"/><Relationship Id="rId20" Type="http://schemas.openxmlformats.org/officeDocument/2006/relationships/tags" Target="../tags/tag552.xml"/><Relationship Id="rId2" Type="http://schemas.openxmlformats.org/officeDocument/2006/relationships/tags" Target="../tags/tag534.xml"/><Relationship Id="rId19" Type="http://schemas.openxmlformats.org/officeDocument/2006/relationships/tags" Target="../tags/tag551.xml"/><Relationship Id="rId18" Type="http://schemas.openxmlformats.org/officeDocument/2006/relationships/tags" Target="../tags/tag550.xml"/><Relationship Id="rId17" Type="http://schemas.openxmlformats.org/officeDocument/2006/relationships/tags" Target="../tags/tag549.xml"/><Relationship Id="rId166" Type="http://schemas.openxmlformats.org/officeDocument/2006/relationships/notesSlide" Target="../notesSlides/notesSlide20.xml"/><Relationship Id="rId165" Type="http://schemas.openxmlformats.org/officeDocument/2006/relationships/slideLayout" Target="../slideLayouts/slideLayout4.xml"/><Relationship Id="rId164" Type="http://schemas.openxmlformats.org/officeDocument/2006/relationships/tags" Target="../tags/tag696.xml"/><Relationship Id="rId163" Type="http://schemas.openxmlformats.org/officeDocument/2006/relationships/tags" Target="../tags/tag695.xml"/><Relationship Id="rId162" Type="http://schemas.openxmlformats.org/officeDocument/2006/relationships/tags" Target="../tags/tag694.xml"/><Relationship Id="rId161" Type="http://schemas.openxmlformats.org/officeDocument/2006/relationships/tags" Target="../tags/tag693.xml"/><Relationship Id="rId160" Type="http://schemas.openxmlformats.org/officeDocument/2006/relationships/tags" Target="../tags/tag692.xml"/><Relationship Id="rId16" Type="http://schemas.openxmlformats.org/officeDocument/2006/relationships/tags" Target="../tags/tag548.xml"/><Relationship Id="rId159" Type="http://schemas.openxmlformats.org/officeDocument/2006/relationships/tags" Target="../tags/tag691.xml"/><Relationship Id="rId158" Type="http://schemas.openxmlformats.org/officeDocument/2006/relationships/tags" Target="../tags/tag690.xml"/><Relationship Id="rId157" Type="http://schemas.openxmlformats.org/officeDocument/2006/relationships/tags" Target="../tags/tag689.xml"/><Relationship Id="rId156" Type="http://schemas.openxmlformats.org/officeDocument/2006/relationships/tags" Target="../tags/tag688.xml"/><Relationship Id="rId155" Type="http://schemas.openxmlformats.org/officeDocument/2006/relationships/tags" Target="../tags/tag687.xml"/><Relationship Id="rId154" Type="http://schemas.openxmlformats.org/officeDocument/2006/relationships/tags" Target="../tags/tag686.xml"/><Relationship Id="rId153" Type="http://schemas.openxmlformats.org/officeDocument/2006/relationships/tags" Target="../tags/tag685.xml"/><Relationship Id="rId152" Type="http://schemas.openxmlformats.org/officeDocument/2006/relationships/tags" Target="../tags/tag684.xml"/><Relationship Id="rId151" Type="http://schemas.openxmlformats.org/officeDocument/2006/relationships/tags" Target="../tags/tag683.xml"/><Relationship Id="rId150" Type="http://schemas.openxmlformats.org/officeDocument/2006/relationships/tags" Target="../tags/tag682.xml"/><Relationship Id="rId15" Type="http://schemas.openxmlformats.org/officeDocument/2006/relationships/tags" Target="../tags/tag547.xml"/><Relationship Id="rId149" Type="http://schemas.openxmlformats.org/officeDocument/2006/relationships/tags" Target="../tags/tag681.xml"/><Relationship Id="rId148" Type="http://schemas.openxmlformats.org/officeDocument/2006/relationships/tags" Target="../tags/tag680.xml"/><Relationship Id="rId147" Type="http://schemas.openxmlformats.org/officeDocument/2006/relationships/tags" Target="../tags/tag679.xml"/><Relationship Id="rId146" Type="http://schemas.openxmlformats.org/officeDocument/2006/relationships/tags" Target="../tags/tag678.xml"/><Relationship Id="rId145" Type="http://schemas.openxmlformats.org/officeDocument/2006/relationships/tags" Target="../tags/tag677.xml"/><Relationship Id="rId144" Type="http://schemas.openxmlformats.org/officeDocument/2006/relationships/tags" Target="../tags/tag676.xml"/><Relationship Id="rId143" Type="http://schemas.openxmlformats.org/officeDocument/2006/relationships/tags" Target="../tags/tag675.xml"/><Relationship Id="rId142" Type="http://schemas.openxmlformats.org/officeDocument/2006/relationships/tags" Target="../tags/tag674.xml"/><Relationship Id="rId141" Type="http://schemas.openxmlformats.org/officeDocument/2006/relationships/tags" Target="../tags/tag673.xml"/><Relationship Id="rId140" Type="http://schemas.openxmlformats.org/officeDocument/2006/relationships/tags" Target="../tags/tag672.xml"/><Relationship Id="rId14" Type="http://schemas.openxmlformats.org/officeDocument/2006/relationships/tags" Target="../tags/tag546.xml"/><Relationship Id="rId139" Type="http://schemas.openxmlformats.org/officeDocument/2006/relationships/tags" Target="../tags/tag671.xml"/><Relationship Id="rId138" Type="http://schemas.openxmlformats.org/officeDocument/2006/relationships/tags" Target="../tags/tag670.xml"/><Relationship Id="rId137" Type="http://schemas.openxmlformats.org/officeDocument/2006/relationships/tags" Target="../tags/tag669.xml"/><Relationship Id="rId136" Type="http://schemas.openxmlformats.org/officeDocument/2006/relationships/tags" Target="../tags/tag668.xml"/><Relationship Id="rId135" Type="http://schemas.openxmlformats.org/officeDocument/2006/relationships/tags" Target="../tags/tag667.xml"/><Relationship Id="rId134" Type="http://schemas.openxmlformats.org/officeDocument/2006/relationships/tags" Target="../tags/tag666.xml"/><Relationship Id="rId133" Type="http://schemas.openxmlformats.org/officeDocument/2006/relationships/tags" Target="../tags/tag665.xml"/><Relationship Id="rId132" Type="http://schemas.openxmlformats.org/officeDocument/2006/relationships/tags" Target="../tags/tag664.xml"/><Relationship Id="rId131" Type="http://schemas.openxmlformats.org/officeDocument/2006/relationships/tags" Target="../tags/tag663.xml"/><Relationship Id="rId130" Type="http://schemas.openxmlformats.org/officeDocument/2006/relationships/tags" Target="../tags/tag662.xml"/><Relationship Id="rId13" Type="http://schemas.openxmlformats.org/officeDocument/2006/relationships/tags" Target="../tags/tag545.xml"/><Relationship Id="rId129" Type="http://schemas.openxmlformats.org/officeDocument/2006/relationships/tags" Target="../tags/tag661.xml"/><Relationship Id="rId128" Type="http://schemas.openxmlformats.org/officeDocument/2006/relationships/tags" Target="../tags/tag660.xml"/><Relationship Id="rId127" Type="http://schemas.openxmlformats.org/officeDocument/2006/relationships/tags" Target="../tags/tag659.xml"/><Relationship Id="rId126" Type="http://schemas.openxmlformats.org/officeDocument/2006/relationships/tags" Target="../tags/tag658.xml"/><Relationship Id="rId125" Type="http://schemas.openxmlformats.org/officeDocument/2006/relationships/tags" Target="../tags/tag657.xml"/><Relationship Id="rId124" Type="http://schemas.openxmlformats.org/officeDocument/2006/relationships/tags" Target="../tags/tag656.xml"/><Relationship Id="rId123" Type="http://schemas.openxmlformats.org/officeDocument/2006/relationships/tags" Target="../tags/tag655.xml"/><Relationship Id="rId122" Type="http://schemas.openxmlformats.org/officeDocument/2006/relationships/tags" Target="../tags/tag654.xml"/><Relationship Id="rId121" Type="http://schemas.openxmlformats.org/officeDocument/2006/relationships/tags" Target="../tags/tag653.xml"/><Relationship Id="rId120" Type="http://schemas.openxmlformats.org/officeDocument/2006/relationships/tags" Target="../tags/tag652.xml"/><Relationship Id="rId12" Type="http://schemas.openxmlformats.org/officeDocument/2006/relationships/tags" Target="../tags/tag544.xml"/><Relationship Id="rId119" Type="http://schemas.openxmlformats.org/officeDocument/2006/relationships/tags" Target="../tags/tag651.xml"/><Relationship Id="rId118" Type="http://schemas.openxmlformats.org/officeDocument/2006/relationships/tags" Target="../tags/tag650.xml"/><Relationship Id="rId117" Type="http://schemas.openxmlformats.org/officeDocument/2006/relationships/tags" Target="../tags/tag649.xml"/><Relationship Id="rId116" Type="http://schemas.openxmlformats.org/officeDocument/2006/relationships/tags" Target="../tags/tag648.xml"/><Relationship Id="rId115" Type="http://schemas.openxmlformats.org/officeDocument/2006/relationships/tags" Target="../tags/tag647.xml"/><Relationship Id="rId114" Type="http://schemas.openxmlformats.org/officeDocument/2006/relationships/tags" Target="../tags/tag646.xml"/><Relationship Id="rId113" Type="http://schemas.openxmlformats.org/officeDocument/2006/relationships/tags" Target="../tags/tag645.xml"/><Relationship Id="rId112" Type="http://schemas.openxmlformats.org/officeDocument/2006/relationships/tags" Target="../tags/tag644.xml"/><Relationship Id="rId111" Type="http://schemas.openxmlformats.org/officeDocument/2006/relationships/tags" Target="../tags/tag643.xml"/><Relationship Id="rId110" Type="http://schemas.openxmlformats.org/officeDocument/2006/relationships/tags" Target="../tags/tag642.xml"/><Relationship Id="rId11" Type="http://schemas.openxmlformats.org/officeDocument/2006/relationships/tags" Target="../tags/tag543.xml"/><Relationship Id="rId109" Type="http://schemas.openxmlformats.org/officeDocument/2006/relationships/tags" Target="../tags/tag641.xml"/><Relationship Id="rId108" Type="http://schemas.openxmlformats.org/officeDocument/2006/relationships/tags" Target="../tags/tag640.xml"/><Relationship Id="rId107" Type="http://schemas.openxmlformats.org/officeDocument/2006/relationships/tags" Target="../tags/tag639.xml"/><Relationship Id="rId106" Type="http://schemas.openxmlformats.org/officeDocument/2006/relationships/tags" Target="../tags/tag638.xml"/><Relationship Id="rId105" Type="http://schemas.openxmlformats.org/officeDocument/2006/relationships/tags" Target="../tags/tag637.xml"/><Relationship Id="rId104" Type="http://schemas.openxmlformats.org/officeDocument/2006/relationships/tags" Target="../tags/tag636.xml"/><Relationship Id="rId103" Type="http://schemas.openxmlformats.org/officeDocument/2006/relationships/tags" Target="../tags/tag635.xml"/><Relationship Id="rId102" Type="http://schemas.openxmlformats.org/officeDocument/2006/relationships/tags" Target="../tags/tag634.xml"/><Relationship Id="rId101" Type="http://schemas.openxmlformats.org/officeDocument/2006/relationships/tags" Target="../tags/tag633.xml"/><Relationship Id="rId100" Type="http://schemas.openxmlformats.org/officeDocument/2006/relationships/tags" Target="../tags/tag632.xml"/><Relationship Id="rId10" Type="http://schemas.openxmlformats.org/officeDocument/2006/relationships/tags" Target="../tags/tag542.xml"/><Relationship Id="rId1" Type="http://schemas.openxmlformats.org/officeDocument/2006/relationships/tags" Target="../tags/tag53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03.xml"/><Relationship Id="rId7" Type="http://schemas.openxmlformats.org/officeDocument/2006/relationships/tags" Target="../tags/tag702.xml"/><Relationship Id="rId6" Type="http://schemas.openxmlformats.org/officeDocument/2006/relationships/tags" Target="../tags/tag701.xml"/><Relationship Id="rId5" Type="http://schemas.openxmlformats.org/officeDocument/2006/relationships/tags" Target="../tags/tag700.xml"/><Relationship Id="rId4" Type="http://schemas.openxmlformats.org/officeDocument/2006/relationships/tags" Target="../tags/tag699.xml"/><Relationship Id="rId3" Type="http://schemas.openxmlformats.org/officeDocument/2006/relationships/tags" Target="../tags/tag698.xml"/><Relationship Id="rId2" Type="http://schemas.openxmlformats.org/officeDocument/2006/relationships/image" Target="../media/image4.emf"/><Relationship Id="rId10" Type="http://schemas.openxmlformats.org/officeDocument/2006/relationships/notesSlide" Target="../notesSlides/notesSlide21.xml"/><Relationship Id="rId1" Type="http://schemas.openxmlformats.org/officeDocument/2006/relationships/tags" Target="../tags/tag69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711.xml"/><Relationship Id="rId8" Type="http://schemas.openxmlformats.org/officeDocument/2006/relationships/tags" Target="../tags/tag710.xml"/><Relationship Id="rId7" Type="http://schemas.openxmlformats.org/officeDocument/2006/relationships/tags" Target="../tags/tag709.xml"/><Relationship Id="rId6" Type="http://schemas.openxmlformats.org/officeDocument/2006/relationships/tags" Target="../tags/tag708.xml"/><Relationship Id="rId5" Type="http://schemas.openxmlformats.org/officeDocument/2006/relationships/tags" Target="../tags/tag707.xml"/><Relationship Id="rId4" Type="http://schemas.openxmlformats.org/officeDocument/2006/relationships/tags" Target="../tags/tag706.xml"/><Relationship Id="rId3" Type="http://schemas.openxmlformats.org/officeDocument/2006/relationships/tags" Target="../tags/tag705.xml"/><Relationship Id="rId2" Type="http://schemas.openxmlformats.org/officeDocument/2006/relationships/image" Target="../media/image4.emf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13.xml"/><Relationship Id="rId10" Type="http://schemas.openxmlformats.org/officeDocument/2006/relationships/tags" Target="../tags/tag712.xml"/><Relationship Id="rId1" Type="http://schemas.openxmlformats.org/officeDocument/2006/relationships/tags" Target="../tags/tag70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22.xml"/><Relationship Id="rId8" Type="http://schemas.openxmlformats.org/officeDocument/2006/relationships/tags" Target="../tags/tag721.xml"/><Relationship Id="rId7" Type="http://schemas.openxmlformats.org/officeDocument/2006/relationships/tags" Target="../tags/tag720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4" Type="http://schemas.openxmlformats.org/officeDocument/2006/relationships/tags" Target="../tags/tag717.xml"/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23.xml"/><Relationship Id="rId1" Type="http://schemas.openxmlformats.org/officeDocument/2006/relationships/tags" Target="../tags/tag71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32.xml"/><Relationship Id="rId8" Type="http://schemas.openxmlformats.org/officeDocument/2006/relationships/tags" Target="../tags/tag731.xml"/><Relationship Id="rId7" Type="http://schemas.openxmlformats.org/officeDocument/2006/relationships/tags" Target="../tags/tag730.xml"/><Relationship Id="rId6" Type="http://schemas.openxmlformats.org/officeDocument/2006/relationships/tags" Target="../tags/tag729.xml"/><Relationship Id="rId5" Type="http://schemas.openxmlformats.org/officeDocument/2006/relationships/tags" Target="../tags/tag728.xml"/><Relationship Id="rId4" Type="http://schemas.openxmlformats.org/officeDocument/2006/relationships/tags" Target="../tags/tag727.xml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6" Type="http://schemas.openxmlformats.org/officeDocument/2006/relationships/notesSlide" Target="../notesSlides/notesSlide2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37.xml"/><Relationship Id="rId13" Type="http://schemas.openxmlformats.org/officeDocument/2006/relationships/tags" Target="../tags/tag736.xml"/><Relationship Id="rId12" Type="http://schemas.openxmlformats.org/officeDocument/2006/relationships/tags" Target="../tags/tag735.xml"/><Relationship Id="rId11" Type="http://schemas.openxmlformats.org/officeDocument/2006/relationships/tags" Target="../tags/tag734.xml"/><Relationship Id="rId10" Type="http://schemas.openxmlformats.org/officeDocument/2006/relationships/tags" Target="../tags/tag733.xml"/><Relationship Id="rId1" Type="http://schemas.openxmlformats.org/officeDocument/2006/relationships/tags" Target="../tags/tag72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46.xml"/><Relationship Id="rId8" Type="http://schemas.openxmlformats.org/officeDocument/2006/relationships/tags" Target="../tags/tag745.xml"/><Relationship Id="rId7" Type="http://schemas.openxmlformats.org/officeDocument/2006/relationships/tags" Target="../tags/tag744.xml"/><Relationship Id="rId6" Type="http://schemas.openxmlformats.org/officeDocument/2006/relationships/tags" Target="../tags/tag743.xml"/><Relationship Id="rId5" Type="http://schemas.openxmlformats.org/officeDocument/2006/relationships/tags" Target="../tags/tag742.xml"/><Relationship Id="rId4" Type="http://schemas.openxmlformats.org/officeDocument/2006/relationships/tags" Target="../tags/tag741.xml"/><Relationship Id="rId3" Type="http://schemas.openxmlformats.org/officeDocument/2006/relationships/tags" Target="../tags/tag740.xml"/><Relationship Id="rId20" Type="http://schemas.openxmlformats.org/officeDocument/2006/relationships/notesSlide" Target="../notesSlides/notesSlide25.xml"/><Relationship Id="rId2" Type="http://schemas.openxmlformats.org/officeDocument/2006/relationships/tags" Target="../tags/tag739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755.xml"/><Relationship Id="rId17" Type="http://schemas.openxmlformats.org/officeDocument/2006/relationships/tags" Target="../tags/tag754.xml"/><Relationship Id="rId16" Type="http://schemas.openxmlformats.org/officeDocument/2006/relationships/tags" Target="../tags/tag753.xml"/><Relationship Id="rId15" Type="http://schemas.openxmlformats.org/officeDocument/2006/relationships/tags" Target="../tags/tag752.xml"/><Relationship Id="rId14" Type="http://schemas.openxmlformats.org/officeDocument/2006/relationships/tags" Target="../tags/tag751.xml"/><Relationship Id="rId13" Type="http://schemas.openxmlformats.org/officeDocument/2006/relationships/tags" Target="../tags/tag750.xml"/><Relationship Id="rId12" Type="http://schemas.openxmlformats.org/officeDocument/2006/relationships/tags" Target="../tags/tag749.xml"/><Relationship Id="rId11" Type="http://schemas.openxmlformats.org/officeDocument/2006/relationships/tags" Target="../tags/tag748.xml"/><Relationship Id="rId10" Type="http://schemas.openxmlformats.org/officeDocument/2006/relationships/tags" Target="../tags/tag747.xml"/><Relationship Id="rId1" Type="http://schemas.openxmlformats.org/officeDocument/2006/relationships/tags" Target="../tags/tag73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64.xml"/><Relationship Id="rId8" Type="http://schemas.openxmlformats.org/officeDocument/2006/relationships/tags" Target="../tags/tag763.xml"/><Relationship Id="rId7" Type="http://schemas.openxmlformats.org/officeDocument/2006/relationships/tags" Target="../tags/tag762.xml"/><Relationship Id="rId6" Type="http://schemas.openxmlformats.org/officeDocument/2006/relationships/tags" Target="../tags/tag761.xml"/><Relationship Id="rId5" Type="http://schemas.openxmlformats.org/officeDocument/2006/relationships/tags" Target="../tags/tag760.xml"/><Relationship Id="rId4" Type="http://schemas.openxmlformats.org/officeDocument/2006/relationships/tags" Target="../tags/tag759.xml"/><Relationship Id="rId3" Type="http://schemas.openxmlformats.org/officeDocument/2006/relationships/tags" Target="../tags/tag758.xml"/><Relationship Id="rId24" Type="http://schemas.openxmlformats.org/officeDocument/2006/relationships/notesSlide" Target="../notesSlides/notesSlide26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777.xml"/><Relationship Id="rId21" Type="http://schemas.openxmlformats.org/officeDocument/2006/relationships/tags" Target="../tags/tag776.xml"/><Relationship Id="rId20" Type="http://schemas.openxmlformats.org/officeDocument/2006/relationships/tags" Target="../tags/tag775.xml"/><Relationship Id="rId2" Type="http://schemas.openxmlformats.org/officeDocument/2006/relationships/tags" Target="../tags/tag757.xml"/><Relationship Id="rId19" Type="http://schemas.openxmlformats.org/officeDocument/2006/relationships/tags" Target="../tags/tag774.xml"/><Relationship Id="rId18" Type="http://schemas.openxmlformats.org/officeDocument/2006/relationships/tags" Target="../tags/tag773.xml"/><Relationship Id="rId17" Type="http://schemas.openxmlformats.org/officeDocument/2006/relationships/tags" Target="../tags/tag772.xml"/><Relationship Id="rId16" Type="http://schemas.openxmlformats.org/officeDocument/2006/relationships/tags" Target="../tags/tag771.xml"/><Relationship Id="rId15" Type="http://schemas.openxmlformats.org/officeDocument/2006/relationships/tags" Target="../tags/tag770.xml"/><Relationship Id="rId14" Type="http://schemas.openxmlformats.org/officeDocument/2006/relationships/tags" Target="../tags/tag769.xml"/><Relationship Id="rId13" Type="http://schemas.openxmlformats.org/officeDocument/2006/relationships/tags" Target="../tags/tag768.xml"/><Relationship Id="rId12" Type="http://schemas.openxmlformats.org/officeDocument/2006/relationships/tags" Target="../tags/tag767.xml"/><Relationship Id="rId11" Type="http://schemas.openxmlformats.org/officeDocument/2006/relationships/tags" Target="../tags/tag766.xml"/><Relationship Id="rId10" Type="http://schemas.openxmlformats.org/officeDocument/2006/relationships/tags" Target="../tags/tag765.xml"/><Relationship Id="rId1" Type="http://schemas.openxmlformats.org/officeDocument/2006/relationships/tags" Target="../tags/tag75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786.xml"/><Relationship Id="rId8" Type="http://schemas.openxmlformats.org/officeDocument/2006/relationships/tags" Target="../tags/tag785.xml"/><Relationship Id="rId7" Type="http://schemas.openxmlformats.org/officeDocument/2006/relationships/tags" Target="../tags/tag784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Relationship Id="rId3" Type="http://schemas.openxmlformats.org/officeDocument/2006/relationships/tags" Target="../tags/tag780.xml"/><Relationship Id="rId28" Type="http://schemas.openxmlformats.org/officeDocument/2006/relationships/notesSlide" Target="../notesSlides/notesSlide27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803.xml"/><Relationship Id="rId25" Type="http://schemas.openxmlformats.org/officeDocument/2006/relationships/tags" Target="../tags/tag802.xml"/><Relationship Id="rId24" Type="http://schemas.openxmlformats.org/officeDocument/2006/relationships/tags" Target="../tags/tag801.xml"/><Relationship Id="rId23" Type="http://schemas.openxmlformats.org/officeDocument/2006/relationships/tags" Target="../tags/tag800.xml"/><Relationship Id="rId22" Type="http://schemas.openxmlformats.org/officeDocument/2006/relationships/tags" Target="../tags/tag799.xml"/><Relationship Id="rId21" Type="http://schemas.openxmlformats.org/officeDocument/2006/relationships/tags" Target="../tags/tag798.xml"/><Relationship Id="rId20" Type="http://schemas.openxmlformats.org/officeDocument/2006/relationships/tags" Target="../tags/tag797.xml"/><Relationship Id="rId2" Type="http://schemas.openxmlformats.org/officeDocument/2006/relationships/tags" Target="../tags/tag779.xml"/><Relationship Id="rId19" Type="http://schemas.openxmlformats.org/officeDocument/2006/relationships/tags" Target="../tags/tag796.xml"/><Relationship Id="rId18" Type="http://schemas.openxmlformats.org/officeDocument/2006/relationships/tags" Target="../tags/tag795.xml"/><Relationship Id="rId17" Type="http://schemas.openxmlformats.org/officeDocument/2006/relationships/tags" Target="../tags/tag794.xml"/><Relationship Id="rId16" Type="http://schemas.openxmlformats.org/officeDocument/2006/relationships/tags" Target="../tags/tag793.xml"/><Relationship Id="rId15" Type="http://schemas.openxmlformats.org/officeDocument/2006/relationships/tags" Target="../tags/tag792.xml"/><Relationship Id="rId14" Type="http://schemas.openxmlformats.org/officeDocument/2006/relationships/tags" Target="../tags/tag791.xml"/><Relationship Id="rId13" Type="http://schemas.openxmlformats.org/officeDocument/2006/relationships/tags" Target="../tags/tag790.xml"/><Relationship Id="rId12" Type="http://schemas.openxmlformats.org/officeDocument/2006/relationships/tags" Target="../tags/tag789.xml"/><Relationship Id="rId11" Type="http://schemas.openxmlformats.org/officeDocument/2006/relationships/tags" Target="../tags/tag788.xml"/><Relationship Id="rId10" Type="http://schemas.openxmlformats.org/officeDocument/2006/relationships/tags" Target="../tags/tag787.xml"/><Relationship Id="rId1" Type="http://schemas.openxmlformats.org/officeDocument/2006/relationships/tags" Target="../tags/tag77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812.xml"/><Relationship Id="rId8" Type="http://schemas.openxmlformats.org/officeDocument/2006/relationships/tags" Target="../tags/tag811.xml"/><Relationship Id="rId7" Type="http://schemas.openxmlformats.org/officeDocument/2006/relationships/tags" Target="../tags/tag810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Relationship Id="rId32" Type="http://schemas.openxmlformats.org/officeDocument/2006/relationships/notesSlide" Target="../notesSlides/notesSlide28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833.xml"/><Relationship Id="rId3" Type="http://schemas.openxmlformats.org/officeDocument/2006/relationships/tags" Target="../tags/tag806.xml"/><Relationship Id="rId29" Type="http://schemas.openxmlformats.org/officeDocument/2006/relationships/tags" Target="../tags/tag832.xml"/><Relationship Id="rId28" Type="http://schemas.openxmlformats.org/officeDocument/2006/relationships/tags" Target="../tags/tag831.xml"/><Relationship Id="rId27" Type="http://schemas.openxmlformats.org/officeDocument/2006/relationships/tags" Target="../tags/tag830.xml"/><Relationship Id="rId26" Type="http://schemas.openxmlformats.org/officeDocument/2006/relationships/tags" Target="../tags/tag829.xml"/><Relationship Id="rId25" Type="http://schemas.openxmlformats.org/officeDocument/2006/relationships/tags" Target="../tags/tag828.xml"/><Relationship Id="rId24" Type="http://schemas.openxmlformats.org/officeDocument/2006/relationships/tags" Target="../tags/tag827.xml"/><Relationship Id="rId23" Type="http://schemas.openxmlformats.org/officeDocument/2006/relationships/tags" Target="../tags/tag826.xml"/><Relationship Id="rId22" Type="http://schemas.openxmlformats.org/officeDocument/2006/relationships/tags" Target="../tags/tag825.xml"/><Relationship Id="rId21" Type="http://schemas.openxmlformats.org/officeDocument/2006/relationships/tags" Target="../tags/tag824.xml"/><Relationship Id="rId20" Type="http://schemas.openxmlformats.org/officeDocument/2006/relationships/tags" Target="../tags/tag823.xml"/><Relationship Id="rId2" Type="http://schemas.openxmlformats.org/officeDocument/2006/relationships/tags" Target="../tags/tag805.xml"/><Relationship Id="rId19" Type="http://schemas.openxmlformats.org/officeDocument/2006/relationships/tags" Target="../tags/tag822.xml"/><Relationship Id="rId18" Type="http://schemas.openxmlformats.org/officeDocument/2006/relationships/tags" Target="../tags/tag821.xml"/><Relationship Id="rId17" Type="http://schemas.openxmlformats.org/officeDocument/2006/relationships/tags" Target="../tags/tag820.xml"/><Relationship Id="rId16" Type="http://schemas.openxmlformats.org/officeDocument/2006/relationships/tags" Target="../tags/tag819.xml"/><Relationship Id="rId15" Type="http://schemas.openxmlformats.org/officeDocument/2006/relationships/tags" Target="../tags/tag818.xml"/><Relationship Id="rId14" Type="http://schemas.openxmlformats.org/officeDocument/2006/relationships/tags" Target="../tags/tag817.xml"/><Relationship Id="rId13" Type="http://schemas.openxmlformats.org/officeDocument/2006/relationships/tags" Target="../tags/tag816.xml"/><Relationship Id="rId12" Type="http://schemas.openxmlformats.org/officeDocument/2006/relationships/tags" Target="../tags/tag815.xml"/><Relationship Id="rId11" Type="http://schemas.openxmlformats.org/officeDocument/2006/relationships/tags" Target="../tags/tag814.xml"/><Relationship Id="rId10" Type="http://schemas.openxmlformats.org/officeDocument/2006/relationships/tags" Target="../tags/tag813.xml"/><Relationship Id="rId1" Type="http://schemas.openxmlformats.org/officeDocument/2006/relationships/tags" Target="../tags/tag8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3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8" Type="http://schemas.openxmlformats.org/officeDocument/2006/relationships/notesSlide" Target="../notesSlides/notesSlide6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46.xml"/><Relationship Id="rId25" Type="http://schemas.openxmlformats.org/officeDocument/2006/relationships/tags" Target="../tags/tag45.xml"/><Relationship Id="rId24" Type="http://schemas.openxmlformats.org/officeDocument/2006/relationships/tags" Target="../tags/tag44.xml"/><Relationship Id="rId23" Type="http://schemas.openxmlformats.org/officeDocument/2006/relationships/tags" Target="../tags/tag43.xml"/><Relationship Id="rId22" Type="http://schemas.openxmlformats.org/officeDocument/2006/relationships/tags" Target="../tags/tag42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2" Type="http://schemas.openxmlformats.org/officeDocument/2006/relationships/notesSlide" Target="../notesSlides/notesSlide7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76.xml"/><Relationship Id="rId3" Type="http://schemas.openxmlformats.org/officeDocument/2006/relationships/tags" Target="../tags/tag49.xml"/><Relationship Id="rId29" Type="http://schemas.openxmlformats.org/officeDocument/2006/relationships/tags" Target="../tags/tag75.xml"/><Relationship Id="rId28" Type="http://schemas.openxmlformats.org/officeDocument/2006/relationships/tags" Target="../tags/tag74.xml"/><Relationship Id="rId27" Type="http://schemas.openxmlformats.org/officeDocument/2006/relationships/tags" Target="../tags/tag73.xml"/><Relationship Id="rId26" Type="http://schemas.openxmlformats.org/officeDocument/2006/relationships/tags" Target="../tags/tag72.xml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tags" Target="../tags/tag68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tags" Target="../tags/tag48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6" Type="http://schemas.openxmlformats.org/officeDocument/2006/relationships/notesSlide" Target="../notesSlides/notesSlide8.xml"/><Relationship Id="rId35" Type="http://schemas.openxmlformats.org/officeDocument/2006/relationships/slideLayout" Target="../slideLayouts/slideLayout7.xml"/><Relationship Id="rId34" Type="http://schemas.openxmlformats.org/officeDocument/2006/relationships/tags" Target="../tags/tag110.xml"/><Relationship Id="rId33" Type="http://schemas.openxmlformats.org/officeDocument/2006/relationships/tags" Target="../tags/tag109.xml"/><Relationship Id="rId32" Type="http://schemas.openxmlformats.org/officeDocument/2006/relationships/tags" Target="../tags/tag108.xml"/><Relationship Id="rId31" Type="http://schemas.openxmlformats.org/officeDocument/2006/relationships/tags" Target="../tags/tag107.xml"/><Relationship Id="rId30" Type="http://schemas.openxmlformats.org/officeDocument/2006/relationships/tags" Target="../tags/tag106.xml"/><Relationship Id="rId3" Type="http://schemas.openxmlformats.org/officeDocument/2006/relationships/tags" Target="../tags/tag79.xml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tags" Target="../tags/tag103.xml"/><Relationship Id="rId26" Type="http://schemas.openxmlformats.org/officeDocument/2006/relationships/tags" Target="../tags/tag102.xml"/><Relationship Id="rId25" Type="http://schemas.openxmlformats.org/officeDocument/2006/relationships/tags" Target="../tags/tag10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78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0" Type="http://schemas.openxmlformats.org/officeDocument/2006/relationships/notesSlide" Target="../notesSlides/notesSlide9.xml"/><Relationship Id="rId4" Type="http://schemas.openxmlformats.org/officeDocument/2006/relationships/tags" Target="../tags/tag114.xml"/><Relationship Id="rId39" Type="http://schemas.openxmlformats.org/officeDocument/2006/relationships/slideLayout" Target="../slideLayouts/slideLayout7.xml"/><Relationship Id="rId38" Type="http://schemas.openxmlformats.org/officeDocument/2006/relationships/tags" Target="../tags/tag148.xml"/><Relationship Id="rId37" Type="http://schemas.openxmlformats.org/officeDocument/2006/relationships/tags" Target="../tags/tag147.xml"/><Relationship Id="rId36" Type="http://schemas.openxmlformats.org/officeDocument/2006/relationships/tags" Target="../tags/tag146.xml"/><Relationship Id="rId35" Type="http://schemas.openxmlformats.org/officeDocument/2006/relationships/tags" Target="../tags/tag145.xml"/><Relationship Id="rId34" Type="http://schemas.openxmlformats.org/officeDocument/2006/relationships/tags" Target="../tags/tag144.xml"/><Relationship Id="rId33" Type="http://schemas.openxmlformats.org/officeDocument/2006/relationships/tags" Target="../tags/tag143.xml"/><Relationship Id="rId32" Type="http://schemas.openxmlformats.org/officeDocument/2006/relationships/tags" Target="../tags/tag142.xml"/><Relationship Id="rId31" Type="http://schemas.openxmlformats.org/officeDocument/2006/relationships/tags" Target="../tags/tag141.xml"/><Relationship Id="rId30" Type="http://schemas.openxmlformats.org/officeDocument/2006/relationships/tags" Target="../tags/tag140.xml"/><Relationship Id="rId3" Type="http://schemas.openxmlformats.org/officeDocument/2006/relationships/tags" Target="../tags/tag113.xml"/><Relationship Id="rId29" Type="http://schemas.openxmlformats.org/officeDocument/2006/relationships/tags" Target="../tags/tag139.xml"/><Relationship Id="rId28" Type="http://schemas.openxmlformats.org/officeDocument/2006/relationships/tags" Target="../tags/tag138.xml"/><Relationship Id="rId27" Type="http://schemas.openxmlformats.org/officeDocument/2006/relationships/tags" Target="../tags/tag137.xml"/><Relationship Id="rId26" Type="http://schemas.openxmlformats.org/officeDocument/2006/relationships/tags" Target="../tags/tag136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2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0765" y="1537361"/>
            <a:ext cx="6375077" cy="2537644"/>
          </a:xfrm>
        </p:spPr>
        <p:txBody>
          <a:bodyPr/>
          <a:lstStyle/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  <a:sym typeface="+mn-lt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45508" y="1094992"/>
            <a:ext cx="4363516" cy="492125"/>
            <a:chOff x="6539158" y="3288939"/>
            <a:chExt cx="4363516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39158" y="3288939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9506" y="2138726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619506" y="3182778"/>
            <a:ext cx="4289518" cy="492443"/>
            <a:chOff x="6613156" y="3288625"/>
            <a:chExt cx="4289518" cy="492443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613156" y="3288625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13"/>
            </p:custDataLst>
          </p:nvPr>
        </p:nvGrpSpPr>
        <p:grpSpPr>
          <a:xfrm>
            <a:off x="6619506" y="4226830"/>
            <a:ext cx="4289518" cy="492443"/>
            <a:chOff x="6613156" y="3288627"/>
            <a:chExt cx="4289518" cy="492443"/>
          </a:xfrm>
        </p:grpSpPr>
        <p:sp>
          <p:nvSpPr>
            <p:cNvPr id="36" name="Text Placeholder 3"/>
            <p:cNvSpPr txBox="1"/>
            <p:nvPr>
              <p:custDataLst>
                <p:tags r:id="rId14"/>
              </p:custDataLst>
            </p:nvPr>
          </p:nvSpPr>
          <p:spPr>
            <a:xfrm>
              <a:off x="6613156" y="3288627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04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7" name="矩形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6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>
            <a:off x="6619506" y="5270885"/>
            <a:ext cx="4289518" cy="492443"/>
            <a:chOff x="6613156" y="3288629"/>
            <a:chExt cx="4289518" cy="492443"/>
          </a:xfrm>
        </p:grpSpPr>
        <p:sp>
          <p:nvSpPr>
            <p:cNvPr id="40" name="Text Placeholder 3"/>
            <p:cNvSpPr txBox="1"/>
            <p:nvPr>
              <p:custDataLst>
                <p:tags r:id="rId18"/>
              </p:custDataLst>
            </p:nvPr>
          </p:nvSpPr>
          <p:spPr>
            <a:xfrm>
              <a:off x="6613156" y="3288629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05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41" name="矩形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20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>
            <p:custDataLst>
              <p:tags r:id="rId21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HG創英角ｺﾞｼｯｸUB" panose="020B0A09000000000000" charset="-128"/>
                <a:ea typeface="HG創英角ｺﾞｼｯｸUB" panose="020B0A09000000000000" charset="-128"/>
              </a:rPr>
              <a:t>content</a:t>
            </a:r>
            <a:endParaRPr lang="en-US" altLang="zh-CN" sz="3200" b="1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  <p:grpSp>
        <p:nvGrpSpPr>
          <p:cNvPr id="44" name="组合 43"/>
          <p:cNvGrpSpPr/>
          <p:nvPr>
            <p:custDataLst>
              <p:tags r:id="rId22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47" name="Freeform 5"/>
            <p:cNvSpPr/>
            <p:nvPr>
              <p:custDataLst>
                <p:tags r:id="rId23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6"/>
            <p:cNvSpPr/>
            <p:nvPr>
              <p:custDataLst>
                <p:tags r:id="rId24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7"/>
            <p:cNvSpPr/>
            <p:nvPr>
              <p:custDataLst>
                <p:tags r:id="rId25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8"/>
            <p:cNvSpPr/>
            <p:nvPr>
              <p:custDataLst>
                <p:tags r:id="rId26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"/>
            <p:cNvSpPr/>
            <p:nvPr>
              <p:custDataLst>
                <p:tags r:id="rId27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6"/>
            <p:cNvSpPr/>
            <p:nvPr>
              <p:custDataLst>
                <p:tags r:id="rId28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29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54" name="Freeform 45"/>
            <p:cNvSpPr/>
            <p:nvPr>
              <p:custDataLst>
                <p:tags r:id="rId30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Oval 46"/>
            <p:cNvSpPr/>
            <p:nvPr>
              <p:custDataLst>
                <p:tags r:id="rId31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42"/>
            <p:cNvSpPr/>
            <p:nvPr>
              <p:custDataLst>
                <p:tags r:id="rId33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Oval 43"/>
            <p:cNvSpPr/>
            <p:nvPr>
              <p:custDataLst>
                <p:tags r:id="rId34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9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8"/>
            <p:cNvSpPr/>
            <p:nvPr>
              <p:custDataLst>
                <p:tags r:id="rId36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Oval 49"/>
            <p:cNvSpPr/>
            <p:nvPr>
              <p:custDataLst>
                <p:tags r:id="rId37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39"/>
            <p:cNvSpPr/>
            <p:nvPr>
              <p:custDataLst>
                <p:tags r:id="rId39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Oval 40"/>
            <p:cNvSpPr/>
            <p:nvPr>
              <p:custDataLst>
                <p:tags r:id="rId40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31"/>
            <p:cNvSpPr/>
            <p:nvPr>
              <p:custDataLst>
                <p:tags r:id="rId41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4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39158" y="739391"/>
            <a:ext cx="4363516" cy="492125"/>
            <a:chOff x="6539158" y="3288939"/>
            <a:chExt cx="4363516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39158" y="3288939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1716555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613156" y="2694037"/>
            <a:ext cx="4289518" cy="492443"/>
            <a:chOff x="6613156" y="3288625"/>
            <a:chExt cx="4289518" cy="492443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613156" y="3288625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13"/>
            </p:custDataLst>
          </p:nvPr>
        </p:nvGrpSpPr>
        <p:grpSpPr>
          <a:xfrm>
            <a:off x="6613156" y="3671519"/>
            <a:ext cx="4289518" cy="492443"/>
            <a:chOff x="6613156" y="3288627"/>
            <a:chExt cx="4289518" cy="492443"/>
          </a:xfrm>
        </p:grpSpPr>
        <p:sp>
          <p:nvSpPr>
            <p:cNvPr id="36" name="Text Placeholder 3"/>
            <p:cNvSpPr txBox="1"/>
            <p:nvPr>
              <p:custDataLst>
                <p:tags r:id="rId14"/>
              </p:custDataLst>
            </p:nvPr>
          </p:nvSpPr>
          <p:spPr>
            <a:xfrm>
              <a:off x="6613156" y="3288627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04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7" name="矩形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6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>
            <a:off x="6613156" y="4649001"/>
            <a:ext cx="4289518" cy="492443"/>
            <a:chOff x="6613156" y="3288629"/>
            <a:chExt cx="4289518" cy="492443"/>
          </a:xfrm>
        </p:grpSpPr>
        <p:sp>
          <p:nvSpPr>
            <p:cNvPr id="40" name="Text Placeholder 3"/>
            <p:cNvSpPr txBox="1"/>
            <p:nvPr>
              <p:custDataLst>
                <p:tags r:id="rId18"/>
              </p:custDataLst>
            </p:nvPr>
          </p:nvSpPr>
          <p:spPr>
            <a:xfrm>
              <a:off x="6613156" y="3288629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05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41" name="矩形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20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>
            <p:custDataLst>
              <p:tags r:id="rId21"/>
            </p:custDataLst>
          </p:nvPr>
        </p:nvGrpSpPr>
        <p:grpSpPr>
          <a:xfrm>
            <a:off x="6613156" y="5626486"/>
            <a:ext cx="4289518" cy="492443"/>
            <a:chOff x="6613156" y="3288631"/>
            <a:chExt cx="4289518" cy="492443"/>
          </a:xfrm>
        </p:grpSpPr>
        <p:sp>
          <p:nvSpPr>
            <p:cNvPr id="44" name="Text Placeholder 3"/>
            <p:cNvSpPr txBox="1"/>
            <p:nvPr>
              <p:custDataLst>
                <p:tags r:id="rId22"/>
              </p:custDataLst>
            </p:nvPr>
          </p:nvSpPr>
          <p:spPr>
            <a:xfrm>
              <a:off x="6613156" y="3288631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06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45" name="矩形 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>
              <p:custDataLst>
                <p:tags r:id="rId2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>
            <p:custDataLst>
              <p:tags r:id="rId25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HG創英角ｺﾞｼｯｸUB" panose="020B0A09000000000000" charset="-128"/>
                <a:ea typeface="HG創英角ｺﾞｼｯｸUB" panose="020B0A09000000000000" charset="-128"/>
              </a:rPr>
              <a:t>content</a:t>
            </a:r>
            <a:endParaRPr lang="en-US" altLang="zh-CN" sz="3200" b="1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  <p:grpSp>
        <p:nvGrpSpPr>
          <p:cNvPr id="49" name="组合 48"/>
          <p:cNvGrpSpPr/>
          <p:nvPr>
            <p:custDataLst>
              <p:tags r:id="rId26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50" name="Freeform 5"/>
            <p:cNvSpPr/>
            <p:nvPr>
              <p:custDataLst>
                <p:tags r:id="rId27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"/>
            <p:cNvSpPr/>
            <p:nvPr>
              <p:custDataLst>
                <p:tags r:id="rId28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7"/>
            <p:cNvSpPr/>
            <p:nvPr>
              <p:custDataLst>
                <p:tags r:id="rId29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8"/>
            <p:cNvSpPr/>
            <p:nvPr>
              <p:custDataLst>
                <p:tags r:id="rId30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"/>
            <p:cNvSpPr/>
            <p:nvPr>
              <p:custDataLst>
                <p:tags r:id="rId31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6"/>
            <p:cNvSpPr/>
            <p:nvPr>
              <p:custDataLst>
                <p:tags r:id="rId32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>
            <p:custDataLst>
              <p:tags r:id="rId33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57" name="Freeform 45"/>
            <p:cNvSpPr/>
            <p:nvPr>
              <p:custDataLst>
                <p:tags r:id="rId34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Oval 46"/>
            <p:cNvSpPr/>
            <p:nvPr>
              <p:custDataLst>
                <p:tags r:id="rId35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2"/>
            <p:cNvSpPr/>
            <p:nvPr>
              <p:custDataLst>
                <p:tags r:id="rId37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Oval 43"/>
            <p:cNvSpPr/>
            <p:nvPr>
              <p:custDataLst>
                <p:tags r:id="rId38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8"/>
            <p:cNvSpPr/>
            <p:nvPr>
              <p:custDataLst>
                <p:tags r:id="rId40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Oval 49"/>
            <p:cNvSpPr/>
            <p:nvPr>
              <p:custDataLst>
                <p:tags r:id="rId41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9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39"/>
            <p:cNvSpPr/>
            <p:nvPr>
              <p:custDataLst>
                <p:tags r:id="rId43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Oval 40"/>
            <p:cNvSpPr/>
            <p:nvPr>
              <p:custDataLst>
                <p:tags r:id="rId44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131"/>
            <p:cNvSpPr/>
            <p:nvPr>
              <p:custDataLst>
                <p:tags r:id="rId45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4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>
                <a:sym typeface="+mn-lt"/>
              </a:rPr>
              <a:t>Enter Title</a:t>
            </a:r>
            <a:endParaRPr lang="en-US" altLang="zh-CN" dirty="0" smtClean="0">
              <a:sym typeface="+mn-lt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>
                <a:latin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HG丸ｺﾞｼｯｸM-PRO" panose="020F0400000000000000" charset="-128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5434155" y="1651755"/>
            <a:ext cx="1323691" cy="2223943"/>
            <a:chOff x="2326172" y="2353116"/>
            <a:chExt cx="811213" cy="1362925"/>
          </a:xfrm>
        </p:grpSpPr>
        <p:sp>
          <p:nvSpPr>
            <p:cNvPr id="13" name="Oval 6"/>
            <p:cNvSpPr/>
            <p:nvPr>
              <p:custDataLst>
                <p:tags r:id="rId2"/>
              </p:custDataLst>
            </p:nvPr>
          </p:nvSpPr>
          <p:spPr>
            <a:xfrm>
              <a:off x="2541651" y="3335785"/>
              <a:ext cx="380256" cy="3802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A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4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2326172" y="2353116"/>
              <a:ext cx="811213" cy="959770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504332" y="2534218"/>
              <a:ext cx="454894" cy="42683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6880" y="4037920"/>
            <a:ext cx="3358241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latinLnBrk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2190639" y="1914463"/>
            <a:ext cx="3358241" cy="3297091"/>
            <a:chOff x="2190639" y="1914463"/>
            <a:chExt cx="3358241" cy="3297091"/>
          </a:xfrm>
        </p:grpSpPr>
        <p:grpSp>
          <p:nvGrpSpPr>
            <p:cNvPr id="3" name="组合 2"/>
            <p:cNvGrpSpPr/>
            <p:nvPr/>
          </p:nvGrpSpPr>
          <p:grpSpPr>
            <a:xfrm>
              <a:off x="3191475" y="1914463"/>
              <a:ext cx="1151369" cy="1934424"/>
              <a:chOff x="2326172" y="2353116"/>
              <a:chExt cx="811213" cy="1362925"/>
            </a:xfrm>
          </p:grpSpPr>
          <p:sp>
            <p:nvSpPr>
              <p:cNvPr id="11" name="Oval 6"/>
              <p:cNvSpPr/>
              <p:nvPr>
                <p:custDataLst>
                  <p:tags r:id="rId2"/>
                </p:custDataLst>
              </p:nvPr>
            </p:nvSpPr>
            <p:spPr>
              <a:xfrm>
                <a:off x="2541651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rPr>
                  <a:t>A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12" name="Down Arrow Callout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6172" y="2353116"/>
                <a:ext cx="811213" cy="959770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3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3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504332" y="2534218"/>
                <a:ext cx="454894" cy="42683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88"/>
                  </a:cxn>
                  <a:cxn ang="0">
                    <a:pos x="12" y="100"/>
                  </a:cxn>
                  <a:cxn ang="0">
                    <a:pos x="50" y="100"/>
                  </a:cxn>
                  <a:cxn ang="0">
                    <a:pos x="50" y="104"/>
                  </a:cxn>
                  <a:cxn ang="0">
                    <a:pos x="26" y="108"/>
                  </a:cxn>
                  <a:cxn ang="0">
                    <a:pos x="23" y="111"/>
                  </a:cxn>
                  <a:cxn ang="0">
                    <a:pos x="27" y="115"/>
                  </a:cxn>
                  <a:cxn ang="0">
                    <a:pos x="96" y="115"/>
                  </a:cxn>
                  <a:cxn ang="0">
                    <a:pos x="100" y="111"/>
                  </a:cxn>
                  <a:cxn ang="0">
                    <a:pos x="97" y="108"/>
                  </a:cxn>
                  <a:cxn ang="0">
                    <a:pos x="73" y="104"/>
                  </a:cxn>
                  <a:cxn ang="0">
                    <a:pos x="73" y="100"/>
                  </a:cxn>
                  <a:cxn ang="0">
                    <a:pos x="111" y="100"/>
                  </a:cxn>
                  <a:cxn ang="0">
                    <a:pos x="123" y="88"/>
                  </a:cxn>
                  <a:cxn ang="0">
                    <a:pos x="123" y="12"/>
                  </a:cxn>
                  <a:cxn ang="0">
                    <a:pos x="111" y="0"/>
                  </a:cxn>
                  <a:cxn ang="0">
                    <a:pos x="115" y="88"/>
                  </a:cxn>
                  <a:cxn ang="0">
                    <a:pos x="111" y="92"/>
                  </a:cxn>
                  <a:cxn ang="0">
                    <a:pos x="12" y="92"/>
                  </a:cxn>
                  <a:cxn ang="0">
                    <a:pos x="8" y="88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111" y="8"/>
                  </a:cxn>
                  <a:cxn ang="0">
                    <a:pos x="115" y="12"/>
                  </a:cxn>
                  <a:cxn ang="0">
                    <a:pos x="115" y="88"/>
                  </a:cxn>
                  <a:cxn ang="0">
                    <a:pos x="104" y="15"/>
                  </a:cxn>
                  <a:cxn ang="0">
                    <a:pos x="19" y="15"/>
                  </a:cxn>
                  <a:cxn ang="0">
                    <a:pos x="16" y="19"/>
                  </a:cxn>
                  <a:cxn ang="0">
                    <a:pos x="16" y="73"/>
                  </a:cxn>
                  <a:cxn ang="0">
                    <a:pos x="19" y="77"/>
                  </a:cxn>
                  <a:cxn ang="0">
                    <a:pos x="104" y="77"/>
                  </a:cxn>
                  <a:cxn ang="0">
                    <a:pos x="108" y="73"/>
                  </a:cxn>
                  <a:cxn ang="0">
                    <a:pos x="108" y="19"/>
                  </a:cxn>
                  <a:cxn ang="0">
                    <a:pos x="104" y="15"/>
                  </a:cxn>
                  <a:cxn ang="0">
                    <a:pos x="104" y="73"/>
                  </a:cxn>
                  <a:cxn ang="0">
                    <a:pos x="19" y="73"/>
                  </a:cxn>
                  <a:cxn ang="0">
                    <a:pos x="19" y="19"/>
                  </a:cxn>
                  <a:cxn ang="0">
                    <a:pos x="104" y="19"/>
                  </a:cxn>
                  <a:cxn ang="0">
                    <a:pos x="104" y="73"/>
                  </a:cxn>
                  <a:cxn ang="0">
                    <a:pos x="104" y="73"/>
                  </a:cxn>
                  <a:cxn ang="0">
                    <a:pos x="104" y="73"/>
                  </a:cxn>
                </a:cxnLst>
                <a:rect l="0" t="0" r="r" b="b"/>
                <a:pathLst>
                  <a:path w="123" h="115">
                    <a:moveTo>
                      <a:pt x="11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5"/>
                      <a:pt x="5" y="100"/>
                      <a:pt x="12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4" y="108"/>
                      <a:pt x="23" y="109"/>
                      <a:pt x="23" y="111"/>
                    </a:cubicBezTo>
                    <a:cubicBezTo>
                      <a:pt x="23" y="113"/>
                      <a:pt x="25" y="115"/>
                      <a:pt x="27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5"/>
                      <a:pt x="100" y="113"/>
                      <a:pt x="100" y="111"/>
                    </a:cubicBezTo>
                    <a:cubicBezTo>
                      <a:pt x="100" y="109"/>
                      <a:pt x="99" y="108"/>
                      <a:pt x="97" y="108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8" y="100"/>
                      <a:pt x="123" y="95"/>
                      <a:pt x="123" y="88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5"/>
                      <a:pt x="118" y="0"/>
                      <a:pt x="111" y="0"/>
                    </a:cubicBezTo>
                    <a:close/>
                    <a:moveTo>
                      <a:pt x="115" y="88"/>
                    </a:moveTo>
                    <a:cubicBezTo>
                      <a:pt x="115" y="90"/>
                      <a:pt x="114" y="92"/>
                      <a:pt x="111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0" y="92"/>
                      <a:pt x="8" y="90"/>
                      <a:pt x="8" y="8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4" y="8"/>
                      <a:pt x="115" y="9"/>
                      <a:pt x="115" y="12"/>
                    </a:cubicBezTo>
                    <a:lnTo>
                      <a:pt x="115" y="88"/>
                    </a:lnTo>
                    <a:close/>
                    <a:moveTo>
                      <a:pt x="104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6" y="17"/>
                      <a:pt x="16" y="1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5"/>
                      <a:pt x="17" y="77"/>
                      <a:pt x="19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6" y="77"/>
                      <a:pt x="108" y="75"/>
                      <a:pt x="108" y="73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7"/>
                      <a:pt x="106" y="15"/>
                      <a:pt x="104" y="15"/>
                    </a:cubicBezTo>
                    <a:close/>
                    <a:moveTo>
                      <a:pt x="104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04" y="19"/>
                      <a:pt x="104" y="19"/>
                      <a:pt x="104" y="19"/>
                    </a:cubicBezTo>
                    <a:lnTo>
                      <a:pt x="104" y="73"/>
                    </a:lnTo>
                    <a:close/>
                    <a:moveTo>
                      <a:pt x="104" y="73"/>
                    </a:moveTo>
                    <a:cubicBezTo>
                      <a:pt x="104" y="73"/>
                      <a:pt x="104" y="73"/>
                      <a:pt x="104" y="73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90639" y="3924022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6643121" y="1913890"/>
            <a:ext cx="3358241" cy="3349533"/>
            <a:chOff x="6643121" y="1913890"/>
            <a:chExt cx="3358241" cy="3349533"/>
          </a:xfrm>
        </p:grpSpPr>
        <p:grpSp>
          <p:nvGrpSpPr>
            <p:cNvPr id="2" name="组合 1"/>
            <p:cNvGrpSpPr/>
            <p:nvPr/>
          </p:nvGrpSpPr>
          <p:grpSpPr>
            <a:xfrm>
              <a:off x="7725820" y="3324869"/>
              <a:ext cx="1151369" cy="1938554"/>
              <a:chOff x="3986688" y="3335785"/>
              <a:chExt cx="811213" cy="1365835"/>
            </a:xfrm>
          </p:grpSpPr>
          <p:sp>
            <p:nvSpPr>
              <p:cNvPr id="10" name="Oval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0760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rPr>
                  <a:t>B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13" name="Down Arrow Callout 2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3986688" y="3740333"/>
                <a:ext cx="811213" cy="961287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Group 43"/>
              <p:cNvGrpSpPr/>
              <p:nvPr/>
            </p:nvGrpSpPr>
            <p:grpSpPr>
              <a:xfrm>
                <a:off x="4171702" y="4082777"/>
                <a:ext cx="441182" cy="443134"/>
                <a:chOff x="4019550" y="3568701"/>
                <a:chExt cx="358775" cy="360363"/>
              </a:xfrm>
              <a:solidFill>
                <a:srgbClr val="ED7D31"/>
              </a:solidFill>
            </p:grpSpPr>
            <p:sp>
              <p:nvSpPr>
                <p:cNvPr id="19" name="Freeform 105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019550" y="3568701"/>
                  <a:ext cx="358775" cy="360363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31" y="46"/>
                    </a:cxn>
                    <a:cxn ang="0">
                      <a:pos x="36" y="68"/>
                    </a:cxn>
                    <a:cxn ang="0">
                      <a:pos x="4" y="100"/>
                    </a:cxn>
                    <a:cxn ang="0">
                      <a:pos x="4" y="100"/>
                    </a:cxn>
                    <a:cxn ang="0">
                      <a:pos x="0" y="109"/>
                    </a:cxn>
                    <a:cxn ang="0">
                      <a:pos x="13" y="123"/>
                    </a:cxn>
                    <a:cxn ang="0">
                      <a:pos x="23" y="119"/>
                    </a:cxn>
                    <a:cxn ang="0">
                      <a:pos x="23" y="119"/>
                    </a:cxn>
                    <a:cxn ang="0">
                      <a:pos x="55" y="87"/>
                    </a:cxn>
                    <a:cxn ang="0">
                      <a:pos x="77" y="92"/>
                    </a:cxn>
                    <a:cxn ang="0">
                      <a:pos x="123" y="46"/>
                    </a:cxn>
                    <a:cxn ang="0">
                      <a:pos x="77" y="0"/>
                    </a:cxn>
                    <a:cxn ang="0">
                      <a:pos x="18" y="114"/>
                    </a:cxn>
                    <a:cxn ang="0">
                      <a:pos x="13" y="116"/>
                    </a:cxn>
                    <a:cxn ang="0">
                      <a:pos x="7" y="109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40" y="73"/>
                    </a:cxn>
                    <a:cxn ang="0">
                      <a:pos x="49" y="83"/>
                    </a:cxn>
                    <a:cxn ang="0">
                      <a:pos x="18" y="114"/>
                    </a:cxn>
                    <a:cxn ang="0">
                      <a:pos x="77" y="84"/>
                    </a:cxn>
                    <a:cxn ang="0">
                      <a:pos x="38" y="46"/>
                    </a:cxn>
                    <a:cxn ang="0">
                      <a:pos x="77" y="8"/>
                    </a:cxn>
                    <a:cxn ang="0">
                      <a:pos x="115" y="46"/>
                    </a:cxn>
                    <a:cxn ang="0">
                      <a:pos x="77" y="84"/>
                    </a:cxn>
                    <a:cxn ang="0">
                      <a:pos x="77" y="84"/>
                    </a:cxn>
                    <a:cxn ang="0">
                      <a:pos x="77" y="84"/>
                    </a:cxn>
                  </a:cxnLst>
                  <a:rect l="0" t="0" r="r" b="b"/>
                  <a:pathLst>
                    <a:path w="123" h="123">
                      <a:moveTo>
                        <a:pt x="77" y="0"/>
                      </a:moveTo>
                      <a:cubicBezTo>
                        <a:pt x="51" y="0"/>
                        <a:pt x="31" y="21"/>
                        <a:pt x="31" y="46"/>
                      </a:cubicBezTo>
                      <a:cubicBezTo>
                        <a:pt x="31" y="54"/>
                        <a:pt x="33" y="61"/>
                        <a:pt x="36" y="68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02"/>
                        <a:pt x="0" y="105"/>
                        <a:pt x="0" y="109"/>
                      </a:cubicBezTo>
                      <a:cubicBezTo>
                        <a:pt x="0" y="117"/>
                        <a:pt x="6" y="123"/>
                        <a:pt x="13" y="123"/>
                      </a:cubicBezTo>
                      <a:cubicBezTo>
                        <a:pt x="17" y="123"/>
                        <a:pt x="21" y="121"/>
                        <a:pt x="23" y="119"/>
                      </a:cubicBezTo>
                      <a:cubicBezTo>
                        <a:pt x="23" y="119"/>
                        <a:pt x="23" y="119"/>
                        <a:pt x="23" y="119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62" y="90"/>
                        <a:pt x="69" y="92"/>
                        <a:pt x="77" y="92"/>
                      </a:cubicBezTo>
                      <a:cubicBezTo>
                        <a:pt x="102" y="92"/>
                        <a:pt x="123" y="71"/>
                        <a:pt x="123" y="46"/>
                      </a:cubicBezTo>
                      <a:cubicBezTo>
                        <a:pt x="123" y="21"/>
                        <a:pt x="102" y="0"/>
                        <a:pt x="77" y="0"/>
                      </a:cubicBezTo>
                      <a:close/>
                      <a:moveTo>
                        <a:pt x="18" y="114"/>
                      </a:moveTo>
                      <a:cubicBezTo>
                        <a:pt x="17" y="115"/>
                        <a:pt x="15" y="116"/>
                        <a:pt x="13" y="116"/>
                      </a:cubicBezTo>
                      <a:cubicBezTo>
                        <a:pt x="10" y="116"/>
                        <a:pt x="7" y="113"/>
                        <a:pt x="7" y="109"/>
                      </a:cubicBezTo>
                      <a:cubicBezTo>
                        <a:pt x="7" y="107"/>
                        <a:pt x="8" y="106"/>
                        <a:pt x="9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2" y="77"/>
                        <a:pt x="46" y="80"/>
                        <a:pt x="49" y="83"/>
                      </a:cubicBezTo>
                      <a:lnTo>
                        <a:pt x="18" y="114"/>
                      </a:lnTo>
                      <a:close/>
                      <a:moveTo>
                        <a:pt x="77" y="84"/>
                      </a:moveTo>
                      <a:cubicBezTo>
                        <a:pt x="55" y="84"/>
                        <a:pt x="38" y="67"/>
                        <a:pt x="38" y="46"/>
                      </a:cubicBezTo>
                      <a:cubicBezTo>
                        <a:pt x="38" y="25"/>
                        <a:pt x="55" y="8"/>
                        <a:pt x="77" y="8"/>
                      </a:cubicBezTo>
                      <a:cubicBezTo>
                        <a:pt x="98" y="8"/>
                        <a:pt x="115" y="25"/>
                        <a:pt x="115" y="46"/>
                      </a:cubicBezTo>
                      <a:cubicBezTo>
                        <a:pt x="115" y="67"/>
                        <a:pt x="98" y="84"/>
                        <a:pt x="77" y="84"/>
                      </a:cubicBezTo>
                      <a:close/>
                      <a:moveTo>
                        <a:pt x="77" y="84"/>
                      </a:moveTo>
                      <a:cubicBezTo>
                        <a:pt x="77" y="84"/>
                        <a:pt x="77" y="84"/>
                        <a:pt x="77" y="8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106"/>
                <p:cNvSpPr>
                  <a:spLocks noEditPoint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165600" y="3624263"/>
                  <a:ext cx="84138" cy="85725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4" y="27"/>
                    </a:cxn>
                    <a:cxn ang="0">
                      <a:pos x="27" y="4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9" h="29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3" y="29"/>
                        <a:pt x="4" y="28"/>
                        <a:pt x="4" y="27"/>
                      </a:cubicBezTo>
                      <a:cubicBezTo>
                        <a:pt x="4" y="14"/>
                        <a:pt x="14" y="4"/>
                        <a:pt x="27" y="4"/>
                      </a:cubicBezTo>
                      <a:cubicBezTo>
                        <a:pt x="28" y="4"/>
                        <a:pt x="29" y="3"/>
                        <a:pt x="29" y="2"/>
                      </a:cubicBezTo>
                      <a:cubicBezTo>
                        <a:pt x="29" y="1"/>
                        <a:pt x="28" y="0"/>
                        <a:pt x="27" y="0"/>
                      </a:cubicBezTo>
                      <a:close/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43121" y="1913890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801652" y="1976120"/>
            <a:ext cx="3358241" cy="3297091"/>
            <a:chOff x="577739" y="1914463"/>
            <a:chExt cx="3358241" cy="3297091"/>
          </a:xfrm>
        </p:grpSpPr>
        <p:grpSp>
          <p:nvGrpSpPr>
            <p:cNvPr id="3" name="组合 2"/>
            <p:cNvGrpSpPr/>
            <p:nvPr/>
          </p:nvGrpSpPr>
          <p:grpSpPr>
            <a:xfrm>
              <a:off x="1578575" y="1914463"/>
              <a:ext cx="1151369" cy="1934424"/>
              <a:chOff x="2326172" y="2353116"/>
              <a:chExt cx="811213" cy="1362925"/>
            </a:xfrm>
          </p:grpSpPr>
          <p:sp>
            <p:nvSpPr>
              <p:cNvPr id="11" name="Oval 6"/>
              <p:cNvSpPr/>
              <p:nvPr>
                <p:custDataLst>
                  <p:tags r:id="rId2"/>
                </p:custDataLst>
              </p:nvPr>
            </p:nvSpPr>
            <p:spPr>
              <a:xfrm>
                <a:off x="2541651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rPr>
                  <a:t>A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12" name="Down Arrow Callout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6172" y="2353116"/>
                <a:ext cx="811213" cy="959770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3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3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504332" y="2534218"/>
                <a:ext cx="454894" cy="42683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88"/>
                  </a:cxn>
                  <a:cxn ang="0">
                    <a:pos x="12" y="100"/>
                  </a:cxn>
                  <a:cxn ang="0">
                    <a:pos x="50" y="100"/>
                  </a:cxn>
                  <a:cxn ang="0">
                    <a:pos x="50" y="104"/>
                  </a:cxn>
                  <a:cxn ang="0">
                    <a:pos x="26" y="108"/>
                  </a:cxn>
                  <a:cxn ang="0">
                    <a:pos x="23" y="111"/>
                  </a:cxn>
                  <a:cxn ang="0">
                    <a:pos x="27" y="115"/>
                  </a:cxn>
                  <a:cxn ang="0">
                    <a:pos x="96" y="115"/>
                  </a:cxn>
                  <a:cxn ang="0">
                    <a:pos x="100" y="111"/>
                  </a:cxn>
                  <a:cxn ang="0">
                    <a:pos x="97" y="108"/>
                  </a:cxn>
                  <a:cxn ang="0">
                    <a:pos x="73" y="104"/>
                  </a:cxn>
                  <a:cxn ang="0">
                    <a:pos x="73" y="100"/>
                  </a:cxn>
                  <a:cxn ang="0">
                    <a:pos x="111" y="100"/>
                  </a:cxn>
                  <a:cxn ang="0">
                    <a:pos x="123" y="88"/>
                  </a:cxn>
                  <a:cxn ang="0">
                    <a:pos x="123" y="12"/>
                  </a:cxn>
                  <a:cxn ang="0">
                    <a:pos x="111" y="0"/>
                  </a:cxn>
                  <a:cxn ang="0">
                    <a:pos x="115" y="88"/>
                  </a:cxn>
                  <a:cxn ang="0">
                    <a:pos x="111" y="92"/>
                  </a:cxn>
                  <a:cxn ang="0">
                    <a:pos x="12" y="92"/>
                  </a:cxn>
                  <a:cxn ang="0">
                    <a:pos x="8" y="88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111" y="8"/>
                  </a:cxn>
                  <a:cxn ang="0">
                    <a:pos x="115" y="12"/>
                  </a:cxn>
                  <a:cxn ang="0">
                    <a:pos x="115" y="88"/>
                  </a:cxn>
                  <a:cxn ang="0">
                    <a:pos x="104" y="15"/>
                  </a:cxn>
                  <a:cxn ang="0">
                    <a:pos x="19" y="15"/>
                  </a:cxn>
                  <a:cxn ang="0">
                    <a:pos x="16" y="19"/>
                  </a:cxn>
                  <a:cxn ang="0">
                    <a:pos x="16" y="73"/>
                  </a:cxn>
                  <a:cxn ang="0">
                    <a:pos x="19" y="77"/>
                  </a:cxn>
                  <a:cxn ang="0">
                    <a:pos x="104" y="77"/>
                  </a:cxn>
                  <a:cxn ang="0">
                    <a:pos x="108" y="73"/>
                  </a:cxn>
                  <a:cxn ang="0">
                    <a:pos x="108" y="19"/>
                  </a:cxn>
                  <a:cxn ang="0">
                    <a:pos x="104" y="15"/>
                  </a:cxn>
                  <a:cxn ang="0">
                    <a:pos x="104" y="73"/>
                  </a:cxn>
                  <a:cxn ang="0">
                    <a:pos x="19" y="73"/>
                  </a:cxn>
                  <a:cxn ang="0">
                    <a:pos x="19" y="19"/>
                  </a:cxn>
                  <a:cxn ang="0">
                    <a:pos x="104" y="19"/>
                  </a:cxn>
                  <a:cxn ang="0">
                    <a:pos x="104" y="73"/>
                  </a:cxn>
                  <a:cxn ang="0">
                    <a:pos x="104" y="73"/>
                  </a:cxn>
                  <a:cxn ang="0">
                    <a:pos x="104" y="73"/>
                  </a:cxn>
                </a:cxnLst>
                <a:rect l="0" t="0" r="r" b="b"/>
                <a:pathLst>
                  <a:path w="123" h="115">
                    <a:moveTo>
                      <a:pt x="11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5"/>
                      <a:pt x="5" y="100"/>
                      <a:pt x="12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4" y="108"/>
                      <a:pt x="23" y="109"/>
                      <a:pt x="23" y="111"/>
                    </a:cubicBezTo>
                    <a:cubicBezTo>
                      <a:pt x="23" y="113"/>
                      <a:pt x="25" y="115"/>
                      <a:pt x="27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5"/>
                      <a:pt x="100" y="113"/>
                      <a:pt x="100" y="111"/>
                    </a:cubicBezTo>
                    <a:cubicBezTo>
                      <a:pt x="100" y="109"/>
                      <a:pt x="99" y="108"/>
                      <a:pt x="97" y="108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8" y="100"/>
                      <a:pt x="123" y="95"/>
                      <a:pt x="123" y="88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5"/>
                      <a:pt x="118" y="0"/>
                      <a:pt x="111" y="0"/>
                    </a:cubicBezTo>
                    <a:close/>
                    <a:moveTo>
                      <a:pt x="115" y="88"/>
                    </a:moveTo>
                    <a:cubicBezTo>
                      <a:pt x="115" y="90"/>
                      <a:pt x="114" y="92"/>
                      <a:pt x="111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0" y="92"/>
                      <a:pt x="8" y="90"/>
                      <a:pt x="8" y="8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4" y="8"/>
                      <a:pt x="115" y="9"/>
                      <a:pt x="115" y="12"/>
                    </a:cubicBezTo>
                    <a:lnTo>
                      <a:pt x="115" y="88"/>
                    </a:lnTo>
                    <a:close/>
                    <a:moveTo>
                      <a:pt x="104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6" y="17"/>
                      <a:pt x="16" y="1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5"/>
                      <a:pt x="17" y="77"/>
                      <a:pt x="19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6" y="77"/>
                      <a:pt x="108" y="75"/>
                      <a:pt x="108" y="73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7"/>
                      <a:pt x="106" y="15"/>
                      <a:pt x="104" y="15"/>
                    </a:cubicBezTo>
                    <a:close/>
                    <a:moveTo>
                      <a:pt x="104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04" y="19"/>
                      <a:pt x="104" y="19"/>
                      <a:pt x="104" y="19"/>
                    </a:cubicBezTo>
                    <a:lnTo>
                      <a:pt x="104" y="73"/>
                    </a:lnTo>
                    <a:close/>
                    <a:moveTo>
                      <a:pt x="104" y="73"/>
                    </a:moveTo>
                    <a:cubicBezTo>
                      <a:pt x="104" y="73"/>
                      <a:pt x="104" y="73"/>
                      <a:pt x="104" y="73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7739" y="3924022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4416879" y="1975547"/>
            <a:ext cx="3358241" cy="3349533"/>
            <a:chOff x="5030221" y="1913890"/>
            <a:chExt cx="3358241" cy="3349533"/>
          </a:xfrm>
        </p:grpSpPr>
        <p:grpSp>
          <p:nvGrpSpPr>
            <p:cNvPr id="2" name="组合 1"/>
            <p:cNvGrpSpPr/>
            <p:nvPr/>
          </p:nvGrpSpPr>
          <p:grpSpPr>
            <a:xfrm>
              <a:off x="6112920" y="3324869"/>
              <a:ext cx="1151369" cy="1938554"/>
              <a:chOff x="3986688" y="3335785"/>
              <a:chExt cx="811213" cy="1365835"/>
            </a:xfrm>
          </p:grpSpPr>
          <p:sp>
            <p:nvSpPr>
              <p:cNvPr id="10" name="Oval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0760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rPr>
                  <a:t>B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13" name="Down Arrow Callout 2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3986688" y="3740333"/>
                <a:ext cx="811213" cy="961287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Group 43"/>
              <p:cNvGrpSpPr/>
              <p:nvPr/>
            </p:nvGrpSpPr>
            <p:grpSpPr>
              <a:xfrm>
                <a:off x="4171702" y="4082777"/>
                <a:ext cx="441182" cy="443134"/>
                <a:chOff x="4019550" y="3568701"/>
                <a:chExt cx="358775" cy="360363"/>
              </a:xfrm>
              <a:solidFill>
                <a:srgbClr val="ED7D31"/>
              </a:solidFill>
            </p:grpSpPr>
            <p:sp>
              <p:nvSpPr>
                <p:cNvPr id="19" name="Freeform 105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019550" y="3568701"/>
                  <a:ext cx="358775" cy="360363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31" y="46"/>
                    </a:cxn>
                    <a:cxn ang="0">
                      <a:pos x="36" y="68"/>
                    </a:cxn>
                    <a:cxn ang="0">
                      <a:pos x="4" y="100"/>
                    </a:cxn>
                    <a:cxn ang="0">
                      <a:pos x="4" y="100"/>
                    </a:cxn>
                    <a:cxn ang="0">
                      <a:pos x="0" y="109"/>
                    </a:cxn>
                    <a:cxn ang="0">
                      <a:pos x="13" y="123"/>
                    </a:cxn>
                    <a:cxn ang="0">
                      <a:pos x="23" y="119"/>
                    </a:cxn>
                    <a:cxn ang="0">
                      <a:pos x="23" y="119"/>
                    </a:cxn>
                    <a:cxn ang="0">
                      <a:pos x="55" y="87"/>
                    </a:cxn>
                    <a:cxn ang="0">
                      <a:pos x="77" y="92"/>
                    </a:cxn>
                    <a:cxn ang="0">
                      <a:pos x="123" y="46"/>
                    </a:cxn>
                    <a:cxn ang="0">
                      <a:pos x="77" y="0"/>
                    </a:cxn>
                    <a:cxn ang="0">
                      <a:pos x="18" y="114"/>
                    </a:cxn>
                    <a:cxn ang="0">
                      <a:pos x="13" y="116"/>
                    </a:cxn>
                    <a:cxn ang="0">
                      <a:pos x="7" y="109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40" y="73"/>
                    </a:cxn>
                    <a:cxn ang="0">
                      <a:pos x="49" y="83"/>
                    </a:cxn>
                    <a:cxn ang="0">
                      <a:pos x="18" y="114"/>
                    </a:cxn>
                    <a:cxn ang="0">
                      <a:pos x="77" y="84"/>
                    </a:cxn>
                    <a:cxn ang="0">
                      <a:pos x="38" y="46"/>
                    </a:cxn>
                    <a:cxn ang="0">
                      <a:pos x="77" y="8"/>
                    </a:cxn>
                    <a:cxn ang="0">
                      <a:pos x="115" y="46"/>
                    </a:cxn>
                    <a:cxn ang="0">
                      <a:pos x="77" y="84"/>
                    </a:cxn>
                    <a:cxn ang="0">
                      <a:pos x="77" y="84"/>
                    </a:cxn>
                    <a:cxn ang="0">
                      <a:pos x="77" y="84"/>
                    </a:cxn>
                  </a:cxnLst>
                  <a:rect l="0" t="0" r="r" b="b"/>
                  <a:pathLst>
                    <a:path w="123" h="123">
                      <a:moveTo>
                        <a:pt x="77" y="0"/>
                      </a:moveTo>
                      <a:cubicBezTo>
                        <a:pt x="51" y="0"/>
                        <a:pt x="31" y="21"/>
                        <a:pt x="31" y="46"/>
                      </a:cubicBezTo>
                      <a:cubicBezTo>
                        <a:pt x="31" y="54"/>
                        <a:pt x="33" y="61"/>
                        <a:pt x="36" y="68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02"/>
                        <a:pt x="0" y="105"/>
                        <a:pt x="0" y="109"/>
                      </a:cubicBezTo>
                      <a:cubicBezTo>
                        <a:pt x="0" y="117"/>
                        <a:pt x="6" y="123"/>
                        <a:pt x="13" y="123"/>
                      </a:cubicBezTo>
                      <a:cubicBezTo>
                        <a:pt x="17" y="123"/>
                        <a:pt x="21" y="121"/>
                        <a:pt x="23" y="119"/>
                      </a:cubicBezTo>
                      <a:cubicBezTo>
                        <a:pt x="23" y="119"/>
                        <a:pt x="23" y="119"/>
                        <a:pt x="23" y="119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62" y="90"/>
                        <a:pt x="69" y="92"/>
                        <a:pt x="77" y="92"/>
                      </a:cubicBezTo>
                      <a:cubicBezTo>
                        <a:pt x="102" y="92"/>
                        <a:pt x="123" y="71"/>
                        <a:pt x="123" y="46"/>
                      </a:cubicBezTo>
                      <a:cubicBezTo>
                        <a:pt x="123" y="21"/>
                        <a:pt x="102" y="0"/>
                        <a:pt x="77" y="0"/>
                      </a:cubicBezTo>
                      <a:close/>
                      <a:moveTo>
                        <a:pt x="18" y="114"/>
                      </a:moveTo>
                      <a:cubicBezTo>
                        <a:pt x="17" y="115"/>
                        <a:pt x="15" y="116"/>
                        <a:pt x="13" y="116"/>
                      </a:cubicBezTo>
                      <a:cubicBezTo>
                        <a:pt x="10" y="116"/>
                        <a:pt x="7" y="113"/>
                        <a:pt x="7" y="109"/>
                      </a:cubicBezTo>
                      <a:cubicBezTo>
                        <a:pt x="7" y="107"/>
                        <a:pt x="8" y="106"/>
                        <a:pt x="9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2" y="77"/>
                        <a:pt x="46" y="80"/>
                        <a:pt x="49" y="83"/>
                      </a:cubicBezTo>
                      <a:lnTo>
                        <a:pt x="18" y="114"/>
                      </a:lnTo>
                      <a:close/>
                      <a:moveTo>
                        <a:pt x="77" y="84"/>
                      </a:moveTo>
                      <a:cubicBezTo>
                        <a:pt x="55" y="84"/>
                        <a:pt x="38" y="67"/>
                        <a:pt x="38" y="46"/>
                      </a:cubicBezTo>
                      <a:cubicBezTo>
                        <a:pt x="38" y="25"/>
                        <a:pt x="55" y="8"/>
                        <a:pt x="77" y="8"/>
                      </a:cubicBezTo>
                      <a:cubicBezTo>
                        <a:pt x="98" y="8"/>
                        <a:pt x="115" y="25"/>
                        <a:pt x="115" y="46"/>
                      </a:cubicBezTo>
                      <a:cubicBezTo>
                        <a:pt x="115" y="67"/>
                        <a:pt x="98" y="84"/>
                        <a:pt x="77" y="84"/>
                      </a:cubicBezTo>
                      <a:close/>
                      <a:moveTo>
                        <a:pt x="77" y="84"/>
                      </a:moveTo>
                      <a:cubicBezTo>
                        <a:pt x="77" y="84"/>
                        <a:pt x="77" y="84"/>
                        <a:pt x="77" y="8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106"/>
                <p:cNvSpPr>
                  <a:spLocks noEditPoint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165600" y="3624263"/>
                  <a:ext cx="84138" cy="85725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4" y="27"/>
                    </a:cxn>
                    <a:cxn ang="0">
                      <a:pos x="27" y="4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9" h="29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3" y="29"/>
                        <a:pt x="4" y="28"/>
                        <a:pt x="4" y="27"/>
                      </a:cubicBezTo>
                      <a:cubicBezTo>
                        <a:pt x="4" y="14"/>
                        <a:pt x="14" y="4"/>
                        <a:pt x="27" y="4"/>
                      </a:cubicBezTo>
                      <a:cubicBezTo>
                        <a:pt x="28" y="4"/>
                        <a:pt x="29" y="3"/>
                        <a:pt x="29" y="2"/>
                      </a:cubicBezTo>
                      <a:cubicBezTo>
                        <a:pt x="29" y="1"/>
                        <a:pt x="28" y="0"/>
                        <a:pt x="27" y="0"/>
                      </a:cubicBezTo>
                      <a:close/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30221" y="1913890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2"/>
            </p:custDataLst>
          </p:nvPr>
        </p:nvGrpSpPr>
        <p:grpSpPr>
          <a:xfrm>
            <a:off x="8032107" y="2011403"/>
            <a:ext cx="3358241" cy="3226524"/>
            <a:chOff x="7808194" y="2108344"/>
            <a:chExt cx="3358241" cy="3226524"/>
          </a:xfrm>
        </p:grpSpPr>
        <p:grpSp>
          <p:nvGrpSpPr>
            <p:cNvPr id="5" name="组合 4"/>
            <p:cNvGrpSpPr/>
            <p:nvPr/>
          </p:nvGrpSpPr>
          <p:grpSpPr>
            <a:xfrm>
              <a:off x="8935752" y="2108344"/>
              <a:ext cx="1108134" cy="1861784"/>
              <a:chOff x="8935752" y="2108344"/>
              <a:chExt cx="1108134" cy="1861784"/>
            </a:xfrm>
          </p:grpSpPr>
          <p:sp>
            <p:nvSpPr>
              <p:cNvPr id="21" name="Oval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9232118" y="3450690"/>
                <a:ext cx="519438" cy="51943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rPr>
                  <a:t>C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2" name="Down Arrow Callout 31"/>
              <p:cNvSpPr/>
              <p:nvPr>
                <p:custDataLst>
                  <p:tags r:id="rId14"/>
                </p:custDataLst>
              </p:nvPr>
            </p:nvSpPr>
            <p:spPr>
              <a:xfrm>
                <a:off x="8935752" y="2108344"/>
                <a:ext cx="1108134" cy="1311066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3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grpSp>
            <p:nvGrpSpPr>
              <p:cNvPr id="23" name="Group 46"/>
              <p:cNvGrpSpPr/>
              <p:nvPr/>
            </p:nvGrpSpPr>
            <p:grpSpPr>
              <a:xfrm>
                <a:off x="9154466" y="2367439"/>
                <a:ext cx="665702" cy="559660"/>
                <a:chOff x="4856163" y="2736851"/>
                <a:chExt cx="358775" cy="301625"/>
              </a:xfrm>
              <a:solidFill>
                <a:schemeClr val="accent1"/>
              </a:solidFill>
            </p:grpSpPr>
            <p:sp>
              <p:nvSpPr>
                <p:cNvPr id="24" name="Freeform 128"/>
                <p:cNvSpPr>
                  <a:spLocks noEditPoint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946650" y="2814638"/>
                  <a:ext cx="177800" cy="179388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30"/>
                    </a:cxn>
                    <a:cxn ang="0">
                      <a:pos x="31" y="61"/>
                    </a:cxn>
                    <a:cxn ang="0">
                      <a:pos x="61" y="30"/>
                    </a:cxn>
                    <a:cxn ang="0">
                      <a:pos x="31" y="0"/>
                    </a:cxn>
                    <a:cxn ang="0">
                      <a:pos x="48" y="45"/>
                    </a:cxn>
                    <a:cxn ang="0">
                      <a:pos x="16" y="48"/>
                    </a:cxn>
                    <a:cxn ang="0">
                      <a:pos x="13" y="15"/>
                    </a:cxn>
                    <a:cxn ang="0">
                      <a:pos x="46" y="13"/>
                    </a:cxn>
                    <a:cxn ang="0">
                      <a:pos x="48" y="45"/>
                    </a:cxn>
                    <a:cxn ang="0">
                      <a:pos x="48" y="45"/>
                    </a:cxn>
                    <a:cxn ang="0">
                      <a:pos x="48" y="45"/>
                    </a:cxn>
                  </a:cxnLst>
                  <a:rect l="0" t="0" r="r" b="b"/>
                  <a:pathLst>
                    <a:path w="61" h="61">
                      <a:moveTo>
                        <a:pt x="31" y="0"/>
                      </a:moveTo>
                      <a:cubicBezTo>
                        <a:pt x="14" y="0"/>
                        <a:pt x="0" y="13"/>
                        <a:pt x="0" y="30"/>
                      </a:cubicBezTo>
                      <a:cubicBezTo>
                        <a:pt x="0" y="47"/>
                        <a:pt x="14" y="61"/>
                        <a:pt x="31" y="61"/>
                      </a:cubicBezTo>
                      <a:cubicBezTo>
                        <a:pt x="48" y="61"/>
                        <a:pt x="61" y="47"/>
                        <a:pt x="61" y="30"/>
                      </a:cubicBezTo>
                      <a:cubicBezTo>
                        <a:pt x="61" y="13"/>
                        <a:pt x="48" y="0"/>
                        <a:pt x="31" y="0"/>
                      </a:cubicBezTo>
                      <a:close/>
                      <a:moveTo>
                        <a:pt x="48" y="45"/>
                      </a:moveTo>
                      <a:cubicBezTo>
                        <a:pt x="40" y="55"/>
                        <a:pt x="25" y="56"/>
                        <a:pt x="16" y="48"/>
                      </a:cubicBezTo>
                      <a:cubicBezTo>
                        <a:pt x="6" y="39"/>
                        <a:pt x="5" y="25"/>
                        <a:pt x="13" y="15"/>
                      </a:cubicBezTo>
                      <a:cubicBezTo>
                        <a:pt x="22" y="6"/>
                        <a:pt x="36" y="5"/>
                        <a:pt x="46" y="13"/>
                      </a:cubicBezTo>
                      <a:cubicBezTo>
                        <a:pt x="55" y="21"/>
                        <a:pt x="57" y="36"/>
                        <a:pt x="48" y="45"/>
                      </a:cubicBezTo>
                      <a:close/>
                      <a:moveTo>
                        <a:pt x="48" y="45"/>
                      </a:moveTo>
                      <a:cubicBezTo>
                        <a:pt x="48" y="45"/>
                        <a:pt x="48" y="45"/>
                        <a:pt x="48" y="4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129"/>
                <p:cNvSpPr>
                  <a:spLocks noEditPoint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989513" y="2859088"/>
                  <a:ext cx="53975" cy="5080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15"/>
                    </a:cxn>
                    <a:cxn ang="0">
                      <a:pos x="2" y="17"/>
                    </a:cxn>
                    <a:cxn ang="0">
                      <a:pos x="4" y="15"/>
                    </a:cxn>
                    <a:cxn ang="0">
                      <a:pos x="16" y="4"/>
                    </a:cxn>
                    <a:cxn ang="0">
                      <a:pos x="18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8" h="17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6"/>
                        <a:pt x="1" y="17"/>
                        <a:pt x="2" y="17"/>
                      </a:cubicBezTo>
                      <a:cubicBezTo>
                        <a:pt x="3" y="17"/>
                        <a:pt x="4" y="16"/>
                        <a:pt x="4" y="15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17" y="4"/>
                        <a:pt x="18" y="3"/>
                        <a:pt x="18" y="2"/>
                      </a:cubicBezTo>
                      <a:cubicBezTo>
                        <a:pt x="18" y="1"/>
                        <a:pt x="17" y="0"/>
                        <a:pt x="16" y="0"/>
                      </a:cubicBezTo>
                      <a:close/>
                      <a:moveTo>
                        <a:pt x="16" y="0"/>
                      </a:move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130"/>
                <p:cNvSpPr>
                  <a:spLocks noEditPoint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4856163" y="2736851"/>
                  <a:ext cx="358775" cy="301625"/>
                </a:xfrm>
                <a:custGeom>
                  <a:avLst/>
                  <a:gdLst/>
                  <a:ahLst/>
                  <a:cxnLst>
                    <a:cxn ang="0">
                      <a:pos x="114" y="23"/>
                    </a:cxn>
                    <a:cxn ang="0">
                      <a:pos x="97" y="20"/>
                    </a:cxn>
                    <a:cxn ang="0">
                      <a:pos x="92" y="7"/>
                    </a:cxn>
                    <a:cxn ang="0">
                      <a:pos x="81" y="0"/>
                    </a:cxn>
                    <a:cxn ang="0">
                      <a:pos x="43" y="0"/>
                    </a:cxn>
                    <a:cxn ang="0">
                      <a:pos x="32" y="7"/>
                    </a:cxn>
                    <a:cxn ang="0">
                      <a:pos x="27" y="20"/>
                    </a:cxn>
                    <a:cxn ang="0">
                      <a:pos x="10" y="23"/>
                    </a:cxn>
                    <a:cxn ang="0">
                      <a:pos x="0" y="34"/>
                    </a:cxn>
                    <a:cxn ang="0">
                      <a:pos x="0" y="92"/>
                    </a:cxn>
                    <a:cxn ang="0">
                      <a:pos x="12" y="103"/>
                    </a:cxn>
                    <a:cxn ang="0">
                      <a:pos x="112" y="103"/>
                    </a:cxn>
                    <a:cxn ang="0">
                      <a:pos x="123" y="92"/>
                    </a:cxn>
                    <a:cxn ang="0">
                      <a:pos x="123" y="34"/>
                    </a:cxn>
                    <a:cxn ang="0">
                      <a:pos x="114" y="23"/>
                    </a:cxn>
                    <a:cxn ang="0">
                      <a:pos x="115" y="92"/>
                    </a:cxn>
                    <a:cxn ang="0">
                      <a:pos x="112" y="96"/>
                    </a:cxn>
                    <a:cxn ang="0">
                      <a:pos x="12" y="96"/>
                    </a:cxn>
                    <a:cxn ang="0">
                      <a:pos x="8" y="92"/>
                    </a:cxn>
                    <a:cxn ang="0">
                      <a:pos x="8" y="34"/>
                    </a:cxn>
                    <a:cxn ang="0">
                      <a:pos x="11" y="30"/>
                    </a:cxn>
                    <a:cxn ang="0">
                      <a:pos x="32" y="27"/>
                    </a:cxn>
                    <a:cxn ang="0">
                      <a:pos x="39" y="10"/>
                    </a:cxn>
                    <a:cxn ang="0">
                      <a:pos x="43" y="7"/>
                    </a:cxn>
                    <a:cxn ang="0">
                      <a:pos x="81" y="7"/>
                    </a:cxn>
                    <a:cxn ang="0">
                      <a:pos x="85" y="10"/>
                    </a:cxn>
                    <a:cxn ang="0">
                      <a:pos x="91" y="27"/>
                    </a:cxn>
                    <a:cxn ang="0">
                      <a:pos x="112" y="30"/>
                    </a:cxn>
                    <a:cxn ang="0">
                      <a:pos x="115" y="34"/>
                    </a:cxn>
                    <a:cxn ang="0">
                      <a:pos x="115" y="92"/>
                    </a:cxn>
                    <a:cxn ang="0">
                      <a:pos x="115" y="92"/>
                    </a:cxn>
                    <a:cxn ang="0">
                      <a:pos x="115" y="92"/>
                    </a:cxn>
                  </a:cxnLst>
                  <a:rect l="0" t="0" r="r" b="b"/>
                  <a:pathLst>
                    <a:path w="123" h="103">
                      <a:moveTo>
                        <a:pt x="114" y="23"/>
                      </a:move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0" y="3"/>
                        <a:pt x="86" y="0"/>
                        <a:pt x="81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8" y="0"/>
                        <a:pt x="34" y="3"/>
                        <a:pt x="32" y="7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4" y="24"/>
                        <a:pt x="0" y="29"/>
                        <a:pt x="0" y="34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8"/>
                        <a:pt x="6" y="103"/>
                        <a:pt x="12" y="103"/>
                      </a:cubicBezTo>
                      <a:cubicBezTo>
                        <a:pt x="112" y="103"/>
                        <a:pt x="112" y="103"/>
                        <a:pt x="112" y="103"/>
                      </a:cubicBezTo>
                      <a:cubicBezTo>
                        <a:pt x="118" y="103"/>
                        <a:pt x="123" y="98"/>
                        <a:pt x="123" y="92"/>
                      </a:cubicBezTo>
                      <a:cubicBezTo>
                        <a:pt x="123" y="34"/>
                        <a:pt x="123" y="34"/>
                        <a:pt x="123" y="34"/>
                      </a:cubicBezTo>
                      <a:cubicBezTo>
                        <a:pt x="123" y="29"/>
                        <a:pt x="119" y="24"/>
                        <a:pt x="114" y="23"/>
                      </a:cubicBezTo>
                      <a:close/>
                      <a:moveTo>
                        <a:pt x="115" y="92"/>
                      </a:moveTo>
                      <a:cubicBezTo>
                        <a:pt x="115" y="94"/>
                        <a:pt x="114" y="96"/>
                        <a:pt x="112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0" y="96"/>
                        <a:pt x="8" y="94"/>
                        <a:pt x="8" y="92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2"/>
                        <a:pt x="9" y="31"/>
                        <a:pt x="11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40" y="8"/>
                        <a:pt x="41" y="7"/>
                        <a:pt x="43" y="7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3" y="7"/>
                        <a:pt x="84" y="8"/>
                        <a:pt x="85" y="10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112" y="30"/>
                        <a:pt x="112" y="30"/>
                        <a:pt x="112" y="30"/>
                      </a:cubicBezTo>
                      <a:cubicBezTo>
                        <a:pt x="114" y="31"/>
                        <a:pt x="115" y="32"/>
                        <a:pt x="115" y="34"/>
                      </a:cubicBezTo>
                      <a:lnTo>
                        <a:pt x="115" y="92"/>
                      </a:lnTo>
                      <a:close/>
                      <a:moveTo>
                        <a:pt x="115" y="92"/>
                      </a:moveTo>
                      <a:cubicBezTo>
                        <a:pt x="115" y="92"/>
                        <a:pt x="115" y="92"/>
                        <a:pt x="115" y="92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808194" y="4047336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>
            <p:custDataLst>
              <p:tags r:id="rId1"/>
            </p:custDataLst>
          </p:nvPr>
        </p:nvGrpSpPr>
        <p:grpSpPr>
          <a:xfrm>
            <a:off x="344452" y="1976120"/>
            <a:ext cx="3358241" cy="3348387"/>
            <a:chOff x="344452" y="1976120"/>
            <a:chExt cx="3358241" cy="3348387"/>
          </a:xfrm>
        </p:grpSpPr>
        <p:sp>
          <p:nvSpPr>
            <p:cNvPr id="11" name="Oval 6"/>
            <p:cNvSpPr/>
            <p:nvPr>
              <p:custDataLst>
                <p:tags r:id="rId2"/>
              </p:custDataLst>
            </p:nvPr>
          </p:nvSpPr>
          <p:spPr>
            <a:xfrm>
              <a:off x="1651121" y="3375967"/>
              <a:ext cx="539704" cy="5397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A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2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1345288" y="1976120"/>
              <a:ext cx="1151369" cy="1362219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598154" y="2233161"/>
              <a:ext cx="645639" cy="605819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4452" y="3985679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135214" y="1975547"/>
            <a:ext cx="3358241" cy="3349533"/>
            <a:chOff x="3135214" y="1975547"/>
            <a:chExt cx="3358241" cy="3349533"/>
          </a:xfrm>
        </p:grpSpPr>
        <p:sp>
          <p:nvSpPr>
            <p:cNvPr id="10" name="Oval 14"/>
            <p:cNvSpPr/>
            <p:nvPr>
              <p:custDataLst>
                <p:tags r:id="rId7"/>
              </p:custDataLst>
            </p:nvPr>
          </p:nvSpPr>
          <p:spPr>
            <a:xfrm>
              <a:off x="4535942" y="3375967"/>
              <a:ext cx="539704" cy="5397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B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3" name="Down Arrow Callout 29"/>
            <p:cNvSpPr/>
            <p:nvPr>
              <p:custDataLst>
                <p:tags r:id="rId8"/>
              </p:custDataLst>
            </p:nvPr>
          </p:nvSpPr>
          <p:spPr>
            <a:xfrm flipV="1">
              <a:off x="4217913" y="3960708"/>
              <a:ext cx="1151369" cy="1364372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grpSp>
          <p:nvGrpSpPr>
            <p:cNvPr id="18" name="Group 43"/>
            <p:cNvGrpSpPr/>
            <p:nvPr/>
          </p:nvGrpSpPr>
          <p:grpSpPr>
            <a:xfrm>
              <a:off x="4480507" y="4446745"/>
              <a:ext cx="626177" cy="628948"/>
              <a:chOff x="4019550" y="3568701"/>
              <a:chExt cx="358775" cy="360363"/>
            </a:xfrm>
            <a:solidFill>
              <a:srgbClr val="ED7D31"/>
            </a:solidFill>
          </p:grpSpPr>
          <p:sp>
            <p:nvSpPr>
              <p:cNvPr id="19" name="Freeform 105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6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35214" y="1975547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2"/>
            </p:custDataLst>
          </p:nvPr>
        </p:nvGrpSpPr>
        <p:grpSpPr>
          <a:xfrm>
            <a:off x="5925976" y="2011403"/>
            <a:ext cx="3358241" cy="3277820"/>
            <a:chOff x="5925976" y="2011403"/>
            <a:chExt cx="3358241" cy="3277820"/>
          </a:xfrm>
        </p:grpSpPr>
        <p:sp>
          <p:nvSpPr>
            <p:cNvPr id="21" name="Oval 18"/>
            <p:cNvSpPr/>
            <p:nvPr>
              <p:custDataLst>
                <p:tags r:id="rId13"/>
              </p:custDataLst>
            </p:nvPr>
          </p:nvSpPr>
          <p:spPr>
            <a:xfrm>
              <a:off x="7349900" y="3386100"/>
              <a:ext cx="519438" cy="5194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C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2" name="Down Arrow Callout 31"/>
            <p:cNvSpPr/>
            <p:nvPr>
              <p:custDataLst>
                <p:tags r:id="rId14"/>
              </p:custDataLst>
            </p:nvPr>
          </p:nvSpPr>
          <p:spPr>
            <a:xfrm>
              <a:off x="7053534" y="2011403"/>
              <a:ext cx="1108134" cy="131106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grpSp>
          <p:nvGrpSpPr>
            <p:cNvPr id="23" name="Group 46"/>
            <p:cNvGrpSpPr/>
            <p:nvPr/>
          </p:nvGrpSpPr>
          <p:grpSpPr>
            <a:xfrm>
              <a:off x="7272248" y="2270498"/>
              <a:ext cx="665702" cy="559660"/>
              <a:chOff x="4856163" y="2736851"/>
              <a:chExt cx="358775" cy="301625"/>
            </a:xfrm>
            <a:solidFill>
              <a:schemeClr val="accent1"/>
            </a:solidFill>
          </p:grpSpPr>
          <p:sp>
            <p:nvSpPr>
              <p:cNvPr id="24" name="Freeform 128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29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3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925976" y="3950395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9"/>
            </p:custDataLst>
          </p:nvPr>
        </p:nvGrpSpPr>
        <p:grpSpPr>
          <a:xfrm>
            <a:off x="8716739" y="2030230"/>
            <a:ext cx="3358241" cy="3294850"/>
            <a:chOff x="8716739" y="2030230"/>
            <a:chExt cx="3358241" cy="3294850"/>
          </a:xfrm>
        </p:grpSpPr>
        <p:sp>
          <p:nvSpPr>
            <p:cNvPr id="33" name="Down Arrow Callout 29"/>
            <p:cNvSpPr/>
            <p:nvPr>
              <p:custDataLst>
                <p:tags r:id="rId20"/>
              </p:custDataLst>
            </p:nvPr>
          </p:nvSpPr>
          <p:spPr>
            <a:xfrm flipV="1">
              <a:off x="9820175" y="3960708"/>
              <a:ext cx="1151369" cy="1364372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Oval 21"/>
            <p:cNvSpPr/>
            <p:nvPr>
              <p:custDataLst>
                <p:tags r:id="rId21"/>
              </p:custDataLst>
            </p:nvPr>
          </p:nvSpPr>
          <p:spPr>
            <a:xfrm>
              <a:off x="10155244" y="3405203"/>
              <a:ext cx="481232" cy="4812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D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1" name="Freeform 9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0103330" y="4484980"/>
              <a:ext cx="565288" cy="565288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716739" y="2030230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24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48558" y="2433221"/>
            <a:ext cx="1735894" cy="3416250"/>
            <a:chOff x="366451" y="1976021"/>
            <a:chExt cx="1735894" cy="3416250"/>
          </a:xfrm>
        </p:grpSpPr>
        <p:sp>
          <p:nvSpPr>
            <p:cNvPr id="11" name="Oval 6"/>
            <p:cNvSpPr/>
            <p:nvPr>
              <p:custDataLst>
                <p:tags r:id="rId2"/>
              </p:custDataLst>
            </p:nvPr>
          </p:nvSpPr>
          <p:spPr>
            <a:xfrm>
              <a:off x="1011228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A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2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758302" y="1976021"/>
              <a:ext cx="952192" cy="1126567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67424" y="2188596"/>
              <a:ext cx="533949" cy="50101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6451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2938306" y="1759647"/>
            <a:ext cx="1735894" cy="3443193"/>
            <a:chOff x="3135036" y="1302447"/>
            <a:chExt cx="1735894" cy="3443193"/>
          </a:xfrm>
        </p:grpSpPr>
        <p:sp>
          <p:nvSpPr>
            <p:cNvPr id="10" name="Oval 14"/>
            <p:cNvSpPr/>
            <p:nvPr>
              <p:custDataLst>
                <p:tags r:id="rId7"/>
              </p:custDataLst>
            </p:nvPr>
          </p:nvSpPr>
          <p:spPr>
            <a:xfrm>
              <a:off x="3779813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B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3" name="Down Arrow Callout 29"/>
            <p:cNvSpPr/>
            <p:nvPr>
              <p:custDataLst>
                <p:tags r:id="rId8"/>
              </p:custDataLst>
            </p:nvPr>
          </p:nvSpPr>
          <p:spPr>
            <a:xfrm flipV="1">
              <a:off x="3526887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grpSp>
          <p:nvGrpSpPr>
            <p:cNvPr id="18" name="Group 43"/>
            <p:cNvGrpSpPr/>
            <p:nvPr/>
          </p:nvGrpSpPr>
          <p:grpSpPr>
            <a:xfrm>
              <a:off x="3744056" y="4019249"/>
              <a:ext cx="517854" cy="520145"/>
              <a:chOff x="4019550" y="3568701"/>
              <a:chExt cx="358775" cy="360363"/>
            </a:xfrm>
            <a:solidFill>
              <a:srgbClr val="ED7D31"/>
            </a:solidFill>
          </p:grpSpPr>
          <p:sp>
            <p:nvSpPr>
              <p:cNvPr id="19" name="Freeform 105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6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35036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2"/>
            </p:custDataLst>
          </p:nvPr>
        </p:nvGrpSpPr>
        <p:grpSpPr>
          <a:xfrm>
            <a:off x="5228054" y="2462400"/>
            <a:ext cx="1735894" cy="3387071"/>
            <a:chOff x="5016942" y="2005200"/>
            <a:chExt cx="1735894" cy="3387071"/>
          </a:xfrm>
        </p:grpSpPr>
        <p:sp>
          <p:nvSpPr>
            <p:cNvPr id="21" name="Oval 18"/>
            <p:cNvSpPr/>
            <p:nvPr>
              <p:custDataLst>
                <p:tags r:id="rId13"/>
              </p:custDataLst>
            </p:nvPr>
          </p:nvSpPr>
          <p:spPr>
            <a:xfrm>
              <a:off x="56700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C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2" name="Down Arrow Callout 31"/>
            <p:cNvSpPr/>
            <p:nvPr>
              <p:custDataLst>
                <p:tags r:id="rId14"/>
              </p:custDataLst>
            </p:nvPr>
          </p:nvSpPr>
          <p:spPr>
            <a:xfrm>
              <a:off x="54266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grpSp>
          <p:nvGrpSpPr>
            <p:cNvPr id="23" name="Group 46"/>
            <p:cNvGrpSpPr/>
            <p:nvPr/>
          </p:nvGrpSpPr>
          <p:grpSpPr>
            <a:xfrm>
              <a:off x="5609619" y="2219474"/>
              <a:ext cx="550541" cy="462844"/>
              <a:chOff x="4856163" y="2736851"/>
              <a:chExt cx="358775" cy="301625"/>
            </a:xfrm>
            <a:solidFill>
              <a:schemeClr val="accent1"/>
            </a:solidFill>
          </p:grpSpPr>
          <p:sp>
            <p:nvSpPr>
              <p:cNvPr id="24" name="Freeform 128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29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3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169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19"/>
            </p:custDataLst>
          </p:nvPr>
        </p:nvGrpSpPr>
        <p:grpSpPr>
          <a:xfrm>
            <a:off x="7517802" y="1759647"/>
            <a:ext cx="1735894" cy="3443193"/>
            <a:chOff x="7332830" y="1302447"/>
            <a:chExt cx="1735894" cy="3443193"/>
          </a:xfrm>
        </p:grpSpPr>
        <p:sp>
          <p:nvSpPr>
            <p:cNvPr id="33" name="Down Arrow Callout 29"/>
            <p:cNvSpPr/>
            <p:nvPr>
              <p:custDataLst>
                <p:tags r:id="rId20"/>
              </p:custDataLst>
            </p:nvPr>
          </p:nvSpPr>
          <p:spPr>
            <a:xfrm flipV="1">
              <a:off x="7724681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Oval 21"/>
            <p:cNvSpPr/>
            <p:nvPr>
              <p:custDataLst>
                <p:tags r:id="rId21"/>
              </p:custDataLst>
            </p:nvPr>
          </p:nvSpPr>
          <p:spPr>
            <a:xfrm>
              <a:off x="8001786" y="3157885"/>
              <a:ext cx="397983" cy="3979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D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1" name="Freeform 9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967028" y="4050870"/>
              <a:ext cx="467498" cy="467498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32830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24"/>
            </p:custDataLst>
          </p:nvPr>
        </p:nvGrpSpPr>
        <p:grpSpPr>
          <a:xfrm>
            <a:off x="9807549" y="2462400"/>
            <a:ext cx="1735894" cy="3387071"/>
            <a:chOff x="9525442" y="2005200"/>
            <a:chExt cx="1735894" cy="3387071"/>
          </a:xfrm>
        </p:grpSpPr>
        <p:sp>
          <p:nvSpPr>
            <p:cNvPr id="36" name="Oval 18"/>
            <p:cNvSpPr/>
            <p:nvPr>
              <p:custDataLst>
                <p:tags r:id="rId25"/>
              </p:custDataLst>
            </p:nvPr>
          </p:nvSpPr>
          <p:spPr>
            <a:xfrm>
              <a:off x="101785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E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7" name="Down Arrow Callout 31"/>
            <p:cNvSpPr/>
            <p:nvPr>
              <p:custDataLst>
                <p:tags r:id="rId26"/>
              </p:custDataLst>
            </p:nvPr>
          </p:nvSpPr>
          <p:spPr>
            <a:xfrm>
              <a:off x="99351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9" name="矩形 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5254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  <p:sp>
          <p:nvSpPr>
            <p:cNvPr id="45" name="Freeform 15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10134001" y="2170056"/>
              <a:ext cx="518776" cy="52595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2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351580" y="2433221"/>
            <a:ext cx="1735894" cy="3416250"/>
            <a:chOff x="366451" y="1976021"/>
            <a:chExt cx="1735894" cy="3416250"/>
          </a:xfrm>
        </p:grpSpPr>
        <p:sp>
          <p:nvSpPr>
            <p:cNvPr id="11" name="Oval 6"/>
            <p:cNvSpPr/>
            <p:nvPr>
              <p:custDataLst>
                <p:tags r:id="rId2"/>
              </p:custDataLst>
            </p:nvPr>
          </p:nvSpPr>
          <p:spPr>
            <a:xfrm>
              <a:off x="1011228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A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2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758302" y="1976021"/>
              <a:ext cx="952192" cy="1126567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67424" y="2188596"/>
              <a:ext cx="533949" cy="50101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6451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2302169" y="1759647"/>
            <a:ext cx="1735894" cy="3443193"/>
            <a:chOff x="3135036" y="1302447"/>
            <a:chExt cx="1735894" cy="3443193"/>
          </a:xfrm>
        </p:grpSpPr>
        <p:sp>
          <p:nvSpPr>
            <p:cNvPr id="10" name="Oval 14"/>
            <p:cNvSpPr/>
            <p:nvPr>
              <p:custDataLst>
                <p:tags r:id="rId7"/>
              </p:custDataLst>
            </p:nvPr>
          </p:nvSpPr>
          <p:spPr>
            <a:xfrm>
              <a:off x="3779813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B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3" name="Down Arrow Callout 29"/>
            <p:cNvSpPr/>
            <p:nvPr>
              <p:custDataLst>
                <p:tags r:id="rId8"/>
              </p:custDataLst>
            </p:nvPr>
          </p:nvSpPr>
          <p:spPr>
            <a:xfrm flipV="1">
              <a:off x="3526887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grpSp>
          <p:nvGrpSpPr>
            <p:cNvPr id="18" name="Group 43"/>
            <p:cNvGrpSpPr/>
            <p:nvPr/>
          </p:nvGrpSpPr>
          <p:grpSpPr>
            <a:xfrm>
              <a:off x="3744056" y="4019249"/>
              <a:ext cx="517854" cy="520145"/>
              <a:chOff x="4019550" y="3568701"/>
              <a:chExt cx="358775" cy="360363"/>
            </a:xfrm>
            <a:solidFill>
              <a:srgbClr val="ED7D31"/>
            </a:solidFill>
          </p:grpSpPr>
          <p:sp>
            <p:nvSpPr>
              <p:cNvPr id="19" name="Freeform 105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6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35036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2"/>
            </p:custDataLst>
          </p:nvPr>
        </p:nvGrpSpPr>
        <p:grpSpPr>
          <a:xfrm>
            <a:off x="4252758" y="2462400"/>
            <a:ext cx="1735894" cy="3387071"/>
            <a:chOff x="5016942" y="2005200"/>
            <a:chExt cx="1735894" cy="3387071"/>
          </a:xfrm>
        </p:grpSpPr>
        <p:sp>
          <p:nvSpPr>
            <p:cNvPr id="21" name="Oval 18"/>
            <p:cNvSpPr/>
            <p:nvPr>
              <p:custDataLst>
                <p:tags r:id="rId13"/>
              </p:custDataLst>
            </p:nvPr>
          </p:nvSpPr>
          <p:spPr>
            <a:xfrm>
              <a:off x="56700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C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2" name="Down Arrow Callout 31"/>
            <p:cNvSpPr/>
            <p:nvPr>
              <p:custDataLst>
                <p:tags r:id="rId14"/>
              </p:custDataLst>
            </p:nvPr>
          </p:nvSpPr>
          <p:spPr>
            <a:xfrm>
              <a:off x="54266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grpSp>
          <p:nvGrpSpPr>
            <p:cNvPr id="23" name="Group 46"/>
            <p:cNvGrpSpPr/>
            <p:nvPr/>
          </p:nvGrpSpPr>
          <p:grpSpPr>
            <a:xfrm>
              <a:off x="5609619" y="2219474"/>
              <a:ext cx="550541" cy="462844"/>
              <a:chOff x="4856163" y="2736851"/>
              <a:chExt cx="358775" cy="301625"/>
            </a:xfrm>
            <a:solidFill>
              <a:schemeClr val="accent1"/>
            </a:solidFill>
          </p:grpSpPr>
          <p:sp>
            <p:nvSpPr>
              <p:cNvPr id="24" name="Freeform 128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29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3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169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19"/>
            </p:custDataLst>
          </p:nvPr>
        </p:nvGrpSpPr>
        <p:grpSpPr>
          <a:xfrm>
            <a:off x="6203347" y="1759647"/>
            <a:ext cx="1735894" cy="3443193"/>
            <a:chOff x="7332830" y="1302447"/>
            <a:chExt cx="1735894" cy="3443193"/>
          </a:xfrm>
        </p:grpSpPr>
        <p:sp>
          <p:nvSpPr>
            <p:cNvPr id="33" name="Down Arrow Callout 29"/>
            <p:cNvSpPr/>
            <p:nvPr>
              <p:custDataLst>
                <p:tags r:id="rId20"/>
              </p:custDataLst>
            </p:nvPr>
          </p:nvSpPr>
          <p:spPr>
            <a:xfrm flipV="1">
              <a:off x="7724681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Oval 21"/>
            <p:cNvSpPr/>
            <p:nvPr>
              <p:custDataLst>
                <p:tags r:id="rId21"/>
              </p:custDataLst>
            </p:nvPr>
          </p:nvSpPr>
          <p:spPr>
            <a:xfrm>
              <a:off x="8001786" y="3157885"/>
              <a:ext cx="397983" cy="3979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D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1" name="Freeform 9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967028" y="4050870"/>
              <a:ext cx="467498" cy="467498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32830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24"/>
            </p:custDataLst>
          </p:nvPr>
        </p:nvGrpSpPr>
        <p:grpSpPr>
          <a:xfrm>
            <a:off x="8153936" y="2462400"/>
            <a:ext cx="1735894" cy="3387071"/>
            <a:chOff x="9525442" y="2005200"/>
            <a:chExt cx="1735894" cy="3387071"/>
          </a:xfrm>
        </p:grpSpPr>
        <p:sp>
          <p:nvSpPr>
            <p:cNvPr id="36" name="Oval 18"/>
            <p:cNvSpPr/>
            <p:nvPr>
              <p:custDataLst>
                <p:tags r:id="rId25"/>
              </p:custDataLst>
            </p:nvPr>
          </p:nvSpPr>
          <p:spPr>
            <a:xfrm>
              <a:off x="101785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E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7" name="Down Arrow Callout 31"/>
            <p:cNvSpPr/>
            <p:nvPr>
              <p:custDataLst>
                <p:tags r:id="rId26"/>
              </p:custDataLst>
            </p:nvPr>
          </p:nvSpPr>
          <p:spPr>
            <a:xfrm>
              <a:off x="99351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9" name="矩形 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5254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  <p:sp>
          <p:nvSpPr>
            <p:cNvPr id="45" name="Freeform 15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10134001" y="2170056"/>
              <a:ext cx="518776" cy="52595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29"/>
            </p:custDataLst>
          </p:nvPr>
        </p:nvGrpSpPr>
        <p:grpSpPr>
          <a:xfrm>
            <a:off x="10104526" y="1759647"/>
            <a:ext cx="1735894" cy="3443193"/>
            <a:chOff x="10401504" y="1759647"/>
            <a:chExt cx="1735894" cy="3443193"/>
          </a:xfrm>
        </p:grpSpPr>
        <p:grpSp>
          <p:nvGrpSpPr>
            <p:cNvPr id="34" name="组合 33"/>
            <p:cNvGrpSpPr/>
            <p:nvPr/>
          </p:nvGrpSpPr>
          <p:grpSpPr>
            <a:xfrm>
              <a:off x="10401504" y="1759647"/>
              <a:ext cx="1735894" cy="3443193"/>
              <a:chOff x="7332830" y="1302447"/>
              <a:chExt cx="1735894" cy="3443193"/>
            </a:xfrm>
          </p:grpSpPr>
          <p:sp>
            <p:nvSpPr>
              <p:cNvPr id="35" name="Down Arrow Callout 29"/>
              <p:cNvSpPr/>
              <p:nvPr>
                <p:custDataLst>
                  <p:tags r:id="rId30"/>
                </p:custDataLst>
              </p:nvPr>
            </p:nvSpPr>
            <p:spPr>
              <a:xfrm flipV="1">
                <a:off x="7724681" y="3617292"/>
                <a:ext cx="952192" cy="1128348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21"/>
              <p:cNvSpPr/>
              <p:nvPr>
                <p:custDataLst>
                  <p:tags r:id="rId31"/>
                </p:custDataLst>
              </p:nvPr>
            </p:nvSpPr>
            <p:spPr>
              <a:xfrm>
                <a:off x="8001786" y="3157885"/>
                <a:ext cx="397983" cy="39798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latin typeface="HG丸ｺﾞｼｯｸM-PRO" panose="020F0400000000000000" charset="-128"/>
                    <a:ea typeface="HG丸ｺﾞｼｯｸM-PRO" panose="020F0400000000000000" charset="-128"/>
                    <a:sym typeface="Arial" panose="020B0604020202020204" pitchFamily="34" charset="0"/>
                  </a:rPr>
                  <a:t>F</a:t>
                </a:r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41" name="矩形 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332830" y="1302447"/>
                <a:ext cx="1735894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latinLnBrk="1">
                  <a:lnSpc>
                    <a:spcPct val="150000"/>
                  </a:lnSpc>
                </a:pPr>
                <a:r>
                  <a:rPr lang="en-US" altLang="zh-CN" sz="1600" smtClean="0">
                    <a:latin typeface="HG丸ｺﾞｼｯｸM-PRO" panose="020F0400000000000000" charset="-128"/>
                    <a:ea typeface="HG丸ｺﾞｼｯｸM-PRO" panose="020F0400000000000000" charset="-128"/>
                  </a:rPr>
                  <a:t>Click here to add content of the text，and briefly explain your point of view.</a:t>
                </a:r>
                <a:endParaRPr lang="en-US" altLang="zh-CN" sz="1600" smtClean="0">
                  <a:latin typeface="HG丸ｺﾞｼｯｸM-PRO" panose="020F0400000000000000" charset="-128"/>
                  <a:ea typeface="HG丸ｺﾞｼｯｸM-PRO" panose="020F0400000000000000" charset="-128"/>
                </a:endParaRPr>
              </a:p>
            </p:txBody>
          </p:sp>
        </p:grpSp>
        <p:sp>
          <p:nvSpPr>
            <p:cNvPr id="46" name="任意多边形 45"/>
            <p:cNvSpPr/>
            <p:nvPr>
              <p:custDataLst>
                <p:tags r:id="rId33"/>
              </p:custDataLst>
            </p:nvPr>
          </p:nvSpPr>
          <p:spPr>
            <a:xfrm>
              <a:off x="11047027" y="4476449"/>
              <a:ext cx="444849" cy="479493"/>
            </a:xfrm>
            <a:custGeom>
              <a:avLst/>
              <a:gdLst>
                <a:gd name="connsiteX0" fmla="*/ 198663 w 444849"/>
                <a:gd name="connsiteY0" fmla="*/ 152337 h 479493"/>
                <a:gd name="connsiteX1" fmla="*/ 52828 w 444849"/>
                <a:gd name="connsiteY1" fmla="*/ 298172 h 479493"/>
                <a:gd name="connsiteX2" fmla="*/ 198663 w 444849"/>
                <a:gd name="connsiteY2" fmla="*/ 444007 h 479493"/>
                <a:gd name="connsiteX3" fmla="*/ 344498 w 444849"/>
                <a:gd name="connsiteY3" fmla="*/ 298172 h 479493"/>
                <a:gd name="connsiteX4" fmla="*/ 198663 w 444849"/>
                <a:gd name="connsiteY4" fmla="*/ 152337 h 479493"/>
                <a:gd name="connsiteX5" fmla="*/ 404837 w 444849"/>
                <a:gd name="connsiteY5" fmla="*/ 0 h 479493"/>
                <a:gd name="connsiteX6" fmla="*/ 415086 w 444849"/>
                <a:gd name="connsiteY6" fmla="*/ 152272 h 479493"/>
                <a:gd name="connsiteX7" fmla="*/ 427370 w 444849"/>
                <a:gd name="connsiteY7" fmla="*/ 170492 h 479493"/>
                <a:gd name="connsiteX8" fmla="*/ 444849 w 444849"/>
                <a:gd name="connsiteY8" fmla="*/ 257069 h 479493"/>
                <a:gd name="connsiteX9" fmla="*/ 222425 w 444849"/>
                <a:gd name="connsiteY9" fmla="*/ 479493 h 479493"/>
                <a:gd name="connsiteX10" fmla="*/ 0 w 444849"/>
                <a:gd name="connsiteY10" fmla="*/ 257069 h 479493"/>
                <a:gd name="connsiteX11" fmla="*/ 222425 w 444849"/>
                <a:gd name="connsiteY11" fmla="*/ 34645 h 479493"/>
                <a:gd name="connsiteX12" fmla="*/ 309001 w 444849"/>
                <a:gd name="connsiteY12" fmla="*/ 52124 h 479493"/>
                <a:gd name="connsiteX13" fmla="*/ 317819 w 444849"/>
                <a:gd name="connsiteY13" fmla="*/ 58069 h 47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849" h="479493">
                  <a:moveTo>
                    <a:pt x="198663" y="152337"/>
                  </a:moveTo>
                  <a:cubicBezTo>
                    <a:pt x="118121" y="152337"/>
                    <a:pt x="52828" y="217630"/>
                    <a:pt x="52828" y="298172"/>
                  </a:cubicBezTo>
                  <a:cubicBezTo>
                    <a:pt x="52828" y="378714"/>
                    <a:pt x="118121" y="444007"/>
                    <a:pt x="198663" y="444007"/>
                  </a:cubicBezTo>
                  <a:cubicBezTo>
                    <a:pt x="279205" y="444007"/>
                    <a:pt x="344498" y="378714"/>
                    <a:pt x="344498" y="298172"/>
                  </a:cubicBezTo>
                  <a:cubicBezTo>
                    <a:pt x="344498" y="217630"/>
                    <a:pt x="279205" y="152337"/>
                    <a:pt x="198663" y="152337"/>
                  </a:cubicBezTo>
                  <a:close/>
                  <a:moveTo>
                    <a:pt x="404837" y="0"/>
                  </a:moveTo>
                  <a:lnTo>
                    <a:pt x="415086" y="152272"/>
                  </a:lnTo>
                  <a:lnTo>
                    <a:pt x="427370" y="170492"/>
                  </a:lnTo>
                  <a:cubicBezTo>
                    <a:pt x="438626" y="197102"/>
                    <a:pt x="444849" y="226359"/>
                    <a:pt x="444849" y="257069"/>
                  </a:cubicBezTo>
                  <a:cubicBezTo>
                    <a:pt x="444849" y="379910"/>
                    <a:pt x="345266" y="479493"/>
                    <a:pt x="222425" y="479493"/>
                  </a:cubicBezTo>
                  <a:cubicBezTo>
                    <a:pt x="99583" y="479493"/>
                    <a:pt x="0" y="379910"/>
                    <a:pt x="0" y="257069"/>
                  </a:cubicBezTo>
                  <a:cubicBezTo>
                    <a:pt x="0" y="134228"/>
                    <a:pt x="99583" y="34645"/>
                    <a:pt x="222425" y="34645"/>
                  </a:cubicBezTo>
                  <a:cubicBezTo>
                    <a:pt x="253135" y="34645"/>
                    <a:pt x="282392" y="40869"/>
                    <a:pt x="309001" y="52124"/>
                  </a:cubicBezTo>
                  <a:lnTo>
                    <a:pt x="317819" y="580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G丸ｺﾞｼｯｸM-PRO" panose="020F0400000000000000" charset="-128"/>
                <a:ea typeface="HG丸ｺﾞｼｯｸM-PRO" panose="020F0400000000000000" charset="-128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34"/>
            </p:custDataLst>
          </p:nvPr>
        </p:nvSpPr>
        <p:spPr>
          <a:xfrm>
            <a:off x="952735" y="155015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3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lt"/>
              </a:rPr>
              <a:t>Enter Title</a:t>
            </a:r>
            <a:endParaRPr lang="en-US" altLang="zh-CN" smtClean="0">
              <a:sym typeface="+mn-l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Click here to add content of the text，and briefly explain your point of view.</a:t>
            </a:r>
            <a:endParaRPr lang="en-US" altLang="zh-CN" smtClean="0"/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2220095" y="3090612"/>
            <a:ext cx="7407983" cy="3767389"/>
            <a:chOff x="2220095" y="3090612"/>
            <a:chExt cx="7407983" cy="3767389"/>
          </a:xfrm>
        </p:grpSpPr>
        <p:sp>
          <p:nvSpPr>
            <p:cNvPr id="60" name="Freeform 6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090462" y="5053099"/>
              <a:ext cx="184624" cy="622252"/>
            </a:xfrm>
            <a:custGeom>
              <a:avLst/>
              <a:gdLst>
                <a:gd name="T0" fmla="*/ 38 w 478"/>
                <a:gd name="T1" fmla="*/ 1604 h 1605"/>
                <a:gd name="T2" fmla="*/ 477 w 478"/>
                <a:gd name="T3" fmla="*/ 1604 h 1605"/>
                <a:gd name="T4" fmla="*/ 458 w 478"/>
                <a:gd name="T5" fmla="*/ 0 h 1605"/>
                <a:gd name="T6" fmla="*/ 0 w 478"/>
                <a:gd name="T7" fmla="*/ 0 h 1605"/>
                <a:gd name="T8" fmla="*/ 38 w 478"/>
                <a:gd name="T9" fmla="*/ 1604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1605">
                  <a:moveTo>
                    <a:pt x="38" y="1604"/>
                  </a:moveTo>
                  <a:lnTo>
                    <a:pt x="477" y="1604"/>
                  </a:lnTo>
                  <a:lnTo>
                    <a:pt x="458" y="0"/>
                  </a:lnTo>
                  <a:lnTo>
                    <a:pt x="0" y="0"/>
                  </a:lnTo>
                  <a:lnTo>
                    <a:pt x="38" y="16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1" name="Freeform 6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90462" y="4964206"/>
              <a:ext cx="177786" cy="184624"/>
            </a:xfrm>
            <a:custGeom>
              <a:avLst/>
              <a:gdLst>
                <a:gd name="T0" fmla="*/ 0 w 459"/>
                <a:gd name="T1" fmla="*/ 248 h 478"/>
                <a:gd name="T2" fmla="*/ 0 w 459"/>
                <a:gd name="T3" fmla="*/ 248 h 478"/>
                <a:gd name="T4" fmla="*/ 229 w 459"/>
                <a:gd name="T5" fmla="*/ 477 h 478"/>
                <a:gd name="T6" fmla="*/ 439 w 459"/>
                <a:gd name="T7" fmla="*/ 229 h 478"/>
                <a:gd name="T8" fmla="*/ 229 w 459"/>
                <a:gd name="T9" fmla="*/ 0 h 478"/>
                <a:gd name="T10" fmla="*/ 0 w 459"/>
                <a:gd name="T11" fmla="*/ 24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78">
                  <a:moveTo>
                    <a:pt x="0" y="248"/>
                  </a:moveTo>
                  <a:lnTo>
                    <a:pt x="0" y="248"/>
                  </a:lnTo>
                  <a:cubicBezTo>
                    <a:pt x="19" y="363"/>
                    <a:pt x="114" y="477"/>
                    <a:pt x="229" y="477"/>
                  </a:cubicBezTo>
                  <a:cubicBezTo>
                    <a:pt x="363" y="477"/>
                    <a:pt x="458" y="363"/>
                    <a:pt x="439" y="229"/>
                  </a:cubicBezTo>
                  <a:cubicBezTo>
                    <a:pt x="439" y="114"/>
                    <a:pt x="343" y="0"/>
                    <a:pt x="229" y="0"/>
                  </a:cubicBezTo>
                  <a:cubicBezTo>
                    <a:pt x="95" y="0"/>
                    <a:pt x="0" y="114"/>
                    <a:pt x="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2" name="Freeform 6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110976" y="4979591"/>
              <a:ext cx="133340" cy="111117"/>
            </a:xfrm>
            <a:custGeom>
              <a:avLst/>
              <a:gdLst>
                <a:gd name="T0" fmla="*/ 172 w 345"/>
                <a:gd name="T1" fmla="*/ 287 h 288"/>
                <a:gd name="T2" fmla="*/ 172 w 345"/>
                <a:gd name="T3" fmla="*/ 287 h 288"/>
                <a:gd name="T4" fmla="*/ 344 w 345"/>
                <a:gd name="T5" fmla="*/ 134 h 288"/>
                <a:gd name="T6" fmla="*/ 172 w 345"/>
                <a:gd name="T7" fmla="*/ 0 h 288"/>
                <a:gd name="T8" fmla="*/ 0 w 345"/>
                <a:gd name="T9" fmla="*/ 134 h 288"/>
                <a:gd name="T10" fmla="*/ 172 w 345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4" y="210"/>
                    <a:pt x="344" y="134"/>
                  </a:cubicBezTo>
                  <a:cubicBezTo>
                    <a:pt x="344" y="57"/>
                    <a:pt x="267" y="0"/>
                    <a:pt x="172" y="0"/>
                  </a:cubicBezTo>
                  <a:cubicBezTo>
                    <a:pt x="77" y="0"/>
                    <a:pt x="0" y="57"/>
                    <a:pt x="0" y="134"/>
                  </a:cubicBezTo>
                  <a:cubicBezTo>
                    <a:pt x="0" y="210"/>
                    <a:pt x="77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3" name="Freeform 6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04128" y="4979591"/>
              <a:ext cx="200010" cy="755592"/>
            </a:xfrm>
            <a:custGeom>
              <a:avLst/>
              <a:gdLst>
                <a:gd name="T0" fmla="*/ 38 w 516"/>
                <a:gd name="T1" fmla="*/ 1947 h 1948"/>
                <a:gd name="T2" fmla="*/ 515 w 516"/>
                <a:gd name="T3" fmla="*/ 1928 h 1948"/>
                <a:gd name="T4" fmla="*/ 477 w 516"/>
                <a:gd name="T5" fmla="*/ 0 h 1948"/>
                <a:gd name="T6" fmla="*/ 0 w 516"/>
                <a:gd name="T7" fmla="*/ 20 h 1948"/>
                <a:gd name="T8" fmla="*/ 38 w 516"/>
                <a:gd name="T9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48">
                  <a:moveTo>
                    <a:pt x="38" y="1947"/>
                  </a:moveTo>
                  <a:lnTo>
                    <a:pt x="515" y="1928"/>
                  </a:lnTo>
                  <a:lnTo>
                    <a:pt x="477" y="0"/>
                  </a:lnTo>
                  <a:lnTo>
                    <a:pt x="0" y="20"/>
                  </a:lnTo>
                  <a:lnTo>
                    <a:pt x="38" y="1947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4" name="Freeform 6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04128" y="4890698"/>
              <a:ext cx="193172" cy="186334"/>
            </a:xfrm>
            <a:custGeom>
              <a:avLst/>
              <a:gdLst>
                <a:gd name="T0" fmla="*/ 0 w 497"/>
                <a:gd name="T1" fmla="*/ 249 h 479"/>
                <a:gd name="T2" fmla="*/ 0 w 497"/>
                <a:gd name="T3" fmla="*/ 249 h 479"/>
                <a:gd name="T4" fmla="*/ 248 w 497"/>
                <a:gd name="T5" fmla="*/ 478 h 479"/>
                <a:gd name="T6" fmla="*/ 477 w 497"/>
                <a:gd name="T7" fmla="*/ 229 h 479"/>
                <a:gd name="T8" fmla="*/ 229 w 497"/>
                <a:gd name="T9" fmla="*/ 0 h 479"/>
                <a:gd name="T10" fmla="*/ 0 w 497"/>
                <a:gd name="T11" fmla="*/ 2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479">
                  <a:moveTo>
                    <a:pt x="0" y="249"/>
                  </a:moveTo>
                  <a:lnTo>
                    <a:pt x="0" y="249"/>
                  </a:lnTo>
                  <a:cubicBezTo>
                    <a:pt x="0" y="382"/>
                    <a:pt x="114" y="478"/>
                    <a:pt x="248" y="478"/>
                  </a:cubicBezTo>
                  <a:cubicBezTo>
                    <a:pt x="382" y="478"/>
                    <a:pt x="496" y="363"/>
                    <a:pt x="477" y="229"/>
                  </a:cubicBezTo>
                  <a:cubicBezTo>
                    <a:pt x="477" y="96"/>
                    <a:pt x="362" y="0"/>
                    <a:pt x="229" y="0"/>
                  </a:cubicBezTo>
                  <a:cubicBezTo>
                    <a:pt x="95" y="0"/>
                    <a:pt x="0" y="115"/>
                    <a:pt x="0" y="24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5" name="Freeform 6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4890" y="5037714"/>
              <a:ext cx="186333" cy="695760"/>
            </a:xfrm>
            <a:custGeom>
              <a:avLst/>
              <a:gdLst>
                <a:gd name="T0" fmla="*/ 38 w 479"/>
                <a:gd name="T1" fmla="*/ 1794 h 1795"/>
                <a:gd name="T2" fmla="*/ 478 w 479"/>
                <a:gd name="T3" fmla="*/ 1794 h 1795"/>
                <a:gd name="T4" fmla="*/ 440 w 479"/>
                <a:gd name="T5" fmla="*/ 0 h 1795"/>
                <a:gd name="T6" fmla="*/ 0 w 479"/>
                <a:gd name="T7" fmla="*/ 19 h 1795"/>
                <a:gd name="T8" fmla="*/ 38 w 479"/>
                <a:gd name="T9" fmla="*/ 179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795">
                  <a:moveTo>
                    <a:pt x="38" y="1794"/>
                  </a:moveTo>
                  <a:lnTo>
                    <a:pt x="478" y="1794"/>
                  </a:lnTo>
                  <a:lnTo>
                    <a:pt x="440" y="0"/>
                  </a:lnTo>
                  <a:lnTo>
                    <a:pt x="0" y="19"/>
                  </a:lnTo>
                  <a:lnTo>
                    <a:pt x="38" y="179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7" name="Freeform 7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34890" y="4957368"/>
              <a:ext cx="170948" cy="170948"/>
            </a:xfrm>
            <a:custGeom>
              <a:avLst/>
              <a:gdLst>
                <a:gd name="T0" fmla="*/ 0 w 441"/>
                <a:gd name="T1" fmla="*/ 229 h 440"/>
                <a:gd name="T2" fmla="*/ 0 w 441"/>
                <a:gd name="T3" fmla="*/ 229 h 440"/>
                <a:gd name="T4" fmla="*/ 230 w 441"/>
                <a:gd name="T5" fmla="*/ 439 h 440"/>
                <a:gd name="T6" fmla="*/ 440 w 441"/>
                <a:gd name="T7" fmla="*/ 210 h 440"/>
                <a:gd name="T8" fmla="*/ 230 w 441"/>
                <a:gd name="T9" fmla="*/ 0 h 440"/>
                <a:gd name="T10" fmla="*/ 0 w 441"/>
                <a:gd name="T11" fmla="*/ 22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40">
                  <a:moveTo>
                    <a:pt x="0" y="229"/>
                  </a:moveTo>
                  <a:lnTo>
                    <a:pt x="0" y="229"/>
                  </a:lnTo>
                  <a:cubicBezTo>
                    <a:pt x="0" y="344"/>
                    <a:pt x="96" y="439"/>
                    <a:pt x="230" y="439"/>
                  </a:cubicBezTo>
                  <a:cubicBezTo>
                    <a:pt x="344" y="439"/>
                    <a:pt x="440" y="344"/>
                    <a:pt x="440" y="210"/>
                  </a:cubicBezTo>
                  <a:cubicBezTo>
                    <a:pt x="440" y="96"/>
                    <a:pt x="344" y="0"/>
                    <a:pt x="230" y="0"/>
                  </a:cubicBezTo>
                  <a:cubicBezTo>
                    <a:pt x="96" y="0"/>
                    <a:pt x="0" y="96"/>
                    <a:pt x="0" y="22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8" name="Freeform 7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86164" y="5208662"/>
              <a:ext cx="162401" cy="533359"/>
            </a:xfrm>
            <a:custGeom>
              <a:avLst/>
              <a:gdLst>
                <a:gd name="T0" fmla="*/ 19 w 420"/>
                <a:gd name="T1" fmla="*/ 1374 h 1375"/>
                <a:gd name="T2" fmla="*/ 419 w 420"/>
                <a:gd name="T3" fmla="*/ 1355 h 1375"/>
                <a:gd name="T4" fmla="*/ 400 w 420"/>
                <a:gd name="T5" fmla="*/ 0 h 1375"/>
                <a:gd name="T6" fmla="*/ 0 w 420"/>
                <a:gd name="T7" fmla="*/ 0 h 1375"/>
                <a:gd name="T8" fmla="*/ 19 w 420"/>
                <a:gd name="T9" fmla="*/ 1374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375">
                  <a:moveTo>
                    <a:pt x="19" y="1374"/>
                  </a:moveTo>
                  <a:lnTo>
                    <a:pt x="419" y="1355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19" y="13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9" name="Freeform 7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86164" y="5126607"/>
              <a:ext cx="155564" cy="155564"/>
            </a:xfrm>
            <a:custGeom>
              <a:avLst/>
              <a:gdLst>
                <a:gd name="T0" fmla="*/ 0 w 401"/>
                <a:gd name="T1" fmla="*/ 210 h 402"/>
                <a:gd name="T2" fmla="*/ 0 w 401"/>
                <a:gd name="T3" fmla="*/ 210 h 402"/>
                <a:gd name="T4" fmla="*/ 210 w 401"/>
                <a:gd name="T5" fmla="*/ 401 h 402"/>
                <a:gd name="T6" fmla="*/ 400 w 401"/>
                <a:gd name="T7" fmla="*/ 210 h 402"/>
                <a:gd name="T8" fmla="*/ 190 w 401"/>
                <a:gd name="T9" fmla="*/ 0 h 402"/>
                <a:gd name="T10" fmla="*/ 0 w 401"/>
                <a:gd name="T11" fmla="*/ 21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02">
                  <a:moveTo>
                    <a:pt x="0" y="210"/>
                  </a:moveTo>
                  <a:lnTo>
                    <a:pt x="0" y="210"/>
                  </a:lnTo>
                  <a:cubicBezTo>
                    <a:pt x="0" y="325"/>
                    <a:pt x="95" y="401"/>
                    <a:pt x="210" y="401"/>
                  </a:cubicBezTo>
                  <a:cubicBezTo>
                    <a:pt x="305" y="401"/>
                    <a:pt x="400" y="305"/>
                    <a:pt x="400" y="210"/>
                  </a:cubicBezTo>
                  <a:cubicBezTo>
                    <a:pt x="400" y="96"/>
                    <a:pt x="305" y="0"/>
                    <a:pt x="190" y="0"/>
                  </a:cubicBezTo>
                  <a:cubicBezTo>
                    <a:pt x="76" y="0"/>
                    <a:pt x="0" y="96"/>
                    <a:pt x="0" y="21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0" name="Freeform 7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44316" y="5608681"/>
              <a:ext cx="66669" cy="75217"/>
            </a:xfrm>
            <a:custGeom>
              <a:avLst/>
              <a:gdLst>
                <a:gd name="T0" fmla="*/ 115 w 172"/>
                <a:gd name="T1" fmla="*/ 0 h 192"/>
                <a:gd name="T2" fmla="*/ 0 w 172"/>
                <a:gd name="T3" fmla="*/ 172 h 192"/>
                <a:gd name="T4" fmla="*/ 76 w 172"/>
                <a:gd name="T5" fmla="*/ 191 h 192"/>
                <a:gd name="T6" fmla="*/ 171 w 172"/>
                <a:gd name="T7" fmla="*/ 191 h 192"/>
                <a:gd name="T8" fmla="*/ 171 w 172"/>
                <a:gd name="T9" fmla="*/ 115 h 192"/>
                <a:gd name="T10" fmla="*/ 115 w 17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92">
                  <a:moveTo>
                    <a:pt x="115" y="0"/>
                  </a:moveTo>
                  <a:lnTo>
                    <a:pt x="0" y="172"/>
                  </a:lnTo>
                  <a:lnTo>
                    <a:pt x="76" y="191"/>
                  </a:lnTo>
                  <a:lnTo>
                    <a:pt x="171" y="191"/>
                  </a:lnTo>
                  <a:lnTo>
                    <a:pt x="171" y="115"/>
                  </a:lnTo>
                  <a:lnTo>
                    <a:pt x="11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1" name="Freeform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281925" y="5415510"/>
              <a:ext cx="259842" cy="562420"/>
            </a:xfrm>
            <a:custGeom>
              <a:avLst/>
              <a:gdLst>
                <a:gd name="T0" fmla="*/ 516 w 669"/>
                <a:gd name="T1" fmla="*/ 496 h 1451"/>
                <a:gd name="T2" fmla="*/ 516 w 669"/>
                <a:gd name="T3" fmla="*/ 496 h 1451"/>
                <a:gd name="T4" fmla="*/ 631 w 669"/>
                <a:gd name="T5" fmla="*/ 248 h 1451"/>
                <a:gd name="T6" fmla="*/ 497 w 669"/>
                <a:gd name="T7" fmla="*/ 38 h 1451"/>
                <a:gd name="T8" fmla="*/ 229 w 669"/>
                <a:gd name="T9" fmla="*/ 152 h 1451"/>
                <a:gd name="T10" fmla="*/ 0 w 669"/>
                <a:gd name="T11" fmla="*/ 515 h 1451"/>
                <a:gd name="T12" fmla="*/ 0 w 669"/>
                <a:gd name="T13" fmla="*/ 1450 h 1451"/>
                <a:gd name="T14" fmla="*/ 516 w 669"/>
                <a:gd name="T15" fmla="*/ 49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9" h="1451">
                  <a:moveTo>
                    <a:pt x="516" y="496"/>
                  </a:moveTo>
                  <a:lnTo>
                    <a:pt x="516" y="496"/>
                  </a:lnTo>
                  <a:cubicBezTo>
                    <a:pt x="631" y="248"/>
                    <a:pt x="631" y="248"/>
                    <a:pt x="631" y="248"/>
                  </a:cubicBezTo>
                  <a:cubicBezTo>
                    <a:pt x="631" y="248"/>
                    <a:pt x="668" y="114"/>
                    <a:pt x="497" y="38"/>
                  </a:cubicBezTo>
                  <a:cubicBezTo>
                    <a:pt x="497" y="38"/>
                    <a:pt x="344" y="0"/>
                    <a:pt x="229" y="152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1450"/>
                    <a:pt x="0" y="1450"/>
                    <a:pt x="0" y="1450"/>
                  </a:cubicBezTo>
                  <a:lnTo>
                    <a:pt x="516" y="49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2" name="Freeform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408426" y="5459957"/>
              <a:ext cx="111116" cy="148725"/>
            </a:xfrm>
            <a:custGeom>
              <a:avLst/>
              <a:gdLst>
                <a:gd name="T0" fmla="*/ 286 w 287"/>
                <a:gd name="T1" fmla="*/ 134 h 383"/>
                <a:gd name="T2" fmla="*/ 286 w 287"/>
                <a:gd name="T3" fmla="*/ 134 h 383"/>
                <a:gd name="T4" fmla="*/ 191 w 287"/>
                <a:gd name="T5" fmla="*/ 0 h 383"/>
                <a:gd name="T6" fmla="*/ 38 w 287"/>
                <a:gd name="T7" fmla="*/ 230 h 383"/>
                <a:gd name="T8" fmla="*/ 114 w 287"/>
                <a:gd name="T9" fmla="*/ 382 h 383"/>
                <a:gd name="T10" fmla="*/ 153 w 287"/>
                <a:gd name="T11" fmla="*/ 382 h 383"/>
                <a:gd name="T12" fmla="*/ 286 w 287"/>
                <a:gd name="T13" fmla="*/ 13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83">
                  <a:moveTo>
                    <a:pt x="286" y="134"/>
                  </a:moveTo>
                  <a:lnTo>
                    <a:pt x="286" y="134"/>
                  </a:lnTo>
                  <a:cubicBezTo>
                    <a:pt x="286" y="134"/>
                    <a:pt x="286" y="0"/>
                    <a:pt x="191" y="0"/>
                  </a:cubicBezTo>
                  <a:cubicBezTo>
                    <a:pt x="191" y="0"/>
                    <a:pt x="133" y="19"/>
                    <a:pt x="38" y="230"/>
                  </a:cubicBezTo>
                  <a:cubicBezTo>
                    <a:pt x="38" y="230"/>
                    <a:pt x="0" y="344"/>
                    <a:pt x="114" y="382"/>
                  </a:cubicBezTo>
                  <a:cubicBezTo>
                    <a:pt x="153" y="382"/>
                    <a:pt x="153" y="382"/>
                    <a:pt x="153" y="382"/>
                  </a:cubicBezTo>
                  <a:lnTo>
                    <a:pt x="286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3" name="Freeform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594712" y="5659966"/>
              <a:ext cx="733368" cy="422243"/>
            </a:xfrm>
            <a:custGeom>
              <a:avLst/>
              <a:gdLst>
                <a:gd name="T0" fmla="*/ 1795 w 1891"/>
                <a:gd name="T1" fmla="*/ 0 h 1088"/>
                <a:gd name="T2" fmla="*/ 1795 w 1891"/>
                <a:gd name="T3" fmla="*/ 0 h 1088"/>
                <a:gd name="T4" fmla="*/ 1814 w 1891"/>
                <a:gd name="T5" fmla="*/ 572 h 1088"/>
                <a:gd name="T6" fmla="*/ 1890 w 1891"/>
                <a:gd name="T7" fmla="*/ 572 h 1088"/>
                <a:gd name="T8" fmla="*/ 1795 w 1891"/>
                <a:gd name="T9" fmla="*/ 705 h 1088"/>
                <a:gd name="T10" fmla="*/ 1775 w 1891"/>
                <a:gd name="T11" fmla="*/ 782 h 1088"/>
                <a:gd name="T12" fmla="*/ 1279 w 1891"/>
                <a:gd name="T13" fmla="*/ 1049 h 1088"/>
                <a:gd name="T14" fmla="*/ 1279 w 1891"/>
                <a:gd name="T15" fmla="*/ 1049 h 1088"/>
                <a:gd name="T16" fmla="*/ 1164 w 1891"/>
                <a:gd name="T17" fmla="*/ 1068 h 1088"/>
                <a:gd name="T18" fmla="*/ 553 w 1891"/>
                <a:gd name="T19" fmla="*/ 1087 h 1088"/>
                <a:gd name="T20" fmla="*/ 18 w 1891"/>
                <a:gd name="T21" fmla="*/ 686 h 1088"/>
                <a:gd name="T22" fmla="*/ 18 w 1891"/>
                <a:gd name="T23" fmla="*/ 629 h 1088"/>
                <a:gd name="T24" fmla="*/ 0 w 1891"/>
                <a:gd name="T25" fmla="*/ 19 h 1088"/>
                <a:gd name="T26" fmla="*/ 1795 w 1891"/>
                <a:gd name="T2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1" h="1088">
                  <a:moveTo>
                    <a:pt x="1795" y="0"/>
                  </a:moveTo>
                  <a:lnTo>
                    <a:pt x="1795" y="0"/>
                  </a:lnTo>
                  <a:cubicBezTo>
                    <a:pt x="1814" y="572"/>
                    <a:pt x="1814" y="572"/>
                    <a:pt x="1814" y="572"/>
                  </a:cubicBezTo>
                  <a:cubicBezTo>
                    <a:pt x="1890" y="572"/>
                    <a:pt x="1890" y="572"/>
                    <a:pt x="1890" y="572"/>
                  </a:cubicBezTo>
                  <a:cubicBezTo>
                    <a:pt x="1890" y="572"/>
                    <a:pt x="1851" y="629"/>
                    <a:pt x="1795" y="705"/>
                  </a:cubicBezTo>
                  <a:cubicBezTo>
                    <a:pt x="1775" y="782"/>
                    <a:pt x="1775" y="782"/>
                    <a:pt x="1775" y="782"/>
                  </a:cubicBezTo>
                  <a:cubicBezTo>
                    <a:pt x="1775" y="782"/>
                    <a:pt x="1680" y="1030"/>
                    <a:pt x="1279" y="1049"/>
                  </a:cubicBezTo>
                  <a:lnTo>
                    <a:pt x="1279" y="1049"/>
                  </a:lnTo>
                  <a:cubicBezTo>
                    <a:pt x="1240" y="1068"/>
                    <a:pt x="1203" y="1068"/>
                    <a:pt x="1164" y="1068"/>
                  </a:cubicBezTo>
                  <a:cubicBezTo>
                    <a:pt x="553" y="1087"/>
                    <a:pt x="553" y="1087"/>
                    <a:pt x="553" y="1087"/>
                  </a:cubicBezTo>
                  <a:cubicBezTo>
                    <a:pt x="553" y="1087"/>
                    <a:pt x="114" y="1087"/>
                    <a:pt x="18" y="686"/>
                  </a:cubicBezTo>
                  <a:cubicBezTo>
                    <a:pt x="18" y="629"/>
                    <a:pt x="18" y="629"/>
                    <a:pt x="18" y="62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79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4" name="Freeform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28052" y="5984768"/>
              <a:ext cx="437628" cy="659861"/>
            </a:xfrm>
            <a:custGeom>
              <a:avLst/>
              <a:gdLst>
                <a:gd name="T0" fmla="*/ 37 w 1127"/>
                <a:gd name="T1" fmla="*/ 1699 h 1700"/>
                <a:gd name="T2" fmla="*/ 1126 w 1127"/>
                <a:gd name="T3" fmla="*/ 1680 h 1700"/>
                <a:gd name="T4" fmla="*/ 1107 w 1127"/>
                <a:gd name="T5" fmla="*/ 0 h 1700"/>
                <a:gd name="T6" fmla="*/ 0 w 1127"/>
                <a:gd name="T7" fmla="*/ 19 h 1700"/>
                <a:gd name="T8" fmla="*/ 37 w 1127"/>
                <a:gd name="T9" fmla="*/ 169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7" h="1700">
                  <a:moveTo>
                    <a:pt x="37" y="1699"/>
                  </a:moveTo>
                  <a:lnTo>
                    <a:pt x="1126" y="1680"/>
                  </a:lnTo>
                  <a:lnTo>
                    <a:pt x="1107" y="0"/>
                  </a:lnTo>
                  <a:lnTo>
                    <a:pt x="0" y="19"/>
                  </a:lnTo>
                  <a:lnTo>
                    <a:pt x="37" y="169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5" name="Freeform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934899" y="4904374"/>
              <a:ext cx="133340" cy="111117"/>
            </a:xfrm>
            <a:custGeom>
              <a:avLst/>
              <a:gdLst>
                <a:gd name="T0" fmla="*/ 172 w 344"/>
                <a:gd name="T1" fmla="*/ 287 h 288"/>
                <a:gd name="T2" fmla="*/ 172 w 344"/>
                <a:gd name="T3" fmla="*/ 287 h 288"/>
                <a:gd name="T4" fmla="*/ 343 w 344"/>
                <a:gd name="T5" fmla="*/ 134 h 288"/>
                <a:gd name="T6" fmla="*/ 172 w 344"/>
                <a:gd name="T7" fmla="*/ 0 h 288"/>
                <a:gd name="T8" fmla="*/ 0 w 344"/>
                <a:gd name="T9" fmla="*/ 134 h 288"/>
                <a:gd name="T10" fmla="*/ 172 w 34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3" y="211"/>
                    <a:pt x="343" y="134"/>
                  </a:cubicBezTo>
                  <a:cubicBezTo>
                    <a:pt x="343" y="58"/>
                    <a:pt x="267" y="0"/>
                    <a:pt x="172" y="0"/>
                  </a:cubicBezTo>
                  <a:cubicBezTo>
                    <a:pt x="76" y="0"/>
                    <a:pt x="0" y="58"/>
                    <a:pt x="0" y="134"/>
                  </a:cubicBezTo>
                  <a:cubicBezTo>
                    <a:pt x="0" y="211"/>
                    <a:pt x="76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6" name="Freeform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48566" y="4979591"/>
              <a:ext cx="141887" cy="111117"/>
            </a:xfrm>
            <a:custGeom>
              <a:avLst/>
              <a:gdLst>
                <a:gd name="T0" fmla="*/ 192 w 364"/>
                <a:gd name="T1" fmla="*/ 287 h 288"/>
                <a:gd name="T2" fmla="*/ 192 w 364"/>
                <a:gd name="T3" fmla="*/ 287 h 288"/>
                <a:gd name="T4" fmla="*/ 363 w 364"/>
                <a:gd name="T5" fmla="*/ 134 h 288"/>
                <a:gd name="T6" fmla="*/ 192 w 364"/>
                <a:gd name="T7" fmla="*/ 0 h 288"/>
                <a:gd name="T8" fmla="*/ 0 w 364"/>
                <a:gd name="T9" fmla="*/ 134 h 288"/>
                <a:gd name="T10" fmla="*/ 192 w 36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88">
                  <a:moveTo>
                    <a:pt x="192" y="287"/>
                  </a:moveTo>
                  <a:lnTo>
                    <a:pt x="192" y="287"/>
                  </a:lnTo>
                  <a:cubicBezTo>
                    <a:pt x="287" y="287"/>
                    <a:pt x="363" y="229"/>
                    <a:pt x="363" y="134"/>
                  </a:cubicBezTo>
                  <a:cubicBezTo>
                    <a:pt x="363" y="57"/>
                    <a:pt x="287" y="0"/>
                    <a:pt x="192" y="0"/>
                  </a:cubicBezTo>
                  <a:cubicBezTo>
                    <a:pt x="96" y="0"/>
                    <a:pt x="0" y="57"/>
                    <a:pt x="0" y="134"/>
                  </a:cubicBezTo>
                  <a:cubicBezTo>
                    <a:pt x="0" y="229"/>
                    <a:pt x="96" y="287"/>
                    <a:pt x="19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7" name="Freeform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601550" y="5148831"/>
              <a:ext cx="119664" cy="95731"/>
            </a:xfrm>
            <a:custGeom>
              <a:avLst/>
              <a:gdLst>
                <a:gd name="T0" fmla="*/ 153 w 307"/>
                <a:gd name="T1" fmla="*/ 248 h 249"/>
                <a:gd name="T2" fmla="*/ 153 w 307"/>
                <a:gd name="T3" fmla="*/ 248 h 249"/>
                <a:gd name="T4" fmla="*/ 306 w 307"/>
                <a:gd name="T5" fmla="*/ 134 h 249"/>
                <a:gd name="T6" fmla="*/ 153 w 307"/>
                <a:gd name="T7" fmla="*/ 0 h 249"/>
                <a:gd name="T8" fmla="*/ 0 w 307"/>
                <a:gd name="T9" fmla="*/ 134 h 249"/>
                <a:gd name="T10" fmla="*/ 153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53" y="248"/>
                  </a:moveTo>
                  <a:lnTo>
                    <a:pt x="153" y="248"/>
                  </a:lnTo>
                  <a:cubicBezTo>
                    <a:pt x="249" y="248"/>
                    <a:pt x="306" y="192"/>
                    <a:pt x="306" y="134"/>
                  </a:cubicBezTo>
                  <a:cubicBezTo>
                    <a:pt x="306" y="58"/>
                    <a:pt x="249" y="0"/>
                    <a:pt x="153" y="0"/>
                  </a:cubicBezTo>
                  <a:cubicBezTo>
                    <a:pt x="77" y="0"/>
                    <a:pt x="0" y="58"/>
                    <a:pt x="0" y="134"/>
                  </a:cubicBezTo>
                  <a:cubicBezTo>
                    <a:pt x="0" y="192"/>
                    <a:pt x="77" y="248"/>
                    <a:pt x="153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8" name="Freeform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141747" y="5386448"/>
              <a:ext cx="111116" cy="15386"/>
            </a:xfrm>
            <a:custGeom>
              <a:avLst/>
              <a:gdLst>
                <a:gd name="T0" fmla="*/ 0 w 287"/>
                <a:gd name="T1" fmla="*/ 19 h 40"/>
                <a:gd name="T2" fmla="*/ 0 w 287"/>
                <a:gd name="T3" fmla="*/ 19 h 40"/>
                <a:gd name="T4" fmla="*/ 38 w 287"/>
                <a:gd name="T5" fmla="*/ 19 h 40"/>
                <a:gd name="T6" fmla="*/ 133 w 287"/>
                <a:gd name="T7" fmla="*/ 0 h 40"/>
                <a:gd name="T8" fmla="*/ 229 w 287"/>
                <a:gd name="T9" fmla="*/ 19 h 40"/>
                <a:gd name="T10" fmla="*/ 286 w 287"/>
                <a:gd name="T11" fmla="*/ 19 h 40"/>
                <a:gd name="T12" fmla="*/ 229 w 287"/>
                <a:gd name="T13" fmla="*/ 19 h 40"/>
                <a:gd name="T14" fmla="*/ 133 w 287"/>
                <a:gd name="T15" fmla="*/ 19 h 40"/>
                <a:gd name="T16" fmla="*/ 38 w 287"/>
                <a:gd name="T17" fmla="*/ 19 h 40"/>
                <a:gd name="T18" fmla="*/ 0 w 287"/>
                <a:gd name="T1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4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76" y="0"/>
                    <a:pt x="95" y="0"/>
                    <a:pt x="133" y="0"/>
                  </a:cubicBezTo>
                  <a:cubicBezTo>
                    <a:pt x="171" y="0"/>
                    <a:pt x="209" y="19"/>
                    <a:pt x="229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29" y="19"/>
                  </a:cubicBezTo>
                  <a:cubicBezTo>
                    <a:pt x="209" y="19"/>
                    <a:pt x="171" y="39"/>
                    <a:pt x="133" y="19"/>
                  </a:cubicBezTo>
                  <a:cubicBezTo>
                    <a:pt x="9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9" name="Freeform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148585" y="5377901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4 w 230"/>
                <a:gd name="T7" fmla="*/ 0 h 20"/>
                <a:gd name="T8" fmla="*/ 190 w 230"/>
                <a:gd name="T9" fmla="*/ 0 h 20"/>
                <a:gd name="T10" fmla="*/ 229 w 230"/>
                <a:gd name="T11" fmla="*/ 0 h 20"/>
                <a:gd name="T12" fmla="*/ 190 w 230"/>
                <a:gd name="T13" fmla="*/ 19 h 20"/>
                <a:gd name="T14" fmla="*/ 114 w 230"/>
                <a:gd name="T15" fmla="*/ 19 h 20"/>
                <a:gd name="T16" fmla="*/ 38 w 230"/>
                <a:gd name="T17" fmla="*/ 19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76" y="0"/>
                    <a:pt x="114" y="0"/>
                  </a:cubicBezTo>
                  <a:cubicBezTo>
                    <a:pt x="133" y="0"/>
                    <a:pt x="171" y="0"/>
                    <a:pt x="190" y="0"/>
                  </a:cubicBezTo>
                  <a:cubicBezTo>
                    <a:pt x="210" y="0"/>
                    <a:pt x="229" y="0"/>
                    <a:pt x="229" y="0"/>
                  </a:cubicBezTo>
                  <a:cubicBezTo>
                    <a:pt x="229" y="0"/>
                    <a:pt x="210" y="19"/>
                    <a:pt x="190" y="19"/>
                  </a:cubicBezTo>
                  <a:cubicBezTo>
                    <a:pt x="171" y="19"/>
                    <a:pt x="133" y="19"/>
                    <a:pt x="114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0" name="Freeform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963961" y="5355678"/>
              <a:ext cx="104278" cy="15386"/>
            </a:xfrm>
            <a:custGeom>
              <a:avLst/>
              <a:gdLst>
                <a:gd name="T0" fmla="*/ 0 w 268"/>
                <a:gd name="T1" fmla="*/ 19 h 39"/>
                <a:gd name="T2" fmla="*/ 0 w 268"/>
                <a:gd name="T3" fmla="*/ 19 h 39"/>
                <a:gd name="T4" fmla="*/ 38 w 268"/>
                <a:gd name="T5" fmla="*/ 19 h 39"/>
                <a:gd name="T6" fmla="*/ 134 w 268"/>
                <a:gd name="T7" fmla="*/ 0 h 39"/>
                <a:gd name="T8" fmla="*/ 230 w 268"/>
                <a:gd name="T9" fmla="*/ 19 h 39"/>
                <a:gd name="T10" fmla="*/ 267 w 268"/>
                <a:gd name="T11" fmla="*/ 19 h 39"/>
                <a:gd name="T12" fmla="*/ 230 w 268"/>
                <a:gd name="T13" fmla="*/ 19 h 39"/>
                <a:gd name="T14" fmla="*/ 134 w 268"/>
                <a:gd name="T15" fmla="*/ 38 h 39"/>
                <a:gd name="T16" fmla="*/ 38 w 268"/>
                <a:gd name="T17" fmla="*/ 19 h 39"/>
                <a:gd name="T18" fmla="*/ 0 w 268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57" y="19"/>
                    <a:pt x="96" y="0"/>
                    <a:pt x="134" y="0"/>
                  </a:cubicBezTo>
                  <a:cubicBezTo>
                    <a:pt x="172" y="0"/>
                    <a:pt x="210" y="19"/>
                    <a:pt x="230" y="19"/>
                  </a:cubicBezTo>
                  <a:cubicBezTo>
                    <a:pt x="249" y="19"/>
                    <a:pt x="267" y="19"/>
                    <a:pt x="267" y="19"/>
                  </a:cubicBezTo>
                  <a:cubicBezTo>
                    <a:pt x="267" y="19"/>
                    <a:pt x="249" y="19"/>
                    <a:pt x="230" y="19"/>
                  </a:cubicBezTo>
                  <a:cubicBezTo>
                    <a:pt x="210" y="19"/>
                    <a:pt x="172" y="38"/>
                    <a:pt x="134" y="38"/>
                  </a:cubicBezTo>
                  <a:cubicBezTo>
                    <a:pt x="96" y="38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1" name="Freeform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70799" y="5348840"/>
              <a:ext cx="88893" cy="8548"/>
            </a:xfrm>
            <a:custGeom>
              <a:avLst/>
              <a:gdLst>
                <a:gd name="T0" fmla="*/ 0 w 231"/>
                <a:gd name="T1" fmla="*/ 19 h 20"/>
                <a:gd name="T2" fmla="*/ 0 w 231"/>
                <a:gd name="T3" fmla="*/ 19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19 h 20"/>
                <a:gd name="T12" fmla="*/ 191 w 231"/>
                <a:gd name="T13" fmla="*/ 19 h 20"/>
                <a:gd name="T14" fmla="*/ 115 w 231"/>
                <a:gd name="T15" fmla="*/ 19 h 20"/>
                <a:gd name="T16" fmla="*/ 38 w 231"/>
                <a:gd name="T17" fmla="*/ 19 h 20"/>
                <a:gd name="T18" fmla="*/ 0 w 231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0"/>
                    <a:pt x="38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1" y="0"/>
                    <a:pt x="230" y="19"/>
                    <a:pt x="230" y="19"/>
                  </a:cubicBezTo>
                  <a:cubicBezTo>
                    <a:pt x="230" y="19"/>
                    <a:pt x="211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2" name="Freeform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770788" y="5371063"/>
              <a:ext cx="111117" cy="8547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38 w 287"/>
                <a:gd name="T5" fmla="*/ 0 h 20"/>
                <a:gd name="T6" fmla="*/ 134 w 287"/>
                <a:gd name="T7" fmla="*/ 0 h 20"/>
                <a:gd name="T8" fmla="*/ 248 w 287"/>
                <a:gd name="T9" fmla="*/ 0 h 20"/>
                <a:gd name="T10" fmla="*/ 286 w 287"/>
                <a:gd name="T11" fmla="*/ 19 h 20"/>
                <a:gd name="T12" fmla="*/ 248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1" y="0"/>
                    <a:pt x="210" y="0"/>
                    <a:pt x="248" y="0"/>
                  </a:cubicBezTo>
                  <a:cubicBezTo>
                    <a:pt x="267" y="0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71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3" name="Freeform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779336" y="5364226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0 h 20"/>
                <a:gd name="T12" fmla="*/ 191 w 230"/>
                <a:gd name="T13" fmla="*/ 0 h 20"/>
                <a:gd name="T14" fmla="*/ 115 w 230"/>
                <a:gd name="T15" fmla="*/ 19 h 20"/>
                <a:gd name="T16" fmla="*/ 38 w 230"/>
                <a:gd name="T17" fmla="*/ 0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2" y="0"/>
                    <a:pt x="172" y="0"/>
                    <a:pt x="191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29" y="0"/>
                    <a:pt x="191" y="0"/>
                  </a:cubicBezTo>
                  <a:cubicBezTo>
                    <a:pt x="172" y="19"/>
                    <a:pt x="152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4" name="Freeform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615226" y="5444571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1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4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1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4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5" name="Freeform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23773" y="5437733"/>
              <a:ext cx="82055" cy="8548"/>
            </a:xfrm>
            <a:custGeom>
              <a:avLst/>
              <a:gdLst>
                <a:gd name="T0" fmla="*/ 0 w 211"/>
                <a:gd name="T1" fmla="*/ 0 h 20"/>
                <a:gd name="T2" fmla="*/ 0 w 211"/>
                <a:gd name="T3" fmla="*/ 0 h 20"/>
                <a:gd name="T4" fmla="*/ 19 w 211"/>
                <a:gd name="T5" fmla="*/ 0 h 20"/>
                <a:gd name="T6" fmla="*/ 95 w 211"/>
                <a:gd name="T7" fmla="*/ 0 h 20"/>
                <a:gd name="T8" fmla="*/ 172 w 211"/>
                <a:gd name="T9" fmla="*/ 0 h 20"/>
                <a:gd name="T10" fmla="*/ 210 w 211"/>
                <a:gd name="T11" fmla="*/ 0 h 20"/>
                <a:gd name="T12" fmla="*/ 172 w 211"/>
                <a:gd name="T13" fmla="*/ 0 h 20"/>
                <a:gd name="T14" fmla="*/ 95 w 211"/>
                <a:gd name="T15" fmla="*/ 19 h 20"/>
                <a:gd name="T16" fmla="*/ 19 w 211"/>
                <a:gd name="T17" fmla="*/ 0 h 20"/>
                <a:gd name="T18" fmla="*/ 0 w 21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9" y="0"/>
                  </a:cubicBezTo>
                  <a:cubicBezTo>
                    <a:pt x="38" y="0"/>
                    <a:pt x="76" y="0"/>
                    <a:pt x="95" y="0"/>
                  </a:cubicBezTo>
                  <a:cubicBezTo>
                    <a:pt x="115" y="0"/>
                    <a:pt x="153" y="0"/>
                    <a:pt x="172" y="0"/>
                  </a:cubicBezTo>
                  <a:cubicBezTo>
                    <a:pt x="191" y="0"/>
                    <a:pt x="210" y="0"/>
                    <a:pt x="210" y="0"/>
                  </a:cubicBezTo>
                  <a:cubicBezTo>
                    <a:pt x="210" y="0"/>
                    <a:pt x="191" y="0"/>
                    <a:pt x="172" y="0"/>
                  </a:cubicBezTo>
                  <a:cubicBezTo>
                    <a:pt x="153" y="0"/>
                    <a:pt x="115" y="19"/>
                    <a:pt x="95" y="19"/>
                  </a:cubicBezTo>
                  <a:cubicBezTo>
                    <a:pt x="76" y="19"/>
                    <a:pt x="38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6" name="Freeform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26361" y="5148831"/>
              <a:ext cx="104279" cy="8547"/>
            </a:xfrm>
            <a:custGeom>
              <a:avLst/>
              <a:gdLst>
                <a:gd name="T0" fmla="*/ 0 w 269"/>
                <a:gd name="T1" fmla="*/ 0 h 20"/>
                <a:gd name="T2" fmla="*/ 0 w 269"/>
                <a:gd name="T3" fmla="*/ 0 h 20"/>
                <a:gd name="T4" fmla="*/ 39 w 269"/>
                <a:gd name="T5" fmla="*/ 0 h 20"/>
                <a:gd name="T6" fmla="*/ 134 w 269"/>
                <a:gd name="T7" fmla="*/ 0 h 20"/>
                <a:gd name="T8" fmla="*/ 229 w 269"/>
                <a:gd name="T9" fmla="*/ 0 h 20"/>
                <a:gd name="T10" fmla="*/ 268 w 269"/>
                <a:gd name="T11" fmla="*/ 0 h 20"/>
                <a:gd name="T12" fmla="*/ 229 w 269"/>
                <a:gd name="T13" fmla="*/ 19 h 20"/>
                <a:gd name="T14" fmla="*/ 134 w 269"/>
                <a:gd name="T15" fmla="*/ 19 h 20"/>
                <a:gd name="T16" fmla="*/ 39 w 269"/>
                <a:gd name="T17" fmla="*/ 0 h 20"/>
                <a:gd name="T18" fmla="*/ 0 w 26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9" y="0"/>
                  </a:cubicBezTo>
                  <a:cubicBezTo>
                    <a:pt x="58" y="0"/>
                    <a:pt x="96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96" y="19"/>
                    <a:pt x="58" y="19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7" name="Freeform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33199" y="5135155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9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9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20" y="19"/>
                    <a:pt x="39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9" y="19"/>
                  </a:cubicBezTo>
                  <a:cubicBezTo>
                    <a:pt x="2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8" name="Freeform 9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957123" y="5090708"/>
              <a:ext cx="111116" cy="8547"/>
            </a:xfrm>
            <a:custGeom>
              <a:avLst/>
              <a:gdLst>
                <a:gd name="T0" fmla="*/ 0 w 287"/>
                <a:gd name="T1" fmla="*/ 0 h 20"/>
                <a:gd name="T2" fmla="*/ 0 w 287"/>
                <a:gd name="T3" fmla="*/ 0 h 20"/>
                <a:gd name="T4" fmla="*/ 38 w 287"/>
                <a:gd name="T5" fmla="*/ 0 h 20"/>
                <a:gd name="T6" fmla="*/ 134 w 287"/>
                <a:gd name="T7" fmla="*/ 0 h 20"/>
                <a:gd name="T8" fmla="*/ 229 w 287"/>
                <a:gd name="T9" fmla="*/ 0 h 20"/>
                <a:gd name="T10" fmla="*/ 286 w 287"/>
                <a:gd name="T11" fmla="*/ 19 h 20"/>
                <a:gd name="T12" fmla="*/ 229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86" y="19"/>
                    <a:pt x="286" y="19"/>
                  </a:cubicBezTo>
                  <a:cubicBezTo>
                    <a:pt x="286" y="19"/>
                    <a:pt x="268" y="19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9" name="Freeform 9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963961" y="5082160"/>
              <a:ext cx="88893" cy="8548"/>
            </a:xfrm>
            <a:custGeom>
              <a:avLst/>
              <a:gdLst>
                <a:gd name="T0" fmla="*/ 0 w 231"/>
                <a:gd name="T1" fmla="*/ 0 h 20"/>
                <a:gd name="T2" fmla="*/ 0 w 231"/>
                <a:gd name="T3" fmla="*/ 0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0 h 20"/>
                <a:gd name="T12" fmla="*/ 191 w 231"/>
                <a:gd name="T13" fmla="*/ 0 h 20"/>
                <a:gd name="T14" fmla="*/ 115 w 231"/>
                <a:gd name="T15" fmla="*/ 19 h 20"/>
                <a:gd name="T16" fmla="*/ 38 w 231"/>
                <a:gd name="T17" fmla="*/ 0 h 20"/>
                <a:gd name="T18" fmla="*/ 0 w 23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3" y="0"/>
                    <a:pt x="172" y="0"/>
                    <a:pt x="191" y="0"/>
                  </a:cubicBezTo>
                  <a:cubicBezTo>
                    <a:pt x="210" y="0"/>
                    <a:pt x="230" y="0"/>
                    <a:pt x="230" y="0"/>
                  </a:cubicBezTo>
                  <a:cubicBezTo>
                    <a:pt x="230" y="0"/>
                    <a:pt x="210" y="0"/>
                    <a:pt x="191" y="0"/>
                  </a:cubicBezTo>
                  <a:cubicBezTo>
                    <a:pt x="172" y="19"/>
                    <a:pt x="153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0" name="Freeform 9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763951" y="5126607"/>
              <a:ext cx="111117" cy="8548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57 w 287"/>
                <a:gd name="T5" fmla="*/ 0 h 20"/>
                <a:gd name="T6" fmla="*/ 153 w 287"/>
                <a:gd name="T7" fmla="*/ 0 h 20"/>
                <a:gd name="T8" fmla="*/ 248 w 287"/>
                <a:gd name="T9" fmla="*/ 19 h 20"/>
                <a:gd name="T10" fmla="*/ 286 w 287"/>
                <a:gd name="T11" fmla="*/ 19 h 20"/>
                <a:gd name="T12" fmla="*/ 248 w 287"/>
                <a:gd name="T13" fmla="*/ 19 h 20"/>
                <a:gd name="T14" fmla="*/ 153 w 287"/>
                <a:gd name="T15" fmla="*/ 19 h 20"/>
                <a:gd name="T16" fmla="*/ 57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57" y="0"/>
                  </a:cubicBezTo>
                  <a:cubicBezTo>
                    <a:pt x="76" y="0"/>
                    <a:pt x="114" y="0"/>
                    <a:pt x="153" y="0"/>
                  </a:cubicBezTo>
                  <a:cubicBezTo>
                    <a:pt x="190" y="0"/>
                    <a:pt x="210" y="0"/>
                    <a:pt x="248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90" y="19"/>
                    <a:pt x="153" y="19"/>
                  </a:cubicBezTo>
                  <a:cubicBezTo>
                    <a:pt x="114" y="19"/>
                    <a:pt x="76" y="19"/>
                    <a:pt x="57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1" name="Freeform 9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770788" y="5119769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3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5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3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5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2" name="Freeform 9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623773" y="5268494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8 w 230"/>
                <a:gd name="T5" fmla="*/ 19 h 20"/>
                <a:gd name="T6" fmla="*/ 115 w 230"/>
                <a:gd name="T7" fmla="*/ 0 h 20"/>
                <a:gd name="T8" fmla="*/ 191 w 230"/>
                <a:gd name="T9" fmla="*/ 19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8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19"/>
                    <a:pt x="38" y="19"/>
                  </a:cubicBezTo>
                  <a:cubicBezTo>
                    <a:pt x="57" y="0"/>
                    <a:pt x="76" y="0"/>
                    <a:pt x="115" y="0"/>
                  </a:cubicBezTo>
                  <a:cubicBezTo>
                    <a:pt x="134" y="0"/>
                    <a:pt x="172" y="19"/>
                    <a:pt x="191" y="19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3" name="Freeform 9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623773" y="5259947"/>
              <a:ext cx="75217" cy="8548"/>
            </a:xfrm>
            <a:custGeom>
              <a:avLst/>
              <a:gdLst>
                <a:gd name="T0" fmla="*/ 0 w 192"/>
                <a:gd name="T1" fmla="*/ 19 h 20"/>
                <a:gd name="T2" fmla="*/ 0 w 192"/>
                <a:gd name="T3" fmla="*/ 19 h 20"/>
                <a:gd name="T4" fmla="*/ 38 w 192"/>
                <a:gd name="T5" fmla="*/ 0 h 20"/>
                <a:gd name="T6" fmla="*/ 95 w 192"/>
                <a:gd name="T7" fmla="*/ 0 h 20"/>
                <a:gd name="T8" fmla="*/ 172 w 192"/>
                <a:gd name="T9" fmla="*/ 0 h 20"/>
                <a:gd name="T10" fmla="*/ 191 w 192"/>
                <a:gd name="T11" fmla="*/ 19 h 20"/>
                <a:gd name="T12" fmla="*/ 172 w 192"/>
                <a:gd name="T13" fmla="*/ 19 h 20"/>
                <a:gd name="T14" fmla="*/ 95 w 192"/>
                <a:gd name="T15" fmla="*/ 19 h 20"/>
                <a:gd name="T16" fmla="*/ 38 w 192"/>
                <a:gd name="T17" fmla="*/ 19 h 20"/>
                <a:gd name="T18" fmla="*/ 0 w 192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0"/>
                  </a:cubicBezTo>
                  <a:cubicBezTo>
                    <a:pt x="57" y="0"/>
                    <a:pt x="76" y="0"/>
                    <a:pt x="95" y="0"/>
                  </a:cubicBezTo>
                  <a:cubicBezTo>
                    <a:pt x="134" y="0"/>
                    <a:pt x="153" y="0"/>
                    <a:pt x="172" y="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91" y="19"/>
                    <a:pt x="172" y="19"/>
                  </a:cubicBezTo>
                  <a:cubicBezTo>
                    <a:pt x="153" y="19"/>
                    <a:pt x="134" y="19"/>
                    <a:pt x="9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4" name="Freeform 9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090462" y="5046262"/>
              <a:ext cx="15385" cy="473526"/>
            </a:xfrm>
            <a:custGeom>
              <a:avLst/>
              <a:gdLst>
                <a:gd name="T0" fmla="*/ 0 w 39"/>
                <a:gd name="T1" fmla="*/ 0 h 1223"/>
                <a:gd name="T2" fmla="*/ 0 w 39"/>
                <a:gd name="T3" fmla="*/ 0 h 1223"/>
                <a:gd name="T4" fmla="*/ 19 w 39"/>
                <a:gd name="T5" fmla="*/ 57 h 1223"/>
                <a:gd name="T6" fmla="*/ 19 w 39"/>
                <a:gd name="T7" fmla="*/ 191 h 1223"/>
                <a:gd name="T8" fmla="*/ 19 w 39"/>
                <a:gd name="T9" fmla="*/ 382 h 1223"/>
                <a:gd name="T10" fmla="*/ 38 w 39"/>
                <a:gd name="T11" fmla="*/ 611 h 1223"/>
                <a:gd name="T12" fmla="*/ 38 w 39"/>
                <a:gd name="T13" fmla="*/ 840 h 1223"/>
                <a:gd name="T14" fmla="*/ 38 w 39"/>
                <a:gd name="T15" fmla="*/ 1031 h 1223"/>
                <a:gd name="T16" fmla="*/ 19 w 39"/>
                <a:gd name="T17" fmla="*/ 1165 h 1223"/>
                <a:gd name="T18" fmla="*/ 19 w 39"/>
                <a:gd name="T19" fmla="*/ 1222 h 1223"/>
                <a:gd name="T20" fmla="*/ 19 w 39"/>
                <a:gd name="T21" fmla="*/ 1165 h 1223"/>
                <a:gd name="T22" fmla="*/ 19 w 39"/>
                <a:gd name="T23" fmla="*/ 1031 h 1223"/>
                <a:gd name="T24" fmla="*/ 0 w 39"/>
                <a:gd name="T25" fmla="*/ 840 h 1223"/>
                <a:gd name="T26" fmla="*/ 0 w 39"/>
                <a:gd name="T27" fmla="*/ 611 h 1223"/>
                <a:gd name="T28" fmla="*/ 0 w 39"/>
                <a:gd name="T29" fmla="*/ 382 h 1223"/>
                <a:gd name="T30" fmla="*/ 0 w 39"/>
                <a:gd name="T31" fmla="*/ 191 h 1223"/>
                <a:gd name="T32" fmla="*/ 0 w 39"/>
                <a:gd name="T33" fmla="*/ 57 h 1223"/>
                <a:gd name="T34" fmla="*/ 0 w 39"/>
                <a:gd name="T35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57"/>
                  </a:cubicBezTo>
                  <a:cubicBezTo>
                    <a:pt x="19" y="96"/>
                    <a:pt x="19" y="134"/>
                    <a:pt x="19" y="191"/>
                  </a:cubicBezTo>
                  <a:cubicBezTo>
                    <a:pt x="19" y="248"/>
                    <a:pt x="19" y="325"/>
                    <a:pt x="19" y="382"/>
                  </a:cubicBezTo>
                  <a:cubicBezTo>
                    <a:pt x="38" y="459"/>
                    <a:pt x="38" y="535"/>
                    <a:pt x="38" y="611"/>
                  </a:cubicBezTo>
                  <a:cubicBezTo>
                    <a:pt x="38" y="688"/>
                    <a:pt x="38" y="764"/>
                    <a:pt x="38" y="840"/>
                  </a:cubicBezTo>
                  <a:cubicBezTo>
                    <a:pt x="38" y="897"/>
                    <a:pt x="38" y="974"/>
                    <a:pt x="38" y="1031"/>
                  </a:cubicBezTo>
                  <a:cubicBezTo>
                    <a:pt x="38" y="1088"/>
                    <a:pt x="38" y="1126"/>
                    <a:pt x="19" y="1165"/>
                  </a:cubicBezTo>
                  <a:cubicBezTo>
                    <a:pt x="19" y="1203"/>
                    <a:pt x="19" y="1222"/>
                    <a:pt x="19" y="1222"/>
                  </a:cubicBezTo>
                  <a:cubicBezTo>
                    <a:pt x="19" y="1222"/>
                    <a:pt x="19" y="1203"/>
                    <a:pt x="19" y="1165"/>
                  </a:cubicBezTo>
                  <a:cubicBezTo>
                    <a:pt x="19" y="1126"/>
                    <a:pt x="19" y="1088"/>
                    <a:pt x="19" y="1031"/>
                  </a:cubicBezTo>
                  <a:cubicBezTo>
                    <a:pt x="19" y="974"/>
                    <a:pt x="19" y="897"/>
                    <a:pt x="0" y="840"/>
                  </a:cubicBezTo>
                  <a:cubicBezTo>
                    <a:pt x="0" y="764"/>
                    <a:pt x="0" y="688"/>
                    <a:pt x="0" y="611"/>
                  </a:cubicBezTo>
                  <a:cubicBezTo>
                    <a:pt x="0" y="535"/>
                    <a:pt x="0" y="459"/>
                    <a:pt x="0" y="382"/>
                  </a:cubicBezTo>
                  <a:cubicBezTo>
                    <a:pt x="0" y="325"/>
                    <a:pt x="0" y="248"/>
                    <a:pt x="0" y="191"/>
                  </a:cubicBezTo>
                  <a:cubicBezTo>
                    <a:pt x="0" y="134"/>
                    <a:pt x="0" y="96"/>
                    <a:pt x="0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5" name="Freeform 9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904128" y="5030876"/>
              <a:ext cx="15386" cy="466690"/>
            </a:xfrm>
            <a:custGeom>
              <a:avLst/>
              <a:gdLst>
                <a:gd name="T0" fmla="*/ 0 w 39"/>
                <a:gd name="T1" fmla="*/ 0 h 1204"/>
                <a:gd name="T2" fmla="*/ 0 w 39"/>
                <a:gd name="T3" fmla="*/ 0 h 1204"/>
                <a:gd name="T4" fmla="*/ 0 w 39"/>
                <a:gd name="T5" fmla="*/ 38 h 1204"/>
                <a:gd name="T6" fmla="*/ 19 w 39"/>
                <a:gd name="T7" fmla="*/ 191 h 1204"/>
                <a:gd name="T8" fmla="*/ 19 w 39"/>
                <a:gd name="T9" fmla="*/ 382 h 1204"/>
                <a:gd name="T10" fmla="*/ 19 w 39"/>
                <a:gd name="T11" fmla="*/ 592 h 1204"/>
                <a:gd name="T12" fmla="*/ 38 w 39"/>
                <a:gd name="T13" fmla="*/ 821 h 1204"/>
                <a:gd name="T14" fmla="*/ 19 w 39"/>
                <a:gd name="T15" fmla="*/ 1012 h 1204"/>
                <a:gd name="T16" fmla="*/ 19 w 39"/>
                <a:gd name="T17" fmla="*/ 1145 h 1204"/>
                <a:gd name="T18" fmla="*/ 19 w 39"/>
                <a:gd name="T19" fmla="*/ 1203 h 1204"/>
                <a:gd name="T20" fmla="*/ 19 w 39"/>
                <a:gd name="T21" fmla="*/ 1145 h 1204"/>
                <a:gd name="T22" fmla="*/ 19 w 39"/>
                <a:gd name="T23" fmla="*/ 1012 h 1204"/>
                <a:gd name="T24" fmla="*/ 0 w 39"/>
                <a:gd name="T25" fmla="*/ 821 h 1204"/>
                <a:gd name="T26" fmla="*/ 0 w 39"/>
                <a:gd name="T27" fmla="*/ 592 h 1204"/>
                <a:gd name="T28" fmla="*/ 0 w 39"/>
                <a:gd name="T29" fmla="*/ 382 h 1204"/>
                <a:gd name="T30" fmla="*/ 0 w 39"/>
                <a:gd name="T31" fmla="*/ 191 h 1204"/>
                <a:gd name="T32" fmla="*/ 0 w 39"/>
                <a:gd name="T33" fmla="*/ 38 h 1204"/>
                <a:gd name="T34" fmla="*/ 0 w 39"/>
                <a:gd name="T3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0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76"/>
                    <a:pt x="19" y="134"/>
                    <a:pt x="19" y="191"/>
                  </a:cubicBezTo>
                  <a:cubicBezTo>
                    <a:pt x="19" y="229"/>
                    <a:pt x="19" y="305"/>
                    <a:pt x="19" y="382"/>
                  </a:cubicBezTo>
                  <a:cubicBezTo>
                    <a:pt x="19" y="439"/>
                    <a:pt x="19" y="515"/>
                    <a:pt x="19" y="592"/>
                  </a:cubicBezTo>
                  <a:cubicBezTo>
                    <a:pt x="38" y="668"/>
                    <a:pt x="38" y="745"/>
                    <a:pt x="38" y="821"/>
                  </a:cubicBezTo>
                  <a:cubicBezTo>
                    <a:pt x="38" y="897"/>
                    <a:pt x="19" y="955"/>
                    <a:pt x="19" y="1012"/>
                  </a:cubicBezTo>
                  <a:cubicBezTo>
                    <a:pt x="19" y="1069"/>
                    <a:pt x="19" y="1107"/>
                    <a:pt x="19" y="1145"/>
                  </a:cubicBezTo>
                  <a:cubicBezTo>
                    <a:pt x="19" y="1184"/>
                    <a:pt x="19" y="1203"/>
                    <a:pt x="19" y="1203"/>
                  </a:cubicBezTo>
                  <a:cubicBezTo>
                    <a:pt x="19" y="1203"/>
                    <a:pt x="19" y="1184"/>
                    <a:pt x="19" y="1145"/>
                  </a:cubicBezTo>
                  <a:cubicBezTo>
                    <a:pt x="19" y="1107"/>
                    <a:pt x="19" y="1069"/>
                    <a:pt x="19" y="1012"/>
                  </a:cubicBezTo>
                  <a:cubicBezTo>
                    <a:pt x="19" y="955"/>
                    <a:pt x="0" y="897"/>
                    <a:pt x="0" y="821"/>
                  </a:cubicBezTo>
                  <a:cubicBezTo>
                    <a:pt x="0" y="745"/>
                    <a:pt x="0" y="668"/>
                    <a:pt x="0" y="592"/>
                  </a:cubicBezTo>
                  <a:cubicBezTo>
                    <a:pt x="0" y="515"/>
                    <a:pt x="0" y="439"/>
                    <a:pt x="0" y="382"/>
                  </a:cubicBezTo>
                  <a:cubicBezTo>
                    <a:pt x="0" y="305"/>
                    <a:pt x="0" y="229"/>
                    <a:pt x="0" y="191"/>
                  </a:cubicBezTo>
                  <a:cubicBezTo>
                    <a:pt x="0" y="134"/>
                    <a:pt x="0" y="76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6" name="Freeform 9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734890" y="5186439"/>
              <a:ext cx="8547" cy="333349"/>
            </a:xfrm>
            <a:custGeom>
              <a:avLst/>
              <a:gdLst>
                <a:gd name="T0" fmla="*/ 0 w 20"/>
                <a:gd name="T1" fmla="*/ 0 h 860"/>
                <a:gd name="T2" fmla="*/ 0 w 20"/>
                <a:gd name="T3" fmla="*/ 0 h 860"/>
                <a:gd name="T4" fmla="*/ 0 w 20"/>
                <a:gd name="T5" fmla="*/ 38 h 860"/>
                <a:gd name="T6" fmla="*/ 19 w 20"/>
                <a:gd name="T7" fmla="*/ 133 h 860"/>
                <a:gd name="T8" fmla="*/ 19 w 20"/>
                <a:gd name="T9" fmla="*/ 267 h 860"/>
                <a:gd name="T10" fmla="*/ 19 w 20"/>
                <a:gd name="T11" fmla="*/ 439 h 860"/>
                <a:gd name="T12" fmla="*/ 19 w 20"/>
                <a:gd name="T13" fmla="*/ 592 h 860"/>
                <a:gd name="T14" fmla="*/ 19 w 20"/>
                <a:gd name="T15" fmla="*/ 725 h 860"/>
                <a:gd name="T16" fmla="*/ 19 w 20"/>
                <a:gd name="T17" fmla="*/ 821 h 860"/>
                <a:gd name="T18" fmla="*/ 19 w 20"/>
                <a:gd name="T19" fmla="*/ 859 h 860"/>
                <a:gd name="T20" fmla="*/ 19 w 20"/>
                <a:gd name="T21" fmla="*/ 821 h 860"/>
                <a:gd name="T22" fmla="*/ 0 w 20"/>
                <a:gd name="T23" fmla="*/ 725 h 860"/>
                <a:gd name="T24" fmla="*/ 0 w 20"/>
                <a:gd name="T25" fmla="*/ 592 h 860"/>
                <a:gd name="T26" fmla="*/ 0 w 20"/>
                <a:gd name="T27" fmla="*/ 439 h 860"/>
                <a:gd name="T28" fmla="*/ 0 w 20"/>
                <a:gd name="T29" fmla="*/ 267 h 860"/>
                <a:gd name="T30" fmla="*/ 0 w 20"/>
                <a:gd name="T31" fmla="*/ 133 h 860"/>
                <a:gd name="T32" fmla="*/ 0 w 20"/>
                <a:gd name="T33" fmla="*/ 38 h 860"/>
                <a:gd name="T34" fmla="*/ 0 w 20"/>
                <a:gd name="T35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57"/>
                    <a:pt x="19" y="96"/>
                    <a:pt x="19" y="133"/>
                  </a:cubicBezTo>
                  <a:cubicBezTo>
                    <a:pt x="19" y="172"/>
                    <a:pt x="19" y="229"/>
                    <a:pt x="19" y="267"/>
                  </a:cubicBezTo>
                  <a:cubicBezTo>
                    <a:pt x="19" y="325"/>
                    <a:pt x="19" y="381"/>
                    <a:pt x="19" y="439"/>
                  </a:cubicBezTo>
                  <a:cubicBezTo>
                    <a:pt x="19" y="477"/>
                    <a:pt x="19" y="534"/>
                    <a:pt x="19" y="592"/>
                  </a:cubicBezTo>
                  <a:cubicBezTo>
                    <a:pt x="19" y="649"/>
                    <a:pt x="19" y="687"/>
                    <a:pt x="19" y="725"/>
                  </a:cubicBezTo>
                  <a:cubicBezTo>
                    <a:pt x="19" y="763"/>
                    <a:pt x="19" y="802"/>
                    <a:pt x="19" y="821"/>
                  </a:cubicBezTo>
                  <a:cubicBezTo>
                    <a:pt x="19" y="840"/>
                    <a:pt x="19" y="859"/>
                    <a:pt x="19" y="859"/>
                  </a:cubicBezTo>
                  <a:cubicBezTo>
                    <a:pt x="19" y="859"/>
                    <a:pt x="19" y="840"/>
                    <a:pt x="19" y="821"/>
                  </a:cubicBezTo>
                  <a:cubicBezTo>
                    <a:pt x="19" y="802"/>
                    <a:pt x="0" y="763"/>
                    <a:pt x="0" y="725"/>
                  </a:cubicBezTo>
                  <a:cubicBezTo>
                    <a:pt x="0" y="687"/>
                    <a:pt x="0" y="649"/>
                    <a:pt x="0" y="592"/>
                  </a:cubicBezTo>
                  <a:cubicBezTo>
                    <a:pt x="0" y="534"/>
                    <a:pt x="0" y="477"/>
                    <a:pt x="0" y="439"/>
                  </a:cubicBezTo>
                  <a:cubicBezTo>
                    <a:pt x="0" y="381"/>
                    <a:pt x="0" y="325"/>
                    <a:pt x="0" y="267"/>
                  </a:cubicBezTo>
                  <a:cubicBezTo>
                    <a:pt x="0" y="229"/>
                    <a:pt x="0" y="172"/>
                    <a:pt x="0" y="133"/>
                  </a:cubicBezTo>
                  <a:cubicBezTo>
                    <a:pt x="0" y="96"/>
                    <a:pt x="0" y="57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7" name="Freeform 10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341756" y="5689027"/>
              <a:ext cx="66670" cy="37609"/>
            </a:xfrm>
            <a:custGeom>
              <a:avLst/>
              <a:gdLst>
                <a:gd name="T0" fmla="*/ 172 w 173"/>
                <a:gd name="T1" fmla="*/ 95 h 96"/>
                <a:gd name="T2" fmla="*/ 172 w 173"/>
                <a:gd name="T3" fmla="*/ 95 h 96"/>
                <a:gd name="T4" fmla="*/ 153 w 173"/>
                <a:gd name="T5" fmla="*/ 75 h 96"/>
                <a:gd name="T6" fmla="*/ 76 w 173"/>
                <a:gd name="T7" fmla="*/ 56 h 96"/>
                <a:gd name="T8" fmla="*/ 19 w 173"/>
                <a:gd name="T9" fmla="*/ 18 h 96"/>
                <a:gd name="T10" fmla="*/ 0 w 173"/>
                <a:gd name="T11" fmla="*/ 0 h 96"/>
                <a:gd name="T12" fmla="*/ 19 w 173"/>
                <a:gd name="T13" fmla="*/ 0 h 96"/>
                <a:gd name="T14" fmla="*/ 96 w 173"/>
                <a:gd name="T15" fmla="*/ 37 h 96"/>
                <a:gd name="T16" fmla="*/ 153 w 173"/>
                <a:gd name="T17" fmla="*/ 75 h 96"/>
                <a:gd name="T18" fmla="*/ 172 w 173"/>
                <a:gd name="T1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96">
                  <a:moveTo>
                    <a:pt x="172" y="95"/>
                  </a:moveTo>
                  <a:lnTo>
                    <a:pt x="172" y="95"/>
                  </a:lnTo>
                  <a:cubicBezTo>
                    <a:pt x="172" y="95"/>
                    <a:pt x="172" y="75"/>
                    <a:pt x="153" y="75"/>
                  </a:cubicBezTo>
                  <a:cubicBezTo>
                    <a:pt x="134" y="75"/>
                    <a:pt x="115" y="56"/>
                    <a:pt x="76" y="56"/>
                  </a:cubicBezTo>
                  <a:cubicBezTo>
                    <a:pt x="57" y="37"/>
                    <a:pt x="38" y="18"/>
                    <a:pt x="1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9" y="0"/>
                  </a:cubicBezTo>
                  <a:cubicBezTo>
                    <a:pt x="38" y="18"/>
                    <a:pt x="76" y="18"/>
                    <a:pt x="96" y="37"/>
                  </a:cubicBezTo>
                  <a:cubicBezTo>
                    <a:pt x="115" y="37"/>
                    <a:pt x="134" y="56"/>
                    <a:pt x="153" y="75"/>
                  </a:cubicBezTo>
                  <a:cubicBezTo>
                    <a:pt x="172" y="75"/>
                    <a:pt x="172" y="95"/>
                    <a:pt x="172" y="95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8" name="Freeform 10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341756" y="5695865"/>
              <a:ext cx="59832" cy="30771"/>
            </a:xfrm>
            <a:custGeom>
              <a:avLst/>
              <a:gdLst>
                <a:gd name="T0" fmla="*/ 153 w 154"/>
                <a:gd name="T1" fmla="*/ 77 h 78"/>
                <a:gd name="T2" fmla="*/ 153 w 154"/>
                <a:gd name="T3" fmla="*/ 77 h 78"/>
                <a:gd name="T4" fmla="*/ 134 w 154"/>
                <a:gd name="T5" fmla="*/ 77 h 78"/>
                <a:gd name="T6" fmla="*/ 76 w 154"/>
                <a:gd name="T7" fmla="*/ 57 h 78"/>
                <a:gd name="T8" fmla="*/ 38 w 154"/>
                <a:gd name="T9" fmla="*/ 19 h 78"/>
                <a:gd name="T10" fmla="*/ 0 w 154"/>
                <a:gd name="T11" fmla="*/ 0 h 78"/>
                <a:gd name="T12" fmla="*/ 38 w 154"/>
                <a:gd name="T13" fmla="*/ 19 h 78"/>
                <a:gd name="T14" fmla="*/ 96 w 154"/>
                <a:gd name="T15" fmla="*/ 38 h 78"/>
                <a:gd name="T16" fmla="*/ 134 w 154"/>
                <a:gd name="T17" fmla="*/ 77 h 78"/>
                <a:gd name="T18" fmla="*/ 153 w 154"/>
                <a:gd name="T1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78">
                  <a:moveTo>
                    <a:pt x="153" y="77"/>
                  </a:moveTo>
                  <a:lnTo>
                    <a:pt x="153" y="77"/>
                  </a:lnTo>
                  <a:cubicBezTo>
                    <a:pt x="153" y="77"/>
                    <a:pt x="153" y="77"/>
                    <a:pt x="134" y="77"/>
                  </a:cubicBezTo>
                  <a:cubicBezTo>
                    <a:pt x="115" y="77"/>
                    <a:pt x="96" y="57"/>
                    <a:pt x="76" y="57"/>
                  </a:cubicBezTo>
                  <a:cubicBezTo>
                    <a:pt x="57" y="38"/>
                    <a:pt x="38" y="38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38" y="19"/>
                    <a:pt x="76" y="19"/>
                    <a:pt x="96" y="38"/>
                  </a:cubicBezTo>
                  <a:cubicBezTo>
                    <a:pt x="115" y="38"/>
                    <a:pt x="115" y="57"/>
                    <a:pt x="134" y="77"/>
                  </a:cubicBezTo>
                  <a:cubicBezTo>
                    <a:pt x="153" y="77"/>
                    <a:pt x="153" y="77"/>
                    <a:pt x="153" y="7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4" name="任意多边形 23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712666" y="6124945"/>
              <a:ext cx="469294" cy="733055"/>
            </a:xfrm>
            <a:custGeom>
              <a:avLst/>
              <a:gdLst>
                <a:gd name="connsiteX0" fmla="*/ 459058 w 469294"/>
                <a:gd name="connsiteY0" fmla="*/ 0 h 733055"/>
                <a:gd name="connsiteX1" fmla="*/ 469294 w 469294"/>
                <a:gd name="connsiteY1" fmla="*/ 733055 h 733055"/>
                <a:gd name="connsiteX2" fmla="*/ 7600 w 469294"/>
                <a:gd name="connsiteY2" fmla="*/ 733055 h 733055"/>
                <a:gd name="connsiteX3" fmla="*/ 0 w 469294"/>
                <a:gd name="connsiteY3" fmla="*/ 7368 h 7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294" h="733055">
                  <a:moveTo>
                    <a:pt x="459058" y="0"/>
                  </a:moveTo>
                  <a:lnTo>
                    <a:pt x="469294" y="733055"/>
                  </a:lnTo>
                  <a:lnTo>
                    <a:pt x="7600" y="733055"/>
                  </a:lnTo>
                  <a:lnTo>
                    <a:pt x="0" y="736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0" name="Freeform 10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04786" y="4490679"/>
              <a:ext cx="348735" cy="222233"/>
            </a:xfrm>
            <a:custGeom>
              <a:avLst/>
              <a:gdLst>
                <a:gd name="T0" fmla="*/ 897 w 898"/>
                <a:gd name="T1" fmla="*/ 38 h 574"/>
                <a:gd name="T2" fmla="*/ 897 w 898"/>
                <a:gd name="T3" fmla="*/ 38 h 574"/>
                <a:gd name="T4" fmla="*/ 305 w 898"/>
                <a:gd name="T5" fmla="*/ 0 h 574"/>
                <a:gd name="T6" fmla="*/ 210 w 898"/>
                <a:gd name="T7" fmla="*/ 77 h 574"/>
                <a:gd name="T8" fmla="*/ 0 w 898"/>
                <a:gd name="T9" fmla="*/ 573 h 574"/>
                <a:gd name="T10" fmla="*/ 897 w 898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" h="574">
                  <a:moveTo>
                    <a:pt x="897" y="38"/>
                  </a:moveTo>
                  <a:lnTo>
                    <a:pt x="897" y="38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229" y="0"/>
                    <a:pt x="210" y="77"/>
                  </a:cubicBezTo>
                  <a:cubicBezTo>
                    <a:pt x="0" y="573"/>
                    <a:pt x="0" y="573"/>
                    <a:pt x="0" y="573"/>
                  </a:cubicBezTo>
                  <a:lnTo>
                    <a:pt x="897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1" name="Freeform 10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11643" y="4319730"/>
              <a:ext cx="273517" cy="177786"/>
            </a:xfrm>
            <a:custGeom>
              <a:avLst/>
              <a:gdLst>
                <a:gd name="T0" fmla="*/ 420 w 707"/>
                <a:gd name="T1" fmla="*/ 0 h 459"/>
                <a:gd name="T2" fmla="*/ 420 w 707"/>
                <a:gd name="T3" fmla="*/ 0 h 459"/>
                <a:gd name="T4" fmla="*/ 668 w 707"/>
                <a:gd name="T5" fmla="*/ 153 h 459"/>
                <a:gd name="T6" fmla="*/ 439 w 707"/>
                <a:gd name="T7" fmla="*/ 439 h 459"/>
                <a:gd name="T8" fmla="*/ 0 w 707"/>
                <a:gd name="T9" fmla="*/ 458 h 459"/>
                <a:gd name="T10" fmla="*/ 420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706" y="0"/>
                    <a:pt x="668" y="153"/>
                  </a:cubicBezTo>
                  <a:cubicBezTo>
                    <a:pt x="668" y="153"/>
                    <a:pt x="630" y="420"/>
                    <a:pt x="439" y="439"/>
                  </a:cubicBezTo>
                  <a:cubicBezTo>
                    <a:pt x="0" y="458"/>
                    <a:pt x="0" y="458"/>
                    <a:pt x="0" y="458"/>
                  </a:cubicBezTo>
                  <a:lnTo>
                    <a:pt x="42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2" name="Freeform 10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42386" y="5224048"/>
              <a:ext cx="429080" cy="251294"/>
            </a:xfrm>
            <a:custGeom>
              <a:avLst/>
              <a:gdLst>
                <a:gd name="T0" fmla="*/ 1107 w 1108"/>
                <a:gd name="T1" fmla="*/ 285 h 649"/>
                <a:gd name="T2" fmla="*/ 973 w 1108"/>
                <a:gd name="T3" fmla="*/ 648 h 649"/>
                <a:gd name="T4" fmla="*/ 0 w 1108"/>
                <a:gd name="T5" fmla="*/ 305 h 649"/>
                <a:gd name="T6" fmla="*/ 114 w 1108"/>
                <a:gd name="T7" fmla="*/ 0 h 649"/>
                <a:gd name="T8" fmla="*/ 1107 w 1108"/>
                <a:gd name="T9" fmla="*/ 28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649">
                  <a:moveTo>
                    <a:pt x="1107" y="285"/>
                  </a:moveTo>
                  <a:lnTo>
                    <a:pt x="973" y="648"/>
                  </a:lnTo>
                  <a:lnTo>
                    <a:pt x="0" y="305"/>
                  </a:lnTo>
                  <a:lnTo>
                    <a:pt x="114" y="0"/>
                  </a:lnTo>
                  <a:lnTo>
                    <a:pt x="1107" y="28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3" name="Freeform 10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86822" y="4312892"/>
              <a:ext cx="733369" cy="1080394"/>
            </a:xfrm>
            <a:custGeom>
              <a:avLst/>
              <a:gdLst>
                <a:gd name="T0" fmla="*/ 114 w 1891"/>
                <a:gd name="T1" fmla="*/ 1031 h 2788"/>
                <a:gd name="T2" fmla="*/ 114 w 1891"/>
                <a:gd name="T3" fmla="*/ 1031 h 2788"/>
                <a:gd name="T4" fmla="*/ 744 w 1891"/>
                <a:gd name="T5" fmla="*/ 114 h 2788"/>
                <a:gd name="T6" fmla="*/ 974 w 1891"/>
                <a:gd name="T7" fmla="*/ 0 h 2788"/>
                <a:gd name="T8" fmla="*/ 1050 w 1891"/>
                <a:gd name="T9" fmla="*/ 0 h 2788"/>
                <a:gd name="T10" fmla="*/ 1050 w 1891"/>
                <a:gd name="T11" fmla="*/ 0 h 2788"/>
                <a:gd name="T12" fmla="*/ 1069 w 1891"/>
                <a:gd name="T13" fmla="*/ 0 h 2788"/>
                <a:gd name="T14" fmla="*/ 1069 w 1891"/>
                <a:gd name="T15" fmla="*/ 859 h 2788"/>
                <a:gd name="T16" fmla="*/ 1069 w 1891"/>
                <a:gd name="T17" fmla="*/ 859 h 2788"/>
                <a:gd name="T18" fmla="*/ 1031 w 1891"/>
                <a:gd name="T19" fmla="*/ 802 h 2788"/>
                <a:gd name="T20" fmla="*/ 1012 w 1891"/>
                <a:gd name="T21" fmla="*/ 821 h 2788"/>
                <a:gd name="T22" fmla="*/ 821 w 1891"/>
                <a:gd name="T23" fmla="*/ 1031 h 2788"/>
                <a:gd name="T24" fmla="*/ 1069 w 1891"/>
                <a:gd name="T25" fmla="*/ 1585 h 2788"/>
                <a:gd name="T26" fmla="*/ 1069 w 1891"/>
                <a:gd name="T27" fmla="*/ 1661 h 2788"/>
                <a:gd name="T28" fmla="*/ 1298 w 1891"/>
                <a:gd name="T29" fmla="*/ 1680 h 2788"/>
                <a:gd name="T30" fmla="*/ 1642 w 1891"/>
                <a:gd name="T31" fmla="*/ 1871 h 2788"/>
                <a:gd name="T32" fmla="*/ 1890 w 1891"/>
                <a:gd name="T33" fmla="*/ 1986 h 2788"/>
                <a:gd name="T34" fmla="*/ 1890 w 1891"/>
                <a:gd name="T35" fmla="*/ 2081 h 2788"/>
                <a:gd name="T36" fmla="*/ 1852 w 1891"/>
                <a:gd name="T37" fmla="*/ 2138 h 2788"/>
                <a:gd name="T38" fmla="*/ 1852 w 1891"/>
                <a:gd name="T39" fmla="*/ 2138 h 2788"/>
                <a:gd name="T40" fmla="*/ 1451 w 1891"/>
                <a:gd name="T41" fmla="*/ 2787 h 2788"/>
                <a:gd name="T42" fmla="*/ 458 w 1891"/>
                <a:gd name="T43" fmla="*/ 2463 h 2788"/>
                <a:gd name="T44" fmla="*/ 57 w 1891"/>
                <a:gd name="T45" fmla="*/ 1356 h 2788"/>
                <a:gd name="T46" fmla="*/ 114 w 1891"/>
                <a:gd name="T47" fmla="*/ 1031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1" h="2788">
                  <a:moveTo>
                    <a:pt x="114" y="1031"/>
                  </a:moveTo>
                  <a:lnTo>
                    <a:pt x="114" y="1031"/>
                  </a:lnTo>
                  <a:cubicBezTo>
                    <a:pt x="744" y="114"/>
                    <a:pt x="744" y="114"/>
                    <a:pt x="744" y="114"/>
                  </a:cubicBezTo>
                  <a:cubicBezTo>
                    <a:pt x="802" y="38"/>
                    <a:pt x="897" y="0"/>
                    <a:pt x="974" y="0"/>
                  </a:cubicBezTo>
                  <a:cubicBezTo>
                    <a:pt x="1050" y="0"/>
                    <a:pt x="1050" y="0"/>
                    <a:pt x="1050" y="0"/>
                  </a:cubicBezTo>
                  <a:lnTo>
                    <a:pt x="1050" y="0"/>
                  </a:lnTo>
                  <a:cubicBezTo>
                    <a:pt x="1069" y="0"/>
                    <a:pt x="1069" y="0"/>
                    <a:pt x="1069" y="0"/>
                  </a:cubicBezTo>
                  <a:cubicBezTo>
                    <a:pt x="1069" y="859"/>
                    <a:pt x="1069" y="859"/>
                    <a:pt x="1069" y="859"/>
                  </a:cubicBezTo>
                  <a:lnTo>
                    <a:pt x="1069" y="859"/>
                  </a:lnTo>
                  <a:cubicBezTo>
                    <a:pt x="1031" y="802"/>
                    <a:pt x="1031" y="802"/>
                    <a:pt x="1031" y="802"/>
                  </a:cubicBezTo>
                  <a:cubicBezTo>
                    <a:pt x="1012" y="821"/>
                    <a:pt x="1012" y="821"/>
                    <a:pt x="1012" y="821"/>
                  </a:cubicBezTo>
                  <a:cubicBezTo>
                    <a:pt x="1012" y="821"/>
                    <a:pt x="878" y="974"/>
                    <a:pt x="821" y="1031"/>
                  </a:cubicBezTo>
                  <a:cubicBezTo>
                    <a:pt x="783" y="1356"/>
                    <a:pt x="916" y="1527"/>
                    <a:pt x="1069" y="1585"/>
                  </a:cubicBezTo>
                  <a:cubicBezTo>
                    <a:pt x="1069" y="1661"/>
                    <a:pt x="1069" y="1661"/>
                    <a:pt x="1069" y="1661"/>
                  </a:cubicBezTo>
                  <a:cubicBezTo>
                    <a:pt x="1298" y="1680"/>
                    <a:pt x="1298" y="1680"/>
                    <a:pt x="1298" y="1680"/>
                  </a:cubicBezTo>
                  <a:cubicBezTo>
                    <a:pt x="1298" y="1680"/>
                    <a:pt x="1642" y="1852"/>
                    <a:pt x="1642" y="1871"/>
                  </a:cubicBezTo>
                  <a:cubicBezTo>
                    <a:pt x="1661" y="1871"/>
                    <a:pt x="1890" y="1986"/>
                    <a:pt x="1890" y="1986"/>
                  </a:cubicBezTo>
                  <a:cubicBezTo>
                    <a:pt x="1890" y="2081"/>
                    <a:pt x="1890" y="2081"/>
                    <a:pt x="1890" y="2081"/>
                  </a:cubicBezTo>
                  <a:cubicBezTo>
                    <a:pt x="1852" y="2138"/>
                    <a:pt x="1852" y="2138"/>
                    <a:pt x="1852" y="2138"/>
                  </a:cubicBezTo>
                  <a:lnTo>
                    <a:pt x="1852" y="2138"/>
                  </a:lnTo>
                  <a:cubicBezTo>
                    <a:pt x="1451" y="2787"/>
                    <a:pt x="1451" y="2787"/>
                    <a:pt x="1451" y="2787"/>
                  </a:cubicBezTo>
                  <a:cubicBezTo>
                    <a:pt x="458" y="2463"/>
                    <a:pt x="458" y="2463"/>
                    <a:pt x="458" y="2463"/>
                  </a:cubicBezTo>
                  <a:cubicBezTo>
                    <a:pt x="57" y="1356"/>
                    <a:pt x="57" y="1356"/>
                    <a:pt x="57" y="1356"/>
                  </a:cubicBezTo>
                  <a:cubicBezTo>
                    <a:pt x="0" y="1203"/>
                    <a:pt x="114" y="1031"/>
                    <a:pt x="114" y="103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4" name="Freeform 10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226981" y="3617133"/>
              <a:ext cx="1598368" cy="1000048"/>
            </a:xfrm>
            <a:custGeom>
              <a:avLst/>
              <a:gdLst>
                <a:gd name="T0" fmla="*/ 3780 w 4125"/>
                <a:gd name="T1" fmla="*/ 0 h 2579"/>
                <a:gd name="T2" fmla="*/ 3780 w 4125"/>
                <a:gd name="T3" fmla="*/ 0 h 2579"/>
                <a:gd name="T4" fmla="*/ 1164 w 4125"/>
                <a:gd name="T5" fmla="*/ 0 h 2579"/>
                <a:gd name="T6" fmla="*/ 820 w 4125"/>
                <a:gd name="T7" fmla="*/ 363 h 2579"/>
                <a:gd name="T8" fmla="*/ 820 w 4125"/>
                <a:gd name="T9" fmla="*/ 955 h 2579"/>
                <a:gd name="T10" fmla="*/ 0 w 4125"/>
                <a:gd name="T11" fmla="*/ 1242 h 2579"/>
                <a:gd name="T12" fmla="*/ 820 w 4125"/>
                <a:gd name="T13" fmla="*/ 1432 h 2579"/>
                <a:gd name="T14" fmla="*/ 820 w 4125"/>
                <a:gd name="T15" fmla="*/ 2234 h 2579"/>
                <a:gd name="T16" fmla="*/ 1164 w 4125"/>
                <a:gd name="T17" fmla="*/ 2578 h 2579"/>
                <a:gd name="T18" fmla="*/ 3780 w 4125"/>
                <a:gd name="T19" fmla="*/ 2578 h 2579"/>
                <a:gd name="T20" fmla="*/ 4124 w 4125"/>
                <a:gd name="T21" fmla="*/ 2234 h 2579"/>
                <a:gd name="T22" fmla="*/ 4124 w 4125"/>
                <a:gd name="T23" fmla="*/ 363 h 2579"/>
                <a:gd name="T24" fmla="*/ 3780 w 4125"/>
                <a:gd name="T25" fmla="*/ 0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5" h="2579">
                  <a:moveTo>
                    <a:pt x="3780" y="0"/>
                  </a:moveTo>
                  <a:lnTo>
                    <a:pt x="3780" y="0"/>
                  </a:lnTo>
                  <a:cubicBezTo>
                    <a:pt x="1164" y="0"/>
                    <a:pt x="1164" y="0"/>
                    <a:pt x="1164" y="0"/>
                  </a:cubicBezTo>
                  <a:cubicBezTo>
                    <a:pt x="973" y="0"/>
                    <a:pt x="820" y="172"/>
                    <a:pt x="820" y="363"/>
                  </a:cubicBezTo>
                  <a:cubicBezTo>
                    <a:pt x="820" y="955"/>
                    <a:pt x="820" y="955"/>
                    <a:pt x="820" y="955"/>
                  </a:cubicBezTo>
                  <a:cubicBezTo>
                    <a:pt x="496" y="1108"/>
                    <a:pt x="0" y="1242"/>
                    <a:pt x="0" y="1242"/>
                  </a:cubicBezTo>
                  <a:cubicBezTo>
                    <a:pt x="382" y="1394"/>
                    <a:pt x="649" y="1432"/>
                    <a:pt x="820" y="1432"/>
                  </a:cubicBezTo>
                  <a:cubicBezTo>
                    <a:pt x="820" y="2234"/>
                    <a:pt x="820" y="2234"/>
                    <a:pt x="820" y="2234"/>
                  </a:cubicBezTo>
                  <a:cubicBezTo>
                    <a:pt x="820" y="2425"/>
                    <a:pt x="973" y="2578"/>
                    <a:pt x="1164" y="2578"/>
                  </a:cubicBezTo>
                  <a:cubicBezTo>
                    <a:pt x="3780" y="2578"/>
                    <a:pt x="3780" y="2578"/>
                    <a:pt x="3780" y="2578"/>
                  </a:cubicBezTo>
                  <a:cubicBezTo>
                    <a:pt x="3971" y="2578"/>
                    <a:pt x="4124" y="2425"/>
                    <a:pt x="4124" y="2234"/>
                  </a:cubicBezTo>
                  <a:cubicBezTo>
                    <a:pt x="4124" y="363"/>
                    <a:pt x="4124" y="363"/>
                    <a:pt x="4124" y="363"/>
                  </a:cubicBezTo>
                  <a:cubicBezTo>
                    <a:pt x="4124" y="172"/>
                    <a:pt x="3971" y="0"/>
                    <a:pt x="378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5" name="Freeform 10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71456" y="4417171"/>
              <a:ext cx="555582" cy="704307"/>
            </a:xfrm>
            <a:custGeom>
              <a:avLst/>
              <a:gdLst>
                <a:gd name="T0" fmla="*/ 0 w 1434"/>
                <a:gd name="T1" fmla="*/ 1375 h 1815"/>
                <a:gd name="T2" fmla="*/ 0 w 1434"/>
                <a:gd name="T3" fmla="*/ 1375 h 1815"/>
                <a:gd name="T4" fmla="*/ 0 w 1434"/>
                <a:gd name="T5" fmla="*/ 1279 h 1815"/>
                <a:gd name="T6" fmla="*/ 555 w 1434"/>
                <a:gd name="T7" fmla="*/ 1127 h 1815"/>
                <a:gd name="T8" fmla="*/ 555 w 1434"/>
                <a:gd name="T9" fmla="*/ 1127 h 1815"/>
                <a:gd name="T10" fmla="*/ 879 w 1434"/>
                <a:gd name="T11" fmla="*/ 210 h 1815"/>
                <a:gd name="T12" fmla="*/ 1203 w 1434"/>
                <a:gd name="T13" fmla="*/ 39 h 1815"/>
                <a:gd name="T14" fmla="*/ 1375 w 1434"/>
                <a:gd name="T15" fmla="*/ 382 h 1815"/>
                <a:gd name="T16" fmla="*/ 898 w 1434"/>
                <a:gd name="T17" fmla="*/ 1814 h 1815"/>
                <a:gd name="T18" fmla="*/ 402 w 1434"/>
                <a:gd name="T19" fmla="*/ 1642 h 1815"/>
                <a:gd name="T20" fmla="*/ 402 w 1434"/>
                <a:gd name="T21" fmla="*/ 1604 h 1815"/>
                <a:gd name="T22" fmla="*/ 134 w 1434"/>
                <a:gd name="T23" fmla="*/ 1508 h 1815"/>
                <a:gd name="T24" fmla="*/ 0 w 1434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4" h="1815">
                  <a:moveTo>
                    <a:pt x="0" y="1375"/>
                  </a:moveTo>
                  <a:lnTo>
                    <a:pt x="0" y="1375"/>
                  </a:lnTo>
                  <a:cubicBezTo>
                    <a:pt x="0" y="1279"/>
                    <a:pt x="0" y="1279"/>
                    <a:pt x="0" y="1279"/>
                  </a:cubicBezTo>
                  <a:cubicBezTo>
                    <a:pt x="344" y="1471"/>
                    <a:pt x="555" y="1127"/>
                    <a:pt x="555" y="1127"/>
                  </a:cubicBezTo>
                  <a:lnTo>
                    <a:pt x="555" y="1127"/>
                  </a:lnTo>
                  <a:cubicBezTo>
                    <a:pt x="879" y="210"/>
                    <a:pt x="879" y="210"/>
                    <a:pt x="879" y="210"/>
                  </a:cubicBezTo>
                  <a:cubicBezTo>
                    <a:pt x="917" y="76"/>
                    <a:pt x="1070" y="0"/>
                    <a:pt x="1203" y="39"/>
                  </a:cubicBezTo>
                  <a:cubicBezTo>
                    <a:pt x="1356" y="96"/>
                    <a:pt x="1433" y="249"/>
                    <a:pt x="1375" y="382"/>
                  </a:cubicBezTo>
                  <a:cubicBezTo>
                    <a:pt x="898" y="1814"/>
                    <a:pt x="898" y="1814"/>
                    <a:pt x="898" y="1814"/>
                  </a:cubicBezTo>
                  <a:cubicBezTo>
                    <a:pt x="402" y="1642"/>
                    <a:pt x="402" y="1642"/>
                    <a:pt x="402" y="1642"/>
                  </a:cubicBezTo>
                  <a:cubicBezTo>
                    <a:pt x="402" y="1604"/>
                    <a:pt x="402" y="1604"/>
                    <a:pt x="402" y="1604"/>
                  </a:cubicBezTo>
                  <a:cubicBezTo>
                    <a:pt x="287" y="1566"/>
                    <a:pt x="153" y="1527"/>
                    <a:pt x="134" y="1508"/>
                  </a:cubicBezTo>
                  <a:cubicBezTo>
                    <a:pt x="134" y="1490"/>
                    <a:pt x="0" y="1375"/>
                    <a:pt x="0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6" name="Freeform 10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04796" y="5119769"/>
              <a:ext cx="215395" cy="266679"/>
            </a:xfrm>
            <a:custGeom>
              <a:avLst/>
              <a:gdLst>
                <a:gd name="T0" fmla="*/ 115 w 555"/>
                <a:gd name="T1" fmla="*/ 687 h 688"/>
                <a:gd name="T2" fmla="*/ 115 w 555"/>
                <a:gd name="T3" fmla="*/ 687 h 688"/>
                <a:gd name="T4" fmla="*/ 0 w 555"/>
                <a:gd name="T5" fmla="*/ 497 h 688"/>
                <a:gd name="T6" fmla="*/ 306 w 555"/>
                <a:gd name="T7" fmla="*/ 134 h 688"/>
                <a:gd name="T8" fmla="*/ 554 w 555"/>
                <a:gd name="T9" fmla="*/ 0 h 688"/>
                <a:gd name="T10" fmla="*/ 115 w 555"/>
                <a:gd name="T11" fmla="*/ 68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8">
                  <a:moveTo>
                    <a:pt x="115" y="687"/>
                  </a:moveTo>
                  <a:lnTo>
                    <a:pt x="115" y="687"/>
                  </a:lnTo>
                  <a:cubicBezTo>
                    <a:pt x="0" y="497"/>
                    <a:pt x="0" y="497"/>
                    <a:pt x="0" y="497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0"/>
                    <a:pt x="401" y="363"/>
                    <a:pt x="115" y="687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7" name="Freeform 1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27029" y="4453070"/>
              <a:ext cx="162400" cy="162402"/>
            </a:xfrm>
            <a:custGeom>
              <a:avLst/>
              <a:gdLst>
                <a:gd name="T0" fmla="*/ 172 w 421"/>
                <a:gd name="T1" fmla="*/ 382 h 421"/>
                <a:gd name="T2" fmla="*/ 172 w 421"/>
                <a:gd name="T3" fmla="*/ 382 h 421"/>
                <a:gd name="T4" fmla="*/ 401 w 421"/>
                <a:gd name="T5" fmla="*/ 248 h 421"/>
                <a:gd name="T6" fmla="*/ 249 w 421"/>
                <a:gd name="T7" fmla="*/ 38 h 421"/>
                <a:gd name="T8" fmla="*/ 19 w 421"/>
                <a:gd name="T9" fmla="*/ 172 h 421"/>
                <a:gd name="T10" fmla="*/ 172 w 421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21">
                  <a:moveTo>
                    <a:pt x="172" y="382"/>
                  </a:moveTo>
                  <a:lnTo>
                    <a:pt x="172" y="382"/>
                  </a:lnTo>
                  <a:cubicBezTo>
                    <a:pt x="268" y="420"/>
                    <a:pt x="382" y="343"/>
                    <a:pt x="401" y="248"/>
                  </a:cubicBezTo>
                  <a:cubicBezTo>
                    <a:pt x="420" y="153"/>
                    <a:pt x="363" y="57"/>
                    <a:pt x="249" y="38"/>
                  </a:cubicBezTo>
                  <a:cubicBezTo>
                    <a:pt x="153" y="0"/>
                    <a:pt x="38" y="57"/>
                    <a:pt x="19" y="172"/>
                  </a:cubicBezTo>
                  <a:cubicBezTo>
                    <a:pt x="0" y="267"/>
                    <a:pt x="57" y="362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8" name="Freeform 1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11643" y="4504355"/>
              <a:ext cx="170948" cy="119664"/>
            </a:xfrm>
            <a:custGeom>
              <a:avLst/>
              <a:gdLst>
                <a:gd name="T0" fmla="*/ 439 w 440"/>
                <a:gd name="T1" fmla="*/ 134 h 307"/>
                <a:gd name="T2" fmla="*/ 382 w 440"/>
                <a:gd name="T3" fmla="*/ 306 h 307"/>
                <a:gd name="T4" fmla="*/ 0 w 440"/>
                <a:gd name="T5" fmla="*/ 191 h 307"/>
                <a:gd name="T6" fmla="*/ 57 w 440"/>
                <a:gd name="T7" fmla="*/ 0 h 307"/>
                <a:gd name="T8" fmla="*/ 439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439" y="134"/>
                  </a:moveTo>
                  <a:lnTo>
                    <a:pt x="382" y="306"/>
                  </a:lnTo>
                  <a:lnTo>
                    <a:pt x="0" y="191"/>
                  </a:lnTo>
                  <a:lnTo>
                    <a:pt x="57" y="0"/>
                  </a:lnTo>
                  <a:lnTo>
                    <a:pt x="439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0" name="任意多边形 2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006189" y="5268494"/>
              <a:ext cx="1087112" cy="1589506"/>
            </a:xfrm>
            <a:custGeom>
              <a:avLst/>
              <a:gdLst>
                <a:gd name="connsiteX0" fmla="*/ 590707 w 1087112"/>
                <a:gd name="connsiteY0" fmla="*/ 0 h 1589506"/>
                <a:gd name="connsiteX1" fmla="*/ 1087112 w 1087112"/>
                <a:gd name="connsiteY1" fmla="*/ 177482 h 1589506"/>
                <a:gd name="connsiteX2" fmla="*/ 562090 w 1087112"/>
                <a:gd name="connsiteY2" fmla="*/ 1589506 h 1589506"/>
                <a:gd name="connsiteX3" fmla="*/ 0 w 1087112"/>
                <a:gd name="connsiteY3" fmla="*/ 1589506 h 15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112" h="1589506">
                  <a:moveTo>
                    <a:pt x="590707" y="0"/>
                  </a:moveTo>
                  <a:lnTo>
                    <a:pt x="1087112" y="177482"/>
                  </a:lnTo>
                  <a:lnTo>
                    <a:pt x="562090" y="1589506"/>
                  </a:lnTo>
                  <a:lnTo>
                    <a:pt x="0" y="1589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0" name="Freeform 11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389430" y="5030876"/>
              <a:ext cx="444466" cy="755592"/>
            </a:xfrm>
            <a:custGeom>
              <a:avLst/>
              <a:gdLst>
                <a:gd name="T0" fmla="*/ 1146 w 1147"/>
                <a:gd name="T1" fmla="*/ 1774 h 1948"/>
                <a:gd name="T2" fmla="*/ 707 w 1147"/>
                <a:gd name="T3" fmla="*/ 1947 h 1948"/>
                <a:gd name="T4" fmla="*/ 0 w 1147"/>
                <a:gd name="T5" fmla="*/ 172 h 1948"/>
                <a:gd name="T6" fmla="*/ 440 w 1147"/>
                <a:gd name="T7" fmla="*/ 0 h 1948"/>
                <a:gd name="T8" fmla="*/ 1146 w 1147"/>
                <a:gd name="T9" fmla="*/ 1774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7" h="1948">
                  <a:moveTo>
                    <a:pt x="1146" y="1774"/>
                  </a:moveTo>
                  <a:lnTo>
                    <a:pt x="707" y="1947"/>
                  </a:lnTo>
                  <a:lnTo>
                    <a:pt x="0" y="172"/>
                  </a:lnTo>
                  <a:lnTo>
                    <a:pt x="440" y="0"/>
                  </a:lnTo>
                  <a:lnTo>
                    <a:pt x="1146" y="17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1" name="Freeform 11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374045" y="4957368"/>
              <a:ext cx="200009" cy="215395"/>
            </a:xfrm>
            <a:custGeom>
              <a:avLst/>
              <a:gdLst>
                <a:gd name="T0" fmla="*/ 478 w 516"/>
                <a:gd name="T1" fmla="*/ 191 h 555"/>
                <a:gd name="T2" fmla="*/ 478 w 516"/>
                <a:gd name="T3" fmla="*/ 191 h 555"/>
                <a:gd name="T4" fmla="*/ 344 w 516"/>
                <a:gd name="T5" fmla="*/ 496 h 555"/>
                <a:gd name="T6" fmla="*/ 57 w 516"/>
                <a:gd name="T7" fmla="*/ 363 h 555"/>
                <a:gd name="T8" fmla="*/ 172 w 516"/>
                <a:gd name="T9" fmla="*/ 57 h 555"/>
                <a:gd name="T10" fmla="*/ 478 w 516"/>
                <a:gd name="T11" fmla="*/ 19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55">
                  <a:moveTo>
                    <a:pt x="478" y="191"/>
                  </a:moveTo>
                  <a:lnTo>
                    <a:pt x="478" y="191"/>
                  </a:lnTo>
                  <a:cubicBezTo>
                    <a:pt x="515" y="325"/>
                    <a:pt x="458" y="458"/>
                    <a:pt x="344" y="496"/>
                  </a:cubicBezTo>
                  <a:cubicBezTo>
                    <a:pt x="229" y="554"/>
                    <a:pt x="96" y="477"/>
                    <a:pt x="57" y="363"/>
                  </a:cubicBezTo>
                  <a:cubicBezTo>
                    <a:pt x="0" y="229"/>
                    <a:pt x="57" y="96"/>
                    <a:pt x="172" y="57"/>
                  </a:cubicBezTo>
                  <a:cubicBezTo>
                    <a:pt x="286" y="0"/>
                    <a:pt x="420" y="77"/>
                    <a:pt x="478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2" name="Freeform 11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89430" y="4979591"/>
              <a:ext cx="162401" cy="148726"/>
            </a:xfrm>
            <a:custGeom>
              <a:avLst/>
              <a:gdLst>
                <a:gd name="T0" fmla="*/ 287 w 421"/>
                <a:gd name="T1" fmla="*/ 344 h 383"/>
                <a:gd name="T2" fmla="*/ 287 w 421"/>
                <a:gd name="T3" fmla="*/ 344 h 383"/>
                <a:gd name="T4" fmla="*/ 38 w 421"/>
                <a:gd name="T5" fmla="*/ 268 h 383"/>
                <a:gd name="T6" fmla="*/ 153 w 421"/>
                <a:gd name="T7" fmla="*/ 39 h 383"/>
                <a:gd name="T8" fmla="*/ 382 w 421"/>
                <a:gd name="T9" fmla="*/ 115 h 383"/>
                <a:gd name="T10" fmla="*/ 287 w 421"/>
                <a:gd name="T11" fmla="*/ 34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383">
                  <a:moveTo>
                    <a:pt x="287" y="344"/>
                  </a:moveTo>
                  <a:lnTo>
                    <a:pt x="287" y="344"/>
                  </a:lnTo>
                  <a:cubicBezTo>
                    <a:pt x="191" y="382"/>
                    <a:pt x="77" y="344"/>
                    <a:pt x="38" y="268"/>
                  </a:cubicBezTo>
                  <a:cubicBezTo>
                    <a:pt x="0" y="172"/>
                    <a:pt x="58" y="76"/>
                    <a:pt x="153" y="39"/>
                  </a:cubicBezTo>
                  <a:cubicBezTo>
                    <a:pt x="248" y="0"/>
                    <a:pt x="344" y="39"/>
                    <a:pt x="382" y="115"/>
                  </a:cubicBezTo>
                  <a:cubicBezTo>
                    <a:pt x="420" y="210"/>
                    <a:pt x="363" y="306"/>
                    <a:pt x="287" y="344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3" name="Freeform 11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736455" y="5408672"/>
              <a:ext cx="295740" cy="362411"/>
            </a:xfrm>
            <a:custGeom>
              <a:avLst/>
              <a:gdLst>
                <a:gd name="T0" fmla="*/ 764 w 765"/>
                <a:gd name="T1" fmla="*/ 743 h 935"/>
                <a:gd name="T2" fmla="*/ 286 w 765"/>
                <a:gd name="T3" fmla="*/ 934 h 935"/>
                <a:gd name="T4" fmla="*/ 0 w 765"/>
                <a:gd name="T5" fmla="*/ 190 h 935"/>
                <a:gd name="T6" fmla="*/ 477 w 765"/>
                <a:gd name="T7" fmla="*/ 0 h 935"/>
                <a:gd name="T8" fmla="*/ 764 w 765"/>
                <a:gd name="T9" fmla="*/ 74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935">
                  <a:moveTo>
                    <a:pt x="764" y="743"/>
                  </a:moveTo>
                  <a:lnTo>
                    <a:pt x="286" y="934"/>
                  </a:lnTo>
                  <a:lnTo>
                    <a:pt x="0" y="190"/>
                  </a:lnTo>
                  <a:lnTo>
                    <a:pt x="477" y="0"/>
                  </a:lnTo>
                  <a:lnTo>
                    <a:pt x="764" y="74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4" name="Freeform 11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714231" y="5342002"/>
              <a:ext cx="222233" cy="222233"/>
            </a:xfrm>
            <a:custGeom>
              <a:avLst/>
              <a:gdLst>
                <a:gd name="T0" fmla="*/ 535 w 574"/>
                <a:gd name="T1" fmla="*/ 191 h 573"/>
                <a:gd name="T2" fmla="*/ 535 w 574"/>
                <a:gd name="T3" fmla="*/ 191 h 573"/>
                <a:gd name="T4" fmla="*/ 382 w 574"/>
                <a:gd name="T5" fmla="*/ 515 h 573"/>
                <a:gd name="T6" fmla="*/ 58 w 574"/>
                <a:gd name="T7" fmla="*/ 382 h 573"/>
                <a:gd name="T8" fmla="*/ 191 w 574"/>
                <a:gd name="T9" fmla="*/ 38 h 573"/>
                <a:gd name="T10" fmla="*/ 535 w 574"/>
                <a:gd name="T11" fmla="*/ 19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73">
                  <a:moveTo>
                    <a:pt x="535" y="191"/>
                  </a:moveTo>
                  <a:lnTo>
                    <a:pt x="535" y="191"/>
                  </a:lnTo>
                  <a:cubicBezTo>
                    <a:pt x="573" y="324"/>
                    <a:pt x="516" y="458"/>
                    <a:pt x="382" y="515"/>
                  </a:cubicBezTo>
                  <a:cubicBezTo>
                    <a:pt x="248" y="572"/>
                    <a:pt x="115" y="496"/>
                    <a:pt x="58" y="382"/>
                  </a:cubicBezTo>
                  <a:cubicBezTo>
                    <a:pt x="0" y="248"/>
                    <a:pt x="77" y="95"/>
                    <a:pt x="191" y="38"/>
                  </a:cubicBezTo>
                  <a:cubicBezTo>
                    <a:pt x="325" y="0"/>
                    <a:pt x="478" y="57"/>
                    <a:pt x="535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5" name="Freeform 11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929626" y="5371063"/>
              <a:ext cx="266679" cy="324802"/>
            </a:xfrm>
            <a:custGeom>
              <a:avLst/>
              <a:gdLst>
                <a:gd name="T0" fmla="*/ 687 w 688"/>
                <a:gd name="T1" fmla="*/ 668 h 840"/>
                <a:gd name="T2" fmla="*/ 268 w 688"/>
                <a:gd name="T3" fmla="*/ 839 h 840"/>
                <a:gd name="T4" fmla="*/ 0 w 688"/>
                <a:gd name="T5" fmla="*/ 172 h 840"/>
                <a:gd name="T6" fmla="*/ 420 w 688"/>
                <a:gd name="T7" fmla="*/ 0 h 840"/>
                <a:gd name="T8" fmla="*/ 687 w 688"/>
                <a:gd name="T9" fmla="*/ 66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840">
                  <a:moveTo>
                    <a:pt x="687" y="668"/>
                  </a:moveTo>
                  <a:lnTo>
                    <a:pt x="268" y="839"/>
                  </a:lnTo>
                  <a:lnTo>
                    <a:pt x="0" y="172"/>
                  </a:lnTo>
                  <a:lnTo>
                    <a:pt x="420" y="0"/>
                  </a:lnTo>
                  <a:lnTo>
                    <a:pt x="687" y="66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6" name="Freeform 11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907404" y="5304393"/>
              <a:ext cx="206847" cy="208557"/>
            </a:xfrm>
            <a:custGeom>
              <a:avLst/>
              <a:gdLst>
                <a:gd name="T0" fmla="*/ 477 w 535"/>
                <a:gd name="T1" fmla="*/ 191 h 536"/>
                <a:gd name="T2" fmla="*/ 477 w 535"/>
                <a:gd name="T3" fmla="*/ 191 h 536"/>
                <a:gd name="T4" fmla="*/ 362 w 535"/>
                <a:gd name="T5" fmla="*/ 478 h 536"/>
                <a:gd name="T6" fmla="*/ 57 w 535"/>
                <a:gd name="T7" fmla="*/ 363 h 536"/>
                <a:gd name="T8" fmla="*/ 191 w 535"/>
                <a:gd name="T9" fmla="*/ 58 h 536"/>
                <a:gd name="T10" fmla="*/ 477 w 535"/>
                <a:gd name="T11" fmla="*/ 1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36">
                  <a:moveTo>
                    <a:pt x="477" y="191"/>
                  </a:moveTo>
                  <a:lnTo>
                    <a:pt x="477" y="191"/>
                  </a:lnTo>
                  <a:cubicBezTo>
                    <a:pt x="534" y="306"/>
                    <a:pt x="477" y="439"/>
                    <a:pt x="362" y="478"/>
                  </a:cubicBezTo>
                  <a:cubicBezTo>
                    <a:pt x="229" y="535"/>
                    <a:pt x="95" y="478"/>
                    <a:pt x="57" y="363"/>
                  </a:cubicBezTo>
                  <a:cubicBezTo>
                    <a:pt x="0" y="229"/>
                    <a:pt x="57" y="96"/>
                    <a:pt x="191" y="58"/>
                  </a:cubicBezTo>
                  <a:cubicBezTo>
                    <a:pt x="305" y="0"/>
                    <a:pt x="439" y="58"/>
                    <a:pt x="477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7" name="Freeform 12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98866" y="5342002"/>
              <a:ext cx="244456" cy="288903"/>
            </a:xfrm>
            <a:custGeom>
              <a:avLst/>
              <a:gdLst>
                <a:gd name="T0" fmla="*/ 630 w 631"/>
                <a:gd name="T1" fmla="*/ 591 h 745"/>
                <a:gd name="T2" fmla="*/ 248 w 631"/>
                <a:gd name="T3" fmla="*/ 744 h 745"/>
                <a:gd name="T4" fmla="*/ 0 w 631"/>
                <a:gd name="T5" fmla="*/ 153 h 745"/>
                <a:gd name="T6" fmla="*/ 382 w 631"/>
                <a:gd name="T7" fmla="*/ 0 h 745"/>
                <a:gd name="T8" fmla="*/ 630 w 631"/>
                <a:gd name="T9" fmla="*/ 59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745">
                  <a:moveTo>
                    <a:pt x="630" y="591"/>
                  </a:moveTo>
                  <a:lnTo>
                    <a:pt x="248" y="744"/>
                  </a:lnTo>
                  <a:lnTo>
                    <a:pt x="0" y="153"/>
                  </a:lnTo>
                  <a:lnTo>
                    <a:pt x="382" y="0"/>
                  </a:lnTo>
                  <a:lnTo>
                    <a:pt x="630" y="59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8" name="Freeform 12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85190" y="5282170"/>
              <a:ext cx="186333" cy="184624"/>
            </a:xfrm>
            <a:custGeom>
              <a:avLst/>
              <a:gdLst>
                <a:gd name="T0" fmla="*/ 420 w 479"/>
                <a:gd name="T1" fmla="*/ 153 h 478"/>
                <a:gd name="T2" fmla="*/ 420 w 479"/>
                <a:gd name="T3" fmla="*/ 153 h 478"/>
                <a:gd name="T4" fmla="*/ 305 w 479"/>
                <a:gd name="T5" fmla="*/ 420 h 478"/>
                <a:gd name="T6" fmla="*/ 38 w 479"/>
                <a:gd name="T7" fmla="*/ 306 h 478"/>
                <a:gd name="T8" fmla="*/ 153 w 479"/>
                <a:gd name="T9" fmla="*/ 38 h 478"/>
                <a:gd name="T10" fmla="*/ 420 w 479"/>
                <a:gd name="T11" fmla="*/ 15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78">
                  <a:moveTo>
                    <a:pt x="420" y="153"/>
                  </a:moveTo>
                  <a:lnTo>
                    <a:pt x="420" y="153"/>
                  </a:lnTo>
                  <a:cubicBezTo>
                    <a:pt x="478" y="267"/>
                    <a:pt x="420" y="382"/>
                    <a:pt x="305" y="420"/>
                  </a:cubicBezTo>
                  <a:cubicBezTo>
                    <a:pt x="210" y="477"/>
                    <a:pt x="96" y="420"/>
                    <a:pt x="38" y="306"/>
                  </a:cubicBezTo>
                  <a:cubicBezTo>
                    <a:pt x="0" y="210"/>
                    <a:pt x="57" y="77"/>
                    <a:pt x="153" y="38"/>
                  </a:cubicBezTo>
                  <a:cubicBezTo>
                    <a:pt x="267" y="0"/>
                    <a:pt x="382" y="57"/>
                    <a:pt x="420" y="15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9" name="Freeform 12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18500" y="5726636"/>
              <a:ext cx="75217" cy="73507"/>
            </a:xfrm>
            <a:custGeom>
              <a:avLst/>
              <a:gdLst>
                <a:gd name="T0" fmla="*/ 19 w 192"/>
                <a:gd name="T1" fmla="*/ 0 h 191"/>
                <a:gd name="T2" fmla="*/ 191 w 192"/>
                <a:gd name="T3" fmla="*/ 114 h 191"/>
                <a:gd name="T4" fmla="*/ 134 w 192"/>
                <a:gd name="T5" fmla="*/ 171 h 191"/>
                <a:gd name="T6" fmla="*/ 38 w 192"/>
                <a:gd name="T7" fmla="*/ 190 h 191"/>
                <a:gd name="T8" fmla="*/ 0 w 192"/>
                <a:gd name="T9" fmla="*/ 133 h 191"/>
                <a:gd name="T10" fmla="*/ 19 w 192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1">
                  <a:moveTo>
                    <a:pt x="19" y="0"/>
                  </a:moveTo>
                  <a:lnTo>
                    <a:pt x="191" y="114"/>
                  </a:lnTo>
                  <a:lnTo>
                    <a:pt x="134" y="171"/>
                  </a:lnTo>
                  <a:lnTo>
                    <a:pt x="38" y="190"/>
                  </a:lnTo>
                  <a:lnTo>
                    <a:pt x="0" y="133"/>
                  </a:lnTo>
                  <a:lnTo>
                    <a:pt x="1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0" name="Freeform 12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329598" y="5593296"/>
              <a:ext cx="451304" cy="480364"/>
            </a:xfrm>
            <a:custGeom>
              <a:avLst/>
              <a:gdLst>
                <a:gd name="T0" fmla="*/ 286 w 1165"/>
                <a:gd name="T1" fmla="*/ 533 h 1241"/>
                <a:gd name="T2" fmla="*/ 286 w 1165"/>
                <a:gd name="T3" fmla="*/ 533 h 1241"/>
                <a:gd name="T4" fmla="*/ 76 w 1165"/>
                <a:gd name="T5" fmla="*/ 343 h 1241"/>
                <a:gd name="T6" fmla="*/ 114 w 1165"/>
                <a:gd name="T7" fmla="*/ 95 h 1241"/>
                <a:gd name="T8" fmla="*/ 439 w 1165"/>
                <a:gd name="T9" fmla="*/ 95 h 1241"/>
                <a:gd name="T10" fmla="*/ 782 w 1165"/>
                <a:gd name="T11" fmla="*/ 362 h 1241"/>
                <a:gd name="T12" fmla="*/ 1164 w 1165"/>
                <a:gd name="T13" fmla="*/ 1240 h 1241"/>
                <a:gd name="T14" fmla="*/ 286 w 1165"/>
                <a:gd name="T15" fmla="*/ 53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5" h="1241">
                  <a:moveTo>
                    <a:pt x="286" y="533"/>
                  </a:moveTo>
                  <a:lnTo>
                    <a:pt x="286" y="533"/>
                  </a:ln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0" y="229"/>
                    <a:pt x="114" y="95"/>
                  </a:cubicBezTo>
                  <a:cubicBezTo>
                    <a:pt x="114" y="95"/>
                    <a:pt x="248" y="0"/>
                    <a:pt x="439" y="95"/>
                  </a:cubicBezTo>
                  <a:cubicBezTo>
                    <a:pt x="782" y="362"/>
                    <a:pt x="782" y="362"/>
                    <a:pt x="782" y="362"/>
                  </a:cubicBezTo>
                  <a:cubicBezTo>
                    <a:pt x="1164" y="1240"/>
                    <a:pt x="1164" y="1240"/>
                    <a:pt x="1164" y="1240"/>
                  </a:cubicBezTo>
                  <a:lnTo>
                    <a:pt x="286" y="5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1" name="Freeform 12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344983" y="5659966"/>
              <a:ext cx="155564" cy="140178"/>
            </a:xfrm>
            <a:custGeom>
              <a:avLst/>
              <a:gdLst>
                <a:gd name="T0" fmla="*/ 58 w 403"/>
                <a:gd name="T1" fmla="*/ 151 h 362"/>
                <a:gd name="T2" fmla="*/ 58 w 403"/>
                <a:gd name="T3" fmla="*/ 151 h 362"/>
                <a:gd name="T4" fmla="*/ 96 w 403"/>
                <a:gd name="T5" fmla="*/ 0 h 362"/>
                <a:gd name="T6" fmla="*/ 344 w 403"/>
                <a:gd name="T7" fmla="*/ 151 h 362"/>
                <a:gd name="T8" fmla="*/ 325 w 403"/>
                <a:gd name="T9" fmla="*/ 342 h 362"/>
                <a:gd name="T10" fmla="*/ 287 w 403"/>
                <a:gd name="T11" fmla="*/ 361 h 362"/>
                <a:gd name="T12" fmla="*/ 58 w 403"/>
                <a:gd name="T13" fmla="*/ 15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362">
                  <a:moveTo>
                    <a:pt x="58" y="151"/>
                  </a:moveTo>
                  <a:lnTo>
                    <a:pt x="58" y="151"/>
                  </a:lnTo>
                  <a:cubicBezTo>
                    <a:pt x="58" y="151"/>
                    <a:pt x="0" y="38"/>
                    <a:pt x="96" y="0"/>
                  </a:cubicBezTo>
                  <a:cubicBezTo>
                    <a:pt x="96" y="0"/>
                    <a:pt x="173" y="0"/>
                    <a:pt x="344" y="151"/>
                  </a:cubicBezTo>
                  <a:cubicBezTo>
                    <a:pt x="344" y="151"/>
                    <a:pt x="402" y="266"/>
                    <a:pt x="325" y="342"/>
                  </a:cubicBezTo>
                  <a:cubicBezTo>
                    <a:pt x="287" y="361"/>
                    <a:pt x="287" y="361"/>
                    <a:pt x="287" y="361"/>
                  </a:cubicBezTo>
                  <a:lnTo>
                    <a:pt x="58" y="151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2" name="Freeform 12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640724" y="5504403"/>
              <a:ext cx="800038" cy="635928"/>
            </a:xfrm>
            <a:custGeom>
              <a:avLst/>
              <a:gdLst>
                <a:gd name="T0" fmla="*/ 0 w 2063"/>
                <a:gd name="T1" fmla="*/ 705 h 1642"/>
                <a:gd name="T2" fmla="*/ 0 w 2063"/>
                <a:gd name="T3" fmla="*/ 705 h 1642"/>
                <a:gd name="T4" fmla="*/ 229 w 2063"/>
                <a:gd name="T5" fmla="*/ 1259 h 1642"/>
                <a:gd name="T6" fmla="*/ 153 w 2063"/>
                <a:gd name="T7" fmla="*/ 1278 h 1642"/>
                <a:gd name="T8" fmla="*/ 306 w 2063"/>
                <a:gd name="T9" fmla="*/ 1373 h 1642"/>
                <a:gd name="T10" fmla="*/ 344 w 2063"/>
                <a:gd name="T11" fmla="*/ 1450 h 1642"/>
                <a:gd name="T12" fmla="*/ 917 w 2063"/>
                <a:gd name="T13" fmla="*/ 1507 h 1642"/>
                <a:gd name="T14" fmla="*/ 917 w 2063"/>
                <a:gd name="T15" fmla="*/ 1507 h 1642"/>
                <a:gd name="T16" fmla="*/ 1050 w 2063"/>
                <a:gd name="T17" fmla="*/ 1469 h 1642"/>
                <a:gd name="T18" fmla="*/ 1624 w 2063"/>
                <a:gd name="T19" fmla="*/ 1240 h 1642"/>
                <a:gd name="T20" fmla="*/ 1986 w 2063"/>
                <a:gd name="T21" fmla="*/ 629 h 1642"/>
                <a:gd name="T22" fmla="*/ 1967 w 2063"/>
                <a:gd name="T23" fmla="*/ 591 h 1642"/>
                <a:gd name="T24" fmla="*/ 1738 w 2063"/>
                <a:gd name="T25" fmla="*/ 0 h 1642"/>
                <a:gd name="T26" fmla="*/ 0 w 2063"/>
                <a:gd name="T27" fmla="*/ 70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3" h="1642">
                  <a:moveTo>
                    <a:pt x="0" y="705"/>
                  </a:moveTo>
                  <a:lnTo>
                    <a:pt x="0" y="705"/>
                  </a:lnTo>
                  <a:cubicBezTo>
                    <a:pt x="229" y="1259"/>
                    <a:pt x="229" y="1259"/>
                    <a:pt x="229" y="1259"/>
                  </a:cubicBezTo>
                  <a:cubicBezTo>
                    <a:pt x="153" y="1278"/>
                    <a:pt x="153" y="1278"/>
                    <a:pt x="153" y="1278"/>
                  </a:cubicBezTo>
                  <a:cubicBezTo>
                    <a:pt x="153" y="1278"/>
                    <a:pt x="210" y="1316"/>
                    <a:pt x="306" y="1373"/>
                  </a:cubicBezTo>
                  <a:cubicBezTo>
                    <a:pt x="344" y="1450"/>
                    <a:pt x="344" y="1450"/>
                    <a:pt x="344" y="1450"/>
                  </a:cubicBezTo>
                  <a:cubicBezTo>
                    <a:pt x="344" y="1450"/>
                    <a:pt x="535" y="1641"/>
                    <a:pt x="917" y="1507"/>
                  </a:cubicBezTo>
                  <a:lnTo>
                    <a:pt x="917" y="1507"/>
                  </a:lnTo>
                  <a:cubicBezTo>
                    <a:pt x="974" y="1507"/>
                    <a:pt x="1013" y="1488"/>
                    <a:pt x="1050" y="1469"/>
                  </a:cubicBezTo>
                  <a:cubicBezTo>
                    <a:pt x="1624" y="1240"/>
                    <a:pt x="1624" y="1240"/>
                    <a:pt x="1624" y="1240"/>
                  </a:cubicBezTo>
                  <a:cubicBezTo>
                    <a:pt x="1624" y="1240"/>
                    <a:pt x="2062" y="1068"/>
                    <a:pt x="1986" y="629"/>
                  </a:cubicBezTo>
                  <a:cubicBezTo>
                    <a:pt x="1967" y="591"/>
                    <a:pt x="1967" y="591"/>
                    <a:pt x="1967" y="591"/>
                  </a:cubicBezTo>
                  <a:cubicBezTo>
                    <a:pt x="1738" y="0"/>
                    <a:pt x="1738" y="0"/>
                    <a:pt x="1738" y="0"/>
                  </a:cubicBezTo>
                  <a:lnTo>
                    <a:pt x="0" y="705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3" name="Freeform 12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907404" y="5866814"/>
              <a:ext cx="570968" cy="570968"/>
            </a:xfrm>
            <a:custGeom>
              <a:avLst/>
              <a:gdLst>
                <a:gd name="T0" fmla="*/ 1470 w 1471"/>
                <a:gd name="T1" fmla="*/ 1050 h 1472"/>
                <a:gd name="T2" fmla="*/ 420 w 1471"/>
                <a:gd name="T3" fmla="*/ 1471 h 1472"/>
                <a:gd name="T4" fmla="*/ 0 w 1471"/>
                <a:gd name="T5" fmla="*/ 420 h 1472"/>
                <a:gd name="T6" fmla="*/ 1050 w 1471"/>
                <a:gd name="T7" fmla="*/ 0 h 1472"/>
                <a:gd name="T8" fmla="*/ 1470 w 1471"/>
                <a:gd name="T9" fmla="*/ 105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1472">
                  <a:moveTo>
                    <a:pt x="1470" y="1050"/>
                  </a:moveTo>
                  <a:lnTo>
                    <a:pt x="420" y="1471"/>
                  </a:lnTo>
                  <a:lnTo>
                    <a:pt x="0" y="420"/>
                  </a:lnTo>
                  <a:lnTo>
                    <a:pt x="1050" y="0"/>
                  </a:lnTo>
                  <a:lnTo>
                    <a:pt x="1470" y="105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4" name="Freeform 12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153 w 154"/>
                <a:gd name="T3" fmla="*/ 363 h 364"/>
                <a:gd name="T4" fmla="*/ 0 w 154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153" y="363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729617" y="5466795"/>
              <a:ext cx="59831" cy="140178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6" name="Freeform 12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0 w 154"/>
                <a:gd name="T3" fmla="*/ 0 h 364"/>
                <a:gd name="T4" fmla="*/ 39 w 154"/>
                <a:gd name="T5" fmla="*/ 58 h 364"/>
                <a:gd name="T6" fmla="*/ 58 w 154"/>
                <a:gd name="T7" fmla="*/ 115 h 364"/>
                <a:gd name="T8" fmla="*/ 96 w 154"/>
                <a:gd name="T9" fmla="*/ 191 h 364"/>
                <a:gd name="T10" fmla="*/ 115 w 154"/>
                <a:gd name="T11" fmla="*/ 248 h 364"/>
                <a:gd name="T12" fmla="*/ 134 w 154"/>
                <a:gd name="T13" fmla="*/ 306 h 364"/>
                <a:gd name="T14" fmla="*/ 153 w 154"/>
                <a:gd name="T15" fmla="*/ 325 h 364"/>
                <a:gd name="T16" fmla="*/ 153 w 154"/>
                <a:gd name="T17" fmla="*/ 344 h 364"/>
                <a:gd name="T18" fmla="*/ 153 w 154"/>
                <a:gd name="T19" fmla="*/ 363 h 364"/>
                <a:gd name="T20" fmla="*/ 153 w 154"/>
                <a:gd name="T21" fmla="*/ 363 h 364"/>
                <a:gd name="T22" fmla="*/ 153 w 154"/>
                <a:gd name="T23" fmla="*/ 363 h 364"/>
                <a:gd name="T24" fmla="*/ 134 w 154"/>
                <a:gd name="T25" fmla="*/ 344 h 364"/>
                <a:gd name="T26" fmla="*/ 134 w 154"/>
                <a:gd name="T27" fmla="*/ 344 h 364"/>
                <a:gd name="T28" fmla="*/ 115 w 154"/>
                <a:gd name="T29" fmla="*/ 306 h 364"/>
                <a:gd name="T30" fmla="*/ 96 w 154"/>
                <a:gd name="T31" fmla="*/ 267 h 364"/>
                <a:gd name="T32" fmla="*/ 58 w 154"/>
                <a:gd name="T33" fmla="*/ 191 h 364"/>
                <a:gd name="T34" fmla="*/ 39 w 154"/>
                <a:gd name="T35" fmla="*/ 115 h 364"/>
                <a:gd name="T36" fmla="*/ 20 w 154"/>
                <a:gd name="T37" fmla="*/ 58 h 364"/>
                <a:gd name="T38" fmla="*/ 0 w 154"/>
                <a:gd name="T3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19"/>
                    <a:pt x="39" y="58"/>
                  </a:cubicBezTo>
                  <a:cubicBezTo>
                    <a:pt x="39" y="77"/>
                    <a:pt x="58" y="96"/>
                    <a:pt x="58" y="115"/>
                  </a:cubicBezTo>
                  <a:cubicBezTo>
                    <a:pt x="77" y="134"/>
                    <a:pt x="77" y="153"/>
                    <a:pt x="96" y="191"/>
                  </a:cubicBezTo>
                  <a:cubicBezTo>
                    <a:pt x="96" y="211"/>
                    <a:pt x="115" y="230"/>
                    <a:pt x="115" y="248"/>
                  </a:cubicBezTo>
                  <a:cubicBezTo>
                    <a:pt x="134" y="267"/>
                    <a:pt x="134" y="287"/>
                    <a:pt x="134" y="306"/>
                  </a:cubicBezTo>
                  <a:cubicBezTo>
                    <a:pt x="134" y="306"/>
                    <a:pt x="134" y="325"/>
                    <a:pt x="153" y="325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53" y="363"/>
                    <a:pt x="153" y="363"/>
                    <a:pt x="153" y="363"/>
                  </a:cubicBezTo>
                  <a:lnTo>
                    <a:pt x="153" y="363"/>
                  </a:lnTo>
                  <a:lnTo>
                    <a:pt x="153" y="363"/>
                  </a:lnTo>
                  <a:cubicBezTo>
                    <a:pt x="153" y="363"/>
                    <a:pt x="153" y="363"/>
                    <a:pt x="134" y="344"/>
                  </a:cubicBezTo>
                  <a:lnTo>
                    <a:pt x="134" y="344"/>
                  </a:lnTo>
                  <a:cubicBezTo>
                    <a:pt x="115" y="325"/>
                    <a:pt x="115" y="325"/>
                    <a:pt x="115" y="306"/>
                  </a:cubicBezTo>
                  <a:cubicBezTo>
                    <a:pt x="115" y="306"/>
                    <a:pt x="96" y="287"/>
                    <a:pt x="96" y="267"/>
                  </a:cubicBezTo>
                  <a:cubicBezTo>
                    <a:pt x="77" y="230"/>
                    <a:pt x="77" y="211"/>
                    <a:pt x="58" y="191"/>
                  </a:cubicBezTo>
                  <a:cubicBezTo>
                    <a:pt x="58" y="172"/>
                    <a:pt x="58" y="153"/>
                    <a:pt x="39" y="115"/>
                  </a:cubicBezTo>
                  <a:cubicBezTo>
                    <a:pt x="39" y="96"/>
                    <a:pt x="20" y="77"/>
                    <a:pt x="20" y="58"/>
                  </a:cubicBezTo>
                  <a:cubicBezTo>
                    <a:pt x="0" y="38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7" name="Freeform 13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134 w 135"/>
                <a:gd name="T3" fmla="*/ 324 h 325"/>
                <a:gd name="T4" fmla="*/ 0 w 135"/>
                <a:gd name="T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134" y="324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922788" y="5415510"/>
              <a:ext cx="51285" cy="124792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9" name="Freeform 13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0 w 135"/>
                <a:gd name="T3" fmla="*/ 0 h 325"/>
                <a:gd name="T4" fmla="*/ 19 w 135"/>
                <a:gd name="T5" fmla="*/ 57 h 325"/>
                <a:gd name="T6" fmla="*/ 38 w 135"/>
                <a:gd name="T7" fmla="*/ 95 h 325"/>
                <a:gd name="T8" fmla="*/ 76 w 135"/>
                <a:gd name="T9" fmla="*/ 152 h 325"/>
                <a:gd name="T10" fmla="*/ 95 w 135"/>
                <a:gd name="T11" fmla="*/ 210 h 325"/>
                <a:gd name="T12" fmla="*/ 114 w 135"/>
                <a:gd name="T13" fmla="*/ 267 h 325"/>
                <a:gd name="T14" fmla="*/ 114 w 135"/>
                <a:gd name="T15" fmla="*/ 286 h 325"/>
                <a:gd name="T16" fmla="*/ 134 w 135"/>
                <a:gd name="T17" fmla="*/ 305 h 325"/>
                <a:gd name="T18" fmla="*/ 134 w 135"/>
                <a:gd name="T19" fmla="*/ 324 h 325"/>
                <a:gd name="T20" fmla="*/ 134 w 135"/>
                <a:gd name="T21" fmla="*/ 324 h 325"/>
                <a:gd name="T22" fmla="*/ 134 w 135"/>
                <a:gd name="T23" fmla="*/ 324 h 325"/>
                <a:gd name="T24" fmla="*/ 114 w 135"/>
                <a:gd name="T25" fmla="*/ 305 h 325"/>
                <a:gd name="T26" fmla="*/ 114 w 135"/>
                <a:gd name="T27" fmla="*/ 305 h 325"/>
                <a:gd name="T28" fmla="*/ 95 w 135"/>
                <a:gd name="T29" fmla="*/ 286 h 325"/>
                <a:gd name="T30" fmla="*/ 76 w 135"/>
                <a:gd name="T31" fmla="*/ 229 h 325"/>
                <a:gd name="T32" fmla="*/ 57 w 135"/>
                <a:gd name="T33" fmla="*/ 171 h 325"/>
                <a:gd name="T34" fmla="*/ 38 w 135"/>
                <a:gd name="T35" fmla="*/ 114 h 325"/>
                <a:gd name="T36" fmla="*/ 19 w 135"/>
                <a:gd name="T37" fmla="*/ 57 h 325"/>
                <a:gd name="T38" fmla="*/ 0 w 135"/>
                <a:gd name="T3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19" y="57"/>
                  </a:cubicBezTo>
                  <a:cubicBezTo>
                    <a:pt x="38" y="76"/>
                    <a:pt x="38" y="76"/>
                    <a:pt x="38" y="95"/>
                  </a:cubicBezTo>
                  <a:cubicBezTo>
                    <a:pt x="57" y="114"/>
                    <a:pt x="57" y="133"/>
                    <a:pt x="76" y="152"/>
                  </a:cubicBezTo>
                  <a:cubicBezTo>
                    <a:pt x="76" y="171"/>
                    <a:pt x="95" y="191"/>
                    <a:pt x="95" y="210"/>
                  </a:cubicBezTo>
                  <a:cubicBezTo>
                    <a:pt x="114" y="229"/>
                    <a:pt x="114" y="248"/>
                    <a:pt x="114" y="267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134" y="324"/>
                    <a:pt x="134" y="324"/>
                    <a:pt x="134" y="324"/>
                  </a:cubicBezTo>
                  <a:lnTo>
                    <a:pt x="134" y="324"/>
                  </a:lnTo>
                  <a:lnTo>
                    <a:pt x="134" y="324"/>
                  </a:lnTo>
                  <a:cubicBezTo>
                    <a:pt x="134" y="324"/>
                    <a:pt x="114" y="324"/>
                    <a:pt x="114" y="305"/>
                  </a:cubicBezTo>
                  <a:lnTo>
                    <a:pt x="114" y="305"/>
                  </a:lnTo>
                  <a:cubicBezTo>
                    <a:pt x="95" y="286"/>
                    <a:pt x="95" y="286"/>
                    <a:pt x="95" y="286"/>
                  </a:cubicBezTo>
                  <a:cubicBezTo>
                    <a:pt x="95" y="267"/>
                    <a:pt x="76" y="248"/>
                    <a:pt x="76" y="229"/>
                  </a:cubicBezTo>
                  <a:cubicBezTo>
                    <a:pt x="57" y="210"/>
                    <a:pt x="57" y="191"/>
                    <a:pt x="57" y="171"/>
                  </a:cubicBezTo>
                  <a:cubicBezTo>
                    <a:pt x="38" y="152"/>
                    <a:pt x="38" y="133"/>
                    <a:pt x="38" y="114"/>
                  </a:cubicBezTo>
                  <a:cubicBezTo>
                    <a:pt x="19" y="95"/>
                    <a:pt x="19" y="76"/>
                    <a:pt x="19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0" name="Freeform 133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115 w 116"/>
                <a:gd name="T3" fmla="*/ 248 h 249"/>
                <a:gd name="T4" fmla="*/ 0 w 116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115" y="248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5092028" y="5377901"/>
              <a:ext cx="44447" cy="95731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2" name="Freeform 13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0 w 116"/>
                <a:gd name="T3" fmla="*/ 0 h 249"/>
                <a:gd name="T4" fmla="*/ 19 w 116"/>
                <a:gd name="T5" fmla="*/ 38 h 249"/>
                <a:gd name="T6" fmla="*/ 38 w 116"/>
                <a:gd name="T7" fmla="*/ 77 h 249"/>
                <a:gd name="T8" fmla="*/ 77 w 116"/>
                <a:gd name="T9" fmla="*/ 115 h 249"/>
                <a:gd name="T10" fmla="*/ 96 w 116"/>
                <a:gd name="T11" fmla="*/ 153 h 249"/>
                <a:gd name="T12" fmla="*/ 96 w 116"/>
                <a:gd name="T13" fmla="*/ 191 h 249"/>
                <a:gd name="T14" fmla="*/ 96 w 116"/>
                <a:gd name="T15" fmla="*/ 210 h 249"/>
                <a:gd name="T16" fmla="*/ 115 w 116"/>
                <a:gd name="T17" fmla="*/ 229 h 249"/>
                <a:gd name="T18" fmla="*/ 115 w 116"/>
                <a:gd name="T19" fmla="*/ 248 h 249"/>
                <a:gd name="T20" fmla="*/ 115 w 116"/>
                <a:gd name="T21" fmla="*/ 248 h 249"/>
                <a:gd name="T22" fmla="*/ 96 w 116"/>
                <a:gd name="T23" fmla="*/ 248 h 249"/>
                <a:gd name="T24" fmla="*/ 96 w 116"/>
                <a:gd name="T25" fmla="*/ 229 h 249"/>
                <a:gd name="T26" fmla="*/ 96 w 116"/>
                <a:gd name="T27" fmla="*/ 229 h 249"/>
                <a:gd name="T28" fmla="*/ 77 w 116"/>
                <a:gd name="T29" fmla="*/ 210 h 249"/>
                <a:gd name="T30" fmla="*/ 57 w 116"/>
                <a:gd name="T31" fmla="*/ 172 h 249"/>
                <a:gd name="T32" fmla="*/ 38 w 116"/>
                <a:gd name="T33" fmla="*/ 134 h 249"/>
                <a:gd name="T34" fmla="*/ 38 w 116"/>
                <a:gd name="T35" fmla="*/ 77 h 249"/>
                <a:gd name="T36" fmla="*/ 19 w 116"/>
                <a:gd name="T37" fmla="*/ 38 h 249"/>
                <a:gd name="T38" fmla="*/ 0 w 116"/>
                <a:gd name="T3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38"/>
                  </a:cubicBezTo>
                  <a:cubicBezTo>
                    <a:pt x="38" y="58"/>
                    <a:pt x="38" y="58"/>
                    <a:pt x="38" y="77"/>
                  </a:cubicBezTo>
                  <a:cubicBezTo>
                    <a:pt x="57" y="96"/>
                    <a:pt x="57" y="96"/>
                    <a:pt x="77" y="115"/>
                  </a:cubicBezTo>
                  <a:cubicBezTo>
                    <a:pt x="77" y="134"/>
                    <a:pt x="77" y="153"/>
                    <a:pt x="96" y="153"/>
                  </a:cubicBezTo>
                  <a:cubicBezTo>
                    <a:pt x="96" y="172"/>
                    <a:pt x="96" y="191"/>
                    <a:pt x="96" y="191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115" y="210"/>
                    <a:pt x="115" y="229"/>
                    <a:pt x="115" y="229"/>
                  </a:cubicBezTo>
                  <a:lnTo>
                    <a:pt x="115" y="248"/>
                  </a:lnTo>
                  <a:lnTo>
                    <a:pt x="115" y="248"/>
                  </a:lnTo>
                  <a:cubicBezTo>
                    <a:pt x="96" y="248"/>
                    <a:pt x="96" y="248"/>
                    <a:pt x="96" y="248"/>
                  </a:cubicBezTo>
                  <a:lnTo>
                    <a:pt x="96" y="229"/>
                  </a:lnTo>
                  <a:lnTo>
                    <a:pt x="96" y="229"/>
                  </a:lnTo>
                  <a:cubicBezTo>
                    <a:pt x="77" y="210"/>
                    <a:pt x="77" y="210"/>
                    <a:pt x="77" y="210"/>
                  </a:cubicBezTo>
                  <a:cubicBezTo>
                    <a:pt x="77" y="191"/>
                    <a:pt x="57" y="191"/>
                    <a:pt x="57" y="172"/>
                  </a:cubicBezTo>
                  <a:cubicBezTo>
                    <a:pt x="57" y="153"/>
                    <a:pt x="57" y="134"/>
                    <a:pt x="38" y="134"/>
                  </a:cubicBezTo>
                  <a:cubicBezTo>
                    <a:pt x="38" y="115"/>
                    <a:pt x="38" y="96"/>
                    <a:pt x="38" y="77"/>
                  </a:cubicBezTo>
                  <a:cubicBezTo>
                    <a:pt x="19" y="58"/>
                    <a:pt x="19" y="58"/>
                    <a:pt x="19" y="38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1" name="任意多边形 23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929627" y="5971092"/>
              <a:ext cx="820307" cy="886908"/>
            </a:xfrm>
            <a:custGeom>
              <a:avLst/>
              <a:gdLst>
                <a:gd name="connsiteX0" fmla="*/ 466495 w 820307"/>
                <a:gd name="connsiteY0" fmla="*/ 0 h 886908"/>
                <a:gd name="connsiteX1" fmla="*/ 820307 w 820307"/>
                <a:gd name="connsiteY1" fmla="*/ 886908 h 886908"/>
                <a:gd name="connsiteX2" fmla="*/ 278189 w 820307"/>
                <a:gd name="connsiteY2" fmla="*/ 886908 h 886908"/>
                <a:gd name="connsiteX3" fmla="*/ 0 w 820307"/>
                <a:gd name="connsiteY3" fmla="*/ 184944 h 88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307" h="886908">
                  <a:moveTo>
                    <a:pt x="466495" y="0"/>
                  </a:moveTo>
                  <a:lnTo>
                    <a:pt x="820307" y="886908"/>
                  </a:lnTo>
                  <a:lnTo>
                    <a:pt x="278189" y="886908"/>
                  </a:lnTo>
                  <a:lnTo>
                    <a:pt x="0" y="184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4" name="Freeform 13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025406" y="5244562"/>
              <a:ext cx="229071" cy="362411"/>
            </a:xfrm>
            <a:custGeom>
              <a:avLst/>
              <a:gdLst>
                <a:gd name="T0" fmla="*/ 0 w 593"/>
                <a:gd name="T1" fmla="*/ 0 h 937"/>
                <a:gd name="T2" fmla="*/ 0 w 593"/>
                <a:gd name="T3" fmla="*/ 0 h 937"/>
                <a:gd name="T4" fmla="*/ 534 w 593"/>
                <a:gd name="T5" fmla="*/ 287 h 937"/>
                <a:gd name="T6" fmla="*/ 573 w 593"/>
                <a:gd name="T7" fmla="*/ 402 h 937"/>
                <a:gd name="T8" fmla="*/ 477 w 593"/>
                <a:gd name="T9" fmla="*/ 936 h 937"/>
                <a:gd name="T10" fmla="*/ 0 w 593"/>
                <a:gd name="T11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937">
                  <a:moveTo>
                    <a:pt x="0" y="0"/>
                  </a:moveTo>
                  <a:lnTo>
                    <a:pt x="0" y="0"/>
                  </a:ln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92" y="325"/>
                    <a:pt x="573" y="402"/>
                  </a:cubicBezTo>
                  <a:cubicBezTo>
                    <a:pt x="477" y="936"/>
                    <a:pt x="477" y="936"/>
                    <a:pt x="477" y="936"/>
                  </a:cubicBezTo>
                  <a:lnTo>
                    <a:pt x="0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5" name="Freeform 13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780949" y="4912922"/>
              <a:ext cx="200010" cy="295740"/>
            </a:xfrm>
            <a:custGeom>
              <a:avLst/>
              <a:gdLst>
                <a:gd name="T0" fmla="*/ 419 w 516"/>
                <a:gd name="T1" fmla="*/ 153 h 765"/>
                <a:gd name="T2" fmla="*/ 419 w 516"/>
                <a:gd name="T3" fmla="*/ 153 h 765"/>
                <a:gd name="T4" fmla="*/ 114 w 516"/>
                <a:gd name="T5" fmla="*/ 153 h 765"/>
                <a:gd name="T6" fmla="*/ 153 w 516"/>
                <a:gd name="T7" fmla="*/ 497 h 765"/>
                <a:gd name="T8" fmla="*/ 515 w 516"/>
                <a:gd name="T9" fmla="*/ 764 h 765"/>
                <a:gd name="T10" fmla="*/ 419 w 516"/>
                <a:gd name="T11" fmla="*/ 153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765">
                  <a:moveTo>
                    <a:pt x="419" y="153"/>
                  </a:moveTo>
                  <a:lnTo>
                    <a:pt x="419" y="153"/>
                  </a:lnTo>
                  <a:cubicBezTo>
                    <a:pt x="419" y="153"/>
                    <a:pt x="172" y="0"/>
                    <a:pt x="114" y="153"/>
                  </a:cubicBezTo>
                  <a:cubicBezTo>
                    <a:pt x="114" y="153"/>
                    <a:pt x="0" y="401"/>
                    <a:pt x="153" y="497"/>
                  </a:cubicBezTo>
                  <a:cubicBezTo>
                    <a:pt x="515" y="764"/>
                    <a:pt x="515" y="764"/>
                    <a:pt x="515" y="764"/>
                  </a:cubicBezTo>
                  <a:lnTo>
                    <a:pt x="419" y="15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6" name="Freeform 13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625387" y="5993316"/>
              <a:ext cx="413695" cy="237618"/>
            </a:xfrm>
            <a:custGeom>
              <a:avLst/>
              <a:gdLst>
                <a:gd name="T0" fmla="*/ 76 w 1069"/>
                <a:gd name="T1" fmla="*/ 0 h 612"/>
                <a:gd name="T2" fmla="*/ 0 w 1069"/>
                <a:gd name="T3" fmla="*/ 362 h 612"/>
                <a:gd name="T4" fmla="*/ 1011 w 1069"/>
                <a:gd name="T5" fmla="*/ 611 h 612"/>
                <a:gd name="T6" fmla="*/ 1068 w 1069"/>
                <a:gd name="T7" fmla="*/ 286 h 612"/>
                <a:gd name="T8" fmla="*/ 76 w 1069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612">
                  <a:moveTo>
                    <a:pt x="76" y="0"/>
                  </a:moveTo>
                  <a:lnTo>
                    <a:pt x="0" y="362"/>
                  </a:lnTo>
                  <a:lnTo>
                    <a:pt x="1011" y="611"/>
                  </a:lnTo>
                  <a:lnTo>
                    <a:pt x="1068" y="286"/>
                  </a:lnTo>
                  <a:lnTo>
                    <a:pt x="76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7" name="Freeform 14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640772" y="5224048"/>
              <a:ext cx="800038" cy="924830"/>
            </a:xfrm>
            <a:custGeom>
              <a:avLst/>
              <a:gdLst>
                <a:gd name="T0" fmla="*/ 2061 w 2062"/>
                <a:gd name="T1" fmla="*/ 1373 h 2386"/>
                <a:gd name="T2" fmla="*/ 2061 w 2062"/>
                <a:gd name="T3" fmla="*/ 1373 h 2386"/>
                <a:gd name="T4" fmla="*/ 2023 w 2062"/>
                <a:gd name="T5" fmla="*/ 267 h 2386"/>
                <a:gd name="T6" fmla="*/ 1889 w 2062"/>
                <a:gd name="T7" fmla="*/ 37 h 2386"/>
                <a:gd name="T8" fmla="*/ 1832 w 2062"/>
                <a:gd name="T9" fmla="*/ 0 h 2386"/>
                <a:gd name="T10" fmla="*/ 1832 w 2062"/>
                <a:gd name="T11" fmla="*/ 0 h 2386"/>
                <a:gd name="T12" fmla="*/ 1813 w 2062"/>
                <a:gd name="T13" fmla="*/ 0 h 2386"/>
                <a:gd name="T14" fmla="*/ 1355 w 2062"/>
                <a:gd name="T15" fmla="*/ 725 h 2386"/>
                <a:gd name="T16" fmla="*/ 1355 w 2062"/>
                <a:gd name="T17" fmla="*/ 725 h 2386"/>
                <a:gd name="T18" fmla="*/ 1412 w 2062"/>
                <a:gd name="T19" fmla="*/ 706 h 2386"/>
                <a:gd name="T20" fmla="*/ 1412 w 2062"/>
                <a:gd name="T21" fmla="*/ 706 h 2386"/>
                <a:gd name="T22" fmla="*/ 1469 w 2062"/>
                <a:gd name="T23" fmla="*/ 992 h 2386"/>
                <a:gd name="T24" fmla="*/ 954 w 2062"/>
                <a:gd name="T25" fmla="*/ 1335 h 2386"/>
                <a:gd name="T26" fmla="*/ 915 w 2062"/>
                <a:gd name="T27" fmla="*/ 1392 h 2386"/>
                <a:gd name="T28" fmla="*/ 726 w 2062"/>
                <a:gd name="T29" fmla="*/ 1297 h 2386"/>
                <a:gd name="T30" fmla="*/ 324 w 2062"/>
                <a:gd name="T31" fmla="*/ 1258 h 2386"/>
                <a:gd name="T32" fmla="*/ 57 w 2062"/>
                <a:gd name="T33" fmla="*/ 1220 h 2386"/>
                <a:gd name="T34" fmla="*/ 0 w 2062"/>
                <a:gd name="T35" fmla="*/ 1297 h 2386"/>
                <a:gd name="T36" fmla="*/ 0 w 2062"/>
                <a:gd name="T37" fmla="*/ 1373 h 2386"/>
                <a:gd name="T38" fmla="*/ 0 w 2062"/>
                <a:gd name="T39" fmla="*/ 1373 h 2386"/>
                <a:gd name="T40" fmla="*/ 0 w 2062"/>
                <a:gd name="T41" fmla="*/ 2136 h 2386"/>
                <a:gd name="T42" fmla="*/ 1011 w 2062"/>
                <a:gd name="T43" fmla="*/ 2385 h 2386"/>
                <a:gd name="T44" fmla="*/ 1927 w 2062"/>
                <a:gd name="T45" fmla="*/ 1679 h 2386"/>
                <a:gd name="T46" fmla="*/ 2061 w 2062"/>
                <a:gd name="T47" fmla="*/ 13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2" h="2386">
                  <a:moveTo>
                    <a:pt x="2061" y="1373"/>
                  </a:moveTo>
                  <a:lnTo>
                    <a:pt x="2061" y="1373"/>
                  </a:lnTo>
                  <a:cubicBezTo>
                    <a:pt x="2023" y="267"/>
                    <a:pt x="2023" y="267"/>
                    <a:pt x="2023" y="267"/>
                  </a:cubicBezTo>
                  <a:cubicBezTo>
                    <a:pt x="2023" y="152"/>
                    <a:pt x="1947" y="95"/>
                    <a:pt x="1889" y="37"/>
                  </a:cubicBezTo>
                  <a:cubicBezTo>
                    <a:pt x="1832" y="0"/>
                    <a:pt x="1832" y="0"/>
                    <a:pt x="1832" y="0"/>
                  </a:cubicBezTo>
                  <a:lnTo>
                    <a:pt x="1832" y="0"/>
                  </a:lnTo>
                  <a:cubicBezTo>
                    <a:pt x="1813" y="0"/>
                    <a:pt x="1813" y="0"/>
                    <a:pt x="1813" y="0"/>
                  </a:cubicBezTo>
                  <a:cubicBezTo>
                    <a:pt x="1355" y="725"/>
                    <a:pt x="1355" y="725"/>
                    <a:pt x="1355" y="725"/>
                  </a:cubicBezTo>
                  <a:lnTo>
                    <a:pt x="1355" y="725"/>
                  </a:lnTo>
                  <a:cubicBezTo>
                    <a:pt x="1412" y="706"/>
                    <a:pt x="1412" y="706"/>
                    <a:pt x="1412" y="706"/>
                  </a:cubicBezTo>
                  <a:lnTo>
                    <a:pt x="1412" y="706"/>
                  </a:lnTo>
                  <a:cubicBezTo>
                    <a:pt x="1412" y="706"/>
                    <a:pt x="1450" y="896"/>
                    <a:pt x="1469" y="992"/>
                  </a:cubicBezTo>
                  <a:cubicBezTo>
                    <a:pt x="1336" y="1297"/>
                    <a:pt x="1126" y="1354"/>
                    <a:pt x="954" y="1335"/>
                  </a:cubicBezTo>
                  <a:cubicBezTo>
                    <a:pt x="915" y="1392"/>
                    <a:pt x="915" y="1392"/>
                    <a:pt x="915" y="1392"/>
                  </a:cubicBezTo>
                  <a:cubicBezTo>
                    <a:pt x="726" y="1297"/>
                    <a:pt x="726" y="1297"/>
                    <a:pt x="726" y="1297"/>
                  </a:cubicBezTo>
                  <a:cubicBezTo>
                    <a:pt x="726" y="1297"/>
                    <a:pt x="344" y="1258"/>
                    <a:pt x="324" y="1258"/>
                  </a:cubicBezTo>
                  <a:lnTo>
                    <a:pt x="57" y="1220"/>
                  </a:lnTo>
                  <a:cubicBezTo>
                    <a:pt x="0" y="1297"/>
                    <a:pt x="0" y="1297"/>
                    <a:pt x="0" y="1297"/>
                  </a:cubicBezTo>
                  <a:cubicBezTo>
                    <a:pt x="0" y="1373"/>
                    <a:pt x="0" y="1373"/>
                    <a:pt x="0" y="1373"/>
                  </a:cubicBezTo>
                  <a:lnTo>
                    <a:pt x="0" y="1373"/>
                  </a:lnTo>
                  <a:cubicBezTo>
                    <a:pt x="0" y="2136"/>
                    <a:pt x="0" y="2136"/>
                    <a:pt x="0" y="2136"/>
                  </a:cubicBezTo>
                  <a:cubicBezTo>
                    <a:pt x="1011" y="2385"/>
                    <a:pt x="1011" y="2385"/>
                    <a:pt x="1011" y="2385"/>
                  </a:cubicBezTo>
                  <a:cubicBezTo>
                    <a:pt x="1927" y="1679"/>
                    <a:pt x="1927" y="1679"/>
                    <a:pt x="1927" y="1679"/>
                  </a:cubicBezTo>
                  <a:cubicBezTo>
                    <a:pt x="2061" y="1564"/>
                    <a:pt x="2061" y="1373"/>
                    <a:pt x="2061" y="137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8" name="Freeform 14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040743" y="3839366"/>
              <a:ext cx="1969325" cy="1880432"/>
            </a:xfrm>
            <a:custGeom>
              <a:avLst/>
              <a:gdLst>
                <a:gd name="T0" fmla="*/ 2538 w 5078"/>
                <a:gd name="T1" fmla="*/ 0 h 4849"/>
                <a:gd name="T2" fmla="*/ 3320 w 5078"/>
                <a:gd name="T3" fmla="*/ 1604 h 4849"/>
                <a:gd name="T4" fmla="*/ 5077 w 5078"/>
                <a:gd name="T5" fmla="*/ 1852 h 4849"/>
                <a:gd name="T6" fmla="*/ 3817 w 5078"/>
                <a:gd name="T7" fmla="*/ 3093 h 4849"/>
                <a:gd name="T8" fmla="*/ 4104 w 5078"/>
                <a:gd name="T9" fmla="*/ 4848 h 4849"/>
                <a:gd name="T10" fmla="*/ 2538 w 5078"/>
                <a:gd name="T11" fmla="*/ 4009 h 4849"/>
                <a:gd name="T12" fmla="*/ 973 w 5078"/>
                <a:gd name="T13" fmla="*/ 4848 h 4849"/>
                <a:gd name="T14" fmla="*/ 1279 w 5078"/>
                <a:gd name="T15" fmla="*/ 3093 h 4849"/>
                <a:gd name="T16" fmla="*/ 0 w 5078"/>
                <a:gd name="T17" fmla="*/ 1852 h 4849"/>
                <a:gd name="T18" fmla="*/ 1756 w 5078"/>
                <a:gd name="T19" fmla="*/ 1604 h 4849"/>
                <a:gd name="T20" fmla="*/ 2538 w 5078"/>
                <a:gd name="T21" fmla="*/ 0 h 4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78" h="4849">
                  <a:moveTo>
                    <a:pt x="2538" y="0"/>
                  </a:moveTo>
                  <a:lnTo>
                    <a:pt x="3320" y="1604"/>
                  </a:lnTo>
                  <a:lnTo>
                    <a:pt x="5077" y="1852"/>
                  </a:lnTo>
                  <a:lnTo>
                    <a:pt x="3817" y="3093"/>
                  </a:lnTo>
                  <a:lnTo>
                    <a:pt x="4104" y="4848"/>
                  </a:lnTo>
                  <a:lnTo>
                    <a:pt x="2538" y="4009"/>
                  </a:lnTo>
                  <a:lnTo>
                    <a:pt x="973" y="4848"/>
                  </a:lnTo>
                  <a:lnTo>
                    <a:pt x="1279" y="3093"/>
                  </a:lnTo>
                  <a:lnTo>
                    <a:pt x="0" y="1852"/>
                  </a:lnTo>
                  <a:lnTo>
                    <a:pt x="1756" y="1604"/>
                  </a:lnTo>
                  <a:lnTo>
                    <a:pt x="2538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9" name="Freeform 14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640772" y="5075322"/>
              <a:ext cx="406857" cy="711145"/>
            </a:xfrm>
            <a:custGeom>
              <a:avLst/>
              <a:gdLst>
                <a:gd name="T0" fmla="*/ 992 w 1050"/>
                <a:gd name="T1" fmla="*/ 1812 h 1833"/>
                <a:gd name="T2" fmla="*/ 992 w 1050"/>
                <a:gd name="T3" fmla="*/ 1812 h 1833"/>
                <a:gd name="T4" fmla="*/ 1049 w 1050"/>
                <a:gd name="T5" fmla="*/ 1717 h 1833"/>
                <a:gd name="T6" fmla="*/ 649 w 1050"/>
                <a:gd name="T7" fmla="*/ 1298 h 1833"/>
                <a:gd name="T8" fmla="*/ 649 w 1050"/>
                <a:gd name="T9" fmla="*/ 1298 h 1833"/>
                <a:gd name="T10" fmla="*/ 878 w 1050"/>
                <a:gd name="T11" fmla="*/ 343 h 1833"/>
                <a:gd name="T12" fmla="*/ 687 w 1050"/>
                <a:gd name="T13" fmla="*/ 38 h 1833"/>
                <a:gd name="T14" fmla="*/ 363 w 1050"/>
                <a:gd name="T15" fmla="*/ 229 h 1833"/>
                <a:gd name="T16" fmla="*/ 0 w 1050"/>
                <a:gd name="T17" fmla="*/ 1679 h 1833"/>
                <a:gd name="T18" fmla="*/ 516 w 1050"/>
                <a:gd name="T19" fmla="*/ 1812 h 1833"/>
                <a:gd name="T20" fmla="*/ 535 w 1050"/>
                <a:gd name="T21" fmla="*/ 1774 h 1833"/>
                <a:gd name="T22" fmla="*/ 801 w 1050"/>
                <a:gd name="T23" fmla="*/ 1832 h 1833"/>
                <a:gd name="T24" fmla="*/ 992 w 1050"/>
                <a:gd name="T25" fmla="*/ 1812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0" h="1833">
                  <a:moveTo>
                    <a:pt x="992" y="1812"/>
                  </a:moveTo>
                  <a:lnTo>
                    <a:pt x="992" y="1812"/>
                  </a:lnTo>
                  <a:cubicBezTo>
                    <a:pt x="1049" y="1717"/>
                    <a:pt x="1049" y="1717"/>
                    <a:pt x="1049" y="1717"/>
                  </a:cubicBezTo>
                  <a:cubicBezTo>
                    <a:pt x="649" y="1698"/>
                    <a:pt x="649" y="1298"/>
                    <a:pt x="649" y="1298"/>
                  </a:cubicBezTo>
                  <a:lnTo>
                    <a:pt x="649" y="1298"/>
                  </a:lnTo>
                  <a:cubicBezTo>
                    <a:pt x="878" y="343"/>
                    <a:pt x="878" y="343"/>
                    <a:pt x="878" y="343"/>
                  </a:cubicBezTo>
                  <a:cubicBezTo>
                    <a:pt x="915" y="209"/>
                    <a:pt x="839" y="57"/>
                    <a:pt x="687" y="38"/>
                  </a:cubicBezTo>
                  <a:cubicBezTo>
                    <a:pt x="553" y="0"/>
                    <a:pt x="401" y="76"/>
                    <a:pt x="363" y="229"/>
                  </a:cubicBezTo>
                  <a:cubicBezTo>
                    <a:pt x="0" y="1679"/>
                    <a:pt x="0" y="1679"/>
                    <a:pt x="0" y="1679"/>
                  </a:cubicBezTo>
                  <a:cubicBezTo>
                    <a:pt x="516" y="1812"/>
                    <a:pt x="516" y="1812"/>
                    <a:pt x="516" y="1812"/>
                  </a:cubicBezTo>
                  <a:cubicBezTo>
                    <a:pt x="535" y="1774"/>
                    <a:pt x="535" y="1774"/>
                    <a:pt x="535" y="1774"/>
                  </a:cubicBezTo>
                  <a:cubicBezTo>
                    <a:pt x="649" y="1793"/>
                    <a:pt x="801" y="1832"/>
                    <a:pt x="801" y="1832"/>
                  </a:cubicBezTo>
                  <a:cubicBezTo>
                    <a:pt x="820" y="1832"/>
                    <a:pt x="992" y="1812"/>
                    <a:pt x="992" y="181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0" name="Freeform 14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16839" y="5726636"/>
              <a:ext cx="104279" cy="317964"/>
            </a:xfrm>
            <a:custGeom>
              <a:avLst/>
              <a:gdLst>
                <a:gd name="T0" fmla="*/ 58 w 269"/>
                <a:gd name="T1" fmla="*/ 820 h 821"/>
                <a:gd name="T2" fmla="*/ 58 w 269"/>
                <a:gd name="T3" fmla="*/ 820 h 821"/>
                <a:gd name="T4" fmla="*/ 268 w 269"/>
                <a:gd name="T5" fmla="*/ 725 h 821"/>
                <a:gd name="T6" fmla="*/ 211 w 269"/>
                <a:gd name="T7" fmla="*/ 248 h 821"/>
                <a:gd name="T8" fmla="*/ 58 w 269"/>
                <a:gd name="T9" fmla="*/ 0 h 821"/>
                <a:gd name="T10" fmla="*/ 58 w 269"/>
                <a:gd name="T11" fmla="*/ 82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821">
                  <a:moveTo>
                    <a:pt x="58" y="820"/>
                  </a:moveTo>
                  <a:lnTo>
                    <a:pt x="58" y="820"/>
                  </a:lnTo>
                  <a:cubicBezTo>
                    <a:pt x="268" y="725"/>
                    <a:pt x="268" y="725"/>
                    <a:pt x="268" y="725"/>
                  </a:cubicBezTo>
                  <a:cubicBezTo>
                    <a:pt x="211" y="248"/>
                    <a:pt x="211" y="248"/>
                    <a:pt x="211" y="24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401"/>
                    <a:pt x="58" y="82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1" name="Freeform 14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796335" y="5104384"/>
              <a:ext cx="170948" cy="162400"/>
            </a:xfrm>
            <a:custGeom>
              <a:avLst/>
              <a:gdLst>
                <a:gd name="T0" fmla="*/ 172 w 439"/>
                <a:gd name="T1" fmla="*/ 382 h 421"/>
                <a:gd name="T2" fmla="*/ 172 w 439"/>
                <a:gd name="T3" fmla="*/ 382 h 421"/>
                <a:gd name="T4" fmla="*/ 38 w 439"/>
                <a:gd name="T5" fmla="*/ 153 h 421"/>
                <a:gd name="T6" fmla="*/ 286 w 439"/>
                <a:gd name="T7" fmla="*/ 38 h 421"/>
                <a:gd name="T8" fmla="*/ 400 w 439"/>
                <a:gd name="T9" fmla="*/ 286 h 421"/>
                <a:gd name="T10" fmla="*/ 172 w 439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21">
                  <a:moveTo>
                    <a:pt x="172" y="382"/>
                  </a:moveTo>
                  <a:lnTo>
                    <a:pt x="172" y="382"/>
                  </a:lnTo>
                  <a:cubicBezTo>
                    <a:pt x="57" y="362"/>
                    <a:pt x="0" y="248"/>
                    <a:pt x="38" y="153"/>
                  </a:cubicBezTo>
                  <a:cubicBezTo>
                    <a:pt x="76" y="57"/>
                    <a:pt x="172" y="0"/>
                    <a:pt x="286" y="38"/>
                  </a:cubicBezTo>
                  <a:cubicBezTo>
                    <a:pt x="381" y="76"/>
                    <a:pt x="438" y="191"/>
                    <a:pt x="400" y="286"/>
                  </a:cubicBezTo>
                  <a:cubicBezTo>
                    <a:pt x="381" y="382"/>
                    <a:pt x="267" y="420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2" name="Freeform 14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787787" y="5171053"/>
              <a:ext cx="170948" cy="111117"/>
            </a:xfrm>
            <a:custGeom>
              <a:avLst/>
              <a:gdLst>
                <a:gd name="T0" fmla="*/ 57 w 439"/>
                <a:gd name="T1" fmla="*/ 0 h 287"/>
                <a:gd name="T2" fmla="*/ 0 w 439"/>
                <a:gd name="T3" fmla="*/ 171 h 287"/>
                <a:gd name="T4" fmla="*/ 381 w 439"/>
                <a:gd name="T5" fmla="*/ 286 h 287"/>
                <a:gd name="T6" fmla="*/ 438 w 439"/>
                <a:gd name="T7" fmla="*/ 76 h 287"/>
                <a:gd name="T8" fmla="*/ 57 w 43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87">
                  <a:moveTo>
                    <a:pt x="57" y="0"/>
                  </a:moveTo>
                  <a:lnTo>
                    <a:pt x="0" y="171"/>
                  </a:lnTo>
                  <a:lnTo>
                    <a:pt x="381" y="286"/>
                  </a:lnTo>
                  <a:lnTo>
                    <a:pt x="438" y="76"/>
                  </a:lnTo>
                  <a:lnTo>
                    <a:pt x="57" y="0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2" name="任意多边形 23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405780" y="6073662"/>
              <a:ext cx="679070" cy="784339"/>
            </a:xfrm>
            <a:custGeom>
              <a:avLst/>
              <a:gdLst>
                <a:gd name="connsiteX0" fmla="*/ 168381 w 679070"/>
                <a:gd name="connsiteY0" fmla="*/ 0 h 784339"/>
                <a:gd name="connsiteX1" fmla="*/ 679070 w 679070"/>
                <a:gd name="connsiteY1" fmla="*/ 110903 h 784339"/>
                <a:gd name="connsiteX2" fmla="*/ 534498 w 679070"/>
                <a:gd name="connsiteY2" fmla="*/ 784339 h 784339"/>
                <a:gd name="connsiteX3" fmla="*/ 0 w 679070"/>
                <a:gd name="connsiteY3" fmla="*/ 784339 h 7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070" h="784339">
                  <a:moveTo>
                    <a:pt x="168381" y="0"/>
                  </a:moveTo>
                  <a:lnTo>
                    <a:pt x="679070" y="110903"/>
                  </a:lnTo>
                  <a:lnTo>
                    <a:pt x="534498" y="784339"/>
                  </a:lnTo>
                  <a:lnTo>
                    <a:pt x="0" y="7843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4" name="Freeform 14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442328" y="4312892"/>
              <a:ext cx="273517" cy="637638"/>
            </a:xfrm>
            <a:custGeom>
              <a:avLst/>
              <a:gdLst>
                <a:gd name="T0" fmla="*/ 439 w 707"/>
                <a:gd name="T1" fmla="*/ 1642 h 1643"/>
                <a:gd name="T2" fmla="*/ 0 w 707"/>
                <a:gd name="T3" fmla="*/ 1585 h 1643"/>
                <a:gd name="T4" fmla="*/ 286 w 707"/>
                <a:gd name="T5" fmla="*/ 0 h 1643"/>
                <a:gd name="T6" fmla="*/ 706 w 707"/>
                <a:gd name="T7" fmla="*/ 76 h 1643"/>
                <a:gd name="T8" fmla="*/ 439 w 707"/>
                <a:gd name="T9" fmla="*/ 16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1643">
                  <a:moveTo>
                    <a:pt x="439" y="1642"/>
                  </a:moveTo>
                  <a:lnTo>
                    <a:pt x="0" y="1585"/>
                  </a:lnTo>
                  <a:lnTo>
                    <a:pt x="286" y="0"/>
                  </a:lnTo>
                  <a:lnTo>
                    <a:pt x="706" y="76"/>
                  </a:lnTo>
                  <a:lnTo>
                    <a:pt x="439" y="164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5" name="Freeform 14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546606" y="4230837"/>
              <a:ext cx="184624" cy="193172"/>
            </a:xfrm>
            <a:custGeom>
              <a:avLst/>
              <a:gdLst>
                <a:gd name="T0" fmla="*/ 439 w 478"/>
                <a:gd name="T1" fmla="*/ 286 h 498"/>
                <a:gd name="T2" fmla="*/ 439 w 478"/>
                <a:gd name="T3" fmla="*/ 286 h 498"/>
                <a:gd name="T4" fmla="*/ 191 w 478"/>
                <a:gd name="T5" fmla="*/ 477 h 498"/>
                <a:gd name="T6" fmla="*/ 19 w 478"/>
                <a:gd name="T7" fmla="*/ 210 h 498"/>
                <a:gd name="T8" fmla="*/ 267 w 478"/>
                <a:gd name="T9" fmla="*/ 19 h 498"/>
                <a:gd name="T10" fmla="*/ 439 w 478"/>
                <a:gd name="T11" fmla="*/ 28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" h="498">
                  <a:moveTo>
                    <a:pt x="439" y="286"/>
                  </a:moveTo>
                  <a:lnTo>
                    <a:pt x="439" y="286"/>
                  </a:lnTo>
                  <a:cubicBezTo>
                    <a:pt x="420" y="420"/>
                    <a:pt x="306" y="497"/>
                    <a:pt x="191" y="477"/>
                  </a:cubicBezTo>
                  <a:cubicBezTo>
                    <a:pt x="77" y="458"/>
                    <a:pt x="0" y="343"/>
                    <a:pt x="19" y="210"/>
                  </a:cubicBezTo>
                  <a:cubicBezTo>
                    <a:pt x="38" y="95"/>
                    <a:pt x="153" y="0"/>
                    <a:pt x="267" y="19"/>
                  </a:cubicBezTo>
                  <a:cubicBezTo>
                    <a:pt x="382" y="38"/>
                    <a:pt x="477" y="153"/>
                    <a:pt x="439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6" name="Freeform 14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568830" y="4246223"/>
              <a:ext cx="141887" cy="117954"/>
            </a:xfrm>
            <a:custGeom>
              <a:avLst/>
              <a:gdLst>
                <a:gd name="T0" fmla="*/ 153 w 364"/>
                <a:gd name="T1" fmla="*/ 286 h 306"/>
                <a:gd name="T2" fmla="*/ 153 w 364"/>
                <a:gd name="T3" fmla="*/ 286 h 306"/>
                <a:gd name="T4" fmla="*/ 0 w 364"/>
                <a:gd name="T5" fmla="*/ 134 h 306"/>
                <a:gd name="T6" fmla="*/ 210 w 364"/>
                <a:gd name="T7" fmla="*/ 19 h 306"/>
                <a:gd name="T8" fmla="*/ 363 w 364"/>
                <a:gd name="T9" fmla="*/ 191 h 306"/>
                <a:gd name="T10" fmla="*/ 153 w 364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06">
                  <a:moveTo>
                    <a:pt x="153" y="286"/>
                  </a:moveTo>
                  <a:lnTo>
                    <a:pt x="153" y="286"/>
                  </a:lnTo>
                  <a:cubicBezTo>
                    <a:pt x="57" y="267"/>
                    <a:pt x="0" y="210"/>
                    <a:pt x="0" y="134"/>
                  </a:cubicBezTo>
                  <a:cubicBezTo>
                    <a:pt x="20" y="57"/>
                    <a:pt x="115" y="0"/>
                    <a:pt x="210" y="19"/>
                  </a:cubicBezTo>
                  <a:cubicBezTo>
                    <a:pt x="306" y="38"/>
                    <a:pt x="363" y="115"/>
                    <a:pt x="363" y="191"/>
                  </a:cubicBezTo>
                  <a:cubicBezTo>
                    <a:pt x="344" y="248"/>
                    <a:pt x="249" y="305"/>
                    <a:pt x="153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7" name="Freeform 15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04728" y="4268446"/>
              <a:ext cx="311126" cy="770978"/>
            </a:xfrm>
            <a:custGeom>
              <a:avLst/>
              <a:gdLst>
                <a:gd name="T0" fmla="*/ 477 w 803"/>
                <a:gd name="T1" fmla="*/ 1986 h 1987"/>
                <a:gd name="T2" fmla="*/ 0 w 803"/>
                <a:gd name="T3" fmla="*/ 1909 h 1987"/>
                <a:gd name="T4" fmla="*/ 324 w 803"/>
                <a:gd name="T5" fmla="*/ 0 h 1987"/>
                <a:gd name="T6" fmla="*/ 802 w 803"/>
                <a:gd name="T7" fmla="*/ 77 h 1987"/>
                <a:gd name="T8" fmla="*/ 477 w 803"/>
                <a:gd name="T9" fmla="*/ 198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1987">
                  <a:moveTo>
                    <a:pt x="477" y="1986"/>
                  </a:moveTo>
                  <a:lnTo>
                    <a:pt x="0" y="1909"/>
                  </a:lnTo>
                  <a:lnTo>
                    <a:pt x="324" y="0"/>
                  </a:lnTo>
                  <a:lnTo>
                    <a:pt x="802" y="77"/>
                  </a:lnTo>
                  <a:lnTo>
                    <a:pt x="477" y="198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8" name="Freeform 15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724392" y="4179553"/>
              <a:ext cx="200010" cy="208557"/>
            </a:xfrm>
            <a:custGeom>
              <a:avLst/>
              <a:gdLst>
                <a:gd name="T0" fmla="*/ 497 w 517"/>
                <a:gd name="T1" fmla="*/ 306 h 536"/>
                <a:gd name="T2" fmla="*/ 497 w 517"/>
                <a:gd name="T3" fmla="*/ 306 h 536"/>
                <a:gd name="T4" fmla="*/ 210 w 517"/>
                <a:gd name="T5" fmla="*/ 516 h 536"/>
                <a:gd name="T6" fmla="*/ 19 w 517"/>
                <a:gd name="T7" fmla="*/ 229 h 536"/>
                <a:gd name="T8" fmla="*/ 306 w 517"/>
                <a:gd name="T9" fmla="*/ 20 h 536"/>
                <a:gd name="T10" fmla="*/ 497 w 517"/>
                <a:gd name="T11" fmla="*/ 30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36">
                  <a:moveTo>
                    <a:pt x="497" y="306"/>
                  </a:moveTo>
                  <a:lnTo>
                    <a:pt x="497" y="306"/>
                  </a:lnTo>
                  <a:cubicBezTo>
                    <a:pt x="478" y="439"/>
                    <a:pt x="344" y="535"/>
                    <a:pt x="210" y="516"/>
                  </a:cubicBezTo>
                  <a:cubicBezTo>
                    <a:pt x="77" y="477"/>
                    <a:pt x="0" y="363"/>
                    <a:pt x="19" y="229"/>
                  </a:cubicBezTo>
                  <a:cubicBezTo>
                    <a:pt x="38" y="96"/>
                    <a:pt x="172" y="0"/>
                    <a:pt x="306" y="20"/>
                  </a:cubicBezTo>
                  <a:cubicBezTo>
                    <a:pt x="439" y="58"/>
                    <a:pt x="516" y="172"/>
                    <a:pt x="497" y="30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9" name="Freeform 15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791063" y="4357339"/>
              <a:ext cx="282064" cy="711145"/>
            </a:xfrm>
            <a:custGeom>
              <a:avLst/>
              <a:gdLst>
                <a:gd name="T0" fmla="*/ 439 w 726"/>
                <a:gd name="T1" fmla="*/ 1833 h 1834"/>
                <a:gd name="T2" fmla="*/ 0 w 726"/>
                <a:gd name="T3" fmla="*/ 1757 h 1834"/>
                <a:gd name="T4" fmla="*/ 306 w 726"/>
                <a:gd name="T5" fmla="*/ 0 h 1834"/>
                <a:gd name="T6" fmla="*/ 725 w 726"/>
                <a:gd name="T7" fmla="*/ 77 h 1834"/>
                <a:gd name="T8" fmla="*/ 439 w 726"/>
                <a:gd name="T9" fmla="*/ 1833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34">
                  <a:moveTo>
                    <a:pt x="439" y="1833"/>
                  </a:moveTo>
                  <a:lnTo>
                    <a:pt x="0" y="1757"/>
                  </a:lnTo>
                  <a:lnTo>
                    <a:pt x="306" y="0"/>
                  </a:lnTo>
                  <a:lnTo>
                    <a:pt x="725" y="77"/>
                  </a:lnTo>
                  <a:lnTo>
                    <a:pt x="439" y="18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0" name="Freeform 15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893632" y="4275284"/>
              <a:ext cx="193171" cy="184624"/>
            </a:xfrm>
            <a:custGeom>
              <a:avLst/>
              <a:gdLst>
                <a:gd name="T0" fmla="*/ 458 w 498"/>
                <a:gd name="T1" fmla="*/ 286 h 478"/>
                <a:gd name="T2" fmla="*/ 458 w 498"/>
                <a:gd name="T3" fmla="*/ 286 h 478"/>
                <a:gd name="T4" fmla="*/ 210 w 498"/>
                <a:gd name="T5" fmla="*/ 458 h 478"/>
                <a:gd name="T6" fmla="*/ 39 w 498"/>
                <a:gd name="T7" fmla="*/ 209 h 478"/>
                <a:gd name="T8" fmla="*/ 287 w 498"/>
                <a:gd name="T9" fmla="*/ 19 h 478"/>
                <a:gd name="T10" fmla="*/ 458 w 498"/>
                <a:gd name="T11" fmla="*/ 2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478">
                  <a:moveTo>
                    <a:pt x="458" y="286"/>
                  </a:moveTo>
                  <a:lnTo>
                    <a:pt x="458" y="286"/>
                  </a:lnTo>
                  <a:cubicBezTo>
                    <a:pt x="439" y="401"/>
                    <a:pt x="325" y="477"/>
                    <a:pt x="210" y="458"/>
                  </a:cubicBezTo>
                  <a:cubicBezTo>
                    <a:pt x="96" y="438"/>
                    <a:pt x="0" y="324"/>
                    <a:pt x="39" y="209"/>
                  </a:cubicBezTo>
                  <a:cubicBezTo>
                    <a:pt x="58" y="76"/>
                    <a:pt x="172" y="0"/>
                    <a:pt x="287" y="19"/>
                  </a:cubicBezTo>
                  <a:cubicBezTo>
                    <a:pt x="402" y="38"/>
                    <a:pt x="497" y="152"/>
                    <a:pt x="458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1" name="Freeform 15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953463" y="4541963"/>
              <a:ext cx="244457" cy="548745"/>
            </a:xfrm>
            <a:custGeom>
              <a:avLst/>
              <a:gdLst>
                <a:gd name="T0" fmla="*/ 401 w 631"/>
                <a:gd name="T1" fmla="*/ 1413 h 1414"/>
                <a:gd name="T2" fmla="*/ 0 w 631"/>
                <a:gd name="T3" fmla="*/ 1355 h 1414"/>
                <a:gd name="T4" fmla="*/ 229 w 631"/>
                <a:gd name="T5" fmla="*/ 0 h 1414"/>
                <a:gd name="T6" fmla="*/ 630 w 631"/>
                <a:gd name="T7" fmla="*/ 76 h 1414"/>
                <a:gd name="T8" fmla="*/ 401 w 631"/>
                <a:gd name="T9" fmla="*/ 141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1414">
                  <a:moveTo>
                    <a:pt x="401" y="1413"/>
                  </a:moveTo>
                  <a:lnTo>
                    <a:pt x="0" y="1355"/>
                  </a:lnTo>
                  <a:lnTo>
                    <a:pt x="229" y="0"/>
                  </a:lnTo>
                  <a:lnTo>
                    <a:pt x="630" y="76"/>
                  </a:lnTo>
                  <a:lnTo>
                    <a:pt x="401" y="141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2" name="Freeform 15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033809" y="4475294"/>
              <a:ext cx="170948" cy="162400"/>
            </a:xfrm>
            <a:custGeom>
              <a:avLst/>
              <a:gdLst>
                <a:gd name="T0" fmla="*/ 420 w 440"/>
                <a:gd name="T1" fmla="*/ 248 h 421"/>
                <a:gd name="T2" fmla="*/ 420 w 440"/>
                <a:gd name="T3" fmla="*/ 248 h 421"/>
                <a:gd name="T4" fmla="*/ 191 w 440"/>
                <a:gd name="T5" fmla="*/ 401 h 421"/>
                <a:gd name="T6" fmla="*/ 19 w 440"/>
                <a:gd name="T7" fmla="*/ 172 h 421"/>
                <a:gd name="T8" fmla="*/ 248 w 440"/>
                <a:gd name="T9" fmla="*/ 19 h 421"/>
                <a:gd name="T10" fmla="*/ 420 w 440"/>
                <a:gd name="T11" fmla="*/ 2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21">
                  <a:moveTo>
                    <a:pt x="420" y="248"/>
                  </a:moveTo>
                  <a:lnTo>
                    <a:pt x="420" y="248"/>
                  </a:lnTo>
                  <a:cubicBezTo>
                    <a:pt x="401" y="344"/>
                    <a:pt x="306" y="420"/>
                    <a:pt x="191" y="401"/>
                  </a:cubicBezTo>
                  <a:cubicBezTo>
                    <a:pt x="76" y="382"/>
                    <a:pt x="0" y="286"/>
                    <a:pt x="19" y="172"/>
                  </a:cubicBezTo>
                  <a:cubicBezTo>
                    <a:pt x="39" y="57"/>
                    <a:pt x="153" y="0"/>
                    <a:pt x="248" y="19"/>
                  </a:cubicBezTo>
                  <a:cubicBezTo>
                    <a:pt x="363" y="38"/>
                    <a:pt x="439" y="134"/>
                    <a:pt x="42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3" name="Freeform 15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413266" y="4859927"/>
              <a:ext cx="59832" cy="75217"/>
            </a:xfrm>
            <a:custGeom>
              <a:avLst/>
              <a:gdLst>
                <a:gd name="T0" fmla="*/ 77 w 154"/>
                <a:gd name="T1" fmla="*/ 0 h 192"/>
                <a:gd name="T2" fmla="*/ 153 w 154"/>
                <a:gd name="T3" fmla="*/ 172 h 192"/>
                <a:gd name="T4" fmla="*/ 77 w 154"/>
                <a:gd name="T5" fmla="*/ 191 h 192"/>
                <a:gd name="T6" fmla="*/ 0 w 154"/>
                <a:gd name="T7" fmla="*/ 172 h 192"/>
                <a:gd name="T8" fmla="*/ 0 w 154"/>
                <a:gd name="T9" fmla="*/ 95 h 192"/>
                <a:gd name="T10" fmla="*/ 77 w 154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77" y="0"/>
                  </a:moveTo>
                  <a:lnTo>
                    <a:pt x="153" y="172"/>
                  </a:lnTo>
                  <a:lnTo>
                    <a:pt x="77" y="191"/>
                  </a:lnTo>
                  <a:lnTo>
                    <a:pt x="0" y="172"/>
                  </a:lnTo>
                  <a:lnTo>
                    <a:pt x="0" y="95"/>
                  </a:lnTo>
                  <a:lnTo>
                    <a:pt x="77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4" name="Freeform 15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220095" y="4646242"/>
              <a:ext cx="222233" cy="577806"/>
            </a:xfrm>
            <a:custGeom>
              <a:avLst/>
              <a:gdLst>
                <a:gd name="T0" fmla="*/ 95 w 574"/>
                <a:gd name="T1" fmla="*/ 458 h 1491"/>
                <a:gd name="T2" fmla="*/ 95 w 574"/>
                <a:gd name="T3" fmla="*/ 458 h 1491"/>
                <a:gd name="T4" fmla="*/ 0 w 574"/>
                <a:gd name="T5" fmla="*/ 210 h 1491"/>
                <a:gd name="T6" fmla="*/ 172 w 574"/>
                <a:gd name="T7" fmla="*/ 19 h 1491"/>
                <a:gd name="T8" fmla="*/ 420 w 574"/>
                <a:gd name="T9" fmla="*/ 172 h 1491"/>
                <a:gd name="T10" fmla="*/ 573 w 574"/>
                <a:gd name="T11" fmla="*/ 573 h 1491"/>
                <a:gd name="T12" fmla="*/ 458 w 574"/>
                <a:gd name="T13" fmla="*/ 1490 h 1491"/>
                <a:gd name="T14" fmla="*/ 95 w 574"/>
                <a:gd name="T15" fmla="*/ 458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1491">
                  <a:moveTo>
                    <a:pt x="95" y="458"/>
                  </a:moveTo>
                  <a:lnTo>
                    <a:pt x="95" y="458"/>
                  </a:ln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76"/>
                    <a:pt x="172" y="19"/>
                  </a:cubicBezTo>
                  <a:cubicBezTo>
                    <a:pt x="172" y="19"/>
                    <a:pt x="325" y="0"/>
                    <a:pt x="420" y="172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458" y="1490"/>
                    <a:pt x="458" y="1490"/>
                    <a:pt x="458" y="1490"/>
                  </a:cubicBezTo>
                  <a:lnTo>
                    <a:pt x="95" y="45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5" name="Freeform 15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235480" y="4675303"/>
              <a:ext cx="88893" cy="155564"/>
            </a:xfrm>
            <a:custGeom>
              <a:avLst/>
              <a:gdLst>
                <a:gd name="T0" fmla="*/ 0 w 230"/>
                <a:gd name="T1" fmla="*/ 134 h 402"/>
                <a:gd name="T2" fmla="*/ 0 w 230"/>
                <a:gd name="T3" fmla="*/ 134 h 402"/>
                <a:gd name="T4" fmla="*/ 95 w 230"/>
                <a:gd name="T5" fmla="*/ 19 h 402"/>
                <a:gd name="T6" fmla="*/ 229 w 230"/>
                <a:gd name="T7" fmla="*/ 268 h 402"/>
                <a:gd name="T8" fmla="*/ 115 w 230"/>
                <a:gd name="T9" fmla="*/ 401 h 402"/>
                <a:gd name="T10" fmla="*/ 76 w 230"/>
                <a:gd name="T11" fmla="*/ 401 h 402"/>
                <a:gd name="T12" fmla="*/ 0 w 230"/>
                <a:gd name="T13" fmla="*/ 13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402">
                  <a:moveTo>
                    <a:pt x="0" y="134"/>
                  </a:moveTo>
                  <a:lnTo>
                    <a:pt x="0" y="134"/>
                  </a:lnTo>
                  <a:cubicBezTo>
                    <a:pt x="0" y="134"/>
                    <a:pt x="0" y="0"/>
                    <a:pt x="95" y="19"/>
                  </a:cubicBezTo>
                  <a:cubicBezTo>
                    <a:pt x="95" y="19"/>
                    <a:pt x="153" y="39"/>
                    <a:pt x="229" y="268"/>
                  </a:cubicBezTo>
                  <a:cubicBezTo>
                    <a:pt x="229" y="268"/>
                    <a:pt x="229" y="382"/>
                    <a:pt x="115" y="401"/>
                  </a:cubicBezTo>
                  <a:cubicBezTo>
                    <a:pt x="76" y="401"/>
                    <a:pt x="76" y="401"/>
                    <a:pt x="76" y="401"/>
                  </a:cubicBez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6" name="Freeform 15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360273" y="4904374"/>
              <a:ext cx="755592" cy="517974"/>
            </a:xfrm>
            <a:custGeom>
              <a:avLst/>
              <a:gdLst>
                <a:gd name="T0" fmla="*/ 173 w 1949"/>
                <a:gd name="T1" fmla="*/ 0 h 1338"/>
                <a:gd name="T2" fmla="*/ 173 w 1949"/>
                <a:gd name="T3" fmla="*/ 0 h 1338"/>
                <a:gd name="T4" fmla="*/ 77 w 1949"/>
                <a:gd name="T5" fmla="*/ 573 h 1338"/>
                <a:gd name="T6" fmla="*/ 0 w 1949"/>
                <a:gd name="T7" fmla="*/ 554 h 1338"/>
                <a:gd name="T8" fmla="*/ 77 w 1949"/>
                <a:gd name="T9" fmla="*/ 707 h 1338"/>
                <a:gd name="T10" fmla="*/ 77 w 1949"/>
                <a:gd name="T11" fmla="*/ 783 h 1338"/>
                <a:gd name="T12" fmla="*/ 535 w 1949"/>
                <a:gd name="T13" fmla="*/ 1127 h 1338"/>
                <a:gd name="T14" fmla="*/ 535 w 1949"/>
                <a:gd name="T15" fmla="*/ 1127 h 1338"/>
                <a:gd name="T16" fmla="*/ 650 w 1949"/>
                <a:gd name="T17" fmla="*/ 1165 h 1338"/>
                <a:gd name="T18" fmla="*/ 1242 w 1949"/>
                <a:gd name="T19" fmla="*/ 1260 h 1338"/>
                <a:gd name="T20" fmla="*/ 1853 w 1949"/>
                <a:gd name="T21" fmla="*/ 955 h 1338"/>
                <a:gd name="T22" fmla="*/ 1853 w 1949"/>
                <a:gd name="T23" fmla="*/ 898 h 1338"/>
                <a:gd name="T24" fmla="*/ 1948 w 1949"/>
                <a:gd name="T25" fmla="*/ 306 h 1338"/>
                <a:gd name="T26" fmla="*/ 173 w 1949"/>
                <a:gd name="T2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9" h="1338">
                  <a:moveTo>
                    <a:pt x="173" y="0"/>
                  </a:moveTo>
                  <a:lnTo>
                    <a:pt x="173" y="0"/>
                  </a:lnTo>
                  <a:cubicBezTo>
                    <a:pt x="77" y="573"/>
                    <a:pt x="77" y="573"/>
                    <a:pt x="77" y="573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39" y="611"/>
                    <a:pt x="77" y="707"/>
                  </a:cubicBezTo>
                  <a:cubicBezTo>
                    <a:pt x="77" y="783"/>
                    <a:pt x="77" y="783"/>
                    <a:pt x="77" y="783"/>
                  </a:cubicBezTo>
                  <a:cubicBezTo>
                    <a:pt x="77" y="783"/>
                    <a:pt x="134" y="1051"/>
                    <a:pt x="535" y="1127"/>
                  </a:cubicBezTo>
                  <a:lnTo>
                    <a:pt x="535" y="1127"/>
                  </a:lnTo>
                  <a:cubicBezTo>
                    <a:pt x="574" y="1146"/>
                    <a:pt x="611" y="1165"/>
                    <a:pt x="650" y="1165"/>
                  </a:cubicBezTo>
                  <a:cubicBezTo>
                    <a:pt x="1242" y="1260"/>
                    <a:pt x="1242" y="1260"/>
                    <a:pt x="1242" y="1260"/>
                  </a:cubicBezTo>
                  <a:cubicBezTo>
                    <a:pt x="1242" y="1260"/>
                    <a:pt x="1681" y="1337"/>
                    <a:pt x="1853" y="955"/>
                  </a:cubicBezTo>
                  <a:cubicBezTo>
                    <a:pt x="1853" y="898"/>
                    <a:pt x="1853" y="898"/>
                    <a:pt x="1853" y="898"/>
                  </a:cubicBezTo>
                  <a:cubicBezTo>
                    <a:pt x="1948" y="306"/>
                    <a:pt x="1948" y="306"/>
                    <a:pt x="1948" y="306"/>
                  </a:cubicBezTo>
                  <a:lnTo>
                    <a:pt x="173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7" name="Freeform 16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404719" y="5244562"/>
              <a:ext cx="533359" cy="717983"/>
            </a:xfrm>
            <a:custGeom>
              <a:avLst/>
              <a:gdLst>
                <a:gd name="T0" fmla="*/ 1088 w 1376"/>
                <a:gd name="T1" fmla="*/ 1852 h 1853"/>
                <a:gd name="T2" fmla="*/ 0 w 1376"/>
                <a:gd name="T3" fmla="*/ 1679 h 1853"/>
                <a:gd name="T4" fmla="*/ 287 w 1376"/>
                <a:gd name="T5" fmla="*/ 0 h 1853"/>
                <a:gd name="T6" fmla="*/ 1375 w 1376"/>
                <a:gd name="T7" fmla="*/ 192 h 1853"/>
                <a:gd name="T8" fmla="*/ 1088 w 1376"/>
                <a:gd name="T9" fmla="*/ 1852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6" h="1853">
                  <a:moveTo>
                    <a:pt x="1088" y="1852"/>
                  </a:moveTo>
                  <a:lnTo>
                    <a:pt x="0" y="1679"/>
                  </a:lnTo>
                  <a:lnTo>
                    <a:pt x="287" y="0"/>
                  </a:lnTo>
                  <a:lnTo>
                    <a:pt x="1375" y="192"/>
                  </a:lnTo>
                  <a:lnTo>
                    <a:pt x="1088" y="185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8" name="Freeform 16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753454" y="4201777"/>
              <a:ext cx="148725" cy="117954"/>
            </a:xfrm>
            <a:custGeom>
              <a:avLst/>
              <a:gdLst>
                <a:gd name="T0" fmla="*/ 172 w 383"/>
                <a:gd name="T1" fmla="*/ 286 h 306"/>
                <a:gd name="T2" fmla="*/ 172 w 383"/>
                <a:gd name="T3" fmla="*/ 286 h 306"/>
                <a:gd name="T4" fmla="*/ 19 w 383"/>
                <a:gd name="T5" fmla="*/ 114 h 306"/>
                <a:gd name="T6" fmla="*/ 209 w 383"/>
                <a:gd name="T7" fmla="*/ 18 h 306"/>
                <a:gd name="T8" fmla="*/ 362 w 383"/>
                <a:gd name="T9" fmla="*/ 171 h 306"/>
                <a:gd name="T10" fmla="*/ 172 w 383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06">
                  <a:moveTo>
                    <a:pt x="172" y="286"/>
                  </a:moveTo>
                  <a:lnTo>
                    <a:pt x="172" y="286"/>
                  </a:lnTo>
                  <a:cubicBezTo>
                    <a:pt x="76" y="267"/>
                    <a:pt x="0" y="191"/>
                    <a:pt x="19" y="114"/>
                  </a:cubicBezTo>
                  <a:cubicBezTo>
                    <a:pt x="19" y="38"/>
                    <a:pt x="114" y="0"/>
                    <a:pt x="209" y="18"/>
                  </a:cubicBezTo>
                  <a:cubicBezTo>
                    <a:pt x="305" y="18"/>
                    <a:pt x="382" y="95"/>
                    <a:pt x="362" y="171"/>
                  </a:cubicBezTo>
                  <a:cubicBezTo>
                    <a:pt x="343" y="248"/>
                    <a:pt x="267" y="305"/>
                    <a:pt x="172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9" name="Freeform 16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15855" y="4297508"/>
              <a:ext cx="148726" cy="126502"/>
            </a:xfrm>
            <a:custGeom>
              <a:avLst/>
              <a:gdLst>
                <a:gd name="T0" fmla="*/ 171 w 382"/>
                <a:gd name="T1" fmla="*/ 305 h 326"/>
                <a:gd name="T2" fmla="*/ 171 w 382"/>
                <a:gd name="T3" fmla="*/ 305 h 326"/>
                <a:gd name="T4" fmla="*/ 19 w 382"/>
                <a:gd name="T5" fmla="*/ 133 h 326"/>
                <a:gd name="T6" fmla="*/ 210 w 382"/>
                <a:gd name="T7" fmla="*/ 19 h 326"/>
                <a:gd name="T8" fmla="*/ 363 w 382"/>
                <a:gd name="T9" fmla="*/ 191 h 326"/>
                <a:gd name="T10" fmla="*/ 171 w 382"/>
                <a:gd name="T11" fmla="*/ 30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326">
                  <a:moveTo>
                    <a:pt x="171" y="305"/>
                  </a:moveTo>
                  <a:lnTo>
                    <a:pt x="171" y="305"/>
                  </a:lnTo>
                  <a:cubicBezTo>
                    <a:pt x="76" y="286"/>
                    <a:pt x="0" y="210"/>
                    <a:pt x="19" y="133"/>
                  </a:cubicBezTo>
                  <a:cubicBezTo>
                    <a:pt x="38" y="57"/>
                    <a:pt x="114" y="0"/>
                    <a:pt x="210" y="19"/>
                  </a:cubicBezTo>
                  <a:cubicBezTo>
                    <a:pt x="305" y="38"/>
                    <a:pt x="381" y="114"/>
                    <a:pt x="363" y="191"/>
                  </a:cubicBezTo>
                  <a:cubicBezTo>
                    <a:pt x="363" y="267"/>
                    <a:pt x="267" y="325"/>
                    <a:pt x="171" y="305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0" name="Freeform 16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64580" y="4497517"/>
              <a:ext cx="119664" cy="95731"/>
            </a:xfrm>
            <a:custGeom>
              <a:avLst/>
              <a:gdLst>
                <a:gd name="T0" fmla="*/ 134 w 307"/>
                <a:gd name="T1" fmla="*/ 248 h 249"/>
                <a:gd name="T2" fmla="*/ 134 w 307"/>
                <a:gd name="T3" fmla="*/ 248 h 249"/>
                <a:gd name="T4" fmla="*/ 0 w 307"/>
                <a:gd name="T5" fmla="*/ 96 h 249"/>
                <a:gd name="T6" fmla="*/ 172 w 307"/>
                <a:gd name="T7" fmla="*/ 19 h 249"/>
                <a:gd name="T8" fmla="*/ 306 w 307"/>
                <a:gd name="T9" fmla="*/ 153 h 249"/>
                <a:gd name="T10" fmla="*/ 134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34" y="248"/>
                  </a:moveTo>
                  <a:lnTo>
                    <a:pt x="134" y="248"/>
                  </a:lnTo>
                  <a:cubicBezTo>
                    <a:pt x="58" y="229"/>
                    <a:pt x="0" y="172"/>
                    <a:pt x="0" y="96"/>
                  </a:cubicBezTo>
                  <a:cubicBezTo>
                    <a:pt x="19" y="39"/>
                    <a:pt x="96" y="0"/>
                    <a:pt x="172" y="19"/>
                  </a:cubicBezTo>
                  <a:cubicBezTo>
                    <a:pt x="249" y="19"/>
                    <a:pt x="306" y="77"/>
                    <a:pt x="306" y="153"/>
                  </a:cubicBezTo>
                  <a:cubicBezTo>
                    <a:pt x="287" y="210"/>
                    <a:pt x="211" y="248"/>
                    <a:pt x="134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1" name="Freeform 16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515835" y="4653080"/>
              <a:ext cx="104279" cy="15385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20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20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20"/>
                  </a:cubicBezTo>
                  <a:cubicBezTo>
                    <a:pt x="209" y="20"/>
                    <a:pt x="172" y="2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38" y="0"/>
                  </a:cubicBezTo>
                  <a:cubicBezTo>
                    <a:pt x="57" y="20"/>
                    <a:pt x="95" y="20"/>
                    <a:pt x="133" y="20"/>
                  </a:cubicBezTo>
                  <a:cubicBezTo>
                    <a:pt x="172" y="38"/>
                    <a:pt x="19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2" name="Freeform 16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524383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1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10" y="38"/>
                  </a:cubicBezTo>
                  <a:cubicBezTo>
                    <a:pt x="171" y="19"/>
                    <a:pt x="153" y="19"/>
                    <a:pt x="114" y="19"/>
                  </a:cubicBezTo>
                  <a:cubicBezTo>
                    <a:pt x="95" y="19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3" name="Freeform 16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693622" y="4646242"/>
              <a:ext cx="111117" cy="22223"/>
            </a:xfrm>
            <a:custGeom>
              <a:avLst/>
              <a:gdLst>
                <a:gd name="T0" fmla="*/ 286 w 287"/>
                <a:gd name="T1" fmla="*/ 57 h 58"/>
                <a:gd name="T2" fmla="*/ 286 w 287"/>
                <a:gd name="T3" fmla="*/ 57 h 58"/>
                <a:gd name="T4" fmla="*/ 229 w 287"/>
                <a:gd name="T5" fmla="*/ 39 h 58"/>
                <a:gd name="T6" fmla="*/ 133 w 287"/>
                <a:gd name="T7" fmla="*/ 19 h 58"/>
                <a:gd name="T8" fmla="*/ 38 w 287"/>
                <a:gd name="T9" fmla="*/ 19 h 58"/>
                <a:gd name="T10" fmla="*/ 0 w 287"/>
                <a:gd name="T11" fmla="*/ 0 h 58"/>
                <a:gd name="T12" fmla="*/ 38 w 287"/>
                <a:gd name="T13" fmla="*/ 19 h 58"/>
                <a:gd name="T14" fmla="*/ 133 w 287"/>
                <a:gd name="T15" fmla="*/ 39 h 58"/>
                <a:gd name="T16" fmla="*/ 229 w 287"/>
                <a:gd name="T17" fmla="*/ 57 h 58"/>
                <a:gd name="T18" fmla="*/ 286 w 287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8">
                  <a:moveTo>
                    <a:pt x="286" y="57"/>
                  </a:moveTo>
                  <a:lnTo>
                    <a:pt x="286" y="57"/>
                  </a:lnTo>
                  <a:cubicBezTo>
                    <a:pt x="286" y="57"/>
                    <a:pt x="267" y="39"/>
                    <a:pt x="229" y="39"/>
                  </a:cubicBezTo>
                  <a:cubicBezTo>
                    <a:pt x="210" y="39"/>
                    <a:pt x="172" y="19"/>
                    <a:pt x="133" y="19"/>
                  </a:cubicBezTo>
                  <a:cubicBezTo>
                    <a:pt x="114" y="19"/>
                    <a:pt x="76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76" y="19"/>
                    <a:pt x="95" y="39"/>
                    <a:pt x="133" y="39"/>
                  </a:cubicBezTo>
                  <a:cubicBezTo>
                    <a:pt x="172" y="39"/>
                    <a:pt x="210" y="57"/>
                    <a:pt x="229" y="57"/>
                  </a:cubicBezTo>
                  <a:cubicBezTo>
                    <a:pt x="267" y="57"/>
                    <a:pt x="286" y="57"/>
                    <a:pt x="286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4" name="Freeform 16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709008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1 w 230"/>
                <a:gd name="T5" fmla="*/ 19 h 39"/>
                <a:gd name="T6" fmla="*/ 115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5 w 230"/>
                <a:gd name="T15" fmla="*/ 38 h 39"/>
                <a:gd name="T16" fmla="*/ 191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10" y="38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76" y="19"/>
                    <a:pt x="115" y="38"/>
                  </a:cubicBezTo>
                  <a:cubicBezTo>
                    <a:pt x="134" y="38"/>
                    <a:pt x="172" y="38"/>
                    <a:pt x="191" y="38"/>
                  </a:cubicBezTo>
                  <a:cubicBezTo>
                    <a:pt x="210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5" name="Freeform 168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879956" y="4690689"/>
              <a:ext cx="111116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29 w 288"/>
                <a:gd name="T5" fmla="*/ 19 h 39"/>
                <a:gd name="T6" fmla="*/ 134 w 288"/>
                <a:gd name="T7" fmla="*/ 19 h 39"/>
                <a:gd name="T8" fmla="*/ 38 w 288"/>
                <a:gd name="T9" fmla="*/ 0 h 39"/>
                <a:gd name="T10" fmla="*/ 0 w 288"/>
                <a:gd name="T11" fmla="*/ 0 h 39"/>
                <a:gd name="T12" fmla="*/ 38 w 288"/>
                <a:gd name="T13" fmla="*/ 19 h 39"/>
                <a:gd name="T14" fmla="*/ 134 w 288"/>
                <a:gd name="T15" fmla="*/ 38 h 39"/>
                <a:gd name="T16" fmla="*/ 229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7" y="38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0"/>
                    <a:pt x="7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19"/>
                  </a:cubicBezTo>
                  <a:cubicBezTo>
                    <a:pt x="77" y="19"/>
                    <a:pt x="96" y="19"/>
                    <a:pt x="134" y="38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67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6" name="Freeform 16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893632" y="4682141"/>
              <a:ext cx="88893" cy="15386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20 h 40"/>
                <a:gd name="T6" fmla="*/ 115 w 230"/>
                <a:gd name="T7" fmla="*/ 0 h 40"/>
                <a:gd name="T8" fmla="*/ 39 w 230"/>
                <a:gd name="T9" fmla="*/ 0 h 40"/>
                <a:gd name="T10" fmla="*/ 0 w 230"/>
                <a:gd name="T11" fmla="*/ 0 h 40"/>
                <a:gd name="T12" fmla="*/ 39 w 230"/>
                <a:gd name="T13" fmla="*/ 0 h 40"/>
                <a:gd name="T14" fmla="*/ 115 w 230"/>
                <a:gd name="T15" fmla="*/ 20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20"/>
                    <a:pt x="191" y="20"/>
                  </a:cubicBezTo>
                  <a:cubicBezTo>
                    <a:pt x="172" y="20"/>
                    <a:pt x="134" y="0"/>
                    <a:pt x="115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20"/>
                    <a:pt x="77" y="20"/>
                    <a:pt x="115" y="20"/>
                  </a:cubicBezTo>
                  <a:cubicBezTo>
                    <a:pt x="134" y="20"/>
                    <a:pt x="172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7" name="Freeform 17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033809" y="4786420"/>
              <a:ext cx="95731" cy="15385"/>
            </a:xfrm>
            <a:custGeom>
              <a:avLst/>
              <a:gdLst>
                <a:gd name="T0" fmla="*/ 248 w 249"/>
                <a:gd name="T1" fmla="*/ 38 h 39"/>
                <a:gd name="T2" fmla="*/ 248 w 249"/>
                <a:gd name="T3" fmla="*/ 38 h 39"/>
                <a:gd name="T4" fmla="*/ 210 w 249"/>
                <a:gd name="T5" fmla="*/ 19 h 39"/>
                <a:gd name="T6" fmla="*/ 134 w 249"/>
                <a:gd name="T7" fmla="*/ 19 h 39"/>
                <a:gd name="T8" fmla="*/ 39 w 249"/>
                <a:gd name="T9" fmla="*/ 0 h 39"/>
                <a:gd name="T10" fmla="*/ 0 w 249"/>
                <a:gd name="T11" fmla="*/ 0 h 39"/>
                <a:gd name="T12" fmla="*/ 39 w 249"/>
                <a:gd name="T13" fmla="*/ 19 h 39"/>
                <a:gd name="T14" fmla="*/ 134 w 249"/>
                <a:gd name="T15" fmla="*/ 38 h 39"/>
                <a:gd name="T16" fmla="*/ 210 w 249"/>
                <a:gd name="T17" fmla="*/ 38 h 39"/>
                <a:gd name="T18" fmla="*/ 248 w 249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9">
                  <a:moveTo>
                    <a:pt x="248" y="38"/>
                  </a:moveTo>
                  <a:lnTo>
                    <a:pt x="248" y="38"/>
                  </a:lnTo>
                  <a:cubicBezTo>
                    <a:pt x="248" y="38"/>
                    <a:pt x="229" y="38"/>
                    <a:pt x="210" y="19"/>
                  </a:cubicBezTo>
                  <a:cubicBezTo>
                    <a:pt x="191" y="19"/>
                    <a:pt x="153" y="19"/>
                    <a:pt x="134" y="19"/>
                  </a:cubicBezTo>
                  <a:cubicBezTo>
                    <a:pt x="95" y="0"/>
                    <a:pt x="76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19"/>
                  </a:cubicBezTo>
                  <a:cubicBezTo>
                    <a:pt x="58" y="19"/>
                    <a:pt x="95" y="19"/>
                    <a:pt x="134" y="38"/>
                  </a:cubicBezTo>
                  <a:cubicBezTo>
                    <a:pt x="153" y="38"/>
                    <a:pt x="191" y="38"/>
                    <a:pt x="210" y="38"/>
                  </a:cubicBezTo>
                  <a:cubicBezTo>
                    <a:pt x="229" y="38"/>
                    <a:pt x="248" y="38"/>
                    <a:pt x="248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8" name="Freeform 171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049194" y="4779582"/>
              <a:ext cx="82055" cy="15385"/>
            </a:xfrm>
            <a:custGeom>
              <a:avLst/>
              <a:gdLst>
                <a:gd name="T0" fmla="*/ 209 w 210"/>
                <a:gd name="T1" fmla="*/ 38 h 39"/>
                <a:gd name="T2" fmla="*/ 209 w 210"/>
                <a:gd name="T3" fmla="*/ 38 h 39"/>
                <a:gd name="T4" fmla="*/ 171 w 210"/>
                <a:gd name="T5" fmla="*/ 19 h 39"/>
                <a:gd name="T6" fmla="*/ 95 w 210"/>
                <a:gd name="T7" fmla="*/ 0 h 39"/>
                <a:gd name="T8" fmla="*/ 37 w 210"/>
                <a:gd name="T9" fmla="*/ 0 h 39"/>
                <a:gd name="T10" fmla="*/ 0 w 210"/>
                <a:gd name="T11" fmla="*/ 0 h 39"/>
                <a:gd name="T12" fmla="*/ 19 w 210"/>
                <a:gd name="T13" fmla="*/ 19 h 39"/>
                <a:gd name="T14" fmla="*/ 95 w 210"/>
                <a:gd name="T15" fmla="*/ 19 h 39"/>
                <a:gd name="T16" fmla="*/ 171 w 210"/>
                <a:gd name="T17" fmla="*/ 38 h 39"/>
                <a:gd name="T18" fmla="*/ 209 w 21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39">
                  <a:moveTo>
                    <a:pt x="209" y="38"/>
                  </a:moveTo>
                  <a:lnTo>
                    <a:pt x="209" y="38"/>
                  </a:lnTo>
                  <a:cubicBezTo>
                    <a:pt x="209" y="38"/>
                    <a:pt x="190" y="19"/>
                    <a:pt x="171" y="19"/>
                  </a:cubicBezTo>
                  <a:cubicBezTo>
                    <a:pt x="152" y="19"/>
                    <a:pt x="133" y="19"/>
                    <a:pt x="95" y="0"/>
                  </a:cubicBezTo>
                  <a:cubicBezTo>
                    <a:pt x="76" y="0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19" y="19"/>
                  </a:cubicBezTo>
                  <a:cubicBezTo>
                    <a:pt x="37" y="19"/>
                    <a:pt x="76" y="19"/>
                    <a:pt x="95" y="19"/>
                  </a:cubicBezTo>
                  <a:cubicBezTo>
                    <a:pt x="114" y="19"/>
                    <a:pt x="152" y="38"/>
                    <a:pt x="171" y="38"/>
                  </a:cubicBezTo>
                  <a:cubicBezTo>
                    <a:pt x="190" y="38"/>
                    <a:pt x="209" y="38"/>
                    <a:pt x="20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9" name="Freeform 17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568830" y="4417171"/>
              <a:ext cx="104278" cy="15385"/>
            </a:xfrm>
            <a:custGeom>
              <a:avLst/>
              <a:gdLst>
                <a:gd name="T0" fmla="*/ 268 w 269"/>
                <a:gd name="T1" fmla="*/ 39 h 40"/>
                <a:gd name="T2" fmla="*/ 268 w 269"/>
                <a:gd name="T3" fmla="*/ 39 h 40"/>
                <a:gd name="T4" fmla="*/ 229 w 269"/>
                <a:gd name="T5" fmla="*/ 20 h 40"/>
                <a:gd name="T6" fmla="*/ 134 w 269"/>
                <a:gd name="T7" fmla="*/ 0 h 40"/>
                <a:gd name="T8" fmla="*/ 39 w 269"/>
                <a:gd name="T9" fmla="*/ 0 h 40"/>
                <a:gd name="T10" fmla="*/ 0 w 269"/>
                <a:gd name="T11" fmla="*/ 0 h 40"/>
                <a:gd name="T12" fmla="*/ 39 w 269"/>
                <a:gd name="T13" fmla="*/ 0 h 40"/>
                <a:gd name="T14" fmla="*/ 134 w 269"/>
                <a:gd name="T15" fmla="*/ 20 h 40"/>
                <a:gd name="T16" fmla="*/ 229 w 269"/>
                <a:gd name="T17" fmla="*/ 39 h 40"/>
                <a:gd name="T18" fmla="*/ 268 w 269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40">
                  <a:moveTo>
                    <a:pt x="268" y="39"/>
                  </a:moveTo>
                  <a:lnTo>
                    <a:pt x="268" y="39"/>
                  </a:lnTo>
                  <a:cubicBezTo>
                    <a:pt x="268" y="39"/>
                    <a:pt x="249" y="20"/>
                    <a:pt x="229" y="20"/>
                  </a:cubicBezTo>
                  <a:cubicBezTo>
                    <a:pt x="210" y="20"/>
                    <a:pt x="172" y="0"/>
                    <a:pt x="134" y="0"/>
                  </a:cubicBezTo>
                  <a:cubicBezTo>
                    <a:pt x="96" y="0"/>
                    <a:pt x="57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0" y="0"/>
                    <a:pt x="39" y="0"/>
                  </a:cubicBezTo>
                  <a:cubicBezTo>
                    <a:pt x="57" y="20"/>
                    <a:pt x="96" y="20"/>
                    <a:pt x="134" y="20"/>
                  </a:cubicBezTo>
                  <a:cubicBezTo>
                    <a:pt x="172" y="39"/>
                    <a:pt x="191" y="39"/>
                    <a:pt x="229" y="39"/>
                  </a:cubicBezTo>
                  <a:cubicBezTo>
                    <a:pt x="249" y="39"/>
                    <a:pt x="268" y="39"/>
                    <a:pt x="268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0" name="Freeform 173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575668" y="4401786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09 w 230"/>
                <a:gd name="T5" fmla="*/ 38 h 39"/>
                <a:gd name="T6" fmla="*/ 114 w 230"/>
                <a:gd name="T7" fmla="*/ 19 h 39"/>
                <a:gd name="T8" fmla="*/ 37 w 230"/>
                <a:gd name="T9" fmla="*/ 0 h 39"/>
                <a:gd name="T10" fmla="*/ 0 w 230"/>
                <a:gd name="T11" fmla="*/ 0 h 39"/>
                <a:gd name="T12" fmla="*/ 37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09" y="38"/>
                  </a:cubicBezTo>
                  <a:cubicBezTo>
                    <a:pt x="171" y="19"/>
                    <a:pt x="152" y="19"/>
                    <a:pt x="114" y="19"/>
                  </a:cubicBezTo>
                  <a:cubicBezTo>
                    <a:pt x="95" y="19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7" y="19"/>
                  </a:cubicBezTo>
                  <a:cubicBezTo>
                    <a:pt x="56" y="19"/>
                    <a:pt x="95" y="38"/>
                    <a:pt x="114" y="38"/>
                  </a:cubicBezTo>
                  <a:cubicBezTo>
                    <a:pt x="152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1" name="Freeform 174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738068" y="4386401"/>
              <a:ext cx="111117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48 w 288"/>
                <a:gd name="T5" fmla="*/ 19 h 39"/>
                <a:gd name="T6" fmla="*/ 153 w 288"/>
                <a:gd name="T7" fmla="*/ 0 h 39"/>
                <a:gd name="T8" fmla="*/ 58 w 288"/>
                <a:gd name="T9" fmla="*/ 0 h 39"/>
                <a:gd name="T10" fmla="*/ 0 w 288"/>
                <a:gd name="T11" fmla="*/ 0 h 39"/>
                <a:gd name="T12" fmla="*/ 58 w 288"/>
                <a:gd name="T13" fmla="*/ 0 h 39"/>
                <a:gd name="T14" fmla="*/ 153 w 288"/>
                <a:gd name="T15" fmla="*/ 19 h 39"/>
                <a:gd name="T16" fmla="*/ 248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8" y="19"/>
                    <a:pt x="248" y="19"/>
                  </a:cubicBezTo>
                  <a:cubicBezTo>
                    <a:pt x="211" y="19"/>
                    <a:pt x="172" y="0"/>
                    <a:pt x="153" y="0"/>
                  </a:cubicBezTo>
                  <a:cubicBezTo>
                    <a:pt x="115" y="0"/>
                    <a:pt x="77" y="0"/>
                    <a:pt x="5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58" y="0"/>
                  </a:cubicBezTo>
                  <a:cubicBezTo>
                    <a:pt x="77" y="19"/>
                    <a:pt x="115" y="19"/>
                    <a:pt x="153" y="19"/>
                  </a:cubicBezTo>
                  <a:cubicBezTo>
                    <a:pt x="172" y="19"/>
                    <a:pt x="211" y="38"/>
                    <a:pt x="248" y="38"/>
                  </a:cubicBezTo>
                  <a:cubicBezTo>
                    <a:pt x="268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2" name="Freeform 17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753454" y="4372725"/>
              <a:ext cx="88893" cy="15385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09" y="38"/>
                    <a:pt x="190" y="38"/>
                  </a:cubicBezTo>
                  <a:cubicBezTo>
                    <a:pt x="172" y="19"/>
                    <a:pt x="153" y="19"/>
                    <a:pt x="114" y="19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2" y="38"/>
                    <a:pt x="190" y="38"/>
                  </a:cubicBezTo>
                  <a:cubicBezTo>
                    <a:pt x="20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3" name="Freeform 176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924402" y="4453070"/>
              <a:ext cx="104278" cy="15386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19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19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19"/>
                  </a:cubicBezTo>
                  <a:cubicBezTo>
                    <a:pt x="210" y="19"/>
                    <a:pt x="172" y="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0"/>
                  </a:cubicBezTo>
                  <a:cubicBezTo>
                    <a:pt x="57" y="19"/>
                    <a:pt x="95" y="19"/>
                    <a:pt x="133" y="19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4" name="Freeform 177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938078" y="4437685"/>
              <a:ext cx="88893" cy="15385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39 h 40"/>
                <a:gd name="T6" fmla="*/ 114 w 230"/>
                <a:gd name="T7" fmla="*/ 19 h 40"/>
                <a:gd name="T8" fmla="*/ 19 w 230"/>
                <a:gd name="T9" fmla="*/ 0 h 40"/>
                <a:gd name="T10" fmla="*/ 0 w 230"/>
                <a:gd name="T11" fmla="*/ 0 h 40"/>
                <a:gd name="T12" fmla="*/ 19 w 230"/>
                <a:gd name="T13" fmla="*/ 19 h 40"/>
                <a:gd name="T14" fmla="*/ 95 w 230"/>
                <a:gd name="T15" fmla="*/ 39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39"/>
                    <a:pt x="191" y="39"/>
                  </a:cubicBezTo>
                  <a:cubicBezTo>
                    <a:pt x="172" y="19"/>
                    <a:pt x="134" y="19"/>
                    <a:pt x="114" y="19"/>
                  </a:cubicBezTo>
                  <a:cubicBezTo>
                    <a:pt x="76" y="19"/>
                    <a:pt x="57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9"/>
                    <a:pt x="19" y="19"/>
                  </a:cubicBezTo>
                  <a:cubicBezTo>
                    <a:pt x="38" y="19"/>
                    <a:pt x="76" y="39"/>
                    <a:pt x="95" y="39"/>
                  </a:cubicBezTo>
                  <a:cubicBezTo>
                    <a:pt x="134" y="39"/>
                    <a:pt x="153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5" name="Freeform 178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064580" y="4617181"/>
              <a:ext cx="88893" cy="15386"/>
            </a:xfrm>
            <a:custGeom>
              <a:avLst/>
              <a:gdLst>
                <a:gd name="T0" fmla="*/ 230 w 231"/>
                <a:gd name="T1" fmla="*/ 38 h 39"/>
                <a:gd name="T2" fmla="*/ 230 w 231"/>
                <a:gd name="T3" fmla="*/ 38 h 39"/>
                <a:gd name="T4" fmla="*/ 192 w 231"/>
                <a:gd name="T5" fmla="*/ 19 h 39"/>
                <a:gd name="T6" fmla="*/ 115 w 231"/>
                <a:gd name="T7" fmla="*/ 0 h 39"/>
                <a:gd name="T8" fmla="*/ 39 w 231"/>
                <a:gd name="T9" fmla="*/ 0 h 39"/>
                <a:gd name="T10" fmla="*/ 0 w 231"/>
                <a:gd name="T11" fmla="*/ 0 h 39"/>
                <a:gd name="T12" fmla="*/ 39 w 231"/>
                <a:gd name="T13" fmla="*/ 0 h 39"/>
                <a:gd name="T14" fmla="*/ 115 w 231"/>
                <a:gd name="T15" fmla="*/ 19 h 39"/>
                <a:gd name="T16" fmla="*/ 192 w 231"/>
                <a:gd name="T17" fmla="*/ 38 h 39"/>
                <a:gd name="T18" fmla="*/ 230 w 231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39">
                  <a:moveTo>
                    <a:pt x="230" y="38"/>
                  </a:moveTo>
                  <a:lnTo>
                    <a:pt x="230" y="38"/>
                  </a:lnTo>
                  <a:cubicBezTo>
                    <a:pt x="230" y="38"/>
                    <a:pt x="211" y="19"/>
                    <a:pt x="192" y="19"/>
                  </a:cubicBezTo>
                  <a:cubicBezTo>
                    <a:pt x="172" y="19"/>
                    <a:pt x="153" y="19"/>
                    <a:pt x="115" y="0"/>
                  </a:cubicBezTo>
                  <a:cubicBezTo>
                    <a:pt x="96" y="0"/>
                    <a:pt x="58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0"/>
                  </a:cubicBezTo>
                  <a:cubicBezTo>
                    <a:pt x="58" y="19"/>
                    <a:pt x="77" y="19"/>
                    <a:pt x="115" y="19"/>
                  </a:cubicBezTo>
                  <a:cubicBezTo>
                    <a:pt x="134" y="19"/>
                    <a:pt x="172" y="38"/>
                    <a:pt x="192" y="38"/>
                  </a:cubicBezTo>
                  <a:cubicBezTo>
                    <a:pt x="211" y="38"/>
                    <a:pt x="230" y="38"/>
                    <a:pt x="230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6" name="Freeform 17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071418" y="4608634"/>
              <a:ext cx="75217" cy="8547"/>
            </a:xfrm>
            <a:custGeom>
              <a:avLst/>
              <a:gdLst>
                <a:gd name="T0" fmla="*/ 192 w 193"/>
                <a:gd name="T1" fmla="*/ 19 h 20"/>
                <a:gd name="T2" fmla="*/ 192 w 193"/>
                <a:gd name="T3" fmla="*/ 19 h 20"/>
                <a:gd name="T4" fmla="*/ 173 w 193"/>
                <a:gd name="T5" fmla="*/ 19 h 20"/>
                <a:gd name="T6" fmla="*/ 96 w 193"/>
                <a:gd name="T7" fmla="*/ 0 h 20"/>
                <a:gd name="T8" fmla="*/ 39 w 193"/>
                <a:gd name="T9" fmla="*/ 0 h 20"/>
                <a:gd name="T10" fmla="*/ 0 w 193"/>
                <a:gd name="T11" fmla="*/ 0 h 20"/>
                <a:gd name="T12" fmla="*/ 39 w 193"/>
                <a:gd name="T13" fmla="*/ 0 h 20"/>
                <a:gd name="T14" fmla="*/ 96 w 193"/>
                <a:gd name="T15" fmla="*/ 19 h 20"/>
                <a:gd name="T16" fmla="*/ 173 w 193"/>
                <a:gd name="T17" fmla="*/ 19 h 20"/>
                <a:gd name="T18" fmla="*/ 192 w 193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0">
                  <a:moveTo>
                    <a:pt x="192" y="19"/>
                  </a:moveTo>
                  <a:lnTo>
                    <a:pt x="192" y="19"/>
                  </a:lnTo>
                  <a:cubicBezTo>
                    <a:pt x="192" y="19"/>
                    <a:pt x="192" y="19"/>
                    <a:pt x="173" y="19"/>
                  </a:cubicBezTo>
                  <a:cubicBezTo>
                    <a:pt x="153" y="19"/>
                    <a:pt x="134" y="0"/>
                    <a:pt x="96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19"/>
                    <a:pt x="77" y="19"/>
                    <a:pt x="96" y="19"/>
                  </a:cubicBezTo>
                  <a:cubicBezTo>
                    <a:pt x="134" y="19"/>
                    <a:pt x="153" y="19"/>
                    <a:pt x="173" y="19"/>
                  </a:cubicBezTo>
                  <a:cubicBezTo>
                    <a:pt x="192" y="19"/>
                    <a:pt x="192" y="19"/>
                    <a:pt x="192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7" name="Freeform 180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642337" y="4335116"/>
              <a:ext cx="82055" cy="459851"/>
            </a:xfrm>
            <a:custGeom>
              <a:avLst/>
              <a:gdLst>
                <a:gd name="T0" fmla="*/ 210 w 211"/>
                <a:gd name="T1" fmla="*/ 0 h 1185"/>
                <a:gd name="T2" fmla="*/ 210 w 211"/>
                <a:gd name="T3" fmla="*/ 0 h 1185"/>
                <a:gd name="T4" fmla="*/ 191 w 211"/>
                <a:gd name="T5" fmla="*/ 38 h 1185"/>
                <a:gd name="T6" fmla="*/ 153 w 211"/>
                <a:gd name="T7" fmla="*/ 172 h 1185"/>
                <a:gd name="T8" fmla="*/ 134 w 211"/>
                <a:gd name="T9" fmla="*/ 363 h 1185"/>
                <a:gd name="T10" fmla="*/ 96 w 211"/>
                <a:gd name="T11" fmla="*/ 592 h 1185"/>
                <a:gd name="T12" fmla="*/ 58 w 211"/>
                <a:gd name="T13" fmla="*/ 802 h 1185"/>
                <a:gd name="T14" fmla="*/ 19 w 211"/>
                <a:gd name="T15" fmla="*/ 993 h 1185"/>
                <a:gd name="T16" fmla="*/ 0 w 211"/>
                <a:gd name="T17" fmla="*/ 1126 h 1185"/>
                <a:gd name="T18" fmla="*/ 0 w 211"/>
                <a:gd name="T19" fmla="*/ 1184 h 1185"/>
                <a:gd name="T20" fmla="*/ 19 w 211"/>
                <a:gd name="T21" fmla="*/ 1146 h 1185"/>
                <a:gd name="T22" fmla="*/ 38 w 211"/>
                <a:gd name="T23" fmla="*/ 993 h 1185"/>
                <a:gd name="T24" fmla="*/ 77 w 211"/>
                <a:gd name="T25" fmla="*/ 821 h 1185"/>
                <a:gd name="T26" fmla="*/ 115 w 211"/>
                <a:gd name="T27" fmla="*/ 592 h 1185"/>
                <a:gd name="T28" fmla="*/ 153 w 211"/>
                <a:gd name="T29" fmla="*/ 382 h 1185"/>
                <a:gd name="T30" fmla="*/ 172 w 211"/>
                <a:gd name="T31" fmla="*/ 191 h 1185"/>
                <a:gd name="T32" fmla="*/ 191 w 211"/>
                <a:gd name="T33" fmla="*/ 57 h 1185"/>
                <a:gd name="T34" fmla="*/ 210 w 211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185">
                  <a:moveTo>
                    <a:pt x="210" y="0"/>
                  </a:moveTo>
                  <a:lnTo>
                    <a:pt x="210" y="0"/>
                  </a:lnTo>
                  <a:cubicBezTo>
                    <a:pt x="210" y="0"/>
                    <a:pt x="191" y="19"/>
                    <a:pt x="191" y="38"/>
                  </a:cubicBezTo>
                  <a:cubicBezTo>
                    <a:pt x="191" y="76"/>
                    <a:pt x="172" y="134"/>
                    <a:pt x="153" y="172"/>
                  </a:cubicBezTo>
                  <a:cubicBezTo>
                    <a:pt x="153" y="230"/>
                    <a:pt x="134" y="306"/>
                    <a:pt x="134" y="363"/>
                  </a:cubicBezTo>
                  <a:cubicBezTo>
                    <a:pt x="115" y="439"/>
                    <a:pt x="96" y="516"/>
                    <a:pt x="96" y="592"/>
                  </a:cubicBezTo>
                  <a:cubicBezTo>
                    <a:pt x="77" y="668"/>
                    <a:pt x="58" y="745"/>
                    <a:pt x="58" y="802"/>
                  </a:cubicBezTo>
                  <a:cubicBezTo>
                    <a:pt x="38" y="878"/>
                    <a:pt x="38" y="936"/>
                    <a:pt x="19" y="993"/>
                  </a:cubicBezTo>
                  <a:cubicBezTo>
                    <a:pt x="19" y="1050"/>
                    <a:pt x="19" y="1108"/>
                    <a:pt x="0" y="112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0" y="1165"/>
                    <a:pt x="19" y="1146"/>
                  </a:cubicBezTo>
                  <a:cubicBezTo>
                    <a:pt x="19" y="1108"/>
                    <a:pt x="38" y="1050"/>
                    <a:pt x="38" y="993"/>
                  </a:cubicBezTo>
                  <a:cubicBezTo>
                    <a:pt x="58" y="955"/>
                    <a:pt x="58" y="878"/>
                    <a:pt x="77" y="821"/>
                  </a:cubicBezTo>
                  <a:cubicBezTo>
                    <a:pt x="96" y="745"/>
                    <a:pt x="96" y="668"/>
                    <a:pt x="115" y="592"/>
                  </a:cubicBezTo>
                  <a:cubicBezTo>
                    <a:pt x="134" y="516"/>
                    <a:pt x="134" y="439"/>
                    <a:pt x="153" y="382"/>
                  </a:cubicBezTo>
                  <a:cubicBezTo>
                    <a:pt x="153" y="306"/>
                    <a:pt x="172" y="249"/>
                    <a:pt x="172" y="191"/>
                  </a:cubicBezTo>
                  <a:cubicBezTo>
                    <a:pt x="191" y="134"/>
                    <a:pt x="191" y="76"/>
                    <a:pt x="191" y="57"/>
                  </a:cubicBezTo>
                  <a:cubicBezTo>
                    <a:pt x="191" y="19"/>
                    <a:pt x="210" y="0"/>
                    <a:pt x="21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8" name="Freeform 181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826961" y="4341954"/>
              <a:ext cx="82055" cy="459851"/>
            </a:xfrm>
            <a:custGeom>
              <a:avLst/>
              <a:gdLst>
                <a:gd name="T0" fmla="*/ 211 w 212"/>
                <a:gd name="T1" fmla="*/ 0 h 1185"/>
                <a:gd name="T2" fmla="*/ 211 w 212"/>
                <a:gd name="T3" fmla="*/ 0 h 1185"/>
                <a:gd name="T4" fmla="*/ 192 w 212"/>
                <a:gd name="T5" fmla="*/ 57 h 1185"/>
                <a:gd name="T6" fmla="*/ 172 w 212"/>
                <a:gd name="T7" fmla="*/ 191 h 1185"/>
                <a:gd name="T8" fmla="*/ 134 w 212"/>
                <a:gd name="T9" fmla="*/ 382 h 1185"/>
                <a:gd name="T10" fmla="*/ 96 w 212"/>
                <a:gd name="T11" fmla="*/ 592 h 1185"/>
                <a:gd name="T12" fmla="*/ 58 w 212"/>
                <a:gd name="T13" fmla="*/ 802 h 1185"/>
                <a:gd name="T14" fmla="*/ 39 w 212"/>
                <a:gd name="T15" fmla="*/ 1012 h 1185"/>
                <a:gd name="T16" fmla="*/ 19 w 212"/>
                <a:gd name="T17" fmla="*/ 1146 h 1185"/>
                <a:gd name="T18" fmla="*/ 0 w 212"/>
                <a:gd name="T19" fmla="*/ 1184 h 1185"/>
                <a:gd name="T20" fmla="*/ 19 w 212"/>
                <a:gd name="T21" fmla="*/ 1146 h 1185"/>
                <a:gd name="T22" fmla="*/ 39 w 212"/>
                <a:gd name="T23" fmla="*/ 1012 h 1185"/>
                <a:gd name="T24" fmla="*/ 77 w 212"/>
                <a:gd name="T25" fmla="*/ 822 h 1185"/>
                <a:gd name="T26" fmla="*/ 115 w 212"/>
                <a:gd name="T27" fmla="*/ 592 h 1185"/>
                <a:gd name="T28" fmla="*/ 153 w 212"/>
                <a:gd name="T29" fmla="*/ 382 h 1185"/>
                <a:gd name="T30" fmla="*/ 192 w 212"/>
                <a:gd name="T31" fmla="*/ 191 h 1185"/>
                <a:gd name="T32" fmla="*/ 211 w 212"/>
                <a:gd name="T33" fmla="*/ 57 h 1185"/>
                <a:gd name="T34" fmla="*/ 211 w 212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1185">
                  <a:moveTo>
                    <a:pt x="211" y="0"/>
                  </a:moveTo>
                  <a:lnTo>
                    <a:pt x="211" y="0"/>
                  </a:lnTo>
                  <a:cubicBezTo>
                    <a:pt x="211" y="0"/>
                    <a:pt x="211" y="19"/>
                    <a:pt x="192" y="57"/>
                  </a:cubicBezTo>
                  <a:cubicBezTo>
                    <a:pt x="192" y="77"/>
                    <a:pt x="172" y="134"/>
                    <a:pt x="172" y="191"/>
                  </a:cubicBezTo>
                  <a:cubicBezTo>
                    <a:pt x="153" y="248"/>
                    <a:pt x="153" y="306"/>
                    <a:pt x="134" y="382"/>
                  </a:cubicBezTo>
                  <a:cubicBezTo>
                    <a:pt x="115" y="440"/>
                    <a:pt x="96" y="516"/>
                    <a:pt x="96" y="592"/>
                  </a:cubicBezTo>
                  <a:cubicBezTo>
                    <a:pt x="77" y="669"/>
                    <a:pt x="77" y="745"/>
                    <a:pt x="58" y="802"/>
                  </a:cubicBezTo>
                  <a:cubicBezTo>
                    <a:pt x="39" y="878"/>
                    <a:pt x="39" y="955"/>
                    <a:pt x="39" y="1012"/>
                  </a:cubicBezTo>
                  <a:cubicBezTo>
                    <a:pt x="19" y="1051"/>
                    <a:pt x="19" y="1107"/>
                    <a:pt x="19" y="114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19" y="1165"/>
                    <a:pt x="19" y="1146"/>
                  </a:cubicBezTo>
                  <a:cubicBezTo>
                    <a:pt x="19" y="1107"/>
                    <a:pt x="39" y="1070"/>
                    <a:pt x="39" y="1012"/>
                  </a:cubicBezTo>
                  <a:cubicBezTo>
                    <a:pt x="58" y="955"/>
                    <a:pt x="77" y="878"/>
                    <a:pt x="77" y="822"/>
                  </a:cubicBezTo>
                  <a:cubicBezTo>
                    <a:pt x="96" y="745"/>
                    <a:pt x="115" y="669"/>
                    <a:pt x="115" y="592"/>
                  </a:cubicBezTo>
                  <a:cubicBezTo>
                    <a:pt x="134" y="516"/>
                    <a:pt x="153" y="440"/>
                    <a:pt x="153" y="382"/>
                  </a:cubicBezTo>
                  <a:cubicBezTo>
                    <a:pt x="172" y="306"/>
                    <a:pt x="172" y="248"/>
                    <a:pt x="192" y="191"/>
                  </a:cubicBezTo>
                  <a:cubicBezTo>
                    <a:pt x="192" y="134"/>
                    <a:pt x="192" y="77"/>
                    <a:pt x="211" y="57"/>
                  </a:cubicBezTo>
                  <a:cubicBezTo>
                    <a:pt x="211" y="19"/>
                    <a:pt x="211" y="0"/>
                    <a:pt x="211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9" name="Freeform 182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997910" y="4528287"/>
              <a:ext cx="52995" cy="326512"/>
            </a:xfrm>
            <a:custGeom>
              <a:avLst/>
              <a:gdLst>
                <a:gd name="T0" fmla="*/ 134 w 135"/>
                <a:gd name="T1" fmla="*/ 0 h 841"/>
                <a:gd name="T2" fmla="*/ 134 w 135"/>
                <a:gd name="T3" fmla="*/ 0 h 841"/>
                <a:gd name="T4" fmla="*/ 134 w 135"/>
                <a:gd name="T5" fmla="*/ 19 h 841"/>
                <a:gd name="T6" fmla="*/ 114 w 135"/>
                <a:gd name="T7" fmla="*/ 114 h 841"/>
                <a:gd name="T8" fmla="*/ 76 w 135"/>
                <a:gd name="T9" fmla="*/ 267 h 841"/>
                <a:gd name="T10" fmla="*/ 57 w 135"/>
                <a:gd name="T11" fmla="*/ 420 h 841"/>
                <a:gd name="T12" fmla="*/ 38 w 135"/>
                <a:gd name="T13" fmla="*/ 573 h 841"/>
                <a:gd name="T14" fmla="*/ 19 w 135"/>
                <a:gd name="T15" fmla="*/ 706 h 841"/>
                <a:gd name="T16" fmla="*/ 0 w 135"/>
                <a:gd name="T17" fmla="*/ 802 h 841"/>
                <a:gd name="T18" fmla="*/ 0 w 135"/>
                <a:gd name="T19" fmla="*/ 840 h 841"/>
                <a:gd name="T20" fmla="*/ 0 w 135"/>
                <a:gd name="T21" fmla="*/ 802 h 841"/>
                <a:gd name="T22" fmla="*/ 19 w 135"/>
                <a:gd name="T23" fmla="*/ 706 h 841"/>
                <a:gd name="T24" fmla="*/ 57 w 135"/>
                <a:gd name="T25" fmla="*/ 573 h 841"/>
                <a:gd name="T26" fmla="*/ 76 w 135"/>
                <a:gd name="T27" fmla="*/ 420 h 841"/>
                <a:gd name="T28" fmla="*/ 114 w 135"/>
                <a:gd name="T29" fmla="*/ 267 h 841"/>
                <a:gd name="T30" fmla="*/ 134 w 135"/>
                <a:gd name="T31" fmla="*/ 133 h 841"/>
                <a:gd name="T32" fmla="*/ 134 w 135"/>
                <a:gd name="T33" fmla="*/ 38 h 841"/>
                <a:gd name="T34" fmla="*/ 134 w 135"/>
                <a:gd name="T35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841">
                  <a:moveTo>
                    <a:pt x="134" y="0"/>
                  </a:moveTo>
                  <a:lnTo>
                    <a:pt x="134" y="0"/>
                  </a:lnTo>
                  <a:cubicBezTo>
                    <a:pt x="134" y="0"/>
                    <a:pt x="134" y="0"/>
                    <a:pt x="134" y="19"/>
                  </a:cubicBezTo>
                  <a:cubicBezTo>
                    <a:pt x="134" y="57"/>
                    <a:pt x="114" y="76"/>
                    <a:pt x="114" y="114"/>
                  </a:cubicBezTo>
                  <a:cubicBezTo>
                    <a:pt x="95" y="171"/>
                    <a:pt x="95" y="210"/>
                    <a:pt x="76" y="267"/>
                  </a:cubicBezTo>
                  <a:cubicBezTo>
                    <a:pt x="76" y="305"/>
                    <a:pt x="57" y="362"/>
                    <a:pt x="57" y="420"/>
                  </a:cubicBezTo>
                  <a:cubicBezTo>
                    <a:pt x="38" y="477"/>
                    <a:pt x="38" y="515"/>
                    <a:pt x="38" y="573"/>
                  </a:cubicBezTo>
                  <a:cubicBezTo>
                    <a:pt x="19" y="629"/>
                    <a:pt x="19" y="668"/>
                    <a:pt x="19" y="706"/>
                  </a:cubicBezTo>
                  <a:cubicBezTo>
                    <a:pt x="0" y="744"/>
                    <a:pt x="0" y="782"/>
                    <a:pt x="0" y="802"/>
                  </a:cubicBezTo>
                  <a:cubicBezTo>
                    <a:pt x="0" y="821"/>
                    <a:pt x="0" y="840"/>
                    <a:pt x="0" y="840"/>
                  </a:cubicBezTo>
                  <a:cubicBezTo>
                    <a:pt x="0" y="840"/>
                    <a:pt x="0" y="821"/>
                    <a:pt x="0" y="802"/>
                  </a:cubicBezTo>
                  <a:cubicBezTo>
                    <a:pt x="19" y="782"/>
                    <a:pt x="19" y="744"/>
                    <a:pt x="19" y="706"/>
                  </a:cubicBezTo>
                  <a:cubicBezTo>
                    <a:pt x="38" y="668"/>
                    <a:pt x="38" y="629"/>
                    <a:pt x="57" y="573"/>
                  </a:cubicBezTo>
                  <a:cubicBezTo>
                    <a:pt x="57" y="534"/>
                    <a:pt x="76" y="477"/>
                    <a:pt x="76" y="420"/>
                  </a:cubicBezTo>
                  <a:cubicBezTo>
                    <a:pt x="95" y="362"/>
                    <a:pt x="95" y="305"/>
                    <a:pt x="114" y="267"/>
                  </a:cubicBezTo>
                  <a:cubicBezTo>
                    <a:pt x="114" y="210"/>
                    <a:pt x="114" y="171"/>
                    <a:pt x="134" y="133"/>
                  </a:cubicBezTo>
                  <a:cubicBezTo>
                    <a:pt x="134" y="76"/>
                    <a:pt x="134" y="57"/>
                    <a:pt x="134" y="38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0" name="Freeform 18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302150" y="4926598"/>
              <a:ext cx="75217" cy="22223"/>
            </a:xfrm>
            <a:custGeom>
              <a:avLst/>
              <a:gdLst>
                <a:gd name="T0" fmla="*/ 0 w 192"/>
                <a:gd name="T1" fmla="*/ 57 h 58"/>
                <a:gd name="T2" fmla="*/ 0 w 192"/>
                <a:gd name="T3" fmla="*/ 57 h 58"/>
                <a:gd name="T4" fmla="*/ 38 w 192"/>
                <a:gd name="T5" fmla="*/ 57 h 58"/>
                <a:gd name="T6" fmla="*/ 96 w 192"/>
                <a:gd name="T7" fmla="*/ 38 h 58"/>
                <a:gd name="T8" fmla="*/ 172 w 192"/>
                <a:gd name="T9" fmla="*/ 19 h 58"/>
                <a:gd name="T10" fmla="*/ 191 w 192"/>
                <a:gd name="T11" fmla="*/ 0 h 58"/>
                <a:gd name="T12" fmla="*/ 172 w 192"/>
                <a:gd name="T13" fmla="*/ 0 h 58"/>
                <a:gd name="T14" fmla="*/ 96 w 192"/>
                <a:gd name="T15" fmla="*/ 19 h 58"/>
                <a:gd name="T16" fmla="*/ 38 w 192"/>
                <a:gd name="T17" fmla="*/ 57 h 58"/>
                <a:gd name="T18" fmla="*/ 0 w 192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58">
                  <a:moveTo>
                    <a:pt x="0" y="57"/>
                  </a:moveTo>
                  <a:lnTo>
                    <a:pt x="0" y="57"/>
                  </a:lnTo>
                  <a:cubicBezTo>
                    <a:pt x="0" y="57"/>
                    <a:pt x="19" y="57"/>
                    <a:pt x="38" y="57"/>
                  </a:cubicBezTo>
                  <a:cubicBezTo>
                    <a:pt x="57" y="57"/>
                    <a:pt x="76" y="57"/>
                    <a:pt x="96" y="38"/>
                  </a:cubicBezTo>
                  <a:cubicBezTo>
                    <a:pt x="133" y="38"/>
                    <a:pt x="152" y="19"/>
                    <a:pt x="172" y="19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72" y="0"/>
                  </a:cubicBezTo>
                  <a:cubicBezTo>
                    <a:pt x="152" y="19"/>
                    <a:pt x="115" y="19"/>
                    <a:pt x="96" y="19"/>
                  </a:cubicBezTo>
                  <a:cubicBezTo>
                    <a:pt x="76" y="38"/>
                    <a:pt x="57" y="38"/>
                    <a:pt x="38" y="57"/>
                  </a:cubicBezTo>
                  <a:cubicBezTo>
                    <a:pt x="19" y="57"/>
                    <a:pt x="0" y="57"/>
                    <a:pt x="0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1" name="Freeform 184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308988" y="4941983"/>
              <a:ext cx="66669" cy="15386"/>
            </a:xfrm>
            <a:custGeom>
              <a:avLst/>
              <a:gdLst>
                <a:gd name="T0" fmla="*/ 0 w 173"/>
                <a:gd name="T1" fmla="*/ 38 h 39"/>
                <a:gd name="T2" fmla="*/ 0 w 173"/>
                <a:gd name="T3" fmla="*/ 38 h 39"/>
                <a:gd name="T4" fmla="*/ 38 w 173"/>
                <a:gd name="T5" fmla="*/ 38 h 39"/>
                <a:gd name="T6" fmla="*/ 77 w 173"/>
                <a:gd name="T7" fmla="*/ 38 h 39"/>
                <a:gd name="T8" fmla="*/ 133 w 173"/>
                <a:gd name="T9" fmla="*/ 0 h 39"/>
                <a:gd name="T10" fmla="*/ 172 w 173"/>
                <a:gd name="T11" fmla="*/ 0 h 39"/>
                <a:gd name="T12" fmla="*/ 133 w 173"/>
                <a:gd name="T13" fmla="*/ 0 h 39"/>
                <a:gd name="T14" fmla="*/ 77 w 173"/>
                <a:gd name="T15" fmla="*/ 19 h 39"/>
                <a:gd name="T16" fmla="*/ 19 w 173"/>
                <a:gd name="T17" fmla="*/ 38 h 39"/>
                <a:gd name="T18" fmla="*/ 0 w 173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39">
                  <a:moveTo>
                    <a:pt x="0" y="38"/>
                  </a:moveTo>
                  <a:lnTo>
                    <a:pt x="0" y="38"/>
                  </a:lnTo>
                  <a:cubicBezTo>
                    <a:pt x="0" y="38"/>
                    <a:pt x="19" y="38"/>
                    <a:pt x="38" y="38"/>
                  </a:cubicBezTo>
                  <a:cubicBezTo>
                    <a:pt x="38" y="38"/>
                    <a:pt x="57" y="38"/>
                    <a:pt x="77" y="38"/>
                  </a:cubicBezTo>
                  <a:cubicBezTo>
                    <a:pt x="114" y="19"/>
                    <a:pt x="133" y="19"/>
                    <a:pt x="133" y="0"/>
                  </a:cubicBezTo>
                  <a:cubicBezTo>
                    <a:pt x="153" y="0"/>
                    <a:pt x="172" y="0"/>
                    <a:pt x="172" y="0"/>
                  </a:cubicBezTo>
                  <a:cubicBezTo>
                    <a:pt x="172" y="0"/>
                    <a:pt x="153" y="0"/>
                    <a:pt x="133" y="0"/>
                  </a:cubicBezTo>
                  <a:cubicBezTo>
                    <a:pt x="114" y="0"/>
                    <a:pt x="96" y="0"/>
                    <a:pt x="77" y="19"/>
                  </a:cubicBezTo>
                  <a:cubicBezTo>
                    <a:pt x="57" y="19"/>
                    <a:pt x="38" y="19"/>
                    <a:pt x="19" y="38"/>
                  </a:cubicBezTo>
                  <a:lnTo>
                    <a:pt x="0" y="38"/>
                  </a:ln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29" name="任意多边形 22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234157" y="5393286"/>
              <a:ext cx="696697" cy="1464714"/>
            </a:xfrm>
            <a:custGeom>
              <a:avLst/>
              <a:gdLst>
                <a:gd name="connsiteX0" fmla="*/ 245125 w 696697"/>
                <a:gd name="connsiteY0" fmla="*/ 0 h 1464714"/>
                <a:gd name="connsiteX1" fmla="*/ 696697 w 696697"/>
                <a:gd name="connsiteY1" fmla="*/ 74047 h 1464714"/>
                <a:gd name="connsiteX2" fmla="*/ 464180 w 696697"/>
                <a:gd name="connsiteY2" fmla="*/ 1464714 h 1464714"/>
                <a:gd name="connsiteX3" fmla="*/ 0 w 696697"/>
                <a:gd name="connsiteY3" fmla="*/ 1464714 h 146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97" h="1464714">
                  <a:moveTo>
                    <a:pt x="245125" y="0"/>
                  </a:moveTo>
                  <a:lnTo>
                    <a:pt x="696697" y="74047"/>
                  </a:lnTo>
                  <a:lnTo>
                    <a:pt x="464180" y="1464714"/>
                  </a:lnTo>
                  <a:lnTo>
                    <a:pt x="0" y="14647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3" name="Freeform 186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8422102" y="4328278"/>
              <a:ext cx="348735" cy="222233"/>
            </a:xfrm>
            <a:custGeom>
              <a:avLst/>
              <a:gdLst>
                <a:gd name="T0" fmla="*/ 0 w 899"/>
                <a:gd name="T1" fmla="*/ 38 h 574"/>
                <a:gd name="T2" fmla="*/ 0 w 899"/>
                <a:gd name="T3" fmla="*/ 38 h 574"/>
                <a:gd name="T4" fmla="*/ 592 w 899"/>
                <a:gd name="T5" fmla="*/ 0 h 574"/>
                <a:gd name="T6" fmla="*/ 687 w 899"/>
                <a:gd name="T7" fmla="*/ 76 h 574"/>
                <a:gd name="T8" fmla="*/ 898 w 899"/>
                <a:gd name="T9" fmla="*/ 573 h 574"/>
                <a:gd name="T10" fmla="*/ 0 w 899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0" y="38"/>
                  </a:moveTo>
                  <a:lnTo>
                    <a:pt x="0" y="38"/>
                  </a:lnTo>
                  <a:cubicBezTo>
                    <a:pt x="592" y="0"/>
                    <a:pt x="592" y="0"/>
                    <a:pt x="592" y="0"/>
                  </a:cubicBezTo>
                  <a:cubicBezTo>
                    <a:pt x="592" y="0"/>
                    <a:pt x="668" y="0"/>
                    <a:pt x="687" y="76"/>
                  </a:cubicBezTo>
                  <a:cubicBezTo>
                    <a:pt x="898" y="573"/>
                    <a:pt x="898" y="573"/>
                    <a:pt x="898" y="573"/>
                  </a:cubicBezTo>
                  <a:lnTo>
                    <a:pt x="0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4" name="Freeform 18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8090462" y="4157330"/>
              <a:ext cx="273517" cy="177786"/>
            </a:xfrm>
            <a:custGeom>
              <a:avLst/>
              <a:gdLst>
                <a:gd name="T0" fmla="*/ 286 w 707"/>
                <a:gd name="T1" fmla="*/ 0 h 459"/>
                <a:gd name="T2" fmla="*/ 286 w 707"/>
                <a:gd name="T3" fmla="*/ 0 h 459"/>
                <a:gd name="T4" fmla="*/ 38 w 707"/>
                <a:gd name="T5" fmla="*/ 153 h 459"/>
                <a:gd name="T6" fmla="*/ 267 w 707"/>
                <a:gd name="T7" fmla="*/ 439 h 459"/>
                <a:gd name="T8" fmla="*/ 706 w 707"/>
                <a:gd name="T9" fmla="*/ 458 h 459"/>
                <a:gd name="T10" fmla="*/ 286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286" y="0"/>
                  </a:moveTo>
                  <a:lnTo>
                    <a:pt x="286" y="0"/>
                  </a:lnTo>
                  <a:cubicBezTo>
                    <a:pt x="286" y="0"/>
                    <a:pt x="0" y="0"/>
                    <a:pt x="38" y="153"/>
                  </a:cubicBezTo>
                  <a:cubicBezTo>
                    <a:pt x="38" y="153"/>
                    <a:pt x="76" y="420"/>
                    <a:pt x="267" y="439"/>
                  </a:cubicBezTo>
                  <a:cubicBezTo>
                    <a:pt x="706" y="458"/>
                    <a:pt x="706" y="458"/>
                    <a:pt x="706" y="458"/>
                  </a:cubicBezTo>
                  <a:lnTo>
                    <a:pt x="286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5" name="Freeform 18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8504158" y="5059937"/>
              <a:ext cx="437628" cy="253004"/>
            </a:xfrm>
            <a:custGeom>
              <a:avLst/>
              <a:gdLst>
                <a:gd name="T0" fmla="*/ 0 w 1128"/>
                <a:gd name="T1" fmla="*/ 287 h 651"/>
                <a:gd name="T2" fmla="*/ 134 w 1128"/>
                <a:gd name="T3" fmla="*/ 650 h 651"/>
                <a:gd name="T4" fmla="*/ 1127 w 1128"/>
                <a:gd name="T5" fmla="*/ 306 h 651"/>
                <a:gd name="T6" fmla="*/ 993 w 1128"/>
                <a:gd name="T7" fmla="*/ 0 h 651"/>
                <a:gd name="T8" fmla="*/ 0 w 1128"/>
                <a:gd name="T9" fmla="*/ 2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651">
                  <a:moveTo>
                    <a:pt x="0" y="287"/>
                  </a:moveTo>
                  <a:lnTo>
                    <a:pt x="134" y="650"/>
                  </a:lnTo>
                  <a:lnTo>
                    <a:pt x="1127" y="306"/>
                  </a:lnTo>
                  <a:lnTo>
                    <a:pt x="993" y="0"/>
                  </a:lnTo>
                  <a:lnTo>
                    <a:pt x="0" y="28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6" name="Freeform 18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8355432" y="4150492"/>
              <a:ext cx="733369" cy="1080394"/>
            </a:xfrm>
            <a:custGeom>
              <a:avLst/>
              <a:gdLst>
                <a:gd name="T0" fmla="*/ 1776 w 1892"/>
                <a:gd name="T1" fmla="*/ 1050 h 2788"/>
                <a:gd name="T2" fmla="*/ 1776 w 1892"/>
                <a:gd name="T3" fmla="*/ 1050 h 2788"/>
                <a:gd name="T4" fmla="*/ 1146 w 1892"/>
                <a:gd name="T5" fmla="*/ 134 h 2788"/>
                <a:gd name="T6" fmla="*/ 917 w 1892"/>
                <a:gd name="T7" fmla="*/ 0 h 2788"/>
                <a:gd name="T8" fmla="*/ 840 w 1892"/>
                <a:gd name="T9" fmla="*/ 0 h 2788"/>
                <a:gd name="T10" fmla="*/ 840 w 1892"/>
                <a:gd name="T11" fmla="*/ 0 h 2788"/>
                <a:gd name="T12" fmla="*/ 821 w 1892"/>
                <a:gd name="T13" fmla="*/ 0 h 2788"/>
                <a:gd name="T14" fmla="*/ 821 w 1892"/>
                <a:gd name="T15" fmla="*/ 859 h 2788"/>
                <a:gd name="T16" fmla="*/ 821 w 1892"/>
                <a:gd name="T17" fmla="*/ 878 h 2788"/>
                <a:gd name="T18" fmla="*/ 859 w 1892"/>
                <a:gd name="T19" fmla="*/ 821 h 2788"/>
                <a:gd name="T20" fmla="*/ 878 w 1892"/>
                <a:gd name="T21" fmla="*/ 821 h 2788"/>
                <a:gd name="T22" fmla="*/ 1070 w 1892"/>
                <a:gd name="T23" fmla="*/ 1031 h 2788"/>
                <a:gd name="T24" fmla="*/ 821 w 1892"/>
                <a:gd name="T25" fmla="*/ 1603 h 2788"/>
                <a:gd name="T26" fmla="*/ 821 w 1892"/>
                <a:gd name="T27" fmla="*/ 1680 h 2788"/>
                <a:gd name="T28" fmla="*/ 592 w 1892"/>
                <a:gd name="T29" fmla="*/ 1699 h 2788"/>
                <a:gd name="T30" fmla="*/ 248 w 1892"/>
                <a:gd name="T31" fmla="*/ 1871 h 2788"/>
                <a:gd name="T32" fmla="*/ 0 w 1892"/>
                <a:gd name="T33" fmla="*/ 2005 h 2788"/>
                <a:gd name="T34" fmla="*/ 0 w 1892"/>
                <a:gd name="T35" fmla="*/ 2081 h 2788"/>
                <a:gd name="T36" fmla="*/ 38 w 1892"/>
                <a:gd name="T37" fmla="*/ 2138 h 2788"/>
                <a:gd name="T38" fmla="*/ 38 w 1892"/>
                <a:gd name="T39" fmla="*/ 2138 h 2788"/>
                <a:gd name="T40" fmla="*/ 440 w 1892"/>
                <a:gd name="T41" fmla="*/ 2787 h 2788"/>
                <a:gd name="T42" fmla="*/ 1432 w 1892"/>
                <a:gd name="T43" fmla="*/ 2463 h 2788"/>
                <a:gd name="T44" fmla="*/ 1833 w 1892"/>
                <a:gd name="T45" fmla="*/ 1355 h 2788"/>
                <a:gd name="T46" fmla="*/ 1776 w 1892"/>
                <a:gd name="T47" fmla="*/ 105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2" h="2788">
                  <a:moveTo>
                    <a:pt x="1776" y="1050"/>
                  </a:moveTo>
                  <a:lnTo>
                    <a:pt x="1776" y="1050"/>
                  </a:lnTo>
                  <a:cubicBezTo>
                    <a:pt x="1146" y="134"/>
                    <a:pt x="1146" y="134"/>
                    <a:pt x="1146" y="134"/>
                  </a:cubicBezTo>
                  <a:cubicBezTo>
                    <a:pt x="1088" y="38"/>
                    <a:pt x="993" y="19"/>
                    <a:pt x="917" y="0"/>
                  </a:cubicBezTo>
                  <a:cubicBezTo>
                    <a:pt x="840" y="0"/>
                    <a:pt x="840" y="0"/>
                    <a:pt x="840" y="0"/>
                  </a:cubicBezTo>
                  <a:lnTo>
                    <a:pt x="840" y="0"/>
                  </a:lnTo>
                  <a:cubicBezTo>
                    <a:pt x="821" y="0"/>
                    <a:pt x="821" y="0"/>
                    <a:pt x="821" y="0"/>
                  </a:cubicBezTo>
                  <a:cubicBezTo>
                    <a:pt x="821" y="859"/>
                    <a:pt x="821" y="859"/>
                    <a:pt x="821" y="859"/>
                  </a:cubicBezTo>
                  <a:cubicBezTo>
                    <a:pt x="821" y="878"/>
                    <a:pt x="821" y="878"/>
                    <a:pt x="821" y="878"/>
                  </a:cubicBezTo>
                  <a:cubicBezTo>
                    <a:pt x="859" y="821"/>
                    <a:pt x="859" y="821"/>
                    <a:pt x="859" y="821"/>
                  </a:cubicBezTo>
                  <a:cubicBezTo>
                    <a:pt x="878" y="821"/>
                    <a:pt x="878" y="821"/>
                    <a:pt x="878" y="821"/>
                  </a:cubicBezTo>
                  <a:cubicBezTo>
                    <a:pt x="878" y="821"/>
                    <a:pt x="1012" y="974"/>
                    <a:pt x="1070" y="1031"/>
                  </a:cubicBezTo>
                  <a:cubicBezTo>
                    <a:pt x="1107" y="1355"/>
                    <a:pt x="974" y="1527"/>
                    <a:pt x="821" y="1603"/>
                  </a:cubicBezTo>
                  <a:cubicBezTo>
                    <a:pt x="821" y="1680"/>
                    <a:pt x="821" y="1680"/>
                    <a:pt x="821" y="1680"/>
                  </a:cubicBezTo>
                  <a:cubicBezTo>
                    <a:pt x="592" y="1699"/>
                    <a:pt x="592" y="1699"/>
                    <a:pt x="592" y="1699"/>
                  </a:cubicBezTo>
                  <a:cubicBezTo>
                    <a:pt x="592" y="1699"/>
                    <a:pt x="248" y="1852"/>
                    <a:pt x="248" y="1871"/>
                  </a:cubicBezTo>
                  <a:cubicBezTo>
                    <a:pt x="229" y="1871"/>
                    <a:pt x="0" y="2005"/>
                    <a:pt x="0" y="2005"/>
                  </a:cubicBezTo>
                  <a:cubicBezTo>
                    <a:pt x="0" y="2081"/>
                    <a:pt x="0" y="2081"/>
                    <a:pt x="0" y="2081"/>
                  </a:cubicBezTo>
                  <a:cubicBezTo>
                    <a:pt x="38" y="2138"/>
                    <a:pt x="38" y="2138"/>
                    <a:pt x="38" y="2138"/>
                  </a:cubicBezTo>
                  <a:lnTo>
                    <a:pt x="38" y="2138"/>
                  </a:lnTo>
                  <a:cubicBezTo>
                    <a:pt x="440" y="2787"/>
                    <a:pt x="440" y="2787"/>
                    <a:pt x="440" y="2787"/>
                  </a:cubicBezTo>
                  <a:cubicBezTo>
                    <a:pt x="1432" y="2463"/>
                    <a:pt x="1432" y="2463"/>
                    <a:pt x="1432" y="2463"/>
                  </a:cubicBezTo>
                  <a:cubicBezTo>
                    <a:pt x="1833" y="1355"/>
                    <a:pt x="1833" y="1355"/>
                    <a:pt x="1833" y="1355"/>
                  </a:cubicBezTo>
                  <a:cubicBezTo>
                    <a:pt x="1891" y="1203"/>
                    <a:pt x="1776" y="1050"/>
                    <a:pt x="1776" y="105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7" name="Freeform 190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7763951" y="3188052"/>
              <a:ext cx="1776154" cy="1495799"/>
            </a:xfrm>
            <a:custGeom>
              <a:avLst/>
              <a:gdLst>
                <a:gd name="T0" fmla="*/ 4582 w 4583"/>
                <a:gd name="T1" fmla="*/ 2558 h 3857"/>
                <a:gd name="T2" fmla="*/ 4582 w 4583"/>
                <a:gd name="T3" fmla="*/ 2558 h 3857"/>
                <a:gd name="T4" fmla="*/ 3952 w 4583"/>
                <a:gd name="T5" fmla="*/ 2215 h 3857"/>
                <a:gd name="T6" fmla="*/ 3971 w 4583"/>
                <a:gd name="T7" fmla="*/ 1928 h 3857"/>
                <a:gd name="T8" fmla="*/ 1986 w 4583"/>
                <a:gd name="T9" fmla="*/ 0 h 3857"/>
                <a:gd name="T10" fmla="*/ 0 w 4583"/>
                <a:gd name="T11" fmla="*/ 1928 h 3857"/>
                <a:gd name="T12" fmla="*/ 1986 w 4583"/>
                <a:gd name="T13" fmla="*/ 3856 h 3857"/>
                <a:gd name="T14" fmla="*/ 3837 w 4583"/>
                <a:gd name="T15" fmla="*/ 2634 h 3857"/>
                <a:gd name="T16" fmla="*/ 4582 w 4583"/>
                <a:gd name="T17" fmla="*/ 2558 h 3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3" h="3857">
                  <a:moveTo>
                    <a:pt x="4582" y="2558"/>
                  </a:moveTo>
                  <a:lnTo>
                    <a:pt x="4582" y="2558"/>
                  </a:lnTo>
                  <a:cubicBezTo>
                    <a:pt x="4411" y="2520"/>
                    <a:pt x="4162" y="2367"/>
                    <a:pt x="3952" y="2215"/>
                  </a:cubicBezTo>
                  <a:cubicBezTo>
                    <a:pt x="3952" y="2119"/>
                    <a:pt x="3971" y="2024"/>
                    <a:pt x="3971" y="1928"/>
                  </a:cubicBezTo>
                  <a:cubicBezTo>
                    <a:pt x="3971" y="859"/>
                    <a:pt x="3074" y="0"/>
                    <a:pt x="1986" y="0"/>
                  </a:cubicBezTo>
                  <a:cubicBezTo>
                    <a:pt x="897" y="0"/>
                    <a:pt x="0" y="859"/>
                    <a:pt x="0" y="1928"/>
                  </a:cubicBezTo>
                  <a:cubicBezTo>
                    <a:pt x="0" y="2997"/>
                    <a:pt x="897" y="3856"/>
                    <a:pt x="1986" y="3856"/>
                  </a:cubicBezTo>
                  <a:cubicBezTo>
                    <a:pt x="2826" y="3856"/>
                    <a:pt x="3551" y="3341"/>
                    <a:pt x="3837" y="2634"/>
                  </a:cubicBezTo>
                  <a:cubicBezTo>
                    <a:pt x="4315" y="2654"/>
                    <a:pt x="4582" y="2558"/>
                    <a:pt x="4582" y="255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8" name="Freeform 19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8157132" y="4253061"/>
              <a:ext cx="555583" cy="704307"/>
            </a:xfrm>
            <a:custGeom>
              <a:avLst/>
              <a:gdLst>
                <a:gd name="T0" fmla="*/ 1432 w 1433"/>
                <a:gd name="T1" fmla="*/ 1375 h 1815"/>
                <a:gd name="T2" fmla="*/ 1432 w 1433"/>
                <a:gd name="T3" fmla="*/ 1375 h 1815"/>
                <a:gd name="T4" fmla="*/ 1413 w 1433"/>
                <a:gd name="T5" fmla="*/ 1280 h 1815"/>
                <a:gd name="T6" fmla="*/ 859 w 1433"/>
                <a:gd name="T7" fmla="*/ 1146 h 1815"/>
                <a:gd name="T8" fmla="*/ 859 w 1433"/>
                <a:gd name="T9" fmla="*/ 1146 h 1815"/>
                <a:gd name="T10" fmla="*/ 534 w 1433"/>
                <a:gd name="T11" fmla="*/ 210 h 1815"/>
                <a:gd name="T12" fmla="*/ 210 w 1433"/>
                <a:gd name="T13" fmla="*/ 58 h 1815"/>
                <a:gd name="T14" fmla="*/ 38 w 1433"/>
                <a:gd name="T15" fmla="*/ 382 h 1815"/>
                <a:gd name="T16" fmla="*/ 515 w 1433"/>
                <a:gd name="T17" fmla="*/ 1814 h 1815"/>
                <a:gd name="T18" fmla="*/ 1011 w 1433"/>
                <a:gd name="T19" fmla="*/ 1642 h 1815"/>
                <a:gd name="T20" fmla="*/ 1011 w 1433"/>
                <a:gd name="T21" fmla="*/ 1604 h 1815"/>
                <a:gd name="T22" fmla="*/ 1279 w 1433"/>
                <a:gd name="T23" fmla="*/ 1509 h 1815"/>
                <a:gd name="T24" fmla="*/ 1432 w 1433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3" h="1815">
                  <a:moveTo>
                    <a:pt x="1432" y="1375"/>
                  </a:moveTo>
                  <a:lnTo>
                    <a:pt x="1432" y="1375"/>
                  </a:lnTo>
                  <a:cubicBezTo>
                    <a:pt x="1413" y="1280"/>
                    <a:pt x="1413" y="1280"/>
                    <a:pt x="1413" y="1280"/>
                  </a:cubicBezTo>
                  <a:cubicBezTo>
                    <a:pt x="1069" y="1470"/>
                    <a:pt x="859" y="1146"/>
                    <a:pt x="859" y="1146"/>
                  </a:cubicBezTo>
                  <a:lnTo>
                    <a:pt x="859" y="1146"/>
                  </a:lnTo>
                  <a:cubicBezTo>
                    <a:pt x="534" y="210"/>
                    <a:pt x="534" y="210"/>
                    <a:pt x="534" y="210"/>
                  </a:cubicBezTo>
                  <a:cubicBezTo>
                    <a:pt x="496" y="77"/>
                    <a:pt x="344" y="0"/>
                    <a:pt x="210" y="58"/>
                  </a:cubicBezTo>
                  <a:cubicBezTo>
                    <a:pt x="57" y="96"/>
                    <a:pt x="0" y="248"/>
                    <a:pt x="38" y="382"/>
                  </a:cubicBezTo>
                  <a:cubicBezTo>
                    <a:pt x="515" y="1814"/>
                    <a:pt x="515" y="1814"/>
                    <a:pt x="515" y="1814"/>
                  </a:cubicBezTo>
                  <a:cubicBezTo>
                    <a:pt x="1011" y="1642"/>
                    <a:pt x="1011" y="1642"/>
                    <a:pt x="1011" y="1642"/>
                  </a:cubicBezTo>
                  <a:cubicBezTo>
                    <a:pt x="1011" y="1604"/>
                    <a:pt x="1011" y="1604"/>
                    <a:pt x="1011" y="1604"/>
                  </a:cubicBezTo>
                  <a:cubicBezTo>
                    <a:pt x="1126" y="1566"/>
                    <a:pt x="1279" y="1528"/>
                    <a:pt x="1279" y="1509"/>
                  </a:cubicBezTo>
                  <a:cubicBezTo>
                    <a:pt x="1298" y="1509"/>
                    <a:pt x="1432" y="1375"/>
                    <a:pt x="1432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9" name="Freeform 19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8355432" y="4957368"/>
              <a:ext cx="215395" cy="266679"/>
            </a:xfrm>
            <a:custGeom>
              <a:avLst/>
              <a:gdLst>
                <a:gd name="T0" fmla="*/ 440 w 555"/>
                <a:gd name="T1" fmla="*/ 688 h 689"/>
                <a:gd name="T2" fmla="*/ 440 w 555"/>
                <a:gd name="T3" fmla="*/ 688 h 689"/>
                <a:gd name="T4" fmla="*/ 554 w 555"/>
                <a:gd name="T5" fmla="*/ 496 h 689"/>
                <a:gd name="T6" fmla="*/ 248 w 555"/>
                <a:gd name="T7" fmla="*/ 133 h 689"/>
                <a:gd name="T8" fmla="*/ 0 w 555"/>
                <a:gd name="T9" fmla="*/ 0 h 689"/>
                <a:gd name="T10" fmla="*/ 440 w 555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9">
                  <a:moveTo>
                    <a:pt x="440" y="688"/>
                  </a:moveTo>
                  <a:lnTo>
                    <a:pt x="440" y="688"/>
                  </a:lnTo>
                  <a:cubicBezTo>
                    <a:pt x="554" y="496"/>
                    <a:pt x="554" y="496"/>
                    <a:pt x="554" y="496"/>
                  </a:cubicBezTo>
                  <a:cubicBezTo>
                    <a:pt x="248" y="133"/>
                    <a:pt x="248" y="133"/>
                    <a:pt x="248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3" y="363"/>
                    <a:pt x="440" y="68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0" name="Freeform 193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8186194" y="4297508"/>
              <a:ext cx="162400" cy="155562"/>
            </a:xfrm>
            <a:custGeom>
              <a:avLst/>
              <a:gdLst>
                <a:gd name="T0" fmla="*/ 248 w 421"/>
                <a:gd name="T1" fmla="*/ 362 h 402"/>
                <a:gd name="T2" fmla="*/ 248 w 421"/>
                <a:gd name="T3" fmla="*/ 362 h 402"/>
                <a:gd name="T4" fmla="*/ 19 w 421"/>
                <a:gd name="T5" fmla="*/ 248 h 402"/>
                <a:gd name="T6" fmla="*/ 172 w 421"/>
                <a:gd name="T7" fmla="*/ 19 h 402"/>
                <a:gd name="T8" fmla="*/ 401 w 421"/>
                <a:gd name="T9" fmla="*/ 152 h 402"/>
                <a:gd name="T10" fmla="*/ 248 w 421"/>
                <a:gd name="T11" fmla="*/ 36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02">
                  <a:moveTo>
                    <a:pt x="248" y="362"/>
                  </a:moveTo>
                  <a:lnTo>
                    <a:pt x="248" y="362"/>
                  </a:lnTo>
                  <a:cubicBezTo>
                    <a:pt x="153" y="401"/>
                    <a:pt x="38" y="344"/>
                    <a:pt x="19" y="248"/>
                  </a:cubicBezTo>
                  <a:cubicBezTo>
                    <a:pt x="0" y="133"/>
                    <a:pt x="76" y="38"/>
                    <a:pt x="172" y="19"/>
                  </a:cubicBezTo>
                  <a:cubicBezTo>
                    <a:pt x="287" y="0"/>
                    <a:pt x="382" y="57"/>
                    <a:pt x="401" y="152"/>
                  </a:cubicBezTo>
                  <a:cubicBezTo>
                    <a:pt x="420" y="248"/>
                    <a:pt x="363" y="344"/>
                    <a:pt x="248" y="36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1" name="Freeform 194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8193032" y="4341954"/>
              <a:ext cx="170948" cy="119664"/>
            </a:xfrm>
            <a:custGeom>
              <a:avLst/>
              <a:gdLst>
                <a:gd name="T0" fmla="*/ 0 w 440"/>
                <a:gd name="T1" fmla="*/ 134 h 307"/>
                <a:gd name="T2" fmla="*/ 57 w 440"/>
                <a:gd name="T3" fmla="*/ 306 h 307"/>
                <a:gd name="T4" fmla="*/ 439 w 440"/>
                <a:gd name="T5" fmla="*/ 211 h 307"/>
                <a:gd name="T6" fmla="*/ 382 w 440"/>
                <a:gd name="T7" fmla="*/ 0 h 307"/>
                <a:gd name="T8" fmla="*/ 0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0" y="134"/>
                  </a:moveTo>
                  <a:lnTo>
                    <a:pt x="57" y="306"/>
                  </a:lnTo>
                  <a:lnTo>
                    <a:pt x="439" y="211"/>
                  </a:lnTo>
                  <a:lnTo>
                    <a:pt x="382" y="0"/>
                  </a:ln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5" name="任意多边形 23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8481934" y="5104384"/>
              <a:ext cx="1146144" cy="1753616"/>
            </a:xfrm>
            <a:custGeom>
              <a:avLst/>
              <a:gdLst>
                <a:gd name="connsiteX0" fmla="*/ 495491 w 1146144"/>
                <a:gd name="connsiteY0" fmla="*/ 0 h 1753616"/>
                <a:gd name="connsiteX1" fmla="*/ 1146144 w 1146144"/>
                <a:gd name="connsiteY1" fmla="*/ 1753616 h 1753616"/>
                <a:gd name="connsiteX2" fmla="*/ 582633 w 1146144"/>
                <a:gd name="connsiteY2" fmla="*/ 1753616 h 1753616"/>
                <a:gd name="connsiteX3" fmla="*/ 0 w 1146144"/>
                <a:gd name="connsiteY3" fmla="*/ 177578 h 17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144" h="1753616">
                  <a:moveTo>
                    <a:pt x="495491" y="0"/>
                  </a:moveTo>
                  <a:lnTo>
                    <a:pt x="1146144" y="1753616"/>
                  </a:lnTo>
                  <a:lnTo>
                    <a:pt x="582633" y="1753616"/>
                  </a:lnTo>
                  <a:lnTo>
                    <a:pt x="0" y="1775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3" name="Freeform 196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6401493" y="4268446"/>
              <a:ext cx="1302627" cy="651314"/>
            </a:xfrm>
            <a:custGeom>
              <a:avLst/>
              <a:gdLst>
                <a:gd name="T0" fmla="*/ 190 w 3361"/>
                <a:gd name="T1" fmla="*/ 0 h 1681"/>
                <a:gd name="T2" fmla="*/ 190 w 3361"/>
                <a:gd name="T3" fmla="*/ 0 h 1681"/>
                <a:gd name="T4" fmla="*/ 95 w 3361"/>
                <a:gd name="T5" fmla="*/ 134 h 1681"/>
                <a:gd name="T6" fmla="*/ 95 w 3361"/>
                <a:gd name="T7" fmla="*/ 134 h 1681"/>
                <a:gd name="T8" fmla="*/ 76 w 3361"/>
                <a:gd name="T9" fmla="*/ 172 h 1681"/>
                <a:gd name="T10" fmla="*/ 76 w 3361"/>
                <a:gd name="T11" fmla="*/ 172 h 1681"/>
                <a:gd name="T12" fmla="*/ 343 w 3361"/>
                <a:gd name="T13" fmla="*/ 1356 h 1681"/>
                <a:gd name="T14" fmla="*/ 400 w 3361"/>
                <a:gd name="T15" fmla="*/ 1432 h 1681"/>
                <a:gd name="T16" fmla="*/ 400 w 3361"/>
                <a:gd name="T17" fmla="*/ 1432 h 1681"/>
                <a:gd name="T18" fmla="*/ 400 w 3361"/>
                <a:gd name="T19" fmla="*/ 1432 h 1681"/>
                <a:gd name="T20" fmla="*/ 496 w 3361"/>
                <a:gd name="T21" fmla="*/ 1585 h 1681"/>
                <a:gd name="T22" fmla="*/ 2634 w 3361"/>
                <a:gd name="T23" fmla="*/ 1680 h 1681"/>
                <a:gd name="T24" fmla="*/ 3360 w 3361"/>
                <a:gd name="T25" fmla="*/ 688 h 1681"/>
                <a:gd name="T26" fmla="*/ 190 w 3361"/>
                <a:gd name="T27" fmla="*/ 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1" h="1681">
                  <a:moveTo>
                    <a:pt x="190" y="0"/>
                  </a:moveTo>
                  <a:lnTo>
                    <a:pt x="190" y="0"/>
                  </a:lnTo>
                  <a:cubicBezTo>
                    <a:pt x="133" y="58"/>
                    <a:pt x="95" y="134"/>
                    <a:pt x="95" y="134"/>
                  </a:cubicBezTo>
                  <a:lnTo>
                    <a:pt x="95" y="134"/>
                  </a:lnTo>
                  <a:cubicBezTo>
                    <a:pt x="76" y="172"/>
                    <a:pt x="76" y="172"/>
                    <a:pt x="76" y="172"/>
                  </a:cubicBezTo>
                  <a:lnTo>
                    <a:pt x="76" y="172"/>
                  </a:lnTo>
                  <a:cubicBezTo>
                    <a:pt x="76" y="172"/>
                    <a:pt x="0" y="745"/>
                    <a:pt x="343" y="1356"/>
                  </a:cubicBezTo>
                  <a:cubicBezTo>
                    <a:pt x="400" y="1432"/>
                    <a:pt x="400" y="1432"/>
                    <a:pt x="400" y="1432"/>
                  </a:cubicBezTo>
                  <a:lnTo>
                    <a:pt x="400" y="1432"/>
                  </a:lnTo>
                  <a:lnTo>
                    <a:pt x="400" y="1432"/>
                  </a:lnTo>
                  <a:cubicBezTo>
                    <a:pt x="496" y="1585"/>
                    <a:pt x="496" y="1585"/>
                    <a:pt x="496" y="1585"/>
                  </a:cubicBezTo>
                  <a:cubicBezTo>
                    <a:pt x="2634" y="1680"/>
                    <a:pt x="2634" y="1680"/>
                    <a:pt x="2634" y="1680"/>
                  </a:cubicBezTo>
                  <a:cubicBezTo>
                    <a:pt x="3360" y="688"/>
                    <a:pt x="3360" y="688"/>
                    <a:pt x="3360" y="688"/>
                  </a:cubicBezTo>
                  <a:lnTo>
                    <a:pt x="19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4" name="Freeform 197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563893" y="4837705"/>
              <a:ext cx="917993" cy="391471"/>
            </a:xfrm>
            <a:custGeom>
              <a:avLst/>
              <a:gdLst>
                <a:gd name="T0" fmla="*/ 0 w 2369"/>
                <a:gd name="T1" fmla="*/ 0 h 1012"/>
                <a:gd name="T2" fmla="*/ 0 w 2369"/>
                <a:gd name="T3" fmla="*/ 0 h 1012"/>
                <a:gd name="T4" fmla="*/ 574 w 2369"/>
                <a:gd name="T5" fmla="*/ 515 h 1012"/>
                <a:gd name="T6" fmla="*/ 574 w 2369"/>
                <a:gd name="T7" fmla="*/ 1011 h 1012"/>
                <a:gd name="T8" fmla="*/ 1719 w 2369"/>
                <a:gd name="T9" fmla="*/ 1011 h 1012"/>
                <a:gd name="T10" fmla="*/ 1719 w 2369"/>
                <a:gd name="T11" fmla="*/ 496 h 1012"/>
                <a:gd name="T12" fmla="*/ 2368 w 2369"/>
                <a:gd name="T13" fmla="*/ 0 h 1012"/>
                <a:gd name="T14" fmla="*/ 0 w 2369"/>
                <a:gd name="T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9" h="10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9" y="515"/>
                    <a:pt x="574" y="515"/>
                  </a:cubicBezTo>
                  <a:cubicBezTo>
                    <a:pt x="574" y="1011"/>
                    <a:pt x="574" y="1011"/>
                    <a:pt x="574" y="1011"/>
                  </a:cubicBezTo>
                  <a:cubicBezTo>
                    <a:pt x="1719" y="1011"/>
                    <a:pt x="1719" y="1011"/>
                    <a:pt x="1719" y="1011"/>
                  </a:cubicBezTo>
                  <a:cubicBezTo>
                    <a:pt x="1719" y="496"/>
                    <a:pt x="1719" y="496"/>
                    <a:pt x="1719" y="496"/>
                  </a:cubicBezTo>
                  <a:cubicBezTo>
                    <a:pt x="1719" y="496"/>
                    <a:pt x="2044" y="496"/>
                    <a:pt x="2368" y="0"/>
                  </a:cubicBezTo>
                  <a:lnTo>
                    <a:pt x="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5" name="Freeform 19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6639110" y="4437685"/>
              <a:ext cx="947054" cy="437628"/>
            </a:xfrm>
            <a:custGeom>
              <a:avLst/>
              <a:gdLst>
                <a:gd name="T0" fmla="*/ 2444 w 2445"/>
                <a:gd name="T1" fmla="*/ 554 h 1128"/>
                <a:gd name="T2" fmla="*/ 2444 w 2445"/>
                <a:gd name="T3" fmla="*/ 554 h 1128"/>
                <a:gd name="T4" fmla="*/ 1222 w 2445"/>
                <a:gd name="T5" fmla="*/ 1127 h 1128"/>
                <a:gd name="T6" fmla="*/ 0 w 2445"/>
                <a:gd name="T7" fmla="*/ 554 h 1128"/>
                <a:gd name="T8" fmla="*/ 1222 w 2445"/>
                <a:gd name="T9" fmla="*/ 0 h 1128"/>
                <a:gd name="T10" fmla="*/ 2444 w 2445"/>
                <a:gd name="T11" fmla="*/ 55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5" h="1128">
                  <a:moveTo>
                    <a:pt x="2444" y="554"/>
                  </a:moveTo>
                  <a:lnTo>
                    <a:pt x="2444" y="554"/>
                  </a:lnTo>
                  <a:cubicBezTo>
                    <a:pt x="2444" y="879"/>
                    <a:pt x="1890" y="1127"/>
                    <a:pt x="1222" y="1127"/>
                  </a:cubicBezTo>
                  <a:cubicBezTo>
                    <a:pt x="553" y="1127"/>
                    <a:pt x="0" y="879"/>
                    <a:pt x="0" y="554"/>
                  </a:cubicBezTo>
                  <a:cubicBezTo>
                    <a:pt x="0" y="249"/>
                    <a:pt x="553" y="0"/>
                    <a:pt x="1222" y="0"/>
                  </a:cubicBezTo>
                  <a:cubicBezTo>
                    <a:pt x="1890" y="0"/>
                    <a:pt x="2444" y="249"/>
                    <a:pt x="2444" y="554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6" name="Freeform 199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6697233" y="4223999"/>
              <a:ext cx="800038" cy="384634"/>
            </a:xfrm>
            <a:custGeom>
              <a:avLst/>
              <a:gdLst>
                <a:gd name="T0" fmla="*/ 0 w 2063"/>
                <a:gd name="T1" fmla="*/ 439 h 994"/>
                <a:gd name="T2" fmla="*/ 96 w 2063"/>
                <a:gd name="T3" fmla="*/ 38 h 994"/>
                <a:gd name="T4" fmla="*/ 859 w 2063"/>
                <a:gd name="T5" fmla="*/ 0 h 994"/>
                <a:gd name="T6" fmla="*/ 1394 w 2063"/>
                <a:gd name="T7" fmla="*/ 172 h 994"/>
                <a:gd name="T8" fmla="*/ 2024 w 2063"/>
                <a:gd name="T9" fmla="*/ 324 h 994"/>
                <a:gd name="T10" fmla="*/ 2062 w 2063"/>
                <a:gd name="T11" fmla="*/ 687 h 994"/>
                <a:gd name="T12" fmla="*/ 1718 w 2063"/>
                <a:gd name="T13" fmla="*/ 993 h 994"/>
                <a:gd name="T14" fmla="*/ 0 w 2063"/>
                <a:gd name="T15" fmla="*/ 439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3" h="994">
                  <a:moveTo>
                    <a:pt x="0" y="439"/>
                  </a:moveTo>
                  <a:lnTo>
                    <a:pt x="96" y="38"/>
                  </a:lnTo>
                  <a:lnTo>
                    <a:pt x="859" y="0"/>
                  </a:lnTo>
                  <a:lnTo>
                    <a:pt x="1394" y="172"/>
                  </a:lnTo>
                  <a:lnTo>
                    <a:pt x="2024" y="324"/>
                  </a:lnTo>
                  <a:lnTo>
                    <a:pt x="2062" y="687"/>
                  </a:lnTo>
                  <a:lnTo>
                    <a:pt x="1718" y="993"/>
                  </a:lnTo>
                  <a:lnTo>
                    <a:pt x="0" y="43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7" name="Freeform 20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6312599" y="3090612"/>
              <a:ext cx="1191510" cy="1844533"/>
            </a:xfrm>
            <a:custGeom>
              <a:avLst/>
              <a:gdLst>
                <a:gd name="T0" fmla="*/ 2501 w 3074"/>
                <a:gd name="T1" fmla="*/ 20 h 4756"/>
                <a:gd name="T2" fmla="*/ 2501 w 3074"/>
                <a:gd name="T3" fmla="*/ 20 h 4756"/>
                <a:gd name="T4" fmla="*/ 1699 w 3074"/>
                <a:gd name="T5" fmla="*/ 0 h 4756"/>
                <a:gd name="T6" fmla="*/ 1107 w 3074"/>
                <a:gd name="T7" fmla="*/ 592 h 4756"/>
                <a:gd name="T8" fmla="*/ 1088 w 3074"/>
                <a:gd name="T9" fmla="*/ 1566 h 4756"/>
                <a:gd name="T10" fmla="*/ 0 w 3074"/>
                <a:gd name="T11" fmla="*/ 2006 h 4756"/>
                <a:gd name="T12" fmla="*/ 1088 w 3074"/>
                <a:gd name="T13" fmla="*/ 2006 h 4756"/>
                <a:gd name="T14" fmla="*/ 1050 w 3074"/>
                <a:gd name="T15" fmla="*/ 4144 h 4756"/>
                <a:gd name="T16" fmla="*/ 1641 w 3074"/>
                <a:gd name="T17" fmla="*/ 4736 h 4756"/>
                <a:gd name="T18" fmla="*/ 2425 w 3074"/>
                <a:gd name="T19" fmla="*/ 4755 h 4756"/>
                <a:gd name="T20" fmla="*/ 3016 w 3074"/>
                <a:gd name="T21" fmla="*/ 4163 h 4756"/>
                <a:gd name="T22" fmla="*/ 3073 w 3074"/>
                <a:gd name="T23" fmla="*/ 612 h 4756"/>
                <a:gd name="T24" fmla="*/ 2501 w 3074"/>
                <a:gd name="T25" fmla="*/ 20 h 4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4" h="4756">
                  <a:moveTo>
                    <a:pt x="2501" y="20"/>
                  </a:moveTo>
                  <a:lnTo>
                    <a:pt x="2501" y="20"/>
                  </a:lnTo>
                  <a:cubicBezTo>
                    <a:pt x="1699" y="0"/>
                    <a:pt x="1699" y="0"/>
                    <a:pt x="1699" y="0"/>
                  </a:cubicBezTo>
                  <a:cubicBezTo>
                    <a:pt x="1374" y="0"/>
                    <a:pt x="1107" y="268"/>
                    <a:pt x="1107" y="592"/>
                  </a:cubicBezTo>
                  <a:cubicBezTo>
                    <a:pt x="1088" y="1566"/>
                    <a:pt x="1088" y="1566"/>
                    <a:pt x="1088" y="1566"/>
                  </a:cubicBezTo>
                  <a:cubicBezTo>
                    <a:pt x="668" y="1814"/>
                    <a:pt x="0" y="2006"/>
                    <a:pt x="0" y="2006"/>
                  </a:cubicBezTo>
                  <a:cubicBezTo>
                    <a:pt x="515" y="2101"/>
                    <a:pt x="859" y="2063"/>
                    <a:pt x="1088" y="2006"/>
                  </a:cubicBezTo>
                  <a:cubicBezTo>
                    <a:pt x="1050" y="4144"/>
                    <a:pt x="1050" y="4144"/>
                    <a:pt x="1050" y="4144"/>
                  </a:cubicBezTo>
                  <a:cubicBezTo>
                    <a:pt x="1050" y="4468"/>
                    <a:pt x="1298" y="4736"/>
                    <a:pt x="1641" y="4736"/>
                  </a:cubicBezTo>
                  <a:cubicBezTo>
                    <a:pt x="2425" y="4755"/>
                    <a:pt x="2425" y="4755"/>
                    <a:pt x="2425" y="4755"/>
                  </a:cubicBezTo>
                  <a:cubicBezTo>
                    <a:pt x="2749" y="4755"/>
                    <a:pt x="3016" y="4487"/>
                    <a:pt x="3016" y="4163"/>
                  </a:cubicBezTo>
                  <a:cubicBezTo>
                    <a:pt x="3073" y="612"/>
                    <a:pt x="3073" y="612"/>
                    <a:pt x="3073" y="612"/>
                  </a:cubicBezTo>
                  <a:cubicBezTo>
                    <a:pt x="3073" y="287"/>
                    <a:pt x="2825" y="20"/>
                    <a:pt x="2501" y="2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8" name="Freeform 201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6468162" y="4112883"/>
              <a:ext cx="341897" cy="282064"/>
            </a:xfrm>
            <a:custGeom>
              <a:avLst/>
              <a:gdLst>
                <a:gd name="T0" fmla="*/ 688 w 880"/>
                <a:gd name="T1" fmla="*/ 0 h 727"/>
                <a:gd name="T2" fmla="*/ 688 w 880"/>
                <a:gd name="T3" fmla="*/ 0 h 727"/>
                <a:gd name="T4" fmla="*/ 153 w 880"/>
                <a:gd name="T5" fmla="*/ 287 h 727"/>
                <a:gd name="T6" fmla="*/ 153 w 880"/>
                <a:gd name="T7" fmla="*/ 287 h 727"/>
                <a:gd name="T8" fmla="*/ 0 w 880"/>
                <a:gd name="T9" fmla="*/ 421 h 727"/>
                <a:gd name="T10" fmla="*/ 172 w 880"/>
                <a:gd name="T11" fmla="*/ 726 h 727"/>
                <a:gd name="T12" fmla="*/ 879 w 880"/>
                <a:gd name="T13" fmla="*/ 344 h 727"/>
                <a:gd name="T14" fmla="*/ 688 w 880"/>
                <a:gd name="T1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0" h="727">
                  <a:moveTo>
                    <a:pt x="688" y="0"/>
                  </a:moveTo>
                  <a:lnTo>
                    <a:pt x="688" y="0"/>
                  </a:lnTo>
                  <a:cubicBezTo>
                    <a:pt x="153" y="287"/>
                    <a:pt x="153" y="287"/>
                    <a:pt x="153" y="287"/>
                  </a:cubicBezTo>
                  <a:lnTo>
                    <a:pt x="153" y="287"/>
                  </a:lnTo>
                  <a:cubicBezTo>
                    <a:pt x="153" y="287"/>
                    <a:pt x="39" y="363"/>
                    <a:pt x="0" y="421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879" y="344"/>
                    <a:pt x="879" y="344"/>
                    <a:pt x="879" y="344"/>
                  </a:cubicBezTo>
                  <a:lnTo>
                    <a:pt x="688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9" name="Freeform 202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6697233" y="4099207"/>
              <a:ext cx="155564" cy="155562"/>
            </a:xfrm>
            <a:custGeom>
              <a:avLst/>
              <a:gdLst>
                <a:gd name="T0" fmla="*/ 401 w 402"/>
                <a:gd name="T1" fmla="*/ 209 h 401"/>
                <a:gd name="T2" fmla="*/ 401 w 402"/>
                <a:gd name="T3" fmla="*/ 209 h 401"/>
                <a:gd name="T4" fmla="*/ 211 w 402"/>
                <a:gd name="T5" fmla="*/ 400 h 401"/>
                <a:gd name="T6" fmla="*/ 0 w 402"/>
                <a:gd name="T7" fmla="*/ 209 h 401"/>
                <a:gd name="T8" fmla="*/ 211 w 402"/>
                <a:gd name="T9" fmla="*/ 0 h 401"/>
                <a:gd name="T10" fmla="*/ 401 w 402"/>
                <a:gd name="T11" fmla="*/ 20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01">
                  <a:moveTo>
                    <a:pt x="401" y="209"/>
                  </a:moveTo>
                  <a:lnTo>
                    <a:pt x="401" y="209"/>
                  </a:lnTo>
                  <a:cubicBezTo>
                    <a:pt x="401" y="324"/>
                    <a:pt x="306" y="400"/>
                    <a:pt x="211" y="400"/>
                  </a:cubicBezTo>
                  <a:cubicBezTo>
                    <a:pt x="96" y="400"/>
                    <a:pt x="0" y="324"/>
                    <a:pt x="0" y="209"/>
                  </a:cubicBezTo>
                  <a:cubicBezTo>
                    <a:pt x="0" y="95"/>
                    <a:pt x="96" y="0"/>
                    <a:pt x="211" y="0"/>
                  </a:cubicBezTo>
                  <a:cubicBezTo>
                    <a:pt x="306" y="0"/>
                    <a:pt x="401" y="95"/>
                    <a:pt x="401" y="209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0" name="Freeform 203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7461372" y="4030828"/>
              <a:ext cx="251294" cy="208557"/>
            </a:xfrm>
            <a:custGeom>
              <a:avLst/>
              <a:gdLst>
                <a:gd name="T0" fmla="*/ 496 w 650"/>
                <a:gd name="T1" fmla="*/ 0 h 536"/>
                <a:gd name="T2" fmla="*/ 649 w 650"/>
                <a:gd name="T3" fmla="*/ 268 h 536"/>
                <a:gd name="T4" fmla="*/ 153 w 650"/>
                <a:gd name="T5" fmla="*/ 535 h 536"/>
                <a:gd name="T6" fmla="*/ 0 w 650"/>
                <a:gd name="T7" fmla="*/ 268 h 536"/>
                <a:gd name="T8" fmla="*/ 496 w 650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36">
                  <a:moveTo>
                    <a:pt x="496" y="0"/>
                  </a:moveTo>
                  <a:lnTo>
                    <a:pt x="649" y="268"/>
                  </a:lnTo>
                  <a:lnTo>
                    <a:pt x="153" y="535"/>
                  </a:lnTo>
                  <a:lnTo>
                    <a:pt x="0" y="268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1" name="Freeform 204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7423764" y="4128268"/>
              <a:ext cx="126502" cy="126502"/>
            </a:xfrm>
            <a:custGeom>
              <a:avLst/>
              <a:gdLst>
                <a:gd name="T0" fmla="*/ 0 w 326"/>
                <a:gd name="T1" fmla="*/ 153 h 325"/>
                <a:gd name="T2" fmla="*/ 0 w 326"/>
                <a:gd name="T3" fmla="*/ 153 h 325"/>
                <a:gd name="T4" fmla="*/ 173 w 326"/>
                <a:gd name="T5" fmla="*/ 0 h 325"/>
                <a:gd name="T6" fmla="*/ 325 w 326"/>
                <a:gd name="T7" fmla="*/ 153 h 325"/>
                <a:gd name="T8" fmla="*/ 173 w 326"/>
                <a:gd name="T9" fmla="*/ 324 h 325"/>
                <a:gd name="T10" fmla="*/ 0 w 326"/>
                <a:gd name="T11" fmla="*/ 15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5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77" y="0"/>
                    <a:pt x="173" y="0"/>
                  </a:cubicBezTo>
                  <a:cubicBezTo>
                    <a:pt x="268" y="0"/>
                    <a:pt x="325" y="76"/>
                    <a:pt x="325" y="153"/>
                  </a:cubicBezTo>
                  <a:cubicBezTo>
                    <a:pt x="325" y="248"/>
                    <a:pt x="268" y="324"/>
                    <a:pt x="173" y="324"/>
                  </a:cubicBezTo>
                  <a:cubicBezTo>
                    <a:pt x="77" y="324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2" name="Freeform 205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7423764" y="4164168"/>
              <a:ext cx="295740" cy="244456"/>
            </a:xfrm>
            <a:custGeom>
              <a:avLst/>
              <a:gdLst>
                <a:gd name="T0" fmla="*/ 611 w 765"/>
                <a:gd name="T1" fmla="*/ 0 h 631"/>
                <a:gd name="T2" fmla="*/ 764 w 765"/>
                <a:gd name="T3" fmla="*/ 287 h 631"/>
                <a:gd name="T4" fmla="*/ 153 w 765"/>
                <a:gd name="T5" fmla="*/ 630 h 631"/>
                <a:gd name="T6" fmla="*/ 0 w 765"/>
                <a:gd name="T7" fmla="*/ 344 h 631"/>
                <a:gd name="T8" fmla="*/ 611 w 765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631">
                  <a:moveTo>
                    <a:pt x="611" y="0"/>
                  </a:moveTo>
                  <a:lnTo>
                    <a:pt x="764" y="287"/>
                  </a:lnTo>
                  <a:lnTo>
                    <a:pt x="153" y="630"/>
                  </a:lnTo>
                  <a:lnTo>
                    <a:pt x="0" y="344"/>
                  </a:lnTo>
                  <a:lnTo>
                    <a:pt x="611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3" name="Freeform 206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7386155" y="4290670"/>
              <a:ext cx="126502" cy="126502"/>
            </a:xfrm>
            <a:custGeom>
              <a:avLst/>
              <a:gdLst>
                <a:gd name="T0" fmla="*/ 0 w 325"/>
                <a:gd name="T1" fmla="*/ 152 h 325"/>
                <a:gd name="T2" fmla="*/ 0 w 325"/>
                <a:gd name="T3" fmla="*/ 152 h 325"/>
                <a:gd name="T4" fmla="*/ 172 w 325"/>
                <a:gd name="T5" fmla="*/ 0 h 325"/>
                <a:gd name="T6" fmla="*/ 324 w 325"/>
                <a:gd name="T7" fmla="*/ 152 h 325"/>
                <a:gd name="T8" fmla="*/ 172 w 325"/>
                <a:gd name="T9" fmla="*/ 324 h 325"/>
                <a:gd name="T10" fmla="*/ 0 w 325"/>
                <a:gd name="T11" fmla="*/ 1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5">
                  <a:moveTo>
                    <a:pt x="0" y="152"/>
                  </a:moveTo>
                  <a:lnTo>
                    <a:pt x="0" y="152"/>
                  </a:lnTo>
                  <a:cubicBezTo>
                    <a:pt x="0" y="76"/>
                    <a:pt x="76" y="0"/>
                    <a:pt x="172" y="0"/>
                  </a:cubicBezTo>
                  <a:cubicBezTo>
                    <a:pt x="248" y="0"/>
                    <a:pt x="324" y="76"/>
                    <a:pt x="324" y="152"/>
                  </a:cubicBezTo>
                  <a:cubicBezTo>
                    <a:pt x="324" y="248"/>
                    <a:pt x="248" y="324"/>
                    <a:pt x="172" y="324"/>
                  </a:cubicBezTo>
                  <a:cubicBezTo>
                    <a:pt x="76" y="324"/>
                    <a:pt x="0" y="248"/>
                    <a:pt x="0" y="152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4" name="Freeform 207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7468210" y="4312892"/>
              <a:ext cx="251294" cy="215395"/>
            </a:xfrm>
            <a:custGeom>
              <a:avLst/>
              <a:gdLst>
                <a:gd name="T0" fmla="*/ 496 w 650"/>
                <a:gd name="T1" fmla="*/ 0 h 555"/>
                <a:gd name="T2" fmla="*/ 649 w 650"/>
                <a:gd name="T3" fmla="*/ 287 h 555"/>
                <a:gd name="T4" fmla="*/ 153 w 650"/>
                <a:gd name="T5" fmla="*/ 554 h 555"/>
                <a:gd name="T6" fmla="*/ 0 w 650"/>
                <a:gd name="T7" fmla="*/ 267 h 555"/>
                <a:gd name="T8" fmla="*/ 496 w 650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55">
                  <a:moveTo>
                    <a:pt x="496" y="0"/>
                  </a:moveTo>
                  <a:lnTo>
                    <a:pt x="649" y="287"/>
                  </a:lnTo>
                  <a:lnTo>
                    <a:pt x="153" y="554"/>
                  </a:lnTo>
                  <a:lnTo>
                    <a:pt x="0" y="267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5" name="Freeform 208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7430602" y="4408624"/>
              <a:ext cx="126502" cy="126502"/>
            </a:xfrm>
            <a:custGeom>
              <a:avLst/>
              <a:gdLst>
                <a:gd name="T0" fmla="*/ 0 w 325"/>
                <a:gd name="T1" fmla="*/ 153 h 326"/>
                <a:gd name="T2" fmla="*/ 0 w 325"/>
                <a:gd name="T3" fmla="*/ 153 h 326"/>
                <a:gd name="T4" fmla="*/ 153 w 325"/>
                <a:gd name="T5" fmla="*/ 0 h 326"/>
                <a:gd name="T6" fmla="*/ 324 w 325"/>
                <a:gd name="T7" fmla="*/ 153 h 326"/>
                <a:gd name="T8" fmla="*/ 153 w 325"/>
                <a:gd name="T9" fmla="*/ 325 h 326"/>
                <a:gd name="T10" fmla="*/ 0 w 325"/>
                <a:gd name="T11" fmla="*/ 15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6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57" y="0"/>
                    <a:pt x="153" y="0"/>
                  </a:cubicBezTo>
                  <a:cubicBezTo>
                    <a:pt x="248" y="0"/>
                    <a:pt x="324" y="76"/>
                    <a:pt x="324" y="153"/>
                  </a:cubicBezTo>
                  <a:cubicBezTo>
                    <a:pt x="324" y="248"/>
                    <a:pt x="248" y="325"/>
                    <a:pt x="153" y="325"/>
                  </a:cubicBezTo>
                  <a:cubicBezTo>
                    <a:pt x="57" y="325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6" name="Freeform 209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7519495" y="4453070"/>
              <a:ext cx="184624" cy="155564"/>
            </a:xfrm>
            <a:custGeom>
              <a:avLst/>
              <a:gdLst>
                <a:gd name="T0" fmla="*/ 362 w 478"/>
                <a:gd name="T1" fmla="*/ 0 h 402"/>
                <a:gd name="T2" fmla="*/ 477 w 478"/>
                <a:gd name="T3" fmla="*/ 210 h 402"/>
                <a:gd name="T4" fmla="*/ 114 w 478"/>
                <a:gd name="T5" fmla="*/ 401 h 402"/>
                <a:gd name="T6" fmla="*/ 0 w 478"/>
                <a:gd name="T7" fmla="*/ 191 h 402"/>
                <a:gd name="T8" fmla="*/ 362 w 478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402">
                  <a:moveTo>
                    <a:pt x="362" y="0"/>
                  </a:moveTo>
                  <a:lnTo>
                    <a:pt x="477" y="210"/>
                  </a:lnTo>
                  <a:lnTo>
                    <a:pt x="114" y="401"/>
                  </a:lnTo>
                  <a:lnTo>
                    <a:pt x="0" y="191"/>
                  </a:lnTo>
                  <a:lnTo>
                    <a:pt x="362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7" name="Freeform 210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7490433" y="4519741"/>
              <a:ext cx="95731" cy="95731"/>
            </a:xfrm>
            <a:custGeom>
              <a:avLst/>
              <a:gdLst>
                <a:gd name="T0" fmla="*/ 0 w 249"/>
                <a:gd name="T1" fmla="*/ 133 h 249"/>
                <a:gd name="T2" fmla="*/ 0 w 249"/>
                <a:gd name="T3" fmla="*/ 133 h 249"/>
                <a:gd name="T4" fmla="*/ 133 w 249"/>
                <a:gd name="T5" fmla="*/ 0 h 249"/>
                <a:gd name="T6" fmla="*/ 248 w 249"/>
                <a:gd name="T7" fmla="*/ 133 h 249"/>
                <a:gd name="T8" fmla="*/ 133 w 249"/>
                <a:gd name="T9" fmla="*/ 248 h 249"/>
                <a:gd name="T10" fmla="*/ 0 w 249"/>
                <a:gd name="T11" fmla="*/ 13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249">
                  <a:moveTo>
                    <a:pt x="0" y="133"/>
                  </a:moveTo>
                  <a:lnTo>
                    <a:pt x="0" y="133"/>
                  </a:lnTo>
                  <a:cubicBezTo>
                    <a:pt x="0" y="57"/>
                    <a:pt x="56" y="0"/>
                    <a:pt x="133" y="0"/>
                  </a:cubicBezTo>
                  <a:cubicBezTo>
                    <a:pt x="190" y="0"/>
                    <a:pt x="248" y="57"/>
                    <a:pt x="248" y="133"/>
                  </a:cubicBezTo>
                  <a:cubicBezTo>
                    <a:pt x="248" y="210"/>
                    <a:pt x="190" y="248"/>
                    <a:pt x="133" y="248"/>
                  </a:cubicBezTo>
                  <a:cubicBezTo>
                    <a:pt x="56" y="248"/>
                    <a:pt x="0" y="210"/>
                    <a:pt x="0" y="13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8" name="Freeform 211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7615226" y="4030828"/>
              <a:ext cx="117954" cy="517973"/>
            </a:xfrm>
            <a:custGeom>
              <a:avLst/>
              <a:gdLst>
                <a:gd name="T0" fmla="*/ 95 w 306"/>
                <a:gd name="T1" fmla="*/ 0 h 1338"/>
                <a:gd name="T2" fmla="*/ 95 w 306"/>
                <a:gd name="T3" fmla="*/ 0 h 1338"/>
                <a:gd name="T4" fmla="*/ 248 w 306"/>
                <a:gd name="T5" fmla="*/ 268 h 1338"/>
                <a:gd name="T6" fmla="*/ 114 w 306"/>
                <a:gd name="T7" fmla="*/ 344 h 1338"/>
                <a:gd name="T8" fmla="*/ 267 w 306"/>
                <a:gd name="T9" fmla="*/ 631 h 1338"/>
                <a:gd name="T10" fmla="*/ 114 w 306"/>
                <a:gd name="T11" fmla="*/ 726 h 1338"/>
                <a:gd name="T12" fmla="*/ 267 w 306"/>
                <a:gd name="T13" fmla="*/ 1013 h 1338"/>
                <a:gd name="T14" fmla="*/ 114 w 306"/>
                <a:gd name="T15" fmla="*/ 1089 h 1338"/>
                <a:gd name="T16" fmla="*/ 229 w 306"/>
                <a:gd name="T17" fmla="*/ 1299 h 1338"/>
                <a:gd name="T18" fmla="*/ 0 w 306"/>
                <a:gd name="T19" fmla="*/ 1337 h 1338"/>
                <a:gd name="T20" fmla="*/ 95 w 306"/>
                <a:gd name="T21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1338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305" y="58"/>
                    <a:pt x="248" y="268"/>
                  </a:cubicBezTo>
                  <a:cubicBezTo>
                    <a:pt x="114" y="344"/>
                    <a:pt x="114" y="344"/>
                    <a:pt x="114" y="344"/>
                  </a:cubicBezTo>
                  <a:cubicBezTo>
                    <a:pt x="114" y="344"/>
                    <a:pt x="287" y="402"/>
                    <a:pt x="267" y="631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305" y="783"/>
                    <a:pt x="267" y="1013"/>
                  </a:cubicBezTo>
                  <a:cubicBezTo>
                    <a:pt x="114" y="1089"/>
                    <a:pt x="114" y="1089"/>
                    <a:pt x="114" y="1089"/>
                  </a:cubicBezTo>
                  <a:cubicBezTo>
                    <a:pt x="114" y="1089"/>
                    <a:pt x="267" y="1127"/>
                    <a:pt x="229" y="1299"/>
                  </a:cubicBezTo>
                  <a:cubicBezTo>
                    <a:pt x="0" y="1337"/>
                    <a:pt x="0" y="1337"/>
                    <a:pt x="0" y="1337"/>
                  </a:cubicBezTo>
                  <a:lnTo>
                    <a:pt x="95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9" name="Freeform 212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7445987" y="4128268"/>
              <a:ext cx="104279" cy="117955"/>
            </a:xfrm>
            <a:custGeom>
              <a:avLst/>
              <a:gdLst>
                <a:gd name="T0" fmla="*/ 229 w 268"/>
                <a:gd name="T1" fmla="*/ 95 h 306"/>
                <a:gd name="T2" fmla="*/ 229 w 268"/>
                <a:gd name="T3" fmla="*/ 95 h 306"/>
                <a:gd name="T4" fmla="*/ 191 w 268"/>
                <a:gd name="T5" fmla="*/ 267 h 306"/>
                <a:gd name="T6" fmla="*/ 38 w 268"/>
                <a:gd name="T7" fmla="*/ 209 h 306"/>
                <a:gd name="T8" fmla="*/ 57 w 268"/>
                <a:gd name="T9" fmla="*/ 38 h 306"/>
                <a:gd name="T10" fmla="*/ 229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7"/>
                  </a:cubicBezTo>
                  <a:cubicBezTo>
                    <a:pt x="133" y="305"/>
                    <a:pt x="57" y="267"/>
                    <a:pt x="38" y="209"/>
                  </a:cubicBezTo>
                  <a:cubicBezTo>
                    <a:pt x="0" y="133"/>
                    <a:pt x="0" y="57"/>
                    <a:pt x="57" y="38"/>
                  </a:cubicBezTo>
                  <a:cubicBezTo>
                    <a:pt x="115" y="0"/>
                    <a:pt x="191" y="38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0" name="Freeform 213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7401540" y="4290670"/>
              <a:ext cx="104279" cy="117954"/>
            </a:xfrm>
            <a:custGeom>
              <a:avLst/>
              <a:gdLst>
                <a:gd name="T0" fmla="*/ 230 w 268"/>
                <a:gd name="T1" fmla="*/ 95 h 306"/>
                <a:gd name="T2" fmla="*/ 230 w 268"/>
                <a:gd name="T3" fmla="*/ 95 h 306"/>
                <a:gd name="T4" fmla="*/ 210 w 268"/>
                <a:gd name="T5" fmla="*/ 267 h 306"/>
                <a:gd name="T6" fmla="*/ 38 w 268"/>
                <a:gd name="T7" fmla="*/ 210 h 306"/>
                <a:gd name="T8" fmla="*/ 77 w 268"/>
                <a:gd name="T9" fmla="*/ 19 h 306"/>
                <a:gd name="T10" fmla="*/ 230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30" y="95"/>
                  </a:moveTo>
                  <a:lnTo>
                    <a:pt x="230" y="95"/>
                  </a:lnTo>
                  <a:cubicBezTo>
                    <a:pt x="267" y="152"/>
                    <a:pt x="248" y="248"/>
                    <a:pt x="210" y="267"/>
                  </a:cubicBezTo>
                  <a:cubicBezTo>
                    <a:pt x="153" y="305"/>
                    <a:pt x="77" y="267"/>
                    <a:pt x="38" y="210"/>
                  </a:cubicBezTo>
                  <a:cubicBezTo>
                    <a:pt x="0" y="133"/>
                    <a:pt x="19" y="57"/>
                    <a:pt x="77" y="19"/>
                  </a:cubicBezTo>
                  <a:cubicBezTo>
                    <a:pt x="134" y="0"/>
                    <a:pt x="191" y="38"/>
                    <a:pt x="230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1" name="Freeform 214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7445987" y="4408624"/>
              <a:ext cx="104279" cy="119664"/>
            </a:xfrm>
            <a:custGeom>
              <a:avLst/>
              <a:gdLst>
                <a:gd name="T0" fmla="*/ 229 w 268"/>
                <a:gd name="T1" fmla="*/ 95 h 307"/>
                <a:gd name="T2" fmla="*/ 229 w 268"/>
                <a:gd name="T3" fmla="*/ 95 h 307"/>
                <a:gd name="T4" fmla="*/ 191 w 268"/>
                <a:gd name="T5" fmla="*/ 268 h 307"/>
                <a:gd name="T6" fmla="*/ 38 w 268"/>
                <a:gd name="T7" fmla="*/ 210 h 307"/>
                <a:gd name="T8" fmla="*/ 57 w 268"/>
                <a:gd name="T9" fmla="*/ 39 h 307"/>
                <a:gd name="T10" fmla="*/ 229 w 268"/>
                <a:gd name="T11" fmla="*/ 9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7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8"/>
                  </a:cubicBezTo>
                  <a:cubicBezTo>
                    <a:pt x="133" y="306"/>
                    <a:pt x="76" y="268"/>
                    <a:pt x="38" y="210"/>
                  </a:cubicBezTo>
                  <a:cubicBezTo>
                    <a:pt x="0" y="134"/>
                    <a:pt x="19" y="58"/>
                    <a:pt x="57" y="39"/>
                  </a:cubicBezTo>
                  <a:cubicBezTo>
                    <a:pt x="115" y="0"/>
                    <a:pt x="191" y="39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2" name="Freeform 215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7504109" y="4519741"/>
              <a:ext cx="82055" cy="95731"/>
            </a:xfrm>
            <a:custGeom>
              <a:avLst/>
              <a:gdLst>
                <a:gd name="T0" fmla="*/ 192 w 212"/>
                <a:gd name="T1" fmla="*/ 95 h 249"/>
                <a:gd name="T2" fmla="*/ 192 w 212"/>
                <a:gd name="T3" fmla="*/ 95 h 249"/>
                <a:gd name="T4" fmla="*/ 153 w 212"/>
                <a:gd name="T5" fmla="*/ 229 h 249"/>
                <a:gd name="T6" fmla="*/ 19 w 212"/>
                <a:gd name="T7" fmla="*/ 171 h 249"/>
                <a:gd name="T8" fmla="*/ 58 w 212"/>
                <a:gd name="T9" fmla="*/ 38 h 249"/>
                <a:gd name="T10" fmla="*/ 192 w 212"/>
                <a:gd name="T11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49">
                  <a:moveTo>
                    <a:pt x="192" y="95"/>
                  </a:moveTo>
                  <a:lnTo>
                    <a:pt x="192" y="95"/>
                  </a:lnTo>
                  <a:cubicBezTo>
                    <a:pt x="211" y="133"/>
                    <a:pt x="211" y="210"/>
                    <a:pt x="153" y="229"/>
                  </a:cubicBezTo>
                  <a:cubicBezTo>
                    <a:pt x="115" y="248"/>
                    <a:pt x="58" y="229"/>
                    <a:pt x="19" y="171"/>
                  </a:cubicBezTo>
                  <a:cubicBezTo>
                    <a:pt x="0" y="114"/>
                    <a:pt x="0" y="57"/>
                    <a:pt x="58" y="38"/>
                  </a:cubicBezTo>
                  <a:cubicBezTo>
                    <a:pt x="96" y="0"/>
                    <a:pt x="153" y="38"/>
                    <a:pt x="192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3" name="Freeform 216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6705781" y="4106045"/>
              <a:ext cx="133340" cy="141887"/>
            </a:xfrm>
            <a:custGeom>
              <a:avLst/>
              <a:gdLst>
                <a:gd name="T0" fmla="*/ 306 w 345"/>
                <a:gd name="T1" fmla="*/ 115 h 364"/>
                <a:gd name="T2" fmla="*/ 306 w 345"/>
                <a:gd name="T3" fmla="*/ 115 h 364"/>
                <a:gd name="T4" fmla="*/ 248 w 345"/>
                <a:gd name="T5" fmla="*/ 325 h 364"/>
                <a:gd name="T6" fmla="*/ 39 w 345"/>
                <a:gd name="T7" fmla="*/ 249 h 364"/>
                <a:gd name="T8" fmla="*/ 96 w 345"/>
                <a:gd name="T9" fmla="*/ 38 h 364"/>
                <a:gd name="T10" fmla="*/ 306 w 345"/>
                <a:gd name="T11" fmla="*/ 11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64">
                  <a:moveTo>
                    <a:pt x="306" y="115"/>
                  </a:moveTo>
                  <a:lnTo>
                    <a:pt x="306" y="115"/>
                  </a:lnTo>
                  <a:cubicBezTo>
                    <a:pt x="344" y="191"/>
                    <a:pt x="325" y="287"/>
                    <a:pt x="248" y="325"/>
                  </a:cubicBezTo>
                  <a:cubicBezTo>
                    <a:pt x="192" y="363"/>
                    <a:pt x="96" y="344"/>
                    <a:pt x="39" y="249"/>
                  </a:cubicBezTo>
                  <a:cubicBezTo>
                    <a:pt x="0" y="172"/>
                    <a:pt x="19" y="77"/>
                    <a:pt x="96" y="38"/>
                  </a:cubicBezTo>
                  <a:cubicBezTo>
                    <a:pt x="172" y="0"/>
                    <a:pt x="268" y="38"/>
                    <a:pt x="306" y="11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4" name="Freeform 217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7548556" y="4453070"/>
              <a:ext cx="133340" cy="59832"/>
            </a:xfrm>
            <a:custGeom>
              <a:avLst/>
              <a:gdLst>
                <a:gd name="T0" fmla="*/ 0 w 345"/>
                <a:gd name="T1" fmla="*/ 153 h 154"/>
                <a:gd name="T2" fmla="*/ 0 w 345"/>
                <a:gd name="T3" fmla="*/ 153 h 154"/>
                <a:gd name="T4" fmla="*/ 286 w 345"/>
                <a:gd name="T5" fmla="*/ 0 h 154"/>
                <a:gd name="T6" fmla="*/ 325 w 345"/>
                <a:gd name="T7" fmla="*/ 19 h 154"/>
                <a:gd name="T8" fmla="*/ 325 w 345"/>
                <a:gd name="T9" fmla="*/ 19 h 154"/>
                <a:gd name="T10" fmla="*/ 0 w 345"/>
                <a:gd name="T11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54">
                  <a:moveTo>
                    <a:pt x="0" y="153"/>
                  </a:moveTo>
                  <a:lnTo>
                    <a:pt x="0" y="153"/>
                  </a:lnTo>
                  <a:cubicBezTo>
                    <a:pt x="286" y="0"/>
                    <a:pt x="286" y="0"/>
                    <a:pt x="286" y="0"/>
                  </a:cubicBezTo>
                  <a:lnTo>
                    <a:pt x="325" y="19"/>
                  </a:lnTo>
                  <a:cubicBezTo>
                    <a:pt x="344" y="38"/>
                    <a:pt x="325" y="19"/>
                    <a:pt x="325" y="19"/>
                  </a:cubicBezTo>
                  <a:cubicBezTo>
                    <a:pt x="0" y="153"/>
                    <a:pt x="0" y="153"/>
                    <a:pt x="0" y="153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5" name="Freeform 218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7497271" y="4312892"/>
              <a:ext cx="193172" cy="88893"/>
            </a:xfrm>
            <a:custGeom>
              <a:avLst/>
              <a:gdLst>
                <a:gd name="T0" fmla="*/ 420 w 498"/>
                <a:gd name="T1" fmla="*/ 0 h 230"/>
                <a:gd name="T2" fmla="*/ 420 w 498"/>
                <a:gd name="T3" fmla="*/ 0 h 230"/>
                <a:gd name="T4" fmla="*/ 478 w 498"/>
                <a:gd name="T5" fmla="*/ 38 h 230"/>
                <a:gd name="T6" fmla="*/ 478 w 498"/>
                <a:gd name="T7" fmla="*/ 38 h 230"/>
                <a:gd name="T8" fmla="*/ 0 w 498"/>
                <a:gd name="T9" fmla="*/ 229 h 230"/>
                <a:gd name="T10" fmla="*/ 420 w 498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230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459" y="19"/>
                    <a:pt x="478" y="38"/>
                  </a:cubicBezTo>
                  <a:cubicBezTo>
                    <a:pt x="497" y="57"/>
                    <a:pt x="478" y="38"/>
                    <a:pt x="478" y="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20" y="0"/>
                    <a:pt x="420" y="0"/>
                    <a:pt x="42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6" name="Freeform 219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7439149" y="4164168"/>
              <a:ext cx="251295" cy="119664"/>
            </a:xfrm>
            <a:custGeom>
              <a:avLst/>
              <a:gdLst>
                <a:gd name="T0" fmla="*/ 0 w 650"/>
                <a:gd name="T1" fmla="*/ 306 h 307"/>
                <a:gd name="T2" fmla="*/ 0 w 650"/>
                <a:gd name="T3" fmla="*/ 306 h 307"/>
                <a:gd name="T4" fmla="*/ 572 w 650"/>
                <a:gd name="T5" fmla="*/ 0 h 307"/>
                <a:gd name="T6" fmla="*/ 649 w 650"/>
                <a:gd name="T7" fmla="*/ 58 h 307"/>
                <a:gd name="T8" fmla="*/ 0 w 650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307">
                  <a:moveTo>
                    <a:pt x="0" y="306"/>
                  </a:moveTo>
                  <a:lnTo>
                    <a:pt x="0" y="306"/>
                  </a:ln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630" y="38"/>
                    <a:pt x="649" y="58"/>
                  </a:cubicBezTo>
                  <a:lnTo>
                    <a:pt x="0" y="306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7" name="Freeform 220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7594712" y="4535125"/>
              <a:ext cx="104278" cy="95731"/>
            </a:xfrm>
            <a:custGeom>
              <a:avLst/>
              <a:gdLst>
                <a:gd name="T0" fmla="*/ 0 w 268"/>
                <a:gd name="T1" fmla="*/ 152 h 249"/>
                <a:gd name="T2" fmla="*/ 267 w 268"/>
                <a:gd name="T3" fmla="*/ 0 h 249"/>
                <a:gd name="T4" fmla="*/ 0 w 268"/>
                <a:gd name="T5" fmla="*/ 248 h 249"/>
                <a:gd name="T6" fmla="*/ 0 w 268"/>
                <a:gd name="T7" fmla="*/ 1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49">
                  <a:moveTo>
                    <a:pt x="0" y="152"/>
                  </a:moveTo>
                  <a:lnTo>
                    <a:pt x="267" y="0"/>
                  </a:lnTo>
                  <a:lnTo>
                    <a:pt x="0" y="248"/>
                  </a:lnTo>
                  <a:lnTo>
                    <a:pt x="0" y="15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8" name="Freeform 221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6728003" y="5104384"/>
              <a:ext cx="533359" cy="540197"/>
            </a:xfrm>
            <a:custGeom>
              <a:avLst/>
              <a:gdLst>
                <a:gd name="T0" fmla="*/ 1374 w 1375"/>
                <a:gd name="T1" fmla="*/ 0 h 1395"/>
                <a:gd name="T2" fmla="*/ 1374 w 1375"/>
                <a:gd name="T3" fmla="*/ 1394 h 1395"/>
                <a:gd name="T4" fmla="*/ 0 w 1375"/>
                <a:gd name="T5" fmla="*/ 1394 h 1395"/>
                <a:gd name="T6" fmla="*/ 0 w 1375"/>
                <a:gd name="T7" fmla="*/ 0 h 1395"/>
                <a:gd name="T8" fmla="*/ 1374 w 1375"/>
                <a:gd name="T9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395">
                  <a:moveTo>
                    <a:pt x="1374" y="0"/>
                  </a:moveTo>
                  <a:lnTo>
                    <a:pt x="1374" y="1394"/>
                  </a:lnTo>
                  <a:lnTo>
                    <a:pt x="0" y="1394"/>
                  </a:lnTo>
                  <a:lnTo>
                    <a:pt x="0" y="0"/>
                  </a:lnTo>
                  <a:lnTo>
                    <a:pt x="1374" y="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3" name="任意多边形 232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6683557" y="5193278"/>
              <a:ext cx="615026" cy="1664723"/>
            </a:xfrm>
            <a:custGeom>
              <a:avLst/>
              <a:gdLst>
                <a:gd name="connsiteX0" fmla="*/ 0 w 615026"/>
                <a:gd name="connsiteY0" fmla="*/ 0 h 1664723"/>
                <a:gd name="connsiteX1" fmla="*/ 615026 w 615026"/>
                <a:gd name="connsiteY1" fmla="*/ 0 h 1664723"/>
                <a:gd name="connsiteX2" fmla="*/ 615026 w 615026"/>
                <a:gd name="connsiteY2" fmla="*/ 1664723 h 1664723"/>
                <a:gd name="connsiteX3" fmla="*/ 0 w 615026"/>
                <a:gd name="connsiteY3" fmla="*/ 1664723 h 16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026" h="1664723">
                  <a:moveTo>
                    <a:pt x="0" y="0"/>
                  </a:moveTo>
                  <a:lnTo>
                    <a:pt x="615026" y="0"/>
                  </a:lnTo>
                  <a:lnTo>
                    <a:pt x="615026" y="1664723"/>
                  </a:lnTo>
                  <a:lnTo>
                    <a:pt x="0" y="16647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</p:grpSp>
    </p:spTree>
    <p:custDataLst>
      <p:tags r:id="rId16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2400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2400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2400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ym typeface="+mn-lt"/>
              </a:rPr>
              <a:t>Enter Title</a:t>
            </a:r>
            <a:endParaRPr lang="en-US" altLang="zh-CN" dirty="0" smtClean="0"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z="2000" smtClean="0"/>
              <a:t>Click here to add content of the text，and briefly explain your point of view. </a:t>
            </a:r>
            <a:endParaRPr lang="en-US" altLang="zh-CN" sz="2000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sz="2000" smtClean="0"/>
              <a:t>Click here to add content of the text，and briefly explain your point of view.</a:t>
            </a:r>
            <a:endParaRPr lang="en-US" altLang="zh-CN" sz="2000" smtClean="0"/>
          </a:p>
        </p:txBody>
      </p:sp>
      <p:grpSp>
        <p:nvGrpSpPr>
          <p:cNvPr id="237" name="组合 236"/>
          <p:cNvGrpSpPr/>
          <p:nvPr>
            <p:custDataLst>
              <p:tags r:id="rId4"/>
            </p:custDataLst>
          </p:nvPr>
        </p:nvGrpSpPr>
        <p:grpSpPr>
          <a:xfrm>
            <a:off x="2220095" y="3090612"/>
            <a:ext cx="7407983" cy="3767389"/>
            <a:chOff x="2220095" y="3090612"/>
            <a:chExt cx="7407983" cy="3767389"/>
          </a:xfrm>
        </p:grpSpPr>
        <p:sp>
          <p:nvSpPr>
            <p:cNvPr id="238" name="Freeform 6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90462" y="5053099"/>
              <a:ext cx="184624" cy="622252"/>
            </a:xfrm>
            <a:custGeom>
              <a:avLst/>
              <a:gdLst>
                <a:gd name="T0" fmla="*/ 38 w 478"/>
                <a:gd name="T1" fmla="*/ 1604 h 1605"/>
                <a:gd name="T2" fmla="*/ 477 w 478"/>
                <a:gd name="T3" fmla="*/ 1604 h 1605"/>
                <a:gd name="T4" fmla="*/ 458 w 478"/>
                <a:gd name="T5" fmla="*/ 0 h 1605"/>
                <a:gd name="T6" fmla="*/ 0 w 478"/>
                <a:gd name="T7" fmla="*/ 0 h 1605"/>
                <a:gd name="T8" fmla="*/ 38 w 478"/>
                <a:gd name="T9" fmla="*/ 1604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1605">
                  <a:moveTo>
                    <a:pt x="38" y="1604"/>
                  </a:moveTo>
                  <a:lnTo>
                    <a:pt x="477" y="1604"/>
                  </a:lnTo>
                  <a:lnTo>
                    <a:pt x="458" y="0"/>
                  </a:lnTo>
                  <a:lnTo>
                    <a:pt x="0" y="0"/>
                  </a:lnTo>
                  <a:lnTo>
                    <a:pt x="38" y="16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9" name="Freeform 6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90462" y="4964206"/>
              <a:ext cx="177786" cy="184624"/>
            </a:xfrm>
            <a:custGeom>
              <a:avLst/>
              <a:gdLst>
                <a:gd name="T0" fmla="*/ 0 w 459"/>
                <a:gd name="T1" fmla="*/ 248 h 478"/>
                <a:gd name="T2" fmla="*/ 0 w 459"/>
                <a:gd name="T3" fmla="*/ 248 h 478"/>
                <a:gd name="T4" fmla="*/ 229 w 459"/>
                <a:gd name="T5" fmla="*/ 477 h 478"/>
                <a:gd name="T6" fmla="*/ 439 w 459"/>
                <a:gd name="T7" fmla="*/ 229 h 478"/>
                <a:gd name="T8" fmla="*/ 229 w 459"/>
                <a:gd name="T9" fmla="*/ 0 h 478"/>
                <a:gd name="T10" fmla="*/ 0 w 459"/>
                <a:gd name="T11" fmla="*/ 24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78">
                  <a:moveTo>
                    <a:pt x="0" y="248"/>
                  </a:moveTo>
                  <a:lnTo>
                    <a:pt x="0" y="248"/>
                  </a:lnTo>
                  <a:cubicBezTo>
                    <a:pt x="19" y="363"/>
                    <a:pt x="114" y="477"/>
                    <a:pt x="229" y="477"/>
                  </a:cubicBezTo>
                  <a:cubicBezTo>
                    <a:pt x="363" y="477"/>
                    <a:pt x="458" y="363"/>
                    <a:pt x="439" y="229"/>
                  </a:cubicBezTo>
                  <a:cubicBezTo>
                    <a:pt x="439" y="114"/>
                    <a:pt x="343" y="0"/>
                    <a:pt x="229" y="0"/>
                  </a:cubicBezTo>
                  <a:cubicBezTo>
                    <a:pt x="95" y="0"/>
                    <a:pt x="0" y="114"/>
                    <a:pt x="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0" name="Freeform 6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110976" y="4979591"/>
              <a:ext cx="133340" cy="111117"/>
            </a:xfrm>
            <a:custGeom>
              <a:avLst/>
              <a:gdLst>
                <a:gd name="T0" fmla="*/ 172 w 345"/>
                <a:gd name="T1" fmla="*/ 287 h 288"/>
                <a:gd name="T2" fmla="*/ 172 w 345"/>
                <a:gd name="T3" fmla="*/ 287 h 288"/>
                <a:gd name="T4" fmla="*/ 344 w 345"/>
                <a:gd name="T5" fmla="*/ 134 h 288"/>
                <a:gd name="T6" fmla="*/ 172 w 345"/>
                <a:gd name="T7" fmla="*/ 0 h 288"/>
                <a:gd name="T8" fmla="*/ 0 w 345"/>
                <a:gd name="T9" fmla="*/ 134 h 288"/>
                <a:gd name="T10" fmla="*/ 172 w 345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4" y="210"/>
                    <a:pt x="344" y="134"/>
                  </a:cubicBezTo>
                  <a:cubicBezTo>
                    <a:pt x="344" y="57"/>
                    <a:pt x="267" y="0"/>
                    <a:pt x="172" y="0"/>
                  </a:cubicBezTo>
                  <a:cubicBezTo>
                    <a:pt x="77" y="0"/>
                    <a:pt x="0" y="57"/>
                    <a:pt x="0" y="134"/>
                  </a:cubicBezTo>
                  <a:cubicBezTo>
                    <a:pt x="0" y="210"/>
                    <a:pt x="77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1" name="Freeform 6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04128" y="4979591"/>
              <a:ext cx="200010" cy="755592"/>
            </a:xfrm>
            <a:custGeom>
              <a:avLst/>
              <a:gdLst>
                <a:gd name="T0" fmla="*/ 38 w 516"/>
                <a:gd name="T1" fmla="*/ 1947 h 1948"/>
                <a:gd name="T2" fmla="*/ 515 w 516"/>
                <a:gd name="T3" fmla="*/ 1928 h 1948"/>
                <a:gd name="T4" fmla="*/ 477 w 516"/>
                <a:gd name="T5" fmla="*/ 0 h 1948"/>
                <a:gd name="T6" fmla="*/ 0 w 516"/>
                <a:gd name="T7" fmla="*/ 20 h 1948"/>
                <a:gd name="T8" fmla="*/ 38 w 516"/>
                <a:gd name="T9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48">
                  <a:moveTo>
                    <a:pt x="38" y="1947"/>
                  </a:moveTo>
                  <a:lnTo>
                    <a:pt x="515" y="1928"/>
                  </a:lnTo>
                  <a:lnTo>
                    <a:pt x="477" y="0"/>
                  </a:lnTo>
                  <a:lnTo>
                    <a:pt x="0" y="20"/>
                  </a:lnTo>
                  <a:lnTo>
                    <a:pt x="38" y="1947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2" name="Freeform 6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904128" y="4890698"/>
              <a:ext cx="193172" cy="186334"/>
            </a:xfrm>
            <a:custGeom>
              <a:avLst/>
              <a:gdLst>
                <a:gd name="T0" fmla="*/ 0 w 497"/>
                <a:gd name="T1" fmla="*/ 249 h 479"/>
                <a:gd name="T2" fmla="*/ 0 w 497"/>
                <a:gd name="T3" fmla="*/ 249 h 479"/>
                <a:gd name="T4" fmla="*/ 248 w 497"/>
                <a:gd name="T5" fmla="*/ 478 h 479"/>
                <a:gd name="T6" fmla="*/ 477 w 497"/>
                <a:gd name="T7" fmla="*/ 229 h 479"/>
                <a:gd name="T8" fmla="*/ 229 w 497"/>
                <a:gd name="T9" fmla="*/ 0 h 479"/>
                <a:gd name="T10" fmla="*/ 0 w 497"/>
                <a:gd name="T11" fmla="*/ 2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479">
                  <a:moveTo>
                    <a:pt x="0" y="249"/>
                  </a:moveTo>
                  <a:lnTo>
                    <a:pt x="0" y="249"/>
                  </a:lnTo>
                  <a:cubicBezTo>
                    <a:pt x="0" y="382"/>
                    <a:pt x="114" y="478"/>
                    <a:pt x="248" y="478"/>
                  </a:cubicBezTo>
                  <a:cubicBezTo>
                    <a:pt x="382" y="478"/>
                    <a:pt x="496" y="363"/>
                    <a:pt x="477" y="229"/>
                  </a:cubicBezTo>
                  <a:cubicBezTo>
                    <a:pt x="477" y="96"/>
                    <a:pt x="362" y="0"/>
                    <a:pt x="229" y="0"/>
                  </a:cubicBezTo>
                  <a:cubicBezTo>
                    <a:pt x="95" y="0"/>
                    <a:pt x="0" y="115"/>
                    <a:pt x="0" y="24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3" name="Freeform 6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34890" y="5037714"/>
              <a:ext cx="186333" cy="695760"/>
            </a:xfrm>
            <a:custGeom>
              <a:avLst/>
              <a:gdLst>
                <a:gd name="T0" fmla="*/ 38 w 479"/>
                <a:gd name="T1" fmla="*/ 1794 h 1795"/>
                <a:gd name="T2" fmla="*/ 478 w 479"/>
                <a:gd name="T3" fmla="*/ 1794 h 1795"/>
                <a:gd name="T4" fmla="*/ 440 w 479"/>
                <a:gd name="T5" fmla="*/ 0 h 1795"/>
                <a:gd name="T6" fmla="*/ 0 w 479"/>
                <a:gd name="T7" fmla="*/ 19 h 1795"/>
                <a:gd name="T8" fmla="*/ 38 w 479"/>
                <a:gd name="T9" fmla="*/ 179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795">
                  <a:moveTo>
                    <a:pt x="38" y="1794"/>
                  </a:moveTo>
                  <a:lnTo>
                    <a:pt x="478" y="1794"/>
                  </a:lnTo>
                  <a:lnTo>
                    <a:pt x="440" y="0"/>
                  </a:lnTo>
                  <a:lnTo>
                    <a:pt x="0" y="19"/>
                  </a:lnTo>
                  <a:lnTo>
                    <a:pt x="38" y="179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4" name="Freeform 7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34890" y="4957368"/>
              <a:ext cx="170948" cy="170948"/>
            </a:xfrm>
            <a:custGeom>
              <a:avLst/>
              <a:gdLst>
                <a:gd name="T0" fmla="*/ 0 w 441"/>
                <a:gd name="T1" fmla="*/ 229 h 440"/>
                <a:gd name="T2" fmla="*/ 0 w 441"/>
                <a:gd name="T3" fmla="*/ 229 h 440"/>
                <a:gd name="T4" fmla="*/ 230 w 441"/>
                <a:gd name="T5" fmla="*/ 439 h 440"/>
                <a:gd name="T6" fmla="*/ 440 w 441"/>
                <a:gd name="T7" fmla="*/ 210 h 440"/>
                <a:gd name="T8" fmla="*/ 230 w 441"/>
                <a:gd name="T9" fmla="*/ 0 h 440"/>
                <a:gd name="T10" fmla="*/ 0 w 441"/>
                <a:gd name="T11" fmla="*/ 22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40">
                  <a:moveTo>
                    <a:pt x="0" y="229"/>
                  </a:moveTo>
                  <a:lnTo>
                    <a:pt x="0" y="229"/>
                  </a:lnTo>
                  <a:cubicBezTo>
                    <a:pt x="0" y="344"/>
                    <a:pt x="96" y="439"/>
                    <a:pt x="230" y="439"/>
                  </a:cubicBezTo>
                  <a:cubicBezTo>
                    <a:pt x="344" y="439"/>
                    <a:pt x="440" y="344"/>
                    <a:pt x="440" y="210"/>
                  </a:cubicBezTo>
                  <a:cubicBezTo>
                    <a:pt x="440" y="96"/>
                    <a:pt x="344" y="0"/>
                    <a:pt x="230" y="0"/>
                  </a:cubicBezTo>
                  <a:cubicBezTo>
                    <a:pt x="96" y="0"/>
                    <a:pt x="0" y="96"/>
                    <a:pt x="0" y="22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5" name="Freeform 7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86164" y="5208662"/>
              <a:ext cx="162401" cy="533359"/>
            </a:xfrm>
            <a:custGeom>
              <a:avLst/>
              <a:gdLst>
                <a:gd name="T0" fmla="*/ 19 w 420"/>
                <a:gd name="T1" fmla="*/ 1374 h 1375"/>
                <a:gd name="T2" fmla="*/ 419 w 420"/>
                <a:gd name="T3" fmla="*/ 1355 h 1375"/>
                <a:gd name="T4" fmla="*/ 400 w 420"/>
                <a:gd name="T5" fmla="*/ 0 h 1375"/>
                <a:gd name="T6" fmla="*/ 0 w 420"/>
                <a:gd name="T7" fmla="*/ 0 h 1375"/>
                <a:gd name="T8" fmla="*/ 19 w 420"/>
                <a:gd name="T9" fmla="*/ 1374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375">
                  <a:moveTo>
                    <a:pt x="19" y="1374"/>
                  </a:moveTo>
                  <a:lnTo>
                    <a:pt x="419" y="1355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19" y="13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6" name="Freeform 7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86164" y="5126607"/>
              <a:ext cx="155564" cy="155564"/>
            </a:xfrm>
            <a:custGeom>
              <a:avLst/>
              <a:gdLst>
                <a:gd name="T0" fmla="*/ 0 w 401"/>
                <a:gd name="T1" fmla="*/ 210 h 402"/>
                <a:gd name="T2" fmla="*/ 0 w 401"/>
                <a:gd name="T3" fmla="*/ 210 h 402"/>
                <a:gd name="T4" fmla="*/ 210 w 401"/>
                <a:gd name="T5" fmla="*/ 401 h 402"/>
                <a:gd name="T6" fmla="*/ 400 w 401"/>
                <a:gd name="T7" fmla="*/ 210 h 402"/>
                <a:gd name="T8" fmla="*/ 190 w 401"/>
                <a:gd name="T9" fmla="*/ 0 h 402"/>
                <a:gd name="T10" fmla="*/ 0 w 401"/>
                <a:gd name="T11" fmla="*/ 21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02">
                  <a:moveTo>
                    <a:pt x="0" y="210"/>
                  </a:moveTo>
                  <a:lnTo>
                    <a:pt x="0" y="210"/>
                  </a:lnTo>
                  <a:cubicBezTo>
                    <a:pt x="0" y="325"/>
                    <a:pt x="95" y="401"/>
                    <a:pt x="210" y="401"/>
                  </a:cubicBezTo>
                  <a:cubicBezTo>
                    <a:pt x="305" y="401"/>
                    <a:pt x="400" y="305"/>
                    <a:pt x="400" y="210"/>
                  </a:cubicBezTo>
                  <a:cubicBezTo>
                    <a:pt x="400" y="96"/>
                    <a:pt x="305" y="0"/>
                    <a:pt x="190" y="0"/>
                  </a:cubicBezTo>
                  <a:cubicBezTo>
                    <a:pt x="76" y="0"/>
                    <a:pt x="0" y="96"/>
                    <a:pt x="0" y="21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7" name="Freeform 7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244316" y="5608681"/>
              <a:ext cx="66669" cy="75217"/>
            </a:xfrm>
            <a:custGeom>
              <a:avLst/>
              <a:gdLst>
                <a:gd name="T0" fmla="*/ 115 w 172"/>
                <a:gd name="T1" fmla="*/ 0 h 192"/>
                <a:gd name="T2" fmla="*/ 0 w 172"/>
                <a:gd name="T3" fmla="*/ 172 h 192"/>
                <a:gd name="T4" fmla="*/ 76 w 172"/>
                <a:gd name="T5" fmla="*/ 191 h 192"/>
                <a:gd name="T6" fmla="*/ 171 w 172"/>
                <a:gd name="T7" fmla="*/ 191 h 192"/>
                <a:gd name="T8" fmla="*/ 171 w 172"/>
                <a:gd name="T9" fmla="*/ 115 h 192"/>
                <a:gd name="T10" fmla="*/ 115 w 17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92">
                  <a:moveTo>
                    <a:pt x="115" y="0"/>
                  </a:moveTo>
                  <a:lnTo>
                    <a:pt x="0" y="172"/>
                  </a:lnTo>
                  <a:lnTo>
                    <a:pt x="76" y="191"/>
                  </a:lnTo>
                  <a:lnTo>
                    <a:pt x="171" y="191"/>
                  </a:lnTo>
                  <a:lnTo>
                    <a:pt x="171" y="115"/>
                  </a:lnTo>
                  <a:lnTo>
                    <a:pt x="11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8" name="Freeform 7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81925" y="5415510"/>
              <a:ext cx="259842" cy="562420"/>
            </a:xfrm>
            <a:custGeom>
              <a:avLst/>
              <a:gdLst>
                <a:gd name="T0" fmla="*/ 516 w 669"/>
                <a:gd name="T1" fmla="*/ 496 h 1451"/>
                <a:gd name="T2" fmla="*/ 516 w 669"/>
                <a:gd name="T3" fmla="*/ 496 h 1451"/>
                <a:gd name="T4" fmla="*/ 631 w 669"/>
                <a:gd name="T5" fmla="*/ 248 h 1451"/>
                <a:gd name="T6" fmla="*/ 497 w 669"/>
                <a:gd name="T7" fmla="*/ 38 h 1451"/>
                <a:gd name="T8" fmla="*/ 229 w 669"/>
                <a:gd name="T9" fmla="*/ 152 h 1451"/>
                <a:gd name="T10" fmla="*/ 0 w 669"/>
                <a:gd name="T11" fmla="*/ 515 h 1451"/>
                <a:gd name="T12" fmla="*/ 0 w 669"/>
                <a:gd name="T13" fmla="*/ 1450 h 1451"/>
                <a:gd name="T14" fmla="*/ 516 w 669"/>
                <a:gd name="T15" fmla="*/ 49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9" h="1451">
                  <a:moveTo>
                    <a:pt x="516" y="496"/>
                  </a:moveTo>
                  <a:lnTo>
                    <a:pt x="516" y="496"/>
                  </a:lnTo>
                  <a:cubicBezTo>
                    <a:pt x="631" y="248"/>
                    <a:pt x="631" y="248"/>
                    <a:pt x="631" y="248"/>
                  </a:cubicBezTo>
                  <a:cubicBezTo>
                    <a:pt x="631" y="248"/>
                    <a:pt x="668" y="114"/>
                    <a:pt x="497" y="38"/>
                  </a:cubicBezTo>
                  <a:cubicBezTo>
                    <a:pt x="497" y="38"/>
                    <a:pt x="344" y="0"/>
                    <a:pt x="229" y="152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1450"/>
                    <a:pt x="0" y="1450"/>
                    <a:pt x="0" y="1450"/>
                  </a:cubicBezTo>
                  <a:lnTo>
                    <a:pt x="516" y="49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49" name="Freeform 7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408426" y="5459957"/>
              <a:ext cx="111116" cy="148725"/>
            </a:xfrm>
            <a:custGeom>
              <a:avLst/>
              <a:gdLst>
                <a:gd name="T0" fmla="*/ 286 w 287"/>
                <a:gd name="T1" fmla="*/ 134 h 383"/>
                <a:gd name="T2" fmla="*/ 286 w 287"/>
                <a:gd name="T3" fmla="*/ 134 h 383"/>
                <a:gd name="T4" fmla="*/ 191 w 287"/>
                <a:gd name="T5" fmla="*/ 0 h 383"/>
                <a:gd name="T6" fmla="*/ 38 w 287"/>
                <a:gd name="T7" fmla="*/ 230 h 383"/>
                <a:gd name="T8" fmla="*/ 114 w 287"/>
                <a:gd name="T9" fmla="*/ 382 h 383"/>
                <a:gd name="T10" fmla="*/ 153 w 287"/>
                <a:gd name="T11" fmla="*/ 382 h 383"/>
                <a:gd name="T12" fmla="*/ 286 w 287"/>
                <a:gd name="T13" fmla="*/ 13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83">
                  <a:moveTo>
                    <a:pt x="286" y="134"/>
                  </a:moveTo>
                  <a:lnTo>
                    <a:pt x="286" y="134"/>
                  </a:lnTo>
                  <a:cubicBezTo>
                    <a:pt x="286" y="134"/>
                    <a:pt x="286" y="0"/>
                    <a:pt x="191" y="0"/>
                  </a:cubicBezTo>
                  <a:cubicBezTo>
                    <a:pt x="191" y="0"/>
                    <a:pt x="133" y="19"/>
                    <a:pt x="38" y="230"/>
                  </a:cubicBezTo>
                  <a:cubicBezTo>
                    <a:pt x="38" y="230"/>
                    <a:pt x="0" y="344"/>
                    <a:pt x="114" y="382"/>
                  </a:cubicBezTo>
                  <a:cubicBezTo>
                    <a:pt x="153" y="382"/>
                    <a:pt x="153" y="382"/>
                    <a:pt x="153" y="382"/>
                  </a:cubicBezTo>
                  <a:lnTo>
                    <a:pt x="286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0" name="Freeform 7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94712" y="5659966"/>
              <a:ext cx="733368" cy="422243"/>
            </a:xfrm>
            <a:custGeom>
              <a:avLst/>
              <a:gdLst>
                <a:gd name="T0" fmla="*/ 1795 w 1891"/>
                <a:gd name="T1" fmla="*/ 0 h 1088"/>
                <a:gd name="T2" fmla="*/ 1795 w 1891"/>
                <a:gd name="T3" fmla="*/ 0 h 1088"/>
                <a:gd name="T4" fmla="*/ 1814 w 1891"/>
                <a:gd name="T5" fmla="*/ 572 h 1088"/>
                <a:gd name="T6" fmla="*/ 1890 w 1891"/>
                <a:gd name="T7" fmla="*/ 572 h 1088"/>
                <a:gd name="T8" fmla="*/ 1795 w 1891"/>
                <a:gd name="T9" fmla="*/ 705 h 1088"/>
                <a:gd name="T10" fmla="*/ 1775 w 1891"/>
                <a:gd name="T11" fmla="*/ 782 h 1088"/>
                <a:gd name="T12" fmla="*/ 1279 w 1891"/>
                <a:gd name="T13" fmla="*/ 1049 h 1088"/>
                <a:gd name="T14" fmla="*/ 1279 w 1891"/>
                <a:gd name="T15" fmla="*/ 1049 h 1088"/>
                <a:gd name="T16" fmla="*/ 1164 w 1891"/>
                <a:gd name="T17" fmla="*/ 1068 h 1088"/>
                <a:gd name="T18" fmla="*/ 553 w 1891"/>
                <a:gd name="T19" fmla="*/ 1087 h 1088"/>
                <a:gd name="T20" fmla="*/ 18 w 1891"/>
                <a:gd name="T21" fmla="*/ 686 h 1088"/>
                <a:gd name="T22" fmla="*/ 18 w 1891"/>
                <a:gd name="T23" fmla="*/ 629 h 1088"/>
                <a:gd name="T24" fmla="*/ 0 w 1891"/>
                <a:gd name="T25" fmla="*/ 19 h 1088"/>
                <a:gd name="T26" fmla="*/ 1795 w 1891"/>
                <a:gd name="T2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1" h="1088">
                  <a:moveTo>
                    <a:pt x="1795" y="0"/>
                  </a:moveTo>
                  <a:lnTo>
                    <a:pt x="1795" y="0"/>
                  </a:lnTo>
                  <a:cubicBezTo>
                    <a:pt x="1814" y="572"/>
                    <a:pt x="1814" y="572"/>
                    <a:pt x="1814" y="572"/>
                  </a:cubicBezTo>
                  <a:cubicBezTo>
                    <a:pt x="1890" y="572"/>
                    <a:pt x="1890" y="572"/>
                    <a:pt x="1890" y="572"/>
                  </a:cubicBezTo>
                  <a:cubicBezTo>
                    <a:pt x="1890" y="572"/>
                    <a:pt x="1851" y="629"/>
                    <a:pt x="1795" y="705"/>
                  </a:cubicBezTo>
                  <a:cubicBezTo>
                    <a:pt x="1775" y="782"/>
                    <a:pt x="1775" y="782"/>
                    <a:pt x="1775" y="782"/>
                  </a:cubicBezTo>
                  <a:cubicBezTo>
                    <a:pt x="1775" y="782"/>
                    <a:pt x="1680" y="1030"/>
                    <a:pt x="1279" y="1049"/>
                  </a:cubicBezTo>
                  <a:lnTo>
                    <a:pt x="1279" y="1049"/>
                  </a:lnTo>
                  <a:cubicBezTo>
                    <a:pt x="1240" y="1068"/>
                    <a:pt x="1203" y="1068"/>
                    <a:pt x="1164" y="1068"/>
                  </a:cubicBezTo>
                  <a:cubicBezTo>
                    <a:pt x="553" y="1087"/>
                    <a:pt x="553" y="1087"/>
                    <a:pt x="553" y="1087"/>
                  </a:cubicBezTo>
                  <a:cubicBezTo>
                    <a:pt x="553" y="1087"/>
                    <a:pt x="114" y="1087"/>
                    <a:pt x="18" y="686"/>
                  </a:cubicBezTo>
                  <a:cubicBezTo>
                    <a:pt x="18" y="629"/>
                    <a:pt x="18" y="629"/>
                    <a:pt x="18" y="62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79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1" name="Freeform 7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8052" y="5984768"/>
              <a:ext cx="437628" cy="659861"/>
            </a:xfrm>
            <a:custGeom>
              <a:avLst/>
              <a:gdLst>
                <a:gd name="T0" fmla="*/ 37 w 1127"/>
                <a:gd name="T1" fmla="*/ 1699 h 1700"/>
                <a:gd name="T2" fmla="*/ 1126 w 1127"/>
                <a:gd name="T3" fmla="*/ 1680 h 1700"/>
                <a:gd name="T4" fmla="*/ 1107 w 1127"/>
                <a:gd name="T5" fmla="*/ 0 h 1700"/>
                <a:gd name="T6" fmla="*/ 0 w 1127"/>
                <a:gd name="T7" fmla="*/ 19 h 1700"/>
                <a:gd name="T8" fmla="*/ 37 w 1127"/>
                <a:gd name="T9" fmla="*/ 169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7" h="1700">
                  <a:moveTo>
                    <a:pt x="37" y="1699"/>
                  </a:moveTo>
                  <a:lnTo>
                    <a:pt x="1126" y="1680"/>
                  </a:lnTo>
                  <a:lnTo>
                    <a:pt x="1107" y="0"/>
                  </a:lnTo>
                  <a:lnTo>
                    <a:pt x="0" y="19"/>
                  </a:lnTo>
                  <a:lnTo>
                    <a:pt x="37" y="169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2" name="Freeform 7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34899" y="4904374"/>
              <a:ext cx="133340" cy="111117"/>
            </a:xfrm>
            <a:custGeom>
              <a:avLst/>
              <a:gdLst>
                <a:gd name="T0" fmla="*/ 172 w 344"/>
                <a:gd name="T1" fmla="*/ 287 h 288"/>
                <a:gd name="T2" fmla="*/ 172 w 344"/>
                <a:gd name="T3" fmla="*/ 287 h 288"/>
                <a:gd name="T4" fmla="*/ 343 w 344"/>
                <a:gd name="T5" fmla="*/ 134 h 288"/>
                <a:gd name="T6" fmla="*/ 172 w 344"/>
                <a:gd name="T7" fmla="*/ 0 h 288"/>
                <a:gd name="T8" fmla="*/ 0 w 344"/>
                <a:gd name="T9" fmla="*/ 134 h 288"/>
                <a:gd name="T10" fmla="*/ 172 w 34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3" y="211"/>
                    <a:pt x="343" y="134"/>
                  </a:cubicBezTo>
                  <a:cubicBezTo>
                    <a:pt x="343" y="58"/>
                    <a:pt x="267" y="0"/>
                    <a:pt x="172" y="0"/>
                  </a:cubicBezTo>
                  <a:cubicBezTo>
                    <a:pt x="76" y="0"/>
                    <a:pt x="0" y="58"/>
                    <a:pt x="0" y="134"/>
                  </a:cubicBezTo>
                  <a:cubicBezTo>
                    <a:pt x="0" y="211"/>
                    <a:pt x="76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3" name="Freeform 7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48566" y="4979591"/>
              <a:ext cx="141887" cy="111117"/>
            </a:xfrm>
            <a:custGeom>
              <a:avLst/>
              <a:gdLst>
                <a:gd name="T0" fmla="*/ 192 w 364"/>
                <a:gd name="T1" fmla="*/ 287 h 288"/>
                <a:gd name="T2" fmla="*/ 192 w 364"/>
                <a:gd name="T3" fmla="*/ 287 h 288"/>
                <a:gd name="T4" fmla="*/ 363 w 364"/>
                <a:gd name="T5" fmla="*/ 134 h 288"/>
                <a:gd name="T6" fmla="*/ 192 w 364"/>
                <a:gd name="T7" fmla="*/ 0 h 288"/>
                <a:gd name="T8" fmla="*/ 0 w 364"/>
                <a:gd name="T9" fmla="*/ 134 h 288"/>
                <a:gd name="T10" fmla="*/ 192 w 36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88">
                  <a:moveTo>
                    <a:pt x="192" y="287"/>
                  </a:moveTo>
                  <a:lnTo>
                    <a:pt x="192" y="287"/>
                  </a:lnTo>
                  <a:cubicBezTo>
                    <a:pt x="287" y="287"/>
                    <a:pt x="363" y="229"/>
                    <a:pt x="363" y="134"/>
                  </a:cubicBezTo>
                  <a:cubicBezTo>
                    <a:pt x="363" y="57"/>
                    <a:pt x="287" y="0"/>
                    <a:pt x="192" y="0"/>
                  </a:cubicBezTo>
                  <a:cubicBezTo>
                    <a:pt x="96" y="0"/>
                    <a:pt x="0" y="57"/>
                    <a:pt x="0" y="134"/>
                  </a:cubicBezTo>
                  <a:cubicBezTo>
                    <a:pt x="0" y="229"/>
                    <a:pt x="96" y="287"/>
                    <a:pt x="19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4" name="Freeform 8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601550" y="5148831"/>
              <a:ext cx="119664" cy="95731"/>
            </a:xfrm>
            <a:custGeom>
              <a:avLst/>
              <a:gdLst>
                <a:gd name="T0" fmla="*/ 153 w 307"/>
                <a:gd name="T1" fmla="*/ 248 h 249"/>
                <a:gd name="T2" fmla="*/ 153 w 307"/>
                <a:gd name="T3" fmla="*/ 248 h 249"/>
                <a:gd name="T4" fmla="*/ 306 w 307"/>
                <a:gd name="T5" fmla="*/ 134 h 249"/>
                <a:gd name="T6" fmla="*/ 153 w 307"/>
                <a:gd name="T7" fmla="*/ 0 h 249"/>
                <a:gd name="T8" fmla="*/ 0 w 307"/>
                <a:gd name="T9" fmla="*/ 134 h 249"/>
                <a:gd name="T10" fmla="*/ 153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53" y="248"/>
                  </a:moveTo>
                  <a:lnTo>
                    <a:pt x="153" y="248"/>
                  </a:lnTo>
                  <a:cubicBezTo>
                    <a:pt x="249" y="248"/>
                    <a:pt x="306" y="192"/>
                    <a:pt x="306" y="134"/>
                  </a:cubicBezTo>
                  <a:cubicBezTo>
                    <a:pt x="306" y="58"/>
                    <a:pt x="249" y="0"/>
                    <a:pt x="153" y="0"/>
                  </a:cubicBezTo>
                  <a:cubicBezTo>
                    <a:pt x="77" y="0"/>
                    <a:pt x="0" y="58"/>
                    <a:pt x="0" y="134"/>
                  </a:cubicBezTo>
                  <a:cubicBezTo>
                    <a:pt x="0" y="192"/>
                    <a:pt x="77" y="248"/>
                    <a:pt x="153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5" name="Freeform 8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141747" y="5386448"/>
              <a:ext cx="111116" cy="15386"/>
            </a:xfrm>
            <a:custGeom>
              <a:avLst/>
              <a:gdLst>
                <a:gd name="T0" fmla="*/ 0 w 287"/>
                <a:gd name="T1" fmla="*/ 19 h 40"/>
                <a:gd name="T2" fmla="*/ 0 w 287"/>
                <a:gd name="T3" fmla="*/ 19 h 40"/>
                <a:gd name="T4" fmla="*/ 38 w 287"/>
                <a:gd name="T5" fmla="*/ 19 h 40"/>
                <a:gd name="T6" fmla="*/ 133 w 287"/>
                <a:gd name="T7" fmla="*/ 0 h 40"/>
                <a:gd name="T8" fmla="*/ 229 w 287"/>
                <a:gd name="T9" fmla="*/ 19 h 40"/>
                <a:gd name="T10" fmla="*/ 286 w 287"/>
                <a:gd name="T11" fmla="*/ 19 h 40"/>
                <a:gd name="T12" fmla="*/ 229 w 287"/>
                <a:gd name="T13" fmla="*/ 19 h 40"/>
                <a:gd name="T14" fmla="*/ 133 w 287"/>
                <a:gd name="T15" fmla="*/ 19 h 40"/>
                <a:gd name="T16" fmla="*/ 38 w 287"/>
                <a:gd name="T17" fmla="*/ 19 h 40"/>
                <a:gd name="T18" fmla="*/ 0 w 287"/>
                <a:gd name="T1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4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76" y="0"/>
                    <a:pt x="95" y="0"/>
                    <a:pt x="133" y="0"/>
                  </a:cubicBezTo>
                  <a:cubicBezTo>
                    <a:pt x="171" y="0"/>
                    <a:pt x="209" y="19"/>
                    <a:pt x="229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29" y="19"/>
                  </a:cubicBezTo>
                  <a:cubicBezTo>
                    <a:pt x="209" y="19"/>
                    <a:pt x="171" y="39"/>
                    <a:pt x="133" y="19"/>
                  </a:cubicBezTo>
                  <a:cubicBezTo>
                    <a:pt x="9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6" name="Freeform 8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48585" y="5377901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4 w 230"/>
                <a:gd name="T7" fmla="*/ 0 h 20"/>
                <a:gd name="T8" fmla="*/ 190 w 230"/>
                <a:gd name="T9" fmla="*/ 0 h 20"/>
                <a:gd name="T10" fmla="*/ 229 w 230"/>
                <a:gd name="T11" fmla="*/ 0 h 20"/>
                <a:gd name="T12" fmla="*/ 190 w 230"/>
                <a:gd name="T13" fmla="*/ 19 h 20"/>
                <a:gd name="T14" fmla="*/ 114 w 230"/>
                <a:gd name="T15" fmla="*/ 19 h 20"/>
                <a:gd name="T16" fmla="*/ 38 w 230"/>
                <a:gd name="T17" fmla="*/ 19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76" y="0"/>
                    <a:pt x="114" y="0"/>
                  </a:cubicBezTo>
                  <a:cubicBezTo>
                    <a:pt x="133" y="0"/>
                    <a:pt x="171" y="0"/>
                    <a:pt x="190" y="0"/>
                  </a:cubicBezTo>
                  <a:cubicBezTo>
                    <a:pt x="210" y="0"/>
                    <a:pt x="229" y="0"/>
                    <a:pt x="229" y="0"/>
                  </a:cubicBezTo>
                  <a:cubicBezTo>
                    <a:pt x="229" y="0"/>
                    <a:pt x="210" y="19"/>
                    <a:pt x="190" y="19"/>
                  </a:cubicBezTo>
                  <a:cubicBezTo>
                    <a:pt x="171" y="19"/>
                    <a:pt x="133" y="19"/>
                    <a:pt x="114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7" name="Freeform 8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63961" y="5355678"/>
              <a:ext cx="104278" cy="15386"/>
            </a:xfrm>
            <a:custGeom>
              <a:avLst/>
              <a:gdLst>
                <a:gd name="T0" fmla="*/ 0 w 268"/>
                <a:gd name="T1" fmla="*/ 19 h 39"/>
                <a:gd name="T2" fmla="*/ 0 w 268"/>
                <a:gd name="T3" fmla="*/ 19 h 39"/>
                <a:gd name="T4" fmla="*/ 38 w 268"/>
                <a:gd name="T5" fmla="*/ 19 h 39"/>
                <a:gd name="T6" fmla="*/ 134 w 268"/>
                <a:gd name="T7" fmla="*/ 0 h 39"/>
                <a:gd name="T8" fmla="*/ 230 w 268"/>
                <a:gd name="T9" fmla="*/ 19 h 39"/>
                <a:gd name="T10" fmla="*/ 267 w 268"/>
                <a:gd name="T11" fmla="*/ 19 h 39"/>
                <a:gd name="T12" fmla="*/ 230 w 268"/>
                <a:gd name="T13" fmla="*/ 19 h 39"/>
                <a:gd name="T14" fmla="*/ 134 w 268"/>
                <a:gd name="T15" fmla="*/ 38 h 39"/>
                <a:gd name="T16" fmla="*/ 38 w 268"/>
                <a:gd name="T17" fmla="*/ 19 h 39"/>
                <a:gd name="T18" fmla="*/ 0 w 268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57" y="19"/>
                    <a:pt x="96" y="0"/>
                    <a:pt x="134" y="0"/>
                  </a:cubicBezTo>
                  <a:cubicBezTo>
                    <a:pt x="172" y="0"/>
                    <a:pt x="210" y="19"/>
                    <a:pt x="230" y="19"/>
                  </a:cubicBezTo>
                  <a:cubicBezTo>
                    <a:pt x="249" y="19"/>
                    <a:pt x="267" y="19"/>
                    <a:pt x="267" y="19"/>
                  </a:cubicBezTo>
                  <a:cubicBezTo>
                    <a:pt x="267" y="19"/>
                    <a:pt x="249" y="19"/>
                    <a:pt x="230" y="19"/>
                  </a:cubicBezTo>
                  <a:cubicBezTo>
                    <a:pt x="210" y="19"/>
                    <a:pt x="172" y="38"/>
                    <a:pt x="134" y="38"/>
                  </a:cubicBezTo>
                  <a:cubicBezTo>
                    <a:pt x="96" y="38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8" name="Freeform 8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970799" y="5348840"/>
              <a:ext cx="88893" cy="8548"/>
            </a:xfrm>
            <a:custGeom>
              <a:avLst/>
              <a:gdLst>
                <a:gd name="T0" fmla="*/ 0 w 231"/>
                <a:gd name="T1" fmla="*/ 19 h 20"/>
                <a:gd name="T2" fmla="*/ 0 w 231"/>
                <a:gd name="T3" fmla="*/ 19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19 h 20"/>
                <a:gd name="T12" fmla="*/ 191 w 231"/>
                <a:gd name="T13" fmla="*/ 19 h 20"/>
                <a:gd name="T14" fmla="*/ 115 w 231"/>
                <a:gd name="T15" fmla="*/ 19 h 20"/>
                <a:gd name="T16" fmla="*/ 38 w 231"/>
                <a:gd name="T17" fmla="*/ 19 h 20"/>
                <a:gd name="T18" fmla="*/ 0 w 231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0"/>
                    <a:pt x="38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1" y="0"/>
                    <a:pt x="230" y="19"/>
                    <a:pt x="230" y="19"/>
                  </a:cubicBezTo>
                  <a:cubicBezTo>
                    <a:pt x="230" y="19"/>
                    <a:pt x="211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59" name="Freeform 8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770788" y="5371063"/>
              <a:ext cx="111117" cy="8547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38 w 287"/>
                <a:gd name="T5" fmla="*/ 0 h 20"/>
                <a:gd name="T6" fmla="*/ 134 w 287"/>
                <a:gd name="T7" fmla="*/ 0 h 20"/>
                <a:gd name="T8" fmla="*/ 248 w 287"/>
                <a:gd name="T9" fmla="*/ 0 h 20"/>
                <a:gd name="T10" fmla="*/ 286 w 287"/>
                <a:gd name="T11" fmla="*/ 19 h 20"/>
                <a:gd name="T12" fmla="*/ 248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1" y="0"/>
                    <a:pt x="210" y="0"/>
                    <a:pt x="248" y="0"/>
                  </a:cubicBezTo>
                  <a:cubicBezTo>
                    <a:pt x="267" y="0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71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0" name="Freeform 8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79336" y="5364226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0 h 20"/>
                <a:gd name="T12" fmla="*/ 191 w 230"/>
                <a:gd name="T13" fmla="*/ 0 h 20"/>
                <a:gd name="T14" fmla="*/ 115 w 230"/>
                <a:gd name="T15" fmla="*/ 19 h 20"/>
                <a:gd name="T16" fmla="*/ 38 w 230"/>
                <a:gd name="T17" fmla="*/ 0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2" y="0"/>
                    <a:pt x="172" y="0"/>
                    <a:pt x="191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29" y="0"/>
                    <a:pt x="191" y="0"/>
                  </a:cubicBezTo>
                  <a:cubicBezTo>
                    <a:pt x="172" y="19"/>
                    <a:pt x="152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1" name="Freeform 8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15226" y="5444571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1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4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1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4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2" name="Freeform 8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623773" y="5437733"/>
              <a:ext cx="82055" cy="8548"/>
            </a:xfrm>
            <a:custGeom>
              <a:avLst/>
              <a:gdLst>
                <a:gd name="T0" fmla="*/ 0 w 211"/>
                <a:gd name="T1" fmla="*/ 0 h 20"/>
                <a:gd name="T2" fmla="*/ 0 w 211"/>
                <a:gd name="T3" fmla="*/ 0 h 20"/>
                <a:gd name="T4" fmla="*/ 19 w 211"/>
                <a:gd name="T5" fmla="*/ 0 h 20"/>
                <a:gd name="T6" fmla="*/ 95 w 211"/>
                <a:gd name="T7" fmla="*/ 0 h 20"/>
                <a:gd name="T8" fmla="*/ 172 w 211"/>
                <a:gd name="T9" fmla="*/ 0 h 20"/>
                <a:gd name="T10" fmla="*/ 210 w 211"/>
                <a:gd name="T11" fmla="*/ 0 h 20"/>
                <a:gd name="T12" fmla="*/ 172 w 211"/>
                <a:gd name="T13" fmla="*/ 0 h 20"/>
                <a:gd name="T14" fmla="*/ 95 w 211"/>
                <a:gd name="T15" fmla="*/ 19 h 20"/>
                <a:gd name="T16" fmla="*/ 19 w 211"/>
                <a:gd name="T17" fmla="*/ 0 h 20"/>
                <a:gd name="T18" fmla="*/ 0 w 21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9" y="0"/>
                  </a:cubicBezTo>
                  <a:cubicBezTo>
                    <a:pt x="38" y="0"/>
                    <a:pt x="76" y="0"/>
                    <a:pt x="95" y="0"/>
                  </a:cubicBezTo>
                  <a:cubicBezTo>
                    <a:pt x="115" y="0"/>
                    <a:pt x="153" y="0"/>
                    <a:pt x="172" y="0"/>
                  </a:cubicBezTo>
                  <a:cubicBezTo>
                    <a:pt x="191" y="0"/>
                    <a:pt x="210" y="0"/>
                    <a:pt x="210" y="0"/>
                  </a:cubicBezTo>
                  <a:cubicBezTo>
                    <a:pt x="210" y="0"/>
                    <a:pt x="191" y="0"/>
                    <a:pt x="172" y="0"/>
                  </a:cubicBezTo>
                  <a:cubicBezTo>
                    <a:pt x="153" y="0"/>
                    <a:pt x="115" y="19"/>
                    <a:pt x="95" y="19"/>
                  </a:cubicBezTo>
                  <a:cubicBezTo>
                    <a:pt x="76" y="19"/>
                    <a:pt x="38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3" name="Freeform 8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26361" y="5148831"/>
              <a:ext cx="104279" cy="8547"/>
            </a:xfrm>
            <a:custGeom>
              <a:avLst/>
              <a:gdLst>
                <a:gd name="T0" fmla="*/ 0 w 269"/>
                <a:gd name="T1" fmla="*/ 0 h 20"/>
                <a:gd name="T2" fmla="*/ 0 w 269"/>
                <a:gd name="T3" fmla="*/ 0 h 20"/>
                <a:gd name="T4" fmla="*/ 39 w 269"/>
                <a:gd name="T5" fmla="*/ 0 h 20"/>
                <a:gd name="T6" fmla="*/ 134 w 269"/>
                <a:gd name="T7" fmla="*/ 0 h 20"/>
                <a:gd name="T8" fmla="*/ 229 w 269"/>
                <a:gd name="T9" fmla="*/ 0 h 20"/>
                <a:gd name="T10" fmla="*/ 268 w 269"/>
                <a:gd name="T11" fmla="*/ 0 h 20"/>
                <a:gd name="T12" fmla="*/ 229 w 269"/>
                <a:gd name="T13" fmla="*/ 19 h 20"/>
                <a:gd name="T14" fmla="*/ 134 w 269"/>
                <a:gd name="T15" fmla="*/ 19 h 20"/>
                <a:gd name="T16" fmla="*/ 39 w 269"/>
                <a:gd name="T17" fmla="*/ 0 h 20"/>
                <a:gd name="T18" fmla="*/ 0 w 26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9" y="0"/>
                  </a:cubicBezTo>
                  <a:cubicBezTo>
                    <a:pt x="58" y="0"/>
                    <a:pt x="96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96" y="19"/>
                    <a:pt x="58" y="19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4" name="Freeform 9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133199" y="5135155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9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9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20" y="19"/>
                    <a:pt x="39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9" y="19"/>
                  </a:cubicBezTo>
                  <a:cubicBezTo>
                    <a:pt x="2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5" name="Freeform 9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957123" y="5090708"/>
              <a:ext cx="111116" cy="8547"/>
            </a:xfrm>
            <a:custGeom>
              <a:avLst/>
              <a:gdLst>
                <a:gd name="T0" fmla="*/ 0 w 287"/>
                <a:gd name="T1" fmla="*/ 0 h 20"/>
                <a:gd name="T2" fmla="*/ 0 w 287"/>
                <a:gd name="T3" fmla="*/ 0 h 20"/>
                <a:gd name="T4" fmla="*/ 38 w 287"/>
                <a:gd name="T5" fmla="*/ 0 h 20"/>
                <a:gd name="T6" fmla="*/ 134 w 287"/>
                <a:gd name="T7" fmla="*/ 0 h 20"/>
                <a:gd name="T8" fmla="*/ 229 w 287"/>
                <a:gd name="T9" fmla="*/ 0 h 20"/>
                <a:gd name="T10" fmla="*/ 286 w 287"/>
                <a:gd name="T11" fmla="*/ 19 h 20"/>
                <a:gd name="T12" fmla="*/ 229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86" y="19"/>
                    <a:pt x="286" y="19"/>
                  </a:cubicBezTo>
                  <a:cubicBezTo>
                    <a:pt x="286" y="19"/>
                    <a:pt x="268" y="19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6" name="Freeform 9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963961" y="5082160"/>
              <a:ext cx="88893" cy="8548"/>
            </a:xfrm>
            <a:custGeom>
              <a:avLst/>
              <a:gdLst>
                <a:gd name="T0" fmla="*/ 0 w 231"/>
                <a:gd name="T1" fmla="*/ 0 h 20"/>
                <a:gd name="T2" fmla="*/ 0 w 231"/>
                <a:gd name="T3" fmla="*/ 0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0 h 20"/>
                <a:gd name="T12" fmla="*/ 191 w 231"/>
                <a:gd name="T13" fmla="*/ 0 h 20"/>
                <a:gd name="T14" fmla="*/ 115 w 231"/>
                <a:gd name="T15" fmla="*/ 19 h 20"/>
                <a:gd name="T16" fmla="*/ 38 w 231"/>
                <a:gd name="T17" fmla="*/ 0 h 20"/>
                <a:gd name="T18" fmla="*/ 0 w 23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3" y="0"/>
                    <a:pt x="172" y="0"/>
                    <a:pt x="191" y="0"/>
                  </a:cubicBezTo>
                  <a:cubicBezTo>
                    <a:pt x="210" y="0"/>
                    <a:pt x="230" y="0"/>
                    <a:pt x="230" y="0"/>
                  </a:cubicBezTo>
                  <a:cubicBezTo>
                    <a:pt x="230" y="0"/>
                    <a:pt x="210" y="0"/>
                    <a:pt x="191" y="0"/>
                  </a:cubicBezTo>
                  <a:cubicBezTo>
                    <a:pt x="172" y="19"/>
                    <a:pt x="153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7" name="Freeform 9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763951" y="5126607"/>
              <a:ext cx="111117" cy="8548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57 w 287"/>
                <a:gd name="T5" fmla="*/ 0 h 20"/>
                <a:gd name="T6" fmla="*/ 153 w 287"/>
                <a:gd name="T7" fmla="*/ 0 h 20"/>
                <a:gd name="T8" fmla="*/ 248 w 287"/>
                <a:gd name="T9" fmla="*/ 19 h 20"/>
                <a:gd name="T10" fmla="*/ 286 w 287"/>
                <a:gd name="T11" fmla="*/ 19 h 20"/>
                <a:gd name="T12" fmla="*/ 248 w 287"/>
                <a:gd name="T13" fmla="*/ 19 h 20"/>
                <a:gd name="T14" fmla="*/ 153 w 287"/>
                <a:gd name="T15" fmla="*/ 19 h 20"/>
                <a:gd name="T16" fmla="*/ 57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57" y="0"/>
                  </a:cubicBezTo>
                  <a:cubicBezTo>
                    <a:pt x="76" y="0"/>
                    <a:pt x="114" y="0"/>
                    <a:pt x="153" y="0"/>
                  </a:cubicBezTo>
                  <a:cubicBezTo>
                    <a:pt x="190" y="0"/>
                    <a:pt x="210" y="0"/>
                    <a:pt x="248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90" y="19"/>
                    <a:pt x="153" y="19"/>
                  </a:cubicBezTo>
                  <a:cubicBezTo>
                    <a:pt x="114" y="19"/>
                    <a:pt x="76" y="19"/>
                    <a:pt x="57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8" name="Freeform 9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770788" y="5119769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3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5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3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5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69" name="Freeform 9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623773" y="5268494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8 w 230"/>
                <a:gd name="T5" fmla="*/ 19 h 20"/>
                <a:gd name="T6" fmla="*/ 115 w 230"/>
                <a:gd name="T7" fmla="*/ 0 h 20"/>
                <a:gd name="T8" fmla="*/ 191 w 230"/>
                <a:gd name="T9" fmla="*/ 19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8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19"/>
                    <a:pt x="38" y="19"/>
                  </a:cubicBezTo>
                  <a:cubicBezTo>
                    <a:pt x="57" y="0"/>
                    <a:pt x="76" y="0"/>
                    <a:pt x="115" y="0"/>
                  </a:cubicBezTo>
                  <a:cubicBezTo>
                    <a:pt x="134" y="0"/>
                    <a:pt x="172" y="19"/>
                    <a:pt x="191" y="19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0" name="Freeform 9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623773" y="5259947"/>
              <a:ext cx="75217" cy="8548"/>
            </a:xfrm>
            <a:custGeom>
              <a:avLst/>
              <a:gdLst>
                <a:gd name="T0" fmla="*/ 0 w 192"/>
                <a:gd name="T1" fmla="*/ 19 h 20"/>
                <a:gd name="T2" fmla="*/ 0 w 192"/>
                <a:gd name="T3" fmla="*/ 19 h 20"/>
                <a:gd name="T4" fmla="*/ 38 w 192"/>
                <a:gd name="T5" fmla="*/ 0 h 20"/>
                <a:gd name="T6" fmla="*/ 95 w 192"/>
                <a:gd name="T7" fmla="*/ 0 h 20"/>
                <a:gd name="T8" fmla="*/ 172 w 192"/>
                <a:gd name="T9" fmla="*/ 0 h 20"/>
                <a:gd name="T10" fmla="*/ 191 w 192"/>
                <a:gd name="T11" fmla="*/ 19 h 20"/>
                <a:gd name="T12" fmla="*/ 172 w 192"/>
                <a:gd name="T13" fmla="*/ 19 h 20"/>
                <a:gd name="T14" fmla="*/ 95 w 192"/>
                <a:gd name="T15" fmla="*/ 19 h 20"/>
                <a:gd name="T16" fmla="*/ 38 w 192"/>
                <a:gd name="T17" fmla="*/ 19 h 20"/>
                <a:gd name="T18" fmla="*/ 0 w 192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0"/>
                  </a:cubicBezTo>
                  <a:cubicBezTo>
                    <a:pt x="57" y="0"/>
                    <a:pt x="76" y="0"/>
                    <a:pt x="95" y="0"/>
                  </a:cubicBezTo>
                  <a:cubicBezTo>
                    <a:pt x="134" y="0"/>
                    <a:pt x="153" y="0"/>
                    <a:pt x="172" y="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91" y="19"/>
                    <a:pt x="172" y="19"/>
                  </a:cubicBezTo>
                  <a:cubicBezTo>
                    <a:pt x="153" y="19"/>
                    <a:pt x="134" y="19"/>
                    <a:pt x="9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1" name="Freeform 9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090462" y="5046262"/>
              <a:ext cx="15385" cy="473526"/>
            </a:xfrm>
            <a:custGeom>
              <a:avLst/>
              <a:gdLst>
                <a:gd name="T0" fmla="*/ 0 w 39"/>
                <a:gd name="T1" fmla="*/ 0 h 1223"/>
                <a:gd name="T2" fmla="*/ 0 w 39"/>
                <a:gd name="T3" fmla="*/ 0 h 1223"/>
                <a:gd name="T4" fmla="*/ 19 w 39"/>
                <a:gd name="T5" fmla="*/ 57 h 1223"/>
                <a:gd name="T6" fmla="*/ 19 w 39"/>
                <a:gd name="T7" fmla="*/ 191 h 1223"/>
                <a:gd name="T8" fmla="*/ 19 w 39"/>
                <a:gd name="T9" fmla="*/ 382 h 1223"/>
                <a:gd name="T10" fmla="*/ 38 w 39"/>
                <a:gd name="T11" fmla="*/ 611 h 1223"/>
                <a:gd name="T12" fmla="*/ 38 w 39"/>
                <a:gd name="T13" fmla="*/ 840 h 1223"/>
                <a:gd name="T14" fmla="*/ 38 w 39"/>
                <a:gd name="T15" fmla="*/ 1031 h 1223"/>
                <a:gd name="T16" fmla="*/ 19 w 39"/>
                <a:gd name="T17" fmla="*/ 1165 h 1223"/>
                <a:gd name="T18" fmla="*/ 19 w 39"/>
                <a:gd name="T19" fmla="*/ 1222 h 1223"/>
                <a:gd name="T20" fmla="*/ 19 w 39"/>
                <a:gd name="T21" fmla="*/ 1165 h 1223"/>
                <a:gd name="T22" fmla="*/ 19 w 39"/>
                <a:gd name="T23" fmla="*/ 1031 h 1223"/>
                <a:gd name="T24" fmla="*/ 0 w 39"/>
                <a:gd name="T25" fmla="*/ 840 h 1223"/>
                <a:gd name="T26" fmla="*/ 0 w 39"/>
                <a:gd name="T27" fmla="*/ 611 h 1223"/>
                <a:gd name="T28" fmla="*/ 0 w 39"/>
                <a:gd name="T29" fmla="*/ 382 h 1223"/>
                <a:gd name="T30" fmla="*/ 0 w 39"/>
                <a:gd name="T31" fmla="*/ 191 h 1223"/>
                <a:gd name="T32" fmla="*/ 0 w 39"/>
                <a:gd name="T33" fmla="*/ 57 h 1223"/>
                <a:gd name="T34" fmla="*/ 0 w 39"/>
                <a:gd name="T35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57"/>
                  </a:cubicBezTo>
                  <a:cubicBezTo>
                    <a:pt x="19" y="96"/>
                    <a:pt x="19" y="134"/>
                    <a:pt x="19" y="191"/>
                  </a:cubicBezTo>
                  <a:cubicBezTo>
                    <a:pt x="19" y="248"/>
                    <a:pt x="19" y="325"/>
                    <a:pt x="19" y="382"/>
                  </a:cubicBezTo>
                  <a:cubicBezTo>
                    <a:pt x="38" y="459"/>
                    <a:pt x="38" y="535"/>
                    <a:pt x="38" y="611"/>
                  </a:cubicBezTo>
                  <a:cubicBezTo>
                    <a:pt x="38" y="688"/>
                    <a:pt x="38" y="764"/>
                    <a:pt x="38" y="840"/>
                  </a:cubicBezTo>
                  <a:cubicBezTo>
                    <a:pt x="38" y="897"/>
                    <a:pt x="38" y="974"/>
                    <a:pt x="38" y="1031"/>
                  </a:cubicBezTo>
                  <a:cubicBezTo>
                    <a:pt x="38" y="1088"/>
                    <a:pt x="38" y="1126"/>
                    <a:pt x="19" y="1165"/>
                  </a:cubicBezTo>
                  <a:cubicBezTo>
                    <a:pt x="19" y="1203"/>
                    <a:pt x="19" y="1222"/>
                    <a:pt x="19" y="1222"/>
                  </a:cubicBezTo>
                  <a:cubicBezTo>
                    <a:pt x="19" y="1222"/>
                    <a:pt x="19" y="1203"/>
                    <a:pt x="19" y="1165"/>
                  </a:cubicBezTo>
                  <a:cubicBezTo>
                    <a:pt x="19" y="1126"/>
                    <a:pt x="19" y="1088"/>
                    <a:pt x="19" y="1031"/>
                  </a:cubicBezTo>
                  <a:cubicBezTo>
                    <a:pt x="19" y="974"/>
                    <a:pt x="19" y="897"/>
                    <a:pt x="0" y="840"/>
                  </a:cubicBezTo>
                  <a:cubicBezTo>
                    <a:pt x="0" y="764"/>
                    <a:pt x="0" y="688"/>
                    <a:pt x="0" y="611"/>
                  </a:cubicBezTo>
                  <a:cubicBezTo>
                    <a:pt x="0" y="535"/>
                    <a:pt x="0" y="459"/>
                    <a:pt x="0" y="382"/>
                  </a:cubicBezTo>
                  <a:cubicBezTo>
                    <a:pt x="0" y="325"/>
                    <a:pt x="0" y="248"/>
                    <a:pt x="0" y="191"/>
                  </a:cubicBezTo>
                  <a:cubicBezTo>
                    <a:pt x="0" y="134"/>
                    <a:pt x="0" y="96"/>
                    <a:pt x="0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2" name="Freeform 9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904128" y="5030876"/>
              <a:ext cx="15386" cy="466690"/>
            </a:xfrm>
            <a:custGeom>
              <a:avLst/>
              <a:gdLst>
                <a:gd name="T0" fmla="*/ 0 w 39"/>
                <a:gd name="T1" fmla="*/ 0 h 1204"/>
                <a:gd name="T2" fmla="*/ 0 w 39"/>
                <a:gd name="T3" fmla="*/ 0 h 1204"/>
                <a:gd name="T4" fmla="*/ 0 w 39"/>
                <a:gd name="T5" fmla="*/ 38 h 1204"/>
                <a:gd name="T6" fmla="*/ 19 w 39"/>
                <a:gd name="T7" fmla="*/ 191 h 1204"/>
                <a:gd name="T8" fmla="*/ 19 w 39"/>
                <a:gd name="T9" fmla="*/ 382 h 1204"/>
                <a:gd name="T10" fmla="*/ 19 w 39"/>
                <a:gd name="T11" fmla="*/ 592 h 1204"/>
                <a:gd name="T12" fmla="*/ 38 w 39"/>
                <a:gd name="T13" fmla="*/ 821 h 1204"/>
                <a:gd name="T14" fmla="*/ 19 w 39"/>
                <a:gd name="T15" fmla="*/ 1012 h 1204"/>
                <a:gd name="T16" fmla="*/ 19 w 39"/>
                <a:gd name="T17" fmla="*/ 1145 h 1204"/>
                <a:gd name="T18" fmla="*/ 19 w 39"/>
                <a:gd name="T19" fmla="*/ 1203 h 1204"/>
                <a:gd name="T20" fmla="*/ 19 w 39"/>
                <a:gd name="T21" fmla="*/ 1145 h 1204"/>
                <a:gd name="T22" fmla="*/ 19 w 39"/>
                <a:gd name="T23" fmla="*/ 1012 h 1204"/>
                <a:gd name="T24" fmla="*/ 0 w 39"/>
                <a:gd name="T25" fmla="*/ 821 h 1204"/>
                <a:gd name="T26" fmla="*/ 0 w 39"/>
                <a:gd name="T27" fmla="*/ 592 h 1204"/>
                <a:gd name="T28" fmla="*/ 0 w 39"/>
                <a:gd name="T29" fmla="*/ 382 h 1204"/>
                <a:gd name="T30" fmla="*/ 0 w 39"/>
                <a:gd name="T31" fmla="*/ 191 h 1204"/>
                <a:gd name="T32" fmla="*/ 0 w 39"/>
                <a:gd name="T33" fmla="*/ 38 h 1204"/>
                <a:gd name="T34" fmla="*/ 0 w 39"/>
                <a:gd name="T3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0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76"/>
                    <a:pt x="19" y="134"/>
                    <a:pt x="19" y="191"/>
                  </a:cubicBezTo>
                  <a:cubicBezTo>
                    <a:pt x="19" y="229"/>
                    <a:pt x="19" y="305"/>
                    <a:pt x="19" y="382"/>
                  </a:cubicBezTo>
                  <a:cubicBezTo>
                    <a:pt x="19" y="439"/>
                    <a:pt x="19" y="515"/>
                    <a:pt x="19" y="592"/>
                  </a:cubicBezTo>
                  <a:cubicBezTo>
                    <a:pt x="38" y="668"/>
                    <a:pt x="38" y="745"/>
                    <a:pt x="38" y="821"/>
                  </a:cubicBezTo>
                  <a:cubicBezTo>
                    <a:pt x="38" y="897"/>
                    <a:pt x="19" y="955"/>
                    <a:pt x="19" y="1012"/>
                  </a:cubicBezTo>
                  <a:cubicBezTo>
                    <a:pt x="19" y="1069"/>
                    <a:pt x="19" y="1107"/>
                    <a:pt x="19" y="1145"/>
                  </a:cubicBezTo>
                  <a:cubicBezTo>
                    <a:pt x="19" y="1184"/>
                    <a:pt x="19" y="1203"/>
                    <a:pt x="19" y="1203"/>
                  </a:cubicBezTo>
                  <a:cubicBezTo>
                    <a:pt x="19" y="1203"/>
                    <a:pt x="19" y="1184"/>
                    <a:pt x="19" y="1145"/>
                  </a:cubicBezTo>
                  <a:cubicBezTo>
                    <a:pt x="19" y="1107"/>
                    <a:pt x="19" y="1069"/>
                    <a:pt x="19" y="1012"/>
                  </a:cubicBezTo>
                  <a:cubicBezTo>
                    <a:pt x="19" y="955"/>
                    <a:pt x="0" y="897"/>
                    <a:pt x="0" y="821"/>
                  </a:cubicBezTo>
                  <a:cubicBezTo>
                    <a:pt x="0" y="745"/>
                    <a:pt x="0" y="668"/>
                    <a:pt x="0" y="592"/>
                  </a:cubicBezTo>
                  <a:cubicBezTo>
                    <a:pt x="0" y="515"/>
                    <a:pt x="0" y="439"/>
                    <a:pt x="0" y="382"/>
                  </a:cubicBezTo>
                  <a:cubicBezTo>
                    <a:pt x="0" y="305"/>
                    <a:pt x="0" y="229"/>
                    <a:pt x="0" y="191"/>
                  </a:cubicBezTo>
                  <a:cubicBezTo>
                    <a:pt x="0" y="134"/>
                    <a:pt x="0" y="76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3" name="Freeform 9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734890" y="5186439"/>
              <a:ext cx="8547" cy="333349"/>
            </a:xfrm>
            <a:custGeom>
              <a:avLst/>
              <a:gdLst>
                <a:gd name="T0" fmla="*/ 0 w 20"/>
                <a:gd name="T1" fmla="*/ 0 h 860"/>
                <a:gd name="T2" fmla="*/ 0 w 20"/>
                <a:gd name="T3" fmla="*/ 0 h 860"/>
                <a:gd name="T4" fmla="*/ 0 w 20"/>
                <a:gd name="T5" fmla="*/ 38 h 860"/>
                <a:gd name="T6" fmla="*/ 19 w 20"/>
                <a:gd name="T7" fmla="*/ 133 h 860"/>
                <a:gd name="T8" fmla="*/ 19 w 20"/>
                <a:gd name="T9" fmla="*/ 267 h 860"/>
                <a:gd name="T10" fmla="*/ 19 w 20"/>
                <a:gd name="T11" fmla="*/ 439 h 860"/>
                <a:gd name="T12" fmla="*/ 19 w 20"/>
                <a:gd name="T13" fmla="*/ 592 h 860"/>
                <a:gd name="T14" fmla="*/ 19 w 20"/>
                <a:gd name="T15" fmla="*/ 725 h 860"/>
                <a:gd name="T16" fmla="*/ 19 w 20"/>
                <a:gd name="T17" fmla="*/ 821 h 860"/>
                <a:gd name="T18" fmla="*/ 19 w 20"/>
                <a:gd name="T19" fmla="*/ 859 h 860"/>
                <a:gd name="T20" fmla="*/ 19 w 20"/>
                <a:gd name="T21" fmla="*/ 821 h 860"/>
                <a:gd name="T22" fmla="*/ 0 w 20"/>
                <a:gd name="T23" fmla="*/ 725 h 860"/>
                <a:gd name="T24" fmla="*/ 0 w 20"/>
                <a:gd name="T25" fmla="*/ 592 h 860"/>
                <a:gd name="T26" fmla="*/ 0 w 20"/>
                <a:gd name="T27" fmla="*/ 439 h 860"/>
                <a:gd name="T28" fmla="*/ 0 w 20"/>
                <a:gd name="T29" fmla="*/ 267 h 860"/>
                <a:gd name="T30" fmla="*/ 0 w 20"/>
                <a:gd name="T31" fmla="*/ 133 h 860"/>
                <a:gd name="T32" fmla="*/ 0 w 20"/>
                <a:gd name="T33" fmla="*/ 38 h 860"/>
                <a:gd name="T34" fmla="*/ 0 w 20"/>
                <a:gd name="T35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57"/>
                    <a:pt x="19" y="96"/>
                    <a:pt x="19" y="133"/>
                  </a:cubicBezTo>
                  <a:cubicBezTo>
                    <a:pt x="19" y="172"/>
                    <a:pt x="19" y="229"/>
                    <a:pt x="19" y="267"/>
                  </a:cubicBezTo>
                  <a:cubicBezTo>
                    <a:pt x="19" y="325"/>
                    <a:pt x="19" y="381"/>
                    <a:pt x="19" y="439"/>
                  </a:cubicBezTo>
                  <a:cubicBezTo>
                    <a:pt x="19" y="477"/>
                    <a:pt x="19" y="534"/>
                    <a:pt x="19" y="592"/>
                  </a:cubicBezTo>
                  <a:cubicBezTo>
                    <a:pt x="19" y="649"/>
                    <a:pt x="19" y="687"/>
                    <a:pt x="19" y="725"/>
                  </a:cubicBezTo>
                  <a:cubicBezTo>
                    <a:pt x="19" y="763"/>
                    <a:pt x="19" y="802"/>
                    <a:pt x="19" y="821"/>
                  </a:cubicBezTo>
                  <a:cubicBezTo>
                    <a:pt x="19" y="840"/>
                    <a:pt x="19" y="859"/>
                    <a:pt x="19" y="859"/>
                  </a:cubicBezTo>
                  <a:cubicBezTo>
                    <a:pt x="19" y="859"/>
                    <a:pt x="19" y="840"/>
                    <a:pt x="19" y="821"/>
                  </a:cubicBezTo>
                  <a:cubicBezTo>
                    <a:pt x="19" y="802"/>
                    <a:pt x="0" y="763"/>
                    <a:pt x="0" y="725"/>
                  </a:cubicBezTo>
                  <a:cubicBezTo>
                    <a:pt x="0" y="687"/>
                    <a:pt x="0" y="649"/>
                    <a:pt x="0" y="592"/>
                  </a:cubicBezTo>
                  <a:cubicBezTo>
                    <a:pt x="0" y="534"/>
                    <a:pt x="0" y="477"/>
                    <a:pt x="0" y="439"/>
                  </a:cubicBezTo>
                  <a:cubicBezTo>
                    <a:pt x="0" y="381"/>
                    <a:pt x="0" y="325"/>
                    <a:pt x="0" y="267"/>
                  </a:cubicBezTo>
                  <a:cubicBezTo>
                    <a:pt x="0" y="229"/>
                    <a:pt x="0" y="172"/>
                    <a:pt x="0" y="133"/>
                  </a:cubicBezTo>
                  <a:cubicBezTo>
                    <a:pt x="0" y="96"/>
                    <a:pt x="0" y="57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4" name="Freeform 10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341756" y="5689027"/>
              <a:ext cx="66670" cy="37609"/>
            </a:xfrm>
            <a:custGeom>
              <a:avLst/>
              <a:gdLst>
                <a:gd name="T0" fmla="*/ 172 w 173"/>
                <a:gd name="T1" fmla="*/ 95 h 96"/>
                <a:gd name="T2" fmla="*/ 172 w 173"/>
                <a:gd name="T3" fmla="*/ 95 h 96"/>
                <a:gd name="T4" fmla="*/ 153 w 173"/>
                <a:gd name="T5" fmla="*/ 75 h 96"/>
                <a:gd name="T6" fmla="*/ 76 w 173"/>
                <a:gd name="T7" fmla="*/ 56 h 96"/>
                <a:gd name="T8" fmla="*/ 19 w 173"/>
                <a:gd name="T9" fmla="*/ 18 h 96"/>
                <a:gd name="T10" fmla="*/ 0 w 173"/>
                <a:gd name="T11" fmla="*/ 0 h 96"/>
                <a:gd name="T12" fmla="*/ 19 w 173"/>
                <a:gd name="T13" fmla="*/ 0 h 96"/>
                <a:gd name="T14" fmla="*/ 96 w 173"/>
                <a:gd name="T15" fmla="*/ 37 h 96"/>
                <a:gd name="T16" fmla="*/ 153 w 173"/>
                <a:gd name="T17" fmla="*/ 75 h 96"/>
                <a:gd name="T18" fmla="*/ 172 w 173"/>
                <a:gd name="T1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96">
                  <a:moveTo>
                    <a:pt x="172" y="95"/>
                  </a:moveTo>
                  <a:lnTo>
                    <a:pt x="172" y="95"/>
                  </a:lnTo>
                  <a:cubicBezTo>
                    <a:pt x="172" y="95"/>
                    <a:pt x="172" y="75"/>
                    <a:pt x="153" y="75"/>
                  </a:cubicBezTo>
                  <a:cubicBezTo>
                    <a:pt x="134" y="75"/>
                    <a:pt x="115" y="56"/>
                    <a:pt x="76" y="56"/>
                  </a:cubicBezTo>
                  <a:cubicBezTo>
                    <a:pt x="57" y="37"/>
                    <a:pt x="38" y="18"/>
                    <a:pt x="1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9" y="0"/>
                  </a:cubicBezTo>
                  <a:cubicBezTo>
                    <a:pt x="38" y="18"/>
                    <a:pt x="76" y="18"/>
                    <a:pt x="96" y="37"/>
                  </a:cubicBezTo>
                  <a:cubicBezTo>
                    <a:pt x="115" y="37"/>
                    <a:pt x="134" y="56"/>
                    <a:pt x="153" y="75"/>
                  </a:cubicBezTo>
                  <a:cubicBezTo>
                    <a:pt x="172" y="75"/>
                    <a:pt x="172" y="95"/>
                    <a:pt x="172" y="95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5" name="Freeform 10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341756" y="5695865"/>
              <a:ext cx="59832" cy="30771"/>
            </a:xfrm>
            <a:custGeom>
              <a:avLst/>
              <a:gdLst>
                <a:gd name="T0" fmla="*/ 153 w 154"/>
                <a:gd name="T1" fmla="*/ 77 h 78"/>
                <a:gd name="T2" fmla="*/ 153 w 154"/>
                <a:gd name="T3" fmla="*/ 77 h 78"/>
                <a:gd name="T4" fmla="*/ 134 w 154"/>
                <a:gd name="T5" fmla="*/ 77 h 78"/>
                <a:gd name="T6" fmla="*/ 76 w 154"/>
                <a:gd name="T7" fmla="*/ 57 h 78"/>
                <a:gd name="T8" fmla="*/ 38 w 154"/>
                <a:gd name="T9" fmla="*/ 19 h 78"/>
                <a:gd name="T10" fmla="*/ 0 w 154"/>
                <a:gd name="T11" fmla="*/ 0 h 78"/>
                <a:gd name="T12" fmla="*/ 38 w 154"/>
                <a:gd name="T13" fmla="*/ 19 h 78"/>
                <a:gd name="T14" fmla="*/ 96 w 154"/>
                <a:gd name="T15" fmla="*/ 38 h 78"/>
                <a:gd name="T16" fmla="*/ 134 w 154"/>
                <a:gd name="T17" fmla="*/ 77 h 78"/>
                <a:gd name="T18" fmla="*/ 153 w 154"/>
                <a:gd name="T1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78">
                  <a:moveTo>
                    <a:pt x="153" y="77"/>
                  </a:moveTo>
                  <a:lnTo>
                    <a:pt x="153" y="77"/>
                  </a:lnTo>
                  <a:cubicBezTo>
                    <a:pt x="153" y="77"/>
                    <a:pt x="153" y="77"/>
                    <a:pt x="134" y="77"/>
                  </a:cubicBezTo>
                  <a:cubicBezTo>
                    <a:pt x="115" y="77"/>
                    <a:pt x="96" y="57"/>
                    <a:pt x="76" y="57"/>
                  </a:cubicBezTo>
                  <a:cubicBezTo>
                    <a:pt x="57" y="38"/>
                    <a:pt x="38" y="38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38" y="19"/>
                    <a:pt x="76" y="19"/>
                    <a:pt x="96" y="38"/>
                  </a:cubicBezTo>
                  <a:cubicBezTo>
                    <a:pt x="115" y="38"/>
                    <a:pt x="115" y="57"/>
                    <a:pt x="134" y="77"/>
                  </a:cubicBezTo>
                  <a:cubicBezTo>
                    <a:pt x="153" y="77"/>
                    <a:pt x="153" y="77"/>
                    <a:pt x="153" y="7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6" name="任意多边形 27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712666" y="6124945"/>
              <a:ext cx="469294" cy="733055"/>
            </a:xfrm>
            <a:custGeom>
              <a:avLst/>
              <a:gdLst>
                <a:gd name="connsiteX0" fmla="*/ 459058 w 469294"/>
                <a:gd name="connsiteY0" fmla="*/ 0 h 733055"/>
                <a:gd name="connsiteX1" fmla="*/ 469294 w 469294"/>
                <a:gd name="connsiteY1" fmla="*/ 733055 h 733055"/>
                <a:gd name="connsiteX2" fmla="*/ 7600 w 469294"/>
                <a:gd name="connsiteY2" fmla="*/ 733055 h 733055"/>
                <a:gd name="connsiteX3" fmla="*/ 0 w 469294"/>
                <a:gd name="connsiteY3" fmla="*/ 7368 h 7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294" h="733055">
                  <a:moveTo>
                    <a:pt x="459058" y="0"/>
                  </a:moveTo>
                  <a:lnTo>
                    <a:pt x="469294" y="733055"/>
                  </a:lnTo>
                  <a:lnTo>
                    <a:pt x="7600" y="733055"/>
                  </a:lnTo>
                  <a:lnTo>
                    <a:pt x="0" y="736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7" name="Freeform 10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04786" y="4490679"/>
              <a:ext cx="348735" cy="222233"/>
            </a:xfrm>
            <a:custGeom>
              <a:avLst/>
              <a:gdLst>
                <a:gd name="T0" fmla="*/ 897 w 898"/>
                <a:gd name="T1" fmla="*/ 38 h 574"/>
                <a:gd name="T2" fmla="*/ 897 w 898"/>
                <a:gd name="T3" fmla="*/ 38 h 574"/>
                <a:gd name="T4" fmla="*/ 305 w 898"/>
                <a:gd name="T5" fmla="*/ 0 h 574"/>
                <a:gd name="T6" fmla="*/ 210 w 898"/>
                <a:gd name="T7" fmla="*/ 77 h 574"/>
                <a:gd name="T8" fmla="*/ 0 w 898"/>
                <a:gd name="T9" fmla="*/ 573 h 574"/>
                <a:gd name="T10" fmla="*/ 897 w 898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" h="574">
                  <a:moveTo>
                    <a:pt x="897" y="38"/>
                  </a:moveTo>
                  <a:lnTo>
                    <a:pt x="897" y="38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229" y="0"/>
                    <a:pt x="210" y="77"/>
                  </a:cubicBezTo>
                  <a:cubicBezTo>
                    <a:pt x="0" y="573"/>
                    <a:pt x="0" y="573"/>
                    <a:pt x="0" y="573"/>
                  </a:cubicBezTo>
                  <a:lnTo>
                    <a:pt x="897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8" name="Freeform 10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11643" y="4319730"/>
              <a:ext cx="273517" cy="177786"/>
            </a:xfrm>
            <a:custGeom>
              <a:avLst/>
              <a:gdLst>
                <a:gd name="T0" fmla="*/ 420 w 707"/>
                <a:gd name="T1" fmla="*/ 0 h 459"/>
                <a:gd name="T2" fmla="*/ 420 w 707"/>
                <a:gd name="T3" fmla="*/ 0 h 459"/>
                <a:gd name="T4" fmla="*/ 668 w 707"/>
                <a:gd name="T5" fmla="*/ 153 h 459"/>
                <a:gd name="T6" fmla="*/ 439 w 707"/>
                <a:gd name="T7" fmla="*/ 439 h 459"/>
                <a:gd name="T8" fmla="*/ 0 w 707"/>
                <a:gd name="T9" fmla="*/ 458 h 459"/>
                <a:gd name="T10" fmla="*/ 420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706" y="0"/>
                    <a:pt x="668" y="153"/>
                  </a:cubicBezTo>
                  <a:cubicBezTo>
                    <a:pt x="668" y="153"/>
                    <a:pt x="630" y="420"/>
                    <a:pt x="439" y="439"/>
                  </a:cubicBezTo>
                  <a:cubicBezTo>
                    <a:pt x="0" y="458"/>
                    <a:pt x="0" y="458"/>
                    <a:pt x="0" y="458"/>
                  </a:cubicBezTo>
                  <a:lnTo>
                    <a:pt x="42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79" name="Freeform 10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642386" y="5224048"/>
              <a:ext cx="429080" cy="251294"/>
            </a:xfrm>
            <a:custGeom>
              <a:avLst/>
              <a:gdLst>
                <a:gd name="T0" fmla="*/ 1107 w 1108"/>
                <a:gd name="T1" fmla="*/ 285 h 649"/>
                <a:gd name="T2" fmla="*/ 973 w 1108"/>
                <a:gd name="T3" fmla="*/ 648 h 649"/>
                <a:gd name="T4" fmla="*/ 0 w 1108"/>
                <a:gd name="T5" fmla="*/ 305 h 649"/>
                <a:gd name="T6" fmla="*/ 114 w 1108"/>
                <a:gd name="T7" fmla="*/ 0 h 649"/>
                <a:gd name="T8" fmla="*/ 1107 w 1108"/>
                <a:gd name="T9" fmla="*/ 28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649">
                  <a:moveTo>
                    <a:pt x="1107" y="285"/>
                  </a:moveTo>
                  <a:lnTo>
                    <a:pt x="973" y="648"/>
                  </a:lnTo>
                  <a:lnTo>
                    <a:pt x="0" y="305"/>
                  </a:lnTo>
                  <a:lnTo>
                    <a:pt x="114" y="0"/>
                  </a:lnTo>
                  <a:lnTo>
                    <a:pt x="1107" y="28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0" name="Freeform 10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86822" y="4312892"/>
              <a:ext cx="733369" cy="1080394"/>
            </a:xfrm>
            <a:custGeom>
              <a:avLst/>
              <a:gdLst>
                <a:gd name="T0" fmla="*/ 114 w 1891"/>
                <a:gd name="T1" fmla="*/ 1031 h 2788"/>
                <a:gd name="T2" fmla="*/ 114 w 1891"/>
                <a:gd name="T3" fmla="*/ 1031 h 2788"/>
                <a:gd name="T4" fmla="*/ 744 w 1891"/>
                <a:gd name="T5" fmla="*/ 114 h 2788"/>
                <a:gd name="T6" fmla="*/ 974 w 1891"/>
                <a:gd name="T7" fmla="*/ 0 h 2788"/>
                <a:gd name="T8" fmla="*/ 1050 w 1891"/>
                <a:gd name="T9" fmla="*/ 0 h 2788"/>
                <a:gd name="T10" fmla="*/ 1050 w 1891"/>
                <a:gd name="T11" fmla="*/ 0 h 2788"/>
                <a:gd name="T12" fmla="*/ 1069 w 1891"/>
                <a:gd name="T13" fmla="*/ 0 h 2788"/>
                <a:gd name="T14" fmla="*/ 1069 w 1891"/>
                <a:gd name="T15" fmla="*/ 859 h 2788"/>
                <a:gd name="T16" fmla="*/ 1069 w 1891"/>
                <a:gd name="T17" fmla="*/ 859 h 2788"/>
                <a:gd name="T18" fmla="*/ 1031 w 1891"/>
                <a:gd name="T19" fmla="*/ 802 h 2788"/>
                <a:gd name="T20" fmla="*/ 1012 w 1891"/>
                <a:gd name="T21" fmla="*/ 821 h 2788"/>
                <a:gd name="T22" fmla="*/ 821 w 1891"/>
                <a:gd name="T23" fmla="*/ 1031 h 2788"/>
                <a:gd name="T24" fmla="*/ 1069 w 1891"/>
                <a:gd name="T25" fmla="*/ 1585 h 2788"/>
                <a:gd name="T26" fmla="*/ 1069 w 1891"/>
                <a:gd name="T27" fmla="*/ 1661 h 2788"/>
                <a:gd name="T28" fmla="*/ 1298 w 1891"/>
                <a:gd name="T29" fmla="*/ 1680 h 2788"/>
                <a:gd name="T30" fmla="*/ 1642 w 1891"/>
                <a:gd name="T31" fmla="*/ 1871 h 2788"/>
                <a:gd name="T32" fmla="*/ 1890 w 1891"/>
                <a:gd name="T33" fmla="*/ 1986 h 2788"/>
                <a:gd name="T34" fmla="*/ 1890 w 1891"/>
                <a:gd name="T35" fmla="*/ 2081 h 2788"/>
                <a:gd name="T36" fmla="*/ 1852 w 1891"/>
                <a:gd name="T37" fmla="*/ 2138 h 2788"/>
                <a:gd name="T38" fmla="*/ 1852 w 1891"/>
                <a:gd name="T39" fmla="*/ 2138 h 2788"/>
                <a:gd name="T40" fmla="*/ 1451 w 1891"/>
                <a:gd name="T41" fmla="*/ 2787 h 2788"/>
                <a:gd name="T42" fmla="*/ 458 w 1891"/>
                <a:gd name="T43" fmla="*/ 2463 h 2788"/>
                <a:gd name="T44" fmla="*/ 57 w 1891"/>
                <a:gd name="T45" fmla="*/ 1356 h 2788"/>
                <a:gd name="T46" fmla="*/ 114 w 1891"/>
                <a:gd name="T47" fmla="*/ 1031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1" h="2788">
                  <a:moveTo>
                    <a:pt x="114" y="1031"/>
                  </a:moveTo>
                  <a:lnTo>
                    <a:pt x="114" y="1031"/>
                  </a:lnTo>
                  <a:cubicBezTo>
                    <a:pt x="744" y="114"/>
                    <a:pt x="744" y="114"/>
                    <a:pt x="744" y="114"/>
                  </a:cubicBezTo>
                  <a:cubicBezTo>
                    <a:pt x="802" y="38"/>
                    <a:pt x="897" y="0"/>
                    <a:pt x="974" y="0"/>
                  </a:cubicBezTo>
                  <a:cubicBezTo>
                    <a:pt x="1050" y="0"/>
                    <a:pt x="1050" y="0"/>
                    <a:pt x="1050" y="0"/>
                  </a:cubicBezTo>
                  <a:lnTo>
                    <a:pt x="1050" y="0"/>
                  </a:lnTo>
                  <a:cubicBezTo>
                    <a:pt x="1069" y="0"/>
                    <a:pt x="1069" y="0"/>
                    <a:pt x="1069" y="0"/>
                  </a:cubicBezTo>
                  <a:cubicBezTo>
                    <a:pt x="1069" y="859"/>
                    <a:pt x="1069" y="859"/>
                    <a:pt x="1069" y="859"/>
                  </a:cubicBezTo>
                  <a:lnTo>
                    <a:pt x="1069" y="859"/>
                  </a:lnTo>
                  <a:cubicBezTo>
                    <a:pt x="1031" y="802"/>
                    <a:pt x="1031" y="802"/>
                    <a:pt x="1031" y="802"/>
                  </a:cubicBezTo>
                  <a:cubicBezTo>
                    <a:pt x="1012" y="821"/>
                    <a:pt x="1012" y="821"/>
                    <a:pt x="1012" y="821"/>
                  </a:cubicBezTo>
                  <a:cubicBezTo>
                    <a:pt x="1012" y="821"/>
                    <a:pt x="878" y="974"/>
                    <a:pt x="821" y="1031"/>
                  </a:cubicBezTo>
                  <a:cubicBezTo>
                    <a:pt x="783" y="1356"/>
                    <a:pt x="916" y="1527"/>
                    <a:pt x="1069" y="1585"/>
                  </a:cubicBezTo>
                  <a:cubicBezTo>
                    <a:pt x="1069" y="1661"/>
                    <a:pt x="1069" y="1661"/>
                    <a:pt x="1069" y="1661"/>
                  </a:cubicBezTo>
                  <a:cubicBezTo>
                    <a:pt x="1298" y="1680"/>
                    <a:pt x="1298" y="1680"/>
                    <a:pt x="1298" y="1680"/>
                  </a:cubicBezTo>
                  <a:cubicBezTo>
                    <a:pt x="1298" y="1680"/>
                    <a:pt x="1642" y="1852"/>
                    <a:pt x="1642" y="1871"/>
                  </a:cubicBezTo>
                  <a:cubicBezTo>
                    <a:pt x="1661" y="1871"/>
                    <a:pt x="1890" y="1986"/>
                    <a:pt x="1890" y="1986"/>
                  </a:cubicBezTo>
                  <a:cubicBezTo>
                    <a:pt x="1890" y="2081"/>
                    <a:pt x="1890" y="2081"/>
                    <a:pt x="1890" y="2081"/>
                  </a:cubicBezTo>
                  <a:cubicBezTo>
                    <a:pt x="1852" y="2138"/>
                    <a:pt x="1852" y="2138"/>
                    <a:pt x="1852" y="2138"/>
                  </a:cubicBezTo>
                  <a:lnTo>
                    <a:pt x="1852" y="2138"/>
                  </a:lnTo>
                  <a:cubicBezTo>
                    <a:pt x="1451" y="2787"/>
                    <a:pt x="1451" y="2787"/>
                    <a:pt x="1451" y="2787"/>
                  </a:cubicBezTo>
                  <a:cubicBezTo>
                    <a:pt x="458" y="2463"/>
                    <a:pt x="458" y="2463"/>
                    <a:pt x="458" y="2463"/>
                  </a:cubicBezTo>
                  <a:cubicBezTo>
                    <a:pt x="57" y="1356"/>
                    <a:pt x="57" y="1356"/>
                    <a:pt x="57" y="1356"/>
                  </a:cubicBezTo>
                  <a:cubicBezTo>
                    <a:pt x="0" y="1203"/>
                    <a:pt x="114" y="1031"/>
                    <a:pt x="114" y="103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1" name="Freeform 10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226981" y="3617133"/>
              <a:ext cx="1598368" cy="1000048"/>
            </a:xfrm>
            <a:custGeom>
              <a:avLst/>
              <a:gdLst>
                <a:gd name="T0" fmla="*/ 3780 w 4125"/>
                <a:gd name="T1" fmla="*/ 0 h 2579"/>
                <a:gd name="T2" fmla="*/ 3780 w 4125"/>
                <a:gd name="T3" fmla="*/ 0 h 2579"/>
                <a:gd name="T4" fmla="*/ 1164 w 4125"/>
                <a:gd name="T5" fmla="*/ 0 h 2579"/>
                <a:gd name="T6" fmla="*/ 820 w 4125"/>
                <a:gd name="T7" fmla="*/ 363 h 2579"/>
                <a:gd name="T8" fmla="*/ 820 w 4125"/>
                <a:gd name="T9" fmla="*/ 955 h 2579"/>
                <a:gd name="T10" fmla="*/ 0 w 4125"/>
                <a:gd name="T11" fmla="*/ 1242 h 2579"/>
                <a:gd name="T12" fmla="*/ 820 w 4125"/>
                <a:gd name="T13" fmla="*/ 1432 h 2579"/>
                <a:gd name="T14" fmla="*/ 820 w 4125"/>
                <a:gd name="T15" fmla="*/ 2234 h 2579"/>
                <a:gd name="T16" fmla="*/ 1164 w 4125"/>
                <a:gd name="T17" fmla="*/ 2578 h 2579"/>
                <a:gd name="T18" fmla="*/ 3780 w 4125"/>
                <a:gd name="T19" fmla="*/ 2578 h 2579"/>
                <a:gd name="T20" fmla="*/ 4124 w 4125"/>
                <a:gd name="T21" fmla="*/ 2234 h 2579"/>
                <a:gd name="T22" fmla="*/ 4124 w 4125"/>
                <a:gd name="T23" fmla="*/ 363 h 2579"/>
                <a:gd name="T24" fmla="*/ 3780 w 4125"/>
                <a:gd name="T25" fmla="*/ 0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5" h="2579">
                  <a:moveTo>
                    <a:pt x="3780" y="0"/>
                  </a:moveTo>
                  <a:lnTo>
                    <a:pt x="3780" y="0"/>
                  </a:lnTo>
                  <a:cubicBezTo>
                    <a:pt x="1164" y="0"/>
                    <a:pt x="1164" y="0"/>
                    <a:pt x="1164" y="0"/>
                  </a:cubicBezTo>
                  <a:cubicBezTo>
                    <a:pt x="973" y="0"/>
                    <a:pt x="820" y="172"/>
                    <a:pt x="820" y="363"/>
                  </a:cubicBezTo>
                  <a:cubicBezTo>
                    <a:pt x="820" y="955"/>
                    <a:pt x="820" y="955"/>
                    <a:pt x="820" y="955"/>
                  </a:cubicBezTo>
                  <a:cubicBezTo>
                    <a:pt x="496" y="1108"/>
                    <a:pt x="0" y="1242"/>
                    <a:pt x="0" y="1242"/>
                  </a:cubicBezTo>
                  <a:cubicBezTo>
                    <a:pt x="382" y="1394"/>
                    <a:pt x="649" y="1432"/>
                    <a:pt x="820" y="1432"/>
                  </a:cubicBezTo>
                  <a:cubicBezTo>
                    <a:pt x="820" y="2234"/>
                    <a:pt x="820" y="2234"/>
                    <a:pt x="820" y="2234"/>
                  </a:cubicBezTo>
                  <a:cubicBezTo>
                    <a:pt x="820" y="2425"/>
                    <a:pt x="973" y="2578"/>
                    <a:pt x="1164" y="2578"/>
                  </a:cubicBezTo>
                  <a:cubicBezTo>
                    <a:pt x="3780" y="2578"/>
                    <a:pt x="3780" y="2578"/>
                    <a:pt x="3780" y="2578"/>
                  </a:cubicBezTo>
                  <a:cubicBezTo>
                    <a:pt x="3971" y="2578"/>
                    <a:pt x="4124" y="2425"/>
                    <a:pt x="4124" y="2234"/>
                  </a:cubicBezTo>
                  <a:cubicBezTo>
                    <a:pt x="4124" y="363"/>
                    <a:pt x="4124" y="363"/>
                    <a:pt x="4124" y="363"/>
                  </a:cubicBezTo>
                  <a:cubicBezTo>
                    <a:pt x="4124" y="172"/>
                    <a:pt x="3971" y="0"/>
                    <a:pt x="378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2" name="Freeform 10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871456" y="4417171"/>
              <a:ext cx="555582" cy="704307"/>
            </a:xfrm>
            <a:custGeom>
              <a:avLst/>
              <a:gdLst>
                <a:gd name="T0" fmla="*/ 0 w 1434"/>
                <a:gd name="T1" fmla="*/ 1375 h 1815"/>
                <a:gd name="T2" fmla="*/ 0 w 1434"/>
                <a:gd name="T3" fmla="*/ 1375 h 1815"/>
                <a:gd name="T4" fmla="*/ 0 w 1434"/>
                <a:gd name="T5" fmla="*/ 1279 h 1815"/>
                <a:gd name="T6" fmla="*/ 555 w 1434"/>
                <a:gd name="T7" fmla="*/ 1127 h 1815"/>
                <a:gd name="T8" fmla="*/ 555 w 1434"/>
                <a:gd name="T9" fmla="*/ 1127 h 1815"/>
                <a:gd name="T10" fmla="*/ 879 w 1434"/>
                <a:gd name="T11" fmla="*/ 210 h 1815"/>
                <a:gd name="T12" fmla="*/ 1203 w 1434"/>
                <a:gd name="T13" fmla="*/ 39 h 1815"/>
                <a:gd name="T14" fmla="*/ 1375 w 1434"/>
                <a:gd name="T15" fmla="*/ 382 h 1815"/>
                <a:gd name="T16" fmla="*/ 898 w 1434"/>
                <a:gd name="T17" fmla="*/ 1814 h 1815"/>
                <a:gd name="T18" fmla="*/ 402 w 1434"/>
                <a:gd name="T19" fmla="*/ 1642 h 1815"/>
                <a:gd name="T20" fmla="*/ 402 w 1434"/>
                <a:gd name="T21" fmla="*/ 1604 h 1815"/>
                <a:gd name="T22" fmla="*/ 134 w 1434"/>
                <a:gd name="T23" fmla="*/ 1508 h 1815"/>
                <a:gd name="T24" fmla="*/ 0 w 1434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4" h="1815">
                  <a:moveTo>
                    <a:pt x="0" y="1375"/>
                  </a:moveTo>
                  <a:lnTo>
                    <a:pt x="0" y="1375"/>
                  </a:lnTo>
                  <a:cubicBezTo>
                    <a:pt x="0" y="1279"/>
                    <a:pt x="0" y="1279"/>
                    <a:pt x="0" y="1279"/>
                  </a:cubicBezTo>
                  <a:cubicBezTo>
                    <a:pt x="344" y="1471"/>
                    <a:pt x="555" y="1127"/>
                    <a:pt x="555" y="1127"/>
                  </a:cubicBezTo>
                  <a:lnTo>
                    <a:pt x="555" y="1127"/>
                  </a:lnTo>
                  <a:cubicBezTo>
                    <a:pt x="879" y="210"/>
                    <a:pt x="879" y="210"/>
                    <a:pt x="879" y="210"/>
                  </a:cubicBezTo>
                  <a:cubicBezTo>
                    <a:pt x="917" y="76"/>
                    <a:pt x="1070" y="0"/>
                    <a:pt x="1203" y="39"/>
                  </a:cubicBezTo>
                  <a:cubicBezTo>
                    <a:pt x="1356" y="96"/>
                    <a:pt x="1433" y="249"/>
                    <a:pt x="1375" y="382"/>
                  </a:cubicBezTo>
                  <a:cubicBezTo>
                    <a:pt x="898" y="1814"/>
                    <a:pt x="898" y="1814"/>
                    <a:pt x="898" y="1814"/>
                  </a:cubicBezTo>
                  <a:cubicBezTo>
                    <a:pt x="402" y="1642"/>
                    <a:pt x="402" y="1642"/>
                    <a:pt x="402" y="1642"/>
                  </a:cubicBezTo>
                  <a:cubicBezTo>
                    <a:pt x="402" y="1604"/>
                    <a:pt x="402" y="1604"/>
                    <a:pt x="402" y="1604"/>
                  </a:cubicBezTo>
                  <a:cubicBezTo>
                    <a:pt x="287" y="1566"/>
                    <a:pt x="153" y="1527"/>
                    <a:pt x="134" y="1508"/>
                  </a:cubicBezTo>
                  <a:cubicBezTo>
                    <a:pt x="134" y="1490"/>
                    <a:pt x="0" y="1375"/>
                    <a:pt x="0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3" name="Freeform 10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04796" y="5119769"/>
              <a:ext cx="215395" cy="266679"/>
            </a:xfrm>
            <a:custGeom>
              <a:avLst/>
              <a:gdLst>
                <a:gd name="T0" fmla="*/ 115 w 555"/>
                <a:gd name="T1" fmla="*/ 687 h 688"/>
                <a:gd name="T2" fmla="*/ 115 w 555"/>
                <a:gd name="T3" fmla="*/ 687 h 688"/>
                <a:gd name="T4" fmla="*/ 0 w 555"/>
                <a:gd name="T5" fmla="*/ 497 h 688"/>
                <a:gd name="T6" fmla="*/ 306 w 555"/>
                <a:gd name="T7" fmla="*/ 134 h 688"/>
                <a:gd name="T8" fmla="*/ 554 w 555"/>
                <a:gd name="T9" fmla="*/ 0 h 688"/>
                <a:gd name="T10" fmla="*/ 115 w 555"/>
                <a:gd name="T11" fmla="*/ 68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8">
                  <a:moveTo>
                    <a:pt x="115" y="687"/>
                  </a:moveTo>
                  <a:lnTo>
                    <a:pt x="115" y="687"/>
                  </a:lnTo>
                  <a:cubicBezTo>
                    <a:pt x="0" y="497"/>
                    <a:pt x="0" y="497"/>
                    <a:pt x="0" y="497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0"/>
                    <a:pt x="401" y="363"/>
                    <a:pt x="115" y="687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4" name="Freeform 11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27029" y="4453070"/>
              <a:ext cx="162400" cy="162402"/>
            </a:xfrm>
            <a:custGeom>
              <a:avLst/>
              <a:gdLst>
                <a:gd name="T0" fmla="*/ 172 w 421"/>
                <a:gd name="T1" fmla="*/ 382 h 421"/>
                <a:gd name="T2" fmla="*/ 172 w 421"/>
                <a:gd name="T3" fmla="*/ 382 h 421"/>
                <a:gd name="T4" fmla="*/ 401 w 421"/>
                <a:gd name="T5" fmla="*/ 248 h 421"/>
                <a:gd name="T6" fmla="*/ 249 w 421"/>
                <a:gd name="T7" fmla="*/ 38 h 421"/>
                <a:gd name="T8" fmla="*/ 19 w 421"/>
                <a:gd name="T9" fmla="*/ 172 h 421"/>
                <a:gd name="T10" fmla="*/ 172 w 421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21">
                  <a:moveTo>
                    <a:pt x="172" y="382"/>
                  </a:moveTo>
                  <a:lnTo>
                    <a:pt x="172" y="382"/>
                  </a:lnTo>
                  <a:cubicBezTo>
                    <a:pt x="268" y="420"/>
                    <a:pt x="382" y="343"/>
                    <a:pt x="401" y="248"/>
                  </a:cubicBezTo>
                  <a:cubicBezTo>
                    <a:pt x="420" y="153"/>
                    <a:pt x="363" y="57"/>
                    <a:pt x="249" y="38"/>
                  </a:cubicBezTo>
                  <a:cubicBezTo>
                    <a:pt x="153" y="0"/>
                    <a:pt x="38" y="57"/>
                    <a:pt x="19" y="172"/>
                  </a:cubicBezTo>
                  <a:cubicBezTo>
                    <a:pt x="0" y="267"/>
                    <a:pt x="57" y="362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5" name="Freeform 1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11643" y="4504355"/>
              <a:ext cx="170948" cy="119664"/>
            </a:xfrm>
            <a:custGeom>
              <a:avLst/>
              <a:gdLst>
                <a:gd name="T0" fmla="*/ 439 w 440"/>
                <a:gd name="T1" fmla="*/ 134 h 307"/>
                <a:gd name="T2" fmla="*/ 382 w 440"/>
                <a:gd name="T3" fmla="*/ 306 h 307"/>
                <a:gd name="T4" fmla="*/ 0 w 440"/>
                <a:gd name="T5" fmla="*/ 191 h 307"/>
                <a:gd name="T6" fmla="*/ 57 w 440"/>
                <a:gd name="T7" fmla="*/ 0 h 307"/>
                <a:gd name="T8" fmla="*/ 439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439" y="134"/>
                  </a:moveTo>
                  <a:lnTo>
                    <a:pt x="382" y="306"/>
                  </a:lnTo>
                  <a:lnTo>
                    <a:pt x="0" y="191"/>
                  </a:lnTo>
                  <a:lnTo>
                    <a:pt x="57" y="0"/>
                  </a:lnTo>
                  <a:lnTo>
                    <a:pt x="439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6" name="任意多边形 28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006189" y="5268494"/>
              <a:ext cx="1087112" cy="1589506"/>
            </a:xfrm>
            <a:custGeom>
              <a:avLst/>
              <a:gdLst>
                <a:gd name="connsiteX0" fmla="*/ 590707 w 1087112"/>
                <a:gd name="connsiteY0" fmla="*/ 0 h 1589506"/>
                <a:gd name="connsiteX1" fmla="*/ 1087112 w 1087112"/>
                <a:gd name="connsiteY1" fmla="*/ 177482 h 1589506"/>
                <a:gd name="connsiteX2" fmla="*/ 562090 w 1087112"/>
                <a:gd name="connsiteY2" fmla="*/ 1589506 h 1589506"/>
                <a:gd name="connsiteX3" fmla="*/ 0 w 1087112"/>
                <a:gd name="connsiteY3" fmla="*/ 1589506 h 15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112" h="1589506">
                  <a:moveTo>
                    <a:pt x="590707" y="0"/>
                  </a:moveTo>
                  <a:lnTo>
                    <a:pt x="1087112" y="177482"/>
                  </a:lnTo>
                  <a:lnTo>
                    <a:pt x="562090" y="1589506"/>
                  </a:lnTo>
                  <a:lnTo>
                    <a:pt x="0" y="1589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7" name="Freeform 11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389430" y="5030876"/>
              <a:ext cx="444466" cy="755592"/>
            </a:xfrm>
            <a:custGeom>
              <a:avLst/>
              <a:gdLst>
                <a:gd name="T0" fmla="*/ 1146 w 1147"/>
                <a:gd name="T1" fmla="*/ 1774 h 1948"/>
                <a:gd name="T2" fmla="*/ 707 w 1147"/>
                <a:gd name="T3" fmla="*/ 1947 h 1948"/>
                <a:gd name="T4" fmla="*/ 0 w 1147"/>
                <a:gd name="T5" fmla="*/ 172 h 1948"/>
                <a:gd name="T6" fmla="*/ 440 w 1147"/>
                <a:gd name="T7" fmla="*/ 0 h 1948"/>
                <a:gd name="T8" fmla="*/ 1146 w 1147"/>
                <a:gd name="T9" fmla="*/ 1774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7" h="1948">
                  <a:moveTo>
                    <a:pt x="1146" y="1774"/>
                  </a:moveTo>
                  <a:lnTo>
                    <a:pt x="707" y="1947"/>
                  </a:lnTo>
                  <a:lnTo>
                    <a:pt x="0" y="172"/>
                  </a:lnTo>
                  <a:lnTo>
                    <a:pt x="440" y="0"/>
                  </a:lnTo>
                  <a:lnTo>
                    <a:pt x="1146" y="17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8" name="Freeform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74045" y="4957368"/>
              <a:ext cx="200009" cy="215395"/>
            </a:xfrm>
            <a:custGeom>
              <a:avLst/>
              <a:gdLst>
                <a:gd name="T0" fmla="*/ 478 w 516"/>
                <a:gd name="T1" fmla="*/ 191 h 555"/>
                <a:gd name="T2" fmla="*/ 478 w 516"/>
                <a:gd name="T3" fmla="*/ 191 h 555"/>
                <a:gd name="T4" fmla="*/ 344 w 516"/>
                <a:gd name="T5" fmla="*/ 496 h 555"/>
                <a:gd name="T6" fmla="*/ 57 w 516"/>
                <a:gd name="T7" fmla="*/ 363 h 555"/>
                <a:gd name="T8" fmla="*/ 172 w 516"/>
                <a:gd name="T9" fmla="*/ 57 h 555"/>
                <a:gd name="T10" fmla="*/ 478 w 516"/>
                <a:gd name="T11" fmla="*/ 19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55">
                  <a:moveTo>
                    <a:pt x="478" y="191"/>
                  </a:moveTo>
                  <a:lnTo>
                    <a:pt x="478" y="191"/>
                  </a:lnTo>
                  <a:cubicBezTo>
                    <a:pt x="515" y="325"/>
                    <a:pt x="458" y="458"/>
                    <a:pt x="344" y="496"/>
                  </a:cubicBezTo>
                  <a:cubicBezTo>
                    <a:pt x="229" y="554"/>
                    <a:pt x="96" y="477"/>
                    <a:pt x="57" y="363"/>
                  </a:cubicBezTo>
                  <a:cubicBezTo>
                    <a:pt x="0" y="229"/>
                    <a:pt x="57" y="96"/>
                    <a:pt x="172" y="57"/>
                  </a:cubicBezTo>
                  <a:cubicBezTo>
                    <a:pt x="286" y="0"/>
                    <a:pt x="420" y="77"/>
                    <a:pt x="478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89" name="Freeform 11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389430" y="4979591"/>
              <a:ext cx="162401" cy="148726"/>
            </a:xfrm>
            <a:custGeom>
              <a:avLst/>
              <a:gdLst>
                <a:gd name="T0" fmla="*/ 287 w 421"/>
                <a:gd name="T1" fmla="*/ 344 h 383"/>
                <a:gd name="T2" fmla="*/ 287 w 421"/>
                <a:gd name="T3" fmla="*/ 344 h 383"/>
                <a:gd name="T4" fmla="*/ 38 w 421"/>
                <a:gd name="T5" fmla="*/ 268 h 383"/>
                <a:gd name="T6" fmla="*/ 153 w 421"/>
                <a:gd name="T7" fmla="*/ 39 h 383"/>
                <a:gd name="T8" fmla="*/ 382 w 421"/>
                <a:gd name="T9" fmla="*/ 115 h 383"/>
                <a:gd name="T10" fmla="*/ 287 w 421"/>
                <a:gd name="T11" fmla="*/ 34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383">
                  <a:moveTo>
                    <a:pt x="287" y="344"/>
                  </a:moveTo>
                  <a:lnTo>
                    <a:pt x="287" y="344"/>
                  </a:lnTo>
                  <a:cubicBezTo>
                    <a:pt x="191" y="382"/>
                    <a:pt x="77" y="344"/>
                    <a:pt x="38" y="268"/>
                  </a:cubicBezTo>
                  <a:cubicBezTo>
                    <a:pt x="0" y="172"/>
                    <a:pt x="58" y="76"/>
                    <a:pt x="153" y="39"/>
                  </a:cubicBezTo>
                  <a:cubicBezTo>
                    <a:pt x="248" y="0"/>
                    <a:pt x="344" y="39"/>
                    <a:pt x="382" y="115"/>
                  </a:cubicBezTo>
                  <a:cubicBezTo>
                    <a:pt x="420" y="210"/>
                    <a:pt x="363" y="306"/>
                    <a:pt x="287" y="344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0" name="Freeform 11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736455" y="5408672"/>
              <a:ext cx="295740" cy="362411"/>
            </a:xfrm>
            <a:custGeom>
              <a:avLst/>
              <a:gdLst>
                <a:gd name="T0" fmla="*/ 764 w 765"/>
                <a:gd name="T1" fmla="*/ 743 h 935"/>
                <a:gd name="T2" fmla="*/ 286 w 765"/>
                <a:gd name="T3" fmla="*/ 934 h 935"/>
                <a:gd name="T4" fmla="*/ 0 w 765"/>
                <a:gd name="T5" fmla="*/ 190 h 935"/>
                <a:gd name="T6" fmla="*/ 477 w 765"/>
                <a:gd name="T7" fmla="*/ 0 h 935"/>
                <a:gd name="T8" fmla="*/ 764 w 765"/>
                <a:gd name="T9" fmla="*/ 74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935">
                  <a:moveTo>
                    <a:pt x="764" y="743"/>
                  </a:moveTo>
                  <a:lnTo>
                    <a:pt x="286" y="934"/>
                  </a:lnTo>
                  <a:lnTo>
                    <a:pt x="0" y="190"/>
                  </a:lnTo>
                  <a:lnTo>
                    <a:pt x="477" y="0"/>
                  </a:lnTo>
                  <a:lnTo>
                    <a:pt x="764" y="74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1" name="Freeform 1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714231" y="5342002"/>
              <a:ext cx="222233" cy="222233"/>
            </a:xfrm>
            <a:custGeom>
              <a:avLst/>
              <a:gdLst>
                <a:gd name="T0" fmla="*/ 535 w 574"/>
                <a:gd name="T1" fmla="*/ 191 h 573"/>
                <a:gd name="T2" fmla="*/ 535 w 574"/>
                <a:gd name="T3" fmla="*/ 191 h 573"/>
                <a:gd name="T4" fmla="*/ 382 w 574"/>
                <a:gd name="T5" fmla="*/ 515 h 573"/>
                <a:gd name="T6" fmla="*/ 58 w 574"/>
                <a:gd name="T7" fmla="*/ 382 h 573"/>
                <a:gd name="T8" fmla="*/ 191 w 574"/>
                <a:gd name="T9" fmla="*/ 38 h 573"/>
                <a:gd name="T10" fmla="*/ 535 w 574"/>
                <a:gd name="T11" fmla="*/ 19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73">
                  <a:moveTo>
                    <a:pt x="535" y="191"/>
                  </a:moveTo>
                  <a:lnTo>
                    <a:pt x="535" y="191"/>
                  </a:lnTo>
                  <a:cubicBezTo>
                    <a:pt x="573" y="324"/>
                    <a:pt x="516" y="458"/>
                    <a:pt x="382" y="515"/>
                  </a:cubicBezTo>
                  <a:cubicBezTo>
                    <a:pt x="248" y="572"/>
                    <a:pt x="115" y="496"/>
                    <a:pt x="58" y="382"/>
                  </a:cubicBezTo>
                  <a:cubicBezTo>
                    <a:pt x="0" y="248"/>
                    <a:pt x="77" y="95"/>
                    <a:pt x="191" y="38"/>
                  </a:cubicBezTo>
                  <a:cubicBezTo>
                    <a:pt x="325" y="0"/>
                    <a:pt x="478" y="57"/>
                    <a:pt x="535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2" name="Freeform 11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929626" y="5371063"/>
              <a:ext cx="266679" cy="324802"/>
            </a:xfrm>
            <a:custGeom>
              <a:avLst/>
              <a:gdLst>
                <a:gd name="T0" fmla="*/ 687 w 688"/>
                <a:gd name="T1" fmla="*/ 668 h 840"/>
                <a:gd name="T2" fmla="*/ 268 w 688"/>
                <a:gd name="T3" fmla="*/ 839 h 840"/>
                <a:gd name="T4" fmla="*/ 0 w 688"/>
                <a:gd name="T5" fmla="*/ 172 h 840"/>
                <a:gd name="T6" fmla="*/ 420 w 688"/>
                <a:gd name="T7" fmla="*/ 0 h 840"/>
                <a:gd name="T8" fmla="*/ 687 w 688"/>
                <a:gd name="T9" fmla="*/ 66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840">
                  <a:moveTo>
                    <a:pt x="687" y="668"/>
                  </a:moveTo>
                  <a:lnTo>
                    <a:pt x="268" y="839"/>
                  </a:lnTo>
                  <a:lnTo>
                    <a:pt x="0" y="172"/>
                  </a:lnTo>
                  <a:lnTo>
                    <a:pt x="420" y="0"/>
                  </a:lnTo>
                  <a:lnTo>
                    <a:pt x="687" y="66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3" name="Freeform 11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907404" y="5304393"/>
              <a:ext cx="206847" cy="208557"/>
            </a:xfrm>
            <a:custGeom>
              <a:avLst/>
              <a:gdLst>
                <a:gd name="T0" fmla="*/ 477 w 535"/>
                <a:gd name="T1" fmla="*/ 191 h 536"/>
                <a:gd name="T2" fmla="*/ 477 w 535"/>
                <a:gd name="T3" fmla="*/ 191 h 536"/>
                <a:gd name="T4" fmla="*/ 362 w 535"/>
                <a:gd name="T5" fmla="*/ 478 h 536"/>
                <a:gd name="T6" fmla="*/ 57 w 535"/>
                <a:gd name="T7" fmla="*/ 363 h 536"/>
                <a:gd name="T8" fmla="*/ 191 w 535"/>
                <a:gd name="T9" fmla="*/ 58 h 536"/>
                <a:gd name="T10" fmla="*/ 477 w 535"/>
                <a:gd name="T11" fmla="*/ 1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36">
                  <a:moveTo>
                    <a:pt x="477" y="191"/>
                  </a:moveTo>
                  <a:lnTo>
                    <a:pt x="477" y="191"/>
                  </a:lnTo>
                  <a:cubicBezTo>
                    <a:pt x="534" y="306"/>
                    <a:pt x="477" y="439"/>
                    <a:pt x="362" y="478"/>
                  </a:cubicBezTo>
                  <a:cubicBezTo>
                    <a:pt x="229" y="535"/>
                    <a:pt x="95" y="478"/>
                    <a:pt x="57" y="363"/>
                  </a:cubicBezTo>
                  <a:cubicBezTo>
                    <a:pt x="0" y="229"/>
                    <a:pt x="57" y="96"/>
                    <a:pt x="191" y="58"/>
                  </a:cubicBezTo>
                  <a:cubicBezTo>
                    <a:pt x="305" y="0"/>
                    <a:pt x="439" y="58"/>
                    <a:pt x="477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4" name="Freeform 12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98866" y="5342002"/>
              <a:ext cx="244456" cy="288903"/>
            </a:xfrm>
            <a:custGeom>
              <a:avLst/>
              <a:gdLst>
                <a:gd name="T0" fmla="*/ 630 w 631"/>
                <a:gd name="T1" fmla="*/ 591 h 745"/>
                <a:gd name="T2" fmla="*/ 248 w 631"/>
                <a:gd name="T3" fmla="*/ 744 h 745"/>
                <a:gd name="T4" fmla="*/ 0 w 631"/>
                <a:gd name="T5" fmla="*/ 153 h 745"/>
                <a:gd name="T6" fmla="*/ 382 w 631"/>
                <a:gd name="T7" fmla="*/ 0 h 745"/>
                <a:gd name="T8" fmla="*/ 630 w 631"/>
                <a:gd name="T9" fmla="*/ 59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745">
                  <a:moveTo>
                    <a:pt x="630" y="591"/>
                  </a:moveTo>
                  <a:lnTo>
                    <a:pt x="248" y="744"/>
                  </a:lnTo>
                  <a:lnTo>
                    <a:pt x="0" y="153"/>
                  </a:lnTo>
                  <a:lnTo>
                    <a:pt x="382" y="0"/>
                  </a:lnTo>
                  <a:lnTo>
                    <a:pt x="630" y="59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5" name="Freeform 12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085190" y="5282170"/>
              <a:ext cx="186333" cy="184624"/>
            </a:xfrm>
            <a:custGeom>
              <a:avLst/>
              <a:gdLst>
                <a:gd name="T0" fmla="*/ 420 w 479"/>
                <a:gd name="T1" fmla="*/ 153 h 478"/>
                <a:gd name="T2" fmla="*/ 420 w 479"/>
                <a:gd name="T3" fmla="*/ 153 h 478"/>
                <a:gd name="T4" fmla="*/ 305 w 479"/>
                <a:gd name="T5" fmla="*/ 420 h 478"/>
                <a:gd name="T6" fmla="*/ 38 w 479"/>
                <a:gd name="T7" fmla="*/ 306 h 478"/>
                <a:gd name="T8" fmla="*/ 153 w 479"/>
                <a:gd name="T9" fmla="*/ 38 h 478"/>
                <a:gd name="T10" fmla="*/ 420 w 479"/>
                <a:gd name="T11" fmla="*/ 15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78">
                  <a:moveTo>
                    <a:pt x="420" y="153"/>
                  </a:moveTo>
                  <a:lnTo>
                    <a:pt x="420" y="153"/>
                  </a:lnTo>
                  <a:cubicBezTo>
                    <a:pt x="478" y="267"/>
                    <a:pt x="420" y="382"/>
                    <a:pt x="305" y="420"/>
                  </a:cubicBezTo>
                  <a:cubicBezTo>
                    <a:pt x="210" y="477"/>
                    <a:pt x="96" y="420"/>
                    <a:pt x="38" y="306"/>
                  </a:cubicBezTo>
                  <a:cubicBezTo>
                    <a:pt x="0" y="210"/>
                    <a:pt x="57" y="77"/>
                    <a:pt x="153" y="38"/>
                  </a:cubicBezTo>
                  <a:cubicBezTo>
                    <a:pt x="267" y="0"/>
                    <a:pt x="382" y="57"/>
                    <a:pt x="420" y="15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6" name="Freeform 12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618500" y="5726636"/>
              <a:ext cx="75217" cy="73507"/>
            </a:xfrm>
            <a:custGeom>
              <a:avLst/>
              <a:gdLst>
                <a:gd name="T0" fmla="*/ 19 w 192"/>
                <a:gd name="T1" fmla="*/ 0 h 191"/>
                <a:gd name="T2" fmla="*/ 191 w 192"/>
                <a:gd name="T3" fmla="*/ 114 h 191"/>
                <a:gd name="T4" fmla="*/ 134 w 192"/>
                <a:gd name="T5" fmla="*/ 171 h 191"/>
                <a:gd name="T6" fmla="*/ 38 w 192"/>
                <a:gd name="T7" fmla="*/ 190 h 191"/>
                <a:gd name="T8" fmla="*/ 0 w 192"/>
                <a:gd name="T9" fmla="*/ 133 h 191"/>
                <a:gd name="T10" fmla="*/ 19 w 192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1">
                  <a:moveTo>
                    <a:pt x="19" y="0"/>
                  </a:moveTo>
                  <a:lnTo>
                    <a:pt x="191" y="114"/>
                  </a:lnTo>
                  <a:lnTo>
                    <a:pt x="134" y="171"/>
                  </a:lnTo>
                  <a:lnTo>
                    <a:pt x="38" y="190"/>
                  </a:lnTo>
                  <a:lnTo>
                    <a:pt x="0" y="133"/>
                  </a:lnTo>
                  <a:lnTo>
                    <a:pt x="1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7" name="Freeform 12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329598" y="5593296"/>
              <a:ext cx="451304" cy="480364"/>
            </a:xfrm>
            <a:custGeom>
              <a:avLst/>
              <a:gdLst>
                <a:gd name="T0" fmla="*/ 286 w 1165"/>
                <a:gd name="T1" fmla="*/ 533 h 1241"/>
                <a:gd name="T2" fmla="*/ 286 w 1165"/>
                <a:gd name="T3" fmla="*/ 533 h 1241"/>
                <a:gd name="T4" fmla="*/ 76 w 1165"/>
                <a:gd name="T5" fmla="*/ 343 h 1241"/>
                <a:gd name="T6" fmla="*/ 114 w 1165"/>
                <a:gd name="T7" fmla="*/ 95 h 1241"/>
                <a:gd name="T8" fmla="*/ 439 w 1165"/>
                <a:gd name="T9" fmla="*/ 95 h 1241"/>
                <a:gd name="T10" fmla="*/ 782 w 1165"/>
                <a:gd name="T11" fmla="*/ 362 h 1241"/>
                <a:gd name="T12" fmla="*/ 1164 w 1165"/>
                <a:gd name="T13" fmla="*/ 1240 h 1241"/>
                <a:gd name="T14" fmla="*/ 286 w 1165"/>
                <a:gd name="T15" fmla="*/ 53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5" h="1241">
                  <a:moveTo>
                    <a:pt x="286" y="533"/>
                  </a:moveTo>
                  <a:lnTo>
                    <a:pt x="286" y="533"/>
                  </a:ln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0" y="229"/>
                    <a:pt x="114" y="95"/>
                  </a:cubicBezTo>
                  <a:cubicBezTo>
                    <a:pt x="114" y="95"/>
                    <a:pt x="248" y="0"/>
                    <a:pt x="439" y="95"/>
                  </a:cubicBezTo>
                  <a:cubicBezTo>
                    <a:pt x="782" y="362"/>
                    <a:pt x="782" y="362"/>
                    <a:pt x="782" y="362"/>
                  </a:cubicBezTo>
                  <a:cubicBezTo>
                    <a:pt x="1164" y="1240"/>
                    <a:pt x="1164" y="1240"/>
                    <a:pt x="1164" y="1240"/>
                  </a:cubicBezTo>
                  <a:lnTo>
                    <a:pt x="286" y="5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8" name="Freeform 12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4983" y="5659966"/>
              <a:ext cx="155564" cy="140178"/>
            </a:xfrm>
            <a:custGeom>
              <a:avLst/>
              <a:gdLst>
                <a:gd name="T0" fmla="*/ 58 w 403"/>
                <a:gd name="T1" fmla="*/ 151 h 362"/>
                <a:gd name="T2" fmla="*/ 58 w 403"/>
                <a:gd name="T3" fmla="*/ 151 h 362"/>
                <a:gd name="T4" fmla="*/ 96 w 403"/>
                <a:gd name="T5" fmla="*/ 0 h 362"/>
                <a:gd name="T6" fmla="*/ 344 w 403"/>
                <a:gd name="T7" fmla="*/ 151 h 362"/>
                <a:gd name="T8" fmla="*/ 325 w 403"/>
                <a:gd name="T9" fmla="*/ 342 h 362"/>
                <a:gd name="T10" fmla="*/ 287 w 403"/>
                <a:gd name="T11" fmla="*/ 361 h 362"/>
                <a:gd name="T12" fmla="*/ 58 w 403"/>
                <a:gd name="T13" fmla="*/ 15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362">
                  <a:moveTo>
                    <a:pt x="58" y="151"/>
                  </a:moveTo>
                  <a:lnTo>
                    <a:pt x="58" y="151"/>
                  </a:lnTo>
                  <a:cubicBezTo>
                    <a:pt x="58" y="151"/>
                    <a:pt x="0" y="38"/>
                    <a:pt x="96" y="0"/>
                  </a:cubicBezTo>
                  <a:cubicBezTo>
                    <a:pt x="96" y="0"/>
                    <a:pt x="173" y="0"/>
                    <a:pt x="344" y="151"/>
                  </a:cubicBezTo>
                  <a:cubicBezTo>
                    <a:pt x="344" y="151"/>
                    <a:pt x="402" y="266"/>
                    <a:pt x="325" y="342"/>
                  </a:cubicBezTo>
                  <a:cubicBezTo>
                    <a:pt x="287" y="361"/>
                    <a:pt x="287" y="361"/>
                    <a:pt x="287" y="361"/>
                  </a:cubicBezTo>
                  <a:lnTo>
                    <a:pt x="58" y="151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99" name="Freeform 12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0724" y="5504403"/>
              <a:ext cx="800038" cy="635928"/>
            </a:xfrm>
            <a:custGeom>
              <a:avLst/>
              <a:gdLst>
                <a:gd name="T0" fmla="*/ 0 w 2063"/>
                <a:gd name="T1" fmla="*/ 705 h 1642"/>
                <a:gd name="T2" fmla="*/ 0 w 2063"/>
                <a:gd name="T3" fmla="*/ 705 h 1642"/>
                <a:gd name="T4" fmla="*/ 229 w 2063"/>
                <a:gd name="T5" fmla="*/ 1259 h 1642"/>
                <a:gd name="T6" fmla="*/ 153 w 2063"/>
                <a:gd name="T7" fmla="*/ 1278 h 1642"/>
                <a:gd name="T8" fmla="*/ 306 w 2063"/>
                <a:gd name="T9" fmla="*/ 1373 h 1642"/>
                <a:gd name="T10" fmla="*/ 344 w 2063"/>
                <a:gd name="T11" fmla="*/ 1450 h 1642"/>
                <a:gd name="T12" fmla="*/ 917 w 2063"/>
                <a:gd name="T13" fmla="*/ 1507 h 1642"/>
                <a:gd name="T14" fmla="*/ 917 w 2063"/>
                <a:gd name="T15" fmla="*/ 1507 h 1642"/>
                <a:gd name="T16" fmla="*/ 1050 w 2063"/>
                <a:gd name="T17" fmla="*/ 1469 h 1642"/>
                <a:gd name="T18" fmla="*/ 1624 w 2063"/>
                <a:gd name="T19" fmla="*/ 1240 h 1642"/>
                <a:gd name="T20" fmla="*/ 1986 w 2063"/>
                <a:gd name="T21" fmla="*/ 629 h 1642"/>
                <a:gd name="T22" fmla="*/ 1967 w 2063"/>
                <a:gd name="T23" fmla="*/ 591 h 1642"/>
                <a:gd name="T24" fmla="*/ 1738 w 2063"/>
                <a:gd name="T25" fmla="*/ 0 h 1642"/>
                <a:gd name="T26" fmla="*/ 0 w 2063"/>
                <a:gd name="T27" fmla="*/ 70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3" h="1642">
                  <a:moveTo>
                    <a:pt x="0" y="705"/>
                  </a:moveTo>
                  <a:lnTo>
                    <a:pt x="0" y="705"/>
                  </a:lnTo>
                  <a:cubicBezTo>
                    <a:pt x="229" y="1259"/>
                    <a:pt x="229" y="1259"/>
                    <a:pt x="229" y="1259"/>
                  </a:cubicBezTo>
                  <a:cubicBezTo>
                    <a:pt x="153" y="1278"/>
                    <a:pt x="153" y="1278"/>
                    <a:pt x="153" y="1278"/>
                  </a:cubicBezTo>
                  <a:cubicBezTo>
                    <a:pt x="153" y="1278"/>
                    <a:pt x="210" y="1316"/>
                    <a:pt x="306" y="1373"/>
                  </a:cubicBezTo>
                  <a:cubicBezTo>
                    <a:pt x="344" y="1450"/>
                    <a:pt x="344" y="1450"/>
                    <a:pt x="344" y="1450"/>
                  </a:cubicBezTo>
                  <a:cubicBezTo>
                    <a:pt x="344" y="1450"/>
                    <a:pt x="535" y="1641"/>
                    <a:pt x="917" y="1507"/>
                  </a:cubicBezTo>
                  <a:lnTo>
                    <a:pt x="917" y="1507"/>
                  </a:lnTo>
                  <a:cubicBezTo>
                    <a:pt x="974" y="1507"/>
                    <a:pt x="1013" y="1488"/>
                    <a:pt x="1050" y="1469"/>
                  </a:cubicBezTo>
                  <a:cubicBezTo>
                    <a:pt x="1624" y="1240"/>
                    <a:pt x="1624" y="1240"/>
                    <a:pt x="1624" y="1240"/>
                  </a:cubicBezTo>
                  <a:cubicBezTo>
                    <a:pt x="1624" y="1240"/>
                    <a:pt x="2062" y="1068"/>
                    <a:pt x="1986" y="629"/>
                  </a:cubicBezTo>
                  <a:cubicBezTo>
                    <a:pt x="1967" y="591"/>
                    <a:pt x="1967" y="591"/>
                    <a:pt x="1967" y="591"/>
                  </a:cubicBezTo>
                  <a:cubicBezTo>
                    <a:pt x="1738" y="0"/>
                    <a:pt x="1738" y="0"/>
                    <a:pt x="1738" y="0"/>
                  </a:cubicBezTo>
                  <a:lnTo>
                    <a:pt x="0" y="705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0" name="Freeform 126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07404" y="5866814"/>
              <a:ext cx="570968" cy="570968"/>
            </a:xfrm>
            <a:custGeom>
              <a:avLst/>
              <a:gdLst>
                <a:gd name="T0" fmla="*/ 1470 w 1471"/>
                <a:gd name="T1" fmla="*/ 1050 h 1472"/>
                <a:gd name="T2" fmla="*/ 420 w 1471"/>
                <a:gd name="T3" fmla="*/ 1471 h 1472"/>
                <a:gd name="T4" fmla="*/ 0 w 1471"/>
                <a:gd name="T5" fmla="*/ 420 h 1472"/>
                <a:gd name="T6" fmla="*/ 1050 w 1471"/>
                <a:gd name="T7" fmla="*/ 0 h 1472"/>
                <a:gd name="T8" fmla="*/ 1470 w 1471"/>
                <a:gd name="T9" fmla="*/ 105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1472">
                  <a:moveTo>
                    <a:pt x="1470" y="1050"/>
                  </a:moveTo>
                  <a:lnTo>
                    <a:pt x="420" y="1471"/>
                  </a:lnTo>
                  <a:lnTo>
                    <a:pt x="0" y="420"/>
                  </a:lnTo>
                  <a:lnTo>
                    <a:pt x="1050" y="0"/>
                  </a:lnTo>
                  <a:lnTo>
                    <a:pt x="1470" y="105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1" name="Freeform 127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153 w 154"/>
                <a:gd name="T3" fmla="*/ 363 h 364"/>
                <a:gd name="T4" fmla="*/ 0 w 154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153" y="363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2" name="Line 1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729617" y="5466795"/>
              <a:ext cx="59831" cy="140178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3" name="Freeform 12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0 w 154"/>
                <a:gd name="T3" fmla="*/ 0 h 364"/>
                <a:gd name="T4" fmla="*/ 39 w 154"/>
                <a:gd name="T5" fmla="*/ 58 h 364"/>
                <a:gd name="T6" fmla="*/ 58 w 154"/>
                <a:gd name="T7" fmla="*/ 115 h 364"/>
                <a:gd name="T8" fmla="*/ 96 w 154"/>
                <a:gd name="T9" fmla="*/ 191 h 364"/>
                <a:gd name="T10" fmla="*/ 115 w 154"/>
                <a:gd name="T11" fmla="*/ 248 h 364"/>
                <a:gd name="T12" fmla="*/ 134 w 154"/>
                <a:gd name="T13" fmla="*/ 306 h 364"/>
                <a:gd name="T14" fmla="*/ 153 w 154"/>
                <a:gd name="T15" fmla="*/ 325 h 364"/>
                <a:gd name="T16" fmla="*/ 153 w 154"/>
                <a:gd name="T17" fmla="*/ 344 h 364"/>
                <a:gd name="T18" fmla="*/ 153 w 154"/>
                <a:gd name="T19" fmla="*/ 363 h 364"/>
                <a:gd name="T20" fmla="*/ 153 w 154"/>
                <a:gd name="T21" fmla="*/ 363 h 364"/>
                <a:gd name="T22" fmla="*/ 153 w 154"/>
                <a:gd name="T23" fmla="*/ 363 h 364"/>
                <a:gd name="T24" fmla="*/ 134 w 154"/>
                <a:gd name="T25" fmla="*/ 344 h 364"/>
                <a:gd name="T26" fmla="*/ 134 w 154"/>
                <a:gd name="T27" fmla="*/ 344 h 364"/>
                <a:gd name="T28" fmla="*/ 115 w 154"/>
                <a:gd name="T29" fmla="*/ 306 h 364"/>
                <a:gd name="T30" fmla="*/ 96 w 154"/>
                <a:gd name="T31" fmla="*/ 267 h 364"/>
                <a:gd name="T32" fmla="*/ 58 w 154"/>
                <a:gd name="T33" fmla="*/ 191 h 364"/>
                <a:gd name="T34" fmla="*/ 39 w 154"/>
                <a:gd name="T35" fmla="*/ 115 h 364"/>
                <a:gd name="T36" fmla="*/ 20 w 154"/>
                <a:gd name="T37" fmla="*/ 58 h 364"/>
                <a:gd name="T38" fmla="*/ 0 w 154"/>
                <a:gd name="T3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19"/>
                    <a:pt x="39" y="58"/>
                  </a:cubicBezTo>
                  <a:cubicBezTo>
                    <a:pt x="39" y="77"/>
                    <a:pt x="58" y="96"/>
                    <a:pt x="58" y="115"/>
                  </a:cubicBezTo>
                  <a:cubicBezTo>
                    <a:pt x="77" y="134"/>
                    <a:pt x="77" y="153"/>
                    <a:pt x="96" y="191"/>
                  </a:cubicBezTo>
                  <a:cubicBezTo>
                    <a:pt x="96" y="211"/>
                    <a:pt x="115" y="230"/>
                    <a:pt x="115" y="248"/>
                  </a:cubicBezTo>
                  <a:cubicBezTo>
                    <a:pt x="134" y="267"/>
                    <a:pt x="134" y="287"/>
                    <a:pt x="134" y="306"/>
                  </a:cubicBezTo>
                  <a:cubicBezTo>
                    <a:pt x="134" y="306"/>
                    <a:pt x="134" y="325"/>
                    <a:pt x="153" y="325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53" y="363"/>
                    <a:pt x="153" y="363"/>
                    <a:pt x="153" y="363"/>
                  </a:cubicBezTo>
                  <a:lnTo>
                    <a:pt x="153" y="363"/>
                  </a:lnTo>
                  <a:lnTo>
                    <a:pt x="153" y="363"/>
                  </a:lnTo>
                  <a:cubicBezTo>
                    <a:pt x="153" y="363"/>
                    <a:pt x="153" y="363"/>
                    <a:pt x="134" y="344"/>
                  </a:cubicBezTo>
                  <a:lnTo>
                    <a:pt x="134" y="344"/>
                  </a:lnTo>
                  <a:cubicBezTo>
                    <a:pt x="115" y="325"/>
                    <a:pt x="115" y="325"/>
                    <a:pt x="115" y="306"/>
                  </a:cubicBezTo>
                  <a:cubicBezTo>
                    <a:pt x="115" y="306"/>
                    <a:pt x="96" y="287"/>
                    <a:pt x="96" y="267"/>
                  </a:cubicBezTo>
                  <a:cubicBezTo>
                    <a:pt x="77" y="230"/>
                    <a:pt x="77" y="211"/>
                    <a:pt x="58" y="191"/>
                  </a:cubicBezTo>
                  <a:cubicBezTo>
                    <a:pt x="58" y="172"/>
                    <a:pt x="58" y="153"/>
                    <a:pt x="39" y="115"/>
                  </a:cubicBezTo>
                  <a:cubicBezTo>
                    <a:pt x="39" y="96"/>
                    <a:pt x="20" y="77"/>
                    <a:pt x="20" y="58"/>
                  </a:cubicBezTo>
                  <a:cubicBezTo>
                    <a:pt x="0" y="38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4" name="Freeform 13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134 w 135"/>
                <a:gd name="T3" fmla="*/ 324 h 325"/>
                <a:gd name="T4" fmla="*/ 0 w 135"/>
                <a:gd name="T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134" y="324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5" name="Line 13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922788" y="5415510"/>
              <a:ext cx="51285" cy="124792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6" name="Freeform 13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0 w 135"/>
                <a:gd name="T3" fmla="*/ 0 h 325"/>
                <a:gd name="T4" fmla="*/ 19 w 135"/>
                <a:gd name="T5" fmla="*/ 57 h 325"/>
                <a:gd name="T6" fmla="*/ 38 w 135"/>
                <a:gd name="T7" fmla="*/ 95 h 325"/>
                <a:gd name="T8" fmla="*/ 76 w 135"/>
                <a:gd name="T9" fmla="*/ 152 h 325"/>
                <a:gd name="T10" fmla="*/ 95 w 135"/>
                <a:gd name="T11" fmla="*/ 210 h 325"/>
                <a:gd name="T12" fmla="*/ 114 w 135"/>
                <a:gd name="T13" fmla="*/ 267 h 325"/>
                <a:gd name="T14" fmla="*/ 114 w 135"/>
                <a:gd name="T15" fmla="*/ 286 h 325"/>
                <a:gd name="T16" fmla="*/ 134 w 135"/>
                <a:gd name="T17" fmla="*/ 305 h 325"/>
                <a:gd name="T18" fmla="*/ 134 w 135"/>
                <a:gd name="T19" fmla="*/ 324 h 325"/>
                <a:gd name="T20" fmla="*/ 134 w 135"/>
                <a:gd name="T21" fmla="*/ 324 h 325"/>
                <a:gd name="T22" fmla="*/ 134 w 135"/>
                <a:gd name="T23" fmla="*/ 324 h 325"/>
                <a:gd name="T24" fmla="*/ 114 w 135"/>
                <a:gd name="T25" fmla="*/ 305 h 325"/>
                <a:gd name="T26" fmla="*/ 114 w 135"/>
                <a:gd name="T27" fmla="*/ 305 h 325"/>
                <a:gd name="T28" fmla="*/ 95 w 135"/>
                <a:gd name="T29" fmla="*/ 286 h 325"/>
                <a:gd name="T30" fmla="*/ 76 w 135"/>
                <a:gd name="T31" fmla="*/ 229 h 325"/>
                <a:gd name="T32" fmla="*/ 57 w 135"/>
                <a:gd name="T33" fmla="*/ 171 h 325"/>
                <a:gd name="T34" fmla="*/ 38 w 135"/>
                <a:gd name="T35" fmla="*/ 114 h 325"/>
                <a:gd name="T36" fmla="*/ 19 w 135"/>
                <a:gd name="T37" fmla="*/ 57 h 325"/>
                <a:gd name="T38" fmla="*/ 0 w 135"/>
                <a:gd name="T3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19" y="57"/>
                  </a:cubicBezTo>
                  <a:cubicBezTo>
                    <a:pt x="38" y="76"/>
                    <a:pt x="38" y="76"/>
                    <a:pt x="38" y="95"/>
                  </a:cubicBezTo>
                  <a:cubicBezTo>
                    <a:pt x="57" y="114"/>
                    <a:pt x="57" y="133"/>
                    <a:pt x="76" y="152"/>
                  </a:cubicBezTo>
                  <a:cubicBezTo>
                    <a:pt x="76" y="171"/>
                    <a:pt x="95" y="191"/>
                    <a:pt x="95" y="210"/>
                  </a:cubicBezTo>
                  <a:cubicBezTo>
                    <a:pt x="114" y="229"/>
                    <a:pt x="114" y="248"/>
                    <a:pt x="114" y="267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134" y="324"/>
                    <a:pt x="134" y="324"/>
                    <a:pt x="134" y="324"/>
                  </a:cubicBezTo>
                  <a:lnTo>
                    <a:pt x="134" y="324"/>
                  </a:lnTo>
                  <a:lnTo>
                    <a:pt x="134" y="324"/>
                  </a:lnTo>
                  <a:cubicBezTo>
                    <a:pt x="134" y="324"/>
                    <a:pt x="114" y="324"/>
                    <a:pt x="114" y="305"/>
                  </a:cubicBezTo>
                  <a:lnTo>
                    <a:pt x="114" y="305"/>
                  </a:lnTo>
                  <a:cubicBezTo>
                    <a:pt x="95" y="286"/>
                    <a:pt x="95" y="286"/>
                    <a:pt x="95" y="286"/>
                  </a:cubicBezTo>
                  <a:cubicBezTo>
                    <a:pt x="95" y="267"/>
                    <a:pt x="76" y="248"/>
                    <a:pt x="76" y="229"/>
                  </a:cubicBezTo>
                  <a:cubicBezTo>
                    <a:pt x="57" y="210"/>
                    <a:pt x="57" y="191"/>
                    <a:pt x="57" y="171"/>
                  </a:cubicBezTo>
                  <a:cubicBezTo>
                    <a:pt x="38" y="152"/>
                    <a:pt x="38" y="133"/>
                    <a:pt x="38" y="114"/>
                  </a:cubicBezTo>
                  <a:cubicBezTo>
                    <a:pt x="19" y="95"/>
                    <a:pt x="19" y="76"/>
                    <a:pt x="19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7" name="Freeform 13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115 w 116"/>
                <a:gd name="T3" fmla="*/ 248 h 249"/>
                <a:gd name="T4" fmla="*/ 0 w 116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115" y="248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8" name="Line 13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5092028" y="5377901"/>
              <a:ext cx="44447" cy="95731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9" name="Freeform 13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0 w 116"/>
                <a:gd name="T3" fmla="*/ 0 h 249"/>
                <a:gd name="T4" fmla="*/ 19 w 116"/>
                <a:gd name="T5" fmla="*/ 38 h 249"/>
                <a:gd name="T6" fmla="*/ 38 w 116"/>
                <a:gd name="T7" fmla="*/ 77 h 249"/>
                <a:gd name="T8" fmla="*/ 77 w 116"/>
                <a:gd name="T9" fmla="*/ 115 h 249"/>
                <a:gd name="T10" fmla="*/ 96 w 116"/>
                <a:gd name="T11" fmla="*/ 153 h 249"/>
                <a:gd name="T12" fmla="*/ 96 w 116"/>
                <a:gd name="T13" fmla="*/ 191 h 249"/>
                <a:gd name="T14" fmla="*/ 96 w 116"/>
                <a:gd name="T15" fmla="*/ 210 h 249"/>
                <a:gd name="T16" fmla="*/ 115 w 116"/>
                <a:gd name="T17" fmla="*/ 229 h 249"/>
                <a:gd name="T18" fmla="*/ 115 w 116"/>
                <a:gd name="T19" fmla="*/ 248 h 249"/>
                <a:gd name="T20" fmla="*/ 115 w 116"/>
                <a:gd name="T21" fmla="*/ 248 h 249"/>
                <a:gd name="T22" fmla="*/ 96 w 116"/>
                <a:gd name="T23" fmla="*/ 248 h 249"/>
                <a:gd name="T24" fmla="*/ 96 w 116"/>
                <a:gd name="T25" fmla="*/ 229 h 249"/>
                <a:gd name="T26" fmla="*/ 96 w 116"/>
                <a:gd name="T27" fmla="*/ 229 h 249"/>
                <a:gd name="T28" fmla="*/ 77 w 116"/>
                <a:gd name="T29" fmla="*/ 210 h 249"/>
                <a:gd name="T30" fmla="*/ 57 w 116"/>
                <a:gd name="T31" fmla="*/ 172 h 249"/>
                <a:gd name="T32" fmla="*/ 38 w 116"/>
                <a:gd name="T33" fmla="*/ 134 h 249"/>
                <a:gd name="T34" fmla="*/ 38 w 116"/>
                <a:gd name="T35" fmla="*/ 77 h 249"/>
                <a:gd name="T36" fmla="*/ 19 w 116"/>
                <a:gd name="T37" fmla="*/ 38 h 249"/>
                <a:gd name="T38" fmla="*/ 0 w 116"/>
                <a:gd name="T3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38"/>
                  </a:cubicBezTo>
                  <a:cubicBezTo>
                    <a:pt x="38" y="58"/>
                    <a:pt x="38" y="58"/>
                    <a:pt x="38" y="77"/>
                  </a:cubicBezTo>
                  <a:cubicBezTo>
                    <a:pt x="57" y="96"/>
                    <a:pt x="57" y="96"/>
                    <a:pt x="77" y="115"/>
                  </a:cubicBezTo>
                  <a:cubicBezTo>
                    <a:pt x="77" y="134"/>
                    <a:pt x="77" y="153"/>
                    <a:pt x="96" y="153"/>
                  </a:cubicBezTo>
                  <a:cubicBezTo>
                    <a:pt x="96" y="172"/>
                    <a:pt x="96" y="191"/>
                    <a:pt x="96" y="191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115" y="210"/>
                    <a:pt x="115" y="229"/>
                    <a:pt x="115" y="229"/>
                  </a:cubicBezTo>
                  <a:lnTo>
                    <a:pt x="115" y="248"/>
                  </a:lnTo>
                  <a:lnTo>
                    <a:pt x="115" y="248"/>
                  </a:lnTo>
                  <a:cubicBezTo>
                    <a:pt x="96" y="248"/>
                    <a:pt x="96" y="248"/>
                    <a:pt x="96" y="248"/>
                  </a:cubicBezTo>
                  <a:lnTo>
                    <a:pt x="96" y="229"/>
                  </a:lnTo>
                  <a:lnTo>
                    <a:pt x="96" y="229"/>
                  </a:lnTo>
                  <a:cubicBezTo>
                    <a:pt x="77" y="210"/>
                    <a:pt x="77" y="210"/>
                    <a:pt x="77" y="210"/>
                  </a:cubicBezTo>
                  <a:cubicBezTo>
                    <a:pt x="77" y="191"/>
                    <a:pt x="57" y="191"/>
                    <a:pt x="57" y="172"/>
                  </a:cubicBezTo>
                  <a:cubicBezTo>
                    <a:pt x="57" y="153"/>
                    <a:pt x="57" y="134"/>
                    <a:pt x="38" y="134"/>
                  </a:cubicBezTo>
                  <a:cubicBezTo>
                    <a:pt x="38" y="115"/>
                    <a:pt x="38" y="96"/>
                    <a:pt x="38" y="77"/>
                  </a:cubicBezTo>
                  <a:cubicBezTo>
                    <a:pt x="19" y="58"/>
                    <a:pt x="19" y="58"/>
                    <a:pt x="19" y="38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0" name="任意多边形 30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929627" y="5971092"/>
              <a:ext cx="820307" cy="886908"/>
            </a:xfrm>
            <a:custGeom>
              <a:avLst/>
              <a:gdLst>
                <a:gd name="connsiteX0" fmla="*/ 466495 w 820307"/>
                <a:gd name="connsiteY0" fmla="*/ 0 h 886908"/>
                <a:gd name="connsiteX1" fmla="*/ 820307 w 820307"/>
                <a:gd name="connsiteY1" fmla="*/ 886908 h 886908"/>
                <a:gd name="connsiteX2" fmla="*/ 278189 w 820307"/>
                <a:gd name="connsiteY2" fmla="*/ 886908 h 886908"/>
                <a:gd name="connsiteX3" fmla="*/ 0 w 820307"/>
                <a:gd name="connsiteY3" fmla="*/ 184944 h 88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307" h="886908">
                  <a:moveTo>
                    <a:pt x="466495" y="0"/>
                  </a:moveTo>
                  <a:lnTo>
                    <a:pt x="820307" y="886908"/>
                  </a:lnTo>
                  <a:lnTo>
                    <a:pt x="278189" y="886908"/>
                  </a:lnTo>
                  <a:lnTo>
                    <a:pt x="0" y="184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1" name="Freeform 13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025406" y="5244562"/>
              <a:ext cx="229071" cy="362411"/>
            </a:xfrm>
            <a:custGeom>
              <a:avLst/>
              <a:gdLst>
                <a:gd name="T0" fmla="*/ 0 w 593"/>
                <a:gd name="T1" fmla="*/ 0 h 937"/>
                <a:gd name="T2" fmla="*/ 0 w 593"/>
                <a:gd name="T3" fmla="*/ 0 h 937"/>
                <a:gd name="T4" fmla="*/ 534 w 593"/>
                <a:gd name="T5" fmla="*/ 287 h 937"/>
                <a:gd name="T6" fmla="*/ 573 w 593"/>
                <a:gd name="T7" fmla="*/ 402 h 937"/>
                <a:gd name="T8" fmla="*/ 477 w 593"/>
                <a:gd name="T9" fmla="*/ 936 h 937"/>
                <a:gd name="T10" fmla="*/ 0 w 593"/>
                <a:gd name="T11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937">
                  <a:moveTo>
                    <a:pt x="0" y="0"/>
                  </a:moveTo>
                  <a:lnTo>
                    <a:pt x="0" y="0"/>
                  </a:ln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92" y="325"/>
                    <a:pt x="573" y="402"/>
                  </a:cubicBezTo>
                  <a:cubicBezTo>
                    <a:pt x="477" y="936"/>
                    <a:pt x="477" y="936"/>
                    <a:pt x="477" y="936"/>
                  </a:cubicBezTo>
                  <a:lnTo>
                    <a:pt x="0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2" name="Freeform 13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780949" y="4912922"/>
              <a:ext cx="200010" cy="295740"/>
            </a:xfrm>
            <a:custGeom>
              <a:avLst/>
              <a:gdLst>
                <a:gd name="T0" fmla="*/ 419 w 516"/>
                <a:gd name="T1" fmla="*/ 153 h 765"/>
                <a:gd name="T2" fmla="*/ 419 w 516"/>
                <a:gd name="T3" fmla="*/ 153 h 765"/>
                <a:gd name="T4" fmla="*/ 114 w 516"/>
                <a:gd name="T5" fmla="*/ 153 h 765"/>
                <a:gd name="T6" fmla="*/ 153 w 516"/>
                <a:gd name="T7" fmla="*/ 497 h 765"/>
                <a:gd name="T8" fmla="*/ 515 w 516"/>
                <a:gd name="T9" fmla="*/ 764 h 765"/>
                <a:gd name="T10" fmla="*/ 419 w 516"/>
                <a:gd name="T11" fmla="*/ 153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765">
                  <a:moveTo>
                    <a:pt x="419" y="153"/>
                  </a:moveTo>
                  <a:lnTo>
                    <a:pt x="419" y="153"/>
                  </a:lnTo>
                  <a:cubicBezTo>
                    <a:pt x="419" y="153"/>
                    <a:pt x="172" y="0"/>
                    <a:pt x="114" y="153"/>
                  </a:cubicBezTo>
                  <a:cubicBezTo>
                    <a:pt x="114" y="153"/>
                    <a:pt x="0" y="401"/>
                    <a:pt x="153" y="497"/>
                  </a:cubicBezTo>
                  <a:cubicBezTo>
                    <a:pt x="515" y="764"/>
                    <a:pt x="515" y="764"/>
                    <a:pt x="515" y="764"/>
                  </a:cubicBezTo>
                  <a:lnTo>
                    <a:pt x="419" y="15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3" name="Freeform 13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625387" y="5993316"/>
              <a:ext cx="413695" cy="237618"/>
            </a:xfrm>
            <a:custGeom>
              <a:avLst/>
              <a:gdLst>
                <a:gd name="T0" fmla="*/ 76 w 1069"/>
                <a:gd name="T1" fmla="*/ 0 h 612"/>
                <a:gd name="T2" fmla="*/ 0 w 1069"/>
                <a:gd name="T3" fmla="*/ 362 h 612"/>
                <a:gd name="T4" fmla="*/ 1011 w 1069"/>
                <a:gd name="T5" fmla="*/ 611 h 612"/>
                <a:gd name="T6" fmla="*/ 1068 w 1069"/>
                <a:gd name="T7" fmla="*/ 286 h 612"/>
                <a:gd name="T8" fmla="*/ 76 w 1069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612">
                  <a:moveTo>
                    <a:pt x="76" y="0"/>
                  </a:moveTo>
                  <a:lnTo>
                    <a:pt x="0" y="362"/>
                  </a:lnTo>
                  <a:lnTo>
                    <a:pt x="1011" y="611"/>
                  </a:lnTo>
                  <a:lnTo>
                    <a:pt x="1068" y="286"/>
                  </a:lnTo>
                  <a:lnTo>
                    <a:pt x="76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4" name="Freeform 14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640772" y="5224048"/>
              <a:ext cx="800038" cy="924830"/>
            </a:xfrm>
            <a:custGeom>
              <a:avLst/>
              <a:gdLst>
                <a:gd name="T0" fmla="*/ 2061 w 2062"/>
                <a:gd name="T1" fmla="*/ 1373 h 2386"/>
                <a:gd name="T2" fmla="*/ 2061 w 2062"/>
                <a:gd name="T3" fmla="*/ 1373 h 2386"/>
                <a:gd name="T4" fmla="*/ 2023 w 2062"/>
                <a:gd name="T5" fmla="*/ 267 h 2386"/>
                <a:gd name="T6" fmla="*/ 1889 w 2062"/>
                <a:gd name="T7" fmla="*/ 37 h 2386"/>
                <a:gd name="T8" fmla="*/ 1832 w 2062"/>
                <a:gd name="T9" fmla="*/ 0 h 2386"/>
                <a:gd name="T10" fmla="*/ 1832 w 2062"/>
                <a:gd name="T11" fmla="*/ 0 h 2386"/>
                <a:gd name="T12" fmla="*/ 1813 w 2062"/>
                <a:gd name="T13" fmla="*/ 0 h 2386"/>
                <a:gd name="T14" fmla="*/ 1355 w 2062"/>
                <a:gd name="T15" fmla="*/ 725 h 2386"/>
                <a:gd name="T16" fmla="*/ 1355 w 2062"/>
                <a:gd name="T17" fmla="*/ 725 h 2386"/>
                <a:gd name="T18" fmla="*/ 1412 w 2062"/>
                <a:gd name="T19" fmla="*/ 706 h 2386"/>
                <a:gd name="T20" fmla="*/ 1412 w 2062"/>
                <a:gd name="T21" fmla="*/ 706 h 2386"/>
                <a:gd name="T22" fmla="*/ 1469 w 2062"/>
                <a:gd name="T23" fmla="*/ 992 h 2386"/>
                <a:gd name="T24" fmla="*/ 954 w 2062"/>
                <a:gd name="T25" fmla="*/ 1335 h 2386"/>
                <a:gd name="T26" fmla="*/ 915 w 2062"/>
                <a:gd name="T27" fmla="*/ 1392 h 2386"/>
                <a:gd name="T28" fmla="*/ 726 w 2062"/>
                <a:gd name="T29" fmla="*/ 1297 h 2386"/>
                <a:gd name="T30" fmla="*/ 324 w 2062"/>
                <a:gd name="T31" fmla="*/ 1258 h 2386"/>
                <a:gd name="T32" fmla="*/ 57 w 2062"/>
                <a:gd name="T33" fmla="*/ 1220 h 2386"/>
                <a:gd name="T34" fmla="*/ 0 w 2062"/>
                <a:gd name="T35" fmla="*/ 1297 h 2386"/>
                <a:gd name="T36" fmla="*/ 0 w 2062"/>
                <a:gd name="T37" fmla="*/ 1373 h 2386"/>
                <a:gd name="T38" fmla="*/ 0 w 2062"/>
                <a:gd name="T39" fmla="*/ 1373 h 2386"/>
                <a:gd name="T40" fmla="*/ 0 w 2062"/>
                <a:gd name="T41" fmla="*/ 2136 h 2386"/>
                <a:gd name="T42" fmla="*/ 1011 w 2062"/>
                <a:gd name="T43" fmla="*/ 2385 h 2386"/>
                <a:gd name="T44" fmla="*/ 1927 w 2062"/>
                <a:gd name="T45" fmla="*/ 1679 h 2386"/>
                <a:gd name="T46" fmla="*/ 2061 w 2062"/>
                <a:gd name="T47" fmla="*/ 13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2" h="2386">
                  <a:moveTo>
                    <a:pt x="2061" y="1373"/>
                  </a:moveTo>
                  <a:lnTo>
                    <a:pt x="2061" y="1373"/>
                  </a:lnTo>
                  <a:cubicBezTo>
                    <a:pt x="2023" y="267"/>
                    <a:pt x="2023" y="267"/>
                    <a:pt x="2023" y="267"/>
                  </a:cubicBezTo>
                  <a:cubicBezTo>
                    <a:pt x="2023" y="152"/>
                    <a:pt x="1947" y="95"/>
                    <a:pt x="1889" y="37"/>
                  </a:cubicBezTo>
                  <a:cubicBezTo>
                    <a:pt x="1832" y="0"/>
                    <a:pt x="1832" y="0"/>
                    <a:pt x="1832" y="0"/>
                  </a:cubicBezTo>
                  <a:lnTo>
                    <a:pt x="1832" y="0"/>
                  </a:lnTo>
                  <a:cubicBezTo>
                    <a:pt x="1813" y="0"/>
                    <a:pt x="1813" y="0"/>
                    <a:pt x="1813" y="0"/>
                  </a:cubicBezTo>
                  <a:cubicBezTo>
                    <a:pt x="1355" y="725"/>
                    <a:pt x="1355" y="725"/>
                    <a:pt x="1355" y="725"/>
                  </a:cubicBezTo>
                  <a:lnTo>
                    <a:pt x="1355" y="725"/>
                  </a:lnTo>
                  <a:cubicBezTo>
                    <a:pt x="1412" y="706"/>
                    <a:pt x="1412" y="706"/>
                    <a:pt x="1412" y="706"/>
                  </a:cubicBezTo>
                  <a:lnTo>
                    <a:pt x="1412" y="706"/>
                  </a:lnTo>
                  <a:cubicBezTo>
                    <a:pt x="1412" y="706"/>
                    <a:pt x="1450" y="896"/>
                    <a:pt x="1469" y="992"/>
                  </a:cubicBezTo>
                  <a:cubicBezTo>
                    <a:pt x="1336" y="1297"/>
                    <a:pt x="1126" y="1354"/>
                    <a:pt x="954" y="1335"/>
                  </a:cubicBezTo>
                  <a:cubicBezTo>
                    <a:pt x="915" y="1392"/>
                    <a:pt x="915" y="1392"/>
                    <a:pt x="915" y="1392"/>
                  </a:cubicBezTo>
                  <a:cubicBezTo>
                    <a:pt x="726" y="1297"/>
                    <a:pt x="726" y="1297"/>
                    <a:pt x="726" y="1297"/>
                  </a:cubicBezTo>
                  <a:cubicBezTo>
                    <a:pt x="726" y="1297"/>
                    <a:pt x="344" y="1258"/>
                    <a:pt x="324" y="1258"/>
                  </a:cubicBezTo>
                  <a:lnTo>
                    <a:pt x="57" y="1220"/>
                  </a:lnTo>
                  <a:cubicBezTo>
                    <a:pt x="0" y="1297"/>
                    <a:pt x="0" y="1297"/>
                    <a:pt x="0" y="1297"/>
                  </a:cubicBezTo>
                  <a:cubicBezTo>
                    <a:pt x="0" y="1373"/>
                    <a:pt x="0" y="1373"/>
                    <a:pt x="0" y="1373"/>
                  </a:cubicBezTo>
                  <a:lnTo>
                    <a:pt x="0" y="1373"/>
                  </a:lnTo>
                  <a:cubicBezTo>
                    <a:pt x="0" y="2136"/>
                    <a:pt x="0" y="2136"/>
                    <a:pt x="0" y="2136"/>
                  </a:cubicBezTo>
                  <a:cubicBezTo>
                    <a:pt x="1011" y="2385"/>
                    <a:pt x="1011" y="2385"/>
                    <a:pt x="1011" y="2385"/>
                  </a:cubicBezTo>
                  <a:cubicBezTo>
                    <a:pt x="1927" y="1679"/>
                    <a:pt x="1927" y="1679"/>
                    <a:pt x="1927" y="1679"/>
                  </a:cubicBezTo>
                  <a:cubicBezTo>
                    <a:pt x="2061" y="1564"/>
                    <a:pt x="2061" y="1373"/>
                    <a:pt x="2061" y="137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5" name="Freeform 14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040743" y="3839366"/>
              <a:ext cx="1969325" cy="1880432"/>
            </a:xfrm>
            <a:custGeom>
              <a:avLst/>
              <a:gdLst>
                <a:gd name="T0" fmla="*/ 2538 w 5078"/>
                <a:gd name="T1" fmla="*/ 0 h 4849"/>
                <a:gd name="T2" fmla="*/ 3320 w 5078"/>
                <a:gd name="T3" fmla="*/ 1604 h 4849"/>
                <a:gd name="T4" fmla="*/ 5077 w 5078"/>
                <a:gd name="T5" fmla="*/ 1852 h 4849"/>
                <a:gd name="T6" fmla="*/ 3817 w 5078"/>
                <a:gd name="T7" fmla="*/ 3093 h 4849"/>
                <a:gd name="T8" fmla="*/ 4104 w 5078"/>
                <a:gd name="T9" fmla="*/ 4848 h 4849"/>
                <a:gd name="T10" fmla="*/ 2538 w 5078"/>
                <a:gd name="T11" fmla="*/ 4009 h 4849"/>
                <a:gd name="T12" fmla="*/ 973 w 5078"/>
                <a:gd name="T13" fmla="*/ 4848 h 4849"/>
                <a:gd name="T14" fmla="*/ 1279 w 5078"/>
                <a:gd name="T15" fmla="*/ 3093 h 4849"/>
                <a:gd name="T16" fmla="*/ 0 w 5078"/>
                <a:gd name="T17" fmla="*/ 1852 h 4849"/>
                <a:gd name="T18" fmla="*/ 1756 w 5078"/>
                <a:gd name="T19" fmla="*/ 1604 h 4849"/>
                <a:gd name="T20" fmla="*/ 2538 w 5078"/>
                <a:gd name="T21" fmla="*/ 0 h 4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78" h="4849">
                  <a:moveTo>
                    <a:pt x="2538" y="0"/>
                  </a:moveTo>
                  <a:lnTo>
                    <a:pt x="3320" y="1604"/>
                  </a:lnTo>
                  <a:lnTo>
                    <a:pt x="5077" y="1852"/>
                  </a:lnTo>
                  <a:lnTo>
                    <a:pt x="3817" y="3093"/>
                  </a:lnTo>
                  <a:lnTo>
                    <a:pt x="4104" y="4848"/>
                  </a:lnTo>
                  <a:lnTo>
                    <a:pt x="2538" y="4009"/>
                  </a:lnTo>
                  <a:lnTo>
                    <a:pt x="973" y="4848"/>
                  </a:lnTo>
                  <a:lnTo>
                    <a:pt x="1279" y="3093"/>
                  </a:lnTo>
                  <a:lnTo>
                    <a:pt x="0" y="1852"/>
                  </a:lnTo>
                  <a:lnTo>
                    <a:pt x="1756" y="1604"/>
                  </a:lnTo>
                  <a:lnTo>
                    <a:pt x="2538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6" name="Freeform 142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40772" y="5075322"/>
              <a:ext cx="406857" cy="711145"/>
            </a:xfrm>
            <a:custGeom>
              <a:avLst/>
              <a:gdLst>
                <a:gd name="T0" fmla="*/ 992 w 1050"/>
                <a:gd name="T1" fmla="*/ 1812 h 1833"/>
                <a:gd name="T2" fmla="*/ 992 w 1050"/>
                <a:gd name="T3" fmla="*/ 1812 h 1833"/>
                <a:gd name="T4" fmla="*/ 1049 w 1050"/>
                <a:gd name="T5" fmla="*/ 1717 h 1833"/>
                <a:gd name="T6" fmla="*/ 649 w 1050"/>
                <a:gd name="T7" fmla="*/ 1298 h 1833"/>
                <a:gd name="T8" fmla="*/ 649 w 1050"/>
                <a:gd name="T9" fmla="*/ 1298 h 1833"/>
                <a:gd name="T10" fmla="*/ 878 w 1050"/>
                <a:gd name="T11" fmla="*/ 343 h 1833"/>
                <a:gd name="T12" fmla="*/ 687 w 1050"/>
                <a:gd name="T13" fmla="*/ 38 h 1833"/>
                <a:gd name="T14" fmla="*/ 363 w 1050"/>
                <a:gd name="T15" fmla="*/ 229 h 1833"/>
                <a:gd name="T16" fmla="*/ 0 w 1050"/>
                <a:gd name="T17" fmla="*/ 1679 h 1833"/>
                <a:gd name="T18" fmla="*/ 516 w 1050"/>
                <a:gd name="T19" fmla="*/ 1812 h 1833"/>
                <a:gd name="T20" fmla="*/ 535 w 1050"/>
                <a:gd name="T21" fmla="*/ 1774 h 1833"/>
                <a:gd name="T22" fmla="*/ 801 w 1050"/>
                <a:gd name="T23" fmla="*/ 1832 h 1833"/>
                <a:gd name="T24" fmla="*/ 992 w 1050"/>
                <a:gd name="T25" fmla="*/ 1812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0" h="1833">
                  <a:moveTo>
                    <a:pt x="992" y="1812"/>
                  </a:moveTo>
                  <a:lnTo>
                    <a:pt x="992" y="1812"/>
                  </a:lnTo>
                  <a:cubicBezTo>
                    <a:pt x="1049" y="1717"/>
                    <a:pt x="1049" y="1717"/>
                    <a:pt x="1049" y="1717"/>
                  </a:cubicBezTo>
                  <a:cubicBezTo>
                    <a:pt x="649" y="1698"/>
                    <a:pt x="649" y="1298"/>
                    <a:pt x="649" y="1298"/>
                  </a:cubicBezTo>
                  <a:lnTo>
                    <a:pt x="649" y="1298"/>
                  </a:lnTo>
                  <a:cubicBezTo>
                    <a:pt x="878" y="343"/>
                    <a:pt x="878" y="343"/>
                    <a:pt x="878" y="343"/>
                  </a:cubicBezTo>
                  <a:cubicBezTo>
                    <a:pt x="915" y="209"/>
                    <a:pt x="839" y="57"/>
                    <a:pt x="687" y="38"/>
                  </a:cubicBezTo>
                  <a:cubicBezTo>
                    <a:pt x="553" y="0"/>
                    <a:pt x="401" y="76"/>
                    <a:pt x="363" y="229"/>
                  </a:cubicBezTo>
                  <a:cubicBezTo>
                    <a:pt x="0" y="1679"/>
                    <a:pt x="0" y="1679"/>
                    <a:pt x="0" y="1679"/>
                  </a:cubicBezTo>
                  <a:cubicBezTo>
                    <a:pt x="516" y="1812"/>
                    <a:pt x="516" y="1812"/>
                    <a:pt x="516" y="1812"/>
                  </a:cubicBezTo>
                  <a:cubicBezTo>
                    <a:pt x="535" y="1774"/>
                    <a:pt x="535" y="1774"/>
                    <a:pt x="535" y="1774"/>
                  </a:cubicBezTo>
                  <a:cubicBezTo>
                    <a:pt x="649" y="1793"/>
                    <a:pt x="801" y="1832"/>
                    <a:pt x="801" y="1832"/>
                  </a:cubicBezTo>
                  <a:cubicBezTo>
                    <a:pt x="820" y="1832"/>
                    <a:pt x="992" y="1812"/>
                    <a:pt x="992" y="181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7" name="Freeform 143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616839" y="5726636"/>
              <a:ext cx="104279" cy="317964"/>
            </a:xfrm>
            <a:custGeom>
              <a:avLst/>
              <a:gdLst>
                <a:gd name="T0" fmla="*/ 58 w 269"/>
                <a:gd name="T1" fmla="*/ 820 h 821"/>
                <a:gd name="T2" fmla="*/ 58 w 269"/>
                <a:gd name="T3" fmla="*/ 820 h 821"/>
                <a:gd name="T4" fmla="*/ 268 w 269"/>
                <a:gd name="T5" fmla="*/ 725 h 821"/>
                <a:gd name="T6" fmla="*/ 211 w 269"/>
                <a:gd name="T7" fmla="*/ 248 h 821"/>
                <a:gd name="T8" fmla="*/ 58 w 269"/>
                <a:gd name="T9" fmla="*/ 0 h 821"/>
                <a:gd name="T10" fmla="*/ 58 w 269"/>
                <a:gd name="T11" fmla="*/ 82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821">
                  <a:moveTo>
                    <a:pt x="58" y="820"/>
                  </a:moveTo>
                  <a:lnTo>
                    <a:pt x="58" y="820"/>
                  </a:lnTo>
                  <a:cubicBezTo>
                    <a:pt x="268" y="725"/>
                    <a:pt x="268" y="725"/>
                    <a:pt x="268" y="725"/>
                  </a:cubicBezTo>
                  <a:cubicBezTo>
                    <a:pt x="211" y="248"/>
                    <a:pt x="211" y="248"/>
                    <a:pt x="211" y="24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401"/>
                    <a:pt x="58" y="82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8" name="Freeform 144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796335" y="5104384"/>
              <a:ext cx="170948" cy="162400"/>
            </a:xfrm>
            <a:custGeom>
              <a:avLst/>
              <a:gdLst>
                <a:gd name="T0" fmla="*/ 172 w 439"/>
                <a:gd name="T1" fmla="*/ 382 h 421"/>
                <a:gd name="T2" fmla="*/ 172 w 439"/>
                <a:gd name="T3" fmla="*/ 382 h 421"/>
                <a:gd name="T4" fmla="*/ 38 w 439"/>
                <a:gd name="T5" fmla="*/ 153 h 421"/>
                <a:gd name="T6" fmla="*/ 286 w 439"/>
                <a:gd name="T7" fmla="*/ 38 h 421"/>
                <a:gd name="T8" fmla="*/ 400 w 439"/>
                <a:gd name="T9" fmla="*/ 286 h 421"/>
                <a:gd name="T10" fmla="*/ 172 w 439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21">
                  <a:moveTo>
                    <a:pt x="172" y="382"/>
                  </a:moveTo>
                  <a:lnTo>
                    <a:pt x="172" y="382"/>
                  </a:lnTo>
                  <a:cubicBezTo>
                    <a:pt x="57" y="362"/>
                    <a:pt x="0" y="248"/>
                    <a:pt x="38" y="153"/>
                  </a:cubicBezTo>
                  <a:cubicBezTo>
                    <a:pt x="76" y="57"/>
                    <a:pt x="172" y="0"/>
                    <a:pt x="286" y="38"/>
                  </a:cubicBezTo>
                  <a:cubicBezTo>
                    <a:pt x="381" y="76"/>
                    <a:pt x="438" y="191"/>
                    <a:pt x="400" y="286"/>
                  </a:cubicBezTo>
                  <a:cubicBezTo>
                    <a:pt x="381" y="382"/>
                    <a:pt x="267" y="420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19" name="Freeform 14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787787" y="5171053"/>
              <a:ext cx="170948" cy="111117"/>
            </a:xfrm>
            <a:custGeom>
              <a:avLst/>
              <a:gdLst>
                <a:gd name="T0" fmla="*/ 57 w 439"/>
                <a:gd name="T1" fmla="*/ 0 h 287"/>
                <a:gd name="T2" fmla="*/ 0 w 439"/>
                <a:gd name="T3" fmla="*/ 171 h 287"/>
                <a:gd name="T4" fmla="*/ 381 w 439"/>
                <a:gd name="T5" fmla="*/ 286 h 287"/>
                <a:gd name="T6" fmla="*/ 438 w 439"/>
                <a:gd name="T7" fmla="*/ 76 h 287"/>
                <a:gd name="T8" fmla="*/ 57 w 43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87">
                  <a:moveTo>
                    <a:pt x="57" y="0"/>
                  </a:moveTo>
                  <a:lnTo>
                    <a:pt x="0" y="171"/>
                  </a:lnTo>
                  <a:lnTo>
                    <a:pt x="381" y="286"/>
                  </a:lnTo>
                  <a:lnTo>
                    <a:pt x="438" y="76"/>
                  </a:lnTo>
                  <a:lnTo>
                    <a:pt x="57" y="0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0" name="任意多边形 31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405780" y="6073662"/>
              <a:ext cx="679070" cy="784339"/>
            </a:xfrm>
            <a:custGeom>
              <a:avLst/>
              <a:gdLst>
                <a:gd name="connsiteX0" fmla="*/ 168381 w 679070"/>
                <a:gd name="connsiteY0" fmla="*/ 0 h 784339"/>
                <a:gd name="connsiteX1" fmla="*/ 679070 w 679070"/>
                <a:gd name="connsiteY1" fmla="*/ 110903 h 784339"/>
                <a:gd name="connsiteX2" fmla="*/ 534498 w 679070"/>
                <a:gd name="connsiteY2" fmla="*/ 784339 h 784339"/>
                <a:gd name="connsiteX3" fmla="*/ 0 w 679070"/>
                <a:gd name="connsiteY3" fmla="*/ 784339 h 7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070" h="784339">
                  <a:moveTo>
                    <a:pt x="168381" y="0"/>
                  </a:moveTo>
                  <a:lnTo>
                    <a:pt x="679070" y="110903"/>
                  </a:lnTo>
                  <a:lnTo>
                    <a:pt x="534498" y="784339"/>
                  </a:lnTo>
                  <a:lnTo>
                    <a:pt x="0" y="7843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1" name="Freeform 14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442328" y="4312892"/>
              <a:ext cx="273517" cy="637638"/>
            </a:xfrm>
            <a:custGeom>
              <a:avLst/>
              <a:gdLst>
                <a:gd name="T0" fmla="*/ 439 w 707"/>
                <a:gd name="T1" fmla="*/ 1642 h 1643"/>
                <a:gd name="T2" fmla="*/ 0 w 707"/>
                <a:gd name="T3" fmla="*/ 1585 h 1643"/>
                <a:gd name="T4" fmla="*/ 286 w 707"/>
                <a:gd name="T5" fmla="*/ 0 h 1643"/>
                <a:gd name="T6" fmla="*/ 706 w 707"/>
                <a:gd name="T7" fmla="*/ 76 h 1643"/>
                <a:gd name="T8" fmla="*/ 439 w 707"/>
                <a:gd name="T9" fmla="*/ 16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1643">
                  <a:moveTo>
                    <a:pt x="439" y="1642"/>
                  </a:moveTo>
                  <a:lnTo>
                    <a:pt x="0" y="1585"/>
                  </a:lnTo>
                  <a:lnTo>
                    <a:pt x="286" y="0"/>
                  </a:lnTo>
                  <a:lnTo>
                    <a:pt x="706" y="76"/>
                  </a:lnTo>
                  <a:lnTo>
                    <a:pt x="439" y="164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2" name="Freeform 14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546606" y="4230837"/>
              <a:ext cx="184624" cy="193172"/>
            </a:xfrm>
            <a:custGeom>
              <a:avLst/>
              <a:gdLst>
                <a:gd name="T0" fmla="*/ 439 w 478"/>
                <a:gd name="T1" fmla="*/ 286 h 498"/>
                <a:gd name="T2" fmla="*/ 439 w 478"/>
                <a:gd name="T3" fmla="*/ 286 h 498"/>
                <a:gd name="T4" fmla="*/ 191 w 478"/>
                <a:gd name="T5" fmla="*/ 477 h 498"/>
                <a:gd name="T6" fmla="*/ 19 w 478"/>
                <a:gd name="T7" fmla="*/ 210 h 498"/>
                <a:gd name="T8" fmla="*/ 267 w 478"/>
                <a:gd name="T9" fmla="*/ 19 h 498"/>
                <a:gd name="T10" fmla="*/ 439 w 478"/>
                <a:gd name="T11" fmla="*/ 28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" h="498">
                  <a:moveTo>
                    <a:pt x="439" y="286"/>
                  </a:moveTo>
                  <a:lnTo>
                    <a:pt x="439" y="286"/>
                  </a:lnTo>
                  <a:cubicBezTo>
                    <a:pt x="420" y="420"/>
                    <a:pt x="306" y="497"/>
                    <a:pt x="191" y="477"/>
                  </a:cubicBezTo>
                  <a:cubicBezTo>
                    <a:pt x="77" y="458"/>
                    <a:pt x="0" y="343"/>
                    <a:pt x="19" y="210"/>
                  </a:cubicBezTo>
                  <a:cubicBezTo>
                    <a:pt x="38" y="95"/>
                    <a:pt x="153" y="0"/>
                    <a:pt x="267" y="19"/>
                  </a:cubicBezTo>
                  <a:cubicBezTo>
                    <a:pt x="382" y="38"/>
                    <a:pt x="477" y="153"/>
                    <a:pt x="439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3" name="Freeform 14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568830" y="4246223"/>
              <a:ext cx="141887" cy="117954"/>
            </a:xfrm>
            <a:custGeom>
              <a:avLst/>
              <a:gdLst>
                <a:gd name="T0" fmla="*/ 153 w 364"/>
                <a:gd name="T1" fmla="*/ 286 h 306"/>
                <a:gd name="T2" fmla="*/ 153 w 364"/>
                <a:gd name="T3" fmla="*/ 286 h 306"/>
                <a:gd name="T4" fmla="*/ 0 w 364"/>
                <a:gd name="T5" fmla="*/ 134 h 306"/>
                <a:gd name="T6" fmla="*/ 210 w 364"/>
                <a:gd name="T7" fmla="*/ 19 h 306"/>
                <a:gd name="T8" fmla="*/ 363 w 364"/>
                <a:gd name="T9" fmla="*/ 191 h 306"/>
                <a:gd name="T10" fmla="*/ 153 w 364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06">
                  <a:moveTo>
                    <a:pt x="153" y="286"/>
                  </a:moveTo>
                  <a:lnTo>
                    <a:pt x="153" y="286"/>
                  </a:lnTo>
                  <a:cubicBezTo>
                    <a:pt x="57" y="267"/>
                    <a:pt x="0" y="210"/>
                    <a:pt x="0" y="134"/>
                  </a:cubicBezTo>
                  <a:cubicBezTo>
                    <a:pt x="20" y="57"/>
                    <a:pt x="115" y="0"/>
                    <a:pt x="210" y="19"/>
                  </a:cubicBezTo>
                  <a:cubicBezTo>
                    <a:pt x="306" y="38"/>
                    <a:pt x="363" y="115"/>
                    <a:pt x="363" y="191"/>
                  </a:cubicBezTo>
                  <a:cubicBezTo>
                    <a:pt x="344" y="248"/>
                    <a:pt x="249" y="305"/>
                    <a:pt x="153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4" name="Freeform 15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604728" y="4268446"/>
              <a:ext cx="311126" cy="770978"/>
            </a:xfrm>
            <a:custGeom>
              <a:avLst/>
              <a:gdLst>
                <a:gd name="T0" fmla="*/ 477 w 803"/>
                <a:gd name="T1" fmla="*/ 1986 h 1987"/>
                <a:gd name="T2" fmla="*/ 0 w 803"/>
                <a:gd name="T3" fmla="*/ 1909 h 1987"/>
                <a:gd name="T4" fmla="*/ 324 w 803"/>
                <a:gd name="T5" fmla="*/ 0 h 1987"/>
                <a:gd name="T6" fmla="*/ 802 w 803"/>
                <a:gd name="T7" fmla="*/ 77 h 1987"/>
                <a:gd name="T8" fmla="*/ 477 w 803"/>
                <a:gd name="T9" fmla="*/ 198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1987">
                  <a:moveTo>
                    <a:pt x="477" y="1986"/>
                  </a:moveTo>
                  <a:lnTo>
                    <a:pt x="0" y="1909"/>
                  </a:lnTo>
                  <a:lnTo>
                    <a:pt x="324" y="0"/>
                  </a:lnTo>
                  <a:lnTo>
                    <a:pt x="802" y="77"/>
                  </a:lnTo>
                  <a:lnTo>
                    <a:pt x="477" y="198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5" name="Freeform 15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724392" y="4179553"/>
              <a:ext cx="200010" cy="208557"/>
            </a:xfrm>
            <a:custGeom>
              <a:avLst/>
              <a:gdLst>
                <a:gd name="T0" fmla="*/ 497 w 517"/>
                <a:gd name="T1" fmla="*/ 306 h 536"/>
                <a:gd name="T2" fmla="*/ 497 w 517"/>
                <a:gd name="T3" fmla="*/ 306 h 536"/>
                <a:gd name="T4" fmla="*/ 210 w 517"/>
                <a:gd name="T5" fmla="*/ 516 h 536"/>
                <a:gd name="T6" fmla="*/ 19 w 517"/>
                <a:gd name="T7" fmla="*/ 229 h 536"/>
                <a:gd name="T8" fmla="*/ 306 w 517"/>
                <a:gd name="T9" fmla="*/ 20 h 536"/>
                <a:gd name="T10" fmla="*/ 497 w 517"/>
                <a:gd name="T11" fmla="*/ 30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36">
                  <a:moveTo>
                    <a:pt x="497" y="306"/>
                  </a:moveTo>
                  <a:lnTo>
                    <a:pt x="497" y="306"/>
                  </a:lnTo>
                  <a:cubicBezTo>
                    <a:pt x="478" y="439"/>
                    <a:pt x="344" y="535"/>
                    <a:pt x="210" y="516"/>
                  </a:cubicBezTo>
                  <a:cubicBezTo>
                    <a:pt x="77" y="477"/>
                    <a:pt x="0" y="363"/>
                    <a:pt x="19" y="229"/>
                  </a:cubicBezTo>
                  <a:cubicBezTo>
                    <a:pt x="38" y="96"/>
                    <a:pt x="172" y="0"/>
                    <a:pt x="306" y="20"/>
                  </a:cubicBezTo>
                  <a:cubicBezTo>
                    <a:pt x="439" y="58"/>
                    <a:pt x="516" y="172"/>
                    <a:pt x="497" y="30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6" name="Freeform 15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791063" y="4357339"/>
              <a:ext cx="282064" cy="711145"/>
            </a:xfrm>
            <a:custGeom>
              <a:avLst/>
              <a:gdLst>
                <a:gd name="T0" fmla="*/ 439 w 726"/>
                <a:gd name="T1" fmla="*/ 1833 h 1834"/>
                <a:gd name="T2" fmla="*/ 0 w 726"/>
                <a:gd name="T3" fmla="*/ 1757 h 1834"/>
                <a:gd name="T4" fmla="*/ 306 w 726"/>
                <a:gd name="T5" fmla="*/ 0 h 1834"/>
                <a:gd name="T6" fmla="*/ 725 w 726"/>
                <a:gd name="T7" fmla="*/ 77 h 1834"/>
                <a:gd name="T8" fmla="*/ 439 w 726"/>
                <a:gd name="T9" fmla="*/ 1833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34">
                  <a:moveTo>
                    <a:pt x="439" y="1833"/>
                  </a:moveTo>
                  <a:lnTo>
                    <a:pt x="0" y="1757"/>
                  </a:lnTo>
                  <a:lnTo>
                    <a:pt x="306" y="0"/>
                  </a:lnTo>
                  <a:lnTo>
                    <a:pt x="725" y="77"/>
                  </a:lnTo>
                  <a:lnTo>
                    <a:pt x="439" y="18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7" name="Freeform 15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893632" y="4275284"/>
              <a:ext cx="193171" cy="184624"/>
            </a:xfrm>
            <a:custGeom>
              <a:avLst/>
              <a:gdLst>
                <a:gd name="T0" fmla="*/ 458 w 498"/>
                <a:gd name="T1" fmla="*/ 286 h 478"/>
                <a:gd name="T2" fmla="*/ 458 w 498"/>
                <a:gd name="T3" fmla="*/ 286 h 478"/>
                <a:gd name="T4" fmla="*/ 210 w 498"/>
                <a:gd name="T5" fmla="*/ 458 h 478"/>
                <a:gd name="T6" fmla="*/ 39 w 498"/>
                <a:gd name="T7" fmla="*/ 209 h 478"/>
                <a:gd name="T8" fmla="*/ 287 w 498"/>
                <a:gd name="T9" fmla="*/ 19 h 478"/>
                <a:gd name="T10" fmla="*/ 458 w 498"/>
                <a:gd name="T11" fmla="*/ 2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478">
                  <a:moveTo>
                    <a:pt x="458" y="286"/>
                  </a:moveTo>
                  <a:lnTo>
                    <a:pt x="458" y="286"/>
                  </a:lnTo>
                  <a:cubicBezTo>
                    <a:pt x="439" y="401"/>
                    <a:pt x="325" y="477"/>
                    <a:pt x="210" y="458"/>
                  </a:cubicBezTo>
                  <a:cubicBezTo>
                    <a:pt x="96" y="438"/>
                    <a:pt x="0" y="324"/>
                    <a:pt x="39" y="209"/>
                  </a:cubicBezTo>
                  <a:cubicBezTo>
                    <a:pt x="58" y="76"/>
                    <a:pt x="172" y="0"/>
                    <a:pt x="287" y="19"/>
                  </a:cubicBezTo>
                  <a:cubicBezTo>
                    <a:pt x="402" y="38"/>
                    <a:pt x="497" y="152"/>
                    <a:pt x="458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8" name="Freeform 15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953463" y="4541963"/>
              <a:ext cx="244457" cy="548745"/>
            </a:xfrm>
            <a:custGeom>
              <a:avLst/>
              <a:gdLst>
                <a:gd name="T0" fmla="*/ 401 w 631"/>
                <a:gd name="T1" fmla="*/ 1413 h 1414"/>
                <a:gd name="T2" fmla="*/ 0 w 631"/>
                <a:gd name="T3" fmla="*/ 1355 h 1414"/>
                <a:gd name="T4" fmla="*/ 229 w 631"/>
                <a:gd name="T5" fmla="*/ 0 h 1414"/>
                <a:gd name="T6" fmla="*/ 630 w 631"/>
                <a:gd name="T7" fmla="*/ 76 h 1414"/>
                <a:gd name="T8" fmla="*/ 401 w 631"/>
                <a:gd name="T9" fmla="*/ 141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1414">
                  <a:moveTo>
                    <a:pt x="401" y="1413"/>
                  </a:moveTo>
                  <a:lnTo>
                    <a:pt x="0" y="1355"/>
                  </a:lnTo>
                  <a:lnTo>
                    <a:pt x="229" y="0"/>
                  </a:lnTo>
                  <a:lnTo>
                    <a:pt x="630" y="76"/>
                  </a:lnTo>
                  <a:lnTo>
                    <a:pt x="401" y="141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29" name="Freeform 15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033809" y="4475294"/>
              <a:ext cx="170948" cy="162400"/>
            </a:xfrm>
            <a:custGeom>
              <a:avLst/>
              <a:gdLst>
                <a:gd name="T0" fmla="*/ 420 w 440"/>
                <a:gd name="T1" fmla="*/ 248 h 421"/>
                <a:gd name="T2" fmla="*/ 420 w 440"/>
                <a:gd name="T3" fmla="*/ 248 h 421"/>
                <a:gd name="T4" fmla="*/ 191 w 440"/>
                <a:gd name="T5" fmla="*/ 401 h 421"/>
                <a:gd name="T6" fmla="*/ 19 w 440"/>
                <a:gd name="T7" fmla="*/ 172 h 421"/>
                <a:gd name="T8" fmla="*/ 248 w 440"/>
                <a:gd name="T9" fmla="*/ 19 h 421"/>
                <a:gd name="T10" fmla="*/ 420 w 440"/>
                <a:gd name="T11" fmla="*/ 2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21">
                  <a:moveTo>
                    <a:pt x="420" y="248"/>
                  </a:moveTo>
                  <a:lnTo>
                    <a:pt x="420" y="248"/>
                  </a:lnTo>
                  <a:cubicBezTo>
                    <a:pt x="401" y="344"/>
                    <a:pt x="306" y="420"/>
                    <a:pt x="191" y="401"/>
                  </a:cubicBezTo>
                  <a:cubicBezTo>
                    <a:pt x="76" y="382"/>
                    <a:pt x="0" y="286"/>
                    <a:pt x="19" y="172"/>
                  </a:cubicBezTo>
                  <a:cubicBezTo>
                    <a:pt x="39" y="57"/>
                    <a:pt x="153" y="0"/>
                    <a:pt x="248" y="19"/>
                  </a:cubicBezTo>
                  <a:cubicBezTo>
                    <a:pt x="363" y="38"/>
                    <a:pt x="439" y="134"/>
                    <a:pt x="42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0" name="Freeform 15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413266" y="4859927"/>
              <a:ext cx="59832" cy="75217"/>
            </a:xfrm>
            <a:custGeom>
              <a:avLst/>
              <a:gdLst>
                <a:gd name="T0" fmla="*/ 77 w 154"/>
                <a:gd name="T1" fmla="*/ 0 h 192"/>
                <a:gd name="T2" fmla="*/ 153 w 154"/>
                <a:gd name="T3" fmla="*/ 172 h 192"/>
                <a:gd name="T4" fmla="*/ 77 w 154"/>
                <a:gd name="T5" fmla="*/ 191 h 192"/>
                <a:gd name="T6" fmla="*/ 0 w 154"/>
                <a:gd name="T7" fmla="*/ 172 h 192"/>
                <a:gd name="T8" fmla="*/ 0 w 154"/>
                <a:gd name="T9" fmla="*/ 95 h 192"/>
                <a:gd name="T10" fmla="*/ 77 w 154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77" y="0"/>
                  </a:moveTo>
                  <a:lnTo>
                    <a:pt x="153" y="172"/>
                  </a:lnTo>
                  <a:lnTo>
                    <a:pt x="77" y="191"/>
                  </a:lnTo>
                  <a:lnTo>
                    <a:pt x="0" y="172"/>
                  </a:lnTo>
                  <a:lnTo>
                    <a:pt x="0" y="95"/>
                  </a:lnTo>
                  <a:lnTo>
                    <a:pt x="77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1" name="Freeform 15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220095" y="4646242"/>
              <a:ext cx="222233" cy="577806"/>
            </a:xfrm>
            <a:custGeom>
              <a:avLst/>
              <a:gdLst>
                <a:gd name="T0" fmla="*/ 95 w 574"/>
                <a:gd name="T1" fmla="*/ 458 h 1491"/>
                <a:gd name="T2" fmla="*/ 95 w 574"/>
                <a:gd name="T3" fmla="*/ 458 h 1491"/>
                <a:gd name="T4" fmla="*/ 0 w 574"/>
                <a:gd name="T5" fmla="*/ 210 h 1491"/>
                <a:gd name="T6" fmla="*/ 172 w 574"/>
                <a:gd name="T7" fmla="*/ 19 h 1491"/>
                <a:gd name="T8" fmla="*/ 420 w 574"/>
                <a:gd name="T9" fmla="*/ 172 h 1491"/>
                <a:gd name="T10" fmla="*/ 573 w 574"/>
                <a:gd name="T11" fmla="*/ 573 h 1491"/>
                <a:gd name="T12" fmla="*/ 458 w 574"/>
                <a:gd name="T13" fmla="*/ 1490 h 1491"/>
                <a:gd name="T14" fmla="*/ 95 w 574"/>
                <a:gd name="T15" fmla="*/ 458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1491">
                  <a:moveTo>
                    <a:pt x="95" y="458"/>
                  </a:moveTo>
                  <a:lnTo>
                    <a:pt x="95" y="458"/>
                  </a:ln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76"/>
                    <a:pt x="172" y="19"/>
                  </a:cubicBezTo>
                  <a:cubicBezTo>
                    <a:pt x="172" y="19"/>
                    <a:pt x="325" y="0"/>
                    <a:pt x="420" y="172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458" y="1490"/>
                    <a:pt x="458" y="1490"/>
                    <a:pt x="458" y="1490"/>
                  </a:cubicBezTo>
                  <a:lnTo>
                    <a:pt x="95" y="45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2" name="Freeform 15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235480" y="4675303"/>
              <a:ext cx="88893" cy="155564"/>
            </a:xfrm>
            <a:custGeom>
              <a:avLst/>
              <a:gdLst>
                <a:gd name="T0" fmla="*/ 0 w 230"/>
                <a:gd name="T1" fmla="*/ 134 h 402"/>
                <a:gd name="T2" fmla="*/ 0 w 230"/>
                <a:gd name="T3" fmla="*/ 134 h 402"/>
                <a:gd name="T4" fmla="*/ 95 w 230"/>
                <a:gd name="T5" fmla="*/ 19 h 402"/>
                <a:gd name="T6" fmla="*/ 229 w 230"/>
                <a:gd name="T7" fmla="*/ 268 h 402"/>
                <a:gd name="T8" fmla="*/ 115 w 230"/>
                <a:gd name="T9" fmla="*/ 401 h 402"/>
                <a:gd name="T10" fmla="*/ 76 w 230"/>
                <a:gd name="T11" fmla="*/ 401 h 402"/>
                <a:gd name="T12" fmla="*/ 0 w 230"/>
                <a:gd name="T13" fmla="*/ 13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402">
                  <a:moveTo>
                    <a:pt x="0" y="134"/>
                  </a:moveTo>
                  <a:lnTo>
                    <a:pt x="0" y="134"/>
                  </a:lnTo>
                  <a:cubicBezTo>
                    <a:pt x="0" y="134"/>
                    <a:pt x="0" y="0"/>
                    <a:pt x="95" y="19"/>
                  </a:cubicBezTo>
                  <a:cubicBezTo>
                    <a:pt x="95" y="19"/>
                    <a:pt x="153" y="39"/>
                    <a:pt x="229" y="268"/>
                  </a:cubicBezTo>
                  <a:cubicBezTo>
                    <a:pt x="229" y="268"/>
                    <a:pt x="229" y="382"/>
                    <a:pt x="115" y="401"/>
                  </a:cubicBezTo>
                  <a:cubicBezTo>
                    <a:pt x="76" y="401"/>
                    <a:pt x="76" y="401"/>
                    <a:pt x="76" y="401"/>
                  </a:cubicBez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3" name="Freeform 15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360273" y="4904374"/>
              <a:ext cx="755592" cy="517974"/>
            </a:xfrm>
            <a:custGeom>
              <a:avLst/>
              <a:gdLst>
                <a:gd name="T0" fmla="*/ 173 w 1949"/>
                <a:gd name="T1" fmla="*/ 0 h 1338"/>
                <a:gd name="T2" fmla="*/ 173 w 1949"/>
                <a:gd name="T3" fmla="*/ 0 h 1338"/>
                <a:gd name="T4" fmla="*/ 77 w 1949"/>
                <a:gd name="T5" fmla="*/ 573 h 1338"/>
                <a:gd name="T6" fmla="*/ 0 w 1949"/>
                <a:gd name="T7" fmla="*/ 554 h 1338"/>
                <a:gd name="T8" fmla="*/ 77 w 1949"/>
                <a:gd name="T9" fmla="*/ 707 h 1338"/>
                <a:gd name="T10" fmla="*/ 77 w 1949"/>
                <a:gd name="T11" fmla="*/ 783 h 1338"/>
                <a:gd name="T12" fmla="*/ 535 w 1949"/>
                <a:gd name="T13" fmla="*/ 1127 h 1338"/>
                <a:gd name="T14" fmla="*/ 535 w 1949"/>
                <a:gd name="T15" fmla="*/ 1127 h 1338"/>
                <a:gd name="T16" fmla="*/ 650 w 1949"/>
                <a:gd name="T17" fmla="*/ 1165 h 1338"/>
                <a:gd name="T18" fmla="*/ 1242 w 1949"/>
                <a:gd name="T19" fmla="*/ 1260 h 1338"/>
                <a:gd name="T20" fmla="*/ 1853 w 1949"/>
                <a:gd name="T21" fmla="*/ 955 h 1338"/>
                <a:gd name="T22" fmla="*/ 1853 w 1949"/>
                <a:gd name="T23" fmla="*/ 898 h 1338"/>
                <a:gd name="T24" fmla="*/ 1948 w 1949"/>
                <a:gd name="T25" fmla="*/ 306 h 1338"/>
                <a:gd name="T26" fmla="*/ 173 w 1949"/>
                <a:gd name="T2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9" h="1338">
                  <a:moveTo>
                    <a:pt x="173" y="0"/>
                  </a:moveTo>
                  <a:lnTo>
                    <a:pt x="173" y="0"/>
                  </a:lnTo>
                  <a:cubicBezTo>
                    <a:pt x="77" y="573"/>
                    <a:pt x="77" y="573"/>
                    <a:pt x="77" y="573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39" y="611"/>
                    <a:pt x="77" y="707"/>
                  </a:cubicBezTo>
                  <a:cubicBezTo>
                    <a:pt x="77" y="783"/>
                    <a:pt x="77" y="783"/>
                    <a:pt x="77" y="783"/>
                  </a:cubicBezTo>
                  <a:cubicBezTo>
                    <a:pt x="77" y="783"/>
                    <a:pt x="134" y="1051"/>
                    <a:pt x="535" y="1127"/>
                  </a:cubicBezTo>
                  <a:lnTo>
                    <a:pt x="535" y="1127"/>
                  </a:lnTo>
                  <a:cubicBezTo>
                    <a:pt x="574" y="1146"/>
                    <a:pt x="611" y="1165"/>
                    <a:pt x="650" y="1165"/>
                  </a:cubicBezTo>
                  <a:cubicBezTo>
                    <a:pt x="1242" y="1260"/>
                    <a:pt x="1242" y="1260"/>
                    <a:pt x="1242" y="1260"/>
                  </a:cubicBezTo>
                  <a:cubicBezTo>
                    <a:pt x="1242" y="1260"/>
                    <a:pt x="1681" y="1337"/>
                    <a:pt x="1853" y="955"/>
                  </a:cubicBezTo>
                  <a:cubicBezTo>
                    <a:pt x="1853" y="898"/>
                    <a:pt x="1853" y="898"/>
                    <a:pt x="1853" y="898"/>
                  </a:cubicBezTo>
                  <a:cubicBezTo>
                    <a:pt x="1948" y="306"/>
                    <a:pt x="1948" y="306"/>
                    <a:pt x="1948" y="306"/>
                  </a:cubicBezTo>
                  <a:lnTo>
                    <a:pt x="173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4" name="Freeform 16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404719" y="5244562"/>
              <a:ext cx="533359" cy="717983"/>
            </a:xfrm>
            <a:custGeom>
              <a:avLst/>
              <a:gdLst>
                <a:gd name="T0" fmla="*/ 1088 w 1376"/>
                <a:gd name="T1" fmla="*/ 1852 h 1853"/>
                <a:gd name="T2" fmla="*/ 0 w 1376"/>
                <a:gd name="T3" fmla="*/ 1679 h 1853"/>
                <a:gd name="T4" fmla="*/ 287 w 1376"/>
                <a:gd name="T5" fmla="*/ 0 h 1853"/>
                <a:gd name="T6" fmla="*/ 1375 w 1376"/>
                <a:gd name="T7" fmla="*/ 192 h 1853"/>
                <a:gd name="T8" fmla="*/ 1088 w 1376"/>
                <a:gd name="T9" fmla="*/ 1852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6" h="1853">
                  <a:moveTo>
                    <a:pt x="1088" y="1852"/>
                  </a:moveTo>
                  <a:lnTo>
                    <a:pt x="0" y="1679"/>
                  </a:lnTo>
                  <a:lnTo>
                    <a:pt x="287" y="0"/>
                  </a:lnTo>
                  <a:lnTo>
                    <a:pt x="1375" y="192"/>
                  </a:lnTo>
                  <a:lnTo>
                    <a:pt x="1088" y="185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5" name="Freeform 16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753454" y="4201777"/>
              <a:ext cx="148725" cy="117954"/>
            </a:xfrm>
            <a:custGeom>
              <a:avLst/>
              <a:gdLst>
                <a:gd name="T0" fmla="*/ 172 w 383"/>
                <a:gd name="T1" fmla="*/ 286 h 306"/>
                <a:gd name="T2" fmla="*/ 172 w 383"/>
                <a:gd name="T3" fmla="*/ 286 h 306"/>
                <a:gd name="T4" fmla="*/ 19 w 383"/>
                <a:gd name="T5" fmla="*/ 114 h 306"/>
                <a:gd name="T6" fmla="*/ 209 w 383"/>
                <a:gd name="T7" fmla="*/ 18 h 306"/>
                <a:gd name="T8" fmla="*/ 362 w 383"/>
                <a:gd name="T9" fmla="*/ 171 h 306"/>
                <a:gd name="T10" fmla="*/ 172 w 383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06">
                  <a:moveTo>
                    <a:pt x="172" y="286"/>
                  </a:moveTo>
                  <a:lnTo>
                    <a:pt x="172" y="286"/>
                  </a:lnTo>
                  <a:cubicBezTo>
                    <a:pt x="76" y="267"/>
                    <a:pt x="0" y="191"/>
                    <a:pt x="19" y="114"/>
                  </a:cubicBezTo>
                  <a:cubicBezTo>
                    <a:pt x="19" y="38"/>
                    <a:pt x="114" y="0"/>
                    <a:pt x="209" y="18"/>
                  </a:cubicBezTo>
                  <a:cubicBezTo>
                    <a:pt x="305" y="18"/>
                    <a:pt x="382" y="95"/>
                    <a:pt x="362" y="171"/>
                  </a:cubicBezTo>
                  <a:cubicBezTo>
                    <a:pt x="343" y="248"/>
                    <a:pt x="267" y="305"/>
                    <a:pt x="172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6" name="Freeform 16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915855" y="4297508"/>
              <a:ext cx="148726" cy="126502"/>
            </a:xfrm>
            <a:custGeom>
              <a:avLst/>
              <a:gdLst>
                <a:gd name="T0" fmla="*/ 171 w 382"/>
                <a:gd name="T1" fmla="*/ 305 h 326"/>
                <a:gd name="T2" fmla="*/ 171 w 382"/>
                <a:gd name="T3" fmla="*/ 305 h 326"/>
                <a:gd name="T4" fmla="*/ 19 w 382"/>
                <a:gd name="T5" fmla="*/ 133 h 326"/>
                <a:gd name="T6" fmla="*/ 210 w 382"/>
                <a:gd name="T7" fmla="*/ 19 h 326"/>
                <a:gd name="T8" fmla="*/ 363 w 382"/>
                <a:gd name="T9" fmla="*/ 191 h 326"/>
                <a:gd name="T10" fmla="*/ 171 w 382"/>
                <a:gd name="T11" fmla="*/ 30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326">
                  <a:moveTo>
                    <a:pt x="171" y="305"/>
                  </a:moveTo>
                  <a:lnTo>
                    <a:pt x="171" y="305"/>
                  </a:lnTo>
                  <a:cubicBezTo>
                    <a:pt x="76" y="286"/>
                    <a:pt x="0" y="210"/>
                    <a:pt x="19" y="133"/>
                  </a:cubicBezTo>
                  <a:cubicBezTo>
                    <a:pt x="38" y="57"/>
                    <a:pt x="114" y="0"/>
                    <a:pt x="210" y="19"/>
                  </a:cubicBezTo>
                  <a:cubicBezTo>
                    <a:pt x="305" y="38"/>
                    <a:pt x="381" y="114"/>
                    <a:pt x="363" y="191"/>
                  </a:cubicBezTo>
                  <a:cubicBezTo>
                    <a:pt x="363" y="267"/>
                    <a:pt x="267" y="325"/>
                    <a:pt x="171" y="305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7" name="Freeform 16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064580" y="4497517"/>
              <a:ext cx="119664" cy="95731"/>
            </a:xfrm>
            <a:custGeom>
              <a:avLst/>
              <a:gdLst>
                <a:gd name="T0" fmla="*/ 134 w 307"/>
                <a:gd name="T1" fmla="*/ 248 h 249"/>
                <a:gd name="T2" fmla="*/ 134 w 307"/>
                <a:gd name="T3" fmla="*/ 248 h 249"/>
                <a:gd name="T4" fmla="*/ 0 w 307"/>
                <a:gd name="T5" fmla="*/ 96 h 249"/>
                <a:gd name="T6" fmla="*/ 172 w 307"/>
                <a:gd name="T7" fmla="*/ 19 h 249"/>
                <a:gd name="T8" fmla="*/ 306 w 307"/>
                <a:gd name="T9" fmla="*/ 153 h 249"/>
                <a:gd name="T10" fmla="*/ 134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34" y="248"/>
                  </a:moveTo>
                  <a:lnTo>
                    <a:pt x="134" y="248"/>
                  </a:lnTo>
                  <a:cubicBezTo>
                    <a:pt x="58" y="229"/>
                    <a:pt x="0" y="172"/>
                    <a:pt x="0" y="96"/>
                  </a:cubicBezTo>
                  <a:cubicBezTo>
                    <a:pt x="19" y="39"/>
                    <a:pt x="96" y="0"/>
                    <a:pt x="172" y="19"/>
                  </a:cubicBezTo>
                  <a:cubicBezTo>
                    <a:pt x="249" y="19"/>
                    <a:pt x="306" y="77"/>
                    <a:pt x="306" y="153"/>
                  </a:cubicBezTo>
                  <a:cubicBezTo>
                    <a:pt x="287" y="210"/>
                    <a:pt x="211" y="248"/>
                    <a:pt x="134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8" name="Freeform 164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515835" y="4653080"/>
              <a:ext cx="104279" cy="15385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20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20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20"/>
                  </a:cubicBezTo>
                  <a:cubicBezTo>
                    <a:pt x="209" y="20"/>
                    <a:pt x="172" y="2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38" y="0"/>
                  </a:cubicBezTo>
                  <a:cubicBezTo>
                    <a:pt x="57" y="20"/>
                    <a:pt x="95" y="20"/>
                    <a:pt x="133" y="20"/>
                  </a:cubicBezTo>
                  <a:cubicBezTo>
                    <a:pt x="172" y="38"/>
                    <a:pt x="19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39" name="Freeform 16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524383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1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10" y="38"/>
                  </a:cubicBezTo>
                  <a:cubicBezTo>
                    <a:pt x="171" y="19"/>
                    <a:pt x="153" y="19"/>
                    <a:pt x="114" y="19"/>
                  </a:cubicBezTo>
                  <a:cubicBezTo>
                    <a:pt x="95" y="19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0" name="Freeform 166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693622" y="4646242"/>
              <a:ext cx="111117" cy="22223"/>
            </a:xfrm>
            <a:custGeom>
              <a:avLst/>
              <a:gdLst>
                <a:gd name="T0" fmla="*/ 286 w 287"/>
                <a:gd name="T1" fmla="*/ 57 h 58"/>
                <a:gd name="T2" fmla="*/ 286 w 287"/>
                <a:gd name="T3" fmla="*/ 57 h 58"/>
                <a:gd name="T4" fmla="*/ 229 w 287"/>
                <a:gd name="T5" fmla="*/ 39 h 58"/>
                <a:gd name="T6" fmla="*/ 133 w 287"/>
                <a:gd name="T7" fmla="*/ 19 h 58"/>
                <a:gd name="T8" fmla="*/ 38 w 287"/>
                <a:gd name="T9" fmla="*/ 19 h 58"/>
                <a:gd name="T10" fmla="*/ 0 w 287"/>
                <a:gd name="T11" fmla="*/ 0 h 58"/>
                <a:gd name="T12" fmla="*/ 38 w 287"/>
                <a:gd name="T13" fmla="*/ 19 h 58"/>
                <a:gd name="T14" fmla="*/ 133 w 287"/>
                <a:gd name="T15" fmla="*/ 39 h 58"/>
                <a:gd name="T16" fmla="*/ 229 w 287"/>
                <a:gd name="T17" fmla="*/ 57 h 58"/>
                <a:gd name="T18" fmla="*/ 286 w 287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8">
                  <a:moveTo>
                    <a:pt x="286" y="57"/>
                  </a:moveTo>
                  <a:lnTo>
                    <a:pt x="286" y="57"/>
                  </a:lnTo>
                  <a:cubicBezTo>
                    <a:pt x="286" y="57"/>
                    <a:pt x="267" y="39"/>
                    <a:pt x="229" y="39"/>
                  </a:cubicBezTo>
                  <a:cubicBezTo>
                    <a:pt x="210" y="39"/>
                    <a:pt x="172" y="19"/>
                    <a:pt x="133" y="19"/>
                  </a:cubicBezTo>
                  <a:cubicBezTo>
                    <a:pt x="114" y="19"/>
                    <a:pt x="76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76" y="19"/>
                    <a:pt x="95" y="39"/>
                    <a:pt x="133" y="39"/>
                  </a:cubicBezTo>
                  <a:cubicBezTo>
                    <a:pt x="172" y="39"/>
                    <a:pt x="210" y="57"/>
                    <a:pt x="229" y="57"/>
                  </a:cubicBezTo>
                  <a:cubicBezTo>
                    <a:pt x="267" y="57"/>
                    <a:pt x="286" y="57"/>
                    <a:pt x="286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1" name="Freeform 16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709008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1 w 230"/>
                <a:gd name="T5" fmla="*/ 19 h 39"/>
                <a:gd name="T6" fmla="*/ 115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5 w 230"/>
                <a:gd name="T15" fmla="*/ 38 h 39"/>
                <a:gd name="T16" fmla="*/ 191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10" y="38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76" y="19"/>
                    <a:pt x="115" y="38"/>
                  </a:cubicBezTo>
                  <a:cubicBezTo>
                    <a:pt x="134" y="38"/>
                    <a:pt x="172" y="38"/>
                    <a:pt x="191" y="38"/>
                  </a:cubicBezTo>
                  <a:cubicBezTo>
                    <a:pt x="210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2" name="Freeform 168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879956" y="4690689"/>
              <a:ext cx="111116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29 w 288"/>
                <a:gd name="T5" fmla="*/ 19 h 39"/>
                <a:gd name="T6" fmla="*/ 134 w 288"/>
                <a:gd name="T7" fmla="*/ 19 h 39"/>
                <a:gd name="T8" fmla="*/ 38 w 288"/>
                <a:gd name="T9" fmla="*/ 0 h 39"/>
                <a:gd name="T10" fmla="*/ 0 w 288"/>
                <a:gd name="T11" fmla="*/ 0 h 39"/>
                <a:gd name="T12" fmla="*/ 38 w 288"/>
                <a:gd name="T13" fmla="*/ 19 h 39"/>
                <a:gd name="T14" fmla="*/ 134 w 288"/>
                <a:gd name="T15" fmla="*/ 38 h 39"/>
                <a:gd name="T16" fmla="*/ 229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7" y="38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0"/>
                    <a:pt x="7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19"/>
                  </a:cubicBezTo>
                  <a:cubicBezTo>
                    <a:pt x="77" y="19"/>
                    <a:pt x="96" y="19"/>
                    <a:pt x="134" y="38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67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3" name="Freeform 169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893632" y="4682141"/>
              <a:ext cx="88893" cy="15386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20 h 40"/>
                <a:gd name="T6" fmla="*/ 115 w 230"/>
                <a:gd name="T7" fmla="*/ 0 h 40"/>
                <a:gd name="T8" fmla="*/ 39 w 230"/>
                <a:gd name="T9" fmla="*/ 0 h 40"/>
                <a:gd name="T10" fmla="*/ 0 w 230"/>
                <a:gd name="T11" fmla="*/ 0 h 40"/>
                <a:gd name="T12" fmla="*/ 39 w 230"/>
                <a:gd name="T13" fmla="*/ 0 h 40"/>
                <a:gd name="T14" fmla="*/ 115 w 230"/>
                <a:gd name="T15" fmla="*/ 20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20"/>
                    <a:pt x="191" y="20"/>
                  </a:cubicBezTo>
                  <a:cubicBezTo>
                    <a:pt x="172" y="20"/>
                    <a:pt x="134" y="0"/>
                    <a:pt x="115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20"/>
                    <a:pt x="77" y="20"/>
                    <a:pt x="115" y="20"/>
                  </a:cubicBezTo>
                  <a:cubicBezTo>
                    <a:pt x="134" y="20"/>
                    <a:pt x="172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4" name="Freeform 17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033809" y="4786420"/>
              <a:ext cx="95731" cy="15385"/>
            </a:xfrm>
            <a:custGeom>
              <a:avLst/>
              <a:gdLst>
                <a:gd name="T0" fmla="*/ 248 w 249"/>
                <a:gd name="T1" fmla="*/ 38 h 39"/>
                <a:gd name="T2" fmla="*/ 248 w 249"/>
                <a:gd name="T3" fmla="*/ 38 h 39"/>
                <a:gd name="T4" fmla="*/ 210 w 249"/>
                <a:gd name="T5" fmla="*/ 19 h 39"/>
                <a:gd name="T6" fmla="*/ 134 w 249"/>
                <a:gd name="T7" fmla="*/ 19 h 39"/>
                <a:gd name="T8" fmla="*/ 39 w 249"/>
                <a:gd name="T9" fmla="*/ 0 h 39"/>
                <a:gd name="T10" fmla="*/ 0 w 249"/>
                <a:gd name="T11" fmla="*/ 0 h 39"/>
                <a:gd name="T12" fmla="*/ 39 w 249"/>
                <a:gd name="T13" fmla="*/ 19 h 39"/>
                <a:gd name="T14" fmla="*/ 134 w 249"/>
                <a:gd name="T15" fmla="*/ 38 h 39"/>
                <a:gd name="T16" fmla="*/ 210 w 249"/>
                <a:gd name="T17" fmla="*/ 38 h 39"/>
                <a:gd name="T18" fmla="*/ 248 w 249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9">
                  <a:moveTo>
                    <a:pt x="248" y="38"/>
                  </a:moveTo>
                  <a:lnTo>
                    <a:pt x="248" y="38"/>
                  </a:lnTo>
                  <a:cubicBezTo>
                    <a:pt x="248" y="38"/>
                    <a:pt x="229" y="38"/>
                    <a:pt x="210" y="19"/>
                  </a:cubicBezTo>
                  <a:cubicBezTo>
                    <a:pt x="191" y="19"/>
                    <a:pt x="153" y="19"/>
                    <a:pt x="134" y="19"/>
                  </a:cubicBezTo>
                  <a:cubicBezTo>
                    <a:pt x="95" y="0"/>
                    <a:pt x="76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19"/>
                  </a:cubicBezTo>
                  <a:cubicBezTo>
                    <a:pt x="58" y="19"/>
                    <a:pt x="95" y="19"/>
                    <a:pt x="134" y="38"/>
                  </a:cubicBezTo>
                  <a:cubicBezTo>
                    <a:pt x="153" y="38"/>
                    <a:pt x="191" y="38"/>
                    <a:pt x="210" y="38"/>
                  </a:cubicBezTo>
                  <a:cubicBezTo>
                    <a:pt x="229" y="38"/>
                    <a:pt x="248" y="38"/>
                    <a:pt x="248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5" name="Freeform 171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049194" y="4779582"/>
              <a:ext cx="82055" cy="15385"/>
            </a:xfrm>
            <a:custGeom>
              <a:avLst/>
              <a:gdLst>
                <a:gd name="T0" fmla="*/ 209 w 210"/>
                <a:gd name="T1" fmla="*/ 38 h 39"/>
                <a:gd name="T2" fmla="*/ 209 w 210"/>
                <a:gd name="T3" fmla="*/ 38 h 39"/>
                <a:gd name="T4" fmla="*/ 171 w 210"/>
                <a:gd name="T5" fmla="*/ 19 h 39"/>
                <a:gd name="T6" fmla="*/ 95 w 210"/>
                <a:gd name="T7" fmla="*/ 0 h 39"/>
                <a:gd name="T8" fmla="*/ 37 w 210"/>
                <a:gd name="T9" fmla="*/ 0 h 39"/>
                <a:gd name="T10" fmla="*/ 0 w 210"/>
                <a:gd name="T11" fmla="*/ 0 h 39"/>
                <a:gd name="T12" fmla="*/ 19 w 210"/>
                <a:gd name="T13" fmla="*/ 19 h 39"/>
                <a:gd name="T14" fmla="*/ 95 w 210"/>
                <a:gd name="T15" fmla="*/ 19 h 39"/>
                <a:gd name="T16" fmla="*/ 171 w 210"/>
                <a:gd name="T17" fmla="*/ 38 h 39"/>
                <a:gd name="T18" fmla="*/ 209 w 21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39">
                  <a:moveTo>
                    <a:pt x="209" y="38"/>
                  </a:moveTo>
                  <a:lnTo>
                    <a:pt x="209" y="38"/>
                  </a:lnTo>
                  <a:cubicBezTo>
                    <a:pt x="209" y="38"/>
                    <a:pt x="190" y="19"/>
                    <a:pt x="171" y="19"/>
                  </a:cubicBezTo>
                  <a:cubicBezTo>
                    <a:pt x="152" y="19"/>
                    <a:pt x="133" y="19"/>
                    <a:pt x="95" y="0"/>
                  </a:cubicBezTo>
                  <a:cubicBezTo>
                    <a:pt x="76" y="0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19" y="19"/>
                  </a:cubicBezTo>
                  <a:cubicBezTo>
                    <a:pt x="37" y="19"/>
                    <a:pt x="76" y="19"/>
                    <a:pt x="95" y="19"/>
                  </a:cubicBezTo>
                  <a:cubicBezTo>
                    <a:pt x="114" y="19"/>
                    <a:pt x="152" y="38"/>
                    <a:pt x="171" y="38"/>
                  </a:cubicBezTo>
                  <a:cubicBezTo>
                    <a:pt x="190" y="38"/>
                    <a:pt x="209" y="38"/>
                    <a:pt x="20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6" name="Freeform 172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568830" y="4417171"/>
              <a:ext cx="104278" cy="15385"/>
            </a:xfrm>
            <a:custGeom>
              <a:avLst/>
              <a:gdLst>
                <a:gd name="T0" fmla="*/ 268 w 269"/>
                <a:gd name="T1" fmla="*/ 39 h 40"/>
                <a:gd name="T2" fmla="*/ 268 w 269"/>
                <a:gd name="T3" fmla="*/ 39 h 40"/>
                <a:gd name="T4" fmla="*/ 229 w 269"/>
                <a:gd name="T5" fmla="*/ 20 h 40"/>
                <a:gd name="T6" fmla="*/ 134 w 269"/>
                <a:gd name="T7" fmla="*/ 0 h 40"/>
                <a:gd name="T8" fmla="*/ 39 w 269"/>
                <a:gd name="T9" fmla="*/ 0 h 40"/>
                <a:gd name="T10" fmla="*/ 0 w 269"/>
                <a:gd name="T11" fmla="*/ 0 h 40"/>
                <a:gd name="T12" fmla="*/ 39 w 269"/>
                <a:gd name="T13" fmla="*/ 0 h 40"/>
                <a:gd name="T14" fmla="*/ 134 w 269"/>
                <a:gd name="T15" fmla="*/ 20 h 40"/>
                <a:gd name="T16" fmla="*/ 229 w 269"/>
                <a:gd name="T17" fmla="*/ 39 h 40"/>
                <a:gd name="T18" fmla="*/ 268 w 269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40">
                  <a:moveTo>
                    <a:pt x="268" y="39"/>
                  </a:moveTo>
                  <a:lnTo>
                    <a:pt x="268" y="39"/>
                  </a:lnTo>
                  <a:cubicBezTo>
                    <a:pt x="268" y="39"/>
                    <a:pt x="249" y="20"/>
                    <a:pt x="229" y="20"/>
                  </a:cubicBezTo>
                  <a:cubicBezTo>
                    <a:pt x="210" y="20"/>
                    <a:pt x="172" y="0"/>
                    <a:pt x="134" y="0"/>
                  </a:cubicBezTo>
                  <a:cubicBezTo>
                    <a:pt x="96" y="0"/>
                    <a:pt x="57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0" y="0"/>
                    <a:pt x="39" y="0"/>
                  </a:cubicBezTo>
                  <a:cubicBezTo>
                    <a:pt x="57" y="20"/>
                    <a:pt x="96" y="20"/>
                    <a:pt x="134" y="20"/>
                  </a:cubicBezTo>
                  <a:cubicBezTo>
                    <a:pt x="172" y="39"/>
                    <a:pt x="191" y="39"/>
                    <a:pt x="229" y="39"/>
                  </a:cubicBezTo>
                  <a:cubicBezTo>
                    <a:pt x="249" y="39"/>
                    <a:pt x="268" y="39"/>
                    <a:pt x="268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7" name="Freeform 173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575668" y="4401786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09 w 230"/>
                <a:gd name="T5" fmla="*/ 38 h 39"/>
                <a:gd name="T6" fmla="*/ 114 w 230"/>
                <a:gd name="T7" fmla="*/ 19 h 39"/>
                <a:gd name="T8" fmla="*/ 37 w 230"/>
                <a:gd name="T9" fmla="*/ 0 h 39"/>
                <a:gd name="T10" fmla="*/ 0 w 230"/>
                <a:gd name="T11" fmla="*/ 0 h 39"/>
                <a:gd name="T12" fmla="*/ 37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09" y="38"/>
                  </a:cubicBezTo>
                  <a:cubicBezTo>
                    <a:pt x="171" y="19"/>
                    <a:pt x="152" y="19"/>
                    <a:pt x="114" y="19"/>
                  </a:cubicBezTo>
                  <a:cubicBezTo>
                    <a:pt x="95" y="19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7" y="19"/>
                  </a:cubicBezTo>
                  <a:cubicBezTo>
                    <a:pt x="56" y="19"/>
                    <a:pt x="95" y="38"/>
                    <a:pt x="114" y="38"/>
                  </a:cubicBezTo>
                  <a:cubicBezTo>
                    <a:pt x="152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8" name="Freeform 17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738068" y="4386401"/>
              <a:ext cx="111117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48 w 288"/>
                <a:gd name="T5" fmla="*/ 19 h 39"/>
                <a:gd name="T6" fmla="*/ 153 w 288"/>
                <a:gd name="T7" fmla="*/ 0 h 39"/>
                <a:gd name="T8" fmla="*/ 58 w 288"/>
                <a:gd name="T9" fmla="*/ 0 h 39"/>
                <a:gd name="T10" fmla="*/ 0 w 288"/>
                <a:gd name="T11" fmla="*/ 0 h 39"/>
                <a:gd name="T12" fmla="*/ 58 w 288"/>
                <a:gd name="T13" fmla="*/ 0 h 39"/>
                <a:gd name="T14" fmla="*/ 153 w 288"/>
                <a:gd name="T15" fmla="*/ 19 h 39"/>
                <a:gd name="T16" fmla="*/ 248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8" y="19"/>
                    <a:pt x="248" y="19"/>
                  </a:cubicBezTo>
                  <a:cubicBezTo>
                    <a:pt x="211" y="19"/>
                    <a:pt x="172" y="0"/>
                    <a:pt x="153" y="0"/>
                  </a:cubicBezTo>
                  <a:cubicBezTo>
                    <a:pt x="115" y="0"/>
                    <a:pt x="77" y="0"/>
                    <a:pt x="5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58" y="0"/>
                  </a:cubicBezTo>
                  <a:cubicBezTo>
                    <a:pt x="77" y="19"/>
                    <a:pt x="115" y="19"/>
                    <a:pt x="153" y="19"/>
                  </a:cubicBezTo>
                  <a:cubicBezTo>
                    <a:pt x="172" y="19"/>
                    <a:pt x="211" y="38"/>
                    <a:pt x="248" y="38"/>
                  </a:cubicBezTo>
                  <a:cubicBezTo>
                    <a:pt x="268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49" name="Freeform 17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753454" y="4372725"/>
              <a:ext cx="88893" cy="15385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09" y="38"/>
                    <a:pt x="190" y="38"/>
                  </a:cubicBezTo>
                  <a:cubicBezTo>
                    <a:pt x="172" y="19"/>
                    <a:pt x="153" y="19"/>
                    <a:pt x="114" y="19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2" y="38"/>
                    <a:pt x="190" y="38"/>
                  </a:cubicBezTo>
                  <a:cubicBezTo>
                    <a:pt x="20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0" name="Freeform 17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924402" y="4453070"/>
              <a:ext cx="104278" cy="15386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19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19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19"/>
                  </a:cubicBezTo>
                  <a:cubicBezTo>
                    <a:pt x="210" y="19"/>
                    <a:pt x="172" y="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0"/>
                  </a:cubicBezTo>
                  <a:cubicBezTo>
                    <a:pt x="57" y="19"/>
                    <a:pt x="95" y="19"/>
                    <a:pt x="133" y="19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1" name="Freeform 17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938078" y="4437685"/>
              <a:ext cx="88893" cy="15385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39 h 40"/>
                <a:gd name="T6" fmla="*/ 114 w 230"/>
                <a:gd name="T7" fmla="*/ 19 h 40"/>
                <a:gd name="T8" fmla="*/ 19 w 230"/>
                <a:gd name="T9" fmla="*/ 0 h 40"/>
                <a:gd name="T10" fmla="*/ 0 w 230"/>
                <a:gd name="T11" fmla="*/ 0 h 40"/>
                <a:gd name="T12" fmla="*/ 19 w 230"/>
                <a:gd name="T13" fmla="*/ 19 h 40"/>
                <a:gd name="T14" fmla="*/ 95 w 230"/>
                <a:gd name="T15" fmla="*/ 39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39"/>
                    <a:pt x="191" y="39"/>
                  </a:cubicBezTo>
                  <a:cubicBezTo>
                    <a:pt x="172" y="19"/>
                    <a:pt x="134" y="19"/>
                    <a:pt x="114" y="19"/>
                  </a:cubicBezTo>
                  <a:cubicBezTo>
                    <a:pt x="76" y="19"/>
                    <a:pt x="57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9"/>
                    <a:pt x="19" y="19"/>
                  </a:cubicBezTo>
                  <a:cubicBezTo>
                    <a:pt x="38" y="19"/>
                    <a:pt x="76" y="39"/>
                    <a:pt x="95" y="39"/>
                  </a:cubicBezTo>
                  <a:cubicBezTo>
                    <a:pt x="134" y="39"/>
                    <a:pt x="153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2" name="Freeform 17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064580" y="4617181"/>
              <a:ext cx="88893" cy="15386"/>
            </a:xfrm>
            <a:custGeom>
              <a:avLst/>
              <a:gdLst>
                <a:gd name="T0" fmla="*/ 230 w 231"/>
                <a:gd name="T1" fmla="*/ 38 h 39"/>
                <a:gd name="T2" fmla="*/ 230 w 231"/>
                <a:gd name="T3" fmla="*/ 38 h 39"/>
                <a:gd name="T4" fmla="*/ 192 w 231"/>
                <a:gd name="T5" fmla="*/ 19 h 39"/>
                <a:gd name="T6" fmla="*/ 115 w 231"/>
                <a:gd name="T7" fmla="*/ 0 h 39"/>
                <a:gd name="T8" fmla="*/ 39 w 231"/>
                <a:gd name="T9" fmla="*/ 0 h 39"/>
                <a:gd name="T10" fmla="*/ 0 w 231"/>
                <a:gd name="T11" fmla="*/ 0 h 39"/>
                <a:gd name="T12" fmla="*/ 39 w 231"/>
                <a:gd name="T13" fmla="*/ 0 h 39"/>
                <a:gd name="T14" fmla="*/ 115 w 231"/>
                <a:gd name="T15" fmla="*/ 19 h 39"/>
                <a:gd name="T16" fmla="*/ 192 w 231"/>
                <a:gd name="T17" fmla="*/ 38 h 39"/>
                <a:gd name="T18" fmla="*/ 230 w 231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39">
                  <a:moveTo>
                    <a:pt x="230" y="38"/>
                  </a:moveTo>
                  <a:lnTo>
                    <a:pt x="230" y="38"/>
                  </a:lnTo>
                  <a:cubicBezTo>
                    <a:pt x="230" y="38"/>
                    <a:pt x="211" y="19"/>
                    <a:pt x="192" y="19"/>
                  </a:cubicBezTo>
                  <a:cubicBezTo>
                    <a:pt x="172" y="19"/>
                    <a:pt x="153" y="19"/>
                    <a:pt x="115" y="0"/>
                  </a:cubicBezTo>
                  <a:cubicBezTo>
                    <a:pt x="96" y="0"/>
                    <a:pt x="58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0"/>
                  </a:cubicBezTo>
                  <a:cubicBezTo>
                    <a:pt x="58" y="19"/>
                    <a:pt x="77" y="19"/>
                    <a:pt x="115" y="19"/>
                  </a:cubicBezTo>
                  <a:cubicBezTo>
                    <a:pt x="134" y="19"/>
                    <a:pt x="172" y="38"/>
                    <a:pt x="192" y="38"/>
                  </a:cubicBezTo>
                  <a:cubicBezTo>
                    <a:pt x="211" y="38"/>
                    <a:pt x="230" y="38"/>
                    <a:pt x="230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3" name="Freeform 17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071418" y="4608634"/>
              <a:ext cx="75217" cy="8547"/>
            </a:xfrm>
            <a:custGeom>
              <a:avLst/>
              <a:gdLst>
                <a:gd name="T0" fmla="*/ 192 w 193"/>
                <a:gd name="T1" fmla="*/ 19 h 20"/>
                <a:gd name="T2" fmla="*/ 192 w 193"/>
                <a:gd name="T3" fmla="*/ 19 h 20"/>
                <a:gd name="T4" fmla="*/ 173 w 193"/>
                <a:gd name="T5" fmla="*/ 19 h 20"/>
                <a:gd name="T6" fmla="*/ 96 w 193"/>
                <a:gd name="T7" fmla="*/ 0 h 20"/>
                <a:gd name="T8" fmla="*/ 39 w 193"/>
                <a:gd name="T9" fmla="*/ 0 h 20"/>
                <a:gd name="T10" fmla="*/ 0 w 193"/>
                <a:gd name="T11" fmla="*/ 0 h 20"/>
                <a:gd name="T12" fmla="*/ 39 w 193"/>
                <a:gd name="T13" fmla="*/ 0 h 20"/>
                <a:gd name="T14" fmla="*/ 96 w 193"/>
                <a:gd name="T15" fmla="*/ 19 h 20"/>
                <a:gd name="T16" fmla="*/ 173 w 193"/>
                <a:gd name="T17" fmla="*/ 19 h 20"/>
                <a:gd name="T18" fmla="*/ 192 w 193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0">
                  <a:moveTo>
                    <a:pt x="192" y="19"/>
                  </a:moveTo>
                  <a:lnTo>
                    <a:pt x="192" y="19"/>
                  </a:lnTo>
                  <a:cubicBezTo>
                    <a:pt x="192" y="19"/>
                    <a:pt x="192" y="19"/>
                    <a:pt x="173" y="19"/>
                  </a:cubicBezTo>
                  <a:cubicBezTo>
                    <a:pt x="153" y="19"/>
                    <a:pt x="134" y="0"/>
                    <a:pt x="96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19"/>
                    <a:pt x="77" y="19"/>
                    <a:pt x="96" y="19"/>
                  </a:cubicBezTo>
                  <a:cubicBezTo>
                    <a:pt x="134" y="19"/>
                    <a:pt x="153" y="19"/>
                    <a:pt x="173" y="19"/>
                  </a:cubicBezTo>
                  <a:cubicBezTo>
                    <a:pt x="192" y="19"/>
                    <a:pt x="192" y="19"/>
                    <a:pt x="192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4" name="Freeform 18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642337" y="4335116"/>
              <a:ext cx="82055" cy="459851"/>
            </a:xfrm>
            <a:custGeom>
              <a:avLst/>
              <a:gdLst>
                <a:gd name="T0" fmla="*/ 210 w 211"/>
                <a:gd name="T1" fmla="*/ 0 h 1185"/>
                <a:gd name="T2" fmla="*/ 210 w 211"/>
                <a:gd name="T3" fmla="*/ 0 h 1185"/>
                <a:gd name="T4" fmla="*/ 191 w 211"/>
                <a:gd name="T5" fmla="*/ 38 h 1185"/>
                <a:gd name="T6" fmla="*/ 153 w 211"/>
                <a:gd name="T7" fmla="*/ 172 h 1185"/>
                <a:gd name="T8" fmla="*/ 134 w 211"/>
                <a:gd name="T9" fmla="*/ 363 h 1185"/>
                <a:gd name="T10" fmla="*/ 96 w 211"/>
                <a:gd name="T11" fmla="*/ 592 h 1185"/>
                <a:gd name="T12" fmla="*/ 58 w 211"/>
                <a:gd name="T13" fmla="*/ 802 h 1185"/>
                <a:gd name="T14" fmla="*/ 19 w 211"/>
                <a:gd name="T15" fmla="*/ 993 h 1185"/>
                <a:gd name="T16" fmla="*/ 0 w 211"/>
                <a:gd name="T17" fmla="*/ 1126 h 1185"/>
                <a:gd name="T18" fmla="*/ 0 w 211"/>
                <a:gd name="T19" fmla="*/ 1184 h 1185"/>
                <a:gd name="T20" fmla="*/ 19 w 211"/>
                <a:gd name="T21" fmla="*/ 1146 h 1185"/>
                <a:gd name="T22" fmla="*/ 38 w 211"/>
                <a:gd name="T23" fmla="*/ 993 h 1185"/>
                <a:gd name="T24" fmla="*/ 77 w 211"/>
                <a:gd name="T25" fmla="*/ 821 h 1185"/>
                <a:gd name="T26" fmla="*/ 115 w 211"/>
                <a:gd name="T27" fmla="*/ 592 h 1185"/>
                <a:gd name="T28" fmla="*/ 153 w 211"/>
                <a:gd name="T29" fmla="*/ 382 h 1185"/>
                <a:gd name="T30" fmla="*/ 172 w 211"/>
                <a:gd name="T31" fmla="*/ 191 h 1185"/>
                <a:gd name="T32" fmla="*/ 191 w 211"/>
                <a:gd name="T33" fmla="*/ 57 h 1185"/>
                <a:gd name="T34" fmla="*/ 210 w 211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185">
                  <a:moveTo>
                    <a:pt x="210" y="0"/>
                  </a:moveTo>
                  <a:lnTo>
                    <a:pt x="210" y="0"/>
                  </a:lnTo>
                  <a:cubicBezTo>
                    <a:pt x="210" y="0"/>
                    <a:pt x="191" y="19"/>
                    <a:pt x="191" y="38"/>
                  </a:cubicBezTo>
                  <a:cubicBezTo>
                    <a:pt x="191" y="76"/>
                    <a:pt x="172" y="134"/>
                    <a:pt x="153" y="172"/>
                  </a:cubicBezTo>
                  <a:cubicBezTo>
                    <a:pt x="153" y="230"/>
                    <a:pt x="134" y="306"/>
                    <a:pt x="134" y="363"/>
                  </a:cubicBezTo>
                  <a:cubicBezTo>
                    <a:pt x="115" y="439"/>
                    <a:pt x="96" y="516"/>
                    <a:pt x="96" y="592"/>
                  </a:cubicBezTo>
                  <a:cubicBezTo>
                    <a:pt x="77" y="668"/>
                    <a:pt x="58" y="745"/>
                    <a:pt x="58" y="802"/>
                  </a:cubicBezTo>
                  <a:cubicBezTo>
                    <a:pt x="38" y="878"/>
                    <a:pt x="38" y="936"/>
                    <a:pt x="19" y="993"/>
                  </a:cubicBezTo>
                  <a:cubicBezTo>
                    <a:pt x="19" y="1050"/>
                    <a:pt x="19" y="1108"/>
                    <a:pt x="0" y="112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0" y="1165"/>
                    <a:pt x="19" y="1146"/>
                  </a:cubicBezTo>
                  <a:cubicBezTo>
                    <a:pt x="19" y="1108"/>
                    <a:pt x="38" y="1050"/>
                    <a:pt x="38" y="993"/>
                  </a:cubicBezTo>
                  <a:cubicBezTo>
                    <a:pt x="58" y="955"/>
                    <a:pt x="58" y="878"/>
                    <a:pt x="77" y="821"/>
                  </a:cubicBezTo>
                  <a:cubicBezTo>
                    <a:pt x="96" y="745"/>
                    <a:pt x="96" y="668"/>
                    <a:pt x="115" y="592"/>
                  </a:cubicBezTo>
                  <a:cubicBezTo>
                    <a:pt x="134" y="516"/>
                    <a:pt x="134" y="439"/>
                    <a:pt x="153" y="382"/>
                  </a:cubicBezTo>
                  <a:cubicBezTo>
                    <a:pt x="153" y="306"/>
                    <a:pt x="172" y="249"/>
                    <a:pt x="172" y="191"/>
                  </a:cubicBezTo>
                  <a:cubicBezTo>
                    <a:pt x="191" y="134"/>
                    <a:pt x="191" y="76"/>
                    <a:pt x="191" y="57"/>
                  </a:cubicBezTo>
                  <a:cubicBezTo>
                    <a:pt x="191" y="19"/>
                    <a:pt x="210" y="0"/>
                    <a:pt x="21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5" name="Freeform 18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826961" y="4341954"/>
              <a:ext cx="82055" cy="459851"/>
            </a:xfrm>
            <a:custGeom>
              <a:avLst/>
              <a:gdLst>
                <a:gd name="T0" fmla="*/ 211 w 212"/>
                <a:gd name="T1" fmla="*/ 0 h 1185"/>
                <a:gd name="T2" fmla="*/ 211 w 212"/>
                <a:gd name="T3" fmla="*/ 0 h 1185"/>
                <a:gd name="T4" fmla="*/ 192 w 212"/>
                <a:gd name="T5" fmla="*/ 57 h 1185"/>
                <a:gd name="T6" fmla="*/ 172 w 212"/>
                <a:gd name="T7" fmla="*/ 191 h 1185"/>
                <a:gd name="T8" fmla="*/ 134 w 212"/>
                <a:gd name="T9" fmla="*/ 382 h 1185"/>
                <a:gd name="T10" fmla="*/ 96 w 212"/>
                <a:gd name="T11" fmla="*/ 592 h 1185"/>
                <a:gd name="T12" fmla="*/ 58 w 212"/>
                <a:gd name="T13" fmla="*/ 802 h 1185"/>
                <a:gd name="T14" fmla="*/ 39 w 212"/>
                <a:gd name="T15" fmla="*/ 1012 h 1185"/>
                <a:gd name="T16" fmla="*/ 19 w 212"/>
                <a:gd name="T17" fmla="*/ 1146 h 1185"/>
                <a:gd name="T18" fmla="*/ 0 w 212"/>
                <a:gd name="T19" fmla="*/ 1184 h 1185"/>
                <a:gd name="T20" fmla="*/ 19 w 212"/>
                <a:gd name="T21" fmla="*/ 1146 h 1185"/>
                <a:gd name="T22" fmla="*/ 39 w 212"/>
                <a:gd name="T23" fmla="*/ 1012 h 1185"/>
                <a:gd name="T24" fmla="*/ 77 w 212"/>
                <a:gd name="T25" fmla="*/ 822 h 1185"/>
                <a:gd name="T26" fmla="*/ 115 w 212"/>
                <a:gd name="T27" fmla="*/ 592 h 1185"/>
                <a:gd name="T28" fmla="*/ 153 w 212"/>
                <a:gd name="T29" fmla="*/ 382 h 1185"/>
                <a:gd name="T30" fmla="*/ 192 w 212"/>
                <a:gd name="T31" fmla="*/ 191 h 1185"/>
                <a:gd name="T32" fmla="*/ 211 w 212"/>
                <a:gd name="T33" fmla="*/ 57 h 1185"/>
                <a:gd name="T34" fmla="*/ 211 w 212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1185">
                  <a:moveTo>
                    <a:pt x="211" y="0"/>
                  </a:moveTo>
                  <a:lnTo>
                    <a:pt x="211" y="0"/>
                  </a:lnTo>
                  <a:cubicBezTo>
                    <a:pt x="211" y="0"/>
                    <a:pt x="211" y="19"/>
                    <a:pt x="192" y="57"/>
                  </a:cubicBezTo>
                  <a:cubicBezTo>
                    <a:pt x="192" y="77"/>
                    <a:pt x="172" y="134"/>
                    <a:pt x="172" y="191"/>
                  </a:cubicBezTo>
                  <a:cubicBezTo>
                    <a:pt x="153" y="248"/>
                    <a:pt x="153" y="306"/>
                    <a:pt x="134" y="382"/>
                  </a:cubicBezTo>
                  <a:cubicBezTo>
                    <a:pt x="115" y="440"/>
                    <a:pt x="96" y="516"/>
                    <a:pt x="96" y="592"/>
                  </a:cubicBezTo>
                  <a:cubicBezTo>
                    <a:pt x="77" y="669"/>
                    <a:pt x="77" y="745"/>
                    <a:pt x="58" y="802"/>
                  </a:cubicBezTo>
                  <a:cubicBezTo>
                    <a:pt x="39" y="878"/>
                    <a:pt x="39" y="955"/>
                    <a:pt x="39" y="1012"/>
                  </a:cubicBezTo>
                  <a:cubicBezTo>
                    <a:pt x="19" y="1051"/>
                    <a:pt x="19" y="1107"/>
                    <a:pt x="19" y="114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19" y="1165"/>
                    <a:pt x="19" y="1146"/>
                  </a:cubicBezTo>
                  <a:cubicBezTo>
                    <a:pt x="19" y="1107"/>
                    <a:pt x="39" y="1070"/>
                    <a:pt x="39" y="1012"/>
                  </a:cubicBezTo>
                  <a:cubicBezTo>
                    <a:pt x="58" y="955"/>
                    <a:pt x="77" y="878"/>
                    <a:pt x="77" y="822"/>
                  </a:cubicBezTo>
                  <a:cubicBezTo>
                    <a:pt x="96" y="745"/>
                    <a:pt x="115" y="669"/>
                    <a:pt x="115" y="592"/>
                  </a:cubicBezTo>
                  <a:cubicBezTo>
                    <a:pt x="134" y="516"/>
                    <a:pt x="153" y="440"/>
                    <a:pt x="153" y="382"/>
                  </a:cubicBezTo>
                  <a:cubicBezTo>
                    <a:pt x="172" y="306"/>
                    <a:pt x="172" y="248"/>
                    <a:pt x="192" y="191"/>
                  </a:cubicBezTo>
                  <a:cubicBezTo>
                    <a:pt x="192" y="134"/>
                    <a:pt x="192" y="77"/>
                    <a:pt x="211" y="57"/>
                  </a:cubicBezTo>
                  <a:cubicBezTo>
                    <a:pt x="211" y="19"/>
                    <a:pt x="211" y="0"/>
                    <a:pt x="211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6" name="Freeform 182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997910" y="4528287"/>
              <a:ext cx="52995" cy="326512"/>
            </a:xfrm>
            <a:custGeom>
              <a:avLst/>
              <a:gdLst>
                <a:gd name="T0" fmla="*/ 134 w 135"/>
                <a:gd name="T1" fmla="*/ 0 h 841"/>
                <a:gd name="T2" fmla="*/ 134 w 135"/>
                <a:gd name="T3" fmla="*/ 0 h 841"/>
                <a:gd name="T4" fmla="*/ 134 w 135"/>
                <a:gd name="T5" fmla="*/ 19 h 841"/>
                <a:gd name="T6" fmla="*/ 114 w 135"/>
                <a:gd name="T7" fmla="*/ 114 h 841"/>
                <a:gd name="T8" fmla="*/ 76 w 135"/>
                <a:gd name="T9" fmla="*/ 267 h 841"/>
                <a:gd name="T10" fmla="*/ 57 w 135"/>
                <a:gd name="T11" fmla="*/ 420 h 841"/>
                <a:gd name="T12" fmla="*/ 38 w 135"/>
                <a:gd name="T13" fmla="*/ 573 h 841"/>
                <a:gd name="T14" fmla="*/ 19 w 135"/>
                <a:gd name="T15" fmla="*/ 706 h 841"/>
                <a:gd name="T16" fmla="*/ 0 w 135"/>
                <a:gd name="T17" fmla="*/ 802 h 841"/>
                <a:gd name="T18" fmla="*/ 0 w 135"/>
                <a:gd name="T19" fmla="*/ 840 h 841"/>
                <a:gd name="T20" fmla="*/ 0 w 135"/>
                <a:gd name="T21" fmla="*/ 802 h 841"/>
                <a:gd name="T22" fmla="*/ 19 w 135"/>
                <a:gd name="T23" fmla="*/ 706 h 841"/>
                <a:gd name="T24" fmla="*/ 57 w 135"/>
                <a:gd name="T25" fmla="*/ 573 h 841"/>
                <a:gd name="T26" fmla="*/ 76 w 135"/>
                <a:gd name="T27" fmla="*/ 420 h 841"/>
                <a:gd name="T28" fmla="*/ 114 w 135"/>
                <a:gd name="T29" fmla="*/ 267 h 841"/>
                <a:gd name="T30" fmla="*/ 134 w 135"/>
                <a:gd name="T31" fmla="*/ 133 h 841"/>
                <a:gd name="T32" fmla="*/ 134 w 135"/>
                <a:gd name="T33" fmla="*/ 38 h 841"/>
                <a:gd name="T34" fmla="*/ 134 w 135"/>
                <a:gd name="T35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841">
                  <a:moveTo>
                    <a:pt x="134" y="0"/>
                  </a:moveTo>
                  <a:lnTo>
                    <a:pt x="134" y="0"/>
                  </a:lnTo>
                  <a:cubicBezTo>
                    <a:pt x="134" y="0"/>
                    <a:pt x="134" y="0"/>
                    <a:pt x="134" y="19"/>
                  </a:cubicBezTo>
                  <a:cubicBezTo>
                    <a:pt x="134" y="57"/>
                    <a:pt x="114" y="76"/>
                    <a:pt x="114" y="114"/>
                  </a:cubicBezTo>
                  <a:cubicBezTo>
                    <a:pt x="95" y="171"/>
                    <a:pt x="95" y="210"/>
                    <a:pt x="76" y="267"/>
                  </a:cubicBezTo>
                  <a:cubicBezTo>
                    <a:pt x="76" y="305"/>
                    <a:pt x="57" y="362"/>
                    <a:pt x="57" y="420"/>
                  </a:cubicBezTo>
                  <a:cubicBezTo>
                    <a:pt x="38" y="477"/>
                    <a:pt x="38" y="515"/>
                    <a:pt x="38" y="573"/>
                  </a:cubicBezTo>
                  <a:cubicBezTo>
                    <a:pt x="19" y="629"/>
                    <a:pt x="19" y="668"/>
                    <a:pt x="19" y="706"/>
                  </a:cubicBezTo>
                  <a:cubicBezTo>
                    <a:pt x="0" y="744"/>
                    <a:pt x="0" y="782"/>
                    <a:pt x="0" y="802"/>
                  </a:cubicBezTo>
                  <a:cubicBezTo>
                    <a:pt x="0" y="821"/>
                    <a:pt x="0" y="840"/>
                    <a:pt x="0" y="840"/>
                  </a:cubicBezTo>
                  <a:cubicBezTo>
                    <a:pt x="0" y="840"/>
                    <a:pt x="0" y="821"/>
                    <a:pt x="0" y="802"/>
                  </a:cubicBezTo>
                  <a:cubicBezTo>
                    <a:pt x="19" y="782"/>
                    <a:pt x="19" y="744"/>
                    <a:pt x="19" y="706"/>
                  </a:cubicBezTo>
                  <a:cubicBezTo>
                    <a:pt x="38" y="668"/>
                    <a:pt x="38" y="629"/>
                    <a:pt x="57" y="573"/>
                  </a:cubicBezTo>
                  <a:cubicBezTo>
                    <a:pt x="57" y="534"/>
                    <a:pt x="76" y="477"/>
                    <a:pt x="76" y="420"/>
                  </a:cubicBezTo>
                  <a:cubicBezTo>
                    <a:pt x="95" y="362"/>
                    <a:pt x="95" y="305"/>
                    <a:pt x="114" y="267"/>
                  </a:cubicBezTo>
                  <a:cubicBezTo>
                    <a:pt x="114" y="210"/>
                    <a:pt x="114" y="171"/>
                    <a:pt x="134" y="133"/>
                  </a:cubicBezTo>
                  <a:cubicBezTo>
                    <a:pt x="134" y="76"/>
                    <a:pt x="134" y="57"/>
                    <a:pt x="134" y="38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7" name="Freeform 18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302150" y="4926598"/>
              <a:ext cx="75217" cy="22223"/>
            </a:xfrm>
            <a:custGeom>
              <a:avLst/>
              <a:gdLst>
                <a:gd name="T0" fmla="*/ 0 w 192"/>
                <a:gd name="T1" fmla="*/ 57 h 58"/>
                <a:gd name="T2" fmla="*/ 0 w 192"/>
                <a:gd name="T3" fmla="*/ 57 h 58"/>
                <a:gd name="T4" fmla="*/ 38 w 192"/>
                <a:gd name="T5" fmla="*/ 57 h 58"/>
                <a:gd name="T6" fmla="*/ 96 w 192"/>
                <a:gd name="T7" fmla="*/ 38 h 58"/>
                <a:gd name="T8" fmla="*/ 172 w 192"/>
                <a:gd name="T9" fmla="*/ 19 h 58"/>
                <a:gd name="T10" fmla="*/ 191 w 192"/>
                <a:gd name="T11" fmla="*/ 0 h 58"/>
                <a:gd name="T12" fmla="*/ 172 w 192"/>
                <a:gd name="T13" fmla="*/ 0 h 58"/>
                <a:gd name="T14" fmla="*/ 96 w 192"/>
                <a:gd name="T15" fmla="*/ 19 h 58"/>
                <a:gd name="T16" fmla="*/ 38 w 192"/>
                <a:gd name="T17" fmla="*/ 57 h 58"/>
                <a:gd name="T18" fmla="*/ 0 w 192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58">
                  <a:moveTo>
                    <a:pt x="0" y="57"/>
                  </a:moveTo>
                  <a:lnTo>
                    <a:pt x="0" y="57"/>
                  </a:lnTo>
                  <a:cubicBezTo>
                    <a:pt x="0" y="57"/>
                    <a:pt x="19" y="57"/>
                    <a:pt x="38" y="57"/>
                  </a:cubicBezTo>
                  <a:cubicBezTo>
                    <a:pt x="57" y="57"/>
                    <a:pt x="76" y="57"/>
                    <a:pt x="96" y="38"/>
                  </a:cubicBezTo>
                  <a:cubicBezTo>
                    <a:pt x="133" y="38"/>
                    <a:pt x="152" y="19"/>
                    <a:pt x="172" y="19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72" y="0"/>
                  </a:cubicBezTo>
                  <a:cubicBezTo>
                    <a:pt x="152" y="19"/>
                    <a:pt x="115" y="19"/>
                    <a:pt x="96" y="19"/>
                  </a:cubicBezTo>
                  <a:cubicBezTo>
                    <a:pt x="76" y="38"/>
                    <a:pt x="57" y="38"/>
                    <a:pt x="38" y="57"/>
                  </a:cubicBezTo>
                  <a:cubicBezTo>
                    <a:pt x="19" y="57"/>
                    <a:pt x="0" y="57"/>
                    <a:pt x="0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8" name="Freeform 184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308988" y="4941983"/>
              <a:ext cx="66669" cy="15386"/>
            </a:xfrm>
            <a:custGeom>
              <a:avLst/>
              <a:gdLst>
                <a:gd name="T0" fmla="*/ 0 w 173"/>
                <a:gd name="T1" fmla="*/ 38 h 39"/>
                <a:gd name="T2" fmla="*/ 0 w 173"/>
                <a:gd name="T3" fmla="*/ 38 h 39"/>
                <a:gd name="T4" fmla="*/ 38 w 173"/>
                <a:gd name="T5" fmla="*/ 38 h 39"/>
                <a:gd name="T6" fmla="*/ 77 w 173"/>
                <a:gd name="T7" fmla="*/ 38 h 39"/>
                <a:gd name="T8" fmla="*/ 133 w 173"/>
                <a:gd name="T9" fmla="*/ 0 h 39"/>
                <a:gd name="T10" fmla="*/ 172 w 173"/>
                <a:gd name="T11" fmla="*/ 0 h 39"/>
                <a:gd name="T12" fmla="*/ 133 w 173"/>
                <a:gd name="T13" fmla="*/ 0 h 39"/>
                <a:gd name="T14" fmla="*/ 77 w 173"/>
                <a:gd name="T15" fmla="*/ 19 h 39"/>
                <a:gd name="T16" fmla="*/ 19 w 173"/>
                <a:gd name="T17" fmla="*/ 38 h 39"/>
                <a:gd name="T18" fmla="*/ 0 w 173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39">
                  <a:moveTo>
                    <a:pt x="0" y="38"/>
                  </a:moveTo>
                  <a:lnTo>
                    <a:pt x="0" y="38"/>
                  </a:lnTo>
                  <a:cubicBezTo>
                    <a:pt x="0" y="38"/>
                    <a:pt x="19" y="38"/>
                    <a:pt x="38" y="38"/>
                  </a:cubicBezTo>
                  <a:cubicBezTo>
                    <a:pt x="38" y="38"/>
                    <a:pt x="57" y="38"/>
                    <a:pt x="77" y="38"/>
                  </a:cubicBezTo>
                  <a:cubicBezTo>
                    <a:pt x="114" y="19"/>
                    <a:pt x="133" y="19"/>
                    <a:pt x="133" y="0"/>
                  </a:cubicBezTo>
                  <a:cubicBezTo>
                    <a:pt x="153" y="0"/>
                    <a:pt x="172" y="0"/>
                    <a:pt x="172" y="0"/>
                  </a:cubicBezTo>
                  <a:cubicBezTo>
                    <a:pt x="172" y="0"/>
                    <a:pt x="153" y="0"/>
                    <a:pt x="133" y="0"/>
                  </a:cubicBezTo>
                  <a:cubicBezTo>
                    <a:pt x="114" y="0"/>
                    <a:pt x="96" y="0"/>
                    <a:pt x="77" y="19"/>
                  </a:cubicBezTo>
                  <a:cubicBezTo>
                    <a:pt x="57" y="19"/>
                    <a:pt x="38" y="19"/>
                    <a:pt x="19" y="38"/>
                  </a:cubicBezTo>
                  <a:lnTo>
                    <a:pt x="0" y="38"/>
                  </a:ln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59" name="任意多边形 35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2234157" y="5393286"/>
              <a:ext cx="696697" cy="1464714"/>
            </a:xfrm>
            <a:custGeom>
              <a:avLst/>
              <a:gdLst>
                <a:gd name="connsiteX0" fmla="*/ 245125 w 696697"/>
                <a:gd name="connsiteY0" fmla="*/ 0 h 1464714"/>
                <a:gd name="connsiteX1" fmla="*/ 696697 w 696697"/>
                <a:gd name="connsiteY1" fmla="*/ 74047 h 1464714"/>
                <a:gd name="connsiteX2" fmla="*/ 464180 w 696697"/>
                <a:gd name="connsiteY2" fmla="*/ 1464714 h 1464714"/>
                <a:gd name="connsiteX3" fmla="*/ 0 w 696697"/>
                <a:gd name="connsiteY3" fmla="*/ 1464714 h 146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97" h="1464714">
                  <a:moveTo>
                    <a:pt x="245125" y="0"/>
                  </a:moveTo>
                  <a:lnTo>
                    <a:pt x="696697" y="74047"/>
                  </a:lnTo>
                  <a:lnTo>
                    <a:pt x="464180" y="1464714"/>
                  </a:lnTo>
                  <a:lnTo>
                    <a:pt x="0" y="14647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0" name="Freeform 186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8422102" y="4328278"/>
              <a:ext cx="348735" cy="222233"/>
            </a:xfrm>
            <a:custGeom>
              <a:avLst/>
              <a:gdLst>
                <a:gd name="T0" fmla="*/ 0 w 899"/>
                <a:gd name="T1" fmla="*/ 38 h 574"/>
                <a:gd name="T2" fmla="*/ 0 w 899"/>
                <a:gd name="T3" fmla="*/ 38 h 574"/>
                <a:gd name="T4" fmla="*/ 592 w 899"/>
                <a:gd name="T5" fmla="*/ 0 h 574"/>
                <a:gd name="T6" fmla="*/ 687 w 899"/>
                <a:gd name="T7" fmla="*/ 76 h 574"/>
                <a:gd name="T8" fmla="*/ 898 w 899"/>
                <a:gd name="T9" fmla="*/ 573 h 574"/>
                <a:gd name="T10" fmla="*/ 0 w 899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0" y="38"/>
                  </a:moveTo>
                  <a:lnTo>
                    <a:pt x="0" y="38"/>
                  </a:lnTo>
                  <a:cubicBezTo>
                    <a:pt x="592" y="0"/>
                    <a:pt x="592" y="0"/>
                    <a:pt x="592" y="0"/>
                  </a:cubicBezTo>
                  <a:cubicBezTo>
                    <a:pt x="592" y="0"/>
                    <a:pt x="668" y="0"/>
                    <a:pt x="687" y="76"/>
                  </a:cubicBezTo>
                  <a:cubicBezTo>
                    <a:pt x="898" y="573"/>
                    <a:pt x="898" y="573"/>
                    <a:pt x="898" y="573"/>
                  </a:cubicBezTo>
                  <a:lnTo>
                    <a:pt x="0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1" name="Freeform 18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8090462" y="4157330"/>
              <a:ext cx="273517" cy="177786"/>
            </a:xfrm>
            <a:custGeom>
              <a:avLst/>
              <a:gdLst>
                <a:gd name="T0" fmla="*/ 286 w 707"/>
                <a:gd name="T1" fmla="*/ 0 h 459"/>
                <a:gd name="T2" fmla="*/ 286 w 707"/>
                <a:gd name="T3" fmla="*/ 0 h 459"/>
                <a:gd name="T4" fmla="*/ 38 w 707"/>
                <a:gd name="T5" fmla="*/ 153 h 459"/>
                <a:gd name="T6" fmla="*/ 267 w 707"/>
                <a:gd name="T7" fmla="*/ 439 h 459"/>
                <a:gd name="T8" fmla="*/ 706 w 707"/>
                <a:gd name="T9" fmla="*/ 458 h 459"/>
                <a:gd name="T10" fmla="*/ 286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286" y="0"/>
                  </a:moveTo>
                  <a:lnTo>
                    <a:pt x="286" y="0"/>
                  </a:lnTo>
                  <a:cubicBezTo>
                    <a:pt x="286" y="0"/>
                    <a:pt x="0" y="0"/>
                    <a:pt x="38" y="153"/>
                  </a:cubicBezTo>
                  <a:cubicBezTo>
                    <a:pt x="38" y="153"/>
                    <a:pt x="76" y="420"/>
                    <a:pt x="267" y="439"/>
                  </a:cubicBezTo>
                  <a:cubicBezTo>
                    <a:pt x="706" y="458"/>
                    <a:pt x="706" y="458"/>
                    <a:pt x="706" y="458"/>
                  </a:cubicBezTo>
                  <a:lnTo>
                    <a:pt x="286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2" name="Freeform 18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8504158" y="5059937"/>
              <a:ext cx="437628" cy="253004"/>
            </a:xfrm>
            <a:custGeom>
              <a:avLst/>
              <a:gdLst>
                <a:gd name="T0" fmla="*/ 0 w 1128"/>
                <a:gd name="T1" fmla="*/ 287 h 651"/>
                <a:gd name="T2" fmla="*/ 134 w 1128"/>
                <a:gd name="T3" fmla="*/ 650 h 651"/>
                <a:gd name="T4" fmla="*/ 1127 w 1128"/>
                <a:gd name="T5" fmla="*/ 306 h 651"/>
                <a:gd name="T6" fmla="*/ 993 w 1128"/>
                <a:gd name="T7" fmla="*/ 0 h 651"/>
                <a:gd name="T8" fmla="*/ 0 w 1128"/>
                <a:gd name="T9" fmla="*/ 2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651">
                  <a:moveTo>
                    <a:pt x="0" y="287"/>
                  </a:moveTo>
                  <a:lnTo>
                    <a:pt x="134" y="650"/>
                  </a:lnTo>
                  <a:lnTo>
                    <a:pt x="1127" y="306"/>
                  </a:lnTo>
                  <a:lnTo>
                    <a:pt x="993" y="0"/>
                  </a:lnTo>
                  <a:lnTo>
                    <a:pt x="0" y="28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3" name="Freeform 18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8355432" y="4150492"/>
              <a:ext cx="733369" cy="1080394"/>
            </a:xfrm>
            <a:custGeom>
              <a:avLst/>
              <a:gdLst>
                <a:gd name="T0" fmla="*/ 1776 w 1892"/>
                <a:gd name="T1" fmla="*/ 1050 h 2788"/>
                <a:gd name="T2" fmla="*/ 1776 w 1892"/>
                <a:gd name="T3" fmla="*/ 1050 h 2788"/>
                <a:gd name="T4" fmla="*/ 1146 w 1892"/>
                <a:gd name="T5" fmla="*/ 134 h 2788"/>
                <a:gd name="T6" fmla="*/ 917 w 1892"/>
                <a:gd name="T7" fmla="*/ 0 h 2788"/>
                <a:gd name="T8" fmla="*/ 840 w 1892"/>
                <a:gd name="T9" fmla="*/ 0 h 2788"/>
                <a:gd name="T10" fmla="*/ 840 w 1892"/>
                <a:gd name="T11" fmla="*/ 0 h 2788"/>
                <a:gd name="T12" fmla="*/ 821 w 1892"/>
                <a:gd name="T13" fmla="*/ 0 h 2788"/>
                <a:gd name="T14" fmla="*/ 821 w 1892"/>
                <a:gd name="T15" fmla="*/ 859 h 2788"/>
                <a:gd name="T16" fmla="*/ 821 w 1892"/>
                <a:gd name="T17" fmla="*/ 878 h 2788"/>
                <a:gd name="T18" fmla="*/ 859 w 1892"/>
                <a:gd name="T19" fmla="*/ 821 h 2788"/>
                <a:gd name="T20" fmla="*/ 878 w 1892"/>
                <a:gd name="T21" fmla="*/ 821 h 2788"/>
                <a:gd name="T22" fmla="*/ 1070 w 1892"/>
                <a:gd name="T23" fmla="*/ 1031 h 2788"/>
                <a:gd name="T24" fmla="*/ 821 w 1892"/>
                <a:gd name="T25" fmla="*/ 1603 h 2788"/>
                <a:gd name="T26" fmla="*/ 821 w 1892"/>
                <a:gd name="T27" fmla="*/ 1680 h 2788"/>
                <a:gd name="T28" fmla="*/ 592 w 1892"/>
                <a:gd name="T29" fmla="*/ 1699 h 2788"/>
                <a:gd name="T30" fmla="*/ 248 w 1892"/>
                <a:gd name="T31" fmla="*/ 1871 h 2788"/>
                <a:gd name="T32" fmla="*/ 0 w 1892"/>
                <a:gd name="T33" fmla="*/ 2005 h 2788"/>
                <a:gd name="T34" fmla="*/ 0 w 1892"/>
                <a:gd name="T35" fmla="*/ 2081 h 2788"/>
                <a:gd name="T36" fmla="*/ 38 w 1892"/>
                <a:gd name="T37" fmla="*/ 2138 h 2788"/>
                <a:gd name="T38" fmla="*/ 38 w 1892"/>
                <a:gd name="T39" fmla="*/ 2138 h 2788"/>
                <a:gd name="T40" fmla="*/ 440 w 1892"/>
                <a:gd name="T41" fmla="*/ 2787 h 2788"/>
                <a:gd name="T42" fmla="*/ 1432 w 1892"/>
                <a:gd name="T43" fmla="*/ 2463 h 2788"/>
                <a:gd name="T44" fmla="*/ 1833 w 1892"/>
                <a:gd name="T45" fmla="*/ 1355 h 2788"/>
                <a:gd name="T46" fmla="*/ 1776 w 1892"/>
                <a:gd name="T47" fmla="*/ 105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2" h="2788">
                  <a:moveTo>
                    <a:pt x="1776" y="1050"/>
                  </a:moveTo>
                  <a:lnTo>
                    <a:pt x="1776" y="1050"/>
                  </a:lnTo>
                  <a:cubicBezTo>
                    <a:pt x="1146" y="134"/>
                    <a:pt x="1146" y="134"/>
                    <a:pt x="1146" y="134"/>
                  </a:cubicBezTo>
                  <a:cubicBezTo>
                    <a:pt x="1088" y="38"/>
                    <a:pt x="993" y="19"/>
                    <a:pt x="917" y="0"/>
                  </a:cubicBezTo>
                  <a:cubicBezTo>
                    <a:pt x="840" y="0"/>
                    <a:pt x="840" y="0"/>
                    <a:pt x="840" y="0"/>
                  </a:cubicBezTo>
                  <a:lnTo>
                    <a:pt x="840" y="0"/>
                  </a:lnTo>
                  <a:cubicBezTo>
                    <a:pt x="821" y="0"/>
                    <a:pt x="821" y="0"/>
                    <a:pt x="821" y="0"/>
                  </a:cubicBezTo>
                  <a:cubicBezTo>
                    <a:pt x="821" y="859"/>
                    <a:pt x="821" y="859"/>
                    <a:pt x="821" y="859"/>
                  </a:cubicBezTo>
                  <a:cubicBezTo>
                    <a:pt x="821" y="878"/>
                    <a:pt x="821" y="878"/>
                    <a:pt x="821" y="878"/>
                  </a:cubicBezTo>
                  <a:cubicBezTo>
                    <a:pt x="859" y="821"/>
                    <a:pt x="859" y="821"/>
                    <a:pt x="859" y="821"/>
                  </a:cubicBezTo>
                  <a:cubicBezTo>
                    <a:pt x="878" y="821"/>
                    <a:pt x="878" y="821"/>
                    <a:pt x="878" y="821"/>
                  </a:cubicBezTo>
                  <a:cubicBezTo>
                    <a:pt x="878" y="821"/>
                    <a:pt x="1012" y="974"/>
                    <a:pt x="1070" y="1031"/>
                  </a:cubicBezTo>
                  <a:cubicBezTo>
                    <a:pt x="1107" y="1355"/>
                    <a:pt x="974" y="1527"/>
                    <a:pt x="821" y="1603"/>
                  </a:cubicBezTo>
                  <a:cubicBezTo>
                    <a:pt x="821" y="1680"/>
                    <a:pt x="821" y="1680"/>
                    <a:pt x="821" y="1680"/>
                  </a:cubicBezTo>
                  <a:cubicBezTo>
                    <a:pt x="592" y="1699"/>
                    <a:pt x="592" y="1699"/>
                    <a:pt x="592" y="1699"/>
                  </a:cubicBezTo>
                  <a:cubicBezTo>
                    <a:pt x="592" y="1699"/>
                    <a:pt x="248" y="1852"/>
                    <a:pt x="248" y="1871"/>
                  </a:cubicBezTo>
                  <a:cubicBezTo>
                    <a:pt x="229" y="1871"/>
                    <a:pt x="0" y="2005"/>
                    <a:pt x="0" y="2005"/>
                  </a:cubicBezTo>
                  <a:cubicBezTo>
                    <a:pt x="0" y="2081"/>
                    <a:pt x="0" y="2081"/>
                    <a:pt x="0" y="2081"/>
                  </a:cubicBezTo>
                  <a:cubicBezTo>
                    <a:pt x="38" y="2138"/>
                    <a:pt x="38" y="2138"/>
                    <a:pt x="38" y="2138"/>
                  </a:cubicBezTo>
                  <a:lnTo>
                    <a:pt x="38" y="2138"/>
                  </a:lnTo>
                  <a:cubicBezTo>
                    <a:pt x="440" y="2787"/>
                    <a:pt x="440" y="2787"/>
                    <a:pt x="440" y="2787"/>
                  </a:cubicBezTo>
                  <a:cubicBezTo>
                    <a:pt x="1432" y="2463"/>
                    <a:pt x="1432" y="2463"/>
                    <a:pt x="1432" y="2463"/>
                  </a:cubicBezTo>
                  <a:cubicBezTo>
                    <a:pt x="1833" y="1355"/>
                    <a:pt x="1833" y="1355"/>
                    <a:pt x="1833" y="1355"/>
                  </a:cubicBezTo>
                  <a:cubicBezTo>
                    <a:pt x="1891" y="1203"/>
                    <a:pt x="1776" y="1050"/>
                    <a:pt x="1776" y="105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4" name="Freeform 190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7763951" y="3188052"/>
              <a:ext cx="1776154" cy="1495799"/>
            </a:xfrm>
            <a:custGeom>
              <a:avLst/>
              <a:gdLst>
                <a:gd name="T0" fmla="*/ 4582 w 4583"/>
                <a:gd name="T1" fmla="*/ 2558 h 3857"/>
                <a:gd name="T2" fmla="*/ 4582 w 4583"/>
                <a:gd name="T3" fmla="*/ 2558 h 3857"/>
                <a:gd name="T4" fmla="*/ 3952 w 4583"/>
                <a:gd name="T5" fmla="*/ 2215 h 3857"/>
                <a:gd name="T6" fmla="*/ 3971 w 4583"/>
                <a:gd name="T7" fmla="*/ 1928 h 3857"/>
                <a:gd name="T8" fmla="*/ 1986 w 4583"/>
                <a:gd name="T9" fmla="*/ 0 h 3857"/>
                <a:gd name="T10" fmla="*/ 0 w 4583"/>
                <a:gd name="T11" fmla="*/ 1928 h 3857"/>
                <a:gd name="T12" fmla="*/ 1986 w 4583"/>
                <a:gd name="T13" fmla="*/ 3856 h 3857"/>
                <a:gd name="T14" fmla="*/ 3837 w 4583"/>
                <a:gd name="T15" fmla="*/ 2634 h 3857"/>
                <a:gd name="T16" fmla="*/ 4582 w 4583"/>
                <a:gd name="T17" fmla="*/ 2558 h 3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3" h="3857">
                  <a:moveTo>
                    <a:pt x="4582" y="2558"/>
                  </a:moveTo>
                  <a:lnTo>
                    <a:pt x="4582" y="2558"/>
                  </a:lnTo>
                  <a:cubicBezTo>
                    <a:pt x="4411" y="2520"/>
                    <a:pt x="4162" y="2367"/>
                    <a:pt x="3952" y="2215"/>
                  </a:cubicBezTo>
                  <a:cubicBezTo>
                    <a:pt x="3952" y="2119"/>
                    <a:pt x="3971" y="2024"/>
                    <a:pt x="3971" y="1928"/>
                  </a:cubicBezTo>
                  <a:cubicBezTo>
                    <a:pt x="3971" y="859"/>
                    <a:pt x="3074" y="0"/>
                    <a:pt x="1986" y="0"/>
                  </a:cubicBezTo>
                  <a:cubicBezTo>
                    <a:pt x="897" y="0"/>
                    <a:pt x="0" y="859"/>
                    <a:pt x="0" y="1928"/>
                  </a:cubicBezTo>
                  <a:cubicBezTo>
                    <a:pt x="0" y="2997"/>
                    <a:pt x="897" y="3856"/>
                    <a:pt x="1986" y="3856"/>
                  </a:cubicBezTo>
                  <a:cubicBezTo>
                    <a:pt x="2826" y="3856"/>
                    <a:pt x="3551" y="3341"/>
                    <a:pt x="3837" y="2634"/>
                  </a:cubicBezTo>
                  <a:cubicBezTo>
                    <a:pt x="4315" y="2654"/>
                    <a:pt x="4582" y="2558"/>
                    <a:pt x="4582" y="255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5" name="Freeform 191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8157132" y="4253061"/>
              <a:ext cx="555583" cy="704307"/>
            </a:xfrm>
            <a:custGeom>
              <a:avLst/>
              <a:gdLst>
                <a:gd name="T0" fmla="*/ 1432 w 1433"/>
                <a:gd name="T1" fmla="*/ 1375 h 1815"/>
                <a:gd name="T2" fmla="*/ 1432 w 1433"/>
                <a:gd name="T3" fmla="*/ 1375 h 1815"/>
                <a:gd name="T4" fmla="*/ 1413 w 1433"/>
                <a:gd name="T5" fmla="*/ 1280 h 1815"/>
                <a:gd name="T6" fmla="*/ 859 w 1433"/>
                <a:gd name="T7" fmla="*/ 1146 h 1815"/>
                <a:gd name="T8" fmla="*/ 859 w 1433"/>
                <a:gd name="T9" fmla="*/ 1146 h 1815"/>
                <a:gd name="T10" fmla="*/ 534 w 1433"/>
                <a:gd name="T11" fmla="*/ 210 h 1815"/>
                <a:gd name="T12" fmla="*/ 210 w 1433"/>
                <a:gd name="T13" fmla="*/ 58 h 1815"/>
                <a:gd name="T14" fmla="*/ 38 w 1433"/>
                <a:gd name="T15" fmla="*/ 382 h 1815"/>
                <a:gd name="T16" fmla="*/ 515 w 1433"/>
                <a:gd name="T17" fmla="*/ 1814 h 1815"/>
                <a:gd name="T18" fmla="*/ 1011 w 1433"/>
                <a:gd name="T19" fmla="*/ 1642 h 1815"/>
                <a:gd name="T20" fmla="*/ 1011 w 1433"/>
                <a:gd name="T21" fmla="*/ 1604 h 1815"/>
                <a:gd name="T22" fmla="*/ 1279 w 1433"/>
                <a:gd name="T23" fmla="*/ 1509 h 1815"/>
                <a:gd name="T24" fmla="*/ 1432 w 1433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3" h="1815">
                  <a:moveTo>
                    <a:pt x="1432" y="1375"/>
                  </a:moveTo>
                  <a:lnTo>
                    <a:pt x="1432" y="1375"/>
                  </a:lnTo>
                  <a:cubicBezTo>
                    <a:pt x="1413" y="1280"/>
                    <a:pt x="1413" y="1280"/>
                    <a:pt x="1413" y="1280"/>
                  </a:cubicBezTo>
                  <a:cubicBezTo>
                    <a:pt x="1069" y="1470"/>
                    <a:pt x="859" y="1146"/>
                    <a:pt x="859" y="1146"/>
                  </a:cubicBezTo>
                  <a:lnTo>
                    <a:pt x="859" y="1146"/>
                  </a:lnTo>
                  <a:cubicBezTo>
                    <a:pt x="534" y="210"/>
                    <a:pt x="534" y="210"/>
                    <a:pt x="534" y="210"/>
                  </a:cubicBezTo>
                  <a:cubicBezTo>
                    <a:pt x="496" y="77"/>
                    <a:pt x="344" y="0"/>
                    <a:pt x="210" y="58"/>
                  </a:cubicBezTo>
                  <a:cubicBezTo>
                    <a:pt x="57" y="96"/>
                    <a:pt x="0" y="248"/>
                    <a:pt x="38" y="382"/>
                  </a:cubicBezTo>
                  <a:cubicBezTo>
                    <a:pt x="515" y="1814"/>
                    <a:pt x="515" y="1814"/>
                    <a:pt x="515" y="1814"/>
                  </a:cubicBezTo>
                  <a:cubicBezTo>
                    <a:pt x="1011" y="1642"/>
                    <a:pt x="1011" y="1642"/>
                    <a:pt x="1011" y="1642"/>
                  </a:cubicBezTo>
                  <a:cubicBezTo>
                    <a:pt x="1011" y="1604"/>
                    <a:pt x="1011" y="1604"/>
                    <a:pt x="1011" y="1604"/>
                  </a:cubicBezTo>
                  <a:cubicBezTo>
                    <a:pt x="1126" y="1566"/>
                    <a:pt x="1279" y="1528"/>
                    <a:pt x="1279" y="1509"/>
                  </a:cubicBezTo>
                  <a:cubicBezTo>
                    <a:pt x="1298" y="1509"/>
                    <a:pt x="1432" y="1375"/>
                    <a:pt x="1432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6" name="Freeform 192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8355432" y="4957368"/>
              <a:ext cx="215395" cy="266679"/>
            </a:xfrm>
            <a:custGeom>
              <a:avLst/>
              <a:gdLst>
                <a:gd name="T0" fmla="*/ 440 w 555"/>
                <a:gd name="T1" fmla="*/ 688 h 689"/>
                <a:gd name="T2" fmla="*/ 440 w 555"/>
                <a:gd name="T3" fmla="*/ 688 h 689"/>
                <a:gd name="T4" fmla="*/ 554 w 555"/>
                <a:gd name="T5" fmla="*/ 496 h 689"/>
                <a:gd name="T6" fmla="*/ 248 w 555"/>
                <a:gd name="T7" fmla="*/ 133 h 689"/>
                <a:gd name="T8" fmla="*/ 0 w 555"/>
                <a:gd name="T9" fmla="*/ 0 h 689"/>
                <a:gd name="T10" fmla="*/ 440 w 555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9">
                  <a:moveTo>
                    <a:pt x="440" y="688"/>
                  </a:moveTo>
                  <a:lnTo>
                    <a:pt x="440" y="688"/>
                  </a:lnTo>
                  <a:cubicBezTo>
                    <a:pt x="554" y="496"/>
                    <a:pt x="554" y="496"/>
                    <a:pt x="554" y="496"/>
                  </a:cubicBezTo>
                  <a:cubicBezTo>
                    <a:pt x="248" y="133"/>
                    <a:pt x="248" y="133"/>
                    <a:pt x="248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3" y="363"/>
                    <a:pt x="440" y="68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7" name="Freeform 193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8186194" y="4297508"/>
              <a:ext cx="162400" cy="155562"/>
            </a:xfrm>
            <a:custGeom>
              <a:avLst/>
              <a:gdLst>
                <a:gd name="T0" fmla="*/ 248 w 421"/>
                <a:gd name="T1" fmla="*/ 362 h 402"/>
                <a:gd name="T2" fmla="*/ 248 w 421"/>
                <a:gd name="T3" fmla="*/ 362 h 402"/>
                <a:gd name="T4" fmla="*/ 19 w 421"/>
                <a:gd name="T5" fmla="*/ 248 h 402"/>
                <a:gd name="T6" fmla="*/ 172 w 421"/>
                <a:gd name="T7" fmla="*/ 19 h 402"/>
                <a:gd name="T8" fmla="*/ 401 w 421"/>
                <a:gd name="T9" fmla="*/ 152 h 402"/>
                <a:gd name="T10" fmla="*/ 248 w 421"/>
                <a:gd name="T11" fmla="*/ 36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02">
                  <a:moveTo>
                    <a:pt x="248" y="362"/>
                  </a:moveTo>
                  <a:lnTo>
                    <a:pt x="248" y="362"/>
                  </a:lnTo>
                  <a:cubicBezTo>
                    <a:pt x="153" y="401"/>
                    <a:pt x="38" y="344"/>
                    <a:pt x="19" y="248"/>
                  </a:cubicBezTo>
                  <a:cubicBezTo>
                    <a:pt x="0" y="133"/>
                    <a:pt x="76" y="38"/>
                    <a:pt x="172" y="19"/>
                  </a:cubicBezTo>
                  <a:cubicBezTo>
                    <a:pt x="287" y="0"/>
                    <a:pt x="382" y="57"/>
                    <a:pt x="401" y="152"/>
                  </a:cubicBezTo>
                  <a:cubicBezTo>
                    <a:pt x="420" y="248"/>
                    <a:pt x="363" y="344"/>
                    <a:pt x="248" y="36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8" name="Freeform 19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8193032" y="4341954"/>
              <a:ext cx="170948" cy="119664"/>
            </a:xfrm>
            <a:custGeom>
              <a:avLst/>
              <a:gdLst>
                <a:gd name="T0" fmla="*/ 0 w 440"/>
                <a:gd name="T1" fmla="*/ 134 h 307"/>
                <a:gd name="T2" fmla="*/ 57 w 440"/>
                <a:gd name="T3" fmla="*/ 306 h 307"/>
                <a:gd name="T4" fmla="*/ 439 w 440"/>
                <a:gd name="T5" fmla="*/ 211 h 307"/>
                <a:gd name="T6" fmla="*/ 382 w 440"/>
                <a:gd name="T7" fmla="*/ 0 h 307"/>
                <a:gd name="T8" fmla="*/ 0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0" y="134"/>
                  </a:moveTo>
                  <a:lnTo>
                    <a:pt x="57" y="306"/>
                  </a:lnTo>
                  <a:lnTo>
                    <a:pt x="439" y="211"/>
                  </a:lnTo>
                  <a:lnTo>
                    <a:pt x="382" y="0"/>
                  </a:ln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69" name="任意多边形 368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8481934" y="5104384"/>
              <a:ext cx="1146144" cy="1753616"/>
            </a:xfrm>
            <a:custGeom>
              <a:avLst/>
              <a:gdLst>
                <a:gd name="connsiteX0" fmla="*/ 495491 w 1146144"/>
                <a:gd name="connsiteY0" fmla="*/ 0 h 1753616"/>
                <a:gd name="connsiteX1" fmla="*/ 1146144 w 1146144"/>
                <a:gd name="connsiteY1" fmla="*/ 1753616 h 1753616"/>
                <a:gd name="connsiteX2" fmla="*/ 582633 w 1146144"/>
                <a:gd name="connsiteY2" fmla="*/ 1753616 h 1753616"/>
                <a:gd name="connsiteX3" fmla="*/ 0 w 1146144"/>
                <a:gd name="connsiteY3" fmla="*/ 177578 h 17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144" h="1753616">
                  <a:moveTo>
                    <a:pt x="495491" y="0"/>
                  </a:moveTo>
                  <a:lnTo>
                    <a:pt x="1146144" y="1753616"/>
                  </a:lnTo>
                  <a:lnTo>
                    <a:pt x="582633" y="1753616"/>
                  </a:lnTo>
                  <a:lnTo>
                    <a:pt x="0" y="1775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0" name="Freeform 19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401493" y="4268446"/>
              <a:ext cx="1302627" cy="651314"/>
            </a:xfrm>
            <a:custGeom>
              <a:avLst/>
              <a:gdLst>
                <a:gd name="T0" fmla="*/ 190 w 3361"/>
                <a:gd name="T1" fmla="*/ 0 h 1681"/>
                <a:gd name="T2" fmla="*/ 190 w 3361"/>
                <a:gd name="T3" fmla="*/ 0 h 1681"/>
                <a:gd name="T4" fmla="*/ 95 w 3361"/>
                <a:gd name="T5" fmla="*/ 134 h 1681"/>
                <a:gd name="T6" fmla="*/ 95 w 3361"/>
                <a:gd name="T7" fmla="*/ 134 h 1681"/>
                <a:gd name="T8" fmla="*/ 76 w 3361"/>
                <a:gd name="T9" fmla="*/ 172 h 1681"/>
                <a:gd name="T10" fmla="*/ 76 w 3361"/>
                <a:gd name="T11" fmla="*/ 172 h 1681"/>
                <a:gd name="T12" fmla="*/ 343 w 3361"/>
                <a:gd name="T13" fmla="*/ 1356 h 1681"/>
                <a:gd name="T14" fmla="*/ 400 w 3361"/>
                <a:gd name="T15" fmla="*/ 1432 h 1681"/>
                <a:gd name="T16" fmla="*/ 400 w 3361"/>
                <a:gd name="T17" fmla="*/ 1432 h 1681"/>
                <a:gd name="T18" fmla="*/ 400 w 3361"/>
                <a:gd name="T19" fmla="*/ 1432 h 1681"/>
                <a:gd name="T20" fmla="*/ 496 w 3361"/>
                <a:gd name="T21" fmla="*/ 1585 h 1681"/>
                <a:gd name="T22" fmla="*/ 2634 w 3361"/>
                <a:gd name="T23" fmla="*/ 1680 h 1681"/>
                <a:gd name="T24" fmla="*/ 3360 w 3361"/>
                <a:gd name="T25" fmla="*/ 688 h 1681"/>
                <a:gd name="T26" fmla="*/ 190 w 3361"/>
                <a:gd name="T27" fmla="*/ 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1" h="1681">
                  <a:moveTo>
                    <a:pt x="190" y="0"/>
                  </a:moveTo>
                  <a:lnTo>
                    <a:pt x="190" y="0"/>
                  </a:lnTo>
                  <a:cubicBezTo>
                    <a:pt x="133" y="58"/>
                    <a:pt x="95" y="134"/>
                    <a:pt x="95" y="134"/>
                  </a:cubicBezTo>
                  <a:lnTo>
                    <a:pt x="95" y="134"/>
                  </a:lnTo>
                  <a:cubicBezTo>
                    <a:pt x="76" y="172"/>
                    <a:pt x="76" y="172"/>
                    <a:pt x="76" y="172"/>
                  </a:cubicBezTo>
                  <a:lnTo>
                    <a:pt x="76" y="172"/>
                  </a:lnTo>
                  <a:cubicBezTo>
                    <a:pt x="76" y="172"/>
                    <a:pt x="0" y="745"/>
                    <a:pt x="343" y="1356"/>
                  </a:cubicBezTo>
                  <a:cubicBezTo>
                    <a:pt x="400" y="1432"/>
                    <a:pt x="400" y="1432"/>
                    <a:pt x="400" y="1432"/>
                  </a:cubicBezTo>
                  <a:lnTo>
                    <a:pt x="400" y="1432"/>
                  </a:lnTo>
                  <a:lnTo>
                    <a:pt x="400" y="1432"/>
                  </a:lnTo>
                  <a:cubicBezTo>
                    <a:pt x="496" y="1585"/>
                    <a:pt x="496" y="1585"/>
                    <a:pt x="496" y="1585"/>
                  </a:cubicBezTo>
                  <a:cubicBezTo>
                    <a:pt x="2634" y="1680"/>
                    <a:pt x="2634" y="1680"/>
                    <a:pt x="2634" y="1680"/>
                  </a:cubicBezTo>
                  <a:cubicBezTo>
                    <a:pt x="3360" y="688"/>
                    <a:pt x="3360" y="688"/>
                    <a:pt x="3360" y="688"/>
                  </a:cubicBezTo>
                  <a:lnTo>
                    <a:pt x="19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1" name="Freeform 19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6563893" y="4837705"/>
              <a:ext cx="917993" cy="391471"/>
            </a:xfrm>
            <a:custGeom>
              <a:avLst/>
              <a:gdLst>
                <a:gd name="T0" fmla="*/ 0 w 2369"/>
                <a:gd name="T1" fmla="*/ 0 h 1012"/>
                <a:gd name="T2" fmla="*/ 0 w 2369"/>
                <a:gd name="T3" fmla="*/ 0 h 1012"/>
                <a:gd name="T4" fmla="*/ 574 w 2369"/>
                <a:gd name="T5" fmla="*/ 515 h 1012"/>
                <a:gd name="T6" fmla="*/ 574 w 2369"/>
                <a:gd name="T7" fmla="*/ 1011 h 1012"/>
                <a:gd name="T8" fmla="*/ 1719 w 2369"/>
                <a:gd name="T9" fmla="*/ 1011 h 1012"/>
                <a:gd name="T10" fmla="*/ 1719 w 2369"/>
                <a:gd name="T11" fmla="*/ 496 h 1012"/>
                <a:gd name="T12" fmla="*/ 2368 w 2369"/>
                <a:gd name="T13" fmla="*/ 0 h 1012"/>
                <a:gd name="T14" fmla="*/ 0 w 2369"/>
                <a:gd name="T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9" h="10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9" y="515"/>
                    <a:pt x="574" y="515"/>
                  </a:cubicBezTo>
                  <a:cubicBezTo>
                    <a:pt x="574" y="1011"/>
                    <a:pt x="574" y="1011"/>
                    <a:pt x="574" y="1011"/>
                  </a:cubicBezTo>
                  <a:cubicBezTo>
                    <a:pt x="1719" y="1011"/>
                    <a:pt x="1719" y="1011"/>
                    <a:pt x="1719" y="1011"/>
                  </a:cubicBezTo>
                  <a:cubicBezTo>
                    <a:pt x="1719" y="496"/>
                    <a:pt x="1719" y="496"/>
                    <a:pt x="1719" y="496"/>
                  </a:cubicBezTo>
                  <a:cubicBezTo>
                    <a:pt x="1719" y="496"/>
                    <a:pt x="2044" y="496"/>
                    <a:pt x="2368" y="0"/>
                  </a:cubicBezTo>
                  <a:lnTo>
                    <a:pt x="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2" name="Freeform 198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6639110" y="4437685"/>
              <a:ext cx="947054" cy="437628"/>
            </a:xfrm>
            <a:custGeom>
              <a:avLst/>
              <a:gdLst>
                <a:gd name="T0" fmla="*/ 2444 w 2445"/>
                <a:gd name="T1" fmla="*/ 554 h 1128"/>
                <a:gd name="T2" fmla="*/ 2444 w 2445"/>
                <a:gd name="T3" fmla="*/ 554 h 1128"/>
                <a:gd name="T4" fmla="*/ 1222 w 2445"/>
                <a:gd name="T5" fmla="*/ 1127 h 1128"/>
                <a:gd name="T6" fmla="*/ 0 w 2445"/>
                <a:gd name="T7" fmla="*/ 554 h 1128"/>
                <a:gd name="T8" fmla="*/ 1222 w 2445"/>
                <a:gd name="T9" fmla="*/ 0 h 1128"/>
                <a:gd name="T10" fmla="*/ 2444 w 2445"/>
                <a:gd name="T11" fmla="*/ 55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5" h="1128">
                  <a:moveTo>
                    <a:pt x="2444" y="554"/>
                  </a:moveTo>
                  <a:lnTo>
                    <a:pt x="2444" y="554"/>
                  </a:lnTo>
                  <a:cubicBezTo>
                    <a:pt x="2444" y="879"/>
                    <a:pt x="1890" y="1127"/>
                    <a:pt x="1222" y="1127"/>
                  </a:cubicBezTo>
                  <a:cubicBezTo>
                    <a:pt x="553" y="1127"/>
                    <a:pt x="0" y="879"/>
                    <a:pt x="0" y="554"/>
                  </a:cubicBezTo>
                  <a:cubicBezTo>
                    <a:pt x="0" y="249"/>
                    <a:pt x="553" y="0"/>
                    <a:pt x="1222" y="0"/>
                  </a:cubicBezTo>
                  <a:cubicBezTo>
                    <a:pt x="1890" y="0"/>
                    <a:pt x="2444" y="249"/>
                    <a:pt x="2444" y="554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3" name="Freeform 19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6697233" y="4223999"/>
              <a:ext cx="800038" cy="384634"/>
            </a:xfrm>
            <a:custGeom>
              <a:avLst/>
              <a:gdLst>
                <a:gd name="T0" fmla="*/ 0 w 2063"/>
                <a:gd name="T1" fmla="*/ 439 h 994"/>
                <a:gd name="T2" fmla="*/ 96 w 2063"/>
                <a:gd name="T3" fmla="*/ 38 h 994"/>
                <a:gd name="T4" fmla="*/ 859 w 2063"/>
                <a:gd name="T5" fmla="*/ 0 h 994"/>
                <a:gd name="T6" fmla="*/ 1394 w 2063"/>
                <a:gd name="T7" fmla="*/ 172 h 994"/>
                <a:gd name="T8" fmla="*/ 2024 w 2063"/>
                <a:gd name="T9" fmla="*/ 324 h 994"/>
                <a:gd name="T10" fmla="*/ 2062 w 2063"/>
                <a:gd name="T11" fmla="*/ 687 h 994"/>
                <a:gd name="T12" fmla="*/ 1718 w 2063"/>
                <a:gd name="T13" fmla="*/ 993 h 994"/>
                <a:gd name="T14" fmla="*/ 0 w 2063"/>
                <a:gd name="T15" fmla="*/ 439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3" h="994">
                  <a:moveTo>
                    <a:pt x="0" y="439"/>
                  </a:moveTo>
                  <a:lnTo>
                    <a:pt x="96" y="38"/>
                  </a:lnTo>
                  <a:lnTo>
                    <a:pt x="859" y="0"/>
                  </a:lnTo>
                  <a:lnTo>
                    <a:pt x="1394" y="172"/>
                  </a:lnTo>
                  <a:lnTo>
                    <a:pt x="2024" y="324"/>
                  </a:lnTo>
                  <a:lnTo>
                    <a:pt x="2062" y="687"/>
                  </a:lnTo>
                  <a:lnTo>
                    <a:pt x="1718" y="993"/>
                  </a:lnTo>
                  <a:lnTo>
                    <a:pt x="0" y="43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4" name="Freeform 20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6312599" y="3090612"/>
              <a:ext cx="1191510" cy="1844533"/>
            </a:xfrm>
            <a:custGeom>
              <a:avLst/>
              <a:gdLst>
                <a:gd name="T0" fmla="*/ 2501 w 3074"/>
                <a:gd name="T1" fmla="*/ 20 h 4756"/>
                <a:gd name="T2" fmla="*/ 2501 w 3074"/>
                <a:gd name="T3" fmla="*/ 20 h 4756"/>
                <a:gd name="T4" fmla="*/ 1699 w 3074"/>
                <a:gd name="T5" fmla="*/ 0 h 4756"/>
                <a:gd name="T6" fmla="*/ 1107 w 3074"/>
                <a:gd name="T7" fmla="*/ 592 h 4756"/>
                <a:gd name="T8" fmla="*/ 1088 w 3074"/>
                <a:gd name="T9" fmla="*/ 1566 h 4756"/>
                <a:gd name="T10" fmla="*/ 0 w 3074"/>
                <a:gd name="T11" fmla="*/ 2006 h 4756"/>
                <a:gd name="T12" fmla="*/ 1088 w 3074"/>
                <a:gd name="T13" fmla="*/ 2006 h 4756"/>
                <a:gd name="T14" fmla="*/ 1050 w 3074"/>
                <a:gd name="T15" fmla="*/ 4144 h 4756"/>
                <a:gd name="T16" fmla="*/ 1641 w 3074"/>
                <a:gd name="T17" fmla="*/ 4736 h 4756"/>
                <a:gd name="T18" fmla="*/ 2425 w 3074"/>
                <a:gd name="T19" fmla="*/ 4755 h 4756"/>
                <a:gd name="T20" fmla="*/ 3016 w 3074"/>
                <a:gd name="T21" fmla="*/ 4163 h 4756"/>
                <a:gd name="T22" fmla="*/ 3073 w 3074"/>
                <a:gd name="T23" fmla="*/ 612 h 4756"/>
                <a:gd name="T24" fmla="*/ 2501 w 3074"/>
                <a:gd name="T25" fmla="*/ 20 h 4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4" h="4756">
                  <a:moveTo>
                    <a:pt x="2501" y="20"/>
                  </a:moveTo>
                  <a:lnTo>
                    <a:pt x="2501" y="20"/>
                  </a:lnTo>
                  <a:cubicBezTo>
                    <a:pt x="1699" y="0"/>
                    <a:pt x="1699" y="0"/>
                    <a:pt x="1699" y="0"/>
                  </a:cubicBezTo>
                  <a:cubicBezTo>
                    <a:pt x="1374" y="0"/>
                    <a:pt x="1107" y="268"/>
                    <a:pt x="1107" y="592"/>
                  </a:cubicBezTo>
                  <a:cubicBezTo>
                    <a:pt x="1088" y="1566"/>
                    <a:pt x="1088" y="1566"/>
                    <a:pt x="1088" y="1566"/>
                  </a:cubicBezTo>
                  <a:cubicBezTo>
                    <a:pt x="668" y="1814"/>
                    <a:pt x="0" y="2006"/>
                    <a:pt x="0" y="2006"/>
                  </a:cubicBezTo>
                  <a:cubicBezTo>
                    <a:pt x="515" y="2101"/>
                    <a:pt x="859" y="2063"/>
                    <a:pt x="1088" y="2006"/>
                  </a:cubicBezTo>
                  <a:cubicBezTo>
                    <a:pt x="1050" y="4144"/>
                    <a:pt x="1050" y="4144"/>
                    <a:pt x="1050" y="4144"/>
                  </a:cubicBezTo>
                  <a:cubicBezTo>
                    <a:pt x="1050" y="4468"/>
                    <a:pt x="1298" y="4736"/>
                    <a:pt x="1641" y="4736"/>
                  </a:cubicBezTo>
                  <a:cubicBezTo>
                    <a:pt x="2425" y="4755"/>
                    <a:pt x="2425" y="4755"/>
                    <a:pt x="2425" y="4755"/>
                  </a:cubicBezTo>
                  <a:cubicBezTo>
                    <a:pt x="2749" y="4755"/>
                    <a:pt x="3016" y="4487"/>
                    <a:pt x="3016" y="4163"/>
                  </a:cubicBezTo>
                  <a:cubicBezTo>
                    <a:pt x="3073" y="612"/>
                    <a:pt x="3073" y="612"/>
                    <a:pt x="3073" y="612"/>
                  </a:cubicBezTo>
                  <a:cubicBezTo>
                    <a:pt x="3073" y="287"/>
                    <a:pt x="2825" y="20"/>
                    <a:pt x="2501" y="2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5" name="Freeform 201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6468162" y="4112883"/>
              <a:ext cx="341897" cy="282064"/>
            </a:xfrm>
            <a:custGeom>
              <a:avLst/>
              <a:gdLst>
                <a:gd name="T0" fmla="*/ 688 w 880"/>
                <a:gd name="T1" fmla="*/ 0 h 727"/>
                <a:gd name="T2" fmla="*/ 688 w 880"/>
                <a:gd name="T3" fmla="*/ 0 h 727"/>
                <a:gd name="T4" fmla="*/ 153 w 880"/>
                <a:gd name="T5" fmla="*/ 287 h 727"/>
                <a:gd name="T6" fmla="*/ 153 w 880"/>
                <a:gd name="T7" fmla="*/ 287 h 727"/>
                <a:gd name="T8" fmla="*/ 0 w 880"/>
                <a:gd name="T9" fmla="*/ 421 h 727"/>
                <a:gd name="T10" fmla="*/ 172 w 880"/>
                <a:gd name="T11" fmla="*/ 726 h 727"/>
                <a:gd name="T12" fmla="*/ 879 w 880"/>
                <a:gd name="T13" fmla="*/ 344 h 727"/>
                <a:gd name="T14" fmla="*/ 688 w 880"/>
                <a:gd name="T1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0" h="727">
                  <a:moveTo>
                    <a:pt x="688" y="0"/>
                  </a:moveTo>
                  <a:lnTo>
                    <a:pt x="688" y="0"/>
                  </a:lnTo>
                  <a:cubicBezTo>
                    <a:pt x="153" y="287"/>
                    <a:pt x="153" y="287"/>
                    <a:pt x="153" y="287"/>
                  </a:cubicBezTo>
                  <a:lnTo>
                    <a:pt x="153" y="287"/>
                  </a:lnTo>
                  <a:cubicBezTo>
                    <a:pt x="153" y="287"/>
                    <a:pt x="39" y="363"/>
                    <a:pt x="0" y="421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879" y="344"/>
                    <a:pt x="879" y="344"/>
                    <a:pt x="879" y="344"/>
                  </a:cubicBezTo>
                  <a:lnTo>
                    <a:pt x="688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6" name="Freeform 202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6697233" y="4099207"/>
              <a:ext cx="155564" cy="155562"/>
            </a:xfrm>
            <a:custGeom>
              <a:avLst/>
              <a:gdLst>
                <a:gd name="T0" fmla="*/ 401 w 402"/>
                <a:gd name="T1" fmla="*/ 209 h 401"/>
                <a:gd name="T2" fmla="*/ 401 w 402"/>
                <a:gd name="T3" fmla="*/ 209 h 401"/>
                <a:gd name="T4" fmla="*/ 211 w 402"/>
                <a:gd name="T5" fmla="*/ 400 h 401"/>
                <a:gd name="T6" fmla="*/ 0 w 402"/>
                <a:gd name="T7" fmla="*/ 209 h 401"/>
                <a:gd name="T8" fmla="*/ 211 w 402"/>
                <a:gd name="T9" fmla="*/ 0 h 401"/>
                <a:gd name="T10" fmla="*/ 401 w 402"/>
                <a:gd name="T11" fmla="*/ 20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01">
                  <a:moveTo>
                    <a:pt x="401" y="209"/>
                  </a:moveTo>
                  <a:lnTo>
                    <a:pt x="401" y="209"/>
                  </a:lnTo>
                  <a:cubicBezTo>
                    <a:pt x="401" y="324"/>
                    <a:pt x="306" y="400"/>
                    <a:pt x="211" y="400"/>
                  </a:cubicBezTo>
                  <a:cubicBezTo>
                    <a:pt x="96" y="400"/>
                    <a:pt x="0" y="324"/>
                    <a:pt x="0" y="209"/>
                  </a:cubicBezTo>
                  <a:cubicBezTo>
                    <a:pt x="0" y="95"/>
                    <a:pt x="96" y="0"/>
                    <a:pt x="211" y="0"/>
                  </a:cubicBezTo>
                  <a:cubicBezTo>
                    <a:pt x="306" y="0"/>
                    <a:pt x="401" y="95"/>
                    <a:pt x="401" y="209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7" name="Freeform 203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7461372" y="4030828"/>
              <a:ext cx="251294" cy="208557"/>
            </a:xfrm>
            <a:custGeom>
              <a:avLst/>
              <a:gdLst>
                <a:gd name="T0" fmla="*/ 496 w 650"/>
                <a:gd name="T1" fmla="*/ 0 h 536"/>
                <a:gd name="T2" fmla="*/ 649 w 650"/>
                <a:gd name="T3" fmla="*/ 268 h 536"/>
                <a:gd name="T4" fmla="*/ 153 w 650"/>
                <a:gd name="T5" fmla="*/ 535 h 536"/>
                <a:gd name="T6" fmla="*/ 0 w 650"/>
                <a:gd name="T7" fmla="*/ 268 h 536"/>
                <a:gd name="T8" fmla="*/ 496 w 650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36">
                  <a:moveTo>
                    <a:pt x="496" y="0"/>
                  </a:moveTo>
                  <a:lnTo>
                    <a:pt x="649" y="268"/>
                  </a:lnTo>
                  <a:lnTo>
                    <a:pt x="153" y="535"/>
                  </a:lnTo>
                  <a:lnTo>
                    <a:pt x="0" y="268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8" name="Freeform 204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7423764" y="4128268"/>
              <a:ext cx="126502" cy="126502"/>
            </a:xfrm>
            <a:custGeom>
              <a:avLst/>
              <a:gdLst>
                <a:gd name="T0" fmla="*/ 0 w 326"/>
                <a:gd name="T1" fmla="*/ 153 h 325"/>
                <a:gd name="T2" fmla="*/ 0 w 326"/>
                <a:gd name="T3" fmla="*/ 153 h 325"/>
                <a:gd name="T4" fmla="*/ 173 w 326"/>
                <a:gd name="T5" fmla="*/ 0 h 325"/>
                <a:gd name="T6" fmla="*/ 325 w 326"/>
                <a:gd name="T7" fmla="*/ 153 h 325"/>
                <a:gd name="T8" fmla="*/ 173 w 326"/>
                <a:gd name="T9" fmla="*/ 324 h 325"/>
                <a:gd name="T10" fmla="*/ 0 w 326"/>
                <a:gd name="T11" fmla="*/ 15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5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77" y="0"/>
                    <a:pt x="173" y="0"/>
                  </a:cubicBezTo>
                  <a:cubicBezTo>
                    <a:pt x="268" y="0"/>
                    <a:pt x="325" y="76"/>
                    <a:pt x="325" y="153"/>
                  </a:cubicBezTo>
                  <a:cubicBezTo>
                    <a:pt x="325" y="248"/>
                    <a:pt x="268" y="324"/>
                    <a:pt x="173" y="324"/>
                  </a:cubicBezTo>
                  <a:cubicBezTo>
                    <a:pt x="77" y="324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79" name="Freeform 20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7423764" y="4164168"/>
              <a:ext cx="295740" cy="244456"/>
            </a:xfrm>
            <a:custGeom>
              <a:avLst/>
              <a:gdLst>
                <a:gd name="T0" fmla="*/ 611 w 765"/>
                <a:gd name="T1" fmla="*/ 0 h 631"/>
                <a:gd name="T2" fmla="*/ 764 w 765"/>
                <a:gd name="T3" fmla="*/ 287 h 631"/>
                <a:gd name="T4" fmla="*/ 153 w 765"/>
                <a:gd name="T5" fmla="*/ 630 h 631"/>
                <a:gd name="T6" fmla="*/ 0 w 765"/>
                <a:gd name="T7" fmla="*/ 344 h 631"/>
                <a:gd name="T8" fmla="*/ 611 w 765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631">
                  <a:moveTo>
                    <a:pt x="611" y="0"/>
                  </a:moveTo>
                  <a:lnTo>
                    <a:pt x="764" y="287"/>
                  </a:lnTo>
                  <a:lnTo>
                    <a:pt x="153" y="630"/>
                  </a:lnTo>
                  <a:lnTo>
                    <a:pt x="0" y="344"/>
                  </a:lnTo>
                  <a:lnTo>
                    <a:pt x="611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0" name="Freeform 206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7386155" y="4290670"/>
              <a:ext cx="126502" cy="126502"/>
            </a:xfrm>
            <a:custGeom>
              <a:avLst/>
              <a:gdLst>
                <a:gd name="T0" fmla="*/ 0 w 325"/>
                <a:gd name="T1" fmla="*/ 152 h 325"/>
                <a:gd name="T2" fmla="*/ 0 w 325"/>
                <a:gd name="T3" fmla="*/ 152 h 325"/>
                <a:gd name="T4" fmla="*/ 172 w 325"/>
                <a:gd name="T5" fmla="*/ 0 h 325"/>
                <a:gd name="T6" fmla="*/ 324 w 325"/>
                <a:gd name="T7" fmla="*/ 152 h 325"/>
                <a:gd name="T8" fmla="*/ 172 w 325"/>
                <a:gd name="T9" fmla="*/ 324 h 325"/>
                <a:gd name="T10" fmla="*/ 0 w 325"/>
                <a:gd name="T11" fmla="*/ 1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5">
                  <a:moveTo>
                    <a:pt x="0" y="152"/>
                  </a:moveTo>
                  <a:lnTo>
                    <a:pt x="0" y="152"/>
                  </a:lnTo>
                  <a:cubicBezTo>
                    <a:pt x="0" y="76"/>
                    <a:pt x="76" y="0"/>
                    <a:pt x="172" y="0"/>
                  </a:cubicBezTo>
                  <a:cubicBezTo>
                    <a:pt x="248" y="0"/>
                    <a:pt x="324" y="76"/>
                    <a:pt x="324" y="152"/>
                  </a:cubicBezTo>
                  <a:cubicBezTo>
                    <a:pt x="324" y="248"/>
                    <a:pt x="248" y="324"/>
                    <a:pt x="172" y="324"/>
                  </a:cubicBezTo>
                  <a:cubicBezTo>
                    <a:pt x="76" y="324"/>
                    <a:pt x="0" y="248"/>
                    <a:pt x="0" y="152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1" name="Freeform 20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7468210" y="4312892"/>
              <a:ext cx="251294" cy="215395"/>
            </a:xfrm>
            <a:custGeom>
              <a:avLst/>
              <a:gdLst>
                <a:gd name="T0" fmla="*/ 496 w 650"/>
                <a:gd name="T1" fmla="*/ 0 h 555"/>
                <a:gd name="T2" fmla="*/ 649 w 650"/>
                <a:gd name="T3" fmla="*/ 287 h 555"/>
                <a:gd name="T4" fmla="*/ 153 w 650"/>
                <a:gd name="T5" fmla="*/ 554 h 555"/>
                <a:gd name="T6" fmla="*/ 0 w 650"/>
                <a:gd name="T7" fmla="*/ 267 h 555"/>
                <a:gd name="T8" fmla="*/ 496 w 650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55">
                  <a:moveTo>
                    <a:pt x="496" y="0"/>
                  </a:moveTo>
                  <a:lnTo>
                    <a:pt x="649" y="287"/>
                  </a:lnTo>
                  <a:lnTo>
                    <a:pt x="153" y="554"/>
                  </a:lnTo>
                  <a:lnTo>
                    <a:pt x="0" y="267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2" name="Freeform 20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7430602" y="4408624"/>
              <a:ext cx="126502" cy="126502"/>
            </a:xfrm>
            <a:custGeom>
              <a:avLst/>
              <a:gdLst>
                <a:gd name="T0" fmla="*/ 0 w 325"/>
                <a:gd name="T1" fmla="*/ 153 h 326"/>
                <a:gd name="T2" fmla="*/ 0 w 325"/>
                <a:gd name="T3" fmla="*/ 153 h 326"/>
                <a:gd name="T4" fmla="*/ 153 w 325"/>
                <a:gd name="T5" fmla="*/ 0 h 326"/>
                <a:gd name="T6" fmla="*/ 324 w 325"/>
                <a:gd name="T7" fmla="*/ 153 h 326"/>
                <a:gd name="T8" fmla="*/ 153 w 325"/>
                <a:gd name="T9" fmla="*/ 325 h 326"/>
                <a:gd name="T10" fmla="*/ 0 w 325"/>
                <a:gd name="T11" fmla="*/ 15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6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57" y="0"/>
                    <a:pt x="153" y="0"/>
                  </a:cubicBezTo>
                  <a:cubicBezTo>
                    <a:pt x="248" y="0"/>
                    <a:pt x="324" y="76"/>
                    <a:pt x="324" y="153"/>
                  </a:cubicBezTo>
                  <a:cubicBezTo>
                    <a:pt x="324" y="248"/>
                    <a:pt x="248" y="325"/>
                    <a:pt x="153" y="325"/>
                  </a:cubicBezTo>
                  <a:cubicBezTo>
                    <a:pt x="57" y="325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3" name="Freeform 209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7519495" y="4453070"/>
              <a:ext cx="184624" cy="155564"/>
            </a:xfrm>
            <a:custGeom>
              <a:avLst/>
              <a:gdLst>
                <a:gd name="T0" fmla="*/ 362 w 478"/>
                <a:gd name="T1" fmla="*/ 0 h 402"/>
                <a:gd name="T2" fmla="*/ 477 w 478"/>
                <a:gd name="T3" fmla="*/ 210 h 402"/>
                <a:gd name="T4" fmla="*/ 114 w 478"/>
                <a:gd name="T5" fmla="*/ 401 h 402"/>
                <a:gd name="T6" fmla="*/ 0 w 478"/>
                <a:gd name="T7" fmla="*/ 191 h 402"/>
                <a:gd name="T8" fmla="*/ 362 w 478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402">
                  <a:moveTo>
                    <a:pt x="362" y="0"/>
                  </a:moveTo>
                  <a:lnTo>
                    <a:pt x="477" y="210"/>
                  </a:lnTo>
                  <a:lnTo>
                    <a:pt x="114" y="401"/>
                  </a:lnTo>
                  <a:lnTo>
                    <a:pt x="0" y="191"/>
                  </a:lnTo>
                  <a:lnTo>
                    <a:pt x="362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4" name="Freeform 210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7490433" y="4519741"/>
              <a:ext cx="95731" cy="95731"/>
            </a:xfrm>
            <a:custGeom>
              <a:avLst/>
              <a:gdLst>
                <a:gd name="T0" fmla="*/ 0 w 249"/>
                <a:gd name="T1" fmla="*/ 133 h 249"/>
                <a:gd name="T2" fmla="*/ 0 w 249"/>
                <a:gd name="T3" fmla="*/ 133 h 249"/>
                <a:gd name="T4" fmla="*/ 133 w 249"/>
                <a:gd name="T5" fmla="*/ 0 h 249"/>
                <a:gd name="T6" fmla="*/ 248 w 249"/>
                <a:gd name="T7" fmla="*/ 133 h 249"/>
                <a:gd name="T8" fmla="*/ 133 w 249"/>
                <a:gd name="T9" fmla="*/ 248 h 249"/>
                <a:gd name="T10" fmla="*/ 0 w 249"/>
                <a:gd name="T11" fmla="*/ 13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249">
                  <a:moveTo>
                    <a:pt x="0" y="133"/>
                  </a:moveTo>
                  <a:lnTo>
                    <a:pt x="0" y="133"/>
                  </a:lnTo>
                  <a:cubicBezTo>
                    <a:pt x="0" y="57"/>
                    <a:pt x="56" y="0"/>
                    <a:pt x="133" y="0"/>
                  </a:cubicBezTo>
                  <a:cubicBezTo>
                    <a:pt x="190" y="0"/>
                    <a:pt x="248" y="57"/>
                    <a:pt x="248" y="133"/>
                  </a:cubicBezTo>
                  <a:cubicBezTo>
                    <a:pt x="248" y="210"/>
                    <a:pt x="190" y="248"/>
                    <a:pt x="133" y="248"/>
                  </a:cubicBezTo>
                  <a:cubicBezTo>
                    <a:pt x="56" y="248"/>
                    <a:pt x="0" y="210"/>
                    <a:pt x="0" y="13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5" name="Freeform 211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7615226" y="4030828"/>
              <a:ext cx="117954" cy="517973"/>
            </a:xfrm>
            <a:custGeom>
              <a:avLst/>
              <a:gdLst>
                <a:gd name="T0" fmla="*/ 95 w 306"/>
                <a:gd name="T1" fmla="*/ 0 h 1338"/>
                <a:gd name="T2" fmla="*/ 95 w 306"/>
                <a:gd name="T3" fmla="*/ 0 h 1338"/>
                <a:gd name="T4" fmla="*/ 248 w 306"/>
                <a:gd name="T5" fmla="*/ 268 h 1338"/>
                <a:gd name="T6" fmla="*/ 114 w 306"/>
                <a:gd name="T7" fmla="*/ 344 h 1338"/>
                <a:gd name="T8" fmla="*/ 267 w 306"/>
                <a:gd name="T9" fmla="*/ 631 h 1338"/>
                <a:gd name="T10" fmla="*/ 114 w 306"/>
                <a:gd name="T11" fmla="*/ 726 h 1338"/>
                <a:gd name="T12" fmla="*/ 267 w 306"/>
                <a:gd name="T13" fmla="*/ 1013 h 1338"/>
                <a:gd name="T14" fmla="*/ 114 w 306"/>
                <a:gd name="T15" fmla="*/ 1089 h 1338"/>
                <a:gd name="T16" fmla="*/ 229 w 306"/>
                <a:gd name="T17" fmla="*/ 1299 h 1338"/>
                <a:gd name="T18" fmla="*/ 0 w 306"/>
                <a:gd name="T19" fmla="*/ 1337 h 1338"/>
                <a:gd name="T20" fmla="*/ 95 w 306"/>
                <a:gd name="T21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1338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305" y="58"/>
                    <a:pt x="248" y="268"/>
                  </a:cubicBezTo>
                  <a:cubicBezTo>
                    <a:pt x="114" y="344"/>
                    <a:pt x="114" y="344"/>
                    <a:pt x="114" y="344"/>
                  </a:cubicBezTo>
                  <a:cubicBezTo>
                    <a:pt x="114" y="344"/>
                    <a:pt x="287" y="402"/>
                    <a:pt x="267" y="631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305" y="783"/>
                    <a:pt x="267" y="1013"/>
                  </a:cubicBezTo>
                  <a:cubicBezTo>
                    <a:pt x="114" y="1089"/>
                    <a:pt x="114" y="1089"/>
                    <a:pt x="114" y="1089"/>
                  </a:cubicBezTo>
                  <a:cubicBezTo>
                    <a:pt x="114" y="1089"/>
                    <a:pt x="267" y="1127"/>
                    <a:pt x="229" y="1299"/>
                  </a:cubicBezTo>
                  <a:cubicBezTo>
                    <a:pt x="0" y="1337"/>
                    <a:pt x="0" y="1337"/>
                    <a:pt x="0" y="1337"/>
                  </a:cubicBezTo>
                  <a:lnTo>
                    <a:pt x="95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6" name="Freeform 212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7445987" y="4128268"/>
              <a:ext cx="104279" cy="117955"/>
            </a:xfrm>
            <a:custGeom>
              <a:avLst/>
              <a:gdLst>
                <a:gd name="T0" fmla="*/ 229 w 268"/>
                <a:gd name="T1" fmla="*/ 95 h 306"/>
                <a:gd name="T2" fmla="*/ 229 w 268"/>
                <a:gd name="T3" fmla="*/ 95 h 306"/>
                <a:gd name="T4" fmla="*/ 191 w 268"/>
                <a:gd name="T5" fmla="*/ 267 h 306"/>
                <a:gd name="T6" fmla="*/ 38 w 268"/>
                <a:gd name="T7" fmla="*/ 209 h 306"/>
                <a:gd name="T8" fmla="*/ 57 w 268"/>
                <a:gd name="T9" fmla="*/ 38 h 306"/>
                <a:gd name="T10" fmla="*/ 229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7"/>
                  </a:cubicBezTo>
                  <a:cubicBezTo>
                    <a:pt x="133" y="305"/>
                    <a:pt x="57" y="267"/>
                    <a:pt x="38" y="209"/>
                  </a:cubicBezTo>
                  <a:cubicBezTo>
                    <a:pt x="0" y="133"/>
                    <a:pt x="0" y="57"/>
                    <a:pt x="57" y="38"/>
                  </a:cubicBezTo>
                  <a:cubicBezTo>
                    <a:pt x="115" y="0"/>
                    <a:pt x="191" y="38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7" name="Freeform 213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7401540" y="4290670"/>
              <a:ext cx="104279" cy="117954"/>
            </a:xfrm>
            <a:custGeom>
              <a:avLst/>
              <a:gdLst>
                <a:gd name="T0" fmla="*/ 230 w 268"/>
                <a:gd name="T1" fmla="*/ 95 h 306"/>
                <a:gd name="T2" fmla="*/ 230 w 268"/>
                <a:gd name="T3" fmla="*/ 95 h 306"/>
                <a:gd name="T4" fmla="*/ 210 w 268"/>
                <a:gd name="T5" fmla="*/ 267 h 306"/>
                <a:gd name="T6" fmla="*/ 38 w 268"/>
                <a:gd name="T7" fmla="*/ 210 h 306"/>
                <a:gd name="T8" fmla="*/ 77 w 268"/>
                <a:gd name="T9" fmla="*/ 19 h 306"/>
                <a:gd name="T10" fmla="*/ 230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30" y="95"/>
                  </a:moveTo>
                  <a:lnTo>
                    <a:pt x="230" y="95"/>
                  </a:lnTo>
                  <a:cubicBezTo>
                    <a:pt x="267" y="152"/>
                    <a:pt x="248" y="248"/>
                    <a:pt x="210" y="267"/>
                  </a:cubicBezTo>
                  <a:cubicBezTo>
                    <a:pt x="153" y="305"/>
                    <a:pt x="77" y="267"/>
                    <a:pt x="38" y="210"/>
                  </a:cubicBezTo>
                  <a:cubicBezTo>
                    <a:pt x="0" y="133"/>
                    <a:pt x="19" y="57"/>
                    <a:pt x="77" y="19"/>
                  </a:cubicBezTo>
                  <a:cubicBezTo>
                    <a:pt x="134" y="0"/>
                    <a:pt x="191" y="38"/>
                    <a:pt x="230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8" name="Freeform 21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7445987" y="4408624"/>
              <a:ext cx="104279" cy="119664"/>
            </a:xfrm>
            <a:custGeom>
              <a:avLst/>
              <a:gdLst>
                <a:gd name="T0" fmla="*/ 229 w 268"/>
                <a:gd name="T1" fmla="*/ 95 h 307"/>
                <a:gd name="T2" fmla="*/ 229 w 268"/>
                <a:gd name="T3" fmla="*/ 95 h 307"/>
                <a:gd name="T4" fmla="*/ 191 w 268"/>
                <a:gd name="T5" fmla="*/ 268 h 307"/>
                <a:gd name="T6" fmla="*/ 38 w 268"/>
                <a:gd name="T7" fmla="*/ 210 h 307"/>
                <a:gd name="T8" fmla="*/ 57 w 268"/>
                <a:gd name="T9" fmla="*/ 39 h 307"/>
                <a:gd name="T10" fmla="*/ 229 w 268"/>
                <a:gd name="T11" fmla="*/ 9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7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8"/>
                  </a:cubicBezTo>
                  <a:cubicBezTo>
                    <a:pt x="133" y="306"/>
                    <a:pt x="76" y="268"/>
                    <a:pt x="38" y="210"/>
                  </a:cubicBezTo>
                  <a:cubicBezTo>
                    <a:pt x="0" y="134"/>
                    <a:pt x="19" y="58"/>
                    <a:pt x="57" y="39"/>
                  </a:cubicBezTo>
                  <a:cubicBezTo>
                    <a:pt x="115" y="0"/>
                    <a:pt x="191" y="39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89" name="Freeform 21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7504109" y="4519741"/>
              <a:ext cx="82055" cy="95731"/>
            </a:xfrm>
            <a:custGeom>
              <a:avLst/>
              <a:gdLst>
                <a:gd name="T0" fmla="*/ 192 w 212"/>
                <a:gd name="T1" fmla="*/ 95 h 249"/>
                <a:gd name="T2" fmla="*/ 192 w 212"/>
                <a:gd name="T3" fmla="*/ 95 h 249"/>
                <a:gd name="T4" fmla="*/ 153 w 212"/>
                <a:gd name="T5" fmla="*/ 229 h 249"/>
                <a:gd name="T6" fmla="*/ 19 w 212"/>
                <a:gd name="T7" fmla="*/ 171 h 249"/>
                <a:gd name="T8" fmla="*/ 58 w 212"/>
                <a:gd name="T9" fmla="*/ 38 h 249"/>
                <a:gd name="T10" fmla="*/ 192 w 212"/>
                <a:gd name="T11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49">
                  <a:moveTo>
                    <a:pt x="192" y="95"/>
                  </a:moveTo>
                  <a:lnTo>
                    <a:pt x="192" y="95"/>
                  </a:lnTo>
                  <a:cubicBezTo>
                    <a:pt x="211" y="133"/>
                    <a:pt x="211" y="210"/>
                    <a:pt x="153" y="229"/>
                  </a:cubicBezTo>
                  <a:cubicBezTo>
                    <a:pt x="115" y="248"/>
                    <a:pt x="58" y="229"/>
                    <a:pt x="19" y="171"/>
                  </a:cubicBezTo>
                  <a:cubicBezTo>
                    <a:pt x="0" y="114"/>
                    <a:pt x="0" y="57"/>
                    <a:pt x="58" y="38"/>
                  </a:cubicBezTo>
                  <a:cubicBezTo>
                    <a:pt x="96" y="0"/>
                    <a:pt x="153" y="38"/>
                    <a:pt x="192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90" name="Freeform 216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6705781" y="4106045"/>
              <a:ext cx="133340" cy="141887"/>
            </a:xfrm>
            <a:custGeom>
              <a:avLst/>
              <a:gdLst>
                <a:gd name="T0" fmla="*/ 306 w 345"/>
                <a:gd name="T1" fmla="*/ 115 h 364"/>
                <a:gd name="T2" fmla="*/ 306 w 345"/>
                <a:gd name="T3" fmla="*/ 115 h 364"/>
                <a:gd name="T4" fmla="*/ 248 w 345"/>
                <a:gd name="T5" fmla="*/ 325 h 364"/>
                <a:gd name="T6" fmla="*/ 39 w 345"/>
                <a:gd name="T7" fmla="*/ 249 h 364"/>
                <a:gd name="T8" fmla="*/ 96 w 345"/>
                <a:gd name="T9" fmla="*/ 38 h 364"/>
                <a:gd name="T10" fmla="*/ 306 w 345"/>
                <a:gd name="T11" fmla="*/ 11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64">
                  <a:moveTo>
                    <a:pt x="306" y="115"/>
                  </a:moveTo>
                  <a:lnTo>
                    <a:pt x="306" y="115"/>
                  </a:lnTo>
                  <a:cubicBezTo>
                    <a:pt x="344" y="191"/>
                    <a:pt x="325" y="287"/>
                    <a:pt x="248" y="325"/>
                  </a:cubicBezTo>
                  <a:cubicBezTo>
                    <a:pt x="192" y="363"/>
                    <a:pt x="96" y="344"/>
                    <a:pt x="39" y="249"/>
                  </a:cubicBezTo>
                  <a:cubicBezTo>
                    <a:pt x="0" y="172"/>
                    <a:pt x="19" y="77"/>
                    <a:pt x="96" y="38"/>
                  </a:cubicBezTo>
                  <a:cubicBezTo>
                    <a:pt x="172" y="0"/>
                    <a:pt x="268" y="38"/>
                    <a:pt x="306" y="11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91" name="Freeform 217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7548556" y="4453070"/>
              <a:ext cx="133340" cy="59832"/>
            </a:xfrm>
            <a:custGeom>
              <a:avLst/>
              <a:gdLst>
                <a:gd name="T0" fmla="*/ 0 w 345"/>
                <a:gd name="T1" fmla="*/ 153 h 154"/>
                <a:gd name="T2" fmla="*/ 0 w 345"/>
                <a:gd name="T3" fmla="*/ 153 h 154"/>
                <a:gd name="T4" fmla="*/ 286 w 345"/>
                <a:gd name="T5" fmla="*/ 0 h 154"/>
                <a:gd name="T6" fmla="*/ 325 w 345"/>
                <a:gd name="T7" fmla="*/ 19 h 154"/>
                <a:gd name="T8" fmla="*/ 325 w 345"/>
                <a:gd name="T9" fmla="*/ 19 h 154"/>
                <a:gd name="T10" fmla="*/ 0 w 345"/>
                <a:gd name="T11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54">
                  <a:moveTo>
                    <a:pt x="0" y="153"/>
                  </a:moveTo>
                  <a:lnTo>
                    <a:pt x="0" y="153"/>
                  </a:lnTo>
                  <a:cubicBezTo>
                    <a:pt x="286" y="0"/>
                    <a:pt x="286" y="0"/>
                    <a:pt x="286" y="0"/>
                  </a:cubicBezTo>
                  <a:lnTo>
                    <a:pt x="325" y="19"/>
                  </a:lnTo>
                  <a:cubicBezTo>
                    <a:pt x="344" y="38"/>
                    <a:pt x="325" y="19"/>
                    <a:pt x="325" y="19"/>
                  </a:cubicBezTo>
                  <a:cubicBezTo>
                    <a:pt x="0" y="153"/>
                    <a:pt x="0" y="153"/>
                    <a:pt x="0" y="153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92" name="Freeform 218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7497271" y="4312892"/>
              <a:ext cx="193172" cy="88893"/>
            </a:xfrm>
            <a:custGeom>
              <a:avLst/>
              <a:gdLst>
                <a:gd name="T0" fmla="*/ 420 w 498"/>
                <a:gd name="T1" fmla="*/ 0 h 230"/>
                <a:gd name="T2" fmla="*/ 420 w 498"/>
                <a:gd name="T3" fmla="*/ 0 h 230"/>
                <a:gd name="T4" fmla="*/ 478 w 498"/>
                <a:gd name="T5" fmla="*/ 38 h 230"/>
                <a:gd name="T6" fmla="*/ 478 w 498"/>
                <a:gd name="T7" fmla="*/ 38 h 230"/>
                <a:gd name="T8" fmla="*/ 0 w 498"/>
                <a:gd name="T9" fmla="*/ 229 h 230"/>
                <a:gd name="T10" fmla="*/ 420 w 498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230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459" y="19"/>
                    <a:pt x="478" y="38"/>
                  </a:cubicBezTo>
                  <a:cubicBezTo>
                    <a:pt x="497" y="57"/>
                    <a:pt x="478" y="38"/>
                    <a:pt x="478" y="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20" y="0"/>
                    <a:pt x="420" y="0"/>
                    <a:pt x="42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93" name="Freeform 219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7439149" y="4164168"/>
              <a:ext cx="251295" cy="119664"/>
            </a:xfrm>
            <a:custGeom>
              <a:avLst/>
              <a:gdLst>
                <a:gd name="T0" fmla="*/ 0 w 650"/>
                <a:gd name="T1" fmla="*/ 306 h 307"/>
                <a:gd name="T2" fmla="*/ 0 w 650"/>
                <a:gd name="T3" fmla="*/ 306 h 307"/>
                <a:gd name="T4" fmla="*/ 572 w 650"/>
                <a:gd name="T5" fmla="*/ 0 h 307"/>
                <a:gd name="T6" fmla="*/ 649 w 650"/>
                <a:gd name="T7" fmla="*/ 58 h 307"/>
                <a:gd name="T8" fmla="*/ 0 w 650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307">
                  <a:moveTo>
                    <a:pt x="0" y="306"/>
                  </a:moveTo>
                  <a:lnTo>
                    <a:pt x="0" y="306"/>
                  </a:ln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630" y="38"/>
                    <a:pt x="649" y="58"/>
                  </a:cubicBezTo>
                  <a:lnTo>
                    <a:pt x="0" y="306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94" name="Freeform 220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7594712" y="4535125"/>
              <a:ext cx="104278" cy="95731"/>
            </a:xfrm>
            <a:custGeom>
              <a:avLst/>
              <a:gdLst>
                <a:gd name="T0" fmla="*/ 0 w 268"/>
                <a:gd name="T1" fmla="*/ 152 h 249"/>
                <a:gd name="T2" fmla="*/ 267 w 268"/>
                <a:gd name="T3" fmla="*/ 0 h 249"/>
                <a:gd name="T4" fmla="*/ 0 w 268"/>
                <a:gd name="T5" fmla="*/ 248 h 249"/>
                <a:gd name="T6" fmla="*/ 0 w 268"/>
                <a:gd name="T7" fmla="*/ 1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49">
                  <a:moveTo>
                    <a:pt x="0" y="152"/>
                  </a:moveTo>
                  <a:lnTo>
                    <a:pt x="267" y="0"/>
                  </a:lnTo>
                  <a:lnTo>
                    <a:pt x="0" y="248"/>
                  </a:lnTo>
                  <a:lnTo>
                    <a:pt x="0" y="15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95" name="Freeform 221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6728003" y="5104384"/>
              <a:ext cx="533359" cy="540197"/>
            </a:xfrm>
            <a:custGeom>
              <a:avLst/>
              <a:gdLst>
                <a:gd name="T0" fmla="*/ 1374 w 1375"/>
                <a:gd name="T1" fmla="*/ 0 h 1395"/>
                <a:gd name="T2" fmla="*/ 1374 w 1375"/>
                <a:gd name="T3" fmla="*/ 1394 h 1395"/>
                <a:gd name="T4" fmla="*/ 0 w 1375"/>
                <a:gd name="T5" fmla="*/ 1394 h 1395"/>
                <a:gd name="T6" fmla="*/ 0 w 1375"/>
                <a:gd name="T7" fmla="*/ 0 h 1395"/>
                <a:gd name="T8" fmla="*/ 1374 w 1375"/>
                <a:gd name="T9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395">
                  <a:moveTo>
                    <a:pt x="1374" y="0"/>
                  </a:moveTo>
                  <a:lnTo>
                    <a:pt x="1374" y="1394"/>
                  </a:lnTo>
                  <a:lnTo>
                    <a:pt x="0" y="1394"/>
                  </a:lnTo>
                  <a:lnTo>
                    <a:pt x="0" y="0"/>
                  </a:lnTo>
                  <a:lnTo>
                    <a:pt x="1374" y="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96" name="任意多边形 395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6683557" y="5193278"/>
              <a:ext cx="615026" cy="1664723"/>
            </a:xfrm>
            <a:custGeom>
              <a:avLst/>
              <a:gdLst>
                <a:gd name="connsiteX0" fmla="*/ 0 w 615026"/>
                <a:gd name="connsiteY0" fmla="*/ 0 h 1664723"/>
                <a:gd name="connsiteX1" fmla="*/ 615026 w 615026"/>
                <a:gd name="connsiteY1" fmla="*/ 0 h 1664723"/>
                <a:gd name="connsiteX2" fmla="*/ 615026 w 615026"/>
                <a:gd name="connsiteY2" fmla="*/ 1664723 h 1664723"/>
                <a:gd name="connsiteX3" fmla="*/ 0 w 615026"/>
                <a:gd name="connsiteY3" fmla="*/ 1664723 h 16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026" h="1664723">
                  <a:moveTo>
                    <a:pt x="0" y="0"/>
                  </a:moveTo>
                  <a:lnTo>
                    <a:pt x="615026" y="0"/>
                  </a:lnTo>
                  <a:lnTo>
                    <a:pt x="615026" y="1664723"/>
                  </a:lnTo>
                  <a:lnTo>
                    <a:pt x="0" y="16647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</p:grpSp>
    </p:spTree>
    <p:custDataLst>
      <p:tags r:id="rId16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2705410" y="1722794"/>
            <a:ext cx="3163204" cy="5154256"/>
          </a:xfrm>
          <a:prstGeom prst="rect">
            <a:avLst/>
          </a:prstGeom>
        </p:spPr>
      </p:pic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6249614" y="1504950"/>
            <a:ext cx="3236976" cy="3236976"/>
            <a:chOff x="740664" y="1600200"/>
            <a:chExt cx="3236976" cy="3236976"/>
          </a:xfrm>
        </p:grpSpPr>
        <p:sp>
          <p:nvSpPr>
            <p:cNvPr id="27" name="椭圆 26"/>
            <p:cNvSpPr/>
            <p:nvPr>
              <p:custDataLst>
                <p:tags r:id="rId4"/>
              </p:custDataLst>
            </p:nvPr>
          </p:nvSpPr>
          <p:spPr>
            <a:xfrm>
              <a:off x="740664" y="1600200"/>
              <a:ext cx="3236976" cy="3236976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106"/>
            <p:cNvSpPr/>
            <p:nvPr>
              <p:custDataLst>
                <p:tags r:id="rId5"/>
              </p:custDataLst>
            </p:nvPr>
          </p:nvSpPr>
          <p:spPr bwMode="auto">
            <a:xfrm>
              <a:off x="2185769" y="19702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28822" y="2431296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4514398" y="1722794"/>
            <a:ext cx="3163204" cy="5154256"/>
          </a:xfrm>
          <a:prstGeom prst="rect">
            <a:avLst/>
          </a:prstGeom>
        </p:spPr>
      </p:pic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7963662" y="1504950"/>
            <a:ext cx="3236976" cy="3236976"/>
            <a:chOff x="740664" y="1600200"/>
            <a:chExt cx="3236976" cy="3236976"/>
          </a:xfrm>
        </p:grpSpPr>
        <p:sp>
          <p:nvSpPr>
            <p:cNvPr id="27" name="椭圆 26"/>
            <p:cNvSpPr/>
            <p:nvPr>
              <p:custDataLst>
                <p:tags r:id="rId4"/>
              </p:custDataLst>
            </p:nvPr>
          </p:nvSpPr>
          <p:spPr>
            <a:xfrm>
              <a:off x="740664" y="1600200"/>
              <a:ext cx="3236976" cy="3236976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106"/>
            <p:cNvSpPr/>
            <p:nvPr>
              <p:custDataLst>
                <p:tags r:id="rId5"/>
              </p:custDataLst>
            </p:nvPr>
          </p:nvSpPr>
          <p:spPr bwMode="auto">
            <a:xfrm>
              <a:off x="2185769" y="19702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42870" y="2431296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991362" y="1504950"/>
            <a:ext cx="3236976" cy="3236976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70570" y="2431296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16" name="Freeform 107"/>
          <p:cNvSpPr/>
          <p:nvPr>
            <p:custDataLst>
              <p:tags r:id="rId9"/>
            </p:custDataLst>
          </p:nvPr>
        </p:nvSpPr>
        <p:spPr bwMode="auto">
          <a:xfrm>
            <a:off x="2482363" y="1894552"/>
            <a:ext cx="254974" cy="415609"/>
          </a:xfrm>
          <a:custGeom>
            <a:avLst/>
            <a:gdLst>
              <a:gd name="T0" fmla="*/ 146 w 175"/>
              <a:gd name="T1" fmla="*/ 196 h 288"/>
              <a:gd name="T2" fmla="*/ 119 w 175"/>
              <a:gd name="T3" fmla="*/ 166 h 288"/>
              <a:gd name="T4" fmla="*/ 118 w 175"/>
              <a:gd name="T5" fmla="*/ 166 h 288"/>
              <a:gd name="T6" fmla="*/ 118 w 175"/>
              <a:gd name="T7" fmla="*/ 93 h 288"/>
              <a:gd name="T8" fmla="*/ 175 w 175"/>
              <a:gd name="T9" fmla="*/ 93 h 288"/>
              <a:gd name="T10" fmla="*/ 88 w 175"/>
              <a:gd name="T11" fmla="*/ 0 h 288"/>
              <a:gd name="T12" fmla="*/ 0 w 175"/>
              <a:gd name="T13" fmla="*/ 93 h 288"/>
              <a:gd name="T14" fmla="*/ 59 w 175"/>
              <a:gd name="T15" fmla="*/ 93 h 288"/>
              <a:gd name="T16" fmla="*/ 59 w 175"/>
              <a:gd name="T17" fmla="*/ 167 h 288"/>
              <a:gd name="T18" fmla="*/ 31 w 175"/>
              <a:gd name="T19" fmla="*/ 196 h 288"/>
              <a:gd name="T20" fmla="*/ 8 w 175"/>
              <a:gd name="T21" fmla="*/ 251 h 288"/>
              <a:gd name="T22" fmla="*/ 8 w 175"/>
              <a:gd name="T23" fmla="*/ 288 h 288"/>
              <a:gd name="T24" fmla="*/ 48 w 175"/>
              <a:gd name="T25" fmla="*/ 288 h 288"/>
              <a:gd name="T26" fmla="*/ 48 w 175"/>
              <a:gd name="T27" fmla="*/ 251 h 288"/>
              <a:gd name="T28" fmla="*/ 48 w 175"/>
              <a:gd name="T29" fmla="*/ 251 h 288"/>
              <a:gd name="T30" fmla="*/ 56 w 175"/>
              <a:gd name="T31" fmla="*/ 230 h 288"/>
              <a:gd name="T32" fmla="*/ 81 w 175"/>
              <a:gd name="T33" fmla="*/ 202 h 288"/>
              <a:gd name="T34" fmla="*/ 89 w 175"/>
              <a:gd name="T35" fmla="*/ 194 h 288"/>
              <a:gd name="T36" fmla="*/ 97 w 175"/>
              <a:gd name="T37" fmla="*/ 202 h 288"/>
              <a:gd name="T38" fmla="*/ 121 w 175"/>
              <a:gd name="T39" fmla="*/ 230 h 288"/>
              <a:gd name="T40" fmla="*/ 129 w 175"/>
              <a:gd name="T41" fmla="*/ 251 h 288"/>
              <a:gd name="T42" fmla="*/ 129 w 175"/>
              <a:gd name="T43" fmla="*/ 251 h 288"/>
              <a:gd name="T44" fmla="*/ 129 w 175"/>
              <a:gd name="T45" fmla="*/ 288 h 288"/>
              <a:gd name="T46" fmla="*/ 170 w 175"/>
              <a:gd name="T47" fmla="*/ 288 h 288"/>
              <a:gd name="T48" fmla="*/ 170 w 175"/>
              <a:gd name="T49" fmla="*/ 251 h 288"/>
              <a:gd name="T50" fmla="*/ 146 w 175"/>
              <a:gd name="T51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5" h="288">
                <a:moveTo>
                  <a:pt x="146" y="196"/>
                </a:moveTo>
                <a:cubicBezTo>
                  <a:pt x="138" y="186"/>
                  <a:pt x="128" y="176"/>
                  <a:pt x="119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6"/>
                  <a:pt x="118" y="101"/>
                  <a:pt x="118" y="93"/>
                </a:cubicBezTo>
                <a:cubicBezTo>
                  <a:pt x="175" y="93"/>
                  <a:pt x="175" y="93"/>
                  <a:pt x="175" y="93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5"/>
                  <a:pt x="59" y="167"/>
                  <a:pt x="59" y="167"/>
                </a:cubicBezTo>
                <a:cubicBezTo>
                  <a:pt x="49" y="176"/>
                  <a:pt x="39" y="186"/>
                  <a:pt x="31" y="196"/>
                </a:cubicBezTo>
                <a:cubicBezTo>
                  <a:pt x="19" y="211"/>
                  <a:pt x="8" y="229"/>
                  <a:pt x="8" y="251"/>
                </a:cubicBezTo>
                <a:cubicBezTo>
                  <a:pt x="8" y="267"/>
                  <a:pt x="8" y="280"/>
                  <a:pt x="8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48" y="280"/>
                  <a:pt x="48" y="267"/>
                  <a:pt x="48" y="251"/>
                </a:cubicBezTo>
                <a:cubicBezTo>
                  <a:pt x="48" y="251"/>
                  <a:pt x="48" y="251"/>
                  <a:pt x="48" y="251"/>
                </a:cubicBezTo>
                <a:cubicBezTo>
                  <a:pt x="48" y="246"/>
                  <a:pt x="51" y="239"/>
                  <a:pt x="56" y="230"/>
                </a:cubicBezTo>
                <a:cubicBezTo>
                  <a:pt x="62" y="222"/>
                  <a:pt x="71" y="212"/>
                  <a:pt x="81" y="202"/>
                </a:cubicBezTo>
                <a:cubicBezTo>
                  <a:pt x="84" y="199"/>
                  <a:pt x="86" y="197"/>
                  <a:pt x="89" y="194"/>
                </a:cubicBezTo>
                <a:cubicBezTo>
                  <a:pt x="92" y="197"/>
                  <a:pt x="94" y="199"/>
                  <a:pt x="97" y="202"/>
                </a:cubicBezTo>
                <a:cubicBezTo>
                  <a:pt x="107" y="212"/>
                  <a:pt x="116" y="222"/>
                  <a:pt x="121" y="230"/>
                </a:cubicBezTo>
                <a:cubicBezTo>
                  <a:pt x="127" y="239"/>
                  <a:pt x="129" y="246"/>
                  <a:pt x="129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67"/>
                  <a:pt x="129" y="280"/>
                  <a:pt x="129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0"/>
                  <a:pt x="170" y="267"/>
                  <a:pt x="170" y="251"/>
                </a:cubicBezTo>
                <a:cubicBezTo>
                  <a:pt x="170" y="229"/>
                  <a:pt x="159" y="211"/>
                  <a:pt x="146" y="196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4@|1FFC:10921638|FBC:16777215|LFC:16777215|LBC:16777215"/>
          <p:cNvSpPr/>
          <p:nvPr>
            <p:custDataLst>
              <p:tags r:id="rId1"/>
            </p:custDataLst>
          </p:nvPr>
        </p:nvSpPr>
        <p:spPr>
          <a:xfrm rot="1800000">
            <a:off x="2850703" y="2330260"/>
            <a:ext cx="2859899" cy="2465430"/>
          </a:xfrm>
          <a:prstGeom prst="hexagon">
            <a:avLst>
              <a:gd name="adj" fmla="val 29118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2" name="Oval 17@|1FFC:16777215|FBC:16777215|LFC:16777215|LBC:16777215"/>
          <p:cNvSpPr/>
          <p:nvPr>
            <p:custDataLst>
              <p:tags r:id="rId2"/>
            </p:custDataLst>
          </p:nvPr>
        </p:nvSpPr>
        <p:spPr>
          <a:xfrm>
            <a:off x="3392568" y="2674890"/>
            <a:ext cx="1776171" cy="17761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 rot="5400000">
            <a:off x="5179927" y="3173733"/>
            <a:ext cx="1619664" cy="778485"/>
            <a:chOff x="5280572" y="2267402"/>
            <a:chExt cx="1619664" cy="778485"/>
          </a:xfrm>
        </p:grpSpPr>
        <p:sp>
          <p:nvSpPr>
            <p:cNvPr id="14" name="Trapezoid 10"/>
            <p:cNvSpPr/>
            <p:nvPr>
              <p:custDataLst>
                <p:tags r:id="rId4"/>
              </p:custDataLst>
            </p:nvPr>
          </p:nvSpPr>
          <p:spPr>
            <a:xfrm>
              <a:off x="5280572" y="26043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5" name="Oval 18@|1FFC:16777215|FBC:16777215|LFC:14657585|LBC:16777215"/>
            <p:cNvSpPr/>
            <p:nvPr>
              <p:custDataLst>
                <p:tags r:id="rId5"/>
              </p:custDataLst>
            </p:nvPr>
          </p:nvSpPr>
          <p:spPr>
            <a:xfrm>
              <a:off x="5722246" y="226740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6" name="Freeform 158@|5FFC:14657585|FBC:16777215|LFC:16777215|LBC:1677721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899119" y="2471328"/>
              <a:ext cx="378734" cy="32462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  <p:sp>
        <p:nvSpPr>
          <p:cNvPr id="17" name="Freeform 6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824346" y="3147171"/>
            <a:ext cx="912614" cy="831611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8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67161" y="2753144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2032313" y="1871625"/>
            <a:ext cx="3377342" cy="3343349"/>
            <a:chOff x="3212653" y="2377909"/>
            <a:chExt cx="3377342" cy="3343349"/>
          </a:xfrm>
        </p:grpSpPr>
        <p:sp>
          <p:nvSpPr>
            <p:cNvPr id="20" name="Trapezoid 6"/>
            <p:cNvSpPr/>
            <p:nvPr>
              <p:custDataLst>
                <p:tags r:id="rId2"/>
              </p:custDataLst>
            </p:nvPr>
          </p:nvSpPr>
          <p:spPr>
            <a:xfrm rot="3600000">
              <a:off x="5242697" y="2966971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1" name="Trapezoid 12"/>
            <p:cNvSpPr/>
            <p:nvPr>
              <p:custDataLst>
                <p:tags r:id="rId3"/>
              </p:custDataLst>
            </p:nvPr>
          </p:nvSpPr>
          <p:spPr>
            <a:xfrm rot="18000000" flipV="1">
              <a:off x="5223725" y="469065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2" name="Hexagon 4@|1FFC:10921638|FBC:16777215|LFC:16777215|LBC:16777215"/>
            <p:cNvSpPr/>
            <p:nvPr>
              <p:custDataLst>
                <p:tags r:id="rId4"/>
              </p:custDataLst>
            </p:nvPr>
          </p:nvSpPr>
          <p:spPr>
            <a:xfrm>
              <a:off x="3212653" y="2768410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3" name="Oval 17@|1FFC:16777215|FBC:16777215|LFC:16777215|LBC:16777215"/>
            <p:cNvSpPr/>
            <p:nvPr>
              <p:custDataLst>
                <p:tags r:id="rId5"/>
              </p:custDataLst>
            </p:nvPr>
          </p:nvSpPr>
          <p:spPr>
            <a:xfrm>
              <a:off x="3754518" y="3113040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4" name="Oval 19@|1FFC:16777215|FBC:16777215|LFC:2381804|LBC:16777215"/>
            <p:cNvSpPr/>
            <p:nvPr>
              <p:custDataLst>
                <p:tags r:id="rId6"/>
              </p:custDataLst>
            </p:nvPr>
          </p:nvSpPr>
          <p:spPr>
            <a:xfrm>
              <a:off x="5857516" y="2717404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5" name="Freeform 91@|5FFC:3036887|FBC:16777215|LFC:16777215|LBC:167772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033557" y="2893445"/>
              <a:ext cx="380397" cy="38039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6" name="Oval 21@|1FFC:16777215|FBC:16777215|LFC:5855577|LBC:16777215"/>
            <p:cNvSpPr/>
            <p:nvPr>
              <p:custDataLst>
                <p:tags r:id="rId8"/>
              </p:custDataLst>
            </p:nvPr>
          </p:nvSpPr>
          <p:spPr>
            <a:xfrm>
              <a:off x="5857516" y="4659487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7" name="Freeform 13@|5FFC:5855577|FBC:16777215|LFC:16777215|LBC:16777215"/>
            <p:cNvSpPr>
              <a:spLocks noChangeAspect="1"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6035270" y="4871064"/>
              <a:ext cx="376972" cy="28392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8" name="Freeform 6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186296" y="3585321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68298" y="2115694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30" name="矩形 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68298" y="3943302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  <a:cs typeface="+mj-cs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  <a:cs typeface="+mj-cs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876783" y="1747962"/>
            <a:ext cx="3599115" cy="3860890"/>
            <a:chOff x="1876782" y="1747962"/>
            <a:chExt cx="3599115" cy="3860890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2"/>
              </p:custDataLst>
            </p:nvPr>
          </p:nvSpPr>
          <p:spPr>
            <a:xfrm rot="1800000">
              <a:off x="1876782" y="24465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3"/>
              </p:custDataLst>
            </p:nvPr>
          </p:nvSpPr>
          <p:spPr>
            <a:xfrm>
              <a:off x="2418647" y="27911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4"/>
              </p:custDataLst>
            </p:nvPr>
          </p:nvSpPr>
          <p:spPr>
            <a:xfrm rot="5400000">
              <a:off x="4099491" y="34422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5"/>
              </p:custDataLst>
            </p:nvPr>
          </p:nvSpPr>
          <p:spPr>
            <a:xfrm rot="1800000">
              <a:off x="4743418" y="32922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895089" y="34439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2" name="Trapezoid 12"/>
            <p:cNvSpPr/>
            <p:nvPr>
              <p:custDataLst>
                <p:tags r:id="rId7"/>
              </p:custDataLst>
            </p:nvPr>
          </p:nvSpPr>
          <p:spPr>
            <a:xfrm rot="19800000" flipV="1">
              <a:off x="3300739" y="483733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3" name="Oval 21@|1FFC:16777215|FBC:16777215|LFC:5855577|LBC:16777215"/>
            <p:cNvSpPr/>
            <p:nvPr>
              <p:custDataLst>
                <p:tags r:id="rId8"/>
              </p:custDataLst>
            </p:nvPr>
          </p:nvSpPr>
          <p:spPr>
            <a:xfrm rot="1800000">
              <a:off x="3851627" y="4876373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4038588" y="5107585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0"/>
              </p:custDataLst>
            </p:nvPr>
          </p:nvSpPr>
          <p:spPr>
            <a:xfrm rot="1800000">
              <a:off x="3287861" y="20602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1"/>
              </p:custDataLst>
            </p:nvPr>
          </p:nvSpPr>
          <p:spPr>
            <a:xfrm rot="1800000">
              <a:off x="3825530" y="17479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3985979" y="19378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850425" y="32634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  <p:sp>
        <p:nvSpPr>
          <p:cNvPr id="39" name="矩形 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8554" y="1604131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40" name="矩形 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23829" y="3196813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41" name="矩形 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49842" y="4711538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0" smtClean="0">
                <a:latin typeface="HG創英角ｺﾞｼｯｸUB" panose="020B0A09000000000000" charset="-128"/>
                <a:ea typeface="HG創英角ｺﾞｼｯｸUB" panose="020B0A09000000000000" charset="-128"/>
                <a:cs typeface="+mj-cs"/>
              </a:rPr>
              <a:t>Enter Title</a:t>
            </a:r>
            <a:endParaRPr lang="en-US" altLang="zh-CN" b="0" smtClean="0">
              <a:latin typeface="HG創英角ｺﾞｼｯｸUB" panose="020B0A09000000000000" charset="-128"/>
              <a:ea typeface="HG創英角ｺﾞｼｯｸUB" panose="020B0A09000000000000" charset="-128"/>
              <a:cs typeface="+mj-cs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3623" y="1969300"/>
            <a:ext cx="2127194" cy="5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Enter Title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08618" y="1972568"/>
            <a:ext cx="2127194" cy="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20314" y="3679537"/>
            <a:ext cx="2127194" cy="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911839" y="2002115"/>
            <a:ext cx="4368323" cy="3201973"/>
            <a:chOff x="3636531" y="2002115"/>
            <a:chExt cx="4368323" cy="3201973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5"/>
              </p:custDataLst>
            </p:nvPr>
          </p:nvSpPr>
          <p:spPr>
            <a:xfrm rot="1800000">
              <a:off x="4380339" y="27386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6"/>
              </p:custDataLst>
            </p:nvPr>
          </p:nvSpPr>
          <p:spPr>
            <a:xfrm>
              <a:off x="4922204" y="30832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7"/>
              </p:custDataLst>
            </p:nvPr>
          </p:nvSpPr>
          <p:spPr>
            <a:xfrm rot="5400000">
              <a:off x="6628448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8"/>
              </p:custDataLst>
            </p:nvPr>
          </p:nvSpPr>
          <p:spPr>
            <a:xfrm rot="1800000">
              <a:off x="7272375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424046" y="37360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0"/>
              </p:custDataLst>
            </p:nvPr>
          </p:nvSpPr>
          <p:spPr>
            <a:xfrm rot="1800000">
              <a:off x="5816818" y="23523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1"/>
              </p:custDataLst>
            </p:nvPr>
          </p:nvSpPr>
          <p:spPr>
            <a:xfrm rot="1800000">
              <a:off x="6354487" y="2040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514936" y="22299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353982" y="35555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9" name="Trapezoid 10"/>
            <p:cNvSpPr/>
            <p:nvPr>
              <p:custDataLst>
                <p:tags r:id="rId14"/>
              </p:custDataLst>
            </p:nvPr>
          </p:nvSpPr>
          <p:spPr>
            <a:xfrm rot="19925459">
              <a:off x="4187146" y="23259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0" name="Oval 18@|1FFC:16777215|FBC:16777215|LFC:14657585|LBC:16777215"/>
            <p:cNvSpPr/>
            <p:nvPr>
              <p:custDataLst>
                <p:tags r:id="rId15"/>
              </p:custDataLst>
            </p:nvPr>
          </p:nvSpPr>
          <p:spPr>
            <a:xfrm>
              <a:off x="4540870" y="2002115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3" name="Freeform 106"/>
            <p:cNvSpPr/>
            <p:nvPr>
              <p:custDataLst>
                <p:tags r:id="rId16"/>
              </p:custDataLst>
            </p:nvPr>
          </p:nvSpPr>
          <p:spPr bwMode="auto">
            <a:xfrm>
              <a:off x="4744658" y="2157474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Trapezoid 6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3360904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57" name="Oval 19@|1FFC:16777215|FBC:16777215|LFC:2381804|LBC:16777215"/>
            <p:cNvSpPr/>
            <p:nvPr>
              <p:custDataLst>
                <p:tags r:id="rId18"/>
              </p:custDataLst>
            </p:nvPr>
          </p:nvSpPr>
          <p:spPr>
            <a:xfrm rot="1800000">
              <a:off x="3636531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823492" y="3815551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  <p:sp>
        <p:nvSpPr>
          <p:cNvPr id="59" name="矩形 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51935" y="3679537"/>
            <a:ext cx="2127194" cy="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  <a:cs typeface="+mj-cs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  <a:cs typeface="+mj-cs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699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61694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3390" y="3708611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4546" y="5855045"/>
            <a:ext cx="2128000" cy="4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904955" y="2002115"/>
            <a:ext cx="4368323" cy="3898837"/>
            <a:chOff x="3636531" y="2002115"/>
            <a:chExt cx="4368323" cy="3898837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6"/>
              </p:custDataLst>
            </p:nvPr>
          </p:nvSpPr>
          <p:spPr>
            <a:xfrm rot="1800000">
              <a:off x="4380339" y="27386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7"/>
              </p:custDataLst>
            </p:nvPr>
          </p:nvSpPr>
          <p:spPr>
            <a:xfrm>
              <a:off x="4922204" y="30832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8"/>
              </p:custDataLst>
            </p:nvPr>
          </p:nvSpPr>
          <p:spPr>
            <a:xfrm rot="5400000">
              <a:off x="6628448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9"/>
              </p:custDataLst>
            </p:nvPr>
          </p:nvSpPr>
          <p:spPr>
            <a:xfrm rot="1800000">
              <a:off x="7272375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7424046" y="37360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2" name="Trapezoid 12"/>
            <p:cNvSpPr/>
            <p:nvPr>
              <p:custDataLst>
                <p:tags r:id="rId11"/>
              </p:custDataLst>
            </p:nvPr>
          </p:nvSpPr>
          <p:spPr>
            <a:xfrm rot="19800000" flipV="1">
              <a:off x="5829696" y="512943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3" name="Oval 21@|1FFC:16777215|FBC:16777215|LFC:5855577|LBC:16777215"/>
            <p:cNvSpPr/>
            <p:nvPr>
              <p:custDataLst>
                <p:tags r:id="rId12"/>
              </p:custDataLst>
            </p:nvPr>
          </p:nvSpPr>
          <p:spPr>
            <a:xfrm rot="1800000">
              <a:off x="6380584" y="5168473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6567545" y="5399685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4"/>
              </p:custDataLst>
            </p:nvPr>
          </p:nvSpPr>
          <p:spPr>
            <a:xfrm rot="1800000">
              <a:off x="5816818" y="23523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5"/>
              </p:custDataLst>
            </p:nvPr>
          </p:nvSpPr>
          <p:spPr>
            <a:xfrm rot="1800000">
              <a:off x="6354487" y="2040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514936" y="22299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5353982" y="35555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9" name="Trapezoid 10"/>
            <p:cNvSpPr/>
            <p:nvPr>
              <p:custDataLst>
                <p:tags r:id="rId18"/>
              </p:custDataLst>
            </p:nvPr>
          </p:nvSpPr>
          <p:spPr>
            <a:xfrm rot="19925459">
              <a:off x="4187146" y="23259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0" name="Oval 18@|1FFC:16777215|FBC:16777215|LFC:14657585|LBC:16777215"/>
            <p:cNvSpPr/>
            <p:nvPr>
              <p:custDataLst>
                <p:tags r:id="rId19"/>
              </p:custDataLst>
            </p:nvPr>
          </p:nvSpPr>
          <p:spPr>
            <a:xfrm>
              <a:off x="4540870" y="2002115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3" name="Freeform 106"/>
            <p:cNvSpPr/>
            <p:nvPr>
              <p:custDataLst>
                <p:tags r:id="rId20"/>
              </p:custDataLst>
            </p:nvPr>
          </p:nvSpPr>
          <p:spPr bwMode="auto">
            <a:xfrm>
              <a:off x="4744658" y="2157474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Trapezoid 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3360904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57" name="Oval 19@|1FFC:16777215|FBC:16777215|LFC:2381804|LBC:16777215"/>
            <p:cNvSpPr/>
            <p:nvPr>
              <p:custDataLst>
                <p:tags r:id="rId22"/>
              </p:custDataLst>
            </p:nvPr>
          </p:nvSpPr>
          <p:spPr>
            <a:xfrm rot="1800000">
              <a:off x="3636531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9" name="Freeform 1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802483" y="3742361"/>
              <a:ext cx="400574" cy="416435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88798" y="3708611"/>
            <a:ext cx="2128000" cy="4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  <a:cs typeface="+mj-cs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  <a:cs typeface="+mj-cs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699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</a:rPr>
              <a:t>Enter Title</a:t>
            </a:r>
            <a:endParaRPr lang="en-US" altLang="zh-CN" sz="180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61694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3390" y="3708611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2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94526" y="5855045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30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8778" y="3708611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3904955" y="2002115"/>
            <a:ext cx="4368323" cy="3952426"/>
            <a:chOff x="3904955" y="2002115"/>
            <a:chExt cx="4368323" cy="3952426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7"/>
              </p:custDataLst>
            </p:nvPr>
          </p:nvSpPr>
          <p:spPr>
            <a:xfrm rot="1800000">
              <a:off x="4648763" y="27386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8"/>
              </p:custDataLst>
            </p:nvPr>
          </p:nvSpPr>
          <p:spPr>
            <a:xfrm>
              <a:off x="5190628" y="30832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9"/>
              </p:custDataLst>
            </p:nvPr>
          </p:nvSpPr>
          <p:spPr>
            <a:xfrm rot="5400000">
              <a:off x="6896872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10"/>
              </p:custDataLst>
            </p:nvPr>
          </p:nvSpPr>
          <p:spPr>
            <a:xfrm rot="1800000">
              <a:off x="7540799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7692470" y="37360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2" name="Trapezoid 12"/>
            <p:cNvSpPr/>
            <p:nvPr>
              <p:custDataLst>
                <p:tags r:id="rId12"/>
              </p:custDataLst>
            </p:nvPr>
          </p:nvSpPr>
          <p:spPr>
            <a:xfrm rot="19800000" flipV="1">
              <a:off x="6098120" y="512943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3" name="Oval 21@|1FFC:16777215|FBC:16777215|LFC:5855577|LBC:16777215"/>
            <p:cNvSpPr/>
            <p:nvPr>
              <p:custDataLst>
                <p:tags r:id="rId13"/>
              </p:custDataLst>
            </p:nvPr>
          </p:nvSpPr>
          <p:spPr>
            <a:xfrm rot="1800000">
              <a:off x="6649008" y="5168473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835969" y="5399685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5"/>
              </p:custDataLst>
            </p:nvPr>
          </p:nvSpPr>
          <p:spPr>
            <a:xfrm rot="1800000">
              <a:off x="6085242" y="23523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6"/>
              </p:custDataLst>
            </p:nvPr>
          </p:nvSpPr>
          <p:spPr>
            <a:xfrm rot="1800000">
              <a:off x="6622911" y="2040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6783360" y="22299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5622406" y="35555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9" name="Trapezoid 10"/>
            <p:cNvSpPr/>
            <p:nvPr>
              <p:custDataLst>
                <p:tags r:id="rId19"/>
              </p:custDataLst>
            </p:nvPr>
          </p:nvSpPr>
          <p:spPr>
            <a:xfrm rot="19925459">
              <a:off x="4455570" y="23259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0" name="Oval 18@|1FFC:16777215|FBC:16777215|LFC:14657585|LBC:16777215"/>
            <p:cNvSpPr/>
            <p:nvPr>
              <p:custDataLst>
                <p:tags r:id="rId20"/>
              </p:custDataLst>
            </p:nvPr>
          </p:nvSpPr>
          <p:spPr>
            <a:xfrm>
              <a:off x="4809294" y="2002115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3" name="Freeform 106"/>
            <p:cNvSpPr/>
            <p:nvPr>
              <p:custDataLst>
                <p:tags r:id="rId21"/>
              </p:custDataLst>
            </p:nvPr>
          </p:nvSpPr>
          <p:spPr bwMode="auto">
            <a:xfrm>
              <a:off x="5013082" y="2157474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Trapezoid 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3629328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57" name="Oval 19@|1FFC:16777215|FBC:16777215|LFC:2381804|LBC:16777215"/>
            <p:cNvSpPr/>
            <p:nvPr>
              <p:custDataLst>
                <p:tags r:id="rId23"/>
              </p:custDataLst>
            </p:nvPr>
          </p:nvSpPr>
          <p:spPr>
            <a:xfrm rot="1800000">
              <a:off x="3904955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9" name="Freeform 11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070907" y="3742361"/>
              <a:ext cx="400574" cy="416435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39" name="Trapezoid 10"/>
            <p:cNvSpPr/>
            <p:nvPr>
              <p:custDataLst>
                <p:tags r:id="rId25"/>
              </p:custDataLst>
            </p:nvPr>
          </p:nvSpPr>
          <p:spPr>
            <a:xfrm rot="1694004" flipV="1">
              <a:off x="4458551" y="5135231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40" name="Oval 18@|1FFC:16777215|FBC:16777215|LFC:14657585|LBC:16777215"/>
            <p:cNvSpPr/>
            <p:nvPr>
              <p:custDataLst>
                <p:tags r:id="rId26"/>
              </p:custDataLst>
            </p:nvPr>
          </p:nvSpPr>
          <p:spPr>
            <a:xfrm rot="1800000">
              <a:off x="4776749" y="5222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41" name="Freeform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33827" y="5403982"/>
              <a:ext cx="267749" cy="369143"/>
            </a:xfrm>
            <a:custGeom>
              <a:avLst/>
              <a:gdLst>
                <a:gd name="T0" fmla="*/ 2416 w 2644"/>
                <a:gd name="T1" fmla="*/ 0 h 3645"/>
                <a:gd name="T2" fmla="*/ 2416 w 2644"/>
                <a:gd name="T3" fmla="*/ 0 h 3645"/>
                <a:gd name="T4" fmla="*/ 238 w 2644"/>
                <a:gd name="T5" fmla="*/ 0 h 3645"/>
                <a:gd name="T6" fmla="*/ 0 w 2644"/>
                <a:gd name="T7" fmla="*/ 238 h 3645"/>
                <a:gd name="T8" fmla="*/ 0 w 2644"/>
                <a:gd name="T9" fmla="*/ 3407 h 3645"/>
                <a:gd name="T10" fmla="*/ 238 w 2644"/>
                <a:gd name="T11" fmla="*/ 3644 h 3645"/>
                <a:gd name="T12" fmla="*/ 2416 w 2644"/>
                <a:gd name="T13" fmla="*/ 3644 h 3645"/>
                <a:gd name="T14" fmla="*/ 2643 w 2644"/>
                <a:gd name="T15" fmla="*/ 3407 h 3645"/>
                <a:gd name="T16" fmla="*/ 2643 w 2644"/>
                <a:gd name="T17" fmla="*/ 238 h 3645"/>
                <a:gd name="T18" fmla="*/ 2416 w 2644"/>
                <a:gd name="T19" fmla="*/ 0 h 3645"/>
                <a:gd name="T20" fmla="*/ 1321 w 2644"/>
                <a:gd name="T21" fmla="*/ 3551 h 3645"/>
                <a:gd name="T22" fmla="*/ 1321 w 2644"/>
                <a:gd name="T23" fmla="*/ 3551 h 3645"/>
                <a:gd name="T24" fmla="*/ 1177 w 2644"/>
                <a:gd name="T25" fmla="*/ 3407 h 3645"/>
                <a:gd name="T26" fmla="*/ 1321 w 2644"/>
                <a:gd name="T27" fmla="*/ 3272 h 3645"/>
                <a:gd name="T28" fmla="*/ 1466 w 2644"/>
                <a:gd name="T29" fmla="*/ 3407 h 3645"/>
                <a:gd name="T30" fmla="*/ 1321 w 2644"/>
                <a:gd name="T31" fmla="*/ 3551 h 3645"/>
                <a:gd name="T32" fmla="*/ 2364 w 2644"/>
                <a:gd name="T33" fmla="*/ 3128 h 3645"/>
                <a:gd name="T34" fmla="*/ 2364 w 2644"/>
                <a:gd name="T35" fmla="*/ 3128 h 3645"/>
                <a:gd name="T36" fmla="*/ 238 w 2644"/>
                <a:gd name="T37" fmla="*/ 3128 h 3645"/>
                <a:gd name="T38" fmla="*/ 238 w 2644"/>
                <a:gd name="T39" fmla="*/ 289 h 3645"/>
                <a:gd name="T40" fmla="*/ 2364 w 2644"/>
                <a:gd name="T41" fmla="*/ 289 h 3645"/>
                <a:gd name="T42" fmla="*/ 2364 w 2644"/>
                <a:gd name="T43" fmla="*/ 3128 h 3645"/>
                <a:gd name="T44" fmla="*/ 2364 w 2644"/>
                <a:gd name="T45" fmla="*/ 3128 h 3645"/>
                <a:gd name="T46" fmla="*/ 2364 w 2644"/>
                <a:gd name="T47" fmla="*/ 3128 h 3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44" h="3645">
                  <a:moveTo>
                    <a:pt x="2416" y="0"/>
                  </a:moveTo>
                  <a:lnTo>
                    <a:pt x="2416" y="0"/>
                  </a:lnTo>
                  <a:cubicBezTo>
                    <a:pt x="238" y="0"/>
                    <a:pt x="238" y="0"/>
                    <a:pt x="238" y="0"/>
                  </a:cubicBezTo>
                  <a:cubicBezTo>
                    <a:pt x="93" y="0"/>
                    <a:pt x="0" y="144"/>
                    <a:pt x="0" y="238"/>
                  </a:cubicBezTo>
                  <a:cubicBezTo>
                    <a:pt x="0" y="3407"/>
                    <a:pt x="0" y="3407"/>
                    <a:pt x="0" y="3407"/>
                  </a:cubicBezTo>
                  <a:cubicBezTo>
                    <a:pt x="0" y="3551"/>
                    <a:pt x="93" y="3644"/>
                    <a:pt x="238" y="3644"/>
                  </a:cubicBezTo>
                  <a:cubicBezTo>
                    <a:pt x="2416" y="3644"/>
                    <a:pt x="2416" y="3644"/>
                    <a:pt x="2416" y="3644"/>
                  </a:cubicBezTo>
                  <a:cubicBezTo>
                    <a:pt x="2508" y="3644"/>
                    <a:pt x="2643" y="3551"/>
                    <a:pt x="2643" y="3407"/>
                  </a:cubicBezTo>
                  <a:cubicBezTo>
                    <a:pt x="2643" y="238"/>
                    <a:pt x="2643" y="238"/>
                    <a:pt x="2643" y="238"/>
                  </a:cubicBezTo>
                  <a:cubicBezTo>
                    <a:pt x="2643" y="144"/>
                    <a:pt x="2508" y="0"/>
                    <a:pt x="2416" y="0"/>
                  </a:cubicBezTo>
                  <a:close/>
                  <a:moveTo>
                    <a:pt x="1321" y="3551"/>
                  </a:moveTo>
                  <a:lnTo>
                    <a:pt x="1321" y="3551"/>
                  </a:lnTo>
                  <a:cubicBezTo>
                    <a:pt x="1229" y="3551"/>
                    <a:pt x="1177" y="3500"/>
                    <a:pt x="1177" y="3407"/>
                  </a:cubicBezTo>
                  <a:cubicBezTo>
                    <a:pt x="1177" y="3314"/>
                    <a:pt x="1229" y="3272"/>
                    <a:pt x="1321" y="3272"/>
                  </a:cubicBezTo>
                  <a:cubicBezTo>
                    <a:pt x="1373" y="3272"/>
                    <a:pt x="1466" y="3314"/>
                    <a:pt x="1466" y="3407"/>
                  </a:cubicBezTo>
                  <a:cubicBezTo>
                    <a:pt x="1466" y="3500"/>
                    <a:pt x="1373" y="3551"/>
                    <a:pt x="1321" y="3551"/>
                  </a:cubicBezTo>
                  <a:close/>
                  <a:moveTo>
                    <a:pt x="2364" y="3128"/>
                  </a:moveTo>
                  <a:lnTo>
                    <a:pt x="2364" y="3128"/>
                  </a:lnTo>
                  <a:cubicBezTo>
                    <a:pt x="238" y="3128"/>
                    <a:pt x="238" y="3128"/>
                    <a:pt x="238" y="3128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64" y="289"/>
                    <a:pt x="2364" y="289"/>
                    <a:pt x="2364" y="289"/>
                  </a:cubicBezTo>
                  <a:lnTo>
                    <a:pt x="2364" y="3128"/>
                  </a:lnTo>
                  <a:close/>
                  <a:moveTo>
                    <a:pt x="2364" y="3128"/>
                  </a:moveTo>
                  <a:lnTo>
                    <a:pt x="2364" y="31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 algn="ctr" defTabSz="913765"/>
              <a:endParaRPr lang="en-US" dirty="0"/>
            </a:p>
          </p:txBody>
        </p:sp>
      </p:grpSp>
      <p:sp>
        <p:nvSpPr>
          <p:cNvPr id="42" name="矩形 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49502" y="5855045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sym typeface="+mn-ea"/>
              </a:rPr>
              <a:t>Enter Title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2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mtClean="0">
                <a:latin typeface="HG創英角ｺﾞｼｯｸUB" panose="020B0A09000000000000" charset="-128"/>
                <a:ea typeface="HG創英角ｺﾞｼｯｸUB" panose="020B0A09000000000000" charset="-128"/>
                <a:cs typeface="+mj-cs"/>
              </a:rPr>
              <a:t>Enter Title</a:t>
            </a:r>
            <a:endParaRPr lang="en-US" altLang="zh-CN" smtClean="0">
              <a:latin typeface="HG創英角ｺﾞｼｯｸUB" panose="020B0A09000000000000" charset="-128"/>
              <a:ea typeface="HG創英角ｺﾞｼｯｸUB" panose="020B0A09000000000000" charset="-128"/>
              <a:cs typeface="+mj-cs"/>
            </a:endParaRPr>
          </a:p>
        </p:txBody>
      </p:sp>
    </p:spTree>
    <p:custDataLst>
      <p:tags r:id="rId3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19809" y="2766635"/>
            <a:ext cx="7952859" cy="1324800"/>
          </a:xfrm>
        </p:spPr>
        <p:txBody>
          <a:bodyPr anchor="ctr" anchorCtr="0">
            <a:normAutofit/>
          </a:bodyPr>
          <a:lstStyle>
            <a:lvl1pPr>
              <a:defRPr sz="8000" b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altLang="ja-JP" dirty="0" smtClean="0"/>
              <a:t>Thank you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200" y="363600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>
                <a:latin typeface="HG創英角ｺﾞｼｯｸUB" panose="020B0A09000000000000" charset="-128"/>
                <a:ea typeface="HG創英角ｺﾞｼｯｸUB" panose="020B0A09000000000000" charset="-128"/>
              </a:rPr>
              <a:t>Enter Title</a:t>
            </a:r>
            <a:endParaRPr lang="en-US" altLang="zh-CN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38200" y="1825625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  <a:p>
            <a:r>
              <a:rPr lang="en-US" altLang="zh-CN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  <a:p>
            <a:r>
              <a:rPr lang="en-US" altLang="zh-CN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zh-CN" altLang="en-US" dirty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Enter Title</a:t>
            </a:r>
            <a:endParaRPr lang="en-US" altLang="zh-CN" dirty="0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en-US" altLang="zh-CN" smtClean="0"/>
          </a:p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en-US" altLang="zh-CN" smtClean="0"/>
          </a:p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zh-CN" altLang="en-US" dirty="0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/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00" y="1418400"/>
            <a:ext cx="9082800" cy="45432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600" smtClean="0">
                <a:latin typeface="HG創英角ｺﾞｼｯｸUB" panose="020B0A09000000000000" charset="-128"/>
                <a:ea typeface="HG創英角ｺﾞｼｯｸUB" panose="020B0A09000000000000" charset="-128"/>
                <a:cs typeface="+mj-cs"/>
              </a:rPr>
              <a:t>Enter Title</a:t>
            </a:r>
            <a:endParaRPr lang="en-US" altLang="zh-CN" sz="3600" smtClean="0">
              <a:latin typeface="HG創英角ｺﾞｼｯｸUB" panose="020B0A09000000000000" charset="-128"/>
              <a:ea typeface="HG創英角ｺﾞｼｯｸUB" panose="020B0A09000000000000" charset="-128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54600" y="6142412"/>
            <a:ext cx="9082800" cy="5976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altLang="zh-CN" sz="1800" smtClean="0"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1800" dirty="0" smtClean="0"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组合 119"/>
          <p:cNvGrpSpPr/>
          <p:nvPr>
            <p:custDataLst>
              <p:tags r:id="rId1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125" name="Freeform 5"/>
            <p:cNvSpPr/>
            <p:nvPr>
              <p:custDataLst>
                <p:tags r:id="rId2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6"/>
            <p:cNvSpPr/>
            <p:nvPr>
              <p:custDataLst>
                <p:tags r:id="rId3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7"/>
            <p:cNvSpPr/>
            <p:nvPr>
              <p:custDataLst>
                <p:tags r:id="rId4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>
              <p:custDataLst>
                <p:tags r:id="rId5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6"/>
            <p:cNvSpPr/>
            <p:nvPr>
              <p:custDataLst>
                <p:tags r:id="rId7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160" name="Freeform 45"/>
            <p:cNvSpPr/>
            <p:nvPr>
              <p:custDataLst>
                <p:tags r:id="rId9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46"/>
            <p:cNvSpPr/>
            <p:nvPr>
              <p:custDataLst>
                <p:tags r:id="rId10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42"/>
            <p:cNvSpPr/>
            <p:nvPr>
              <p:custDataLst>
                <p:tags r:id="rId12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43"/>
            <p:cNvSpPr/>
            <p:nvPr>
              <p:custDataLst>
                <p:tags r:id="rId13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48"/>
            <p:cNvSpPr/>
            <p:nvPr>
              <p:custDataLst>
                <p:tags r:id="rId15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49"/>
            <p:cNvSpPr/>
            <p:nvPr>
              <p:custDataLst>
                <p:tags r:id="rId16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39"/>
            <p:cNvSpPr/>
            <p:nvPr>
              <p:custDataLst>
                <p:tags r:id="rId18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Oval 40"/>
            <p:cNvSpPr/>
            <p:nvPr>
              <p:custDataLst>
                <p:tags r:id="rId19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1"/>
            <p:cNvSpPr/>
            <p:nvPr>
              <p:custDataLst>
                <p:tags r:id="rId20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21"/>
            </p:custDataLst>
          </p:nvPr>
        </p:nvGrpSpPr>
        <p:grpSpPr>
          <a:xfrm>
            <a:off x="6539158" y="3288939"/>
            <a:ext cx="4363516" cy="492125"/>
            <a:chOff x="6539158" y="3288939"/>
            <a:chExt cx="4363516" cy="492125"/>
          </a:xfrm>
        </p:grpSpPr>
        <p:sp>
          <p:nvSpPr>
            <p:cNvPr id="163" name="Text Placeholder 3"/>
            <p:cNvSpPr txBox="1"/>
            <p:nvPr>
              <p:custDataLst>
                <p:tags r:id="rId22"/>
              </p:custDataLst>
            </p:nvPr>
          </p:nvSpPr>
          <p:spPr>
            <a:xfrm>
              <a:off x="6539158" y="3288939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400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2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>
            <p:custDataLst>
              <p:tags r:id="rId25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HG創英角ｺﾞｼｯｸUB" panose="020B0A09000000000000" charset="-128"/>
                <a:ea typeface="HG創英角ｺﾞｼｯｸUB" panose="020B0A09000000000000" charset="-128"/>
              </a:rPr>
              <a:t>content</a:t>
            </a:r>
            <a:endParaRPr lang="en-US" altLang="zh-CN" sz="3200" b="1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39158" y="2698994"/>
            <a:ext cx="4363516" cy="492125"/>
            <a:chOff x="6539158" y="3288939"/>
            <a:chExt cx="4363516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39158" y="3288939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400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3666883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HG創英角ｺﾞｼｯｸUB" panose="020B0A09000000000000" charset="-128"/>
                <a:ea typeface="HG創英角ｺﾞｼｯｸUB" panose="020B0A09000000000000" charset="-128"/>
              </a:rPr>
              <a:t>content</a:t>
            </a:r>
            <a:endParaRPr lang="en-US" altLang="zh-CN" sz="3200" b="1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  <p:grpSp>
        <p:nvGrpSpPr>
          <p:cNvPr id="32" name="组合 31"/>
          <p:cNvGrpSpPr/>
          <p:nvPr>
            <p:custDataLst>
              <p:tags r:id="rId10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33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6"/>
            <p:cNvSpPr/>
            <p:nvPr>
              <p:custDataLst>
                <p:tags r:id="rId12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7"/>
            <p:cNvSpPr/>
            <p:nvPr>
              <p:custDataLst>
                <p:tags r:id="rId13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>
              <p:custDataLst>
                <p:tags r:id="rId14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6"/>
            <p:cNvSpPr/>
            <p:nvPr>
              <p:custDataLst>
                <p:tags r:id="rId16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40" name="Freeform 45"/>
            <p:cNvSpPr/>
            <p:nvPr>
              <p:custDataLst>
                <p:tags r:id="rId18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46"/>
            <p:cNvSpPr/>
            <p:nvPr>
              <p:custDataLst>
                <p:tags r:id="rId19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2"/>
            <p:cNvSpPr/>
            <p:nvPr>
              <p:custDataLst>
                <p:tags r:id="rId21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>
              <p:custDataLst>
                <p:tags r:id="rId22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>
              <p:custDataLst>
                <p:tags r:id="rId24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Oval 49"/>
            <p:cNvSpPr/>
            <p:nvPr>
              <p:custDataLst>
                <p:tags r:id="rId25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9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39"/>
            <p:cNvSpPr/>
            <p:nvPr>
              <p:custDataLst>
                <p:tags r:id="rId27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40"/>
            <p:cNvSpPr/>
            <p:nvPr>
              <p:custDataLst>
                <p:tags r:id="rId28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131"/>
            <p:cNvSpPr/>
            <p:nvPr>
              <p:custDataLst>
                <p:tags r:id="rId29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3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613156" y="2037173"/>
            <a:ext cx="4289518" cy="492443"/>
            <a:chOff x="6613156" y="3288621"/>
            <a:chExt cx="4289518" cy="492443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613156" y="3288621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3182779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539158" y="4328704"/>
            <a:ext cx="4363516" cy="492125"/>
            <a:chOff x="6539158" y="3288943"/>
            <a:chExt cx="4363516" cy="492125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539158" y="3288943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HG創英角ｺﾞｼｯｸUB" panose="020B0A09000000000000" charset="-128"/>
                <a:ea typeface="HG創英角ｺﾞｼｯｸUB" panose="020B0A09000000000000" charset="-128"/>
              </a:rPr>
              <a:t>content</a:t>
            </a:r>
            <a:endParaRPr lang="en-US" altLang="zh-CN" sz="3200" b="1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  <p:grpSp>
        <p:nvGrpSpPr>
          <p:cNvPr id="37" name="组合 36"/>
          <p:cNvGrpSpPr/>
          <p:nvPr>
            <p:custDataLst>
              <p:tags r:id="rId14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38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6"/>
            <p:cNvSpPr/>
            <p:nvPr>
              <p:custDataLst>
                <p:tags r:id="rId16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7"/>
            <p:cNvSpPr/>
            <p:nvPr>
              <p:custDataLst>
                <p:tags r:id="rId17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8"/>
            <p:cNvSpPr/>
            <p:nvPr>
              <p:custDataLst>
                <p:tags r:id="rId18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"/>
            <p:cNvSpPr/>
            <p:nvPr>
              <p:custDataLst>
                <p:tags r:id="rId19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6"/>
            <p:cNvSpPr/>
            <p:nvPr>
              <p:custDataLst>
                <p:tags r:id="rId20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21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45" name="Freeform 45"/>
            <p:cNvSpPr/>
            <p:nvPr>
              <p:custDataLst>
                <p:tags r:id="rId22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Oval 46"/>
            <p:cNvSpPr/>
            <p:nvPr>
              <p:custDataLst>
                <p:tags r:id="rId23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42"/>
            <p:cNvSpPr/>
            <p:nvPr>
              <p:custDataLst>
                <p:tags r:id="rId25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Oval 43"/>
            <p:cNvSpPr/>
            <p:nvPr>
              <p:custDataLst>
                <p:tags r:id="rId26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9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48"/>
            <p:cNvSpPr/>
            <p:nvPr>
              <p:custDataLst>
                <p:tags r:id="rId28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Oval 49"/>
            <p:cNvSpPr/>
            <p:nvPr>
              <p:custDataLst>
                <p:tags r:id="rId29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9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9"/>
            <p:cNvSpPr/>
            <p:nvPr>
              <p:custDataLst>
                <p:tags r:id="rId31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Oval 40"/>
            <p:cNvSpPr/>
            <p:nvPr>
              <p:custDataLst>
                <p:tags r:id="rId32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31"/>
            <p:cNvSpPr/>
            <p:nvPr>
              <p:custDataLst>
                <p:tags r:id="rId33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3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39158" y="1434530"/>
            <a:ext cx="4363516" cy="492125"/>
            <a:chOff x="6539158" y="3288939"/>
            <a:chExt cx="4363516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39158" y="3288939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2599923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613156" y="3765634"/>
            <a:ext cx="4289518" cy="492443"/>
            <a:chOff x="6613156" y="3288625"/>
            <a:chExt cx="4289518" cy="492443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613156" y="3288625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13"/>
            </p:custDataLst>
          </p:nvPr>
        </p:nvGrpSpPr>
        <p:grpSpPr>
          <a:xfrm>
            <a:off x="6613156" y="4931347"/>
            <a:ext cx="4289518" cy="492443"/>
            <a:chOff x="6613156" y="3288627"/>
            <a:chExt cx="4289518" cy="492443"/>
          </a:xfrm>
        </p:grpSpPr>
        <p:sp>
          <p:nvSpPr>
            <p:cNvPr id="36" name="Text Placeholder 3"/>
            <p:cNvSpPr txBox="1"/>
            <p:nvPr>
              <p:custDataLst>
                <p:tags r:id="rId14"/>
              </p:custDataLst>
            </p:nvPr>
          </p:nvSpPr>
          <p:spPr>
            <a:xfrm>
              <a:off x="6613156" y="3288627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HG丸ｺﾞｼｯｸM-PRO" panose="020F0400000000000000" charset="-128"/>
                  <a:ea typeface="HG丸ｺﾞｼｯｸM-PRO" panose="020F0400000000000000" charset="-128"/>
                  <a:sym typeface="Arial" panose="020B0604020202020204" pitchFamily="34" charset="0"/>
                </a:rPr>
                <a:t>04</a:t>
              </a:r>
              <a:endParaRPr lang="en-US" sz="3200" b="0" dirty="0" smtClean="0">
                <a:solidFill>
                  <a:schemeClr val="tx1"/>
                </a:solidFill>
                <a:latin typeface="HG丸ｺﾞｼｯｸM-PRO" panose="020F0400000000000000" charset="-128"/>
                <a:ea typeface="HG丸ｺﾞｼｯｸM-PRO" panose="020F04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37" name="矩形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HG丸ｺﾞｼｯｸM-PRO" panose="020F0400000000000000" charset="-128"/>
                  <a:ea typeface="HG丸ｺﾞｼｯｸM-PRO" panose="020F04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HG丸ｺﾞｼｯｸM-PRO" panose="020F0400000000000000" charset="-128"/>
                <a:ea typeface="HG丸ｺﾞｼｯｸM-PRO" panose="020F0400000000000000" charset="-128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6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>
            <p:custDataLst>
              <p:tags r:id="rId17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HG創英角ｺﾞｼｯｸUB" panose="020B0A09000000000000" charset="-128"/>
                <a:ea typeface="HG創英角ｺﾞｼｯｸUB" panose="020B0A09000000000000" charset="-128"/>
              </a:rPr>
              <a:t>content</a:t>
            </a:r>
            <a:endParaRPr lang="en-US" altLang="zh-CN" sz="3200" b="1" dirty="0" smtClean="0">
              <a:latin typeface="HG創英角ｺﾞｼｯｸUB" panose="020B0A09000000000000" charset="-128"/>
              <a:ea typeface="HG創英角ｺﾞｼｯｸUB" panose="020B0A09000000000000" charset="-128"/>
            </a:endParaRPr>
          </a:p>
        </p:txBody>
      </p:sp>
      <p:grpSp>
        <p:nvGrpSpPr>
          <p:cNvPr id="61" name="组合 60"/>
          <p:cNvGrpSpPr/>
          <p:nvPr>
            <p:custDataLst>
              <p:tags r:id="rId18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62" name="Freeform 5"/>
            <p:cNvSpPr/>
            <p:nvPr>
              <p:custDataLst>
                <p:tags r:id="rId19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>
              <p:custDataLst>
                <p:tags r:id="rId20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"/>
            <p:cNvSpPr/>
            <p:nvPr>
              <p:custDataLst>
                <p:tags r:id="rId21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8"/>
            <p:cNvSpPr/>
            <p:nvPr>
              <p:custDataLst>
                <p:tags r:id="rId22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5"/>
            <p:cNvSpPr/>
            <p:nvPr>
              <p:custDataLst>
                <p:tags r:id="rId23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/>
            <p:nvPr>
              <p:custDataLst>
                <p:tags r:id="rId24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25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69" name="Freeform 45"/>
            <p:cNvSpPr/>
            <p:nvPr>
              <p:custDataLst>
                <p:tags r:id="rId26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Oval 46"/>
            <p:cNvSpPr/>
            <p:nvPr>
              <p:custDataLst>
                <p:tags r:id="rId27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6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42"/>
            <p:cNvSpPr/>
            <p:nvPr>
              <p:custDataLst>
                <p:tags r:id="rId29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43"/>
            <p:cNvSpPr/>
            <p:nvPr>
              <p:custDataLst>
                <p:tags r:id="rId30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9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48"/>
            <p:cNvSpPr/>
            <p:nvPr>
              <p:custDataLst>
                <p:tags r:id="rId32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49"/>
            <p:cNvSpPr/>
            <p:nvPr>
              <p:custDataLst>
                <p:tags r:id="rId33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39"/>
            <p:cNvSpPr/>
            <p:nvPr>
              <p:custDataLst>
                <p:tags r:id="rId35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40"/>
            <p:cNvSpPr/>
            <p:nvPr>
              <p:custDataLst>
                <p:tags r:id="rId36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131"/>
            <p:cNvSpPr/>
            <p:nvPr>
              <p:custDataLst>
                <p:tags r:id="rId37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3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19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1"/>
  <p:tag name="KSO_WM_TEMPLATE_CATEGORY" val="custom"/>
  <p:tag name="KSO_WM_TEMPLATE_INDEX" val="160193"/>
  <p:tag name="KSO_WM_UNIT_INDEX" val="5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2"/>
  <p:tag name="KSO_WM_TEMPLATE_CATEGORY" val="custom"/>
  <p:tag name="KSO_WM_TEMPLATE_INDEX" val="160193"/>
  <p:tag name="KSO_WM_UNIT_INDEX" val="52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3"/>
  <p:tag name="KSO_WM_TEMPLATE_CATEGORY" val="custom"/>
  <p:tag name="KSO_WM_TEMPLATE_INDEX" val="160193"/>
  <p:tag name="KSO_WM_UNIT_INDEX" val="53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4"/>
  <p:tag name="KSO_WM_TEMPLATE_CATEGORY" val="custom"/>
  <p:tag name="KSO_WM_TEMPLATE_INDEX" val="160193"/>
  <p:tag name="KSO_WM_UNIT_INDEX" val="54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5"/>
  <p:tag name="KSO_WM_TEMPLATE_CATEGORY" val="custom"/>
  <p:tag name="KSO_WM_TEMPLATE_INDEX" val="160193"/>
  <p:tag name="KSO_WM_UNIT_INDEX" val="55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6"/>
  <p:tag name="KSO_WM_TEMPLATE_CATEGORY" val="custom"/>
  <p:tag name="KSO_WM_TEMPLATE_INDEX" val="160193"/>
  <p:tag name="KSO_WM_UNIT_INDEX" val="56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7"/>
  <p:tag name="KSO_WM_TEMPLATE_CATEGORY" val="custom"/>
  <p:tag name="KSO_WM_TEMPLATE_INDEX" val="160193"/>
  <p:tag name="KSO_WM_UNIT_INDEX" val="57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8"/>
  <p:tag name="KSO_WM_TEMPLATE_CATEGORY" val="custom"/>
  <p:tag name="KSO_WM_TEMPLATE_INDEX" val="160193"/>
  <p:tag name="KSO_WM_UNIT_INDEX" val="58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9"/>
  <p:tag name="KSO_WM_TEMPLATE_CATEGORY" val="custom"/>
  <p:tag name="KSO_WM_TEMPLATE_INDEX" val="160193"/>
  <p:tag name="KSO_WM_UNIT_INDEX" val="59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60"/>
  <p:tag name="KSO_WM_TEMPLATE_CATEGORY" val="custom"/>
  <p:tag name="KSO_WM_TEMPLATE_INDEX" val="160193"/>
  <p:tag name="KSO_WM_UNIT_INDEX" val="6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2"/>
  <p:tag name="KSO_WM_UNIT_ID" val="custom160193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0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8"/>
  <p:tag name="KSO_WM_SLIDE_INDEX" val="8"/>
  <p:tag name="KSO_WM_SLIDE_ITEM_CNT" val="3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0"/>
  <p:tag name="KSO_WM_TEMPLATE_CATEGORY" val="custom"/>
  <p:tag name="KSO_WM_TEMPLATE_INDEX" val="160193"/>
  <p:tag name="KSO_WM_UNIT_INDEX" val="0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9*l_i*1_1"/>
  <p:tag name="KSO_WM_UNIT_CLEAR" val="1"/>
  <p:tag name="KSO_WM_UNIT_LAYERLEVEL" val="1_1"/>
  <p:tag name="KSO_WM_DIAGRAM_GROUP_CODE" val="l1-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9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9*l_i*1_2"/>
  <p:tag name="KSO_WM_UNIT_CLEAR" val="1"/>
  <p:tag name="KSO_WM_UNIT_LAYERLEVEL" val="1_1"/>
  <p:tag name="KSO_WM_DIAGRAM_GROUP_CODE" val="l1-1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7"/>
  <p:tag name="KSO_WM_TEMPLATE_CATEGORY" val="custom"/>
  <p:tag name="KSO_WM_TEMPLATE_INDEX" val="160193"/>
  <p:tag name="KSO_WM_UNIT_INDEX" val="7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9*l_i*1_3"/>
  <p:tag name="KSO_WM_UNIT_CLEAR" val="1"/>
  <p:tag name="KSO_WM_UNIT_LAYERLEVEL" val="1_1"/>
  <p:tag name="KSO_WM_DIAGRAM_GROUP_CODE" val="l1-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9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9*l_i*1_4"/>
  <p:tag name="KSO_WM_UNIT_CLEAR" val="1"/>
  <p:tag name="KSO_WM_UNIT_LAYERLEVEL" val="1_1"/>
  <p:tag name="KSO_WM_DIAGRAM_GROUP_CODE" val="l1-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14"/>
  <p:tag name="KSO_WM_TEMPLATE_CATEGORY" val="custom"/>
  <p:tag name="KSO_WM_TEMPLATE_INDEX" val="160193"/>
  <p:tag name="KSO_WM_UNIT_INDEX" val="14"/>
</p:tagLst>
</file>

<file path=ppt/tags/tag12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9*l_i*1_5"/>
  <p:tag name="KSO_WM_UNIT_CLEAR" val="1"/>
  <p:tag name="KSO_WM_UNIT_LAYERLEVEL" val="1_1"/>
  <p:tag name="KSO_WM_DIAGRAM_GROUP_CODE" val="l1-1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9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9*l_i*1_6"/>
  <p:tag name="KSO_WM_UNIT_CLEAR" val="1"/>
  <p:tag name="KSO_WM_UNIT_LAYERLEVEL" val="1_1"/>
  <p:tag name="KSO_WM_DIAGRAM_GROUP_CODE" val="l1-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21"/>
  <p:tag name="KSO_WM_TEMPLATE_CATEGORY" val="custom"/>
  <p:tag name="KSO_WM_TEMPLATE_INDEX" val="160193"/>
  <p:tag name="KSO_WM_UNIT_INDEX" val="2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9*l_i*1_7"/>
  <p:tag name="KSO_WM_UNIT_CLEAR" val="1"/>
  <p:tag name="KSO_WM_UNIT_LAYERLEVEL" val="1_1"/>
  <p:tag name="KSO_WM_DIAGRAM_GROUP_CODE" val="l1-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9*l_h_f*1_4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9*l_i*1_8"/>
  <p:tag name="KSO_WM_UNIT_CLEAR" val="1"/>
  <p:tag name="KSO_WM_UNIT_LAYERLEVEL" val="1_1"/>
  <p:tag name="KSO_WM_DIAGRAM_GROUP_CODE" val="l1-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9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0"/>
  <p:tag name="KSO_WM_TEMPLATE_CATEGORY" val="custom"/>
  <p:tag name="KSO_WM_TEMPLATE_INDEX" val="160193"/>
  <p:tag name="KSO_WM_UNIT_INDEX" val="30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7"/>
  <p:tag name="KSO_WM_TEMPLATE_CATEGORY" val="custom"/>
  <p:tag name="KSO_WM_TEMPLATE_INDEX" val="160193"/>
  <p:tag name="KSO_WM_UNIT_INDEX" val="3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8"/>
  <p:tag name="KSO_WM_TEMPLATE_CATEGORY" val="custom"/>
  <p:tag name="KSO_WM_TEMPLATE_INDEX" val="160193"/>
  <p:tag name="KSO_WM_UNIT_INDEX" val="38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9"/>
  <p:tag name="KSO_WM_TEMPLATE_CATEGORY" val="custom"/>
  <p:tag name="KSO_WM_TEMPLATE_INDEX" val="160193"/>
  <p:tag name="KSO_WM_UNIT_INDEX" val="39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0"/>
  <p:tag name="KSO_WM_TEMPLATE_CATEGORY" val="custom"/>
  <p:tag name="KSO_WM_TEMPLATE_INDEX" val="160193"/>
  <p:tag name="KSO_WM_UNIT_INDEX" val="40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1"/>
  <p:tag name="KSO_WM_TEMPLATE_CATEGORY" val="custom"/>
  <p:tag name="KSO_WM_TEMPLATE_INDEX" val="160193"/>
  <p:tag name="KSO_WM_UNIT_INDEX" val="4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2"/>
  <p:tag name="KSO_WM_TEMPLATE_CATEGORY" val="custom"/>
  <p:tag name="KSO_WM_TEMPLATE_INDEX" val="160193"/>
  <p:tag name="KSO_WM_UNIT_INDEX" val="42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3"/>
  <p:tag name="KSO_WM_TEMPLATE_CATEGORY" val="custom"/>
  <p:tag name="KSO_WM_TEMPLATE_INDEX" val="160193"/>
  <p:tag name="KSO_WM_UNIT_INDEX" val="43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6"/>
  <p:tag name="KSO_WM_TEMPLATE_CATEGORY" val="custom"/>
  <p:tag name="KSO_WM_TEMPLATE_INDEX" val="160193"/>
  <p:tag name="KSO_WM_UNIT_INDEX" val="56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7"/>
  <p:tag name="KSO_WM_TEMPLATE_CATEGORY" val="custom"/>
  <p:tag name="KSO_WM_TEMPLATE_INDEX" val="160193"/>
  <p:tag name="KSO_WM_UNIT_INDEX" val="57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8"/>
  <p:tag name="KSO_WM_TEMPLATE_CATEGORY" val="custom"/>
  <p:tag name="KSO_WM_TEMPLATE_INDEX" val="160193"/>
  <p:tag name="KSO_WM_UNIT_INDEX" val="58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9"/>
  <p:tag name="KSO_WM_TEMPLATE_CATEGORY" val="custom"/>
  <p:tag name="KSO_WM_TEMPLATE_INDEX" val="160193"/>
  <p:tag name="KSO_WM_UNIT_INDEX" val="59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5"/>
  <p:tag name="KSO_WM_UNIT_PRESET_TEXT_LEN" val="232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0"/>
  <p:tag name="KSO_WM_TEMPLATE_CATEGORY" val="custom"/>
  <p:tag name="KSO_WM_TEMPLATE_INDEX" val="160193"/>
  <p:tag name="KSO_WM_UNIT_INDEX" val="60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1"/>
  <p:tag name="KSO_WM_TEMPLATE_CATEGORY" val="custom"/>
  <p:tag name="KSO_WM_TEMPLATE_INDEX" val="160193"/>
  <p:tag name="KSO_WM_UNIT_INDEX" val="6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2"/>
  <p:tag name="KSO_WM_TEMPLATE_CATEGORY" val="custom"/>
  <p:tag name="KSO_WM_TEMPLATE_INDEX" val="160193"/>
  <p:tag name="KSO_WM_UNIT_INDEX" val="62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3"/>
  <p:tag name="KSO_WM_TEMPLATE_CATEGORY" val="custom"/>
  <p:tag name="KSO_WM_TEMPLATE_INDEX" val="160193"/>
  <p:tag name="KSO_WM_UNIT_INDEX" val="63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4"/>
  <p:tag name="KSO_WM_TEMPLATE_CATEGORY" val="custom"/>
  <p:tag name="KSO_WM_TEMPLATE_INDEX" val="160193"/>
  <p:tag name="KSO_WM_UNIT_INDEX" val="64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5"/>
  <p:tag name="KSO_WM_TEMPLATE_CATEGORY" val="custom"/>
  <p:tag name="KSO_WM_TEMPLATE_INDEX" val="160193"/>
  <p:tag name="KSO_WM_UNIT_INDEX" val="65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6"/>
  <p:tag name="KSO_WM_TEMPLATE_CATEGORY" val="custom"/>
  <p:tag name="KSO_WM_TEMPLATE_INDEX" val="160193"/>
  <p:tag name="KSO_WM_UNIT_INDEX" val="66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7"/>
  <p:tag name="KSO_WM_TEMPLATE_CATEGORY" val="custom"/>
  <p:tag name="KSO_WM_TEMPLATE_INDEX" val="160193"/>
  <p:tag name="KSO_WM_UNIT_INDEX" val="67"/>
</p:tagLst>
</file>

<file path=ppt/tags/tag148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9"/>
  <p:tag name="KSO_WM_SLIDE_INDEX" val="9"/>
  <p:tag name="KSO_WM_SLIDE_ITEM_CNT" val="4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0"/>
  <p:tag name="KSO_WM_TEMPLATE_CATEGORY" val="custom"/>
  <p:tag name="KSO_WM_TEMPLATE_INDEX" val="160193"/>
  <p:tag name="KSO_WM_UNIT_INDEX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0*l_i*1_1"/>
  <p:tag name="KSO_WM_UNIT_CLEAR" val="1"/>
  <p:tag name="KSO_WM_UNIT_LAYERLEVEL" val="1_1"/>
  <p:tag name="KSO_WM_DIAGRAM_GROUP_CODE" val="l1-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0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0*l_i*1_2"/>
  <p:tag name="KSO_WM_UNIT_CLEAR" val="1"/>
  <p:tag name="KSO_WM_UNIT_LAYERLEVEL" val="1_1"/>
  <p:tag name="KSO_WM_DIAGRAM_GROUP_CODE" val="l1-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"/>
  <p:tag name="KSO_WM_TEMPLATE_CATEGORY" val="custom"/>
  <p:tag name="KSO_WM_TEMPLATE_INDEX" val="160193"/>
  <p:tag name="KSO_WM_UNIT_INDEX" val="7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0*l_i*1_3"/>
  <p:tag name="KSO_WM_UNIT_CLEAR" val="1"/>
  <p:tag name="KSO_WM_UNIT_LAYERLEVEL" val="1_1"/>
  <p:tag name="KSO_WM_DIAGRAM_GROUP_CODE" val="l1-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0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0*l_i*1_4"/>
  <p:tag name="KSO_WM_UNIT_CLEAR" val="1"/>
  <p:tag name="KSO_WM_UNIT_LAYERLEVEL" val="1_1"/>
  <p:tag name="KSO_WM_DIAGRAM_GROUP_CODE" val="l1-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14"/>
  <p:tag name="KSO_WM_TEMPLATE_CATEGORY" val="custom"/>
  <p:tag name="KSO_WM_TEMPLATE_INDEX" val="160193"/>
  <p:tag name="KSO_WM_UNIT_INDEX" val="14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0*l_i*1_5"/>
  <p:tag name="KSO_WM_UNIT_CLEAR" val="1"/>
  <p:tag name="KSO_WM_UNIT_LAYERLEVEL" val="1_1"/>
  <p:tag name="KSO_WM_DIAGRAM_GROUP_CODE" val="l1-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0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0*l_i*1_6"/>
  <p:tag name="KSO_WM_UNIT_CLEAR" val="1"/>
  <p:tag name="KSO_WM_UNIT_LAYERLEVEL" val="1_1"/>
  <p:tag name="KSO_WM_DIAGRAM_GROUP_CODE" val="l1-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21"/>
  <p:tag name="KSO_WM_TEMPLATE_CATEGORY" val="custom"/>
  <p:tag name="KSO_WM_TEMPLATE_INDEX" val="160193"/>
  <p:tag name="KSO_WM_UNIT_INDEX" val="2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0*l_i*1_7"/>
  <p:tag name="KSO_WM_UNIT_CLEAR" val="1"/>
  <p:tag name="KSO_WM_UNIT_LAYERLEVEL" val="1_1"/>
  <p:tag name="KSO_WM_DIAGRAM_GROUP_CODE" val="l1-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0*l_h_f*1_4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0*l_i*1_8"/>
  <p:tag name="KSO_WM_UNIT_CLEAR" val="1"/>
  <p:tag name="KSO_WM_UNIT_LAYERLEVEL" val="1_1"/>
  <p:tag name="KSO_WM_DIAGRAM_GROUP_CODE" val="l1-1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28"/>
  <p:tag name="KSO_WM_TEMPLATE_CATEGORY" val="custom"/>
  <p:tag name="KSO_WM_TEMPLATE_INDEX" val="160193"/>
  <p:tag name="KSO_WM_UNIT_INDEX" val="28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0*l_i*1_9"/>
  <p:tag name="KSO_WM_UNIT_CLEAR" val="1"/>
  <p:tag name="KSO_WM_UNIT_LAYERLEVEL" val="1_1"/>
  <p:tag name="KSO_WM_DIAGRAM_GROUP_CODE" val="l1-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0*l_h_f*1_5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0*l_i*1_10"/>
  <p:tag name="KSO_WM_UNIT_CLEAR" val="1"/>
  <p:tag name="KSO_WM_UNIT_LAYERLEVEL" val="1_1"/>
  <p:tag name="KSO_WM_DIAGRAM_GROUP_CODE" val="l1-1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0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37"/>
  <p:tag name="KSO_WM_TEMPLATE_CATEGORY" val="custom"/>
  <p:tag name="KSO_WM_TEMPLATE_INDEX" val="160193"/>
  <p:tag name="KSO_WM_UNIT_INDEX" val="37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4"/>
  <p:tag name="KSO_WM_TEMPLATE_CATEGORY" val="custom"/>
  <p:tag name="KSO_WM_TEMPLATE_INDEX" val="160193"/>
  <p:tag name="KSO_WM_UNIT_INDEX" val="44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5"/>
  <p:tag name="KSO_WM_TEMPLATE_CATEGORY" val="custom"/>
  <p:tag name="KSO_WM_TEMPLATE_INDEX" val="160193"/>
  <p:tag name="KSO_WM_UNIT_INDEX" val="45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6"/>
  <p:tag name="KSO_WM_TEMPLATE_CATEGORY" val="custom"/>
  <p:tag name="KSO_WM_TEMPLATE_INDEX" val="160193"/>
  <p:tag name="KSO_WM_UNIT_INDEX" val="46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7"/>
  <p:tag name="KSO_WM_TEMPLATE_CATEGORY" val="custom"/>
  <p:tag name="KSO_WM_TEMPLATE_INDEX" val="160193"/>
  <p:tag name="KSO_WM_UNIT_INDEX" val="47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8"/>
  <p:tag name="KSO_WM_TEMPLATE_CATEGORY" val="custom"/>
  <p:tag name="KSO_WM_TEMPLATE_INDEX" val="160193"/>
  <p:tag name="KSO_WM_UNIT_INDEX" val="48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9"/>
  <p:tag name="KSO_WM_TEMPLATE_CATEGORY" val="custom"/>
  <p:tag name="KSO_WM_TEMPLATE_INDEX" val="160193"/>
  <p:tag name="KSO_WM_UNIT_INDEX" val="49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50"/>
  <p:tag name="KSO_WM_TEMPLATE_CATEGORY" val="custom"/>
  <p:tag name="KSO_WM_TEMPLATE_INDEX" val="160193"/>
  <p:tag name="KSO_WM_UNIT_INDEX" val="50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3"/>
  <p:tag name="KSO_WM_TEMPLATE_CATEGORY" val="custom"/>
  <p:tag name="KSO_WM_TEMPLATE_INDEX" val="160193"/>
  <p:tag name="KSO_WM_UNIT_INDEX" val="63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4"/>
  <p:tag name="KSO_WM_TEMPLATE_CATEGORY" val="custom"/>
  <p:tag name="KSO_WM_TEMPLATE_INDEX" val="160193"/>
  <p:tag name="KSO_WM_UNIT_INDEX" val="64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5"/>
  <p:tag name="KSO_WM_TEMPLATE_CATEGORY" val="custom"/>
  <p:tag name="KSO_WM_TEMPLATE_INDEX" val="160193"/>
  <p:tag name="KSO_WM_UNIT_INDEX" val="65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6"/>
  <p:tag name="KSO_WM_TEMPLATE_CATEGORY" val="custom"/>
  <p:tag name="KSO_WM_TEMPLATE_INDEX" val="160193"/>
  <p:tag name="KSO_WM_UNIT_INDEX" val="66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7"/>
  <p:tag name="KSO_WM_TEMPLATE_CATEGORY" val="custom"/>
  <p:tag name="KSO_WM_TEMPLATE_INDEX" val="160193"/>
  <p:tag name="KSO_WM_UNIT_INDEX" val="67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8"/>
  <p:tag name="KSO_WM_TEMPLATE_CATEGORY" val="custom"/>
  <p:tag name="KSO_WM_TEMPLATE_INDEX" val="160193"/>
  <p:tag name="KSO_WM_UNIT_INDEX" val="68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9"/>
  <p:tag name="KSO_WM_TEMPLATE_CATEGORY" val="custom"/>
  <p:tag name="KSO_WM_TEMPLATE_INDEX" val="160193"/>
  <p:tag name="KSO_WM_UNIT_INDEX" val="69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0"/>
  <p:tag name="KSO_WM_TEMPLATE_CATEGORY" val="custom"/>
  <p:tag name="KSO_WM_TEMPLATE_INDEX" val="160193"/>
  <p:tag name="KSO_WM_UNIT_INDEX" val="70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1"/>
  <p:tag name="KSO_WM_TEMPLATE_CATEGORY" val="custom"/>
  <p:tag name="KSO_WM_TEMPLATE_INDEX" val="160193"/>
  <p:tag name="KSO_WM_UNIT_INDEX" val="71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2"/>
  <p:tag name="KSO_WM_TEMPLATE_CATEGORY" val="custom"/>
  <p:tag name="KSO_WM_TEMPLATE_INDEX" val="160193"/>
  <p:tag name="KSO_WM_UNIT_INDEX" val="72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3"/>
  <p:tag name="KSO_WM_TEMPLATE_CATEGORY" val="custom"/>
  <p:tag name="KSO_WM_TEMPLATE_INDEX" val="160193"/>
  <p:tag name="KSO_WM_UNIT_INDEX" val="73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4"/>
  <p:tag name="KSO_WM_TEMPLATE_CATEGORY" val="custom"/>
  <p:tag name="KSO_WM_TEMPLATE_INDEX" val="160193"/>
  <p:tag name="KSO_WM_UNIT_INDEX" val="74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90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0"/>
  <p:tag name="KSO_WM_SLIDE_INDEX" val="10"/>
  <p:tag name="KSO_WM_SLIDE_ITEM_CNT" val="5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0"/>
  <p:tag name="KSO_WM_TEMPLATE_CATEGORY" val="custom"/>
  <p:tag name="KSO_WM_TEMPLATE_INDEX" val="160193"/>
  <p:tag name="KSO_WM_UNIT_INDEX" val="0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1*l_i*1_1"/>
  <p:tag name="KSO_WM_UNIT_CLEAR" val="1"/>
  <p:tag name="KSO_WM_UNIT_LAYERLEVEL" val="1_1"/>
  <p:tag name="KSO_WM_DIAGRAM_GROUP_CODE" val="l1-1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1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1*l_i*1_2"/>
  <p:tag name="KSO_WM_UNIT_CLEAR" val="1"/>
  <p:tag name="KSO_WM_UNIT_LAYERLEVEL" val="1_1"/>
  <p:tag name="KSO_WM_DIAGRAM_GROUP_CODE" val="l1-1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"/>
  <p:tag name="KSO_WM_TEMPLATE_CATEGORY" val="custom"/>
  <p:tag name="KSO_WM_TEMPLATE_INDEX" val="160193"/>
  <p:tag name="KSO_WM_UNIT_INDEX" val="7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1*l_i*1_3"/>
  <p:tag name="KSO_WM_UNIT_CLEAR" val="1"/>
  <p:tag name="KSO_WM_UNIT_LAYERLEVEL" val="1_1"/>
  <p:tag name="KSO_WM_DIAGRAM_GROUP_CODE" val="l1-1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1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1*l_i*1_4"/>
  <p:tag name="KSO_WM_UNIT_CLEAR" val="1"/>
  <p:tag name="KSO_WM_UNIT_LAYERLEVEL" val="1_1"/>
  <p:tag name="KSO_WM_DIAGRAM_GROUP_CODE" val="l1-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14"/>
  <p:tag name="KSO_WM_TEMPLATE_CATEGORY" val="custom"/>
  <p:tag name="KSO_WM_TEMPLATE_INDEX" val="160193"/>
  <p:tag name="KSO_WM_UNIT_INDEX" val="1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193"/>
</p:tagLst>
</file>

<file path=ppt/tags/tag20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1*l_i*1_5"/>
  <p:tag name="KSO_WM_UNIT_CLEAR" val="1"/>
  <p:tag name="KSO_WM_UNIT_LAYERLEVEL" val="1_1"/>
  <p:tag name="KSO_WM_DIAGRAM_GROUP_CODE" val="l1-1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1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1*l_i*1_6"/>
  <p:tag name="KSO_WM_UNIT_CLEAR" val="1"/>
  <p:tag name="KSO_WM_UNIT_LAYERLEVEL" val="1_1"/>
  <p:tag name="KSO_WM_DIAGRAM_GROUP_CODE" val="l1-1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21"/>
  <p:tag name="KSO_WM_TEMPLATE_CATEGORY" val="custom"/>
  <p:tag name="KSO_WM_TEMPLATE_INDEX" val="160193"/>
  <p:tag name="KSO_WM_UNIT_INDEX" val="21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1*l_i*1_7"/>
  <p:tag name="KSO_WM_UNIT_CLEAR" val="1"/>
  <p:tag name="KSO_WM_UNIT_LAYERLEVEL" val="1_1"/>
  <p:tag name="KSO_WM_DIAGRAM_GROUP_CODE" val="l1-1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1*l_h_f*1_4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1*l_i*1_8"/>
  <p:tag name="KSO_WM_UNIT_CLEAR" val="1"/>
  <p:tag name="KSO_WM_UNIT_LAYERLEVEL" val="1_1"/>
  <p:tag name="KSO_WM_DIAGRAM_GROUP_CODE" val="l1-1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28"/>
  <p:tag name="KSO_WM_TEMPLATE_CATEGORY" val="custom"/>
  <p:tag name="KSO_WM_TEMPLATE_INDEX" val="160193"/>
  <p:tag name="KSO_WM_UNIT_INDEX" val="28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1*l_i*1_9"/>
  <p:tag name="KSO_WM_UNIT_CLEAR" val="1"/>
  <p:tag name="KSO_WM_UNIT_LAYERLEVEL" val="1_1"/>
  <p:tag name="KSO_WM_DIAGRAM_GROUP_CODE" val="l1-1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1*l_h_f*1_5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0"/>
  <p:tag name="KSO_WM_TEMPLATE_CATEGORY" val="custom"/>
  <p:tag name="KSO_WM_TEMPLATE_INDEX" val="160193"/>
  <p:tag name="KSO_WM_UNIT_INDEX" val="0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1*l_i*1_10"/>
  <p:tag name="KSO_WM_UNIT_CLEAR" val="1"/>
  <p:tag name="KSO_WM_UNIT_LAYERLEVEL" val="1_1"/>
  <p:tag name="KSO_WM_DIAGRAM_GROUP_CODE" val="l1-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35"/>
  <p:tag name="KSO_WM_TEMPLATE_CATEGORY" val="custom"/>
  <p:tag name="KSO_WM_TEMPLATE_INDEX" val="160193"/>
  <p:tag name="KSO_WM_UNIT_INDEX" val="35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1*l_i*1_11"/>
  <p:tag name="KSO_WM_UNIT_CLEAR" val="1"/>
  <p:tag name="KSO_WM_UNIT_LAYERLEVEL" val="1_1"/>
  <p:tag name="KSO_WM_DIAGRAM_GROUP_CODE" val="l1-1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6_1"/>
  <p:tag name="KSO_WM_UNIT_ID" val="custom160193_11*l_h_f*1_6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1*l_i*1_12"/>
  <p:tag name="KSO_WM_UNIT_CLEAR" val="1"/>
  <p:tag name="KSO_WM_UNIT_LAYERLEVEL" val="1_1"/>
  <p:tag name="KSO_WM_DIAGRAM_GROUP_CODE" val="l1-1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1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44"/>
  <p:tag name="KSO_WM_TEMPLATE_CATEGORY" val="custom"/>
  <p:tag name="KSO_WM_TEMPLATE_INDEX" val="160193"/>
  <p:tag name="KSO_WM_UNIT_INDEX" val="44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1"/>
  <p:tag name="KSO_WM_TEMPLATE_CATEGORY" val="custom"/>
  <p:tag name="KSO_WM_TEMPLATE_INDEX" val="160193"/>
  <p:tag name="KSO_WM_UNIT_INDEX" val="51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2"/>
  <p:tag name="KSO_WM_TEMPLATE_CATEGORY" val="custom"/>
  <p:tag name="KSO_WM_TEMPLATE_INDEX" val="160193"/>
  <p:tag name="KSO_WM_UNIT_INDEX" val="52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3"/>
  <p:tag name="KSO_WM_TEMPLATE_CATEGORY" val="custom"/>
  <p:tag name="KSO_WM_TEMPLATE_INDEX" val="160193"/>
  <p:tag name="KSO_WM_UNIT_INDEX" val="5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7"/>
  <p:tag name="KSO_WM_TEMPLATE_CATEGORY" val="custom"/>
  <p:tag name="KSO_WM_TEMPLATE_INDEX" val="160193"/>
  <p:tag name="KSO_WM_UNIT_INDEX" val="7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4"/>
  <p:tag name="KSO_WM_TEMPLATE_CATEGORY" val="custom"/>
  <p:tag name="KSO_WM_TEMPLATE_INDEX" val="160193"/>
  <p:tag name="KSO_WM_UNIT_INDEX" val="54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5"/>
  <p:tag name="KSO_WM_TEMPLATE_CATEGORY" val="custom"/>
  <p:tag name="KSO_WM_TEMPLATE_INDEX" val="160193"/>
  <p:tag name="KSO_WM_UNIT_INDEX" val="55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6"/>
  <p:tag name="KSO_WM_TEMPLATE_CATEGORY" val="custom"/>
  <p:tag name="KSO_WM_TEMPLATE_INDEX" val="160193"/>
  <p:tag name="KSO_WM_UNIT_INDEX" val="56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7"/>
  <p:tag name="KSO_WM_TEMPLATE_CATEGORY" val="custom"/>
  <p:tag name="KSO_WM_TEMPLATE_INDEX" val="160193"/>
  <p:tag name="KSO_WM_UNIT_INDEX" val="57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0"/>
  <p:tag name="KSO_WM_TEMPLATE_CATEGORY" val="custom"/>
  <p:tag name="KSO_WM_TEMPLATE_INDEX" val="160193"/>
  <p:tag name="KSO_WM_UNIT_INDEX" val="70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1"/>
  <p:tag name="KSO_WM_TEMPLATE_CATEGORY" val="custom"/>
  <p:tag name="KSO_WM_TEMPLATE_INDEX" val="160193"/>
  <p:tag name="KSO_WM_UNIT_INDEX" val="71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2"/>
  <p:tag name="KSO_WM_TEMPLATE_CATEGORY" val="custom"/>
  <p:tag name="KSO_WM_TEMPLATE_INDEX" val="160193"/>
  <p:tag name="KSO_WM_UNIT_INDEX" val="72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3"/>
  <p:tag name="KSO_WM_TEMPLATE_CATEGORY" val="custom"/>
  <p:tag name="KSO_WM_TEMPLATE_INDEX" val="160193"/>
  <p:tag name="KSO_WM_UNIT_INDEX" val="73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4"/>
  <p:tag name="KSO_WM_TEMPLATE_CATEGORY" val="custom"/>
  <p:tag name="KSO_WM_TEMPLATE_INDEX" val="160193"/>
  <p:tag name="KSO_WM_UNIT_INDEX" val="74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5"/>
  <p:tag name="KSO_WM_TEMPLATE_CATEGORY" val="custom"/>
  <p:tag name="KSO_WM_TEMPLATE_INDEX" val="160193"/>
  <p:tag name="KSO_WM_UNIT_INDEX" val="75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8"/>
  <p:tag name="KSO_WM_TEMPLATE_CATEGORY" val="custom"/>
  <p:tag name="KSO_WM_TEMPLATE_INDEX" val="160193"/>
  <p:tag name="KSO_WM_UNIT_INDEX" val="8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6"/>
  <p:tag name="KSO_WM_TEMPLATE_CATEGORY" val="custom"/>
  <p:tag name="KSO_WM_TEMPLATE_INDEX" val="160193"/>
  <p:tag name="KSO_WM_UNIT_INDEX" val="76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7"/>
  <p:tag name="KSO_WM_TEMPLATE_CATEGORY" val="custom"/>
  <p:tag name="KSO_WM_TEMPLATE_INDEX" val="160193"/>
  <p:tag name="KSO_WM_UNIT_INDEX" val="77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8"/>
  <p:tag name="KSO_WM_TEMPLATE_CATEGORY" val="custom"/>
  <p:tag name="KSO_WM_TEMPLATE_INDEX" val="160193"/>
  <p:tag name="KSO_WM_UNIT_INDEX" val="78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9"/>
  <p:tag name="KSO_WM_TEMPLATE_CATEGORY" val="custom"/>
  <p:tag name="KSO_WM_TEMPLATE_INDEX" val="160193"/>
  <p:tag name="KSO_WM_UNIT_INDEX" val="79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80"/>
  <p:tag name="KSO_WM_TEMPLATE_CATEGORY" val="custom"/>
  <p:tag name="KSO_WM_TEMPLATE_INDEX" val="160193"/>
  <p:tag name="KSO_WM_UNIT_INDEX" val="80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81"/>
  <p:tag name="KSO_WM_TEMPLATE_CATEGORY" val="custom"/>
  <p:tag name="KSO_WM_TEMPLATE_INDEX" val="160193"/>
  <p:tag name="KSO_WM_UNIT_INDEX" val="81"/>
</p:tagLst>
</file>

<file path=ppt/tags/tag23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1"/>
  <p:tag name="KSO_WM_SLIDE_INDEX" val="11"/>
  <p:tag name="KSO_WM_SLIDE_ITEM_CNT" val="6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2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2*a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2*b*1"/>
  <p:tag name="KSO_WM_UNIT_CLEAR" val="1"/>
  <p:tag name="KSO_WM_UNIT_LAYERLEVEL" val="1"/>
  <p:tag name="KSO_WM_UNIT_VALUE" val="84"/>
  <p:tag name="KSO_WM_UNIT_ISCONTENTSTITLE" val="0"/>
  <p:tag name="KSO_WM_UNIT_HIGHLIGHT" val="0"/>
  <p:tag name="KSO_WM_UNIT_COMPATIBLE" val="0"/>
  <p:tag name="KSO_WM_UNIT_PRESET_TEXT_INDEX" val="3"/>
  <p:tag name="KSO_WM_UNIT_PRESET_TEXT_LEN" val="72"/>
</p:tagLst>
</file>

<file path=ppt/tags/tag23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9"/>
  <p:tag name="KSO_WM_TEMPLATE_CATEGORY" val="custom"/>
  <p:tag name="KSO_WM_TEMPLATE_INDEX" val="160193"/>
  <p:tag name="KSO_WM_UNIT_INDEX" val="9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3*i*0"/>
  <p:tag name="KSO_WM_TEMPLATE_CATEGORY" val="custom"/>
  <p:tag name="KSO_WM_TEMPLATE_INDEX" val="160193"/>
  <p:tag name="KSO_WM_UNIT_INDEX" val="0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3*l_i*1_1"/>
  <p:tag name="KSO_WM_UNIT_CLEAR" val="1"/>
  <p:tag name="KSO_WM_UNIT_LAYERLEVEL" val="1_1"/>
  <p:tag name="KSO_WM_DIAGRAM_GROUP_CODE" val="l1-2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3*l_i*1_2"/>
  <p:tag name="KSO_WM_UNIT_CLEAR" val="1"/>
  <p:tag name="KSO_WM_UNIT_LAYERLEVEL" val="1_1"/>
  <p:tag name="KSO_WM_DIAGRAM_GROUP_CODE" val="l1-2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3*l_i*1_3"/>
  <p:tag name="KSO_WM_UNIT_CLEAR" val="1"/>
  <p:tag name="KSO_WM_UNIT_LAYERLEVEL" val="1_1"/>
  <p:tag name="KSO_WM_DIAGRAM_GROUP_CODE" val="l1-2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3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48*130"/>
  <p:tag name="KSO_WM_SLIDE_SIZE" val="264*289"/>
  <p:tag name="KSO_WM_DIAGRAM_GROUP_CODE" val="l1-2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4*i*0"/>
  <p:tag name="KSO_WM_TEMPLATE_CATEGORY" val="custom"/>
  <p:tag name="KSO_WM_TEMPLATE_INDEX" val="160193"/>
  <p:tag name="KSO_WM_UNIT_INDEX" val="0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4*l_i*1_1"/>
  <p:tag name="KSO_WM_UNIT_CLEAR" val="1"/>
  <p:tag name="KSO_WM_UNIT_LAYERLEVEL" val="1_1"/>
  <p:tag name="KSO_WM_DIAGRAM_GROUP_CODE" val="l1-2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4*l_i*1_2"/>
  <p:tag name="KSO_WM_UNIT_CLEAR" val="1"/>
  <p:tag name="KSO_WM_UNIT_LAYERLEVEL" val="1_1"/>
  <p:tag name="KSO_WM_DIAGRAM_GROUP_CODE" val="l1-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0"/>
  <p:tag name="KSO_WM_TEMPLATE_CATEGORY" val="custom"/>
  <p:tag name="KSO_WM_TEMPLATE_INDEX" val="160193"/>
  <p:tag name="KSO_WM_UNIT_INDEX" val="10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4*l_i*1_3"/>
  <p:tag name="KSO_WM_UNIT_CLEAR" val="1"/>
  <p:tag name="KSO_WM_UNIT_LAYERLEVEL" val="1_1"/>
  <p:tag name="KSO_WM_DIAGRAM_GROUP_CODE" val="l1-2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4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4*i*9"/>
  <p:tag name="KSO_WM_TEMPLATE_CATEGORY" val="custom"/>
  <p:tag name="KSO_WM_TEMPLATE_INDEX" val="160193"/>
  <p:tag name="KSO_WM_UNIT_INDEX" val="9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4*l_i*1_4"/>
  <p:tag name="KSO_WM_UNIT_CLEAR" val="1"/>
  <p:tag name="KSO_WM_UNIT_LAYERLEVEL" val="1_1"/>
  <p:tag name="KSO_WM_DIAGRAM_GROUP_CODE" val="l1-2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4*l_i*1_5"/>
  <p:tag name="KSO_WM_UNIT_CLEAR" val="1"/>
  <p:tag name="KSO_WM_UNIT_LAYERLEVEL" val="1_1"/>
  <p:tag name="KSO_WM_DIAGRAM_GROUP_CODE" val="l1-2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4*l_i*1_6"/>
  <p:tag name="KSO_WM_UNIT_CLEAR" val="1"/>
  <p:tag name="KSO_WM_UNIT_LAYERLEVEL" val="1_1"/>
  <p:tag name="KSO_WM_DIAGRAM_GROUP_CODE" val="l1-2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4*l_i*1_7"/>
  <p:tag name="KSO_WM_UNIT_CLEAR" val="1"/>
  <p:tag name="KSO_WM_UNIT_LAYERLEVEL" val="1_1"/>
  <p:tag name="KSO_WM_DIAGRAM_GROUP_CODE" val="l1-2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4*l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4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72*151"/>
  <p:tag name="KSO_WM_SLIDE_SIZE" val="615*263"/>
  <p:tag name="KSO_WM_DIAGRAM_GROUP_CODE" val="l1-2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1"/>
  <p:tag name="KSO_WM_TEMPLATE_CATEGORY" val="custom"/>
  <p:tag name="KSO_WM_TEMPLATE_INDEX" val="160193"/>
  <p:tag name="KSO_WM_UNIT_INDEX" val="11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5*i*0"/>
  <p:tag name="KSO_WM_TEMPLATE_CATEGORY" val="custom"/>
  <p:tag name="KSO_WM_TEMPLATE_INDEX" val="160193"/>
  <p:tag name="KSO_WM_UNIT_INDEX" val="0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5*l_i*1_1"/>
  <p:tag name="KSO_WM_UNIT_CLEAR" val="1"/>
  <p:tag name="KSO_WM_UNIT_LAYERLEVEL" val="1_1"/>
  <p:tag name="KSO_WM_DIAGRAM_GROUP_CODE" val="l1-2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5*l_i*1_2"/>
  <p:tag name="KSO_WM_UNIT_CLEAR" val="1"/>
  <p:tag name="KSO_WM_UNIT_LAYERLEVEL" val="1_1"/>
  <p:tag name="KSO_WM_DIAGRAM_GROUP_CODE" val="l1-2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5*l_i*1_3"/>
  <p:tag name="KSO_WM_UNIT_CLEAR" val="1"/>
  <p:tag name="KSO_WM_UNIT_LAYERLEVEL" val="1_1"/>
  <p:tag name="KSO_WM_DIAGRAM_GROUP_CODE" val="l1-2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5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5*i*9"/>
  <p:tag name="KSO_WM_TEMPLATE_CATEGORY" val="custom"/>
  <p:tag name="KSO_WM_TEMPLATE_INDEX" val="160193"/>
  <p:tag name="KSO_WM_UNIT_INDEX" val="9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5*l_i*1_4"/>
  <p:tag name="KSO_WM_UNIT_CLEAR" val="1"/>
  <p:tag name="KSO_WM_UNIT_LAYERLEVEL" val="1_1"/>
  <p:tag name="KSO_WM_DIAGRAM_GROUP_CODE" val="l1-2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5*l_i*1_5"/>
  <p:tag name="KSO_WM_UNIT_CLEAR" val="1"/>
  <p:tag name="KSO_WM_UNIT_LAYERLEVEL" val="1_1"/>
  <p:tag name="KSO_WM_DIAGRAM_GROUP_CODE" val="l1-2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5*l_i*1_6"/>
  <p:tag name="KSO_WM_UNIT_CLEAR" val="1"/>
  <p:tag name="KSO_WM_UNIT_LAYERLEVEL" val="1_1"/>
  <p:tag name="KSO_WM_DIAGRAM_GROUP_CODE" val="l1-2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5*l_i*1_7"/>
  <p:tag name="KSO_WM_UNIT_CLEAR" val="1"/>
  <p:tag name="KSO_WM_UNIT_LAYERLEVEL" val="1_1"/>
  <p:tag name="KSO_WM_DIAGRAM_GROUP_CODE" val="l1-2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2"/>
  <p:tag name="KSO_WM_TEMPLATE_CATEGORY" val="custom"/>
  <p:tag name="KSO_WM_TEMPLATE_INDEX" val="160193"/>
  <p:tag name="KSO_WM_UNIT_INDEX" val="12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5*l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5*i*20"/>
  <p:tag name="KSO_WM_TEMPLATE_CATEGORY" val="custom"/>
  <p:tag name="KSO_WM_TEMPLATE_INDEX" val="160193"/>
  <p:tag name="KSO_WM_UNIT_INDEX" val="20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5*l_i*1_8"/>
  <p:tag name="KSO_WM_UNIT_CLEAR" val="1"/>
  <p:tag name="KSO_WM_UNIT_LAYERLEVEL" val="1_1"/>
  <p:tag name="KSO_WM_DIAGRAM_GROUP_CODE" val="l1-2"/>
</p:tagLst>
</file>

<file path=ppt/tags/tag2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5*l_i*1_9"/>
  <p:tag name="KSO_WM_UNIT_CLEAR" val="1"/>
  <p:tag name="KSO_WM_UNIT_LAYERLEVEL" val="1_1"/>
  <p:tag name="KSO_WM_DIAGRAM_GROUP_CODE" val="l1-2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5*l_i*1_10"/>
  <p:tag name="KSO_WM_UNIT_CLEAR" val="1"/>
  <p:tag name="KSO_WM_UNIT_LAYERLEVEL" val="1_1"/>
  <p:tag name="KSO_WM_DIAGRAM_GROUP_CODE" val="l1-2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5*l_i*1_11"/>
  <p:tag name="KSO_WM_UNIT_CLEAR" val="1"/>
  <p:tag name="KSO_WM_UNIT_LAYERLEVEL" val="1_1"/>
  <p:tag name="KSO_WM_DIAGRAM_GROUP_CODE" val="l1-2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5*l_i*1_12"/>
  <p:tag name="KSO_WM_UNIT_CLEAR" val="1"/>
  <p:tag name="KSO_WM_UNIT_LAYERLEVEL" val="1_1"/>
  <p:tag name="KSO_WM_DIAGRAM_GROUP_CODE" val="l1-2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5*l_h_f*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5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63*156"/>
  <p:tag name="KSO_WM_SLIDE_SIZE" val="833*263"/>
  <p:tag name="KSO_WM_DIAGRAM_GROUP_CODE" val="l1-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3"/>
  <p:tag name="KSO_WM_TEMPLATE_CATEGORY" val="custom"/>
  <p:tag name="KSO_WM_TEMPLATE_INDEX" val="160193"/>
  <p:tag name="KSO_WM_UNIT_INDEX" val="13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0"/>
  <p:tag name="KSO_WM_TEMPLATE_CATEGORY" val="custom"/>
  <p:tag name="KSO_WM_TEMPLATE_INDEX" val="160193"/>
  <p:tag name="KSO_WM_UNIT_INDEX" val="0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6*l_i*1_1"/>
  <p:tag name="KSO_WM_UNIT_CLEAR" val="1"/>
  <p:tag name="KSO_WM_UNIT_LAYERLEVEL" val="1_1"/>
  <p:tag name="KSO_WM_DIAGRAM_GROUP_CODE" val="l1-2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6*l_i*1_2"/>
  <p:tag name="KSO_WM_UNIT_CLEAR" val="1"/>
  <p:tag name="KSO_WM_UNIT_LAYERLEVEL" val="1_1"/>
  <p:tag name="KSO_WM_DIAGRAM_GROUP_CODE" val="l1-2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6*l_i*1_3"/>
  <p:tag name="KSO_WM_UNIT_CLEAR" val="1"/>
  <p:tag name="KSO_WM_UNIT_LAYERLEVEL" val="1_1"/>
  <p:tag name="KSO_WM_DIAGRAM_GROUP_CODE" val="l1-2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6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9"/>
  <p:tag name="KSO_WM_TEMPLATE_CATEGORY" val="custom"/>
  <p:tag name="KSO_WM_TEMPLATE_INDEX" val="160193"/>
  <p:tag name="KSO_WM_UNIT_INDEX" val="9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6*l_i*1_4"/>
  <p:tag name="KSO_WM_UNIT_CLEAR" val="1"/>
  <p:tag name="KSO_WM_UNIT_LAYERLEVEL" val="1_1"/>
  <p:tag name="KSO_WM_DIAGRAM_GROUP_CODE" val="l1-2"/>
</p:tagLst>
</file>

<file path=ppt/tags/tag2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6*l_i*1_5"/>
  <p:tag name="KSO_WM_UNIT_CLEAR" val="1"/>
  <p:tag name="KSO_WM_UNIT_LAYERLEVEL" val="1_1"/>
  <p:tag name="KSO_WM_DIAGRAM_GROUP_CODE" val="l1-2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6*l_i*1_6"/>
  <p:tag name="KSO_WM_UNIT_CLEAR" val="1"/>
  <p:tag name="KSO_WM_UNIT_LAYERLEVEL" val="1_1"/>
  <p:tag name="KSO_WM_DIAGRAM_GROUP_CODE" val="l1-2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6*l_i*1_7"/>
  <p:tag name="KSO_WM_UNIT_CLEAR" val="1"/>
  <p:tag name="KSO_WM_UNIT_LAYERLEVEL" val="1_1"/>
  <p:tag name="KSO_WM_DIAGRAM_GROUP_CODE" val="l1-2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6"/>
  <p:tag name="KSO_WM_TEMPLATE_CATEGORY" val="custom"/>
  <p:tag name="KSO_WM_TEMPLATE_INDEX" val="160193"/>
  <p:tag name="KSO_WM_UNIT_INDEX" val="26"/>
</p:tagLst>
</file>

<file path=ppt/tags/tag2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6*l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20"/>
  <p:tag name="KSO_WM_TEMPLATE_CATEGORY" val="custom"/>
  <p:tag name="KSO_WM_TEMPLATE_INDEX" val="160193"/>
  <p:tag name="KSO_WM_UNIT_INDEX" val="20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6*l_i*1_8"/>
  <p:tag name="KSO_WM_UNIT_CLEAR" val="1"/>
  <p:tag name="KSO_WM_UNIT_LAYERLEVEL" val="1_1"/>
  <p:tag name="KSO_WM_DIAGRAM_GROUP_CODE" val="l1-2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6*l_i*1_9"/>
  <p:tag name="KSO_WM_UNIT_CLEAR" val="1"/>
  <p:tag name="KSO_WM_UNIT_LAYERLEVEL" val="1_1"/>
  <p:tag name="KSO_WM_DIAGRAM_GROUP_CODE" val="l1-2"/>
</p:tagLst>
</file>

<file path=ppt/tags/tag2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6*l_i*1_10"/>
  <p:tag name="KSO_WM_UNIT_CLEAR" val="1"/>
  <p:tag name="KSO_WM_UNIT_LAYERLEVEL" val="1_1"/>
  <p:tag name="KSO_WM_DIAGRAM_GROUP_CODE" val="l1-2"/>
</p:tagLst>
</file>

<file path=ppt/tags/tag2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6*l_i*1_11"/>
  <p:tag name="KSO_WM_UNIT_CLEAR" val="1"/>
  <p:tag name="KSO_WM_UNIT_LAYERLEVEL" val="1_1"/>
  <p:tag name="KSO_WM_DIAGRAM_GROUP_CODE" val="l1-2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6*l_i*1_12"/>
  <p:tag name="KSO_WM_UNIT_CLEAR" val="1"/>
  <p:tag name="KSO_WM_UNIT_LAYERLEVEL" val="1_1"/>
  <p:tag name="KSO_WM_DIAGRAM_GROUP_CODE" val="l1-2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6*l_h_f*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33"/>
  <p:tag name="KSO_WM_TEMPLATE_CATEGORY" val="custom"/>
  <p:tag name="KSO_WM_TEMPLATE_INDEX" val="160193"/>
  <p:tag name="KSO_WM_UNIT_INDEX" val="33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3"/>
  <p:tag name="KSO_WM_UNIT_ID" val="custom160193_16*l_i*1_13"/>
  <p:tag name="KSO_WM_UNIT_CLEAR" val="1"/>
  <p:tag name="KSO_WM_UNIT_LAYERLEVEL" val="1_1"/>
  <p:tag name="KSO_WM_DIAGRAM_GROUP_CODE" val="l1-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7"/>
  <p:tag name="KSO_WM_TEMPLATE_CATEGORY" val="custom"/>
  <p:tag name="KSO_WM_TEMPLATE_INDEX" val="160193"/>
  <p:tag name="KSO_WM_UNIT_INDEX" val="27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4"/>
  <p:tag name="KSO_WM_UNIT_ID" val="custom160193_16*l_i*1_14"/>
  <p:tag name="KSO_WM_UNIT_CLEAR" val="1"/>
  <p:tag name="KSO_WM_UNIT_LAYERLEVEL" val="1_1"/>
  <p:tag name="KSO_WM_DIAGRAM_GROUP_CODE" val="l1-2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5"/>
  <p:tag name="KSO_WM_UNIT_ID" val="custom160193_16*l_i*1_15"/>
  <p:tag name="KSO_WM_UNIT_CLEAR" val="1"/>
  <p:tag name="KSO_WM_UNIT_LAYERLEVEL" val="1_1"/>
  <p:tag name="KSO_WM_DIAGRAM_GROUP_CODE" val="l1-2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6*l_h_f*1_4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6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4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27*156"/>
  <p:tag name="KSO_WM_SLIDE_SIZE" val="923*263"/>
  <p:tag name="KSO_WM_DIAGRAM_GROUP_CODE" val="l1-2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0"/>
  <p:tag name="KSO_WM_TEMPLATE_CATEGORY" val="custom"/>
  <p:tag name="KSO_WM_TEMPLATE_INDEX" val="160193"/>
  <p:tag name="KSO_WM_UNIT_INDEX" val="0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7*l_i*1_1"/>
  <p:tag name="KSO_WM_UNIT_CLEAR" val="1"/>
  <p:tag name="KSO_WM_UNIT_LAYERLEVEL" val="1_1"/>
  <p:tag name="KSO_WM_DIAGRAM_GROUP_CODE" val="l1-2"/>
</p:tagLst>
</file>

<file path=ppt/tags/tag3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7*l_i*1_2"/>
  <p:tag name="KSO_WM_UNIT_CLEAR" val="1"/>
  <p:tag name="KSO_WM_UNIT_LAYERLEVEL" val="1_1"/>
  <p:tag name="KSO_WM_DIAGRAM_GROUP_CODE" val="l1-2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7*l_i*1_3"/>
  <p:tag name="KSO_WM_UNIT_CLEAR" val="1"/>
  <p:tag name="KSO_WM_UNIT_LAYERLEVEL" val="1_1"/>
  <p:tag name="KSO_WM_DIAGRAM_GROUP_CODE" val="l1-2"/>
</p:tagLst>
</file>

<file path=ppt/tags/tag3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7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8"/>
  <p:tag name="KSO_WM_TEMPLATE_CATEGORY" val="custom"/>
  <p:tag name="KSO_WM_TEMPLATE_INDEX" val="160193"/>
  <p:tag name="KSO_WM_UNIT_INDEX" val="28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9"/>
  <p:tag name="KSO_WM_TEMPLATE_CATEGORY" val="custom"/>
  <p:tag name="KSO_WM_TEMPLATE_INDEX" val="160193"/>
  <p:tag name="KSO_WM_UNIT_INDEX" val="9"/>
</p:tagLst>
</file>

<file path=ppt/tags/tag3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7*l_i*1_4"/>
  <p:tag name="KSO_WM_UNIT_CLEAR" val="1"/>
  <p:tag name="KSO_WM_UNIT_LAYERLEVEL" val="1_1"/>
  <p:tag name="KSO_WM_DIAGRAM_GROUP_CODE" val="l1-2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7*l_i*1_5"/>
  <p:tag name="KSO_WM_UNIT_CLEAR" val="1"/>
  <p:tag name="KSO_WM_UNIT_LAYERLEVEL" val="1_1"/>
  <p:tag name="KSO_WM_DIAGRAM_GROUP_CODE" val="l1-2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7*l_i*1_6"/>
  <p:tag name="KSO_WM_UNIT_CLEAR" val="1"/>
  <p:tag name="KSO_WM_UNIT_LAYERLEVEL" val="1_1"/>
  <p:tag name="KSO_WM_DIAGRAM_GROUP_CODE" val="l1-2"/>
</p:tagLst>
</file>

<file path=ppt/tags/tag3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7*l_i*1_7"/>
  <p:tag name="KSO_WM_UNIT_CLEAR" val="1"/>
  <p:tag name="KSO_WM_UNIT_LAYERLEVEL" val="1_1"/>
  <p:tag name="KSO_WM_DIAGRAM_GROUP_CODE" val="l1-2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7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20"/>
  <p:tag name="KSO_WM_TEMPLATE_CATEGORY" val="custom"/>
  <p:tag name="KSO_WM_TEMPLATE_INDEX" val="160193"/>
  <p:tag name="KSO_WM_UNIT_INDEX" val="20"/>
</p:tagLst>
</file>

<file path=ppt/tags/tag3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7*l_i*1_8"/>
  <p:tag name="KSO_WM_UNIT_CLEAR" val="1"/>
  <p:tag name="KSO_WM_UNIT_LAYERLEVEL" val="1_1"/>
  <p:tag name="KSO_WM_DIAGRAM_GROUP_CODE" val="l1-2"/>
</p:tagLst>
</file>

<file path=ppt/tags/tag3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7*l_i*1_9"/>
  <p:tag name="KSO_WM_UNIT_CLEAR" val="1"/>
  <p:tag name="KSO_WM_UNIT_LAYERLEVEL" val="1_1"/>
  <p:tag name="KSO_WM_DIAGRAM_GROUP_CODE" val="l1-2"/>
</p:tagLst>
</file>

<file path=ppt/tags/tag3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7*l_i*1_10"/>
  <p:tag name="KSO_WM_UNIT_CLEAR" val="1"/>
  <p:tag name="KSO_WM_UNIT_LAYERLEVEL" val="1_1"/>
  <p:tag name="KSO_WM_DIAGRAM_GROUP_CODE" val="l1-2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9"/>
  <p:tag name="KSO_WM_TEMPLATE_CATEGORY" val="custom"/>
  <p:tag name="KSO_WM_TEMPLATE_INDEX" val="160193"/>
  <p:tag name="KSO_WM_UNIT_INDEX" val="29"/>
</p:tagLst>
</file>

<file path=ppt/tags/tag3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7*l_i*1_11"/>
  <p:tag name="KSO_WM_UNIT_CLEAR" val="1"/>
  <p:tag name="KSO_WM_UNIT_LAYERLEVEL" val="1_1"/>
  <p:tag name="KSO_WM_DIAGRAM_GROUP_CODE" val="l1-2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7*l_i*1_12"/>
  <p:tag name="KSO_WM_UNIT_CLEAR" val="1"/>
  <p:tag name="KSO_WM_UNIT_LAYERLEVEL" val="1_1"/>
  <p:tag name="KSO_WM_DIAGRAM_GROUP_CODE" val="l1-2"/>
</p:tagLst>
</file>

<file path=ppt/tags/tag3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7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33"/>
  <p:tag name="KSO_WM_TEMPLATE_CATEGORY" val="custom"/>
  <p:tag name="KSO_WM_TEMPLATE_INDEX" val="160193"/>
  <p:tag name="KSO_WM_UNIT_INDEX" val="33"/>
</p:tagLst>
</file>

<file path=ppt/tags/tag3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3"/>
  <p:tag name="KSO_WM_UNIT_ID" val="custom160193_17*l_i*1_13"/>
  <p:tag name="KSO_WM_UNIT_CLEAR" val="1"/>
  <p:tag name="KSO_WM_UNIT_LAYERLEVEL" val="1_1"/>
  <p:tag name="KSO_WM_DIAGRAM_GROUP_CODE" val="l1-2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4"/>
  <p:tag name="KSO_WM_UNIT_ID" val="custom160193_17*l_i*1_14"/>
  <p:tag name="KSO_WM_UNIT_CLEAR" val="1"/>
  <p:tag name="KSO_WM_UNIT_LAYERLEVEL" val="1_1"/>
  <p:tag name="KSO_WM_DIAGRAM_GROUP_CODE" val="l1-2"/>
</p:tagLst>
</file>

<file path=ppt/tags/tag3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5"/>
  <p:tag name="KSO_WM_UNIT_ID" val="custom160193_17*l_i*1_15"/>
  <p:tag name="KSO_WM_UNIT_CLEAR" val="1"/>
  <p:tag name="KSO_WM_UNIT_LAYERLEVEL" val="1_1"/>
  <p:tag name="KSO_WM_DIAGRAM_GROUP_CODE" val="l1-2"/>
</p:tagLst>
</file>

<file path=ppt/tags/tag3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7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42"/>
  <p:tag name="KSO_WM_TEMPLATE_CATEGORY" val="custom"/>
  <p:tag name="KSO_WM_TEMPLATE_INDEX" val="160193"/>
  <p:tag name="KSO_WM_UNIT_INDEX" val="42"/>
</p:tagLst>
</file>

<file path=ppt/tags/tag3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6"/>
  <p:tag name="KSO_WM_UNIT_ID" val="custom160193_17*l_i*1_16"/>
  <p:tag name="KSO_WM_UNIT_CLEAR" val="1"/>
  <p:tag name="KSO_WM_UNIT_LAYERLEVEL" val="1_1"/>
  <p:tag name="KSO_WM_DIAGRAM_GROUP_CODE" val="l1-2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0"/>
  <p:tag name="KSO_WM_TEMPLATE_CATEGORY" val="custom"/>
  <p:tag name="KSO_WM_TEMPLATE_INDEX" val="160193"/>
  <p:tag name="KSO_WM_UNIT_INDEX" val="30"/>
</p:tagLst>
</file>

<file path=ppt/tags/tag3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7"/>
  <p:tag name="KSO_WM_UNIT_ID" val="custom160193_17*l_i*1_17"/>
  <p:tag name="KSO_WM_UNIT_CLEAR" val="1"/>
  <p:tag name="KSO_WM_UNIT_LAYERLEVEL" val="1_1"/>
  <p:tag name="KSO_WM_DIAGRAM_GROUP_CODE" val="l1-2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7*l_h_f*1_5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8"/>
  <p:tag name="KSO_WM_UNIT_ID" val="custom160193_17*l_i*1_18"/>
  <p:tag name="KSO_WM_UNIT_CLEAR" val="1"/>
  <p:tag name="KSO_WM_UNIT_LAYERLEVEL" val="1_1"/>
  <p:tag name="KSO_WM_DIAGRAM_GROUP_CODE" val="l1-2"/>
</p:tagLst>
</file>

<file path=ppt/tags/tag3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7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4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7"/>
  <p:tag name="KSO_WM_SLIDE_INDEX" val="17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51*139"/>
  <p:tag name="KSO_WM_SLIDE_SIZE" val="858*321"/>
  <p:tag name="KSO_WM_DIAGRAM_GROUP_CODE" val="l1-2"/>
</p:tagLst>
</file>

<file path=ppt/tags/tag3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0"/>
  <p:tag name="KSO_WM_TEMPLATE_CATEGORY" val="custom"/>
  <p:tag name="KSO_WM_TEMPLATE_INDEX" val="160193"/>
  <p:tag name="KSO_WM_UNIT_INDEX" val="0"/>
</p:tagLst>
</file>

<file path=ppt/tags/tag3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8*l_i*1_1"/>
  <p:tag name="KSO_WM_UNIT_CLEAR" val="1"/>
  <p:tag name="KSO_WM_UNIT_LAYERLEVEL" val="1_1"/>
  <p:tag name="KSO_WM_DIAGRAM_GROUP_CODE" val="l1-2"/>
</p:tagLst>
</file>

<file path=ppt/tags/tag3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8*l_i*1_2"/>
  <p:tag name="KSO_WM_UNIT_CLEAR" val="1"/>
  <p:tag name="KSO_WM_UNIT_LAYERLEVEL" val="1_1"/>
  <p:tag name="KSO_WM_DIAGRAM_GROUP_CODE" val="l1-2"/>
</p:tagLst>
</file>

<file path=ppt/tags/tag3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8*l_i*1_3"/>
  <p:tag name="KSO_WM_UNIT_CLEAR" val="1"/>
  <p:tag name="KSO_WM_UNIT_LAYERLEVEL" val="1_1"/>
  <p:tag name="KSO_WM_DIAGRAM_GROUP_CODE" val="l1-2"/>
</p:tagLst>
</file>

<file path=ppt/tags/tag3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8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1"/>
  <p:tag name="KSO_WM_TEMPLATE_CATEGORY" val="custom"/>
  <p:tag name="KSO_WM_TEMPLATE_INDEX" val="160193"/>
  <p:tag name="KSO_WM_UNIT_INDEX" val="31"/>
</p:tagLst>
</file>

<file path=ppt/tags/tag3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9"/>
  <p:tag name="KSO_WM_TEMPLATE_CATEGORY" val="custom"/>
  <p:tag name="KSO_WM_TEMPLATE_INDEX" val="160193"/>
  <p:tag name="KSO_WM_UNIT_INDEX" val="9"/>
</p:tagLst>
</file>

<file path=ppt/tags/tag3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8*l_i*1_4"/>
  <p:tag name="KSO_WM_UNIT_CLEAR" val="1"/>
  <p:tag name="KSO_WM_UNIT_LAYERLEVEL" val="1_1"/>
  <p:tag name="KSO_WM_DIAGRAM_GROUP_CODE" val="l1-2"/>
</p:tagLst>
</file>

<file path=ppt/tags/tag3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8*l_i*1_5"/>
  <p:tag name="KSO_WM_UNIT_CLEAR" val="1"/>
  <p:tag name="KSO_WM_UNIT_LAYERLEVEL" val="1_1"/>
  <p:tag name="KSO_WM_DIAGRAM_GROUP_CODE" val="l1-2"/>
</p:tagLst>
</file>

<file path=ppt/tags/tag3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8*l_i*1_6"/>
  <p:tag name="KSO_WM_UNIT_CLEAR" val="1"/>
  <p:tag name="KSO_WM_UNIT_LAYERLEVEL" val="1_1"/>
  <p:tag name="KSO_WM_DIAGRAM_GROUP_CODE" val="l1-2"/>
</p:tagLst>
</file>

<file path=ppt/tags/tag3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8*l_i*1_7"/>
  <p:tag name="KSO_WM_UNIT_CLEAR" val="1"/>
  <p:tag name="KSO_WM_UNIT_LAYERLEVEL" val="1_1"/>
  <p:tag name="KSO_WM_DIAGRAM_GROUP_CODE" val="l1-2"/>
</p:tagLst>
</file>

<file path=ppt/tags/tag3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8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20"/>
  <p:tag name="KSO_WM_TEMPLATE_CATEGORY" val="custom"/>
  <p:tag name="KSO_WM_TEMPLATE_INDEX" val="160193"/>
  <p:tag name="KSO_WM_UNIT_INDEX" val="20"/>
</p:tagLst>
</file>

<file path=ppt/tags/tag3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8*l_i*1_8"/>
  <p:tag name="KSO_WM_UNIT_CLEAR" val="1"/>
  <p:tag name="KSO_WM_UNIT_LAYERLEVEL" val="1_1"/>
  <p:tag name="KSO_WM_DIAGRAM_GROUP_CODE" val="l1-2"/>
</p:tagLst>
</file>

<file path=ppt/tags/tag3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8*l_i*1_9"/>
  <p:tag name="KSO_WM_UNIT_CLEAR" val="1"/>
  <p:tag name="KSO_WM_UNIT_LAYERLEVEL" val="1_1"/>
  <p:tag name="KSO_WM_DIAGRAM_GROUP_CODE" val="l1-2"/>
</p:tagLst>
</file>

<file path=ppt/tags/tag3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8*l_i*1_10"/>
  <p:tag name="KSO_WM_UNIT_CLEAR" val="1"/>
  <p:tag name="KSO_WM_UNIT_LAYERLEVEL" val="1_1"/>
  <p:tag name="KSO_WM_DIAGRAM_GROUP_CODE" val="l1-2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2"/>
  <p:tag name="KSO_WM_TEMPLATE_CATEGORY" val="custom"/>
  <p:tag name="KSO_WM_TEMPLATE_INDEX" val="160193"/>
  <p:tag name="KSO_WM_UNIT_INDEX" val="32"/>
</p:tagLst>
</file>

<file path=ppt/tags/tag3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8*l_i*1_11"/>
  <p:tag name="KSO_WM_UNIT_CLEAR" val="1"/>
  <p:tag name="KSO_WM_UNIT_LAYERLEVEL" val="1_1"/>
  <p:tag name="KSO_WM_DIAGRAM_GROUP_CODE" val="l1-2"/>
</p:tagLst>
</file>

<file path=ppt/tags/tag3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8*l_i*1_12"/>
  <p:tag name="KSO_WM_UNIT_CLEAR" val="1"/>
  <p:tag name="KSO_WM_UNIT_LAYERLEVEL" val="1_1"/>
  <p:tag name="KSO_WM_DIAGRAM_GROUP_CODE" val="l1-2"/>
</p:tagLst>
</file>

<file path=ppt/tags/tag3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8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33"/>
  <p:tag name="KSO_WM_TEMPLATE_CATEGORY" val="custom"/>
  <p:tag name="KSO_WM_TEMPLATE_INDEX" val="160193"/>
  <p:tag name="KSO_WM_UNIT_INDEX" val="33"/>
</p:tagLst>
</file>

<file path=ppt/tags/tag3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3"/>
  <p:tag name="KSO_WM_UNIT_ID" val="custom160193_18*l_i*1_13"/>
  <p:tag name="KSO_WM_UNIT_CLEAR" val="1"/>
  <p:tag name="KSO_WM_UNIT_LAYERLEVEL" val="1_1"/>
  <p:tag name="KSO_WM_DIAGRAM_GROUP_CODE" val="l1-2"/>
</p:tagLst>
</file>

<file path=ppt/tags/tag3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4"/>
  <p:tag name="KSO_WM_UNIT_ID" val="custom160193_18*l_i*1_14"/>
  <p:tag name="KSO_WM_UNIT_CLEAR" val="1"/>
  <p:tag name="KSO_WM_UNIT_LAYERLEVEL" val="1_1"/>
  <p:tag name="KSO_WM_DIAGRAM_GROUP_CODE" val="l1-2"/>
</p:tagLst>
</file>

<file path=ppt/tags/tag3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5"/>
  <p:tag name="KSO_WM_UNIT_ID" val="custom160193_18*l_i*1_15"/>
  <p:tag name="KSO_WM_UNIT_CLEAR" val="1"/>
  <p:tag name="KSO_WM_UNIT_LAYERLEVEL" val="1_1"/>
  <p:tag name="KSO_WM_DIAGRAM_GROUP_CODE" val="l1-2"/>
</p:tagLst>
</file>

<file path=ppt/tags/tag3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8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42"/>
  <p:tag name="KSO_WM_TEMPLATE_CATEGORY" val="custom"/>
  <p:tag name="KSO_WM_TEMPLATE_INDEX" val="160193"/>
  <p:tag name="KSO_WM_UNIT_INDEX" val="42"/>
</p:tagLst>
</file>

<file path=ppt/tags/tag3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6"/>
  <p:tag name="KSO_WM_UNIT_ID" val="custom160193_18*l_i*1_16"/>
  <p:tag name="KSO_WM_UNIT_CLEAR" val="1"/>
  <p:tag name="KSO_WM_UNIT_LAYERLEVEL" val="1_1"/>
  <p:tag name="KSO_WM_DIAGRAM_GROUP_CODE" val="l1-2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3"/>
  <p:tag name="KSO_WM_TEMPLATE_CATEGORY" val="custom"/>
  <p:tag name="KSO_WM_TEMPLATE_INDEX" val="160193"/>
  <p:tag name="KSO_WM_UNIT_INDEX" val="33"/>
</p:tagLst>
</file>

<file path=ppt/tags/tag3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7"/>
  <p:tag name="KSO_WM_UNIT_ID" val="custom160193_18*l_i*1_17"/>
  <p:tag name="KSO_WM_UNIT_CLEAR" val="1"/>
  <p:tag name="KSO_WM_UNIT_LAYERLEVEL" val="1_1"/>
  <p:tag name="KSO_WM_DIAGRAM_GROUP_CODE" val="l1-2"/>
</p:tagLst>
</file>

<file path=ppt/tags/tag3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8*l_h_f*1_5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8"/>
  <p:tag name="KSO_WM_UNIT_ID" val="custom160193_18*l_i*1_18"/>
  <p:tag name="KSO_WM_UNIT_CLEAR" val="1"/>
  <p:tag name="KSO_WM_UNIT_LAYERLEVEL" val="1_1"/>
  <p:tag name="KSO_WM_DIAGRAM_GROUP_CODE" val="l1-2"/>
</p:tagLst>
</file>

<file path=ppt/tags/tag3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51"/>
  <p:tag name="KSO_WM_TEMPLATE_CATEGORY" val="custom"/>
  <p:tag name="KSO_WM_TEMPLATE_INDEX" val="160193"/>
  <p:tag name="KSO_WM_UNIT_INDEX" val="51"/>
</p:tagLst>
</file>

<file path=ppt/tags/tag3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9"/>
  <p:tag name="KSO_WM_UNIT_ID" val="custom160193_18*l_i*1_19"/>
  <p:tag name="KSO_WM_UNIT_CLEAR" val="1"/>
  <p:tag name="KSO_WM_UNIT_LAYERLEVEL" val="1_1"/>
  <p:tag name="KSO_WM_DIAGRAM_GROUP_CODE" val="l1-2"/>
</p:tagLst>
</file>

<file path=ppt/tags/tag3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0"/>
  <p:tag name="KSO_WM_UNIT_ID" val="custom160193_18*l_i*1_20"/>
  <p:tag name="KSO_WM_UNIT_CLEAR" val="1"/>
  <p:tag name="KSO_WM_UNIT_LAYERLEVEL" val="1_1"/>
  <p:tag name="KSO_WM_DIAGRAM_GROUP_CODE" val="l1-2"/>
</p:tagLst>
</file>

<file path=ppt/tags/tag3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6_1"/>
  <p:tag name="KSO_WM_UNIT_ID" val="custom160193_18*l_h_f*1_6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1"/>
  <p:tag name="KSO_WM_UNIT_ID" val="custom160193_18*l_i*1_21"/>
  <p:tag name="KSO_WM_UNIT_CLEAR" val="1"/>
  <p:tag name="KSO_WM_UNIT_LAYERLEVEL" val="1_1"/>
  <p:tag name="KSO_WM_DIAGRAM_GROUP_CODE" val="l1-2"/>
</p:tagLst>
</file>

<file path=ppt/tags/tag3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8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8"/>
  <p:tag name="KSO_WM_SLIDE_INDEX" val="18"/>
  <p:tag name="KSO_WM_SLIDE_ITEM_CNT" val="6"/>
  <p:tag name="KSO_WM_SLIDE_LAYOUT" val="a_l"/>
  <p:tag name="KSO_WM_SLIDE_LAYOUT_CNT" val="1_1"/>
  <p:tag name="KSO_WM_SLIDE_TYPE" val="text"/>
  <p:tag name="KSO_WM_BEAUTIFY_FLAG" val="#wm#"/>
  <p:tag name="KSO_WM_SLIDE_POSITION" val="28*139"/>
  <p:tag name="KSO_WM_SLIDE_SIZE" val="905*321"/>
  <p:tag name="KSO_WM_DIAGRAM_GROUP_CODE" val="l1-2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4"/>
  <p:tag name="KSO_WM_TEMPLATE_CATEGORY" val="custom"/>
  <p:tag name="KSO_WM_TEMPLATE_INDEX" val="160193"/>
  <p:tag name="KSO_WM_UNIT_INDEX" val="34"/>
</p:tagLst>
</file>

<file path=ppt/tags/tag3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9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19*f*1"/>
  <p:tag name="KSO_WM_UNIT_CLEAR" val="1"/>
  <p:tag name="KSO_WM_UNIT_LAYERLEVEL" val="1"/>
  <p:tag name="KSO_WM_UNIT_VALUE" val="81"/>
  <p:tag name="KSO_WM_UNIT_HIGHLIGHT" val="0"/>
  <p:tag name="KSO_WM_UNIT_COMPATIBLE" val="0"/>
  <p:tag name="KSO_WM_UNIT_PRESET_TEXT_INDEX" val="5"/>
  <p:tag name="KSO_WM_UNIT_PRESET_TEXT_LEN" val="125"/>
</p:tagLst>
</file>

<file path=ppt/tags/tag3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"/>
  <p:tag name="KSO_WM_TEMPLATE_CATEGORY" val="custom"/>
  <p:tag name="KSO_WM_TEMPLATE_INDEX" val="160193"/>
  <p:tag name="KSO_WM_UNIT_INDEX" val="2"/>
</p:tagLst>
</file>

<file path=ppt/tags/tag3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2"/>
  <p:tag name="KSO_WM_TEMPLATE_CATEGORY" val="custom"/>
  <p:tag name="KSO_WM_TEMPLATE_INDEX" val="160193"/>
  <p:tag name="KSO_WM_UNIT_INDEX" val="162"/>
</p:tagLst>
</file>

<file path=ppt/tags/tag3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3"/>
  <p:tag name="KSO_WM_TEMPLATE_CATEGORY" val="custom"/>
  <p:tag name="KSO_WM_TEMPLATE_INDEX" val="160193"/>
  <p:tag name="KSO_WM_UNIT_INDEX" val="163"/>
</p:tagLst>
</file>

<file path=ppt/tags/tag3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4"/>
  <p:tag name="KSO_WM_TEMPLATE_CATEGORY" val="custom"/>
  <p:tag name="KSO_WM_TEMPLATE_INDEX" val="160193"/>
  <p:tag name="KSO_WM_UNIT_INDEX" val="164"/>
</p:tagLst>
</file>

<file path=ppt/tags/tag3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5"/>
  <p:tag name="KSO_WM_TEMPLATE_CATEGORY" val="custom"/>
  <p:tag name="KSO_WM_TEMPLATE_INDEX" val="160193"/>
  <p:tag name="KSO_WM_UNIT_INDEX" val="165"/>
</p:tagLst>
</file>

<file path=ppt/tags/tag3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6"/>
  <p:tag name="KSO_WM_TEMPLATE_CATEGORY" val="custom"/>
  <p:tag name="KSO_WM_TEMPLATE_INDEX" val="160193"/>
  <p:tag name="KSO_WM_UNIT_INDEX" val="166"/>
</p:tagLst>
</file>

<file path=ppt/tags/tag3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7"/>
  <p:tag name="KSO_WM_TEMPLATE_CATEGORY" val="custom"/>
  <p:tag name="KSO_WM_TEMPLATE_INDEX" val="160193"/>
  <p:tag name="KSO_WM_UNIT_INDEX" val="167"/>
</p:tagLst>
</file>

<file path=ppt/tags/tag3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8"/>
  <p:tag name="KSO_WM_TEMPLATE_CATEGORY" val="custom"/>
  <p:tag name="KSO_WM_TEMPLATE_INDEX" val="160193"/>
  <p:tag name="KSO_WM_UNIT_INDEX" val="168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5"/>
  <p:tag name="KSO_WM_TEMPLATE_CATEGORY" val="custom"/>
  <p:tag name="KSO_WM_TEMPLATE_INDEX" val="160193"/>
  <p:tag name="KSO_WM_UNIT_INDEX" val="35"/>
</p:tagLst>
</file>

<file path=ppt/tags/tag3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9"/>
  <p:tag name="KSO_WM_TEMPLATE_CATEGORY" val="custom"/>
  <p:tag name="KSO_WM_TEMPLATE_INDEX" val="160193"/>
  <p:tag name="KSO_WM_UNIT_INDEX" val="169"/>
</p:tagLst>
</file>

<file path=ppt/tags/tag3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0"/>
  <p:tag name="KSO_WM_TEMPLATE_CATEGORY" val="custom"/>
  <p:tag name="KSO_WM_TEMPLATE_INDEX" val="160193"/>
  <p:tag name="KSO_WM_UNIT_INDEX" val="170"/>
</p:tagLst>
</file>

<file path=ppt/tags/tag3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1"/>
  <p:tag name="KSO_WM_TEMPLATE_CATEGORY" val="custom"/>
  <p:tag name="KSO_WM_TEMPLATE_INDEX" val="160193"/>
  <p:tag name="KSO_WM_UNIT_INDEX" val="171"/>
</p:tagLst>
</file>

<file path=ppt/tags/tag3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2"/>
  <p:tag name="KSO_WM_TEMPLATE_CATEGORY" val="custom"/>
  <p:tag name="KSO_WM_TEMPLATE_INDEX" val="160193"/>
  <p:tag name="KSO_WM_UNIT_INDEX" val="172"/>
</p:tagLst>
</file>

<file path=ppt/tags/tag3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3"/>
  <p:tag name="KSO_WM_TEMPLATE_CATEGORY" val="custom"/>
  <p:tag name="KSO_WM_TEMPLATE_INDEX" val="160193"/>
  <p:tag name="KSO_WM_UNIT_INDEX" val="173"/>
</p:tagLst>
</file>

<file path=ppt/tags/tag3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4"/>
  <p:tag name="KSO_WM_TEMPLATE_CATEGORY" val="custom"/>
  <p:tag name="KSO_WM_TEMPLATE_INDEX" val="160193"/>
  <p:tag name="KSO_WM_UNIT_INDEX" val="174"/>
</p:tagLst>
</file>

<file path=ppt/tags/tag3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5"/>
  <p:tag name="KSO_WM_TEMPLATE_CATEGORY" val="custom"/>
  <p:tag name="KSO_WM_TEMPLATE_INDEX" val="160193"/>
  <p:tag name="KSO_WM_UNIT_INDEX" val="175"/>
</p:tagLst>
</file>

<file path=ppt/tags/tag3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6"/>
  <p:tag name="KSO_WM_TEMPLATE_CATEGORY" val="custom"/>
  <p:tag name="KSO_WM_TEMPLATE_INDEX" val="160193"/>
  <p:tag name="KSO_WM_UNIT_INDEX" val="176"/>
</p:tagLst>
</file>

<file path=ppt/tags/tag3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7"/>
  <p:tag name="KSO_WM_TEMPLATE_CATEGORY" val="custom"/>
  <p:tag name="KSO_WM_TEMPLATE_INDEX" val="160193"/>
  <p:tag name="KSO_WM_UNIT_INDEX" val="177"/>
</p:tagLst>
</file>

<file path=ppt/tags/tag3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8"/>
  <p:tag name="KSO_WM_TEMPLATE_CATEGORY" val="custom"/>
  <p:tag name="KSO_WM_TEMPLATE_INDEX" val="160193"/>
  <p:tag name="KSO_WM_UNIT_INDEX" val="178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6"/>
  <p:tag name="KSO_WM_TEMPLATE_CATEGORY" val="custom"/>
  <p:tag name="KSO_WM_TEMPLATE_INDEX" val="160193"/>
  <p:tag name="KSO_WM_UNIT_INDEX" val="36"/>
</p:tagLst>
</file>

<file path=ppt/tags/tag3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9"/>
  <p:tag name="KSO_WM_TEMPLATE_CATEGORY" val="custom"/>
  <p:tag name="KSO_WM_TEMPLATE_INDEX" val="160193"/>
  <p:tag name="KSO_WM_UNIT_INDEX" val="179"/>
</p:tagLst>
</file>

<file path=ppt/tags/tag3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0"/>
  <p:tag name="KSO_WM_TEMPLATE_CATEGORY" val="custom"/>
  <p:tag name="KSO_WM_TEMPLATE_INDEX" val="160193"/>
  <p:tag name="KSO_WM_UNIT_INDEX" val="180"/>
</p:tagLst>
</file>

<file path=ppt/tags/tag3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1"/>
  <p:tag name="KSO_WM_TEMPLATE_CATEGORY" val="custom"/>
  <p:tag name="KSO_WM_TEMPLATE_INDEX" val="160193"/>
  <p:tag name="KSO_WM_UNIT_INDEX" val="181"/>
</p:tagLst>
</file>

<file path=ppt/tags/tag3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2"/>
  <p:tag name="KSO_WM_TEMPLATE_CATEGORY" val="custom"/>
  <p:tag name="KSO_WM_TEMPLATE_INDEX" val="160193"/>
  <p:tag name="KSO_WM_UNIT_INDEX" val="182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3"/>
  <p:tag name="KSO_WM_TEMPLATE_CATEGORY" val="custom"/>
  <p:tag name="KSO_WM_TEMPLATE_INDEX" val="160193"/>
  <p:tag name="KSO_WM_UNIT_INDEX" val="183"/>
</p:tagLst>
</file>

<file path=ppt/tags/tag3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4"/>
  <p:tag name="KSO_WM_TEMPLATE_CATEGORY" val="custom"/>
  <p:tag name="KSO_WM_TEMPLATE_INDEX" val="160193"/>
  <p:tag name="KSO_WM_UNIT_INDEX" val="184"/>
</p:tagLst>
</file>

<file path=ppt/tags/tag3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5"/>
  <p:tag name="KSO_WM_TEMPLATE_CATEGORY" val="custom"/>
  <p:tag name="KSO_WM_TEMPLATE_INDEX" val="160193"/>
  <p:tag name="KSO_WM_UNIT_INDEX" val="185"/>
</p:tagLst>
</file>

<file path=ppt/tags/tag3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6"/>
  <p:tag name="KSO_WM_TEMPLATE_CATEGORY" val="custom"/>
  <p:tag name="KSO_WM_TEMPLATE_INDEX" val="160193"/>
  <p:tag name="KSO_WM_UNIT_INDEX" val="186"/>
</p:tagLst>
</file>

<file path=ppt/tags/tag3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7"/>
  <p:tag name="KSO_WM_TEMPLATE_CATEGORY" val="custom"/>
  <p:tag name="KSO_WM_TEMPLATE_INDEX" val="160193"/>
  <p:tag name="KSO_WM_UNIT_INDEX" val="187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8"/>
  <p:tag name="KSO_WM_TEMPLATE_CATEGORY" val="custom"/>
  <p:tag name="KSO_WM_TEMPLATE_INDEX" val="160193"/>
  <p:tag name="KSO_WM_UNIT_INDEX" val="188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*b*1"/>
  <p:tag name="KSO_WM_UNIT_CLEAR" val="1"/>
  <p:tag name="KSO_WM_UNIT_LAYERLEVEL" val="1"/>
  <p:tag name="KSO_WM_UNIT_VALUE" val="52"/>
  <p:tag name="KSO_WM_UNIT_ISCONTENTSTITLE" val="0"/>
  <p:tag name="KSO_WM_UNIT_HIGHLIGHT" val="0"/>
  <p:tag name="KSO_WM_UNIT_COMPATIBLE" val="0"/>
  <p:tag name="KSO_WM_UNIT_PRESET_TEXT_INDEX" val="3"/>
  <p:tag name="KSO_WM_UNIT_PRESET_TEXT_LEN" val="66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7"/>
  <p:tag name="KSO_WM_TEMPLATE_CATEGORY" val="custom"/>
  <p:tag name="KSO_WM_TEMPLATE_INDEX" val="160193"/>
  <p:tag name="KSO_WM_UNIT_INDEX" val="37"/>
</p:tagLst>
</file>

<file path=ppt/tags/tag4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9"/>
  <p:tag name="KSO_WM_TEMPLATE_CATEGORY" val="custom"/>
  <p:tag name="KSO_WM_TEMPLATE_INDEX" val="160193"/>
  <p:tag name="KSO_WM_UNIT_INDEX" val="189"/>
</p:tagLst>
</file>

<file path=ppt/tags/tag4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0"/>
  <p:tag name="KSO_WM_TEMPLATE_CATEGORY" val="custom"/>
  <p:tag name="KSO_WM_TEMPLATE_INDEX" val="160193"/>
  <p:tag name="KSO_WM_UNIT_INDEX" val="190"/>
</p:tagLst>
</file>

<file path=ppt/tags/tag4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1"/>
  <p:tag name="KSO_WM_TEMPLATE_CATEGORY" val="custom"/>
  <p:tag name="KSO_WM_TEMPLATE_INDEX" val="160193"/>
  <p:tag name="KSO_WM_UNIT_INDEX" val="191"/>
</p:tagLst>
</file>

<file path=ppt/tags/tag4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2"/>
  <p:tag name="KSO_WM_TEMPLATE_CATEGORY" val="custom"/>
  <p:tag name="KSO_WM_TEMPLATE_INDEX" val="160193"/>
  <p:tag name="KSO_WM_UNIT_INDEX" val="192"/>
</p:tagLst>
</file>

<file path=ppt/tags/tag4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3"/>
  <p:tag name="KSO_WM_TEMPLATE_CATEGORY" val="custom"/>
  <p:tag name="KSO_WM_TEMPLATE_INDEX" val="160193"/>
  <p:tag name="KSO_WM_UNIT_INDEX" val="193"/>
</p:tagLst>
</file>

<file path=ppt/tags/tag4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4"/>
  <p:tag name="KSO_WM_TEMPLATE_CATEGORY" val="custom"/>
  <p:tag name="KSO_WM_TEMPLATE_INDEX" val="160193"/>
  <p:tag name="KSO_WM_UNIT_INDEX" val="194"/>
</p:tagLst>
</file>

<file path=ppt/tags/tag4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5"/>
  <p:tag name="KSO_WM_TEMPLATE_CATEGORY" val="custom"/>
  <p:tag name="KSO_WM_TEMPLATE_INDEX" val="160193"/>
  <p:tag name="KSO_WM_UNIT_INDEX" val="195"/>
</p:tagLst>
</file>

<file path=ppt/tags/tag4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6"/>
  <p:tag name="KSO_WM_TEMPLATE_CATEGORY" val="custom"/>
  <p:tag name="KSO_WM_TEMPLATE_INDEX" val="160193"/>
  <p:tag name="KSO_WM_UNIT_INDEX" val="196"/>
</p:tagLst>
</file>

<file path=ppt/tags/tag4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7"/>
  <p:tag name="KSO_WM_TEMPLATE_CATEGORY" val="custom"/>
  <p:tag name="KSO_WM_TEMPLATE_INDEX" val="160193"/>
  <p:tag name="KSO_WM_UNIT_INDEX" val="197"/>
</p:tagLst>
</file>

<file path=ppt/tags/tag4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8"/>
  <p:tag name="KSO_WM_TEMPLATE_CATEGORY" val="custom"/>
  <p:tag name="KSO_WM_TEMPLATE_INDEX" val="160193"/>
  <p:tag name="KSO_WM_UNIT_INDEX" val="198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8"/>
  <p:tag name="KSO_WM_TEMPLATE_CATEGORY" val="custom"/>
  <p:tag name="KSO_WM_TEMPLATE_INDEX" val="160193"/>
  <p:tag name="KSO_WM_UNIT_INDEX" val="38"/>
</p:tagLst>
</file>

<file path=ppt/tags/tag4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9"/>
  <p:tag name="KSO_WM_TEMPLATE_CATEGORY" val="custom"/>
  <p:tag name="KSO_WM_TEMPLATE_INDEX" val="160193"/>
  <p:tag name="KSO_WM_UNIT_INDEX" val="199"/>
</p:tagLst>
</file>

<file path=ppt/tags/tag4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0"/>
  <p:tag name="KSO_WM_TEMPLATE_CATEGORY" val="custom"/>
  <p:tag name="KSO_WM_TEMPLATE_INDEX" val="160193"/>
  <p:tag name="KSO_WM_UNIT_INDEX" val="200"/>
</p:tagLst>
</file>

<file path=ppt/tags/tag4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1"/>
  <p:tag name="KSO_WM_TEMPLATE_CATEGORY" val="custom"/>
  <p:tag name="KSO_WM_TEMPLATE_INDEX" val="160193"/>
  <p:tag name="KSO_WM_UNIT_INDEX" val="201"/>
</p:tagLst>
</file>

<file path=ppt/tags/tag4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2"/>
  <p:tag name="KSO_WM_TEMPLATE_CATEGORY" val="custom"/>
  <p:tag name="KSO_WM_TEMPLATE_INDEX" val="160193"/>
  <p:tag name="KSO_WM_UNIT_INDEX" val="202"/>
</p:tagLst>
</file>

<file path=ppt/tags/tag4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3"/>
  <p:tag name="KSO_WM_TEMPLATE_CATEGORY" val="custom"/>
  <p:tag name="KSO_WM_TEMPLATE_INDEX" val="160193"/>
  <p:tag name="KSO_WM_UNIT_INDEX" val="203"/>
</p:tagLst>
</file>

<file path=ppt/tags/tag4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4"/>
  <p:tag name="KSO_WM_TEMPLATE_CATEGORY" val="custom"/>
  <p:tag name="KSO_WM_TEMPLATE_INDEX" val="160193"/>
  <p:tag name="KSO_WM_UNIT_INDEX" val="204"/>
</p:tagLst>
</file>

<file path=ppt/tags/tag4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5"/>
  <p:tag name="KSO_WM_TEMPLATE_CATEGORY" val="custom"/>
  <p:tag name="KSO_WM_TEMPLATE_INDEX" val="160193"/>
  <p:tag name="KSO_WM_UNIT_INDEX" val="205"/>
</p:tagLst>
</file>

<file path=ppt/tags/tag4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6"/>
  <p:tag name="KSO_WM_TEMPLATE_CATEGORY" val="custom"/>
  <p:tag name="KSO_WM_TEMPLATE_INDEX" val="160193"/>
  <p:tag name="KSO_WM_UNIT_INDEX" val="206"/>
</p:tagLst>
</file>

<file path=ppt/tags/tag4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7"/>
  <p:tag name="KSO_WM_TEMPLATE_CATEGORY" val="custom"/>
  <p:tag name="KSO_WM_TEMPLATE_INDEX" val="160193"/>
  <p:tag name="KSO_WM_UNIT_INDEX" val="207"/>
</p:tagLst>
</file>

<file path=ppt/tags/tag4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8"/>
  <p:tag name="KSO_WM_TEMPLATE_CATEGORY" val="custom"/>
  <p:tag name="KSO_WM_TEMPLATE_INDEX" val="160193"/>
  <p:tag name="KSO_WM_UNIT_INDEX" val="208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6*l_i*1_1"/>
  <p:tag name="KSO_WM_UNIT_CLEAR" val="1"/>
  <p:tag name="KSO_WM_UNIT_LAYERLEVEL" val="1_1"/>
  <p:tag name="KSO_WM_DIAGRAM_GROUP_CODE" val="l1-1"/>
</p:tagLst>
</file>

<file path=ppt/tags/tag4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9"/>
  <p:tag name="KSO_WM_TEMPLATE_CATEGORY" val="custom"/>
  <p:tag name="KSO_WM_TEMPLATE_INDEX" val="160193"/>
  <p:tag name="KSO_WM_UNIT_INDEX" val="209"/>
</p:tagLst>
</file>

<file path=ppt/tags/tag4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0"/>
  <p:tag name="KSO_WM_TEMPLATE_CATEGORY" val="custom"/>
  <p:tag name="KSO_WM_TEMPLATE_INDEX" val="160193"/>
  <p:tag name="KSO_WM_UNIT_INDEX" val="210"/>
</p:tagLst>
</file>

<file path=ppt/tags/tag4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1"/>
  <p:tag name="KSO_WM_TEMPLATE_CATEGORY" val="custom"/>
  <p:tag name="KSO_WM_TEMPLATE_INDEX" val="160193"/>
  <p:tag name="KSO_WM_UNIT_INDEX" val="211"/>
</p:tagLst>
</file>

<file path=ppt/tags/tag4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2"/>
  <p:tag name="KSO_WM_TEMPLATE_CATEGORY" val="custom"/>
  <p:tag name="KSO_WM_TEMPLATE_INDEX" val="160193"/>
  <p:tag name="KSO_WM_UNIT_INDEX" val="212"/>
</p:tagLst>
</file>

<file path=ppt/tags/tag4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3"/>
  <p:tag name="KSO_WM_TEMPLATE_CATEGORY" val="custom"/>
  <p:tag name="KSO_WM_TEMPLATE_INDEX" val="160193"/>
  <p:tag name="KSO_WM_UNIT_INDEX" val="213"/>
</p:tagLst>
</file>

<file path=ppt/tags/tag4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4"/>
  <p:tag name="KSO_WM_TEMPLATE_CATEGORY" val="custom"/>
  <p:tag name="KSO_WM_TEMPLATE_INDEX" val="160193"/>
  <p:tag name="KSO_WM_UNIT_INDEX" val="214"/>
</p:tagLst>
</file>

<file path=ppt/tags/tag4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5"/>
  <p:tag name="KSO_WM_TEMPLATE_CATEGORY" val="custom"/>
  <p:tag name="KSO_WM_TEMPLATE_INDEX" val="160193"/>
  <p:tag name="KSO_WM_UNIT_INDEX" val="215"/>
</p:tagLst>
</file>

<file path=ppt/tags/tag4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6"/>
  <p:tag name="KSO_WM_TEMPLATE_CATEGORY" val="custom"/>
  <p:tag name="KSO_WM_TEMPLATE_INDEX" val="160193"/>
  <p:tag name="KSO_WM_UNIT_INDEX" val="216"/>
</p:tagLst>
</file>

<file path=ppt/tags/tag4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7"/>
  <p:tag name="KSO_WM_TEMPLATE_CATEGORY" val="custom"/>
  <p:tag name="KSO_WM_TEMPLATE_INDEX" val="160193"/>
  <p:tag name="KSO_WM_UNIT_INDEX" val="217"/>
</p:tagLst>
</file>

<file path=ppt/tags/tag4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8"/>
  <p:tag name="KSO_WM_TEMPLATE_CATEGORY" val="custom"/>
  <p:tag name="KSO_WM_TEMPLATE_INDEX" val="160193"/>
  <p:tag name="KSO_WM_UNIT_INDEX" val="218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6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9"/>
  <p:tag name="KSO_WM_TEMPLATE_CATEGORY" val="custom"/>
  <p:tag name="KSO_WM_TEMPLATE_INDEX" val="160193"/>
  <p:tag name="KSO_WM_UNIT_INDEX" val="219"/>
</p:tagLst>
</file>

<file path=ppt/tags/tag4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0"/>
  <p:tag name="KSO_WM_TEMPLATE_CATEGORY" val="custom"/>
  <p:tag name="KSO_WM_TEMPLATE_INDEX" val="160193"/>
  <p:tag name="KSO_WM_UNIT_INDEX" val="220"/>
</p:tagLst>
</file>

<file path=ppt/tags/tag4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1"/>
  <p:tag name="KSO_WM_TEMPLATE_CATEGORY" val="custom"/>
  <p:tag name="KSO_WM_TEMPLATE_INDEX" val="160193"/>
  <p:tag name="KSO_WM_UNIT_INDEX" val="221"/>
</p:tagLst>
</file>

<file path=ppt/tags/tag4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2"/>
  <p:tag name="KSO_WM_TEMPLATE_CATEGORY" val="custom"/>
  <p:tag name="KSO_WM_TEMPLATE_INDEX" val="160193"/>
  <p:tag name="KSO_WM_UNIT_INDEX" val="222"/>
</p:tagLst>
</file>

<file path=ppt/tags/tag4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3"/>
  <p:tag name="KSO_WM_TEMPLATE_CATEGORY" val="custom"/>
  <p:tag name="KSO_WM_TEMPLATE_INDEX" val="160193"/>
  <p:tag name="KSO_WM_UNIT_INDEX" val="223"/>
</p:tagLst>
</file>

<file path=ppt/tags/tag4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4"/>
  <p:tag name="KSO_WM_TEMPLATE_CATEGORY" val="custom"/>
  <p:tag name="KSO_WM_TEMPLATE_INDEX" val="160193"/>
  <p:tag name="KSO_WM_UNIT_INDEX" val="224"/>
</p:tagLst>
</file>

<file path=ppt/tags/tag4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5"/>
  <p:tag name="KSO_WM_TEMPLATE_CATEGORY" val="custom"/>
  <p:tag name="KSO_WM_TEMPLATE_INDEX" val="160193"/>
  <p:tag name="KSO_WM_UNIT_INDEX" val="225"/>
</p:tagLst>
</file>

<file path=ppt/tags/tag4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6"/>
  <p:tag name="KSO_WM_TEMPLATE_CATEGORY" val="custom"/>
  <p:tag name="KSO_WM_TEMPLATE_INDEX" val="160193"/>
  <p:tag name="KSO_WM_UNIT_INDEX" val="226"/>
</p:tagLst>
</file>

<file path=ppt/tags/tag4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7"/>
  <p:tag name="KSO_WM_TEMPLATE_CATEGORY" val="custom"/>
  <p:tag name="KSO_WM_TEMPLATE_INDEX" val="160193"/>
  <p:tag name="KSO_WM_UNIT_INDEX" val="227"/>
</p:tagLst>
</file>

<file path=ppt/tags/tag4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8"/>
  <p:tag name="KSO_WM_TEMPLATE_CATEGORY" val="custom"/>
  <p:tag name="KSO_WM_TEMPLATE_INDEX" val="160193"/>
  <p:tag name="KSO_WM_UNIT_INDEX" val="228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6*l_i*1_2"/>
  <p:tag name="KSO_WM_UNIT_CLEAR" val="1"/>
  <p:tag name="KSO_WM_UNIT_LAYERLEVEL" val="1_1"/>
  <p:tag name="KSO_WM_DIAGRAM_GROUP_CODE" val="l1-1"/>
</p:tagLst>
</file>

<file path=ppt/tags/tag4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9"/>
  <p:tag name="KSO_WM_TEMPLATE_CATEGORY" val="custom"/>
  <p:tag name="KSO_WM_TEMPLATE_INDEX" val="160193"/>
  <p:tag name="KSO_WM_UNIT_INDEX" val="229"/>
</p:tagLst>
</file>

<file path=ppt/tags/tag4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0"/>
  <p:tag name="KSO_WM_TEMPLATE_CATEGORY" val="custom"/>
  <p:tag name="KSO_WM_TEMPLATE_INDEX" val="160193"/>
  <p:tag name="KSO_WM_UNIT_INDEX" val="230"/>
</p:tagLst>
</file>

<file path=ppt/tags/tag4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1"/>
  <p:tag name="KSO_WM_TEMPLATE_CATEGORY" val="custom"/>
  <p:tag name="KSO_WM_TEMPLATE_INDEX" val="160193"/>
  <p:tag name="KSO_WM_UNIT_INDEX" val="231"/>
</p:tagLst>
</file>

<file path=ppt/tags/tag4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2"/>
  <p:tag name="KSO_WM_TEMPLATE_CATEGORY" val="custom"/>
  <p:tag name="KSO_WM_TEMPLATE_INDEX" val="160193"/>
  <p:tag name="KSO_WM_UNIT_INDEX" val="232"/>
</p:tagLst>
</file>

<file path=ppt/tags/tag4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3"/>
  <p:tag name="KSO_WM_TEMPLATE_CATEGORY" val="custom"/>
  <p:tag name="KSO_WM_TEMPLATE_INDEX" val="160193"/>
  <p:tag name="KSO_WM_UNIT_INDEX" val="233"/>
</p:tagLst>
</file>

<file path=ppt/tags/tag4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4"/>
  <p:tag name="KSO_WM_TEMPLATE_CATEGORY" val="custom"/>
  <p:tag name="KSO_WM_TEMPLATE_INDEX" val="160193"/>
  <p:tag name="KSO_WM_UNIT_INDEX" val="234"/>
</p:tagLst>
</file>

<file path=ppt/tags/tag4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5"/>
  <p:tag name="KSO_WM_TEMPLATE_CATEGORY" val="custom"/>
  <p:tag name="KSO_WM_TEMPLATE_INDEX" val="160193"/>
  <p:tag name="KSO_WM_UNIT_INDEX" val="235"/>
</p:tagLst>
</file>

<file path=ppt/tags/tag4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6"/>
  <p:tag name="KSO_WM_TEMPLATE_CATEGORY" val="custom"/>
  <p:tag name="KSO_WM_TEMPLATE_INDEX" val="160193"/>
  <p:tag name="KSO_WM_UNIT_INDEX" val="236"/>
</p:tagLst>
</file>

<file path=ppt/tags/tag4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7"/>
  <p:tag name="KSO_WM_TEMPLATE_CATEGORY" val="custom"/>
  <p:tag name="KSO_WM_TEMPLATE_INDEX" val="160193"/>
  <p:tag name="KSO_WM_UNIT_INDEX" val="237"/>
</p:tagLst>
</file>

<file path=ppt/tags/tag4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8"/>
  <p:tag name="KSO_WM_TEMPLATE_CATEGORY" val="custom"/>
  <p:tag name="KSO_WM_TEMPLATE_INDEX" val="160193"/>
  <p:tag name="KSO_WM_UNIT_INDEX" val="238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6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4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9"/>
  <p:tag name="KSO_WM_TEMPLATE_CATEGORY" val="custom"/>
  <p:tag name="KSO_WM_TEMPLATE_INDEX" val="160193"/>
  <p:tag name="KSO_WM_UNIT_INDEX" val="239"/>
</p:tagLst>
</file>

<file path=ppt/tags/tag4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0"/>
  <p:tag name="KSO_WM_TEMPLATE_CATEGORY" val="custom"/>
  <p:tag name="KSO_WM_TEMPLATE_INDEX" val="160193"/>
  <p:tag name="KSO_WM_UNIT_INDEX" val="240"/>
</p:tagLst>
</file>

<file path=ppt/tags/tag4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1"/>
  <p:tag name="KSO_WM_TEMPLATE_CATEGORY" val="custom"/>
  <p:tag name="KSO_WM_TEMPLATE_INDEX" val="160193"/>
  <p:tag name="KSO_WM_UNIT_INDEX" val="241"/>
</p:tagLst>
</file>

<file path=ppt/tags/tag4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2"/>
  <p:tag name="KSO_WM_TEMPLATE_CATEGORY" val="custom"/>
  <p:tag name="KSO_WM_TEMPLATE_INDEX" val="160193"/>
  <p:tag name="KSO_WM_UNIT_INDEX" val="242"/>
</p:tagLst>
</file>

<file path=ppt/tags/tag4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3"/>
  <p:tag name="KSO_WM_TEMPLATE_CATEGORY" val="custom"/>
  <p:tag name="KSO_WM_TEMPLATE_INDEX" val="160193"/>
  <p:tag name="KSO_WM_UNIT_INDEX" val="243"/>
</p:tagLst>
</file>

<file path=ppt/tags/tag4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4"/>
  <p:tag name="KSO_WM_TEMPLATE_CATEGORY" val="custom"/>
  <p:tag name="KSO_WM_TEMPLATE_INDEX" val="160193"/>
  <p:tag name="KSO_WM_UNIT_INDEX" val="244"/>
</p:tagLst>
</file>

<file path=ppt/tags/tag4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5"/>
  <p:tag name="KSO_WM_TEMPLATE_CATEGORY" val="custom"/>
  <p:tag name="KSO_WM_TEMPLATE_INDEX" val="160193"/>
  <p:tag name="KSO_WM_UNIT_INDEX" val="245"/>
</p:tagLst>
</file>

<file path=ppt/tags/tag4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6"/>
  <p:tag name="KSO_WM_TEMPLATE_CATEGORY" val="custom"/>
  <p:tag name="KSO_WM_TEMPLATE_INDEX" val="160193"/>
  <p:tag name="KSO_WM_UNIT_INDEX" val="246"/>
</p:tagLst>
</file>

<file path=ppt/tags/tag4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7"/>
  <p:tag name="KSO_WM_TEMPLATE_CATEGORY" val="custom"/>
  <p:tag name="KSO_WM_TEMPLATE_INDEX" val="160193"/>
  <p:tag name="KSO_WM_UNIT_INDEX" val="247"/>
</p:tagLst>
</file>

<file path=ppt/tags/tag4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8"/>
  <p:tag name="KSO_WM_TEMPLATE_CATEGORY" val="custom"/>
  <p:tag name="KSO_WM_TEMPLATE_INDEX" val="160193"/>
  <p:tag name="KSO_WM_UNIT_INDEX" val="248"/>
</p:tagLst>
</file>

<file path=ppt/tags/tag4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4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9"/>
  <p:tag name="KSO_WM_TEMPLATE_CATEGORY" val="custom"/>
  <p:tag name="KSO_WM_TEMPLATE_INDEX" val="160193"/>
  <p:tag name="KSO_WM_UNIT_INDEX" val="249"/>
</p:tagLst>
</file>

<file path=ppt/tags/tag4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0"/>
  <p:tag name="KSO_WM_TEMPLATE_CATEGORY" val="custom"/>
  <p:tag name="KSO_WM_TEMPLATE_INDEX" val="160193"/>
  <p:tag name="KSO_WM_UNIT_INDEX" val="250"/>
</p:tagLst>
</file>

<file path=ppt/tags/tag4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1"/>
  <p:tag name="KSO_WM_TEMPLATE_CATEGORY" val="custom"/>
  <p:tag name="KSO_WM_TEMPLATE_INDEX" val="160193"/>
  <p:tag name="KSO_WM_UNIT_INDEX" val="251"/>
</p:tagLst>
</file>

<file path=ppt/tags/tag4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2"/>
  <p:tag name="KSO_WM_TEMPLATE_CATEGORY" val="custom"/>
  <p:tag name="KSO_WM_TEMPLATE_INDEX" val="160193"/>
  <p:tag name="KSO_WM_UNIT_INDEX" val="252"/>
</p:tagLst>
</file>

<file path=ppt/tags/tag4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3"/>
  <p:tag name="KSO_WM_TEMPLATE_CATEGORY" val="custom"/>
  <p:tag name="KSO_WM_TEMPLATE_INDEX" val="160193"/>
  <p:tag name="KSO_WM_UNIT_INDEX" val="253"/>
</p:tagLst>
</file>

<file path=ppt/tags/tag4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4"/>
  <p:tag name="KSO_WM_TEMPLATE_CATEGORY" val="custom"/>
  <p:tag name="KSO_WM_TEMPLATE_INDEX" val="160193"/>
  <p:tag name="KSO_WM_UNIT_INDEX" val="254"/>
</p:tagLst>
</file>

<file path=ppt/tags/tag4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5"/>
  <p:tag name="KSO_WM_TEMPLATE_CATEGORY" val="custom"/>
  <p:tag name="KSO_WM_TEMPLATE_INDEX" val="160193"/>
  <p:tag name="KSO_WM_UNIT_INDEX" val="255"/>
</p:tagLst>
</file>

<file path=ppt/tags/tag4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6"/>
  <p:tag name="KSO_WM_TEMPLATE_CATEGORY" val="custom"/>
  <p:tag name="KSO_WM_TEMPLATE_INDEX" val="160193"/>
  <p:tag name="KSO_WM_UNIT_INDEX" val="256"/>
</p:tagLst>
</file>

<file path=ppt/tags/tag4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7"/>
  <p:tag name="KSO_WM_TEMPLATE_CATEGORY" val="custom"/>
  <p:tag name="KSO_WM_TEMPLATE_INDEX" val="160193"/>
  <p:tag name="KSO_WM_UNIT_INDEX" val="257"/>
</p:tagLst>
</file>

<file path=ppt/tags/tag4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8"/>
  <p:tag name="KSO_WM_TEMPLATE_CATEGORY" val="custom"/>
  <p:tag name="KSO_WM_TEMPLATE_INDEX" val="160193"/>
  <p:tag name="KSO_WM_UNIT_INDEX" val="258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1"/>
  <p:tag name="KSO_WM_TEMPLATE_CATEGORY" val="custom"/>
  <p:tag name="KSO_WM_TEMPLATE_INDEX" val="160193"/>
  <p:tag name="KSO_WM_UNIT_INDEX" val="1"/>
</p:tagLst>
</file>

<file path=ppt/tags/tag4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9"/>
  <p:tag name="KSO_WM_TEMPLATE_CATEGORY" val="custom"/>
  <p:tag name="KSO_WM_TEMPLATE_INDEX" val="160193"/>
  <p:tag name="KSO_WM_UNIT_INDEX" val="259"/>
</p:tagLst>
</file>

<file path=ppt/tags/tag4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0"/>
  <p:tag name="KSO_WM_TEMPLATE_CATEGORY" val="custom"/>
  <p:tag name="KSO_WM_TEMPLATE_INDEX" val="160193"/>
  <p:tag name="KSO_WM_UNIT_INDEX" val="260"/>
</p:tagLst>
</file>

<file path=ppt/tags/tag4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1"/>
  <p:tag name="KSO_WM_TEMPLATE_CATEGORY" val="custom"/>
  <p:tag name="KSO_WM_TEMPLATE_INDEX" val="160193"/>
  <p:tag name="KSO_WM_UNIT_INDEX" val="261"/>
</p:tagLst>
</file>

<file path=ppt/tags/tag4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2"/>
  <p:tag name="KSO_WM_TEMPLATE_CATEGORY" val="custom"/>
  <p:tag name="KSO_WM_TEMPLATE_INDEX" val="160193"/>
  <p:tag name="KSO_WM_UNIT_INDEX" val="262"/>
</p:tagLst>
</file>

<file path=ppt/tags/tag4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3"/>
  <p:tag name="KSO_WM_TEMPLATE_CATEGORY" val="custom"/>
  <p:tag name="KSO_WM_TEMPLATE_INDEX" val="160193"/>
  <p:tag name="KSO_WM_UNIT_INDEX" val="263"/>
</p:tagLst>
</file>

<file path=ppt/tags/tag4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4"/>
  <p:tag name="KSO_WM_TEMPLATE_CATEGORY" val="custom"/>
  <p:tag name="KSO_WM_TEMPLATE_INDEX" val="160193"/>
  <p:tag name="KSO_WM_UNIT_INDEX" val="264"/>
</p:tagLst>
</file>

<file path=ppt/tags/tag4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5"/>
  <p:tag name="KSO_WM_TEMPLATE_CATEGORY" val="custom"/>
  <p:tag name="KSO_WM_TEMPLATE_INDEX" val="160193"/>
  <p:tag name="KSO_WM_UNIT_INDEX" val="265"/>
</p:tagLst>
</file>

<file path=ppt/tags/tag4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6"/>
  <p:tag name="KSO_WM_TEMPLATE_CATEGORY" val="custom"/>
  <p:tag name="KSO_WM_TEMPLATE_INDEX" val="160193"/>
  <p:tag name="KSO_WM_UNIT_INDEX" val="266"/>
</p:tagLst>
</file>

<file path=ppt/tags/tag4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7"/>
  <p:tag name="KSO_WM_TEMPLATE_CATEGORY" val="custom"/>
  <p:tag name="KSO_WM_TEMPLATE_INDEX" val="160193"/>
  <p:tag name="KSO_WM_UNIT_INDEX" val="267"/>
</p:tagLst>
</file>

<file path=ppt/tags/tag4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8"/>
  <p:tag name="KSO_WM_TEMPLATE_CATEGORY" val="custom"/>
  <p:tag name="KSO_WM_TEMPLATE_INDEX" val="160193"/>
  <p:tag name="KSO_WM_UNIT_INDEX" val="268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7*l_i*1_1"/>
  <p:tag name="KSO_WM_UNIT_CLEAR" val="1"/>
  <p:tag name="KSO_WM_UNIT_LAYERLEVEL" val="1_1"/>
  <p:tag name="KSO_WM_DIAGRAM_GROUP_CODE" val="l1-1"/>
</p:tagLst>
</file>

<file path=ppt/tags/tag4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9"/>
  <p:tag name="KSO_WM_TEMPLATE_CATEGORY" val="custom"/>
  <p:tag name="KSO_WM_TEMPLATE_INDEX" val="160193"/>
  <p:tag name="KSO_WM_UNIT_INDEX" val="269"/>
</p:tagLst>
</file>

<file path=ppt/tags/tag4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0"/>
  <p:tag name="KSO_WM_TEMPLATE_CATEGORY" val="custom"/>
  <p:tag name="KSO_WM_TEMPLATE_INDEX" val="160193"/>
  <p:tag name="KSO_WM_UNIT_INDEX" val="270"/>
</p:tagLst>
</file>

<file path=ppt/tags/tag4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1"/>
  <p:tag name="KSO_WM_TEMPLATE_CATEGORY" val="custom"/>
  <p:tag name="KSO_WM_TEMPLATE_INDEX" val="160193"/>
  <p:tag name="KSO_WM_UNIT_INDEX" val="271"/>
</p:tagLst>
</file>

<file path=ppt/tags/tag4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2"/>
  <p:tag name="KSO_WM_TEMPLATE_CATEGORY" val="custom"/>
  <p:tag name="KSO_WM_TEMPLATE_INDEX" val="160193"/>
  <p:tag name="KSO_WM_UNIT_INDEX" val="272"/>
</p:tagLst>
</file>

<file path=ppt/tags/tag4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3"/>
  <p:tag name="KSO_WM_TEMPLATE_CATEGORY" val="custom"/>
  <p:tag name="KSO_WM_TEMPLATE_INDEX" val="160193"/>
  <p:tag name="KSO_WM_UNIT_INDEX" val="273"/>
</p:tagLst>
</file>

<file path=ppt/tags/tag4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4"/>
  <p:tag name="KSO_WM_TEMPLATE_CATEGORY" val="custom"/>
  <p:tag name="KSO_WM_TEMPLATE_INDEX" val="160193"/>
  <p:tag name="KSO_WM_UNIT_INDEX" val="274"/>
</p:tagLst>
</file>

<file path=ppt/tags/tag4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5"/>
  <p:tag name="KSO_WM_TEMPLATE_CATEGORY" val="custom"/>
  <p:tag name="KSO_WM_TEMPLATE_INDEX" val="160193"/>
  <p:tag name="KSO_WM_UNIT_INDEX" val="275"/>
</p:tagLst>
</file>

<file path=ppt/tags/tag4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6"/>
  <p:tag name="KSO_WM_TEMPLATE_CATEGORY" val="custom"/>
  <p:tag name="KSO_WM_TEMPLATE_INDEX" val="160193"/>
  <p:tag name="KSO_WM_UNIT_INDEX" val="276"/>
</p:tagLst>
</file>

<file path=ppt/tags/tag4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7"/>
  <p:tag name="KSO_WM_TEMPLATE_CATEGORY" val="custom"/>
  <p:tag name="KSO_WM_TEMPLATE_INDEX" val="160193"/>
  <p:tag name="KSO_WM_UNIT_INDEX" val="277"/>
</p:tagLst>
</file>

<file path=ppt/tags/tag4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8"/>
  <p:tag name="KSO_WM_TEMPLATE_CATEGORY" val="custom"/>
  <p:tag name="KSO_WM_TEMPLATE_INDEX" val="160193"/>
  <p:tag name="KSO_WM_UNIT_INDEX" val="278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7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9"/>
  <p:tag name="KSO_WM_TEMPLATE_CATEGORY" val="custom"/>
  <p:tag name="KSO_WM_TEMPLATE_INDEX" val="160193"/>
  <p:tag name="KSO_WM_UNIT_INDEX" val="279"/>
</p:tagLst>
</file>

<file path=ppt/tags/tag4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0"/>
  <p:tag name="KSO_WM_TEMPLATE_CATEGORY" val="custom"/>
  <p:tag name="KSO_WM_TEMPLATE_INDEX" val="160193"/>
  <p:tag name="KSO_WM_UNIT_INDEX" val="280"/>
</p:tagLst>
</file>

<file path=ppt/tags/tag4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1"/>
  <p:tag name="KSO_WM_TEMPLATE_CATEGORY" val="custom"/>
  <p:tag name="KSO_WM_TEMPLATE_INDEX" val="160193"/>
  <p:tag name="KSO_WM_UNIT_INDEX" val="281"/>
</p:tagLst>
</file>

<file path=ppt/tags/tag4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2"/>
  <p:tag name="KSO_WM_TEMPLATE_CATEGORY" val="custom"/>
  <p:tag name="KSO_WM_TEMPLATE_INDEX" val="160193"/>
  <p:tag name="KSO_WM_UNIT_INDEX" val="282"/>
</p:tagLst>
</file>

<file path=ppt/tags/tag4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3"/>
  <p:tag name="KSO_WM_TEMPLATE_CATEGORY" val="custom"/>
  <p:tag name="KSO_WM_TEMPLATE_INDEX" val="160193"/>
  <p:tag name="KSO_WM_UNIT_INDEX" val="283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4"/>
  <p:tag name="KSO_WM_TEMPLATE_CATEGORY" val="custom"/>
  <p:tag name="KSO_WM_TEMPLATE_INDEX" val="160193"/>
  <p:tag name="KSO_WM_UNIT_INDEX" val="284"/>
</p:tagLst>
</file>

<file path=ppt/tags/tag4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5"/>
  <p:tag name="KSO_WM_TEMPLATE_CATEGORY" val="custom"/>
  <p:tag name="KSO_WM_TEMPLATE_INDEX" val="160193"/>
  <p:tag name="KSO_WM_UNIT_INDEX" val="285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6"/>
  <p:tag name="KSO_WM_TEMPLATE_CATEGORY" val="custom"/>
  <p:tag name="KSO_WM_TEMPLATE_INDEX" val="160193"/>
  <p:tag name="KSO_WM_UNIT_INDEX" val="286"/>
</p:tagLst>
</file>

<file path=ppt/tags/tag4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7"/>
  <p:tag name="KSO_WM_TEMPLATE_CATEGORY" val="custom"/>
  <p:tag name="KSO_WM_TEMPLATE_INDEX" val="160193"/>
  <p:tag name="KSO_WM_UNIT_INDEX" val="287"/>
</p:tagLst>
</file>

<file path=ppt/tags/tag4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8"/>
  <p:tag name="KSO_WM_TEMPLATE_CATEGORY" val="custom"/>
  <p:tag name="KSO_WM_TEMPLATE_INDEX" val="160193"/>
  <p:tag name="KSO_WM_UNIT_INDEX" val="288"/>
</p:tagLst>
</file>

<file path=ppt/tags/tag5.xml><?xml version="1.0" encoding="utf-8"?>
<p:tagLst xmlns:p="http://schemas.openxmlformats.org/presentationml/2006/main">
  <p:tag name="KSO_WM_TEMPLATE_THUMBS_INDEX" val="1、4、5、9、12、15、19、21、24、29"/>
  <p:tag name="KSO_WM_TEMPLATE_CATEGORY" val="custom"/>
  <p:tag name="KSO_WM_TEMPLATE_INDEX" val="160193"/>
  <p:tag name="KSO_WM_TAG_VERSION" val="1.0"/>
  <p:tag name="KSO_WM_SLIDE_ID" val="custom16019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7*l_i*1_2"/>
  <p:tag name="KSO_WM_UNIT_CLEAR" val="1"/>
  <p:tag name="KSO_WM_UNIT_LAYERLEVEL" val="1_1"/>
  <p:tag name="KSO_WM_DIAGRAM_GROUP_CODE" val="l1-1"/>
</p:tagLst>
</file>

<file path=ppt/tags/tag5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9"/>
  <p:tag name="KSO_WM_TEMPLATE_CATEGORY" val="custom"/>
  <p:tag name="KSO_WM_TEMPLATE_INDEX" val="160193"/>
  <p:tag name="KSO_WM_UNIT_INDEX" val="289"/>
</p:tagLst>
</file>

<file path=ppt/tags/tag5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0"/>
  <p:tag name="KSO_WM_TEMPLATE_CATEGORY" val="custom"/>
  <p:tag name="KSO_WM_TEMPLATE_INDEX" val="160193"/>
  <p:tag name="KSO_WM_UNIT_INDEX" val="290"/>
</p:tagLst>
</file>

<file path=ppt/tags/tag5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1"/>
  <p:tag name="KSO_WM_TEMPLATE_CATEGORY" val="custom"/>
  <p:tag name="KSO_WM_TEMPLATE_INDEX" val="160193"/>
  <p:tag name="KSO_WM_UNIT_INDEX" val="291"/>
</p:tagLst>
</file>

<file path=ppt/tags/tag5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2"/>
  <p:tag name="KSO_WM_TEMPLATE_CATEGORY" val="custom"/>
  <p:tag name="KSO_WM_TEMPLATE_INDEX" val="160193"/>
  <p:tag name="KSO_WM_UNIT_INDEX" val="292"/>
</p:tagLst>
</file>

<file path=ppt/tags/tag5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3"/>
  <p:tag name="KSO_WM_TEMPLATE_CATEGORY" val="custom"/>
  <p:tag name="KSO_WM_TEMPLATE_INDEX" val="160193"/>
  <p:tag name="KSO_WM_UNIT_INDEX" val="293"/>
</p:tagLst>
</file>

<file path=ppt/tags/tag5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4"/>
  <p:tag name="KSO_WM_TEMPLATE_CATEGORY" val="custom"/>
  <p:tag name="KSO_WM_TEMPLATE_INDEX" val="160193"/>
  <p:tag name="KSO_WM_UNIT_INDEX" val="294"/>
</p:tagLst>
</file>

<file path=ppt/tags/tag5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5"/>
  <p:tag name="KSO_WM_TEMPLATE_CATEGORY" val="custom"/>
  <p:tag name="KSO_WM_TEMPLATE_INDEX" val="160193"/>
  <p:tag name="KSO_WM_UNIT_INDEX" val="295"/>
</p:tagLst>
</file>

<file path=ppt/tags/tag5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6"/>
  <p:tag name="KSO_WM_TEMPLATE_CATEGORY" val="custom"/>
  <p:tag name="KSO_WM_TEMPLATE_INDEX" val="160193"/>
  <p:tag name="KSO_WM_UNIT_INDEX" val="296"/>
</p:tagLst>
</file>

<file path=ppt/tags/tag5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7"/>
  <p:tag name="KSO_WM_TEMPLATE_CATEGORY" val="custom"/>
  <p:tag name="KSO_WM_TEMPLATE_INDEX" val="160193"/>
  <p:tag name="KSO_WM_UNIT_INDEX" val="297"/>
</p:tagLst>
</file>

<file path=ppt/tags/tag5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8"/>
  <p:tag name="KSO_WM_TEMPLATE_CATEGORY" val="custom"/>
  <p:tag name="KSO_WM_TEMPLATE_INDEX" val="160193"/>
  <p:tag name="KSO_WM_UNIT_INDEX" val="298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8"/>
  <p:tag name="KSO_WM_TEMPLATE_CATEGORY" val="custom"/>
  <p:tag name="KSO_WM_TEMPLATE_INDEX" val="160193"/>
  <p:tag name="KSO_WM_UNIT_INDEX" val="8"/>
</p:tagLst>
</file>

<file path=ppt/tags/tag5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9"/>
  <p:tag name="KSO_WM_TEMPLATE_CATEGORY" val="custom"/>
  <p:tag name="KSO_WM_TEMPLATE_INDEX" val="160193"/>
  <p:tag name="KSO_WM_UNIT_INDEX" val="299"/>
</p:tagLst>
</file>

<file path=ppt/tags/tag5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0"/>
  <p:tag name="KSO_WM_TEMPLATE_CATEGORY" val="custom"/>
  <p:tag name="KSO_WM_TEMPLATE_INDEX" val="160193"/>
  <p:tag name="KSO_WM_UNIT_INDEX" val="300"/>
</p:tagLst>
</file>

<file path=ppt/tags/tag5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1"/>
  <p:tag name="KSO_WM_TEMPLATE_CATEGORY" val="custom"/>
  <p:tag name="KSO_WM_TEMPLATE_INDEX" val="160193"/>
  <p:tag name="KSO_WM_UNIT_INDEX" val="301"/>
</p:tagLst>
</file>

<file path=ppt/tags/tag5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2"/>
  <p:tag name="KSO_WM_TEMPLATE_CATEGORY" val="custom"/>
  <p:tag name="KSO_WM_TEMPLATE_INDEX" val="160193"/>
  <p:tag name="KSO_WM_UNIT_INDEX" val="302"/>
</p:tagLst>
</file>

<file path=ppt/tags/tag5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3"/>
  <p:tag name="KSO_WM_TEMPLATE_CATEGORY" val="custom"/>
  <p:tag name="KSO_WM_TEMPLATE_INDEX" val="160193"/>
  <p:tag name="KSO_WM_UNIT_INDEX" val="303"/>
</p:tagLst>
</file>

<file path=ppt/tags/tag5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4"/>
  <p:tag name="KSO_WM_TEMPLATE_CATEGORY" val="custom"/>
  <p:tag name="KSO_WM_TEMPLATE_INDEX" val="160193"/>
  <p:tag name="KSO_WM_UNIT_INDEX" val="304"/>
</p:tagLst>
</file>

<file path=ppt/tags/tag5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5"/>
  <p:tag name="KSO_WM_TEMPLATE_CATEGORY" val="custom"/>
  <p:tag name="KSO_WM_TEMPLATE_INDEX" val="160193"/>
  <p:tag name="KSO_WM_UNIT_INDEX" val="305"/>
</p:tagLst>
</file>

<file path=ppt/tags/tag5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6"/>
  <p:tag name="KSO_WM_TEMPLATE_CATEGORY" val="custom"/>
  <p:tag name="KSO_WM_TEMPLATE_INDEX" val="160193"/>
  <p:tag name="KSO_WM_UNIT_INDEX" val="306"/>
</p:tagLst>
</file>

<file path=ppt/tags/tag5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7"/>
  <p:tag name="KSO_WM_TEMPLATE_CATEGORY" val="custom"/>
  <p:tag name="KSO_WM_TEMPLATE_INDEX" val="160193"/>
  <p:tag name="KSO_WM_UNIT_INDEX" val="307"/>
</p:tagLst>
</file>

<file path=ppt/tags/tag5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8"/>
  <p:tag name="KSO_WM_TEMPLATE_CATEGORY" val="custom"/>
  <p:tag name="KSO_WM_TEMPLATE_INDEX" val="160193"/>
  <p:tag name="KSO_WM_UNIT_INDEX" val="308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7*l_i*1_3"/>
  <p:tag name="KSO_WM_UNIT_CLEAR" val="1"/>
  <p:tag name="KSO_WM_UNIT_LAYERLEVEL" val="1_1"/>
  <p:tag name="KSO_WM_DIAGRAM_GROUP_CODE" val="l1-1"/>
</p:tagLst>
</file>

<file path=ppt/tags/tag5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9"/>
  <p:tag name="KSO_WM_TEMPLATE_CATEGORY" val="custom"/>
  <p:tag name="KSO_WM_TEMPLATE_INDEX" val="160193"/>
  <p:tag name="KSO_WM_UNIT_INDEX" val="309"/>
</p:tagLst>
</file>

<file path=ppt/tags/tag5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0"/>
  <p:tag name="KSO_WM_TEMPLATE_CATEGORY" val="custom"/>
  <p:tag name="KSO_WM_TEMPLATE_INDEX" val="160193"/>
  <p:tag name="KSO_WM_UNIT_INDEX" val="310"/>
</p:tagLst>
</file>

<file path=ppt/tags/tag5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1"/>
  <p:tag name="KSO_WM_TEMPLATE_CATEGORY" val="custom"/>
  <p:tag name="KSO_WM_TEMPLATE_INDEX" val="160193"/>
  <p:tag name="KSO_WM_UNIT_INDEX" val="311"/>
</p:tagLst>
</file>

<file path=ppt/tags/tag5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2"/>
  <p:tag name="KSO_WM_TEMPLATE_CATEGORY" val="custom"/>
  <p:tag name="KSO_WM_TEMPLATE_INDEX" val="160193"/>
  <p:tag name="KSO_WM_UNIT_INDEX" val="312"/>
</p:tagLst>
</file>

<file path=ppt/tags/tag5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3"/>
  <p:tag name="KSO_WM_TEMPLATE_CATEGORY" val="custom"/>
  <p:tag name="KSO_WM_TEMPLATE_INDEX" val="160193"/>
  <p:tag name="KSO_WM_UNIT_INDEX" val="313"/>
</p:tagLst>
</file>

<file path=ppt/tags/tag5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4"/>
  <p:tag name="KSO_WM_TEMPLATE_CATEGORY" val="custom"/>
  <p:tag name="KSO_WM_TEMPLATE_INDEX" val="160193"/>
  <p:tag name="KSO_WM_UNIT_INDEX" val="314"/>
</p:tagLst>
</file>

<file path=ppt/tags/tag5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5"/>
  <p:tag name="KSO_WM_TEMPLATE_CATEGORY" val="custom"/>
  <p:tag name="KSO_WM_TEMPLATE_INDEX" val="160193"/>
  <p:tag name="KSO_WM_UNIT_INDEX" val="315"/>
</p:tagLst>
</file>

<file path=ppt/tags/tag5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6"/>
  <p:tag name="KSO_WM_TEMPLATE_CATEGORY" val="custom"/>
  <p:tag name="KSO_WM_TEMPLATE_INDEX" val="160193"/>
  <p:tag name="KSO_WM_UNIT_INDEX" val="316"/>
</p:tagLst>
</file>

<file path=ppt/tags/tag5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7"/>
  <p:tag name="KSO_WM_TEMPLATE_CATEGORY" val="custom"/>
  <p:tag name="KSO_WM_TEMPLATE_INDEX" val="160193"/>
  <p:tag name="KSO_WM_UNIT_INDEX" val="317"/>
</p:tagLst>
</file>

<file path=ppt/tags/tag5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8"/>
  <p:tag name="KSO_WM_TEMPLATE_CATEGORY" val="custom"/>
  <p:tag name="KSO_WM_TEMPLATE_INDEX" val="160193"/>
  <p:tag name="KSO_WM_UNIT_INDEX" val="318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7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9"/>
  <p:tag name="KSO_WM_TEMPLATE_CATEGORY" val="custom"/>
  <p:tag name="KSO_WM_TEMPLATE_INDEX" val="160193"/>
  <p:tag name="KSO_WM_UNIT_INDEX" val="319"/>
</p:tagLst>
</file>

<file path=ppt/tags/tag5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20"/>
  <p:tag name="KSO_WM_TEMPLATE_CATEGORY" val="custom"/>
  <p:tag name="KSO_WM_TEMPLATE_INDEX" val="160193"/>
  <p:tag name="KSO_WM_UNIT_INDEX" val="320"/>
</p:tagLst>
</file>

<file path=ppt/tags/tag532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9"/>
  <p:tag name="KSO_WM_SLIDE_INDEX" val="19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48*110"/>
  <p:tag name="KSO_WM_SLIDE_SIZE" val="664*159"/>
</p:tagLst>
</file>

<file path=ppt/tags/tag5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0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0*f*1"/>
  <p:tag name="KSO_WM_UNIT_CLEAR" val="1"/>
  <p:tag name="KSO_WM_UNIT_LAYERLEVEL" val="1"/>
  <p:tag name="KSO_WM_UNIT_VALUE" val="45"/>
  <p:tag name="KSO_WM_UNIT_HIGHLIGHT" val="0"/>
  <p:tag name="KSO_WM_UNIT_COMPATIBLE" val="0"/>
  <p:tag name="KSO_WM_UNIT_PRESET_TEXT_INDEX" val="5"/>
  <p:tag name="KSO_WM_UNIT_PRESET_TEXT_LEN" val="125"/>
</p:tagLst>
</file>

<file path=ppt/tags/tag5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2"/>
  <p:tag name="KSO_WM_UNIT_ID" val="custom160193_20*f*2"/>
  <p:tag name="KSO_WM_UNIT_CLEAR" val="1"/>
  <p:tag name="KSO_WM_UNIT_LAYERLEVEL" val="1"/>
  <p:tag name="KSO_WM_UNIT_VALUE" val="45"/>
  <p:tag name="KSO_WM_UNIT_HIGHLIGHT" val="0"/>
  <p:tag name="KSO_WM_UNIT_COMPATIBLE" val="0"/>
  <p:tag name="KSO_WM_UNIT_PRESET_TEXT_INDEX" val="5"/>
  <p:tag name="KSO_WM_UNIT_PRESET_TEXT_LEN" val="125"/>
</p:tagLst>
</file>

<file path=ppt/tags/tag5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"/>
  <p:tag name="KSO_WM_TEMPLATE_CATEGORY" val="custom"/>
  <p:tag name="KSO_WM_TEMPLATE_INDEX" val="160193"/>
  <p:tag name="KSO_WM_UNIT_INDEX" val="3"/>
</p:tagLst>
</file>

<file path=ppt/tags/tag5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3"/>
  <p:tag name="KSO_WM_TEMPLATE_CATEGORY" val="custom"/>
  <p:tag name="KSO_WM_TEMPLATE_INDEX" val="160193"/>
  <p:tag name="KSO_WM_UNIT_INDEX" val="163"/>
</p:tagLst>
</file>

<file path=ppt/tags/tag5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4"/>
  <p:tag name="KSO_WM_TEMPLATE_CATEGORY" val="custom"/>
  <p:tag name="KSO_WM_TEMPLATE_INDEX" val="160193"/>
  <p:tag name="KSO_WM_UNIT_INDEX" val="164"/>
</p:tagLst>
</file>

<file path=ppt/tags/tag5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5"/>
  <p:tag name="KSO_WM_TEMPLATE_CATEGORY" val="custom"/>
  <p:tag name="KSO_WM_TEMPLATE_INDEX" val="160193"/>
  <p:tag name="KSO_WM_UNIT_INDEX" val="165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7*l_i*1_4"/>
  <p:tag name="KSO_WM_UNIT_CLEAR" val="1"/>
  <p:tag name="KSO_WM_UNIT_LAYERLEVEL" val="1_1"/>
  <p:tag name="KSO_WM_DIAGRAM_GROUP_CODE" val="l1-1"/>
</p:tagLst>
</file>

<file path=ppt/tags/tag5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6"/>
  <p:tag name="KSO_WM_TEMPLATE_CATEGORY" val="custom"/>
  <p:tag name="KSO_WM_TEMPLATE_INDEX" val="160193"/>
  <p:tag name="KSO_WM_UNIT_INDEX" val="166"/>
</p:tagLst>
</file>

<file path=ppt/tags/tag5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7"/>
  <p:tag name="KSO_WM_TEMPLATE_CATEGORY" val="custom"/>
  <p:tag name="KSO_WM_TEMPLATE_INDEX" val="160193"/>
  <p:tag name="KSO_WM_UNIT_INDEX" val="167"/>
</p:tagLst>
</file>

<file path=ppt/tags/tag5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8"/>
  <p:tag name="KSO_WM_TEMPLATE_CATEGORY" val="custom"/>
  <p:tag name="KSO_WM_TEMPLATE_INDEX" val="160193"/>
  <p:tag name="KSO_WM_UNIT_INDEX" val="168"/>
</p:tagLst>
</file>

<file path=ppt/tags/tag5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9"/>
  <p:tag name="KSO_WM_TEMPLATE_CATEGORY" val="custom"/>
  <p:tag name="KSO_WM_TEMPLATE_INDEX" val="160193"/>
  <p:tag name="KSO_WM_UNIT_INDEX" val="169"/>
</p:tagLst>
</file>

<file path=ppt/tags/tag5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0"/>
  <p:tag name="KSO_WM_TEMPLATE_CATEGORY" val="custom"/>
  <p:tag name="KSO_WM_TEMPLATE_INDEX" val="160193"/>
  <p:tag name="KSO_WM_UNIT_INDEX" val="170"/>
</p:tagLst>
</file>

<file path=ppt/tags/tag5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1"/>
  <p:tag name="KSO_WM_TEMPLATE_CATEGORY" val="custom"/>
  <p:tag name="KSO_WM_TEMPLATE_INDEX" val="160193"/>
  <p:tag name="KSO_WM_UNIT_INDEX" val="171"/>
</p:tagLst>
</file>

<file path=ppt/tags/tag5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2"/>
  <p:tag name="KSO_WM_TEMPLATE_CATEGORY" val="custom"/>
  <p:tag name="KSO_WM_TEMPLATE_INDEX" val="160193"/>
  <p:tag name="KSO_WM_UNIT_INDEX" val="172"/>
</p:tagLst>
</file>

<file path=ppt/tags/tag5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3"/>
  <p:tag name="KSO_WM_TEMPLATE_CATEGORY" val="custom"/>
  <p:tag name="KSO_WM_TEMPLATE_INDEX" val="160193"/>
  <p:tag name="KSO_WM_UNIT_INDEX" val="173"/>
</p:tagLst>
</file>

<file path=ppt/tags/tag5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4"/>
  <p:tag name="KSO_WM_TEMPLATE_CATEGORY" val="custom"/>
  <p:tag name="KSO_WM_TEMPLATE_INDEX" val="160193"/>
  <p:tag name="KSO_WM_UNIT_INDEX" val="174"/>
</p:tagLst>
</file>

<file path=ppt/tags/tag5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5"/>
  <p:tag name="KSO_WM_TEMPLATE_CATEGORY" val="custom"/>
  <p:tag name="KSO_WM_TEMPLATE_INDEX" val="160193"/>
  <p:tag name="KSO_WM_UNIT_INDEX" val="175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7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5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6"/>
  <p:tag name="KSO_WM_TEMPLATE_CATEGORY" val="custom"/>
  <p:tag name="KSO_WM_TEMPLATE_INDEX" val="160193"/>
  <p:tag name="KSO_WM_UNIT_INDEX" val="176"/>
</p:tagLst>
</file>

<file path=ppt/tags/tag5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7"/>
  <p:tag name="KSO_WM_TEMPLATE_CATEGORY" val="custom"/>
  <p:tag name="KSO_WM_TEMPLATE_INDEX" val="160193"/>
  <p:tag name="KSO_WM_UNIT_INDEX" val="177"/>
</p:tagLst>
</file>

<file path=ppt/tags/tag5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8"/>
  <p:tag name="KSO_WM_TEMPLATE_CATEGORY" val="custom"/>
  <p:tag name="KSO_WM_TEMPLATE_INDEX" val="160193"/>
  <p:tag name="KSO_WM_UNIT_INDEX" val="178"/>
</p:tagLst>
</file>

<file path=ppt/tags/tag5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9"/>
  <p:tag name="KSO_WM_TEMPLATE_CATEGORY" val="custom"/>
  <p:tag name="KSO_WM_TEMPLATE_INDEX" val="160193"/>
  <p:tag name="KSO_WM_UNIT_INDEX" val="179"/>
</p:tagLst>
</file>

<file path=ppt/tags/tag5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0"/>
  <p:tag name="KSO_WM_TEMPLATE_CATEGORY" val="custom"/>
  <p:tag name="KSO_WM_TEMPLATE_INDEX" val="160193"/>
  <p:tag name="KSO_WM_UNIT_INDEX" val="180"/>
</p:tagLst>
</file>

<file path=ppt/tags/tag5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1"/>
  <p:tag name="KSO_WM_TEMPLATE_CATEGORY" val="custom"/>
  <p:tag name="KSO_WM_TEMPLATE_INDEX" val="160193"/>
  <p:tag name="KSO_WM_UNIT_INDEX" val="181"/>
</p:tagLst>
</file>

<file path=ppt/tags/tag5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2"/>
  <p:tag name="KSO_WM_TEMPLATE_CATEGORY" val="custom"/>
  <p:tag name="KSO_WM_TEMPLATE_INDEX" val="160193"/>
  <p:tag name="KSO_WM_UNIT_INDEX" val="182"/>
</p:tagLst>
</file>

<file path=ppt/tags/tag5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3"/>
  <p:tag name="KSO_WM_TEMPLATE_CATEGORY" val="custom"/>
  <p:tag name="KSO_WM_TEMPLATE_INDEX" val="160193"/>
  <p:tag name="KSO_WM_UNIT_INDEX" val="183"/>
</p:tagLst>
</file>

<file path=ppt/tags/tag5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4"/>
  <p:tag name="KSO_WM_TEMPLATE_CATEGORY" val="custom"/>
  <p:tag name="KSO_WM_TEMPLATE_INDEX" val="160193"/>
  <p:tag name="KSO_WM_UNIT_INDEX" val="184"/>
</p:tagLst>
</file>

<file path=ppt/tags/tag5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5"/>
  <p:tag name="KSO_WM_TEMPLATE_CATEGORY" val="custom"/>
  <p:tag name="KSO_WM_TEMPLATE_INDEX" val="160193"/>
  <p:tag name="KSO_WM_UNIT_INDEX" val="185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16"/>
  <p:tag name="KSO_WM_TEMPLATE_CATEGORY" val="custom"/>
  <p:tag name="KSO_WM_TEMPLATE_INDEX" val="160193"/>
  <p:tag name="KSO_WM_UNIT_INDEX" val="16"/>
</p:tagLst>
</file>

<file path=ppt/tags/tag5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6"/>
  <p:tag name="KSO_WM_TEMPLATE_CATEGORY" val="custom"/>
  <p:tag name="KSO_WM_TEMPLATE_INDEX" val="160193"/>
  <p:tag name="KSO_WM_UNIT_INDEX" val="186"/>
</p:tagLst>
</file>

<file path=ppt/tags/tag5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7"/>
  <p:tag name="KSO_WM_TEMPLATE_CATEGORY" val="custom"/>
  <p:tag name="KSO_WM_TEMPLATE_INDEX" val="160193"/>
  <p:tag name="KSO_WM_UNIT_INDEX" val="187"/>
</p:tagLst>
</file>

<file path=ppt/tags/tag5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8"/>
  <p:tag name="KSO_WM_TEMPLATE_CATEGORY" val="custom"/>
  <p:tag name="KSO_WM_TEMPLATE_INDEX" val="160193"/>
  <p:tag name="KSO_WM_UNIT_INDEX" val="188"/>
</p:tagLst>
</file>

<file path=ppt/tags/tag5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9"/>
  <p:tag name="KSO_WM_TEMPLATE_CATEGORY" val="custom"/>
  <p:tag name="KSO_WM_TEMPLATE_INDEX" val="160193"/>
  <p:tag name="KSO_WM_UNIT_INDEX" val="189"/>
</p:tagLst>
</file>

<file path=ppt/tags/tag5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0"/>
  <p:tag name="KSO_WM_TEMPLATE_CATEGORY" val="custom"/>
  <p:tag name="KSO_WM_TEMPLATE_INDEX" val="160193"/>
  <p:tag name="KSO_WM_UNIT_INDEX" val="190"/>
</p:tagLst>
</file>

<file path=ppt/tags/tag5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1"/>
  <p:tag name="KSO_WM_TEMPLATE_CATEGORY" val="custom"/>
  <p:tag name="KSO_WM_TEMPLATE_INDEX" val="160193"/>
  <p:tag name="KSO_WM_UNIT_INDEX" val="191"/>
</p:tagLst>
</file>

<file path=ppt/tags/tag5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2"/>
  <p:tag name="KSO_WM_TEMPLATE_CATEGORY" val="custom"/>
  <p:tag name="KSO_WM_TEMPLATE_INDEX" val="160193"/>
  <p:tag name="KSO_WM_UNIT_INDEX" val="192"/>
</p:tagLst>
</file>

<file path=ppt/tags/tag5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3"/>
  <p:tag name="KSO_WM_TEMPLATE_CATEGORY" val="custom"/>
  <p:tag name="KSO_WM_TEMPLATE_INDEX" val="160193"/>
  <p:tag name="KSO_WM_UNIT_INDEX" val="193"/>
</p:tagLst>
</file>

<file path=ppt/tags/tag5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4"/>
  <p:tag name="KSO_WM_TEMPLATE_CATEGORY" val="custom"/>
  <p:tag name="KSO_WM_TEMPLATE_INDEX" val="160193"/>
  <p:tag name="KSO_WM_UNIT_INDEX" val="194"/>
</p:tagLst>
</file>

<file path=ppt/tags/tag5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5"/>
  <p:tag name="KSO_WM_TEMPLATE_CATEGORY" val="custom"/>
  <p:tag name="KSO_WM_TEMPLATE_INDEX" val="160193"/>
  <p:tag name="KSO_WM_UNIT_INDEX" val="195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3"/>
  <p:tag name="KSO_WM_TEMPLATE_CATEGORY" val="custom"/>
  <p:tag name="KSO_WM_TEMPLATE_INDEX" val="160193"/>
  <p:tag name="KSO_WM_UNIT_INDEX" val="23"/>
</p:tagLst>
</file>

<file path=ppt/tags/tag5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6"/>
  <p:tag name="KSO_WM_TEMPLATE_CATEGORY" val="custom"/>
  <p:tag name="KSO_WM_TEMPLATE_INDEX" val="160193"/>
  <p:tag name="KSO_WM_UNIT_INDEX" val="196"/>
</p:tagLst>
</file>

<file path=ppt/tags/tag5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7"/>
  <p:tag name="KSO_WM_TEMPLATE_CATEGORY" val="custom"/>
  <p:tag name="KSO_WM_TEMPLATE_INDEX" val="160193"/>
  <p:tag name="KSO_WM_UNIT_INDEX" val="197"/>
</p:tagLst>
</file>

<file path=ppt/tags/tag5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8"/>
  <p:tag name="KSO_WM_TEMPLATE_CATEGORY" val="custom"/>
  <p:tag name="KSO_WM_TEMPLATE_INDEX" val="160193"/>
  <p:tag name="KSO_WM_UNIT_INDEX" val="198"/>
</p:tagLst>
</file>

<file path=ppt/tags/tag5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9"/>
  <p:tag name="KSO_WM_TEMPLATE_CATEGORY" val="custom"/>
  <p:tag name="KSO_WM_TEMPLATE_INDEX" val="160193"/>
  <p:tag name="KSO_WM_UNIT_INDEX" val="199"/>
</p:tagLst>
</file>

<file path=ppt/tags/tag5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0"/>
  <p:tag name="KSO_WM_TEMPLATE_CATEGORY" val="custom"/>
  <p:tag name="KSO_WM_TEMPLATE_INDEX" val="160193"/>
  <p:tag name="KSO_WM_UNIT_INDEX" val="200"/>
</p:tagLst>
</file>

<file path=ppt/tags/tag5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1"/>
  <p:tag name="KSO_WM_TEMPLATE_CATEGORY" val="custom"/>
  <p:tag name="KSO_WM_TEMPLATE_INDEX" val="160193"/>
  <p:tag name="KSO_WM_UNIT_INDEX" val="201"/>
</p:tagLst>
</file>

<file path=ppt/tags/tag5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2"/>
  <p:tag name="KSO_WM_TEMPLATE_CATEGORY" val="custom"/>
  <p:tag name="KSO_WM_TEMPLATE_INDEX" val="160193"/>
  <p:tag name="KSO_WM_UNIT_INDEX" val="202"/>
</p:tagLst>
</file>

<file path=ppt/tags/tag5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3"/>
  <p:tag name="KSO_WM_TEMPLATE_CATEGORY" val="custom"/>
  <p:tag name="KSO_WM_TEMPLATE_INDEX" val="160193"/>
  <p:tag name="KSO_WM_UNIT_INDEX" val="203"/>
</p:tagLst>
</file>

<file path=ppt/tags/tag5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4"/>
  <p:tag name="KSO_WM_TEMPLATE_CATEGORY" val="custom"/>
  <p:tag name="KSO_WM_TEMPLATE_INDEX" val="160193"/>
  <p:tag name="KSO_WM_UNIT_INDEX" val="204"/>
</p:tagLst>
</file>

<file path=ppt/tags/tag5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5"/>
  <p:tag name="KSO_WM_TEMPLATE_CATEGORY" val="custom"/>
  <p:tag name="KSO_WM_TEMPLATE_INDEX" val="160193"/>
  <p:tag name="KSO_WM_UNIT_INDEX" val="205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4"/>
  <p:tag name="KSO_WM_TEMPLATE_CATEGORY" val="custom"/>
  <p:tag name="KSO_WM_TEMPLATE_INDEX" val="160193"/>
  <p:tag name="KSO_WM_UNIT_INDEX" val="24"/>
</p:tagLst>
</file>

<file path=ppt/tags/tag5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6"/>
  <p:tag name="KSO_WM_TEMPLATE_CATEGORY" val="custom"/>
  <p:tag name="KSO_WM_TEMPLATE_INDEX" val="160193"/>
  <p:tag name="KSO_WM_UNIT_INDEX" val="206"/>
</p:tagLst>
</file>

<file path=ppt/tags/tag5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7"/>
  <p:tag name="KSO_WM_TEMPLATE_CATEGORY" val="custom"/>
  <p:tag name="KSO_WM_TEMPLATE_INDEX" val="160193"/>
  <p:tag name="KSO_WM_UNIT_INDEX" val="207"/>
</p:tagLst>
</file>

<file path=ppt/tags/tag5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8"/>
  <p:tag name="KSO_WM_TEMPLATE_CATEGORY" val="custom"/>
  <p:tag name="KSO_WM_TEMPLATE_INDEX" val="160193"/>
  <p:tag name="KSO_WM_UNIT_INDEX" val="208"/>
</p:tagLst>
</file>

<file path=ppt/tags/tag5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9"/>
  <p:tag name="KSO_WM_TEMPLATE_CATEGORY" val="custom"/>
  <p:tag name="KSO_WM_TEMPLATE_INDEX" val="160193"/>
  <p:tag name="KSO_WM_UNIT_INDEX" val="209"/>
</p:tagLst>
</file>

<file path=ppt/tags/tag5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0"/>
  <p:tag name="KSO_WM_TEMPLATE_CATEGORY" val="custom"/>
  <p:tag name="KSO_WM_TEMPLATE_INDEX" val="160193"/>
  <p:tag name="KSO_WM_UNIT_INDEX" val="210"/>
</p:tagLst>
</file>

<file path=ppt/tags/tag5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1"/>
  <p:tag name="KSO_WM_TEMPLATE_CATEGORY" val="custom"/>
  <p:tag name="KSO_WM_TEMPLATE_INDEX" val="160193"/>
  <p:tag name="KSO_WM_UNIT_INDEX" val="211"/>
</p:tagLst>
</file>

<file path=ppt/tags/tag5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2"/>
  <p:tag name="KSO_WM_TEMPLATE_CATEGORY" val="custom"/>
  <p:tag name="KSO_WM_TEMPLATE_INDEX" val="160193"/>
  <p:tag name="KSO_WM_UNIT_INDEX" val="212"/>
</p:tagLst>
</file>

<file path=ppt/tags/tag5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3"/>
  <p:tag name="KSO_WM_TEMPLATE_CATEGORY" val="custom"/>
  <p:tag name="KSO_WM_TEMPLATE_INDEX" val="160193"/>
  <p:tag name="KSO_WM_UNIT_INDEX" val="213"/>
</p:tagLst>
</file>

<file path=ppt/tags/tag5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4"/>
  <p:tag name="KSO_WM_TEMPLATE_CATEGORY" val="custom"/>
  <p:tag name="KSO_WM_TEMPLATE_INDEX" val="160193"/>
  <p:tag name="KSO_WM_UNIT_INDEX" val="214"/>
</p:tagLst>
</file>

<file path=ppt/tags/tag5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5"/>
  <p:tag name="KSO_WM_TEMPLATE_CATEGORY" val="custom"/>
  <p:tag name="KSO_WM_TEMPLATE_INDEX" val="160193"/>
  <p:tag name="KSO_WM_UNIT_INDEX" val="215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5"/>
  <p:tag name="KSO_WM_TEMPLATE_CATEGORY" val="custom"/>
  <p:tag name="KSO_WM_TEMPLATE_INDEX" val="160193"/>
  <p:tag name="KSO_WM_UNIT_INDEX" val="25"/>
</p:tagLst>
</file>

<file path=ppt/tags/tag5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6"/>
  <p:tag name="KSO_WM_TEMPLATE_CATEGORY" val="custom"/>
  <p:tag name="KSO_WM_TEMPLATE_INDEX" val="160193"/>
  <p:tag name="KSO_WM_UNIT_INDEX" val="216"/>
</p:tagLst>
</file>

<file path=ppt/tags/tag5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7"/>
  <p:tag name="KSO_WM_TEMPLATE_CATEGORY" val="custom"/>
  <p:tag name="KSO_WM_TEMPLATE_INDEX" val="160193"/>
  <p:tag name="KSO_WM_UNIT_INDEX" val="217"/>
</p:tagLst>
</file>

<file path=ppt/tags/tag5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8"/>
  <p:tag name="KSO_WM_TEMPLATE_CATEGORY" val="custom"/>
  <p:tag name="KSO_WM_TEMPLATE_INDEX" val="160193"/>
  <p:tag name="KSO_WM_UNIT_INDEX" val="218"/>
</p:tagLst>
</file>

<file path=ppt/tags/tag5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9"/>
  <p:tag name="KSO_WM_TEMPLATE_CATEGORY" val="custom"/>
  <p:tag name="KSO_WM_TEMPLATE_INDEX" val="160193"/>
  <p:tag name="KSO_WM_UNIT_INDEX" val="219"/>
</p:tagLst>
</file>

<file path=ppt/tags/tag5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0"/>
  <p:tag name="KSO_WM_TEMPLATE_CATEGORY" val="custom"/>
  <p:tag name="KSO_WM_TEMPLATE_INDEX" val="160193"/>
  <p:tag name="KSO_WM_UNIT_INDEX" val="220"/>
</p:tagLst>
</file>

<file path=ppt/tags/tag5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1"/>
  <p:tag name="KSO_WM_TEMPLATE_CATEGORY" val="custom"/>
  <p:tag name="KSO_WM_TEMPLATE_INDEX" val="160193"/>
  <p:tag name="KSO_WM_UNIT_INDEX" val="221"/>
</p:tagLst>
</file>

<file path=ppt/tags/tag5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2"/>
  <p:tag name="KSO_WM_TEMPLATE_CATEGORY" val="custom"/>
  <p:tag name="KSO_WM_TEMPLATE_INDEX" val="160193"/>
  <p:tag name="KSO_WM_UNIT_INDEX" val="222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3"/>
  <p:tag name="KSO_WM_TEMPLATE_CATEGORY" val="custom"/>
  <p:tag name="KSO_WM_TEMPLATE_INDEX" val="160193"/>
  <p:tag name="KSO_WM_UNIT_INDEX" val="223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4"/>
  <p:tag name="KSO_WM_TEMPLATE_CATEGORY" val="custom"/>
  <p:tag name="KSO_WM_TEMPLATE_INDEX" val="160193"/>
  <p:tag name="KSO_WM_UNIT_INDEX" val="224"/>
</p:tagLst>
</file>

<file path=ppt/tags/tag5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5"/>
  <p:tag name="KSO_WM_TEMPLATE_CATEGORY" val="custom"/>
  <p:tag name="KSO_WM_TEMPLATE_INDEX" val="160193"/>
  <p:tag name="KSO_WM_UNIT_INDEX" val="225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6"/>
  <p:tag name="KSO_WM_TEMPLATE_CATEGORY" val="custom"/>
  <p:tag name="KSO_WM_TEMPLATE_INDEX" val="160193"/>
  <p:tag name="KSO_WM_UNIT_INDEX" val="26"/>
</p:tagLst>
</file>

<file path=ppt/tags/tag6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6"/>
  <p:tag name="KSO_WM_TEMPLATE_CATEGORY" val="custom"/>
  <p:tag name="KSO_WM_TEMPLATE_INDEX" val="160193"/>
  <p:tag name="KSO_WM_UNIT_INDEX" val="226"/>
</p:tagLst>
</file>

<file path=ppt/tags/tag6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7"/>
  <p:tag name="KSO_WM_TEMPLATE_CATEGORY" val="custom"/>
  <p:tag name="KSO_WM_TEMPLATE_INDEX" val="160193"/>
  <p:tag name="KSO_WM_UNIT_INDEX" val="227"/>
</p:tagLst>
</file>

<file path=ppt/tags/tag6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8"/>
  <p:tag name="KSO_WM_TEMPLATE_CATEGORY" val="custom"/>
  <p:tag name="KSO_WM_TEMPLATE_INDEX" val="160193"/>
  <p:tag name="KSO_WM_UNIT_INDEX" val="228"/>
</p:tagLst>
</file>

<file path=ppt/tags/tag6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9"/>
  <p:tag name="KSO_WM_TEMPLATE_CATEGORY" val="custom"/>
  <p:tag name="KSO_WM_TEMPLATE_INDEX" val="160193"/>
  <p:tag name="KSO_WM_UNIT_INDEX" val="229"/>
</p:tagLst>
</file>

<file path=ppt/tags/tag6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0"/>
  <p:tag name="KSO_WM_TEMPLATE_CATEGORY" val="custom"/>
  <p:tag name="KSO_WM_TEMPLATE_INDEX" val="160193"/>
  <p:tag name="KSO_WM_UNIT_INDEX" val="230"/>
</p:tagLst>
</file>

<file path=ppt/tags/tag6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1"/>
  <p:tag name="KSO_WM_TEMPLATE_CATEGORY" val="custom"/>
  <p:tag name="KSO_WM_TEMPLATE_INDEX" val="160193"/>
  <p:tag name="KSO_WM_UNIT_INDEX" val="231"/>
</p:tagLst>
</file>

<file path=ppt/tags/tag6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2"/>
  <p:tag name="KSO_WM_TEMPLATE_CATEGORY" val="custom"/>
  <p:tag name="KSO_WM_TEMPLATE_INDEX" val="160193"/>
  <p:tag name="KSO_WM_UNIT_INDEX" val="232"/>
</p:tagLst>
</file>

<file path=ppt/tags/tag6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3"/>
  <p:tag name="KSO_WM_TEMPLATE_CATEGORY" val="custom"/>
  <p:tag name="KSO_WM_TEMPLATE_INDEX" val="160193"/>
  <p:tag name="KSO_WM_UNIT_INDEX" val="233"/>
</p:tagLst>
</file>

<file path=ppt/tags/tag6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4"/>
  <p:tag name="KSO_WM_TEMPLATE_CATEGORY" val="custom"/>
  <p:tag name="KSO_WM_TEMPLATE_INDEX" val="160193"/>
  <p:tag name="KSO_WM_UNIT_INDEX" val="234"/>
</p:tagLst>
</file>

<file path=ppt/tags/tag6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5"/>
  <p:tag name="KSO_WM_TEMPLATE_CATEGORY" val="custom"/>
  <p:tag name="KSO_WM_TEMPLATE_INDEX" val="160193"/>
  <p:tag name="KSO_WM_UNIT_INDEX" val="235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7"/>
  <p:tag name="KSO_WM_TEMPLATE_CATEGORY" val="custom"/>
  <p:tag name="KSO_WM_TEMPLATE_INDEX" val="160193"/>
  <p:tag name="KSO_WM_UNIT_INDEX" val="27"/>
</p:tagLst>
</file>

<file path=ppt/tags/tag6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6"/>
  <p:tag name="KSO_WM_TEMPLATE_CATEGORY" val="custom"/>
  <p:tag name="KSO_WM_TEMPLATE_INDEX" val="160193"/>
  <p:tag name="KSO_WM_UNIT_INDEX" val="236"/>
</p:tagLst>
</file>

<file path=ppt/tags/tag6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7"/>
  <p:tag name="KSO_WM_TEMPLATE_CATEGORY" val="custom"/>
  <p:tag name="KSO_WM_TEMPLATE_INDEX" val="160193"/>
  <p:tag name="KSO_WM_UNIT_INDEX" val="237"/>
</p:tagLst>
</file>

<file path=ppt/tags/tag6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8"/>
  <p:tag name="KSO_WM_TEMPLATE_CATEGORY" val="custom"/>
  <p:tag name="KSO_WM_TEMPLATE_INDEX" val="160193"/>
  <p:tag name="KSO_WM_UNIT_INDEX" val="238"/>
</p:tagLst>
</file>

<file path=ppt/tags/tag6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9"/>
  <p:tag name="KSO_WM_TEMPLATE_CATEGORY" val="custom"/>
  <p:tag name="KSO_WM_TEMPLATE_INDEX" val="160193"/>
  <p:tag name="KSO_WM_UNIT_INDEX" val="239"/>
</p:tagLst>
</file>

<file path=ppt/tags/tag6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0"/>
  <p:tag name="KSO_WM_TEMPLATE_CATEGORY" val="custom"/>
  <p:tag name="KSO_WM_TEMPLATE_INDEX" val="160193"/>
  <p:tag name="KSO_WM_UNIT_INDEX" val="240"/>
</p:tagLst>
</file>

<file path=ppt/tags/tag6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1"/>
  <p:tag name="KSO_WM_TEMPLATE_CATEGORY" val="custom"/>
  <p:tag name="KSO_WM_TEMPLATE_INDEX" val="160193"/>
  <p:tag name="KSO_WM_UNIT_INDEX" val="241"/>
</p:tagLst>
</file>

<file path=ppt/tags/tag6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2"/>
  <p:tag name="KSO_WM_TEMPLATE_CATEGORY" val="custom"/>
  <p:tag name="KSO_WM_TEMPLATE_INDEX" val="160193"/>
  <p:tag name="KSO_WM_UNIT_INDEX" val="242"/>
</p:tagLst>
</file>

<file path=ppt/tags/tag6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3"/>
  <p:tag name="KSO_WM_TEMPLATE_CATEGORY" val="custom"/>
  <p:tag name="KSO_WM_TEMPLATE_INDEX" val="160193"/>
  <p:tag name="KSO_WM_UNIT_INDEX" val="243"/>
</p:tagLst>
</file>

<file path=ppt/tags/tag6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4"/>
  <p:tag name="KSO_WM_TEMPLATE_CATEGORY" val="custom"/>
  <p:tag name="KSO_WM_TEMPLATE_INDEX" val="160193"/>
  <p:tag name="KSO_WM_UNIT_INDEX" val="244"/>
</p:tagLst>
</file>

<file path=ppt/tags/tag6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5"/>
  <p:tag name="KSO_WM_TEMPLATE_CATEGORY" val="custom"/>
  <p:tag name="KSO_WM_TEMPLATE_INDEX" val="160193"/>
  <p:tag name="KSO_WM_UNIT_INDEX" val="245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8"/>
  <p:tag name="KSO_WM_TEMPLATE_CATEGORY" val="custom"/>
  <p:tag name="KSO_WM_TEMPLATE_INDEX" val="160193"/>
  <p:tag name="KSO_WM_UNIT_INDEX" val="28"/>
</p:tagLst>
</file>

<file path=ppt/tags/tag6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6"/>
  <p:tag name="KSO_WM_TEMPLATE_CATEGORY" val="custom"/>
  <p:tag name="KSO_WM_TEMPLATE_INDEX" val="160193"/>
  <p:tag name="KSO_WM_UNIT_INDEX" val="246"/>
</p:tagLst>
</file>

<file path=ppt/tags/tag6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7"/>
  <p:tag name="KSO_WM_TEMPLATE_CATEGORY" val="custom"/>
  <p:tag name="KSO_WM_TEMPLATE_INDEX" val="160193"/>
  <p:tag name="KSO_WM_UNIT_INDEX" val="247"/>
</p:tagLst>
</file>

<file path=ppt/tags/tag6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8"/>
  <p:tag name="KSO_WM_TEMPLATE_CATEGORY" val="custom"/>
  <p:tag name="KSO_WM_TEMPLATE_INDEX" val="160193"/>
  <p:tag name="KSO_WM_UNIT_INDEX" val="248"/>
</p:tagLst>
</file>

<file path=ppt/tags/tag6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9"/>
  <p:tag name="KSO_WM_TEMPLATE_CATEGORY" val="custom"/>
  <p:tag name="KSO_WM_TEMPLATE_INDEX" val="160193"/>
  <p:tag name="KSO_WM_UNIT_INDEX" val="249"/>
</p:tagLst>
</file>

<file path=ppt/tags/tag6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0"/>
  <p:tag name="KSO_WM_TEMPLATE_CATEGORY" val="custom"/>
  <p:tag name="KSO_WM_TEMPLATE_INDEX" val="160193"/>
  <p:tag name="KSO_WM_UNIT_INDEX" val="250"/>
</p:tagLst>
</file>

<file path=ppt/tags/tag6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1"/>
  <p:tag name="KSO_WM_TEMPLATE_CATEGORY" val="custom"/>
  <p:tag name="KSO_WM_TEMPLATE_INDEX" val="160193"/>
  <p:tag name="KSO_WM_UNIT_INDEX" val="251"/>
</p:tagLst>
</file>

<file path=ppt/tags/tag6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2"/>
  <p:tag name="KSO_WM_TEMPLATE_CATEGORY" val="custom"/>
  <p:tag name="KSO_WM_TEMPLATE_INDEX" val="160193"/>
  <p:tag name="KSO_WM_UNIT_INDEX" val="252"/>
</p:tagLst>
</file>

<file path=ppt/tags/tag6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3"/>
  <p:tag name="KSO_WM_TEMPLATE_CATEGORY" val="custom"/>
  <p:tag name="KSO_WM_TEMPLATE_INDEX" val="160193"/>
  <p:tag name="KSO_WM_UNIT_INDEX" val="253"/>
</p:tagLst>
</file>

<file path=ppt/tags/tag6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4"/>
  <p:tag name="KSO_WM_TEMPLATE_CATEGORY" val="custom"/>
  <p:tag name="KSO_WM_TEMPLATE_INDEX" val="160193"/>
  <p:tag name="KSO_WM_UNIT_INDEX" val="254"/>
</p:tagLst>
</file>

<file path=ppt/tags/tag6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5"/>
  <p:tag name="KSO_WM_TEMPLATE_CATEGORY" val="custom"/>
  <p:tag name="KSO_WM_TEMPLATE_INDEX" val="160193"/>
  <p:tag name="KSO_WM_UNIT_INDEX" val="255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9"/>
  <p:tag name="KSO_WM_TEMPLATE_CATEGORY" val="custom"/>
  <p:tag name="KSO_WM_TEMPLATE_INDEX" val="160193"/>
  <p:tag name="KSO_WM_UNIT_INDEX" val="29"/>
</p:tagLst>
</file>

<file path=ppt/tags/tag6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6"/>
  <p:tag name="KSO_WM_TEMPLATE_CATEGORY" val="custom"/>
  <p:tag name="KSO_WM_TEMPLATE_INDEX" val="160193"/>
  <p:tag name="KSO_WM_UNIT_INDEX" val="256"/>
</p:tagLst>
</file>

<file path=ppt/tags/tag6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7"/>
  <p:tag name="KSO_WM_TEMPLATE_CATEGORY" val="custom"/>
  <p:tag name="KSO_WM_TEMPLATE_INDEX" val="160193"/>
  <p:tag name="KSO_WM_UNIT_INDEX" val="257"/>
</p:tagLst>
</file>

<file path=ppt/tags/tag6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8"/>
  <p:tag name="KSO_WM_TEMPLATE_CATEGORY" val="custom"/>
  <p:tag name="KSO_WM_TEMPLATE_INDEX" val="160193"/>
  <p:tag name="KSO_WM_UNIT_INDEX" val="258"/>
</p:tagLst>
</file>

<file path=ppt/tags/tag6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9"/>
  <p:tag name="KSO_WM_TEMPLATE_CATEGORY" val="custom"/>
  <p:tag name="KSO_WM_TEMPLATE_INDEX" val="160193"/>
  <p:tag name="KSO_WM_UNIT_INDEX" val="259"/>
</p:tagLst>
</file>

<file path=ppt/tags/tag6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0"/>
  <p:tag name="KSO_WM_TEMPLATE_CATEGORY" val="custom"/>
  <p:tag name="KSO_WM_TEMPLATE_INDEX" val="160193"/>
  <p:tag name="KSO_WM_UNIT_INDEX" val="260"/>
</p:tagLst>
</file>

<file path=ppt/tags/tag6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1"/>
  <p:tag name="KSO_WM_TEMPLATE_CATEGORY" val="custom"/>
  <p:tag name="KSO_WM_TEMPLATE_INDEX" val="160193"/>
  <p:tag name="KSO_WM_UNIT_INDEX" val="261"/>
</p:tagLst>
</file>

<file path=ppt/tags/tag6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2"/>
  <p:tag name="KSO_WM_TEMPLATE_CATEGORY" val="custom"/>
  <p:tag name="KSO_WM_TEMPLATE_INDEX" val="160193"/>
  <p:tag name="KSO_WM_UNIT_INDEX" val="262"/>
</p:tagLst>
</file>

<file path=ppt/tags/tag6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3"/>
  <p:tag name="KSO_WM_TEMPLATE_CATEGORY" val="custom"/>
  <p:tag name="KSO_WM_TEMPLATE_INDEX" val="160193"/>
  <p:tag name="KSO_WM_UNIT_INDEX" val="263"/>
</p:tagLst>
</file>

<file path=ppt/tags/tag6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4"/>
  <p:tag name="KSO_WM_TEMPLATE_CATEGORY" val="custom"/>
  <p:tag name="KSO_WM_TEMPLATE_INDEX" val="160193"/>
  <p:tag name="KSO_WM_UNIT_INDEX" val="264"/>
</p:tagLst>
</file>

<file path=ppt/tags/tag6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5"/>
  <p:tag name="KSO_WM_TEMPLATE_CATEGORY" val="custom"/>
  <p:tag name="KSO_WM_TEMPLATE_INDEX" val="160193"/>
  <p:tag name="KSO_WM_UNIT_INDEX" val="265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2"/>
  <p:tag name="KSO_WM_TEMPLATE_CATEGORY" val="custom"/>
  <p:tag name="KSO_WM_TEMPLATE_INDEX" val="160193"/>
  <p:tag name="KSO_WM_UNIT_INDEX" val="42"/>
</p:tagLst>
</file>

<file path=ppt/tags/tag6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6"/>
  <p:tag name="KSO_WM_TEMPLATE_CATEGORY" val="custom"/>
  <p:tag name="KSO_WM_TEMPLATE_INDEX" val="160193"/>
  <p:tag name="KSO_WM_UNIT_INDEX" val="266"/>
</p:tagLst>
</file>

<file path=ppt/tags/tag6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7"/>
  <p:tag name="KSO_WM_TEMPLATE_CATEGORY" val="custom"/>
  <p:tag name="KSO_WM_TEMPLATE_INDEX" val="160193"/>
  <p:tag name="KSO_WM_UNIT_INDEX" val="267"/>
</p:tagLst>
</file>

<file path=ppt/tags/tag6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8"/>
  <p:tag name="KSO_WM_TEMPLATE_CATEGORY" val="custom"/>
  <p:tag name="KSO_WM_TEMPLATE_INDEX" val="160193"/>
  <p:tag name="KSO_WM_UNIT_INDEX" val="268"/>
</p:tagLst>
</file>

<file path=ppt/tags/tag6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9"/>
  <p:tag name="KSO_WM_TEMPLATE_CATEGORY" val="custom"/>
  <p:tag name="KSO_WM_TEMPLATE_INDEX" val="160193"/>
  <p:tag name="KSO_WM_UNIT_INDEX" val="269"/>
</p:tagLst>
</file>

<file path=ppt/tags/tag6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0"/>
  <p:tag name="KSO_WM_TEMPLATE_CATEGORY" val="custom"/>
  <p:tag name="KSO_WM_TEMPLATE_INDEX" val="160193"/>
  <p:tag name="KSO_WM_UNIT_INDEX" val="270"/>
</p:tagLst>
</file>

<file path=ppt/tags/tag6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1"/>
  <p:tag name="KSO_WM_TEMPLATE_CATEGORY" val="custom"/>
  <p:tag name="KSO_WM_TEMPLATE_INDEX" val="160193"/>
  <p:tag name="KSO_WM_UNIT_INDEX" val="271"/>
</p:tagLst>
</file>

<file path=ppt/tags/tag6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2"/>
  <p:tag name="KSO_WM_TEMPLATE_CATEGORY" val="custom"/>
  <p:tag name="KSO_WM_TEMPLATE_INDEX" val="160193"/>
  <p:tag name="KSO_WM_UNIT_INDEX" val="272"/>
</p:tagLst>
</file>

<file path=ppt/tags/tag6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3"/>
  <p:tag name="KSO_WM_TEMPLATE_CATEGORY" val="custom"/>
  <p:tag name="KSO_WM_TEMPLATE_INDEX" val="160193"/>
  <p:tag name="KSO_WM_UNIT_INDEX" val="273"/>
</p:tagLst>
</file>

<file path=ppt/tags/tag6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4"/>
  <p:tag name="KSO_WM_TEMPLATE_CATEGORY" val="custom"/>
  <p:tag name="KSO_WM_TEMPLATE_INDEX" val="160193"/>
  <p:tag name="KSO_WM_UNIT_INDEX" val="274"/>
</p:tagLst>
</file>

<file path=ppt/tags/tag6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5"/>
  <p:tag name="KSO_WM_TEMPLATE_CATEGORY" val="custom"/>
  <p:tag name="KSO_WM_TEMPLATE_INDEX" val="160193"/>
  <p:tag name="KSO_WM_UNIT_INDEX" val="275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3"/>
  <p:tag name="KSO_WM_TEMPLATE_CATEGORY" val="custom"/>
  <p:tag name="KSO_WM_TEMPLATE_INDEX" val="160193"/>
  <p:tag name="KSO_WM_UNIT_INDEX" val="43"/>
</p:tagLst>
</file>

<file path=ppt/tags/tag6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6"/>
  <p:tag name="KSO_WM_TEMPLATE_CATEGORY" val="custom"/>
  <p:tag name="KSO_WM_TEMPLATE_INDEX" val="160193"/>
  <p:tag name="KSO_WM_UNIT_INDEX" val="276"/>
</p:tagLst>
</file>

<file path=ppt/tags/tag6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7"/>
  <p:tag name="KSO_WM_TEMPLATE_CATEGORY" val="custom"/>
  <p:tag name="KSO_WM_TEMPLATE_INDEX" val="160193"/>
  <p:tag name="KSO_WM_UNIT_INDEX" val="277"/>
</p:tagLst>
</file>

<file path=ppt/tags/tag6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8"/>
  <p:tag name="KSO_WM_TEMPLATE_CATEGORY" val="custom"/>
  <p:tag name="KSO_WM_TEMPLATE_INDEX" val="160193"/>
  <p:tag name="KSO_WM_UNIT_INDEX" val="278"/>
</p:tagLst>
</file>

<file path=ppt/tags/tag6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9"/>
  <p:tag name="KSO_WM_TEMPLATE_CATEGORY" val="custom"/>
  <p:tag name="KSO_WM_TEMPLATE_INDEX" val="160193"/>
  <p:tag name="KSO_WM_UNIT_INDEX" val="279"/>
</p:tagLst>
</file>

<file path=ppt/tags/tag6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0"/>
  <p:tag name="KSO_WM_TEMPLATE_CATEGORY" val="custom"/>
  <p:tag name="KSO_WM_TEMPLATE_INDEX" val="160193"/>
  <p:tag name="KSO_WM_UNIT_INDEX" val="280"/>
</p:tagLst>
</file>

<file path=ppt/tags/tag6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1"/>
  <p:tag name="KSO_WM_TEMPLATE_CATEGORY" val="custom"/>
  <p:tag name="KSO_WM_TEMPLATE_INDEX" val="160193"/>
  <p:tag name="KSO_WM_UNIT_INDEX" val="281"/>
</p:tagLst>
</file>

<file path=ppt/tags/tag6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2"/>
  <p:tag name="KSO_WM_TEMPLATE_CATEGORY" val="custom"/>
  <p:tag name="KSO_WM_TEMPLATE_INDEX" val="160193"/>
  <p:tag name="KSO_WM_UNIT_INDEX" val="282"/>
</p:tagLst>
</file>

<file path=ppt/tags/tag6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3"/>
  <p:tag name="KSO_WM_TEMPLATE_CATEGORY" val="custom"/>
  <p:tag name="KSO_WM_TEMPLATE_INDEX" val="160193"/>
  <p:tag name="KSO_WM_UNIT_INDEX" val="283"/>
</p:tagLst>
</file>

<file path=ppt/tags/tag6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4"/>
  <p:tag name="KSO_WM_TEMPLATE_CATEGORY" val="custom"/>
  <p:tag name="KSO_WM_TEMPLATE_INDEX" val="160193"/>
  <p:tag name="KSO_WM_UNIT_INDEX" val="284"/>
</p:tagLst>
</file>

<file path=ppt/tags/tag6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5"/>
  <p:tag name="KSO_WM_TEMPLATE_CATEGORY" val="custom"/>
  <p:tag name="KSO_WM_TEMPLATE_INDEX" val="160193"/>
  <p:tag name="KSO_WM_UNIT_INDEX" val="285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4"/>
  <p:tag name="KSO_WM_TEMPLATE_CATEGORY" val="custom"/>
  <p:tag name="KSO_WM_TEMPLATE_INDEX" val="160193"/>
  <p:tag name="KSO_WM_UNIT_INDEX" val="44"/>
</p:tagLst>
</file>

<file path=ppt/tags/tag6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6"/>
  <p:tag name="KSO_WM_TEMPLATE_CATEGORY" val="custom"/>
  <p:tag name="KSO_WM_TEMPLATE_INDEX" val="160193"/>
  <p:tag name="KSO_WM_UNIT_INDEX" val="286"/>
</p:tagLst>
</file>

<file path=ppt/tags/tag6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7"/>
  <p:tag name="KSO_WM_TEMPLATE_CATEGORY" val="custom"/>
  <p:tag name="KSO_WM_TEMPLATE_INDEX" val="160193"/>
  <p:tag name="KSO_WM_UNIT_INDEX" val="287"/>
</p:tagLst>
</file>

<file path=ppt/tags/tag6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8"/>
  <p:tag name="KSO_WM_TEMPLATE_CATEGORY" val="custom"/>
  <p:tag name="KSO_WM_TEMPLATE_INDEX" val="160193"/>
  <p:tag name="KSO_WM_UNIT_INDEX" val="288"/>
</p:tagLst>
</file>

<file path=ppt/tags/tag6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9"/>
  <p:tag name="KSO_WM_TEMPLATE_CATEGORY" val="custom"/>
  <p:tag name="KSO_WM_TEMPLATE_INDEX" val="160193"/>
  <p:tag name="KSO_WM_UNIT_INDEX" val="289"/>
</p:tagLst>
</file>

<file path=ppt/tags/tag6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0"/>
  <p:tag name="KSO_WM_TEMPLATE_CATEGORY" val="custom"/>
  <p:tag name="KSO_WM_TEMPLATE_INDEX" val="160193"/>
  <p:tag name="KSO_WM_UNIT_INDEX" val="290"/>
</p:tagLst>
</file>

<file path=ppt/tags/tag6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1"/>
  <p:tag name="KSO_WM_TEMPLATE_CATEGORY" val="custom"/>
  <p:tag name="KSO_WM_TEMPLATE_INDEX" val="160193"/>
  <p:tag name="KSO_WM_UNIT_INDEX" val="291"/>
</p:tagLst>
</file>

<file path=ppt/tags/tag6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2"/>
  <p:tag name="KSO_WM_TEMPLATE_CATEGORY" val="custom"/>
  <p:tag name="KSO_WM_TEMPLATE_INDEX" val="160193"/>
  <p:tag name="KSO_WM_UNIT_INDEX" val="292"/>
</p:tagLst>
</file>

<file path=ppt/tags/tag6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3"/>
  <p:tag name="KSO_WM_TEMPLATE_CATEGORY" val="custom"/>
  <p:tag name="KSO_WM_TEMPLATE_INDEX" val="160193"/>
  <p:tag name="KSO_WM_UNIT_INDEX" val="293"/>
</p:tagLst>
</file>

<file path=ppt/tags/tag6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4"/>
  <p:tag name="KSO_WM_TEMPLATE_CATEGORY" val="custom"/>
  <p:tag name="KSO_WM_TEMPLATE_INDEX" val="160193"/>
  <p:tag name="KSO_WM_UNIT_INDEX" val="294"/>
</p:tagLst>
</file>

<file path=ppt/tags/tag6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5"/>
  <p:tag name="KSO_WM_TEMPLATE_CATEGORY" val="custom"/>
  <p:tag name="KSO_WM_TEMPLATE_INDEX" val="160193"/>
  <p:tag name="KSO_WM_UNIT_INDEX" val="295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5"/>
  <p:tag name="KSO_WM_TEMPLATE_CATEGORY" val="custom"/>
  <p:tag name="KSO_WM_TEMPLATE_INDEX" val="160193"/>
  <p:tag name="KSO_WM_UNIT_INDEX" val="45"/>
</p:tagLst>
</file>

<file path=ppt/tags/tag6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6"/>
  <p:tag name="KSO_WM_TEMPLATE_CATEGORY" val="custom"/>
  <p:tag name="KSO_WM_TEMPLATE_INDEX" val="160193"/>
  <p:tag name="KSO_WM_UNIT_INDEX" val="296"/>
</p:tagLst>
</file>

<file path=ppt/tags/tag6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7"/>
  <p:tag name="KSO_WM_TEMPLATE_CATEGORY" val="custom"/>
  <p:tag name="KSO_WM_TEMPLATE_INDEX" val="160193"/>
  <p:tag name="KSO_WM_UNIT_INDEX" val="297"/>
</p:tagLst>
</file>

<file path=ppt/tags/tag6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8"/>
  <p:tag name="KSO_WM_TEMPLATE_CATEGORY" val="custom"/>
  <p:tag name="KSO_WM_TEMPLATE_INDEX" val="160193"/>
  <p:tag name="KSO_WM_UNIT_INDEX" val="298"/>
</p:tagLst>
</file>

<file path=ppt/tags/tag6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9"/>
  <p:tag name="KSO_WM_TEMPLATE_CATEGORY" val="custom"/>
  <p:tag name="KSO_WM_TEMPLATE_INDEX" val="160193"/>
  <p:tag name="KSO_WM_UNIT_INDEX" val="299"/>
</p:tagLst>
</file>

<file path=ppt/tags/tag6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0"/>
  <p:tag name="KSO_WM_TEMPLATE_CATEGORY" val="custom"/>
  <p:tag name="KSO_WM_TEMPLATE_INDEX" val="160193"/>
  <p:tag name="KSO_WM_UNIT_INDEX" val="300"/>
</p:tagLst>
</file>

<file path=ppt/tags/tag6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1"/>
  <p:tag name="KSO_WM_TEMPLATE_CATEGORY" val="custom"/>
  <p:tag name="KSO_WM_TEMPLATE_INDEX" val="160193"/>
  <p:tag name="KSO_WM_UNIT_INDEX" val="301"/>
</p:tagLst>
</file>

<file path=ppt/tags/tag6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2"/>
  <p:tag name="KSO_WM_TEMPLATE_CATEGORY" val="custom"/>
  <p:tag name="KSO_WM_TEMPLATE_INDEX" val="160193"/>
  <p:tag name="KSO_WM_UNIT_INDEX" val="302"/>
</p:tagLst>
</file>

<file path=ppt/tags/tag6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3"/>
  <p:tag name="KSO_WM_TEMPLATE_CATEGORY" val="custom"/>
  <p:tag name="KSO_WM_TEMPLATE_INDEX" val="160193"/>
  <p:tag name="KSO_WM_UNIT_INDEX" val="303"/>
</p:tagLst>
</file>

<file path=ppt/tags/tag6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4"/>
  <p:tag name="KSO_WM_TEMPLATE_CATEGORY" val="custom"/>
  <p:tag name="KSO_WM_TEMPLATE_INDEX" val="160193"/>
  <p:tag name="KSO_WM_UNIT_INDEX" val="304"/>
</p:tagLst>
</file>

<file path=ppt/tags/tag6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5"/>
  <p:tag name="KSO_WM_TEMPLATE_CATEGORY" val="custom"/>
  <p:tag name="KSO_WM_TEMPLATE_INDEX" val="160193"/>
  <p:tag name="KSO_WM_UNIT_INDEX" val="305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6"/>
  <p:tag name="KSO_WM_TEMPLATE_CATEGORY" val="custom"/>
  <p:tag name="KSO_WM_TEMPLATE_INDEX" val="160193"/>
  <p:tag name="KSO_WM_UNIT_INDEX" val="46"/>
</p:tagLst>
</file>

<file path=ppt/tags/tag6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6"/>
  <p:tag name="KSO_WM_TEMPLATE_CATEGORY" val="custom"/>
  <p:tag name="KSO_WM_TEMPLATE_INDEX" val="160193"/>
  <p:tag name="KSO_WM_UNIT_INDEX" val="306"/>
</p:tagLst>
</file>

<file path=ppt/tags/tag6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7"/>
  <p:tag name="KSO_WM_TEMPLATE_CATEGORY" val="custom"/>
  <p:tag name="KSO_WM_TEMPLATE_INDEX" val="160193"/>
  <p:tag name="KSO_WM_UNIT_INDEX" val="307"/>
</p:tagLst>
</file>

<file path=ppt/tags/tag6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8"/>
  <p:tag name="KSO_WM_TEMPLATE_CATEGORY" val="custom"/>
  <p:tag name="KSO_WM_TEMPLATE_INDEX" val="160193"/>
  <p:tag name="KSO_WM_UNIT_INDEX" val="308"/>
</p:tagLst>
</file>

<file path=ppt/tags/tag6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9"/>
  <p:tag name="KSO_WM_TEMPLATE_CATEGORY" val="custom"/>
  <p:tag name="KSO_WM_TEMPLATE_INDEX" val="160193"/>
  <p:tag name="KSO_WM_UNIT_INDEX" val="309"/>
</p:tagLst>
</file>

<file path=ppt/tags/tag6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0"/>
  <p:tag name="KSO_WM_TEMPLATE_CATEGORY" val="custom"/>
  <p:tag name="KSO_WM_TEMPLATE_INDEX" val="160193"/>
  <p:tag name="KSO_WM_UNIT_INDEX" val="310"/>
</p:tagLst>
</file>

<file path=ppt/tags/tag6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1"/>
  <p:tag name="KSO_WM_TEMPLATE_CATEGORY" val="custom"/>
  <p:tag name="KSO_WM_TEMPLATE_INDEX" val="160193"/>
  <p:tag name="KSO_WM_UNIT_INDEX" val="311"/>
</p:tagLst>
</file>

<file path=ppt/tags/tag6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2"/>
  <p:tag name="KSO_WM_TEMPLATE_CATEGORY" val="custom"/>
  <p:tag name="KSO_WM_TEMPLATE_INDEX" val="160193"/>
  <p:tag name="KSO_WM_UNIT_INDEX" val="312"/>
</p:tagLst>
</file>

<file path=ppt/tags/tag6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3"/>
  <p:tag name="KSO_WM_TEMPLATE_CATEGORY" val="custom"/>
  <p:tag name="KSO_WM_TEMPLATE_INDEX" val="160193"/>
  <p:tag name="KSO_WM_UNIT_INDEX" val="313"/>
</p:tagLst>
</file>

<file path=ppt/tags/tag6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4"/>
  <p:tag name="KSO_WM_TEMPLATE_CATEGORY" val="custom"/>
  <p:tag name="KSO_WM_TEMPLATE_INDEX" val="160193"/>
  <p:tag name="KSO_WM_UNIT_INDEX" val="314"/>
</p:tagLst>
</file>

<file path=ppt/tags/tag6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5"/>
  <p:tag name="KSO_WM_TEMPLATE_CATEGORY" val="custom"/>
  <p:tag name="KSO_WM_TEMPLATE_INDEX" val="160193"/>
  <p:tag name="KSO_WM_UNIT_INDEX" val="315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7"/>
  <p:tag name="KSO_WM_TEMPLATE_CATEGORY" val="custom"/>
  <p:tag name="KSO_WM_TEMPLATE_INDEX" val="160193"/>
  <p:tag name="KSO_WM_UNIT_INDEX" val="47"/>
</p:tagLst>
</file>

<file path=ppt/tags/tag6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6"/>
  <p:tag name="KSO_WM_TEMPLATE_CATEGORY" val="custom"/>
  <p:tag name="KSO_WM_TEMPLATE_INDEX" val="160193"/>
  <p:tag name="KSO_WM_UNIT_INDEX" val="316"/>
</p:tagLst>
</file>

<file path=ppt/tags/tag6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7"/>
  <p:tag name="KSO_WM_TEMPLATE_CATEGORY" val="custom"/>
  <p:tag name="KSO_WM_TEMPLATE_INDEX" val="160193"/>
  <p:tag name="KSO_WM_UNIT_INDEX" val="317"/>
</p:tagLst>
</file>

<file path=ppt/tags/tag6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8"/>
  <p:tag name="KSO_WM_TEMPLATE_CATEGORY" val="custom"/>
  <p:tag name="KSO_WM_TEMPLATE_INDEX" val="160193"/>
  <p:tag name="KSO_WM_UNIT_INDEX" val="318"/>
</p:tagLst>
</file>

<file path=ppt/tags/tag6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9"/>
  <p:tag name="KSO_WM_TEMPLATE_CATEGORY" val="custom"/>
  <p:tag name="KSO_WM_TEMPLATE_INDEX" val="160193"/>
  <p:tag name="KSO_WM_UNIT_INDEX" val="319"/>
</p:tagLst>
</file>

<file path=ppt/tags/tag6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20"/>
  <p:tag name="KSO_WM_TEMPLATE_CATEGORY" val="custom"/>
  <p:tag name="KSO_WM_TEMPLATE_INDEX" val="160193"/>
  <p:tag name="KSO_WM_UNIT_INDEX" val="320"/>
</p:tagLst>
</file>

<file path=ppt/tags/tag6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21"/>
  <p:tag name="KSO_WM_TEMPLATE_CATEGORY" val="custom"/>
  <p:tag name="KSO_WM_TEMPLATE_INDEX" val="160193"/>
  <p:tag name="KSO_WM_UNIT_INDEX" val="321"/>
</p:tagLst>
</file>

<file path=ppt/tags/tag69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0"/>
  <p:tag name="KSO_WM_SLIDE_INDEX" val="20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7*112"/>
  <p:tag name="KSO_WM_SLIDE_SIZE" val="826*150"/>
</p:tagLst>
</file>

<file path=ppt/tags/tag6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21*d*1"/>
  <p:tag name="KSO_WM_UNIT_CLEAR" val="0"/>
  <p:tag name="KSO_WM_UNIT_LAYERLEVEL" val="1"/>
  <p:tag name="KSO_WM_UNIT_VALUE" val="1431*878"/>
  <p:tag name="KSO_WM_UNIT_HIGHLIGHT" val="0"/>
  <p:tag name="KSO_WM_UNIT_COMPATIBLE" val="0"/>
</p:tagLst>
</file>

<file path=ppt/tags/tag6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1*i*1"/>
  <p:tag name="KSO_WM_TEMPLATE_CATEGORY" val="custom"/>
  <p:tag name="KSO_WM_TEMPLATE_INDEX" val="160193"/>
  <p:tag name="KSO_WM_UNIT_INDEX" val="1"/>
</p:tagLst>
</file>

<file path=ppt/tags/tag6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1*i*4"/>
  <p:tag name="KSO_WM_TEMPLATE_CATEGORY" val="custom"/>
  <p:tag name="KSO_WM_TEMPLATE_INDEX" val="160193"/>
  <p:tag name="KSO_WM_UNIT_INDEX" val="4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8"/>
  <p:tag name="KSO_WM_TEMPLATE_CATEGORY" val="custom"/>
  <p:tag name="KSO_WM_TEMPLATE_INDEX" val="160193"/>
  <p:tag name="KSO_WM_UNIT_INDEX" val="48"/>
</p:tagLst>
</file>

<file path=ppt/tags/tag7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1*i*5"/>
  <p:tag name="KSO_WM_TEMPLATE_CATEGORY" val="custom"/>
  <p:tag name="KSO_WM_TEMPLATE_INDEX" val="160193"/>
  <p:tag name="KSO_WM_UNIT_INDEX" val="5"/>
</p:tagLst>
</file>

<file path=ppt/tags/tag7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1*f*1"/>
  <p:tag name="KSO_WM_UNIT_CLEAR" val="1"/>
  <p:tag name="KSO_WM_UNIT_LAYERLEVEL" val="1"/>
  <p:tag name="KSO_WM_UNIT_VALUE" val="36"/>
  <p:tag name="KSO_WM_UNIT_HIGHLIGHT" val="0"/>
  <p:tag name="KSO_WM_UNIT_COMPATIBLE" val="0"/>
  <p:tag name="KSO_WM_UNIT_PRESET_TEXT_INDEX" val="4"/>
  <p:tag name="KSO_WM_UNIT_PRESET_TEXT_LEN" val="57"/>
</p:tagLst>
</file>

<file path=ppt/tags/tag7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1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1"/>
  <p:tag name="KSO_WM_SLIDE_INDEX" val="2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213*136"/>
  <p:tag name="KSO_WM_SLIDE_SIZE" val="508*406"/>
</p:tagLst>
</file>

<file path=ppt/tags/tag7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22*d*1"/>
  <p:tag name="KSO_WM_UNIT_CLEAR" val="0"/>
  <p:tag name="KSO_WM_UNIT_LAYERLEVEL" val="1"/>
  <p:tag name="KSO_WM_UNIT_VALUE" val="1431*878"/>
  <p:tag name="KSO_WM_UNIT_HIGHLIGHT" val="0"/>
  <p:tag name="KSO_WM_UNIT_COMPATIBLE" val="0"/>
</p:tagLst>
</file>

<file path=ppt/tags/tag7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1"/>
  <p:tag name="KSO_WM_TEMPLATE_CATEGORY" val="custom"/>
  <p:tag name="KSO_WM_TEMPLATE_INDEX" val="160193"/>
  <p:tag name="KSO_WM_UNIT_INDEX" val="1"/>
</p:tagLst>
</file>

<file path=ppt/tags/tag7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4"/>
  <p:tag name="KSO_WM_TEMPLATE_CATEGORY" val="custom"/>
  <p:tag name="KSO_WM_TEMPLATE_INDEX" val="160193"/>
  <p:tag name="KSO_WM_UNIT_INDEX" val="4"/>
</p:tagLst>
</file>

<file path=ppt/tags/tag7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5"/>
  <p:tag name="KSO_WM_TEMPLATE_CATEGORY" val="custom"/>
  <p:tag name="KSO_WM_TEMPLATE_INDEX" val="160193"/>
  <p:tag name="KSO_WM_UNIT_INDEX" val="5"/>
</p:tagLst>
</file>

<file path=ppt/tags/tag7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2"/>
  <p:tag name="KSO_WM_UNIT_ID" val="custom160193_22*f*2"/>
  <p:tag name="KSO_WM_UNIT_CLEAR" val="1"/>
  <p:tag name="KSO_WM_UNIT_LAYERLEVEL" val="1"/>
  <p:tag name="KSO_WM_UNIT_VALUE" val="36"/>
  <p:tag name="KSO_WM_UNIT_HIGHLIGHT" val="0"/>
  <p:tag name="KSO_WM_UNIT_COMPATIBLE" val="0"/>
  <p:tag name="KSO_WM_UNIT_PRESET_TEXT_INDEX" val="4"/>
  <p:tag name="KSO_WM_UNIT_PRESET_TEXT_LEN" val="57"/>
</p:tagLst>
</file>

<file path=ppt/tags/tag7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7"/>
  <p:tag name="KSO_WM_TEMPLATE_CATEGORY" val="custom"/>
  <p:tag name="KSO_WM_TEMPLATE_INDEX" val="160193"/>
  <p:tag name="KSO_WM_UNIT_INDEX" val="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9"/>
  <p:tag name="KSO_WM_TEMPLATE_CATEGORY" val="custom"/>
  <p:tag name="KSO_WM_TEMPLATE_INDEX" val="160193"/>
  <p:tag name="KSO_WM_UNIT_INDEX" val="49"/>
</p:tagLst>
</file>

<file path=ppt/tags/tag7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2*f*1"/>
  <p:tag name="KSO_WM_UNIT_CLEAR" val="1"/>
  <p:tag name="KSO_WM_UNIT_LAYERLEVEL" val="1"/>
  <p:tag name="KSO_WM_UNIT_VALUE" val="36"/>
  <p:tag name="KSO_WM_UNIT_HIGHLIGHT" val="0"/>
  <p:tag name="KSO_WM_UNIT_COMPATIBLE" val="0"/>
  <p:tag name="KSO_WM_UNIT_PRESET_TEXT_INDEX" val="4"/>
  <p:tag name="KSO_WM_UNIT_PRESET_TEXT_LEN" val="57"/>
</p:tagLst>
</file>

<file path=ppt/tags/tag7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9"/>
  <p:tag name="KSO_WM_TEMPLATE_CATEGORY" val="custom"/>
  <p:tag name="KSO_WM_TEMPLATE_INDEX" val="160193"/>
  <p:tag name="KSO_WM_UNIT_INDEX" val="9"/>
</p:tagLst>
</file>

<file path=ppt/tags/tag7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2"/>
  <p:tag name="KSO_WM_SLIDE_INDEX" val="22"/>
  <p:tag name="KSO_WM_SLIDE_ITEM_CNT" val="3"/>
  <p:tag name="KSO_WM_SLIDE_LAYOUT" val="a_f_d"/>
  <p:tag name="KSO_WM_SLIDE_LAYOUT_CNT" val="1_2_1"/>
  <p:tag name="KSO_WM_SLIDE_TYPE" val="text"/>
  <p:tag name="KSO_WM_BEAUTIFY_FLAG" val="#wm#"/>
  <p:tag name="KSO_WM_SLIDE_POSITION" val="116*136"/>
  <p:tag name="KSO_WM_SLIDE_SIZE" val="740*406"/>
</p:tagLst>
</file>

<file path=ppt/tags/tag7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3*q_i*1_1"/>
  <p:tag name="KSO_WM_UNIT_CLEAR" val="1"/>
  <p:tag name="KSO_WM_UNIT_LAYERLEVEL" val="1_1"/>
  <p:tag name="KSO_WM_DIAGRAM_GROUP_CODE" val="q1-1"/>
</p:tagLst>
</file>

<file path=ppt/tags/tag7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3*q_i*1_2"/>
  <p:tag name="KSO_WM_UNIT_CLEAR" val="1"/>
  <p:tag name="KSO_WM_UNIT_LAYERLEVEL" val="1_1"/>
  <p:tag name="KSO_WM_DIAGRAM_GROUP_CODE" val="q1-1"/>
</p:tagLst>
</file>

<file path=ppt/tags/tag7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3*i*2"/>
  <p:tag name="KSO_WM_TEMPLATE_CATEGORY" val="custom"/>
  <p:tag name="KSO_WM_TEMPLATE_INDEX" val="160193"/>
  <p:tag name="KSO_WM_UNIT_INDEX" val="2"/>
</p:tagLst>
</file>

<file path=ppt/tags/tag7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3*q_i*1_3"/>
  <p:tag name="KSO_WM_UNIT_CLEAR" val="1"/>
  <p:tag name="KSO_WM_UNIT_LAYERLEVEL" val="1_1"/>
  <p:tag name="KSO_WM_DIAGRAM_GROUP_CODE" val="q1-1"/>
</p:tagLst>
</file>

<file path=ppt/tags/tag7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3*q_i*1_4"/>
  <p:tag name="KSO_WM_UNIT_CLEAR" val="1"/>
  <p:tag name="KSO_WM_UNIT_LAYERLEVEL" val="1_1"/>
  <p:tag name="KSO_WM_DIAGRAM_GROUP_CODE" val="q1-1"/>
</p:tagLst>
</file>

<file path=ppt/tags/tag7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3*q_i*1_5"/>
  <p:tag name="KSO_WM_UNIT_CLEAR" val="1"/>
  <p:tag name="KSO_WM_UNIT_LAYERLEVEL" val="1_1"/>
  <p:tag name="KSO_WM_DIAGRAM_GROUP_CODE" val="q1-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0"/>
  <p:tag name="KSO_WM_TEMPLATE_CATEGORY" val="custom"/>
  <p:tag name="KSO_WM_TEMPLATE_INDEX" val="160193"/>
  <p:tag name="KSO_WM_UNIT_INDEX" val="50"/>
</p:tagLst>
</file>

<file path=ppt/tags/tag7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3*q_i*1_6"/>
  <p:tag name="KSO_WM_UNIT_CLEAR" val="1"/>
  <p:tag name="KSO_WM_UNIT_LAYERLEVEL" val="1_1"/>
  <p:tag name="KSO_WM_DIAGRAM_GROUP_CODE" val="q1-1"/>
</p:tagLst>
</file>

<file path=ppt/tags/tag7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3*q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3"/>
  <p:tag name="KSO_WM_SLIDE_INDEX" val="23"/>
  <p:tag name="KSO_WM_SLIDE_ITEM_CNT" val="1"/>
  <p:tag name="KSO_WM_SLIDE_LAYOUT" val="a_q"/>
  <p:tag name="KSO_WM_SLIDE_LAYOUT_CNT" val="1_1"/>
  <p:tag name="KSO_WM_SLIDE_TYPE" val="text"/>
  <p:tag name="KSO_WM_BEAUTIFY_FLAG" val="#wm#"/>
  <p:tag name="KSO_WM_SLIDE_POSITION" val="224*183"/>
  <p:tag name="KSO_WM_SLIDE_SIZE" val="484*194"/>
  <p:tag name="KSO_WM_DIAGRAM_GROUP_CODE" val="q1-1"/>
</p:tagLst>
</file>

<file path=ppt/tags/tag7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4*i*0"/>
  <p:tag name="KSO_WM_TEMPLATE_CATEGORY" val="custom"/>
  <p:tag name="KSO_WM_TEMPLATE_INDEX" val="160193"/>
  <p:tag name="KSO_WM_UNIT_INDEX" val="0"/>
</p:tagLst>
</file>

<file path=ppt/tags/tag7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4*q_i*1_1"/>
  <p:tag name="KSO_WM_UNIT_CLEAR" val="1"/>
  <p:tag name="KSO_WM_UNIT_LAYERLEVEL" val="1_1"/>
  <p:tag name="KSO_WM_DIAGRAM_GROUP_CODE" val="q1-1"/>
</p:tagLst>
</file>

<file path=ppt/tags/tag7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4*q_i*1_2"/>
  <p:tag name="KSO_WM_UNIT_CLEAR" val="1"/>
  <p:tag name="KSO_WM_UNIT_LAYERLEVEL" val="1_1"/>
  <p:tag name="KSO_WM_DIAGRAM_GROUP_CODE" val="q1-1"/>
</p:tagLst>
</file>

<file path=ppt/tags/tag7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4*q_i*1_3"/>
  <p:tag name="KSO_WM_UNIT_CLEAR" val="1"/>
  <p:tag name="KSO_WM_UNIT_LAYERLEVEL" val="1_1"/>
  <p:tag name="KSO_WM_DIAGRAM_GROUP_CODE" val="q1-1"/>
</p:tagLst>
</file>

<file path=ppt/tags/tag7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4*q_i*1_4"/>
  <p:tag name="KSO_WM_UNIT_CLEAR" val="1"/>
  <p:tag name="KSO_WM_UNIT_LAYERLEVEL" val="1_1"/>
  <p:tag name="KSO_WM_DIAGRAM_GROUP_CODE" val="q1-1"/>
</p:tagLst>
</file>

<file path=ppt/tags/tag7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4*q_i*1_5"/>
  <p:tag name="KSO_WM_UNIT_CLEAR" val="1"/>
  <p:tag name="KSO_WM_UNIT_LAYERLEVEL" val="1_1"/>
  <p:tag name="KSO_WM_DIAGRAM_GROUP_CODE" val="q1-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1"/>
  <p:tag name="KSO_WM_TEMPLATE_CATEGORY" val="custom"/>
  <p:tag name="KSO_WM_TEMPLATE_INDEX" val="160193"/>
  <p:tag name="KSO_WM_UNIT_INDEX" val="51"/>
</p:tagLst>
</file>

<file path=ppt/tags/tag7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4*q_i*1_6"/>
  <p:tag name="KSO_WM_UNIT_CLEAR" val="1"/>
  <p:tag name="KSO_WM_UNIT_LAYERLEVEL" val="1_1"/>
  <p:tag name="KSO_WM_DIAGRAM_GROUP_CODE" val="q1-1"/>
</p:tagLst>
</file>

<file path=ppt/tags/tag7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4*q_i*1_7"/>
  <p:tag name="KSO_WM_UNIT_CLEAR" val="1"/>
  <p:tag name="KSO_WM_UNIT_LAYERLEVEL" val="1_1"/>
  <p:tag name="KSO_WM_DIAGRAM_GROUP_CODE" val="q1-1"/>
</p:tagLst>
</file>

<file path=ppt/tags/tag7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4*q_i*1_8"/>
  <p:tag name="KSO_WM_UNIT_CLEAR" val="1"/>
  <p:tag name="KSO_WM_UNIT_LAYERLEVEL" val="1_1"/>
  <p:tag name="KSO_WM_DIAGRAM_GROUP_CODE" val="q1-1"/>
</p:tagLst>
</file>

<file path=ppt/tags/tag7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4*q_i*1_9"/>
  <p:tag name="KSO_WM_UNIT_CLEAR" val="1"/>
  <p:tag name="KSO_WM_UNIT_LAYERLEVEL" val="1_1"/>
  <p:tag name="KSO_WM_DIAGRAM_GROUP_CODE" val="q1-1"/>
</p:tagLst>
</file>

<file path=ppt/tags/tag7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4*q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4*q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4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7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4"/>
  <p:tag name="KSO_WM_SLIDE_INDEX" val="24"/>
  <p:tag name="KSO_WM_SLIDE_ITEM_CNT" val="2"/>
  <p:tag name="KSO_WM_SLIDE_LAYOUT" val="a_q"/>
  <p:tag name="KSO_WM_SLIDE_LAYOUT_CNT" val="1_1"/>
  <p:tag name="KSO_WM_SLIDE_TYPE" val="text"/>
  <p:tag name="KSO_WM_BEAUTIFY_FLAG" val="#wm#"/>
  <p:tag name="KSO_WM_SLIDE_POSITION" val="160*167"/>
  <p:tag name="KSO_WM_SLIDE_SIZE" val="640*218"/>
  <p:tag name="KSO_WM_DIAGRAM_GROUP_CODE" val="q1-1"/>
</p:tagLst>
</file>

<file path=ppt/tags/tag7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5*i*0"/>
  <p:tag name="KSO_WM_TEMPLATE_CATEGORY" val="custom"/>
  <p:tag name="KSO_WM_TEMPLATE_INDEX" val="160193"/>
  <p:tag name="KSO_WM_UNIT_INDEX" val="0"/>
</p:tagLst>
</file>

<file path=ppt/tags/tag7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5*q_i*1_1"/>
  <p:tag name="KSO_WM_UNIT_CLEAR" val="1"/>
  <p:tag name="KSO_WM_UNIT_LAYERLEVEL" val="1_1"/>
  <p:tag name="KSO_WM_DIAGRAM_GROUP_CODE" val="q1-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2"/>
  <p:tag name="KSO_WM_TEMPLATE_CATEGORY" val="custom"/>
  <p:tag name="KSO_WM_TEMPLATE_INDEX" val="160193"/>
  <p:tag name="KSO_WM_UNIT_INDEX" val="52"/>
</p:tagLst>
</file>

<file path=ppt/tags/tag7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5*q_i*1_2"/>
  <p:tag name="KSO_WM_UNIT_CLEAR" val="1"/>
  <p:tag name="KSO_WM_UNIT_LAYERLEVEL" val="1_1"/>
  <p:tag name="KSO_WM_DIAGRAM_GROUP_CODE" val="q1-1"/>
</p:tagLst>
</file>

<file path=ppt/tags/tag7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5*q_i*1_3"/>
  <p:tag name="KSO_WM_UNIT_CLEAR" val="1"/>
  <p:tag name="KSO_WM_UNIT_LAYERLEVEL" val="1_1"/>
  <p:tag name="KSO_WM_DIAGRAM_GROUP_CODE" val="q1-1"/>
</p:tagLst>
</file>

<file path=ppt/tags/tag7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5*q_i*1_4"/>
  <p:tag name="KSO_WM_UNIT_CLEAR" val="1"/>
  <p:tag name="KSO_WM_UNIT_LAYERLEVEL" val="1_1"/>
  <p:tag name="KSO_WM_DIAGRAM_GROUP_CODE" val="q1-1"/>
</p:tagLst>
</file>

<file path=ppt/tags/tag7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5*q_i*1_5"/>
  <p:tag name="KSO_WM_UNIT_CLEAR" val="1"/>
  <p:tag name="KSO_WM_UNIT_LAYERLEVEL" val="1_1"/>
  <p:tag name="KSO_WM_DIAGRAM_GROUP_CODE" val="q1-1"/>
</p:tagLst>
</file>

<file path=ppt/tags/tag7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5*q_i*1_6"/>
  <p:tag name="KSO_WM_UNIT_CLEAR" val="1"/>
  <p:tag name="KSO_WM_UNIT_LAYERLEVEL" val="1_1"/>
  <p:tag name="KSO_WM_DIAGRAM_GROUP_CODE" val="q1-1"/>
</p:tagLst>
</file>

<file path=ppt/tags/tag7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5*q_i*1_7"/>
  <p:tag name="KSO_WM_UNIT_CLEAR" val="1"/>
  <p:tag name="KSO_WM_UNIT_LAYERLEVEL" val="1_1"/>
  <p:tag name="KSO_WM_DIAGRAM_GROUP_CODE" val="q1-1"/>
</p:tagLst>
</file>

<file path=ppt/tags/tag7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5*q_i*1_8"/>
  <p:tag name="KSO_WM_UNIT_CLEAR" val="1"/>
  <p:tag name="KSO_WM_UNIT_LAYERLEVEL" val="1_1"/>
  <p:tag name="KSO_WM_DIAGRAM_GROUP_CODE" val="q1-1"/>
</p:tagLst>
</file>

<file path=ppt/tags/tag7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5*q_i*1_9"/>
  <p:tag name="KSO_WM_UNIT_CLEAR" val="1"/>
  <p:tag name="KSO_WM_UNIT_LAYERLEVEL" val="1_1"/>
  <p:tag name="KSO_WM_DIAGRAM_GROUP_CODE" val="q1-1"/>
</p:tagLst>
</file>

<file path=ppt/tags/tag7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5*q_i*1_10"/>
  <p:tag name="KSO_WM_UNIT_CLEAR" val="1"/>
  <p:tag name="KSO_WM_UNIT_LAYERLEVEL" val="1_1"/>
  <p:tag name="KSO_WM_DIAGRAM_GROUP_CODE" val="q1-1"/>
</p:tagLst>
</file>

<file path=ppt/tags/tag7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5*q_i*1_11"/>
  <p:tag name="KSO_WM_UNIT_CLEAR" val="1"/>
  <p:tag name="KSO_WM_UNIT_LAYERLEVEL" val="1_1"/>
  <p:tag name="KSO_WM_DIAGRAM_GROUP_CODE" val="q1-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3"/>
  <p:tag name="KSO_WM_TEMPLATE_CATEGORY" val="custom"/>
  <p:tag name="KSO_WM_TEMPLATE_INDEX" val="160193"/>
  <p:tag name="KSO_WM_UNIT_INDEX" val="53"/>
</p:tagLst>
</file>

<file path=ppt/tags/tag7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5*q_i*1_12"/>
  <p:tag name="KSO_WM_UNIT_CLEAR" val="1"/>
  <p:tag name="KSO_WM_UNIT_LAYERLEVEL" val="1_1"/>
  <p:tag name="KSO_WM_DIAGRAM_GROUP_CODE" val="q1-1"/>
</p:tagLst>
</file>

<file path=ppt/tags/tag7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5*q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5*q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5*q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5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5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5"/>
  <p:tag name="KSO_WM_SLIDE_INDEX" val="25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148*126"/>
  <p:tag name="KSO_WM_SLIDE_SIZE" val="664*316"/>
  <p:tag name="KSO_WM_DIAGRAM_GROUP_CODE" val="q1-1"/>
</p:tagLst>
</file>

<file path=ppt/tags/tag7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6*q_h_f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6*q_h_f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4_1"/>
  <p:tag name="KSO_WM_UNIT_ID" val="custom160193_26*q_h_f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6*i*3"/>
  <p:tag name="KSO_WM_TEMPLATE_CATEGORY" val="custom"/>
  <p:tag name="KSO_WM_TEMPLATE_INDEX" val="160193"/>
  <p:tag name="KSO_WM_UNIT_INDEX" val="3"/>
</p:tagLst>
</file>

<file path=ppt/tags/tag7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7"/>
  <p:tag name="KSO_WM_SLIDE_INDEX" val="7"/>
  <p:tag name="KSO_WM_SLIDE_ITEM_CNT" val="2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7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6*q_i*1_1"/>
  <p:tag name="KSO_WM_UNIT_CLEAR" val="1"/>
  <p:tag name="KSO_WM_UNIT_LAYERLEVEL" val="1_1"/>
  <p:tag name="KSO_WM_DIAGRAM_GROUP_CODE" val="q1-1"/>
</p:tagLst>
</file>

<file path=ppt/tags/tag7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6*q_i*1_2"/>
  <p:tag name="KSO_WM_UNIT_CLEAR" val="1"/>
  <p:tag name="KSO_WM_UNIT_LAYERLEVEL" val="1_1"/>
  <p:tag name="KSO_WM_DIAGRAM_GROUP_CODE" val="q1-1"/>
</p:tagLst>
</file>

<file path=ppt/tags/tag7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6*q_i*1_3"/>
  <p:tag name="KSO_WM_UNIT_CLEAR" val="1"/>
  <p:tag name="KSO_WM_UNIT_LAYERLEVEL" val="1_1"/>
  <p:tag name="KSO_WM_DIAGRAM_GROUP_CODE" val="q1-1"/>
</p:tagLst>
</file>

<file path=ppt/tags/tag7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6*q_i*1_4"/>
  <p:tag name="KSO_WM_UNIT_CLEAR" val="1"/>
  <p:tag name="KSO_WM_UNIT_LAYERLEVEL" val="1_1"/>
  <p:tag name="KSO_WM_DIAGRAM_GROUP_CODE" val="q1-1"/>
</p:tagLst>
</file>

<file path=ppt/tags/tag7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6*q_i*1_5"/>
  <p:tag name="KSO_WM_UNIT_CLEAR" val="1"/>
  <p:tag name="KSO_WM_UNIT_LAYERLEVEL" val="1_1"/>
  <p:tag name="KSO_WM_DIAGRAM_GROUP_CODE" val="q1-1"/>
</p:tagLst>
</file>

<file path=ppt/tags/tag7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6*q_i*1_6"/>
  <p:tag name="KSO_WM_UNIT_CLEAR" val="1"/>
  <p:tag name="KSO_WM_UNIT_LAYERLEVEL" val="1_1"/>
  <p:tag name="KSO_WM_DIAGRAM_GROUP_CODE" val="q1-1"/>
</p:tagLst>
</file>

<file path=ppt/tags/tag7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6*q_i*1_7"/>
  <p:tag name="KSO_WM_UNIT_CLEAR" val="1"/>
  <p:tag name="KSO_WM_UNIT_LAYERLEVEL" val="1_1"/>
  <p:tag name="KSO_WM_DIAGRAM_GROUP_CODE" val="q1-1"/>
</p:tagLst>
</file>

<file path=ppt/tags/tag7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6*q_i*1_8"/>
  <p:tag name="KSO_WM_UNIT_CLEAR" val="1"/>
  <p:tag name="KSO_WM_UNIT_LAYERLEVEL" val="1_1"/>
  <p:tag name="KSO_WM_DIAGRAM_GROUP_CODE" val="q1-1"/>
</p:tagLst>
</file>

<file path=ppt/tags/tag7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6*q_i*1_9"/>
  <p:tag name="KSO_WM_UNIT_CLEAR" val="1"/>
  <p:tag name="KSO_WM_UNIT_LAYERLEVEL" val="1_1"/>
  <p:tag name="KSO_WM_DIAGRAM_GROUP_CODE" val="q1-1"/>
</p:tagLst>
</file>

<file path=ppt/tags/tag7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6*q_i*1_10"/>
  <p:tag name="KSO_WM_UNIT_CLEAR" val="1"/>
  <p:tag name="KSO_WM_UNIT_LAYERLEVEL" val="1_1"/>
  <p:tag name="KSO_WM_DIAGRAM_GROUP_CODE" val="q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0"/>
  <p:tag name="KSO_WM_TEMPLATE_CATEGORY" val="custom"/>
  <p:tag name="KSO_WM_TEMPLATE_INDEX" val="160193"/>
  <p:tag name="KSO_WM_UNIT_INDEX" val="0"/>
</p:tagLst>
</file>

<file path=ppt/tags/tag7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6*q_i*1_11"/>
  <p:tag name="KSO_WM_UNIT_CLEAR" val="1"/>
  <p:tag name="KSO_WM_UNIT_LAYERLEVEL" val="1_1"/>
  <p:tag name="KSO_WM_DIAGRAM_GROUP_CODE" val="q1-1"/>
</p:tagLst>
</file>

<file path=ppt/tags/tag7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6*q_i*1_12"/>
  <p:tag name="KSO_WM_UNIT_CLEAR" val="1"/>
  <p:tag name="KSO_WM_UNIT_LAYERLEVEL" val="1_1"/>
  <p:tag name="KSO_WM_DIAGRAM_GROUP_CODE" val="q1-1"/>
</p:tagLst>
</file>

<file path=ppt/tags/tag7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3"/>
  <p:tag name="KSO_WM_UNIT_ID" val="custom160193_26*q_i*1_13"/>
  <p:tag name="KSO_WM_UNIT_CLEAR" val="1"/>
  <p:tag name="KSO_WM_UNIT_LAYERLEVEL" val="1_1"/>
  <p:tag name="KSO_WM_DIAGRAM_GROUP_CODE" val="q1-1"/>
</p:tagLst>
</file>

<file path=ppt/tags/tag7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4"/>
  <p:tag name="KSO_WM_UNIT_ID" val="custom160193_26*q_i*1_14"/>
  <p:tag name="KSO_WM_UNIT_CLEAR" val="1"/>
  <p:tag name="KSO_WM_UNIT_LAYERLEVEL" val="1_1"/>
  <p:tag name="KSO_WM_DIAGRAM_GROUP_CODE" val="q1-1"/>
</p:tagLst>
</file>

<file path=ppt/tags/tag7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5"/>
  <p:tag name="KSO_WM_UNIT_ID" val="custom160193_26*q_i*1_15"/>
  <p:tag name="KSO_WM_UNIT_CLEAR" val="1"/>
  <p:tag name="KSO_WM_UNIT_LAYERLEVEL" val="1_1"/>
  <p:tag name="KSO_WM_DIAGRAM_GROUP_CODE" val="q1-1"/>
</p:tagLst>
</file>

<file path=ppt/tags/tag7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6*q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6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7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6"/>
  <p:tag name="KSO_WM_SLIDE_INDEX" val="26"/>
  <p:tag name="KSO_WM_SLIDE_ITEM_CNT" val="4"/>
  <p:tag name="KSO_WM_SLIDE_LAYOUT" val="a_q"/>
  <p:tag name="KSO_WM_SLIDE_LAYOUT_CNT" val="1_1"/>
  <p:tag name="KSO_WM_SLIDE_TYPE" val="text"/>
  <p:tag name="KSO_WM_BEAUTIFY_FLAG" val="#wm#"/>
  <p:tag name="KSO_WM_SLIDE_POSITION" val="138*155"/>
  <p:tag name="KSO_WM_SLIDE_SIZE" val="684*255"/>
  <p:tag name="KSO_WM_DIAGRAM_GROUP_CODE" val="q1-1"/>
</p:tagLst>
</file>

<file path=ppt/tags/tag7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7*q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7*q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8*l_i*1_1"/>
  <p:tag name="KSO_WM_UNIT_CLEAR" val="1"/>
  <p:tag name="KSO_WM_UNIT_LAYERLEVEL" val="1_1"/>
  <p:tag name="KSO_WM_DIAGRAM_GROUP_CODE" val="l1-1"/>
</p:tagLst>
</file>

<file path=ppt/tags/tag7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4_1"/>
  <p:tag name="KSO_WM_UNIT_ID" val="custom160193_27*q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5_1"/>
  <p:tag name="KSO_WM_UNIT_ID" val="custom160193_27*q_h_f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7*i*4"/>
  <p:tag name="KSO_WM_TEMPLATE_CATEGORY" val="custom"/>
  <p:tag name="KSO_WM_TEMPLATE_INDEX" val="160193"/>
  <p:tag name="KSO_WM_UNIT_INDEX" val="4"/>
</p:tagLst>
</file>

<file path=ppt/tags/tag7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7*q_i*1_1"/>
  <p:tag name="KSO_WM_UNIT_CLEAR" val="1"/>
  <p:tag name="KSO_WM_UNIT_LAYERLEVEL" val="1_1"/>
  <p:tag name="KSO_WM_DIAGRAM_GROUP_CODE" val="q1-1"/>
</p:tagLst>
</file>

<file path=ppt/tags/tag7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7*q_i*1_2"/>
  <p:tag name="KSO_WM_UNIT_CLEAR" val="1"/>
  <p:tag name="KSO_WM_UNIT_LAYERLEVEL" val="1_1"/>
  <p:tag name="KSO_WM_DIAGRAM_GROUP_CODE" val="q1-1"/>
</p:tagLst>
</file>

<file path=ppt/tags/tag7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7*q_i*1_3"/>
  <p:tag name="KSO_WM_UNIT_CLEAR" val="1"/>
  <p:tag name="KSO_WM_UNIT_LAYERLEVEL" val="1_1"/>
  <p:tag name="KSO_WM_DIAGRAM_GROUP_CODE" val="q1-1"/>
</p:tagLst>
</file>

<file path=ppt/tags/tag7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7*q_i*1_4"/>
  <p:tag name="KSO_WM_UNIT_CLEAR" val="1"/>
  <p:tag name="KSO_WM_UNIT_LAYERLEVEL" val="1_1"/>
  <p:tag name="KSO_WM_DIAGRAM_GROUP_CODE" val="q1-1"/>
</p:tagLst>
</file>

<file path=ppt/tags/tag7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7*q_i*1_5"/>
  <p:tag name="KSO_WM_UNIT_CLEAR" val="1"/>
  <p:tag name="KSO_WM_UNIT_LAYERLEVEL" val="1_1"/>
  <p:tag name="KSO_WM_DIAGRAM_GROUP_CODE" val="q1-1"/>
</p:tagLst>
</file>

<file path=ppt/tags/tag7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7*q_i*1_6"/>
  <p:tag name="KSO_WM_UNIT_CLEAR" val="1"/>
  <p:tag name="KSO_WM_UNIT_LAYERLEVEL" val="1_1"/>
  <p:tag name="KSO_WM_DIAGRAM_GROUP_CODE" val="q1-1"/>
</p:tagLst>
</file>

<file path=ppt/tags/tag7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7*q_i*1_7"/>
  <p:tag name="KSO_WM_UNIT_CLEAR" val="1"/>
  <p:tag name="KSO_WM_UNIT_LAYERLEVEL" val="1_1"/>
  <p:tag name="KSO_WM_DIAGRAM_GROUP_CODE" val="q1-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8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7*q_i*1_8"/>
  <p:tag name="KSO_WM_UNIT_CLEAR" val="1"/>
  <p:tag name="KSO_WM_UNIT_LAYERLEVEL" val="1_1"/>
  <p:tag name="KSO_WM_DIAGRAM_GROUP_CODE" val="q1-1"/>
</p:tagLst>
</file>

<file path=ppt/tags/tag7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7*q_i*1_9"/>
  <p:tag name="KSO_WM_UNIT_CLEAR" val="1"/>
  <p:tag name="KSO_WM_UNIT_LAYERLEVEL" val="1_1"/>
  <p:tag name="KSO_WM_DIAGRAM_GROUP_CODE" val="q1-1"/>
</p:tagLst>
</file>

<file path=ppt/tags/tag7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7*q_i*1_10"/>
  <p:tag name="KSO_WM_UNIT_CLEAR" val="1"/>
  <p:tag name="KSO_WM_UNIT_LAYERLEVEL" val="1_1"/>
  <p:tag name="KSO_WM_DIAGRAM_GROUP_CODE" val="q1-1"/>
</p:tagLst>
</file>

<file path=ppt/tags/tag7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7*q_i*1_11"/>
  <p:tag name="KSO_WM_UNIT_CLEAR" val="1"/>
  <p:tag name="KSO_WM_UNIT_LAYERLEVEL" val="1_1"/>
  <p:tag name="KSO_WM_DIAGRAM_GROUP_CODE" val="q1-1"/>
</p:tagLst>
</file>

<file path=ppt/tags/tag7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7*q_i*1_12"/>
  <p:tag name="KSO_WM_UNIT_CLEAR" val="1"/>
  <p:tag name="KSO_WM_UNIT_LAYERLEVEL" val="1_1"/>
  <p:tag name="KSO_WM_DIAGRAM_GROUP_CODE" val="q1-1"/>
</p:tagLst>
</file>

<file path=ppt/tags/tag7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3"/>
  <p:tag name="KSO_WM_UNIT_ID" val="custom160193_27*q_i*1_13"/>
  <p:tag name="KSO_WM_UNIT_CLEAR" val="1"/>
  <p:tag name="KSO_WM_UNIT_LAYERLEVEL" val="1_1"/>
  <p:tag name="KSO_WM_DIAGRAM_GROUP_CODE" val="q1-1"/>
</p:tagLst>
</file>

<file path=ppt/tags/tag7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4"/>
  <p:tag name="KSO_WM_UNIT_ID" val="custom160193_27*q_i*1_14"/>
  <p:tag name="KSO_WM_UNIT_CLEAR" val="1"/>
  <p:tag name="KSO_WM_UNIT_LAYERLEVEL" val="1_1"/>
  <p:tag name="KSO_WM_DIAGRAM_GROUP_CODE" val="q1-1"/>
</p:tagLst>
</file>

<file path=ppt/tags/tag7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5"/>
  <p:tag name="KSO_WM_UNIT_ID" val="custom160193_27*q_i*1_15"/>
  <p:tag name="KSO_WM_UNIT_CLEAR" val="1"/>
  <p:tag name="KSO_WM_UNIT_LAYERLEVEL" val="1_1"/>
  <p:tag name="KSO_WM_DIAGRAM_GROUP_CODE" val="q1-1"/>
</p:tagLst>
</file>

<file path=ppt/tags/tag7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6"/>
  <p:tag name="KSO_WM_UNIT_ID" val="custom160193_27*q_i*1_16"/>
  <p:tag name="KSO_WM_UNIT_CLEAR" val="1"/>
  <p:tag name="KSO_WM_UNIT_LAYERLEVEL" val="1_1"/>
  <p:tag name="KSO_WM_DIAGRAM_GROUP_CODE" val="q1-1"/>
</p:tagLst>
</file>

<file path=ppt/tags/tag7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7"/>
  <p:tag name="KSO_WM_UNIT_ID" val="custom160193_27*q_i*1_17"/>
  <p:tag name="KSO_WM_UNIT_CLEAR" val="1"/>
  <p:tag name="KSO_WM_UNIT_LAYERLEVEL" val="1_1"/>
  <p:tag name="KSO_WM_DIAGRAM_GROUP_CODE" val="q1-1"/>
</p:tagLst>
</file>

<file path=ppt/tags/tag8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8*l_i*1_2"/>
  <p:tag name="KSO_WM_UNIT_CLEAR" val="1"/>
  <p:tag name="KSO_WM_UNIT_LAYERLEVEL" val="1_1"/>
  <p:tag name="KSO_WM_DIAGRAM_GROUP_CODE" val="l1-1"/>
</p:tagLst>
</file>

<file path=ppt/tags/tag8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8"/>
  <p:tag name="KSO_WM_UNIT_ID" val="custom160193_27*q_i*1_18"/>
  <p:tag name="KSO_WM_UNIT_CLEAR" val="1"/>
  <p:tag name="KSO_WM_UNIT_LAYERLEVEL" val="1_1"/>
  <p:tag name="KSO_WM_DIAGRAM_GROUP_CODE" val="q1-1"/>
</p:tagLst>
</file>

<file path=ppt/tags/tag8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7*q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7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0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7"/>
  <p:tag name="KSO_WM_SLIDE_INDEX" val="27"/>
  <p:tag name="KSO_WM_SLIDE_ITEM_CNT" val="5"/>
  <p:tag name="KSO_WM_SLIDE_LAYOUT" val="a_q"/>
  <p:tag name="KSO_WM_SLIDE_LAYOUT_CNT" val="1_1"/>
  <p:tag name="KSO_WM_SLIDE_TYPE" val="text"/>
  <p:tag name="KSO_WM_BEAUTIFY_FLAG" val="#wm#"/>
  <p:tag name="KSO_WM_SLIDE_POSITION" val="141*158"/>
  <p:tag name="KSO_WM_SLIDE_SIZE" val="675*341"/>
  <p:tag name="KSO_WM_DIAGRAM_GROUP_CODE" val="q1-1"/>
</p:tagLst>
</file>

<file path=ppt/tags/tag8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8*q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8*q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8*q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4_1"/>
  <p:tag name="KSO_WM_UNIT_ID" val="custom160193_28*q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6_1"/>
  <p:tag name="KSO_WM_UNIT_ID" val="custom160193_28*q_h_f*1_6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8*i*5"/>
  <p:tag name="KSO_WM_TEMPLATE_CATEGORY" val="custom"/>
  <p:tag name="KSO_WM_TEMPLATE_INDEX" val="160193"/>
  <p:tag name="KSO_WM_UNIT_INDEX" val="5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7"/>
  <p:tag name="KSO_WM_TEMPLATE_CATEGORY" val="custom"/>
  <p:tag name="KSO_WM_TEMPLATE_INDEX" val="160193"/>
  <p:tag name="KSO_WM_UNIT_INDEX" val="7"/>
</p:tagLst>
</file>

<file path=ppt/tags/tag8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8*q_i*1_1"/>
  <p:tag name="KSO_WM_UNIT_CLEAR" val="1"/>
  <p:tag name="KSO_WM_UNIT_LAYERLEVEL" val="1_1"/>
  <p:tag name="KSO_WM_DIAGRAM_GROUP_CODE" val="q1-1"/>
</p:tagLst>
</file>

<file path=ppt/tags/tag8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8*q_i*1_2"/>
  <p:tag name="KSO_WM_UNIT_CLEAR" val="1"/>
  <p:tag name="KSO_WM_UNIT_LAYERLEVEL" val="1_1"/>
  <p:tag name="KSO_WM_DIAGRAM_GROUP_CODE" val="q1-1"/>
</p:tagLst>
</file>

<file path=ppt/tags/tag8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8*q_i*1_3"/>
  <p:tag name="KSO_WM_UNIT_CLEAR" val="1"/>
  <p:tag name="KSO_WM_UNIT_LAYERLEVEL" val="1_1"/>
  <p:tag name="KSO_WM_DIAGRAM_GROUP_CODE" val="q1-1"/>
</p:tagLst>
</file>

<file path=ppt/tags/tag8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8*q_i*1_4"/>
  <p:tag name="KSO_WM_UNIT_CLEAR" val="1"/>
  <p:tag name="KSO_WM_UNIT_LAYERLEVEL" val="1_1"/>
  <p:tag name="KSO_WM_DIAGRAM_GROUP_CODE" val="q1-1"/>
</p:tagLst>
</file>

<file path=ppt/tags/tag8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8*q_i*1_5"/>
  <p:tag name="KSO_WM_UNIT_CLEAR" val="1"/>
  <p:tag name="KSO_WM_UNIT_LAYERLEVEL" val="1_1"/>
  <p:tag name="KSO_WM_DIAGRAM_GROUP_CODE" val="q1-1"/>
</p:tagLst>
</file>

<file path=ppt/tags/tag8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8*q_i*1_6"/>
  <p:tag name="KSO_WM_UNIT_CLEAR" val="1"/>
  <p:tag name="KSO_WM_UNIT_LAYERLEVEL" val="1_1"/>
  <p:tag name="KSO_WM_DIAGRAM_GROUP_CODE" val="q1-1"/>
</p:tagLst>
</file>

<file path=ppt/tags/tag8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8*q_i*1_7"/>
  <p:tag name="KSO_WM_UNIT_CLEAR" val="1"/>
  <p:tag name="KSO_WM_UNIT_LAYERLEVEL" val="1_1"/>
  <p:tag name="KSO_WM_DIAGRAM_GROUP_CODE" val="q1-1"/>
</p:tagLst>
</file>

<file path=ppt/tags/tag8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8*q_i*1_8"/>
  <p:tag name="KSO_WM_UNIT_CLEAR" val="1"/>
  <p:tag name="KSO_WM_UNIT_LAYERLEVEL" val="1_1"/>
  <p:tag name="KSO_WM_DIAGRAM_GROUP_CODE" val="q1-1"/>
</p:tagLst>
</file>

<file path=ppt/tags/tag8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8*q_i*1_9"/>
  <p:tag name="KSO_WM_UNIT_CLEAR" val="1"/>
  <p:tag name="KSO_WM_UNIT_LAYERLEVEL" val="1_1"/>
  <p:tag name="KSO_WM_DIAGRAM_GROUP_CODE" val="q1-1"/>
</p:tagLst>
</file>

<file path=ppt/tags/tag8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8*q_i*1_10"/>
  <p:tag name="KSO_WM_UNIT_CLEAR" val="1"/>
  <p:tag name="KSO_WM_UNIT_LAYERLEVEL" val="1_1"/>
  <p:tag name="KSO_WM_DIAGRAM_GROUP_CODE" val="q1-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8*l_i*1_3"/>
  <p:tag name="KSO_WM_UNIT_CLEAR" val="1"/>
  <p:tag name="KSO_WM_UNIT_LAYERLEVEL" val="1_1"/>
  <p:tag name="KSO_WM_DIAGRAM_GROUP_CODE" val="l1-1"/>
</p:tagLst>
</file>

<file path=ppt/tags/tag8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8*q_i*1_11"/>
  <p:tag name="KSO_WM_UNIT_CLEAR" val="1"/>
  <p:tag name="KSO_WM_UNIT_LAYERLEVEL" val="1_1"/>
  <p:tag name="KSO_WM_DIAGRAM_GROUP_CODE" val="q1-1"/>
</p:tagLst>
</file>

<file path=ppt/tags/tag8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8*q_i*1_12"/>
  <p:tag name="KSO_WM_UNIT_CLEAR" val="1"/>
  <p:tag name="KSO_WM_UNIT_LAYERLEVEL" val="1_1"/>
  <p:tag name="KSO_WM_DIAGRAM_GROUP_CODE" val="q1-1"/>
</p:tagLst>
</file>

<file path=ppt/tags/tag8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3"/>
  <p:tag name="KSO_WM_UNIT_ID" val="custom160193_28*q_i*1_13"/>
  <p:tag name="KSO_WM_UNIT_CLEAR" val="1"/>
  <p:tag name="KSO_WM_UNIT_LAYERLEVEL" val="1_1"/>
  <p:tag name="KSO_WM_DIAGRAM_GROUP_CODE" val="q1-1"/>
</p:tagLst>
</file>

<file path=ppt/tags/tag8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4"/>
  <p:tag name="KSO_WM_UNIT_ID" val="custom160193_28*q_i*1_14"/>
  <p:tag name="KSO_WM_UNIT_CLEAR" val="1"/>
  <p:tag name="KSO_WM_UNIT_LAYERLEVEL" val="1_1"/>
  <p:tag name="KSO_WM_DIAGRAM_GROUP_CODE" val="q1-1"/>
</p:tagLst>
</file>

<file path=ppt/tags/tag8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5"/>
  <p:tag name="KSO_WM_UNIT_ID" val="custom160193_28*q_i*1_15"/>
  <p:tag name="KSO_WM_UNIT_CLEAR" val="1"/>
  <p:tag name="KSO_WM_UNIT_LAYERLEVEL" val="1_1"/>
  <p:tag name="KSO_WM_DIAGRAM_GROUP_CODE" val="q1-1"/>
</p:tagLst>
</file>

<file path=ppt/tags/tag8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6"/>
  <p:tag name="KSO_WM_UNIT_ID" val="custom160193_28*q_i*1_16"/>
  <p:tag name="KSO_WM_UNIT_CLEAR" val="1"/>
  <p:tag name="KSO_WM_UNIT_LAYERLEVEL" val="1_1"/>
  <p:tag name="KSO_WM_DIAGRAM_GROUP_CODE" val="q1-1"/>
</p:tagLst>
</file>

<file path=ppt/tags/tag8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7"/>
  <p:tag name="KSO_WM_UNIT_ID" val="custom160193_28*q_i*1_17"/>
  <p:tag name="KSO_WM_UNIT_CLEAR" val="1"/>
  <p:tag name="KSO_WM_UNIT_LAYERLEVEL" val="1_1"/>
  <p:tag name="KSO_WM_DIAGRAM_GROUP_CODE" val="q1-1"/>
</p:tagLst>
</file>

<file path=ppt/tags/tag8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8"/>
  <p:tag name="KSO_WM_UNIT_ID" val="custom160193_28*q_i*1_18"/>
  <p:tag name="KSO_WM_UNIT_CLEAR" val="1"/>
  <p:tag name="KSO_WM_UNIT_LAYERLEVEL" val="1_1"/>
  <p:tag name="KSO_WM_DIAGRAM_GROUP_CODE" val="q1-1"/>
</p:tagLst>
</file>

<file path=ppt/tags/tag8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9"/>
  <p:tag name="KSO_WM_UNIT_ID" val="custom160193_28*q_i*1_19"/>
  <p:tag name="KSO_WM_UNIT_CLEAR" val="1"/>
  <p:tag name="KSO_WM_UNIT_LAYERLEVEL" val="1_1"/>
  <p:tag name="KSO_WM_DIAGRAM_GROUP_CODE" val="q1-1"/>
</p:tagLst>
</file>

<file path=ppt/tags/tag8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0"/>
  <p:tag name="KSO_WM_UNIT_ID" val="custom160193_28*q_i*1_20"/>
  <p:tag name="KSO_WM_UNIT_CLEAR" val="1"/>
  <p:tag name="KSO_WM_UNIT_LAYERLEVEL" val="1_1"/>
  <p:tag name="KSO_WM_DIAGRAM_GROUP_CODE" val="q1-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8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1"/>
  <p:tag name="KSO_WM_UNIT_ID" val="custom160193_28*q_i*1_21"/>
  <p:tag name="KSO_WM_UNIT_CLEAR" val="1"/>
  <p:tag name="KSO_WM_UNIT_LAYERLEVEL" val="1_1"/>
  <p:tag name="KSO_WM_DIAGRAM_GROUP_CODE" val="q1-1"/>
</p:tagLst>
</file>

<file path=ppt/tags/tag8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5_1"/>
  <p:tag name="KSO_WM_UNIT_ID" val="custom160193_28*q_h_f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8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8"/>
  <p:tag name="KSO_WM_SLIDE_INDEX" val="28"/>
  <p:tag name="KSO_WM_SLIDE_ITEM_CNT" val="6"/>
  <p:tag name="KSO_WM_SLIDE_LAYOUT" val="a_q"/>
  <p:tag name="KSO_WM_SLIDE_LAYOUT_CNT" val="1_1"/>
  <p:tag name="KSO_WM_SLIDE_TYPE" val="text"/>
  <p:tag name="KSO_WM_BEAUTIFY_FLAG" val="#wm#"/>
  <p:tag name="KSO_WM_SLIDE_POSITION" val="143*158"/>
  <p:tag name="KSO_WM_SLIDE_SIZE" val="673*343"/>
  <p:tag name="KSO_WM_DIAGRAM_GROUP_CODE" val="q1-1"/>
</p:tagLst>
</file>

<file path=ppt/tags/tag834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8*l_i*1_4"/>
  <p:tag name="KSO_WM_UNIT_CLEAR" val="1"/>
  <p:tag name="KSO_WM_UNIT_LAYERLEVEL" val="1_1"/>
  <p:tag name="KSO_WM_DIAGRAM_GROUP_CODE" val="l1-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14"/>
  <p:tag name="KSO_WM_TEMPLATE_CATEGORY" val="custom"/>
  <p:tag name="KSO_WM_TEMPLATE_INDEX" val="160193"/>
  <p:tag name="KSO_WM_UNIT_INDEX" val="14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8*l_i*1_5"/>
  <p:tag name="KSO_WM_UNIT_CLEAR" val="1"/>
  <p:tag name="KSO_WM_UNIT_LAYERLEVEL" val="1_1"/>
  <p:tag name="KSO_WM_DIAGRAM_GROUP_CODE" val="l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8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8*l_i*1_6"/>
  <p:tag name="KSO_WM_UNIT_CLEAR" val="1"/>
  <p:tag name="KSO_WM_UNIT_LAYERLEVEL" val="1_1"/>
  <p:tag name="KSO_WM_DIAGRAM_GROUP_CODE" val="l1-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8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23"/>
  <p:tag name="KSO_WM_TEMPLATE_CATEGORY" val="custom"/>
  <p:tag name="KSO_WM_TEMPLATE_INDEX" val="160193"/>
  <p:tag name="KSO_WM_UNIT_INDEX" val="23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0"/>
  <p:tag name="KSO_WM_TEMPLATE_CATEGORY" val="custom"/>
  <p:tag name="KSO_WM_TEMPLATE_INDEX" val="160193"/>
  <p:tag name="KSO_WM_UNIT_INDEX" val="30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1"/>
  <p:tag name="KSO_WM_TEMPLATE_CATEGORY" val="custom"/>
  <p:tag name="KSO_WM_TEMPLATE_INDEX" val="160193"/>
  <p:tag name="KSO_WM_UNIT_INDEX" val="3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2"/>
  <p:tag name="KSO_WM_TEMPLATE_CATEGORY" val="custom"/>
  <p:tag name="KSO_WM_TEMPLATE_INDEX" val="160193"/>
  <p:tag name="KSO_WM_UNIT_INDEX" val="32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3"/>
  <p:tag name="KSO_WM_TEMPLATE_CATEGORY" val="custom"/>
  <p:tag name="KSO_WM_TEMPLATE_INDEX" val="160193"/>
  <p:tag name="KSO_WM_UNIT_INDEX" val="33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4"/>
  <p:tag name="KSO_WM_TEMPLATE_CATEGORY" val="custom"/>
  <p:tag name="KSO_WM_TEMPLATE_INDEX" val="160193"/>
  <p:tag name="KSO_WM_UNIT_INDEX" val="34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5"/>
  <p:tag name="KSO_WM_TEMPLATE_CATEGORY" val="custom"/>
  <p:tag name="KSO_WM_TEMPLATE_INDEX" val="160193"/>
  <p:tag name="KSO_WM_UNIT_INDEX" val="35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6"/>
  <p:tag name="KSO_WM_TEMPLATE_CATEGORY" val="custom"/>
  <p:tag name="KSO_WM_TEMPLATE_INDEX" val="160193"/>
  <p:tag name="KSO_WM_UNIT_INDEX" val="36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49"/>
  <p:tag name="KSO_WM_TEMPLATE_CATEGORY" val="custom"/>
  <p:tag name="KSO_WM_TEMPLATE_INDEX" val="160193"/>
  <p:tag name="KSO_WM_UNIT_INDEX" val="49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0"/>
  <p:tag name="KSO_WM_TEMPLATE_CATEGORY" val="custom"/>
  <p:tag name="KSO_WM_TEMPLATE_INDEX" val="160193"/>
  <p:tag name="KSO_WM_UNIT_INDEX" val="50"/>
</p:tagLst>
</file>

<file path=ppt/theme/theme1.xml><?xml version="1.0" encoding="utf-8"?>
<a:theme xmlns:a="http://schemas.openxmlformats.org/drawingml/2006/main" name="向天歌稻壳儿模板23XIN - 副本">
  <a:themeElements>
    <a:clrScheme name="自定义 2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ED7D31"/>
      </a:accent1>
      <a:accent2>
        <a:srgbClr val="AA4056"/>
      </a:accent2>
      <a:accent3>
        <a:srgbClr val="926E74"/>
      </a:accent3>
      <a:accent4>
        <a:srgbClr val="C7CB35"/>
      </a:accent4>
      <a:accent5>
        <a:srgbClr val="78AF59"/>
      </a:accent5>
      <a:accent6>
        <a:srgbClr val="A07A54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A000120150204A13KPBG</Template>
  <TotalTime>0</TotalTime>
  <Words>4449</Words>
  <Application>WPS Presentation</Application>
  <PresentationFormat>宽屏</PresentationFormat>
  <Paragraphs>302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7" baseType="lpstr">
      <vt:lpstr>Arial</vt:lpstr>
      <vt:lpstr>ＭＳ Ｐゴシック</vt:lpstr>
      <vt:lpstr>Wingdings</vt:lpstr>
      <vt:lpstr>Microsoft YaHei</vt:lpstr>
      <vt:lpstr>Calibri</vt:lpstr>
      <vt:lpstr>SimSun</vt:lpstr>
      <vt:lpstr>ＭＳ Ｐゴシック</vt:lpstr>
      <vt:lpstr>Arial Unicode MS</vt:lpstr>
      <vt:lpstr>黑体</vt:lpstr>
      <vt:lpstr>新正楷書CBSK1 Pr5 CBSK1</vt:lpstr>
      <vt:lpstr>新ゴ Min Emboss</vt:lpstr>
      <vt:lpstr>新ゴ Min Shadow</vt:lpstr>
      <vt:lpstr>游ゴシック Light</vt:lpstr>
      <vt:lpstr>游ゴシック Medium</vt:lpstr>
      <vt:lpstr>游明朝</vt:lpstr>
      <vt:lpstr>解ミン 宙 Std R</vt:lpstr>
      <vt:lpstr>BIZ UD明朝 Medium</vt:lpstr>
      <vt:lpstr>HG創英角ｺﾞｼｯｸUB</vt:lpstr>
      <vt:lpstr>武蔵野 Std Regular</vt:lpstr>
      <vt:lpstr>游明朝 Light</vt:lpstr>
      <vt:lpstr>解ミン 宙 Std B</vt:lpstr>
      <vt:lpstr>那欽 Std Regular</vt:lpstr>
      <vt:lpstr>HGS創英角ｺﾞｼｯｸUB</vt:lpstr>
      <vt:lpstr>HG丸ｺﾞｼｯｸM-PRO</vt:lpstr>
      <vt:lpstr>Corbel</vt:lpstr>
      <vt:lpstr>HGP創英ﾌﾟﾚｾﾞﾝｽEB</vt:lpstr>
      <vt:lpstr>HGS教科書体</vt:lpstr>
      <vt:lpstr>向天歌稻壳儿模板23XIN - 副本</vt:lpstr>
      <vt:lpstr>LOREM IPSUM DOLOR</vt:lpstr>
      <vt:lpstr>PowerPoint 演示文稿</vt:lpstr>
      <vt:lpstr>PowerPoint 演示文稿</vt:lpstr>
      <vt:lpstr>LOREM IPSUM DOLOR LOREM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LOREM IPSUM DOLOR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タイトルの書式設定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ゲスト</cp:lastModifiedBy>
  <cp:revision>187</cp:revision>
  <dcterms:created xsi:type="dcterms:W3CDTF">2014-06-03T02:52:00Z</dcterms:created>
  <dcterms:modified xsi:type="dcterms:W3CDTF">2020-06-01T08:43:25Z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1041-11.8.2.8474</vt:lpwstr>
  </property>
</Properties>
</file>