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4" r:id="rId2"/>
    <p:sldId id="325" r:id="rId3"/>
    <p:sldId id="326" r:id="rId4"/>
    <p:sldId id="327" r:id="rId5"/>
    <p:sldId id="329" r:id="rId6"/>
    <p:sldId id="328" r:id="rId7"/>
    <p:sldId id="331" r:id="rId8"/>
    <p:sldId id="334" r:id="rId9"/>
    <p:sldId id="330" r:id="rId10"/>
    <p:sldId id="342" r:id="rId11"/>
    <p:sldId id="332" r:id="rId12"/>
    <p:sldId id="335" r:id="rId13"/>
    <p:sldId id="333" r:id="rId14"/>
    <p:sldId id="337" r:id="rId15"/>
    <p:sldId id="336" r:id="rId16"/>
    <p:sldId id="339" r:id="rId17"/>
    <p:sldId id="338" r:id="rId18"/>
    <p:sldId id="340" r:id="rId19"/>
    <p:sldId id="341" r:id="rId20"/>
    <p:sldId id="343" r:id="rId2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EB7"/>
    <a:srgbClr val="23537C"/>
    <a:srgbClr val="DC9E9F"/>
    <a:srgbClr val="437EA5"/>
    <a:srgbClr val="2D6896"/>
    <a:srgbClr val="467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01867296636997E-2"/>
          <c:y val="6.8615755329355599E-2"/>
          <c:w val="0.91029813270336302"/>
          <c:h val="0.816489523619818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23537C"/>
              </a:solidFill>
              <a:ln w="19050">
                <a:solidFill>
                  <a:schemeClr val="bg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F65-405A-9CDF-6586CC34BC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DC9E9F"/>
              </a:solidFill>
              <a:ln w="19050">
                <a:solidFill>
                  <a:schemeClr val="bg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F65-405A-9CDF-6586CC34B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472671"/>
        <c:axId val="742591727"/>
      </c:lineChart>
      <c:catAx>
        <c:axId val="409472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+mn-cs"/>
              </a:defRPr>
            </a:pPr>
            <a:endParaRPr lang="ja-JP"/>
          </a:p>
        </c:txPr>
        <c:crossAx val="742591727"/>
        <c:crosses val="autoZero"/>
        <c:auto val="1"/>
        <c:lblAlgn val="ctr"/>
        <c:lblOffset val="100"/>
        <c:noMultiLvlLbl val="0"/>
      </c:catAx>
      <c:valAx>
        <c:axId val="742591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+mn-cs"/>
              </a:defRPr>
            </a:pPr>
            <a:endParaRPr lang="ja-JP"/>
          </a:p>
        </c:txPr>
        <c:crossAx val="40947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7-45D1-84F6-B1F2EC672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7-45D1-84F6-B1F2EC672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7-45D1-84F6-B1F2EC672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365583"/>
        <c:axId val="1748621343"/>
      </c:barChart>
      <c:catAx>
        <c:axId val="197636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+mn-cs"/>
              </a:defRPr>
            </a:pPr>
            <a:endParaRPr lang="ja-JP"/>
          </a:p>
        </c:txPr>
        <c:crossAx val="1748621343"/>
        <c:crosses val="autoZero"/>
        <c:auto val="1"/>
        <c:lblAlgn val="ctr"/>
        <c:lblOffset val="100"/>
        <c:noMultiLvlLbl val="0"/>
      </c:catAx>
      <c:valAx>
        <c:axId val="1748621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+mn-cs"/>
              </a:defRPr>
            </a:pPr>
            <a:endParaRPr lang="ja-JP"/>
          </a:p>
        </c:txPr>
        <c:crossAx val="197636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04AA9BA5-2090-4344-8291-1CB8316A4441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3EE67FDC-D189-4181-B919-2AFE30BE44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2C81-B57A-4F0F-8838-D0227D243E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2C81-B57A-4F0F-8838-D0227D243EE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2C81-B57A-4F0F-8838-D0227D243EE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2C81-B57A-4F0F-8838-D0227D243EE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2C81-B57A-4F0F-8838-D0227D243EE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D92C81-B57A-4F0F-8838-D0227D243E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r="1168"/>
          <a:stretch>
            <a:fillRect/>
          </a:stretch>
        </p:blipFill>
        <p:spPr>
          <a:xfrm>
            <a:off x="-1" y="1"/>
            <a:ext cx="9144571" cy="51431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1F7635E-FB6F-40E8-AE93-88CC9450765A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262DC8A-A2FE-48AA-8803-1F80BAB9AA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/>
        </p:nvSpPr>
        <p:spPr>
          <a:xfrm>
            <a:off x="1908615" y="2177583"/>
            <a:ext cx="5326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Business Annual Report 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006314" y="2667511"/>
            <a:ext cx="5131373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  <a:r>
              <a:rPr lang="en-US" altLang="zh-CN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24" name="Freeform 5"/>
          <p:cNvSpPr/>
          <p:nvPr/>
        </p:nvSpPr>
        <p:spPr bwMode="auto">
          <a:xfrm>
            <a:off x="4043264" y="1471369"/>
            <a:ext cx="1057473" cy="733104"/>
          </a:xfrm>
          <a:custGeom>
            <a:avLst/>
            <a:gdLst>
              <a:gd name="T0" fmla="*/ 325 w 741"/>
              <a:gd name="T1" fmla="*/ 207 h 514"/>
              <a:gd name="T2" fmla="*/ 358 w 741"/>
              <a:gd name="T3" fmla="*/ 146 h 514"/>
              <a:gd name="T4" fmla="*/ 358 w 741"/>
              <a:gd name="T5" fmla="*/ 143 h 514"/>
              <a:gd name="T6" fmla="*/ 295 w 741"/>
              <a:gd name="T7" fmla="*/ 21 h 514"/>
              <a:gd name="T8" fmla="*/ 273 w 741"/>
              <a:gd name="T9" fmla="*/ 1 h 514"/>
              <a:gd name="T10" fmla="*/ 39 w 741"/>
              <a:gd name="T11" fmla="*/ 1 h 514"/>
              <a:gd name="T12" fmla="*/ 25 w 741"/>
              <a:gd name="T13" fmla="*/ 56 h 514"/>
              <a:gd name="T14" fmla="*/ 233 w 741"/>
              <a:gd name="T15" fmla="*/ 464 h 514"/>
              <a:gd name="T16" fmla="*/ 292 w 741"/>
              <a:gd name="T17" fmla="*/ 464 h 514"/>
              <a:gd name="T18" fmla="*/ 498 w 741"/>
              <a:gd name="T19" fmla="*/ 62 h 514"/>
              <a:gd name="T20" fmla="*/ 625 w 741"/>
              <a:gd name="T21" fmla="*/ 61 h 514"/>
              <a:gd name="T22" fmla="*/ 633 w 741"/>
              <a:gd name="T23" fmla="*/ 83 h 514"/>
              <a:gd name="T24" fmla="*/ 492 w 741"/>
              <a:gd name="T25" fmla="*/ 360 h 514"/>
              <a:gd name="T26" fmla="*/ 465 w 741"/>
              <a:gd name="T27" fmla="*/ 360 h 514"/>
              <a:gd name="T28" fmla="*/ 420 w 741"/>
              <a:gd name="T29" fmla="*/ 266 h 514"/>
              <a:gd name="T30" fmla="*/ 418 w 741"/>
              <a:gd name="T31" fmla="*/ 266 h 514"/>
              <a:gd name="T32" fmla="*/ 386 w 741"/>
              <a:gd name="T33" fmla="*/ 329 h 514"/>
              <a:gd name="T34" fmla="*/ 386 w 741"/>
              <a:gd name="T35" fmla="*/ 330 h 514"/>
              <a:gd name="T36" fmla="*/ 454 w 741"/>
              <a:gd name="T37" fmla="*/ 464 h 514"/>
              <a:gd name="T38" fmla="*/ 507 w 741"/>
              <a:gd name="T39" fmla="*/ 464 h 514"/>
              <a:gd name="T40" fmla="*/ 717 w 741"/>
              <a:gd name="T41" fmla="*/ 56 h 514"/>
              <a:gd name="T42" fmla="*/ 696 w 741"/>
              <a:gd name="T43" fmla="*/ 1 h 514"/>
              <a:gd name="T44" fmla="*/ 470 w 741"/>
              <a:gd name="T45" fmla="*/ 1 h 514"/>
              <a:gd name="T46" fmla="*/ 447 w 741"/>
              <a:gd name="T47" fmla="*/ 19 h 514"/>
              <a:gd name="T48" fmla="*/ 272 w 741"/>
              <a:gd name="T49" fmla="*/ 360 h 514"/>
              <a:gd name="T50" fmla="*/ 250 w 741"/>
              <a:gd name="T51" fmla="*/ 360 h 514"/>
              <a:gd name="T52" fmla="*/ 105 w 741"/>
              <a:gd name="T53" fmla="*/ 79 h 514"/>
              <a:gd name="T54" fmla="*/ 118 w 741"/>
              <a:gd name="T55" fmla="*/ 60 h 514"/>
              <a:gd name="T56" fmla="*/ 236 w 741"/>
              <a:gd name="T57" fmla="*/ 60 h 514"/>
              <a:gd name="T58" fmla="*/ 258 w 741"/>
              <a:gd name="T59" fmla="*/ 82 h 514"/>
              <a:gd name="T60" fmla="*/ 323 w 741"/>
              <a:gd name="T61" fmla="*/ 207 h 514"/>
              <a:gd name="T62" fmla="*/ 325 w 741"/>
              <a:gd name="T63" fmla="*/ 20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514">
                <a:moveTo>
                  <a:pt x="325" y="207"/>
                </a:moveTo>
                <a:cubicBezTo>
                  <a:pt x="336" y="187"/>
                  <a:pt x="347" y="167"/>
                  <a:pt x="358" y="146"/>
                </a:cubicBezTo>
                <a:cubicBezTo>
                  <a:pt x="358" y="145"/>
                  <a:pt x="358" y="144"/>
                  <a:pt x="358" y="143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95" y="21"/>
                  <a:pt x="285" y="1"/>
                  <a:pt x="273" y="1"/>
                </a:cubicBezTo>
                <a:cubicBezTo>
                  <a:pt x="261" y="1"/>
                  <a:pt x="39" y="1"/>
                  <a:pt x="39" y="1"/>
                </a:cubicBezTo>
                <a:cubicBezTo>
                  <a:pt x="39" y="1"/>
                  <a:pt x="0" y="7"/>
                  <a:pt x="25" y="56"/>
                </a:cubicBezTo>
                <a:cubicBezTo>
                  <a:pt x="50" y="104"/>
                  <a:pt x="233" y="464"/>
                  <a:pt x="233" y="464"/>
                </a:cubicBezTo>
                <a:cubicBezTo>
                  <a:pt x="234" y="467"/>
                  <a:pt x="261" y="513"/>
                  <a:pt x="292" y="464"/>
                </a:cubicBezTo>
                <a:cubicBezTo>
                  <a:pt x="318" y="410"/>
                  <a:pt x="498" y="62"/>
                  <a:pt x="498" y="62"/>
                </a:cubicBezTo>
                <a:cubicBezTo>
                  <a:pt x="625" y="61"/>
                  <a:pt x="625" y="61"/>
                  <a:pt x="625" y="61"/>
                </a:cubicBezTo>
                <a:cubicBezTo>
                  <a:pt x="625" y="61"/>
                  <a:pt x="647" y="56"/>
                  <a:pt x="633" y="83"/>
                </a:cubicBezTo>
                <a:cubicBezTo>
                  <a:pt x="620" y="110"/>
                  <a:pt x="494" y="357"/>
                  <a:pt x="492" y="360"/>
                </a:cubicBezTo>
                <a:cubicBezTo>
                  <a:pt x="491" y="363"/>
                  <a:pt x="479" y="390"/>
                  <a:pt x="465" y="360"/>
                </a:cubicBezTo>
                <a:cubicBezTo>
                  <a:pt x="450" y="329"/>
                  <a:pt x="435" y="297"/>
                  <a:pt x="420" y="266"/>
                </a:cubicBezTo>
                <a:cubicBezTo>
                  <a:pt x="419" y="265"/>
                  <a:pt x="419" y="265"/>
                  <a:pt x="418" y="266"/>
                </a:cubicBezTo>
                <a:cubicBezTo>
                  <a:pt x="407" y="287"/>
                  <a:pt x="396" y="308"/>
                  <a:pt x="386" y="329"/>
                </a:cubicBezTo>
                <a:cubicBezTo>
                  <a:pt x="385" y="330"/>
                  <a:pt x="385" y="330"/>
                  <a:pt x="386" y="330"/>
                </a:cubicBezTo>
                <a:cubicBezTo>
                  <a:pt x="454" y="464"/>
                  <a:pt x="454" y="464"/>
                  <a:pt x="454" y="464"/>
                </a:cubicBezTo>
                <a:cubicBezTo>
                  <a:pt x="456" y="468"/>
                  <a:pt x="482" y="514"/>
                  <a:pt x="507" y="464"/>
                </a:cubicBezTo>
                <a:cubicBezTo>
                  <a:pt x="535" y="418"/>
                  <a:pt x="717" y="56"/>
                  <a:pt x="717" y="56"/>
                </a:cubicBezTo>
                <a:cubicBezTo>
                  <a:pt x="717" y="56"/>
                  <a:pt x="741" y="2"/>
                  <a:pt x="696" y="1"/>
                </a:cubicBezTo>
                <a:cubicBezTo>
                  <a:pt x="652" y="0"/>
                  <a:pt x="470" y="1"/>
                  <a:pt x="470" y="1"/>
                </a:cubicBezTo>
                <a:cubicBezTo>
                  <a:pt x="470" y="1"/>
                  <a:pt x="456" y="0"/>
                  <a:pt x="447" y="19"/>
                </a:cubicBezTo>
                <a:cubicBezTo>
                  <a:pt x="439" y="37"/>
                  <a:pt x="273" y="359"/>
                  <a:pt x="272" y="360"/>
                </a:cubicBezTo>
                <a:cubicBezTo>
                  <a:pt x="272" y="362"/>
                  <a:pt x="262" y="385"/>
                  <a:pt x="250" y="360"/>
                </a:cubicBezTo>
                <a:cubicBezTo>
                  <a:pt x="237" y="335"/>
                  <a:pt x="105" y="79"/>
                  <a:pt x="105" y="79"/>
                </a:cubicBezTo>
                <a:cubicBezTo>
                  <a:pt x="105" y="79"/>
                  <a:pt x="95" y="60"/>
                  <a:pt x="118" y="60"/>
                </a:cubicBezTo>
                <a:cubicBezTo>
                  <a:pt x="141" y="60"/>
                  <a:pt x="236" y="60"/>
                  <a:pt x="236" y="60"/>
                </a:cubicBezTo>
                <a:cubicBezTo>
                  <a:pt x="236" y="60"/>
                  <a:pt x="249" y="60"/>
                  <a:pt x="258" y="82"/>
                </a:cubicBezTo>
                <a:cubicBezTo>
                  <a:pt x="279" y="124"/>
                  <a:pt x="302" y="166"/>
                  <a:pt x="323" y="207"/>
                </a:cubicBezTo>
                <a:cubicBezTo>
                  <a:pt x="324" y="208"/>
                  <a:pt x="324" y="208"/>
                  <a:pt x="325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49926" y="3337767"/>
            <a:ext cx="20441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DATE:XX</a:t>
            </a:r>
            <a:r>
              <a:rPr lang="zh-CN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en-US" altLang="zh-CN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REPORTER:XXX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444584" y="3212817"/>
            <a:ext cx="2548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</a:t>
            </a:r>
          </a:p>
        </p:txBody>
      </p:sp>
      <p:graphicFrame>
        <p:nvGraphicFramePr>
          <p:cNvPr id="35" name="图表 34"/>
          <p:cNvGraphicFramePr/>
          <p:nvPr>
            <p:extLst>
              <p:ext uri="{D42A27DB-BD31-4B8C-83A1-F6EECF244321}">
                <p14:modId xmlns:p14="http://schemas.microsoft.com/office/powerpoint/2010/main" val="598198421"/>
              </p:ext>
            </p:extLst>
          </p:nvPr>
        </p:nvGraphicFramePr>
        <p:xfrm>
          <a:off x="182633" y="1375162"/>
          <a:ext cx="5476296" cy="289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Box 16"/>
          <p:cNvSpPr txBox="1"/>
          <p:nvPr/>
        </p:nvSpPr>
        <p:spPr bwMode="auto">
          <a:xfrm>
            <a:off x="5980561" y="2036117"/>
            <a:ext cx="2887394" cy="84042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37" name="TextBox 16"/>
          <p:cNvSpPr txBox="1"/>
          <p:nvPr/>
        </p:nvSpPr>
        <p:spPr bwMode="auto">
          <a:xfrm>
            <a:off x="5980561" y="3072876"/>
            <a:ext cx="2887394" cy="84042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38" name="矩形 37"/>
          <p:cNvSpPr/>
          <p:nvPr/>
        </p:nvSpPr>
        <p:spPr>
          <a:xfrm>
            <a:off x="5864744" y="1636301"/>
            <a:ext cx="1464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Subtitle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36" name="TextBox 16"/>
          <p:cNvSpPr txBox="1"/>
          <p:nvPr/>
        </p:nvSpPr>
        <p:spPr bwMode="auto">
          <a:xfrm>
            <a:off x="498044" y="2324590"/>
            <a:ext cx="2887394" cy="84042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37" name="TextBox 16"/>
          <p:cNvSpPr txBox="1"/>
          <p:nvPr/>
        </p:nvSpPr>
        <p:spPr bwMode="auto">
          <a:xfrm>
            <a:off x="498044" y="3361349"/>
            <a:ext cx="2887394" cy="84042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38" name="矩形 37"/>
          <p:cNvSpPr/>
          <p:nvPr/>
        </p:nvSpPr>
        <p:spPr>
          <a:xfrm>
            <a:off x="382227" y="1924774"/>
            <a:ext cx="1464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Subtitle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246795758"/>
              </p:ext>
            </p:extLst>
          </p:nvPr>
        </p:nvGraphicFramePr>
        <p:xfrm>
          <a:off x="4231037" y="1069382"/>
          <a:ext cx="4827722" cy="380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889635" y="1577340"/>
            <a:ext cx="1978025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3</a:t>
            </a:r>
            <a:endParaRPr lang="zh-CN" altLang="en-US" sz="88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630392" y="1699404"/>
            <a:ext cx="1561382" cy="198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2909767" y="2106666"/>
            <a:ext cx="24111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909768" y="2762663"/>
            <a:ext cx="4730572" cy="45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</a:t>
            </a:r>
          </a:p>
        </p:txBody>
      </p:sp>
      <p:sp>
        <p:nvSpPr>
          <p:cNvPr id="2" name="矩形 1"/>
          <p:cNvSpPr/>
          <p:nvPr/>
        </p:nvSpPr>
        <p:spPr>
          <a:xfrm rot="2700000">
            <a:off x="734862" y="1465404"/>
            <a:ext cx="1202826" cy="1202826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矩形 33"/>
          <p:cNvSpPr/>
          <p:nvPr/>
        </p:nvSpPr>
        <p:spPr>
          <a:xfrm rot="2700000">
            <a:off x="2900092" y="1465405"/>
            <a:ext cx="1202826" cy="1202826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5065322" y="1465404"/>
            <a:ext cx="1202826" cy="1202826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矩形 35"/>
          <p:cNvSpPr/>
          <p:nvPr/>
        </p:nvSpPr>
        <p:spPr>
          <a:xfrm rot="2700000">
            <a:off x="7230551" y="1465405"/>
            <a:ext cx="1202826" cy="1202826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485750" y="3291003"/>
            <a:ext cx="1793330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626639" y="3007935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2688238" y="3300381"/>
            <a:ext cx="1793330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8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2829127" y="3017313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49" name="矩形 48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4855627" y="3300381"/>
            <a:ext cx="1793329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50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4996517" y="3017313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961518" y="3377267"/>
            <a:ext cx="1793328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52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7102407" y="3094199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grpSp>
        <p:nvGrpSpPr>
          <p:cNvPr id="26" name="Group 112"/>
          <p:cNvGrpSpPr/>
          <p:nvPr/>
        </p:nvGrpSpPr>
        <p:grpSpPr>
          <a:xfrm>
            <a:off x="5413387" y="1812388"/>
            <a:ext cx="506695" cy="47470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2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2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sp>
        <p:nvSpPr>
          <p:cNvPr id="29" name="AutoShape 112"/>
          <p:cNvSpPr/>
          <p:nvPr/>
        </p:nvSpPr>
        <p:spPr bwMode="auto">
          <a:xfrm>
            <a:off x="7556126" y="1749829"/>
            <a:ext cx="507516" cy="50527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sym typeface="Gill Sans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60318" y="1780396"/>
            <a:ext cx="347596" cy="506695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3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3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grpSp>
        <p:nvGrpSpPr>
          <p:cNvPr id="33" name="Group 124"/>
          <p:cNvGrpSpPr/>
          <p:nvPr/>
        </p:nvGrpSpPr>
        <p:grpSpPr>
          <a:xfrm>
            <a:off x="3248157" y="1860811"/>
            <a:ext cx="506695" cy="4262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7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38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39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8"/>
          <a:stretch>
            <a:fillRect/>
          </a:stretch>
        </p:blipFill>
        <p:spPr>
          <a:xfrm>
            <a:off x="3828080" y="0"/>
            <a:ext cx="5315919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38807" y="6626"/>
            <a:ext cx="2805192" cy="5143500"/>
          </a:xfrm>
          <a:prstGeom prst="rect">
            <a:avLst/>
          </a:prstGeom>
          <a:solidFill>
            <a:srgbClr val="2D689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TextBox 16"/>
          <p:cNvSpPr txBox="1"/>
          <p:nvPr/>
        </p:nvSpPr>
        <p:spPr bwMode="auto">
          <a:xfrm>
            <a:off x="6638366" y="1903841"/>
            <a:ext cx="2383101" cy="84042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33" name="矩形 32"/>
          <p:cNvSpPr/>
          <p:nvPr/>
        </p:nvSpPr>
        <p:spPr>
          <a:xfrm>
            <a:off x="6522549" y="1442176"/>
            <a:ext cx="1464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Subtitle</a:t>
            </a:r>
          </a:p>
        </p:txBody>
      </p:sp>
      <p:sp>
        <p:nvSpPr>
          <p:cNvPr id="34" name="TextBox 16"/>
          <p:cNvSpPr txBox="1"/>
          <p:nvPr/>
        </p:nvSpPr>
        <p:spPr bwMode="auto">
          <a:xfrm>
            <a:off x="6638365" y="3182974"/>
            <a:ext cx="2383101" cy="84042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7" name="椭圆 6"/>
          <p:cNvSpPr/>
          <p:nvPr/>
        </p:nvSpPr>
        <p:spPr>
          <a:xfrm>
            <a:off x="353788" y="1286737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1006289" y="1483665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3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006289" y="1200597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37" name="椭圆 36"/>
          <p:cNvSpPr/>
          <p:nvPr/>
        </p:nvSpPr>
        <p:spPr>
          <a:xfrm>
            <a:off x="353788" y="2509165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1006289" y="2706093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</a:t>
            </a:r>
          </a:p>
        </p:txBody>
      </p:sp>
      <p:sp>
        <p:nvSpPr>
          <p:cNvPr id="3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006289" y="2423025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40" name="椭圆 39"/>
          <p:cNvSpPr/>
          <p:nvPr/>
        </p:nvSpPr>
        <p:spPr>
          <a:xfrm>
            <a:off x="353788" y="3653426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矩形 40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1006289" y="3850354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2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006289" y="3567286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grpSp>
        <p:nvGrpSpPr>
          <p:cNvPr id="43" name="Group 124"/>
          <p:cNvGrpSpPr/>
          <p:nvPr/>
        </p:nvGrpSpPr>
        <p:grpSpPr>
          <a:xfrm>
            <a:off x="449299" y="3777180"/>
            <a:ext cx="359779" cy="3026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4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4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4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41010" y="2612774"/>
            <a:ext cx="359165" cy="35916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48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49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50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flipH="1">
            <a:off x="449299" y="1364201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52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53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385731" y="1525063"/>
            <a:ext cx="2372538" cy="2342007"/>
            <a:chOff x="3496311" y="1474599"/>
            <a:chExt cx="2156946" cy="2129189"/>
          </a:xfrm>
          <a:solidFill>
            <a:schemeClr val="accent1"/>
          </a:solidFill>
        </p:grpSpPr>
        <p:sp>
          <p:nvSpPr>
            <p:cNvPr id="18" name="矩形 17"/>
            <p:cNvSpPr/>
            <p:nvPr/>
          </p:nvSpPr>
          <p:spPr>
            <a:xfrm rot="2700000">
              <a:off x="4153687" y="1474599"/>
              <a:ext cx="854969" cy="854969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700000">
              <a:off x="4153688" y="2748819"/>
              <a:ext cx="854969" cy="854969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700000">
              <a:off x="3496311" y="2111709"/>
              <a:ext cx="854969" cy="854969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2700000">
              <a:off x="4798288" y="2111710"/>
              <a:ext cx="854969" cy="854969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4" name="矩形 23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25419" y="1639019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2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841519" y="1340397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6" name="矩形 25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25419" y="3198192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27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841519" y="2899570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986953" y="1633892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</a:t>
            </a:r>
          </a:p>
        </p:txBody>
      </p:sp>
      <p:sp>
        <p:nvSpPr>
          <p:cNvPr id="2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986953" y="1335270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30" name="矩形 29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986953" y="3193065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31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986953" y="2894443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grpSp>
        <p:nvGrpSpPr>
          <p:cNvPr id="32" name="Group 112"/>
          <p:cNvGrpSpPr/>
          <p:nvPr/>
        </p:nvGrpSpPr>
        <p:grpSpPr>
          <a:xfrm>
            <a:off x="4399135" y="3253194"/>
            <a:ext cx="359779" cy="337063"/>
            <a:chOff x="5368132" y="3540125"/>
            <a:chExt cx="465138" cy="435769"/>
          </a:xfrm>
          <a:solidFill>
            <a:srgbClr val="23537C"/>
          </a:solidFill>
        </p:grpSpPr>
        <p:sp>
          <p:nvSpPr>
            <p:cNvPr id="33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34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sp>
        <p:nvSpPr>
          <p:cNvPr id="35" name="AutoShape 112"/>
          <p:cNvSpPr/>
          <p:nvPr/>
        </p:nvSpPr>
        <p:spPr bwMode="auto">
          <a:xfrm>
            <a:off x="5074935" y="2480869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3537C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sym typeface="Gill Sans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700640" y="2516176"/>
            <a:ext cx="246811" cy="359779"/>
            <a:chOff x="2528974" y="2863357"/>
            <a:chExt cx="246811" cy="359779"/>
          </a:xfrm>
          <a:solidFill>
            <a:srgbClr val="23537C"/>
          </a:solidFill>
        </p:grpSpPr>
        <p:sp>
          <p:nvSpPr>
            <p:cNvPr id="37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38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grpSp>
        <p:nvGrpSpPr>
          <p:cNvPr id="39" name="Group 124"/>
          <p:cNvGrpSpPr/>
          <p:nvPr/>
        </p:nvGrpSpPr>
        <p:grpSpPr>
          <a:xfrm>
            <a:off x="4374950" y="1843935"/>
            <a:ext cx="359779" cy="302680"/>
            <a:chOff x="5368132" y="2625725"/>
            <a:chExt cx="465138" cy="391319"/>
          </a:xfrm>
          <a:solidFill>
            <a:srgbClr val="23537C"/>
          </a:solidFill>
        </p:grpSpPr>
        <p:sp>
          <p:nvSpPr>
            <p:cNvPr id="40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41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42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503660" y="1577193"/>
            <a:ext cx="1015252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4</a:t>
            </a:r>
            <a:endParaRPr lang="zh-CN" altLang="en-US" sz="88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630392" y="1699404"/>
            <a:ext cx="1561382" cy="198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2909767" y="2106666"/>
            <a:ext cx="24111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909768" y="2762663"/>
            <a:ext cx="4730572" cy="45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34" name="任意多边形: 形状 33"/>
          <p:cNvSpPr/>
          <p:nvPr/>
        </p:nvSpPr>
        <p:spPr>
          <a:xfrm rot="5400000" flipH="1">
            <a:off x="1873969" y="-430787"/>
            <a:ext cx="1902574" cy="5012158"/>
          </a:xfrm>
          <a:custGeom>
            <a:avLst/>
            <a:gdLst>
              <a:gd name="connsiteX0" fmla="*/ 763361 w 763361"/>
              <a:gd name="connsiteY0" fmla="*/ 127355 h 1798212"/>
              <a:gd name="connsiteX1" fmla="*/ 763361 w 763361"/>
              <a:gd name="connsiteY1" fmla="*/ 1798212 h 1798212"/>
              <a:gd name="connsiteX2" fmla="*/ 0 w 763361"/>
              <a:gd name="connsiteY2" fmla="*/ 1798212 h 1798212"/>
              <a:gd name="connsiteX3" fmla="*/ 0 w 763361"/>
              <a:gd name="connsiteY3" fmla="*/ 127355 h 1798212"/>
              <a:gd name="connsiteX4" fmla="*/ 538919 w 763361"/>
              <a:gd name="connsiteY4" fmla="*/ 127355 h 1798212"/>
              <a:gd name="connsiteX5" fmla="*/ 538919 w 763361"/>
              <a:gd name="connsiteY5" fmla="*/ 0 h 1798212"/>
              <a:gd name="connsiteX6" fmla="*/ 666274 w 763361"/>
              <a:gd name="connsiteY6" fmla="*/ 127355 h 179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361" h="1798212">
                <a:moveTo>
                  <a:pt x="763361" y="127355"/>
                </a:moveTo>
                <a:lnTo>
                  <a:pt x="763361" y="1798212"/>
                </a:lnTo>
                <a:lnTo>
                  <a:pt x="0" y="1798212"/>
                </a:lnTo>
                <a:lnTo>
                  <a:pt x="0" y="127355"/>
                </a:lnTo>
                <a:lnTo>
                  <a:pt x="538919" y="127355"/>
                </a:lnTo>
                <a:lnTo>
                  <a:pt x="538919" y="0"/>
                </a:lnTo>
                <a:lnTo>
                  <a:pt x="666274" y="127355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TextBox 16"/>
          <p:cNvSpPr txBox="1"/>
          <p:nvPr/>
        </p:nvSpPr>
        <p:spPr bwMode="auto">
          <a:xfrm>
            <a:off x="663769" y="1747447"/>
            <a:ext cx="3258604" cy="103278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</a:t>
            </a:r>
          </a:p>
        </p:txBody>
      </p:sp>
      <p:sp>
        <p:nvSpPr>
          <p:cNvPr id="37" name="矩形 36"/>
          <p:cNvSpPr/>
          <p:nvPr/>
        </p:nvSpPr>
        <p:spPr>
          <a:xfrm>
            <a:off x="602196" y="1285782"/>
            <a:ext cx="1464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Subtitle</a:t>
            </a:r>
          </a:p>
        </p:txBody>
      </p:sp>
      <p:sp>
        <p:nvSpPr>
          <p:cNvPr id="38" name="椭圆 37"/>
          <p:cNvSpPr/>
          <p:nvPr/>
        </p:nvSpPr>
        <p:spPr>
          <a:xfrm>
            <a:off x="382227" y="3717287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矩形 38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1034728" y="3914214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0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034728" y="3631146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44" name="椭圆 43"/>
          <p:cNvSpPr/>
          <p:nvPr/>
        </p:nvSpPr>
        <p:spPr>
          <a:xfrm>
            <a:off x="4915481" y="3717287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567982" y="3914215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567982" y="3631147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grpSp>
        <p:nvGrpSpPr>
          <p:cNvPr id="47" name="组合 46"/>
          <p:cNvGrpSpPr/>
          <p:nvPr/>
        </p:nvGrpSpPr>
        <p:grpSpPr>
          <a:xfrm flipH="1">
            <a:off x="5010992" y="3794751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48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49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08" y="1096693"/>
            <a:ext cx="2935797" cy="1957198"/>
          </a:xfrm>
          <a:prstGeom prst="rect">
            <a:avLst/>
          </a:prstGeom>
        </p:spPr>
      </p:pic>
      <p:sp>
        <p:nvSpPr>
          <p:cNvPr id="22" name="AutoShape 59"/>
          <p:cNvSpPr/>
          <p:nvPr/>
        </p:nvSpPr>
        <p:spPr bwMode="auto">
          <a:xfrm>
            <a:off x="440408" y="3831764"/>
            <a:ext cx="323576" cy="322152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sym typeface="Gill Sans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41685" y="1124005"/>
            <a:ext cx="4400035" cy="3223648"/>
            <a:chOff x="319177" y="1201119"/>
            <a:chExt cx="4400035" cy="4122549"/>
          </a:xfrm>
          <a:blipFill>
            <a:blip r:embed="rId2"/>
            <a:stretch>
              <a:fillRect/>
            </a:stretch>
          </a:blipFill>
        </p:grpSpPr>
        <p:sp>
          <p:nvSpPr>
            <p:cNvPr id="5" name="矩形 4"/>
            <p:cNvSpPr/>
            <p:nvPr/>
          </p:nvSpPr>
          <p:spPr>
            <a:xfrm>
              <a:off x="319177" y="1201119"/>
              <a:ext cx="1408861" cy="2007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814764" y="1201119"/>
              <a:ext cx="1408861" cy="2007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310351" y="1201119"/>
              <a:ext cx="1408861" cy="2007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19177" y="3316638"/>
              <a:ext cx="1408861" cy="2007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814764" y="3316638"/>
              <a:ext cx="1408861" cy="2007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310351" y="3316638"/>
              <a:ext cx="1408861" cy="200703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9" name="矩形 28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3236009" y="3245535"/>
            <a:ext cx="1408861" cy="103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</a:t>
            </a:r>
          </a:p>
        </p:txBody>
      </p:sp>
      <p:sp>
        <p:nvSpPr>
          <p:cNvPr id="30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269139" y="2962467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31" name="椭圆 30"/>
          <p:cNvSpPr/>
          <p:nvPr/>
        </p:nvSpPr>
        <p:spPr>
          <a:xfrm>
            <a:off x="5104018" y="1232025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756519" y="1428953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33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756519" y="1145885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35" name="椭圆 34"/>
          <p:cNvSpPr/>
          <p:nvPr/>
        </p:nvSpPr>
        <p:spPr>
          <a:xfrm>
            <a:off x="5104018" y="2454453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矩形 49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756519" y="2651381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</a:t>
            </a:r>
          </a:p>
        </p:txBody>
      </p:sp>
      <p:sp>
        <p:nvSpPr>
          <p:cNvPr id="51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756519" y="2368313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52" name="椭圆 51"/>
          <p:cNvSpPr/>
          <p:nvPr/>
        </p:nvSpPr>
        <p:spPr>
          <a:xfrm>
            <a:off x="5104018" y="3598714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矩形 52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756519" y="3795642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</a:t>
            </a:r>
          </a:p>
        </p:txBody>
      </p:sp>
      <p:sp>
        <p:nvSpPr>
          <p:cNvPr id="54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756519" y="3512574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grpSp>
        <p:nvGrpSpPr>
          <p:cNvPr id="55" name="Group 124"/>
          <p:cNvGrpSpPr/>
          <p:nvPr/>
        </p:nvGrpSpPr>
        <p:grpSpPr>
          <a:xfrm>
            <a:off x="5199529" y="3722468"/>
            <a:ext cx="359779" cy="3026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56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57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58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191240" y="2558062"/>
            <a:ext cx="359165" cy="35916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60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61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62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 flipH="1">
            <a:off x="5199529" y="1309489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64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65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5" name="Isosceles Triangle 1"/>
          <p:cNvSpPr/>
          <p:nvPr/>
        </p:nvSpPr>
        <p:spPr>
          <a:xfrm rot="10800000">
            <a:off x="3417350" y="3311842"/>
            <a:ext cx="213577" cy="184118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sym typeface="Bebas" pitchFamily="2" charset="0"/>
            </a:endParaRPr>
          </a:p>
        </p:txBody>
      </p:sp>
      <p:sp>
        <p:nvSpPr>
          <p:cNvPr id="6" name="Isosceles Triangle 2"/>
          <p:cNvSpPr/>
          <p:nvPr/>
        </p:nvSpPr>
        <p:spPr>
          <a:xfrm rot="10800000">
            <a:off x="7613156" y="3311842"/>
            <a:ext cx="213577" cy="184118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sym typeface="Bebas" pitchFamily="2" charset="0"/>
            </a:endParaRPr>
          </a:p>
        </p:txBody>
      </p:sp>
      <p:sp>
        <p:nvSpPr>
          <p:cNvPr id="7" name="Isosceles Triangle 3"/>
          <p:cNvSpPr/>
          <p:nvPr/>
        </p:nvSpPr>
        <p:spPr>
          <a:xfrm>
            <a:off x="5465403" y="2234953"/>
            <a:ext cx="213577" cy="184118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sym typeface="Bebas" pitchFamily="2" charset="0"/>
            </a:endParaRPr>
          </a:p>
        </p:txBody>
      </p:sp>
      <p:sp>
        <p:nvSpPr>
          <p:cNvPr id="8" name="Isosceles Triangle 4"/>
          <p:cNvSpPr/>
          <p:nvPr/>
        </p:nvSpPr>
        <p:spPr>
          <a:xfrm>
            <a:off x="1282449" y="2237982"/>
            <a:ext cx="213577" cy="184118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sym typeface="Bebas" pitchFamily="2" charset="0"/>
            </a:endParaRPr>
          </a:p>
        </p:txBody>
      </p:sp>
      <p:sp>
        <p:nvSpPr>
          <p:cNvPr id="9" name="Round Same Side Corner Rectangle 6"/>
          <p:cNvSpPr/>
          <p:nvPr/>
        </p:nvSpPr>
        <p:spPr>
          <a:xfrm rot="5400000">
            <a:off x="7370824" y="1802564"/>
            <a:ext cx="668272" cy="2112534"/>
          </a:xfrm>
          <a:prstGeom prst="round2SameRect">
            <a:avLst/>
          </a:prstGeom>
          <a:solidFill>
            <a:schemeClr val="bg1"/>
          </a:solidFill>
          <a:ln w="25400">
            <a:solidFill>
              <a:srgbClr val="879E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Bebas" pitchFamily="2" charset="0"/>
            </a:endParaRPr>
          </a:p>
        </p:txBody>
      </p:sp>
      <p:sp>
        <p:nvSpPr>
          <p:cNvPr id="10" name="任意多边形 51"/>
          <p:cNvSpPr/>
          <p:nvPr/>
        </p:nvSpPr>
        <p:spPr>
          <a:xfrm>
            <a:off x="4536158" y="2524694"/>
            <a:ext cx="2273840" cy="668273"/>
          </a:xfrm>
          <a:custGeom>
            <a:avLst/>
            <a:gdLst>
              <a:gd name="connsiteX0" fmla="*/ 0 w 2838386"/>
              <a:gd name="connsiteY0" fmla="*/ 0 h 834191"/>
              <a:gd name="connsiteX1" fmla="*/ 2637031 w 2838386"/>
              <a:gd name="connsiteY1" fmla="*/ 0 h 834191"/>
              <a:gd name="connsiteX2" fmla="*/ 2637031 w 2838386"/>
              <a:gd name="connsiteY2" fmla="*/ 300312 h 834191"/>
              <a:gd name="connsiteX3" fmla="*/ 2838386 w 2838386"/>
              <a:gd name="connsiteY3" fmla="*/ 417099 h 834191"/>
              <a:gd name="connsiteX4" fmla="*/ 2637031 w 2838386"/>
              <a:gd name="connsiteY4" fmla="*/ 533884 h 834191"/>
              <a:gd name="connsiteX5" fmla="*/ 2637031 w 2838386"/>
              <a:gd name="connsiteY5" fmla="*/ 834191 h 834191"/>
              <a:gd name="connsiteX6" fmla="*/ 0 w 2838386"/>
              <a:gd name="connsiteY6" fmla="*/ 834191 h 8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386" h="834191">
                <a:moveTo>
                  <a:pt x="0" y="0"/>
                </a:moveTo>
                <a:lnTo>
                  <a:pt x="2637031" y="0"/>
                </a:lnTo>
                <a:lnTo>
                  <a:pt x="2637031" y="300312"/>
                </a:lnTo>
                <a:lnTo>
                  <a:pt x="2838386" y="417099"/>
                </a:lnTo>
                <a:lnTo>
                  <a:pt x="2637031" y="533884"/>
                </a:lnTo>
                <a:lnTo>
                  <a:pt x="2637031" y="834191"/>
                </a:lnTo>
                <a:lnTo>
                  <a:pt x="0" y="83419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879E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Bebas" pitchFamily="2" charset="0"/>
            </a:endParaRPr>
          </a:p>
        </p:txBody>
      </p:sp>
      <p:sp>
        <p:nvSpPr>
          <p:cNvPr id="11" name="任意多边形 53"/>
          <p:cNvSpPr/>
          <p:nvPr/>
        </p:nvSpPr>
        <p:spPr>
          <a:xfrm>
            <a:off x="2449680" y="2524694"/>
            <a:ext cx="2247785" cy="668273"/>
          </a:xfrm>
          <a:custGeom>
            <a:avLst/>
            <a:gdLst>
              <a:gd name="connsiteX0" fmla="*/ 0 w 2805862"/>
              <a:gd name="connsiteY0" fmla="*/ 0 h 834191"/>
              <a:gd name="connsiteX1" fmla="*/ 2637031 w 2805862"/>
              <a:gd name="connsiteY1" fmla="*/ 0 h 834191"/>
              <a:gd name="connsiteX2" fmla="*/ 2637031 w 2805862"/>
              <a:gd name="connsiteY2" fmla="*/ 319176 h 834191"/>
              <a:gd name="connsiteX3" fmla="*/ 2805862 w 2805862"/>
              <a:gd name="connsiteY3" fmla="*/ 417098 h 834191"/>
              <a:gd name="connsiteX4" fmla="*/ 2637031 w 2805862"/>
              <a:gd name="connsiteY4" fmla="*/ 515019 h 834191"/>
              <a:gd name="connsiteX5" fmla="*/ 2637031 w 2805862"/>
              <a:gd name="connsiteY5" fmla="*/ 834191 h 834191"/>
              <a:gd name="connsiteX6" fmla="*/ 0 w 2805862"/>
              <a:gd name="connsiteY6" fmla="*/ 834191 h 8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5862" h="834191">
                <a:moveTo>
                  <a:pt x="0" y="0"/>
                </a:moveTo>
                <a:lnTo>
                  <a:pt x="2637031" y="0"/>
                </a:lnTo>
                <a:lnTo>
                  <a:pt x="2637031" y="319176"/>
                </a:lnTo>
                <a:lnTo>
                  <a:pt x="2805862" y="417098"/>
                </a:lnTo>
                <a:lnTo>
                  <a:pt x="2637031" y="515019"/>
                </a:lnTo>
                <a:lnTo>
                  <a:pt x="2637031" y="834191"/>
                </a:lnTo>
                <a:lnTo>
                  <a:pt x="0" y="83419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879E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Bebas" pitchFamily="2" charset="0"/>
            </a:endParaRPr>
          </a:p>
        </p:txBody>
      </p:sp>
      <p:sp>
        <p:nvSpPr>
          <p:cNvPr id="12" name="任意多边形 55"/>
          <p:cNvSpPr/>
          <p:nvPr/>
        </p:nvSpPr>
        <p:spPr>
          <a:xfrm rot="5400000">
            <a:off x="1139931" y="1721910"/>
            <a:ext cx="668272" cy="2273841"/>
          </a:xfrm>
          <a:custGeom>
            <a:avLst/>
            <a:gdLst>
              <a:gd name="connsiteX0" fmla="*/ 0 w 834190"/>
              <a:gd name="connsiteY0" fmla="*/ 2699353 h 2838387"/>
              <a:gd name="connsiteX1" fmla="*/ 0 w 834190"/>
              <a:gd name="connsiteY1" fmla="*/ 201356 h 2838387"/>
              <a:gd name="connsiteX2" fmla="*/ 300309 w 834190"/>
              <a:gd name="connsiteY2" fmla="*/ 201356 h 2838387"/>
              <a:gd name="connsiteX3" fmla="*/ 417096 w 834190"/>
              <a:gd name="connsiteY3" fmla="*/ 0 h 2838387"/>
              <a:gd name="connsiteX4" fmla="*/ 533882 w 834190"/>
              <a:gd name="connsiteY4" fmla="*/ 201356 h 2838387"/>
              <a:gd name="connsiteX5" fmla="*/ 834190 w 834190"/>
              <a:gd name="connsiteY5" fmla="*/ 201356 h 2838387"/>
              <a:gd name="connsiteX6" fmla="*/ 834190 w 834190"/>
              <a:gd name="connsiteY6" fmla="*/ 2699353 h 2838387"/>
              <a:gd name="connsiteX7" fmla="*/ 695156 w 834190"/>
              <a:gd name="connsiteY7" fmla="*/ 2838387 h 2838387"/>
              <a:gd name="connsiteX8" fmla="*/ 139034 w 834190"/>
              <a:gd name="connsiteY8" fmla="*/ 2838387 h 2838387"/>
              <a:gd name="connsiteX9" fmla="*/ 0 w 834190"/>
              <a:gd name="connsiteY9" fmla="*/ 2699353 h 283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190" h="2838387">
                <a:moveTo>
                  <a:pt x="0" y="2699353"/>
                </a:moveTo>
                <a:lnTo>
                  <a:pt x="0" y="201356"/>
                </a:lnTo>
                <a:lnTo>
                  <a:pt x="300309" y="201356"/>
                </a:lnTo>
                <a:lnTo>
                  <a:pt x="417096" y="0"/>
                </a:lnTo>
                <a:lnTo>
                  <a:pt x="533882" y="201356"/>
                </a:lnTo>
                <a:lnTo>
                  <a:pt x="834190" y="201356"/>
                </a:lnTo>
                <a:lnTo>
                  <a:pt x="834190" y="2699353"/>
                </a:lnTo>
                <a:cubicBezTo>
                  <a:pt x="834190" y="2776139"/>
                  <a:pt x="771942" y="2838387"/>
                  <a:pt x="695156" y="2838387"/>
                </a:cubicBezTo>
                <a:lnTo>
                  <a:pt x="139034" y="2838387"/>
                </a:lnTo>
                <a:cubicBezTo>
                  <a:pt x="62248" y="2838387"/>
                  <a:pt x="0" y="2776139"/>
                  <a:pt x="0" y="26993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879E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Bebas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6132" y="1413593"/>
            <a:ext cx="2546210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14" name="TextBox 61"/>
          <p:cNvSpPr txBox="1"/>
          <p:nvPr/>
        </p:nvSpPr>
        <p:spPr>
          <a:xfrm>
            <a:off x="817848" y="1111481"/>
            <a:ext cx="1112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1800" b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Subtitle</a:t>
            </a:r>
          </a:p>
        </p:txBody>
      </p:sp>
      <p:sp>
        <p:nvSpPr>
          <p:cNvPr id="15" name="矩形 14"/>
          <p:cNvSpPr/>
          <p:nvPr/>
        </p:nvSpPr>
        <p:spPr>
          <a:xfrm>
            <a:off x="4405875" y="1480813"/>
            <a:ext cx="2546210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16" name="TextBox 61"/>
          <p:cNvSpPr txBox="1"/>
          <p:nvPr/>
        </p:nvSpPr>
        <p:spPr>
          <a:xfrm>
            <a:off x="5107591" y="1178701"/>
            <a:ext cx="1112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1800" b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2206558" y="3857939"/>
            <a:ext cx="2546210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18" name="TextBox 61"/>
          <p:cNvSpPr txBox="1"/>
          <p:nvPr/>
        </p:nvSpPr>
        <p:spPr>
          <a:xfrm>
            <a:off x="2908274" y="3555827"/>
            <a:ext cx="1112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1800" b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6340051" y="3842688"/>
            <a:ext cx="2546210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</a:t>
            </a:r>
          </a:p>
        </p:txBody>
      </p:sp>
      <p:sp>
        <p:nvSpPr>
          <p:cNvPr id="22" name="TextBox 61"/>
          <p:cNvSpPr txBox="1"/>
          <p:nvPr/>
        </p:nvSpPr>
        <p:spPr>
          <a:xfrm>
            <a:off x="7041767" y="3540576"/>
            <a:ext cx="1112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1800" b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Subtitle</a:t>
            </a:r>
          </a:p>
        </p:txBody>
      </p:sp>
      <p:sp>
        <p:nvSpPr>
          <p:cNvPr id="23" name="TextBox 61"/>
          <p:cNvSpPr txBox="1"/>
          <p:nvPr/>
        </p:nvSpPr>
        <p:spPr>
          <a:xfrm>
            <a:off x="817848" y="2674164"/>
            <a:ext cx="1112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1800" b="0">
                <a:solidFill>
                  <a:srgbClr val="23537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STEP 1</a:t>
            </a:r>
            <a:endParaRPr lang="zh-CN" altLang="en-US" sz="1800" b="0" dirty="0">
              <a:solidFill>
                <a:srgbClr val="23537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TextBox 61"/>
          <p:cNvSpPr txBox="1"/>
          <p:nvPr/>
        </p:nvSpPr>
        <p:spPr>
          <a:xfrm>
            <a:off x="2908274" y="2674164"/>
            <a:ext cx="1112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1800" b="0">
                <a:solidFill>
                  <a:srgbClr val="23537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STEP 2</a:t>
            </a:r>
            <a:endParaRPr lang="zh-CN" altLang="en-US" sz="1800" b="0" dirty="0">
              <a:solidFill>
                <a:srgbClr val="23537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TextBox 61"/>
          <p:cNvSpPr txBox="1"/>
          <p:nvPr/>
        </p:nvSpPr>
        <p:spPr>
          <a:xfrm>
            <a:off x="4994751" y="2674164"/>
            <a:ext cx="1112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1800" b="0">
                <a:solidFill>
                  <a:srgbClr val="23537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STEP 3</a:t>
            </a:r>
            <a:endParaRPr lang="zh-CN" altLang="en-US" sz="1800" b="0" dirty="0">
              <a:solidFill>
                <a:srgbClr val="23537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TextBox 61"/>
          <p:cNvSpPr txBox="1"/>
          <p:nvPr/>
        </p:nvSpPr>
        <p:spPr>
          <a:xfrm>
            <a:off x="7107284" y="2674164"/>
            <a:ext cx="1112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1800" b="0">
                <a:solidFill>
                  <a:srgbClr val="23537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STEP 4</a:t>
            </a:r>
            <a:endParaRPr lang="zh-CN" altLang="en-US" sz="1800" b="0" dirty="0">
              <a:solidFill>
                <a:srgbClr val="23537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11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038403" y="186720"/>
            <a:ext cx="306719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CONTENTS</a:t>
            </a:r>
          </a:p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774806" y="749164"/>
            <a:ext cx="359438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  <a:endParaRPr lang="zh-CN" altLang="en-US" sz="1800" ker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779042" y="173246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779043" y="2079988"/>
            <a:ext cx="3594389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zh-CN" altLang="en-US" sz="1800" ker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384834" y="1806815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5384835" y="2155357"/>
            <a:ext cx="3594389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zh-CN" altLang="en-US" sz="1800" ker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779043" y="3077169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779044" y="3447482"/>
            <a:ext cx="3594389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zh-CN" altLang="en-US" sz="1800" ker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384835" y="3077169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5384836" y="3437938"/>
            <a:ext cx="3594389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zh-CN" altLang="en-US" sz="1800" ker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67977" y="1826163"/>
            <a:ext cx="347790" cy="347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46709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zh-CN" altLang="en-US">
              <a:solidFill>
                <a:srgbClr val="46709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973769" y="1850383"/>
            <a:ext cx="347790" cy="347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46709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zh-CN" altLang="en-US">
              <a:solidFill>
                <a:srgbClr val="46709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67977" y="3100692"/>
            <a:ext cx="347790" cy="347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46709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zh-CN" altLang="en-US">
              <a:solidFill>
                <a:srgbClr val="46709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973769" y="3116553"/>
            <a:ext cx="347790" cy="347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46709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lang="zh-CN" altLang="en-US">
              <a:solidFill>
                <a:srgbClr val="46709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/>
        </p:nvSpPr>
        <p:spPr>
          <a:xfrm>
            <a:off x="1558742" y="2177583"/>
            <a:ext cx="60265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THANK YOU FOR WATCHING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006314" y="2667511"/>
            <a:ext cx="5131373" cy="45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24" name="Freeform 5"/>
          <p:cNvSpPr/>
          <p:nvPr/>
        </p:nvSpPr>
        <p:spPr bwMode="auto">
          <a:xfrm>
            <a:off x="4043264" y="1471369"/>
            <a:ext cx="1057473" cy="733104"/>
          </a:xfrm>
          <a:custGeom>
            <a:avLst/>
            <a:gdLst>
              <a:gd name="T0" fmla="*/ 325 w 741"/>
              <a:gd name="T1" fmla="*/ 207 h 514"/>
              <a:gd name="T2" fmla="*/ 358 w 741"/>
              <a:gd name="T3" fmla="*/ 146 h 514"/>
              <a:gd name="T4" fmla="*/ 358 w 741"/>
              <a:gd name="T5" fmla="*/ 143 h 514"/>
              <a:gd name="T6" fmla="*/ 295 w 741"/>
              <a:gd name="T7" fmla="*/ 21 h 514"/>
              <a:gd name="T8" fmla="*/ 273 w 741"/>
              <a:gd name="T9" fmla="*/ 1 h 514"/>
              <a:gd name="T10" fmla="*/ 39 w 741"/>
              <a:gd name="T11" fmla="*/ 1 h 514"/>
              <a:gd name="T12" fmla="*/ 25 w 741"/>
              <a:gd name="T13" fmla="*/ 56 h 514"/>
              <a:gd name="T14" fmla="*/ 233 w 741"/>
              <a:gd name="T15" fmla="*/ 464 h 514"/>
              <a:gd name="T16" fmla="*/ 292 w 741"/>
              <a:gd name="T17" fmla="*/ 464 h 514"/>
              <a:gd name="T18" fmla="*/ 498 w 741"/>
              <a:gd name="T19" fmla="*/ 62 h 514"/>
              <a:gd name="T20" fmla="*/ 625 w 741"/>
              <a:gd name="T21" fmla="*/ 61 h 514"/>
              <a:gd name="T22" fmla="*/ 633 w 741"/>
              <a:gd name="T23" fmla="*/ 83 h 514"/>
              <a:gd name="T24" fmla="*/ 492 w 741"/>
              <a:gd name="T25" fmla="*/ 360 h 514"/>
              <a:gd name="T26" fmla="*/ 465 w 741"/>
              <a:gd name="T27" fmla="*/ 360 h 514"/>
              <a:gd name="T28" fmla="*/ 420 w 741"/>
              <a:gd name="T29" fmla="*/ 266 h 514"/>
              <a:gd name="T30" fmla="*/ 418 w 741"/>
              <a:gd name="T31" fmla="*/ 266 h 514"/>
              <a:gd name="T32" fmla="*/ 386 w 741"/>
              <a:gd name="T33" fmla="*/ 329 h 514"/>
              <a:gd name="T34" fmla="*/ 386 w 741"/>
              <a:gd name="T35" fmla="*/ 330 h 514"/>
              <a:gd name="T36" fmla="*/ 454 w 741"/>
              <a:gd name="T37" fmla="*/ 464 h 514"/>
              <a:gd name="T38" fmla="*/ 507 w 741"/>
              <a:gd name="T39" fmla="*/ 464 h 514"/>
              <a:gd name="T40" fmla="*/ 717 w 741"/>
              <a:gd name="T41" fmla="*/ 56 h 514"/>
              <a:gd name="T42" fmla="*/ 696 w 741"/>
              <a:gd name="T43" fmla="*/ 1 h 514"/>
              <a:gd name="T44" fmla="*/ 470 w 741"/>
              <a:gd name="T45" fmla="*/ 1 h 514"/>
              <a:gd name="T46" fmla="*/ 447 w 741"/>
              <a:gd name="T47" fmla="*/ 19 h 514"/>
              <a:gd name="T48" fmla="*/ 272 w 741"/>
              <a:gd name="T49" fmla="*/ 360 h 514"/>
              <a:gd name="T50" fmla="*/ 250 w 741"/>
              <a:gd name="T51" fmla="*/ 360 h 514"/>
              <a:gd name="T52" fmla="*/ 105 w 741"/>
              <a:gd name="T53" fmla="*/ 79 h 514"/>
              <a:gd name="T54" fmla="*/ 118 w 741"/>
              <a:gd name="T55" fmla="*/ 60 h 514"/>
              <a:gd name="T56" fmla="*/ 236 w 741"/>
              <a:gd name="T57" fmla="*/ 60 h 514"/>
              <a:gd name="T58" fmla="*/ 258 w 741"/>
              <a:gd name="T59" fmla="*/ 82 h 514"/>
              <a:gd name="T60" fmla="*/ 323 w 741"/>
              <a:gd name="T61" fmla="*/ 207 h 514"/>
              <a:gd name="T62" fmla="*/ 325 w 741"/>
              <a:gd name="T63" fmla="*/ 20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514">
                <a:moveTo>
                  <a:pt x="325" y="207"/>
                </a:moveTo>
                <a:cubicBezTo>
                  <a:pt x="336" y="187"/>
                  <a:pt x="347" y="167"/>
                  <a:pt x="358" y="146"/>
                </a:cubicBezTo>
                <a:cubicBezTo>
                  <a:pt x="358" y="145"/>
                  <a:pt x="358" y="144"/>
                  <a:pt x="358" y="143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95" y="21"/>
                  <a:pt x="285" y="1"/>
                  <a:pt x="273" y="1"/>
                </a:cubicBezTo>
                <a:cubicBezTo>
                  <a:pt x="261" y="1"/>
                  <a:pt x="39" y="1"/>
                  <a:pt x="39" y="1"/>
                </a:cubicBezTo>
                <a:cubicBezTo>
                  <a:pt x="39" y="1"/>
                  <a:pt x="0" y="7"/>
                  <a:pt x="25" y="56"/>
                </a:cubicBezTo>
                <a:cubicBezTo>
                  <a:pt x="50" y="104"/>
                  <a:pt x="233" y="464"/>
                  <a:pt x="233" y="464"/>
                </a:cubicBezTo>
                <a:cubicBezTo>
                  <a:pt x="234" y="467"/>
                  <a:pt x="261" y="513"/>
                  <a:pt x="292" y="464"/>
                </a:cubicBezTo>
                <a:cubicBezTo>
                  <a:pt x="318" y="410"/>
                  <a:pt x="498" y="62"/>
                  <a:pt x="498" y="62"/>
                </a:cubicBezTo>
                <a:cubicBezTo>
                  <a:pt x="625" y="61"/>
                  <a:pt x="625" y="61"/>
                  <a:pt x="625" y="61"/>
                </a:cubicBezTo>
                <a:cubicBezTo>
                  <a:pt x="625" y="61"/>
                  <a:pt x="647" y="56"/>
                  <a:pt x="633" y="83"/>
                </a:cubicBezTo>
                <a:cubicBezTo>
                  <a:pt x="620" y="110"/>
                  <a:pt x="494" y="357"/>
                  <a:pt x="492" y="360"/>
                </a:cubicBezTo>
                <a:cubicBezTo>
                  <a:pt x="491" y="363"/>
                  <a:pt x="479" y="390"/>
                  <a:pt x="465" y="360"/>
                </a:cubicBezTo>
                <a:cubicBezTo>
                  <a:pt x="450" y="329"/>
                  <a:pt x="435" y="297"/>
                  <a:pt x="420" y="266"/>
                </a:cubicBezTo>
                <a:cubicBezTo>
                  <a:pt x="419" y="265"/>
                  <a:pt x="419" y="265"/>
                  <a:pt x="418" y="266"/>
                </a:cubicBezTo>
                <a:cubicBezTo>
                  <a:pt x="407" y="287"/>
                  <a:pt x="396" y="308"/>
                  <a:pt x="386" y="329"/>
                </a:cubicBezTo>
                <a:cubicBezTo>
                  <a:pt x="385" y="330"/>
                  <a:pt x="385" y="330"/>
                  <a:pt x="386" y="330"/>
                </a:cubicBezTo>
                <a:cubicBezTo>
                  <a:pt x="454" y="464"/>
                  <a:pt x="454" y="464"/>
                  <a:pt x="454" y="464"/>
                </a:cubicBezTo>
                <a:cubicBezTo>
                  <a:pt x="456" y="468"/>
                  <a:pt x="482" y="514"/>
                  <a:pt x="507" y="464"/>
                </a:cubicBezTo>
                <a:cubicBezTo>
                  <a:pt x="535" y="418"/>
                  <a:pt x="717" y="56"/>
                  <a:pt x="717" y="56"/>
                </a:cubicBezTo>
                <a:cubicBezTo>
                  <a:pt x="717" y="56"/>
                  <a:pt x="741" y="2"/>
                  <a:pt x="696" y="1"/>
                </a:cubicBezTo>
                <a:cubicBezTo>
                  <a:pt x="652" y="0"/>
                  <a:pt x="470" y="1"/>
                  <a:pt x="470" y="1"/>
                </a:cubicBezTo>
                <a:cubicBezTo>
                  <a:pt x="470" y="1"/>
                  <a:pt x="456" y="0"/>
                  <a:pt x="447" y="19"/>
                </a:cubicBezTo>
                <a:cubicBezTo>
                  <a:pt x="439" y="37"/>
                  <a:pt x="273" y="359"/>
                  <a:pt x="272" y="360"/>
                </a:cubicBezTo>
                <a:cubicBezTo>
                  <a:pt x="272" y="362"/>
                  <a:pt x="262" y="385"/>
                  <a:pt x="250" y="360"/>
                </a:cubicBezTo>
                <a:cubicBezTo>
                  <a:pt x="237" y="335"/>
                  <a:pt x="105" y="79"/>
                  <a:pt x="105" y="79"/>
                </a:cubicBezTo>
                <a:cubicBezTo>
                  <a:pt x="105" y="79"/>
                  <a:pt x="95" y="60"/>
                  <a:pt x="118" y="60"/>
                </a:cubicBezTo>
                <a:cubicBezTo>
                  <a:pt x="141" y="60"/>
                  <a:pt x="236" y="60"/>
                  <a:pt x="236" y="60"/>
                </a:cubicBezTo>
                <a:cubicBezTo>
                  <a:pt x="236" y="60"/>
                  <a:pt x="249" y="60"/>
                  <a:pt x="258" y="82"/>
                </a:cubicBezTo>
                <a:cubicBezTo>
                  <a:pt x="279" y="124"/>
                  <a:pt x="302" y="166"/>
                  <a:pt x="323" y="207"/>
                </a:cubicBezTo>
                <a:cubicBezTo>
                  <a:pt x="324" y="208"/>
                  <a:pt x="324" y="208"/>
                  <a:pt x="325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444584" y="3212817"/>
            <a:ext cx="2548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993140" y="1609090"/>
            <a:ext cx="1688465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1</a:t>
            </a:r>
            <a:endParaRPr lang="zh-CN" altLang="en-US" sz="88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630392" y="1699404"/>
            <a:ext cx="1561382" cy="198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2909767" y="2106666"/>
            <a:ext cx="24111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909768" y="2762663"/>
            <a:ext cx="4730572" cy="68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zh-CN" altLang="en-US" sz="1800" ker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0"/>
          <a:stretch>
            <a:fillRect/>
          </a:stretch>
        </p:blipFill>
        <p:spPr>
          <a:xfrm>
            <a:off x="3976616" y="0"/>
            <a:ext cx="5167383" cy="5143500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 bwMode="auto">
          <a:xfrm>
            <a:off x="454542" y="1985449"/>
            <a:ext cx="3406258" cy="103675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Lorem ipsum dolor sit amet, consectetur adipiscing elit. Donec luctus nibh sit amet sem vulputate venenatis bibendum orci pulvinar. Nullam nec lorem ut ipsum rhoncus imperdiet</a:t>
            </a:r>
          </a:p>
        </p:txBody>
      </p:sp>
      <p:sp>
        <p:nvSpPr>
          <p:cNvPr id="32" name="TextBox 16"/>
          <p:cNvSpPr txBox="1"/>
          <p:nvPr/>
        </p:nvSpPr>
        <p:spPr bwMode="auto">
          <a:xfrm>
            <a:off x="454542" y="3022208"/>
            <a:ext cx="3406258" cy="79438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34" name="矩形 33"/>
          <p:cNvSpPr/>
          <p:nvPr/>
        </p:nvSpPr>
        <p:spPr>
          <a:xfrm>
            <a:off x="338725" y="1585633"/>
            <a:ext cx="1464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Subtitle</a:t>
            </a:r>
          </a:p>
        </p:txBody>
      </p:sp>
      <p:sp>
        <p:nvSpPr>
          <p:cNvPr id="35" name="矩形: 圆角 34"/>
          <p:cNvSpPr/>
          <p:nvPr/>
        </p:nvSpPr>
        <p:spPr>
          <a:xfrm>
            <a:off x="454542" y="3913128"/>
            <a:ext cx="1107281" cy="2916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Meiryo UI" panose="020B0604030504040204" pitchFamily="50" charset="-128"/>
                <a:ea typeface="Meiryo UI" panose="020B0604030504040204" pitchFamily="50" charset="-128"/>
              </a:rPr>
              <a:t>Click</a:t>
            </a: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56408" y="0"/>
            <a:ext cx="2087591" cy="5143500"/>
          </a:xfrm>
          <a:prstGeom prst="rect">
            <a:avLst/>
          </a:prstGeom>
          <a:solidFill>
            <a:srgbClr val="2D689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825C48FE409F831AFED3AAD27E3FED29B412A967C8E4745213867FA397CC3BAF8BF4A4A6096475EE4C633356C802899A19DC8B7E6979510F"/>
          <p:cNvSpPr/>
          <p:nvPr/>
        </p:nvSpPr>
        <p:spPr>
          <a:xfrm>
            <a:off x="7374177" y="1227779"/>
            <a:ext cx="1700809" cy="110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zh-CN" altLang="en-US" sz="9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矩形 41" descr="e7d195523061f1c09e9d68d7cf438b91ef959ecb14fc25d26BBA7F7DBC18E55DFF4014AF651F0BF2569D4B6C1DA7F1A4683A481403BD872FC687266AD13265C1DE7C373772FD8728ABDD69ADD03BFF5BE2862BC891DBB79E825C48FE409F831AFED3AAD27E3FED29B412A967C8E4745213867FA397CC3BAF8BF4A4A6096475EE4C633356C802899A19DC8B7E6979510F"/>
          <p:cNvSpPr/>
          <p:nvPr/>
        </p:nvSpPr>
        <p:spPr>
          <a:xfrm>
            <a:off x="7374178" y="2593319"/>
            <a:ext cx="1700809" cy="110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zh-CN" altLang="en-US" sz="9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825C48FE409F831AFED3AAD27E3FED29B412A967C8E4745213867FA397CC3BAF8BF4A4A6096475EE4C633356C802899A19DC8B7E6979510F"/>
          <p:cNvSpPr/>
          <p:nvPr/>
        </p:nvSpPr>
        <p:spPr>
          <a:xfrm>
            <a:off x="7374176" y="3958859"/>
            <a:ext cx="1700809" cy="110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  <a:endParaRPr lang="zh-CN" altLang="en-US" sz="9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" name="Group 112"/>
          <p:cNvGrpSpPr/>
          <p:nvPr/>
        </p:nvGrpSpPr>
        <p:grpSpPr>
          <a:xfrm>
            <a:off x="7431947" y="3648061"/>
            <a:ext cx="359779" cy="33706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1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sp>
        <p:nvSpPr>
          <p:cNvPr id="17" name="AutoShape 112"/>
          <p:cNvSpPr/>
          <p:nvPr/>
        </p:nvSpPr>
        <p:spPr bwMode="auto">
          <a:xfrm>
            <a:off x="7488432" y="2234544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sym typeface="Gill Sans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88432" y="786761"/>
            <a:ext cx="246811" cy="35977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2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zh-CN" altLang="en-US" sz="1800" ker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任意多边形: 形状 31"/>
          <p:cNvSpPr/>
          <p:nvPr/>
        </p:nvSpPr>
        <p:spPr>
          <a:xfrm rot="5400000" flipH="1">
            <a:off x="2494188" y="-851136"/>
            <a:ext cx="2661527" cy="7011552"/>
          </a:xfrm>
          <a:custGeom>
            <a:avLst/>
            <a:gdLst>
              <a:gd name="connsiteX0" fmla="*/ 763361 w 763361"/>
              <a:gd name="connsiteY0" fmla="*/ 127355 h 1798212"/>
              <a:gd name="connsiteX1" fmla="*/ 763361 w 763361"/>
              <a:gd name="connsiteY1" fmla="*/ 1798212 h 1798212"/>
              <a:gd name="connsiteX2" fmla="*/ 0 w 763361"/>
              <a:gd name="connsiteY2" fmla="*/ 1798212 h 1798212"/>
              <a:gd name="connsiteX3" fmla="*/ 0 w 763361"/>
              <a:gd name="connsiteY3" fmla="*/ 127355 h 1798212"/>
              <a:gd name="connsiteX4" fmla="*/ 538919 w 763361"/>
              <a:gd name="connsiteY4" fmla="*/ 127355 h 1798212"/>
              <a:gd name="connsiteX5" fmla="*/ 538919 w 763361"/>
              <a:gd name="connsiteY5" fmla="*/ 0 h 1798212"/>
              <a:gd name="connsiteX6" fmla="*/ 666274 w 763361"/>
              <a:gd name="connsiteY6" fmla="*/ 127355 h 179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361" h="1798212">
                <a:moveTo>
                  <a:pt x="763361" y="127355"/>
                </a:moveTo>
                <a:lnTo>
                  <a:pt x="763361" y="1798212"/>
                </a:lnTo>
                <a:lnTo>
                  <a:pt x="0" y="1798212"/>
                </a:lnTo>
                <a:lnTo>
                  <a:pt x="0" y="127355"/>
                </a:lnTo>
                <a:lnTo>
                  <a:pt x="538919" y="127355"/>
                </a:lnTo>
                <a:lnTo>
                  <a:pt x="538919" y="0"/>
                </a:lnTo>
                <a:lnTo>
                  <a:pt x="666274" y="127355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r="16729"/>
          <a:stretch>
            <a:fillRect/>
          </a:stretch>
        </p:blipFill>
        <p:spPr>
          <a:xfrm>
            <a:off x="7426265" y="1484821"/>
            <a:ext cx="1588339" cy="1588339"/>
          </a:xfrm>
          <a:prstGeom prst="ellipse">
            <a:avLst/>
          </a:prstGeom>
        </p:spPr>
      </p:pic>
      <p:sp>
        <p:nvSpPr>
          <p:cNvPr id="34" name="TextBox 16"/>
          <p:cNvSpPr txBox="1"/>
          <p:nvPr/>
        </p:nvSpPr>
        <p:spPr bwMode="auto">
          <a:xfrm>
            <a:off x="1420699" y="1685113"/>
            <a:ext cx="4160591" cy="7856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35" name="TextBox 16"/>
          <p:cNvSpPr txBox="1"/>
          <p:nvPr/>
        </p:nvSpPr>
        <p:spPr bwMode="auto">
          <a:xfrm>
            <a:off x="1420697" y="2460799"/>
            <a:ext cx="4160591" cy="7856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36" name="TextBox 16"/>
          <p:cNvSpPr txBox="1"/>
          <p:nvPr/>
        </p:nvSpPr>
        <p:spPr bwMode="auto">
          <a:xfrm>
            <a:off x="1420697" y="3196494"/>
            <a:ext cx="4160591" cy="7856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0" name="Group 124"/>
          <p:cNvGrpSpPr/>
          <p:nvPr/>
        </p:nvGrpSpPr>
        <p:grpSpPr>
          <a:xfrm>
            <a:off x="848926" y="3329321"/>
            <a:ext cx="359779" cy="3026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11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12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13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9233" y="2532739"/>
            <a:ext cx="359165" cy="359165"/>
            <a:chOff x="3191434" y="2145028"/>
            <a:chExt cx="359165" cy="359165"/>
          </a:xfrm>
          <a:solidFill>
            <a:schemeClr val="accent2"/>
          </a:solidFill>
        </p:grpSpPr>
        <p:sp>
          <p:nvSpPr>
            <p:cNvPr id="15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16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17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849233" y="1728301"/>
            <a:ext cx="359165" cy="359165"/>
            <a:chOff x="2473104" y="2145028"/>
            <a:chExt cx="359165" cy="359165"/>
          </a:xfrm>
          <a:solidFill>
            <a:schemeClr val="accent2"/>
          </a:solidFill>
        </p:grpSpPr>
        <p:sp>
          <p:nvSpPr>
            <p:cNvPr id="21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22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</a:t>
            </a:r>
            <a:endParaRPr lang="zh-CN" altLang="en-US" sz="1800" ker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327201" y="1590670"/>
            <a:ext cx="1990221" cy="22673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00">
              <a:ln w="25400">
                <a:noFill/>
              </a:ln>
              <a:noFill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矩形 14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2493074" y="1590670"/>
            <a:ext cx="1990221" cy="22673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00">
              <a:ln w="25400">
                <a:noFill/>
              </a:ln>
              <a:noFill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4658947" y="1590670"/>
            <a:ext cx="1990221" cy="22673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00">
              <a:ln w="25400">
                <a:noFill/>
              </a:ln>
              <a:noFill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824819" y="1590670"/>
            <a:ext cx="1990221" cy="22673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00">
              <a:ln w="25400">
                <a:noFill/>
              </a:ln>
              <a:noFill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椭圆 17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881439" y="1244232"/>
            <a:ext cx="937168" cy="937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椭圆 20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3030389" y="1244232"/>
            <a:ext cx="937168" cy="937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椭圆 21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191008" y="1244232"/>
            <a:ext cx="937168" cy="937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椭圆 23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7351345" y="1244232"/>
            <a:ext cx="937168" cy="937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319177" y="2418445"/>
            <a:ext cx="1990222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sp>
        <p:nvSpPr>
          <p:cNvPr id="26" name="矩形 25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2495840" y="2418445"/>
            <a:ext cx="1990222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4664481" y="2396161"/>
            <a:ext cx="1990222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824819" y="2395383"/>
            <a:ext cx="1990222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sp>
        <p:nvSpPr>
          <p:cNvPr id="29" name="AutoShape 112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 bwMode="auto">
          <a:xfrm>
            <a:off x="3328714" y="1551293"/>
            <a:ext cx="324474" cy="32304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437EA5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sym typeface="Gill Sans" charset="0"/>
            </a:endParaRPr>
          </a:p>
        </p:txBody>
      </p:sp>
      <p:grpSp>
        <p:nvGrpSpPr>
          <p:cNvPr id="30" name="组合 29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GrpSpPr/>
          <p:nvPr/>
        </p:nvGrpSpPr>
        <p:grpSpPr>
          <a:xfrm>
            <a:off x="7708813" y="1550842"/>
            <a:ext cx="222230" cy="323947"/>
            <a:chOff x="2528974" y="2863357"/>
            <a:chExt cx="246811" cy="359779"/>
          </a:xfrm>
          <a:solidFill>
            <a:srgbClr val="437EA5"/>
          </a:solidFill>
        </p:grpSpPr>
        <p:sp>
          <p:nvSpPr>
            <p:cNvPr id="3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33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grpSp>
        <p:nvGrpSpPr>
          <p:cNvPr id="37" name="组合 3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GrpSpPr/>
          <p:nvPr/>
        </p:nvGrpSpPr>
        <p:grpSpPr>
          <a:xfrm>
            <a:off x="1160613" y="1551118"/>
            <a:ext cx="323395" cy="323395"/>
            <a:chOff x="3191434" y="2145028"/>
            <a:chExt cx="359165" cy="359165"/>
          </a:xfrm>
          <a:solidFill>
            <a:srgbClr val="437EA5"/>
          </a:solidFill>
        </p:grpSpPr>
        <p:sp>
          <p:nvSpPr>
            <p:cNvPr id="38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39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40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grpSp>
        <p:nvGrpSpPr>
          <p:cNvPr id="41" name="组合 40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GrpSpPr/>
          <p:nvPr/>
        </p:nvGrpSpPr>
        <p:grpSpPr>
          <a:xfrm flipH="1">
            <a:off x="5497894" y="1551118"/>
            <a:ext cx="323395" cy="323395"/>
            <a:chOff x="2473104" y="2145028"/>
            <a:chExt cx="359165" cy="359165"/>
          </a:xfrm>
          <a:solidFill>
            <a:srgbClr val="437EA5"/>
          </a:solidFill>
        </p:grpSpPr>
        <p:sp>
          <p:nvSpPr>
            <p:cNvPr id="44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45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sp>
        <p:nvSpPr>
          <p:cNvPr id="46" name="TextBox 16"/>
          <p:cNvSpPr txBox="1"/>
          <p:nvPr/>
        </p:nvSpPr>
        <p:spPr bwMode="auto">
          <a:xfrm>
            <a:off x="386859" y="4059164"/>
            <a:ext cx="8370281" cy="55201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Lorem ipsum dolor sit amet, consectetur adipiscing elit. Donec luctus nibh sit amet sem vulputate venenatis bibendum orci pulvinar. Nullam nec lorem ut ipsum rhoncus imperdiet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2" name="矩形 1"/>
          <p:cNvSpPr/>
          <p:nvPr/>
        </p:nvSpPr>
        <p:spPr>
          <a:xfrm rot="2700000">
            <a:off x="3559592" y="1662005"/>
            <a:ext cx="2024818" cy="2024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524002" y="1639020"/>
            <a:ext cx="646981" cy="6159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973019" y="1639020"/>
            <a:ext cx="646981" cy="6159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506589" y="3019245"/>
            <a:ext cx="646981" cy="6469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955606" y="3019245"/>
            <a:ext cx="646981" cy="6469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矩形 41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25419" y="1639019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3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841519" y="1340397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25419" y="3198192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8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841519" y="2899570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49" name="矩形 48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003764" y="1639019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50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6003764" y="1340397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054917" y="3198192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52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6054917" y="2899570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18" name="AutoShape 59"/>
          <p:cNvSpPr/>
          <p:nvPr/>
        </p:nvSpPr>
        <p:spPr bwMode="auto">
          <a:xfrm>
            <a:off x="5110749" y="1807860"/>
            <a:ext cx="310669" cy="294482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3537C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sym typeface="Gill Sans" charset="0"/>
            </a:endParaRPr>
          </a:p>
        </p:txBody>
      </p:sp>
      <p:grpSp>
        <p:nvGrpSpPr>
          <p:cNvPr id="21" name="Group 124"/>
          <p:cNvGrpSpPr/>
          <p:nvPr/>
        </p:nvGrpSpPr>
        <p:grpSpPr>
          <a:xfrm>
            <a:off x="3677929" y="1832039"/>
            <a:ext cx="310166" cy="248439"/>
            <a:chOff x="5368132" y="2625725"/>
            <a:chExt cx="465138" cy="391319"/>
          </a:xfrm>
          <a:solidFill>
            <a:srgbClr val="23537C"/>
          </a:solidFill>
        </p:grpSpPr>
        <p:sp>
          <p:nvSpPr>
            <p:cNvPr id="2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2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2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124277" y="3198192"/>
            <a:ext cx="309637" cy="309637"/>
            <a:chOff x="3191434" y="2145028"/>
            <a:chExt cx="359165" cy="359165"/>
          </a:xfrm>
          <a:solidFill>
            <a:srgbClr val="23537C"/>
          </a:solidFill>
        </p:grpSpPr>
        <p:sp>
          <p:nvSpPr>
            <p:cNvPr id="26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27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28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H="1">
            <a:off x="3681841" y="3197926"/>
            <a:ext cx="309637" cy="309637"/>
            <a:chOff x="2473104" y="2145028"/>
            <a:chExt cx="359165" cy="359165"/>
          </a:xfrm>
          <a:solidFill>
            <a:srgbClr val="23537C"/>
          </a:solidFill>
        </p:grpSpPr>
        <p:sp>
          <p:nvSpPr>
            <p:cNvPr id="30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  <p:sp>
          <p:nvSpPr>
            <p:cNvPr id="31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503660" y="1577193"/>
            <a:ext cx="1015252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2</a:t>
            </a:r>
            <a:endParaRPr lang="zh-CN" altLang="en-US" sz="88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630392" y="1699404"/>
            <a:ext cx="1561382" cy="198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2909767" y="2106666"/>
            <a:ext cx="24111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909768" y="2762663"/>
            <a:ext cx="4730572" cy="83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53" name="Oval 7"/>
          <p:cNvSpPr/>
          <p:nvPr/>
        </p:nvSpPr>
        <p:spPr>
          <a:xfrm>
            <a:off x="4926289" y="1524892"/>
            <a:ext cx="1377607" cy="1377606"/>
          </a:xfrm>
          <a:prstGeom prst="ellipse">
            <a:avLst/>
          </a:pr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Oval 7"/>
          <p:cNvSpPr/>
          <p:nvPr/>
        </p:nvSpPr>
        <p:spPr>
          <a:xfrm>
            <a:off x="717083" y="1508315"/>
            <a:ext cx="1377607" cy="1377606"/>
          </a:xfrm>
          <a:prstGeom prst="ellipse">
            <a:avLst/>
          </a:pr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Oval 7"/>
          <p:cNvSpPr/>
          <p:nvPr/>
        </p:nvSpPr>
        <p:spPr>
          <a:xfrm>
            <a:off x="2760315" y="1524946"/>
            <a:ext cx="1377607" cy="1377606"/>
          </a:xfrm>
          <a:prstGeom prst="ellipse">
            <a:avLst/>
          </a:pr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Oval 6"/>
          <p:cNvSpPr/>
          <p:nvPr/>
        </p:nvSpPr>
        <p:spPr>
          <a:xfrm>
            <a:off x="5088360" y="1686963"/>
            <a:ext cx="1053464" cy="10534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Oval 7"/>
          <p:cNvSpPr/>
          <p:nvPr/>
        </p:nvSpPr>
        <p:spPr>
          <a:xfrm>
            <a:off x="7054646" y="1524946"/>
            <a:ext cx="1377607" cy="1377606"/>
          </a:xfrm>
          <a:prstGeom prst="ellipse">
            <a:avLst/>
          </a:pr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Oval 6"/>
          <p:cNvSpPr/>
          <p:nvPr/>
        </p:nvSpPr>
        <p:spPr>
          <a:xfrm>
            <a:off x="879154" y="1670386"/>
            <a:ext cx="1053464" cy="10534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Oval 6"/>
          <p:cNvSpPr/>
          <p:nvPr/>
        </p:nvSpPr>
        <p:spPr>
          <a:xfrm>
            <a:off x="2922386" y="1687017"/>
            <a:ext cx="1053464" cy="1053463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任意多边形 35"/>
          <p:cNvSpPr/>
          <p:nvPr/>
        </p:nvSpPr>
        <p:spPr>
          <a:xfrm>
            <a:off x="879154" y="2161732"/>
            <a:ext cx="1044944" cy="562118"/>
          </a:xfrm>
          <a:custGeom>
            <a:avLst/>
            <a:gdLst>
              <a:gd name="connsiteX0" fmla="*/ 30072 w 1044944"/>
              <a:gd name="connsiteY0" fmla="*/ 833 h 562118"/>
              <a:gd name="connsiteX1" fmla="*/ 1041603 w 1044944"/>
              <a:gd name="connsiteY1" fmla="*/ 121577 h 562118"/>
              <a:gd name="connsiteX2" fmla="*/ 1044944 w 1044944"/>
              <a:gd name="connsiteY2" fmla="*/ 119902 h 562118"/>
              <a:gd name="connsiteX3" fmla="*/ 1042763 w 1044944"/>
              <a:gd name="connsiteY3" fmla="*/ 141541 h 562118"/>
              <a:gd name="connsiteX4" fmla="*/ 526732 w 1044944"/>
              <a:gd name="connsiteY4" fmla="*/ 562118 h 562118"/>
              <a:gd name="connsiteX5" fmla="*/ 0 w 1044944"/>
              <a:gd name="connsiteY5" fmla="*/ 35386 h 562118"/>
              <a:gd name="connsiteX6" fmla="*/ 3133 w 1044944"/>
              <a:gd name="connsiteY6" fmla="*/ 4306 h 5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944" h="562118">
                <a:moveTo>
                  <a:pt x="30072" y="833"/>
                </a:moveTo>
                <a:cubicBezTo>
                  <a:pt x="367249" y="-16876"/>
                  <a:pt x="704426" y="255200"/>
                  <a:pt x="1041603" y="121577"/>
                </a:cubicBezTo>
                <a:lnTo>
                  <a:pt x="1044944" y="119902"/>
                </a:lnTo>
                <a:lnTo>
                  <a:pt x="1042763" y="141541"/>
                </a:lnTo>
                <a:cubicBezTo>
                  <a:pt x="993647" y="381564"/>
                  <a:pt x="781275" y="562118"/>
                  <a:pt x="526732" y="562118"/>
                </a:cubicBezTo>
                <a:cubicBezTo>
                  <a:pt x="235826" y="562118"/>
                  <a:pt x="0" y="326292"/>
                  <a:pt x="0" y="35386"/>
                </a:cubicBezTo>
                <a:lnTo>
                  <a:pt x="3133" y="4306"/>
                </a:lnTo>
                <a:close/>
              </a:path>
            </a:pathLst>
          </a:custGeom>
          <a:solidFill>
            <a:srgbClr val="2353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任意多边形 36"/>
          <p:cNvSpPr/>
          <p:nvPr/>
        </p:nvSpPr>
        <p:spPr>
          <a:xfrm flipH="1">
            <a:off x="887674" y="2161732"/>
            <a:ext cx="1044944" cy="562118"/>
          </a:xfrm>
          <a:custGeom>
            <a:avLst/>
            <a:gdLst>
              <a:gd name="connsiteX0" fmla="*/ 30072 w 1044944"/>
              <a:gd name="connsiteY0" fmla="*/ 833 h 562118"/>
              <a:gd name="connsiteX1" fmla="*/ 1041603 w 1044944"/>
              <a:gd name="connsiteY1" fmla="*/ 121577 h 562118"/>
              <a:gd name="connsiteX2" fmla="*/ 1044944 w 1044944"/>
              <a:gd name="connsiteY2" fmla="*/ 119902 h 562118"/>
              <a:gd name="connsiteX3" fmla="*/ 1042763 w 1044944"/>
              <a:gd name="connsiteY3" fmla="*/ 141541 h 562118"/>
              <a:gd name="connsiteX4" fmla="*/ 526732 w 1044944"/>
              <a:gd name="connsiteY4" fmla="*/ 562118 h 562118"/>
              <a:gd name="connsiteX5" fmla="*/ 0 w 1044944"/>
              <a:gd name="connsiteY5" fmla="*/ 35386 h 562118"/>
              <a:gd name="connsiteX6" fmla="*/ 3133 w 1044944"/>
              <a:gd name="connsiteY6" fmla="*/ 4306 h 5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944" h="562118">
                <a:moveTo>
                  <a:pt x="30072" y="833"/>
                </a:moveTo>
                <a:cubicBezTo>
                  <a:pt x="367249" y="-16876"/>
                  <a:pt x="704426" y="255200"/>
                  <a:pt x="1041603" y="121577"/>
                </a:cubicBezTo>
                <a:lnTo>
                  <a:pt x="1044944" y="119902"/>
                </a:lnTo>
                <a:lnTo>
                  <a:pt x="1042763" y="141541"/>
                </a:lnTo>
                <a:cubicBezTo>
                  <a:pt x="993647" y="381564"/>
                  <a:pt x="781275" y="562118"/>
                  <a:pt x="526732" y="562118"/>
                </a:cubicBezTo>
                <a:cubicBezTo>
                  <a:pt x="235826" y="562118"/>
                  <a:pt x="0" y="326292"/>
                  <a:pt x="0" y="35386"/>
                </a:cubicBezTo>
                <a:lnTo>
                  <a:pt x="3133" y="4306"/>
                </a:lnTo>
                <a:close/>
              </a:path>
            </a:pathLst>
          </a:custGeom>
          <a:solidFill>
            <a:srgbClr val="23537C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任意多边形 37"/>
          <p:cNvSpPr/>
          <p:nvPr/>
        </p:nvSpPr>
        <p:spPr>
          <a:xfrm>
            <a:off x="2918426" y="2022516"/>
            <a:ext cx="1052556" cy="717911"/>
          </a:xfrm>
          <a:custGeom>
            <a:avLst/>
            <a:gdLst>
              <a:gd name="connsiteX0" fmla="*/ 37095 w 1052556"/>
              <a:gd name="connsiteY0" fmla="*/ 0 h 717911"/>
              <a:gd name="connsiteX1" fmla="*/ 41893 w 1052556"/>
              <a:gd name="connsiteY1" fmla="*/ 74 h 717911"/>
              <a:gd name="connsiteX2" fmla="*/ 985472 w 1052556"/>
              <a:gd name="connsiteY2" fmla="*/ 209538 h 717911"/>
              <a:gd name="connsiteX3" fmla="*/ 1052556 w 1052556"/>
              <a:gd name="connsiteY3" fmla="*/ 200187 h 717911"/>
              <a:gd name="connsiteX4" fmla="*/ 1042763 w 1052556"/>
              <a:gd name="connsiteY4" fmla="*/ 297334 h 717911"/>
              <a:gd name="connsiteX5" fmla="*/ 526732 w 1052556"/>
              <a:gd name="connsiteY5" fmla="*/ 717911 h 717911"/>
              <a:gd name="connsiteX6" fmla="*/ 0 w 1052556"/>
              <a:gd name="connsiteY6" fmla="*/ 191179 h 717911"/>
              <a:gd name="connsiteX7" fmla="*/ 10701 w 1052556"/>
              <a:gd name="connsiteY7" fmla="*/ 85024 h 71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6" h="717911">
                <a:moveTo>
                  <a:pt x="37095" y="0"/>
                </a:moveTo>
                <a:lnTo>
                  <a:pt x="41893" y="74"/>
                </a:lnTo>
                <a:cubicBezTo>
                  <a:pt x="356420" y="26054"/>
                  <a:pt x="670946" y="227399"/>
                  <a:pt x="985472" y="209538"/>
                </a:cubicBezTo>
                <a:lnTo>
                  <a:pt x="1052556" y="200187"/>
                </a:lnTo>
                <a:lnTo>
                  <a:pt x="1042763" y="297334"/>
                </a:lnTo>
                <a:cubicBezTo>
                  <a:pt x="993647" y="537357"/>
                  <a:pt x="781275" y="717911"/>
                  <a:pt x="526732" y="717911"/>
                </a:cubicBezTo>
                <a:cubicBezTo>
                  <a:pt x="235826" y="717911"/>
                  <a:pt x="0" y="482085"/>
                  <a:pt x="0" y="191179"/>
                </a:cubicBezTo>
                <a:cubicBezTo>
                  <a:pt x="0" y="154816"/>
                  <a:pt x="3685" y="119313"/>
                  <a:pt x="10701" y="85024"/>
                </a:cubicBezTo>
                <a:close/>
              </a:path>
            </a:pathLst>
          </a:custGeom>
          <a:solidFill>
            <a:srgbClr val="23537C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任意多边形 40"/>
          <p:cNvSpPr/>
          <p:nvPr/>
        </p:nvSpPr>
        <p:spPr>
          <a:xfrm flipH="1">
            <a:off x="2928648" y="2030581"/>
            <a:ext cx="1053464" cy="718530"/>
          </a:xfrm>
          <a:custGeom>
            <a:avLst/>
            <a:gdLst>
              <a:gd name="connsiteX0" fmla="*/ 37095 w 1052556"/>
              <a:gd name="connsiteY0" fmla="*/ 0 h 717911"/>
              <a:gd name="connsiteX1" fmla="*/ 41893 w 1052556"/>
              <a:gd name="connsiteY1" fmla="*/ 74 h 717911"/>
              <a:gd name="connsiteX2" fmla="*/ 985472 w 1052556"/>
              <a:gd name="connsiteY2" fmla="*/ 209538 h 717911"/>
              <a:gd name="connsiteX3" fmla="*/ 1052556 w 1052556"/>
              <a:gd name="connsiteY3" fmla="*/ 200187 h 717911"/>
              <a:gd name="connsiteX4" fmla="*/ 1042763 w 1052556"/>
              <a:gd name="connsiteY4" fmla="*/ 297334 h 717911"/>
              <a:gd name="connsiteX5" fmla="*/ 526732 w 1052556"/>
              <a:gd name="connsiteY5" fmla="*/ 717911 h 717911"/>
              <a:gd name="connsiteX6" fmla="*/ 0 w 1052556"/>
              <a:gd name="connsiteY6" fmla="*/ 191179 h 717911"/>
              <a:gd name="connsiteX7" fmla="*/ 10701 w 1052556"/>
              <a:gd name="connsiteY7" fmla="*/ 85024 h 71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6" h="717911">
                <a:moveTo>
                  <a:pt x="37095" y="0"/>
                </a:moveTo>
                <a:lnTo>
                  <a:pt x="41893" y="74"/>
                </a:lnTo>
                <a:cubicBezTo>
                  <a:pt x="356420" y="26054"/>
                  <a:pt x="670946" y="227399"/>
                  <a:pt x="985472" y="209538"/>
                </a:cubicBezTo>
                <a:lnTo>
                  <a:pt x="1052556" y="200187"/>
                </a:lnTo>
                <a:lnTo>
                  <a:pt x="1042763" y="297334"/>
                </a:lnTo>
                <a:cubicBezTo>
                  <a:pt x="993647" y="537357"/>
                  <a:pt x="781275" y="717911"/>
                  <a:pt x="526732" y="717911"/>
                </a:cubicBezTo>
                <a:cubicBezTo>
                  <a:pt x="235826" y="717911"/>
                  <a:pt x="0" y="482085"/>
                  <a:pt x="0" y="191179"/>
                </a:cubicBezTo>
                <a:cubicBezTo>
                  <a:pt x="0" y="154816"/>
                  <a:pt x="3685" y="119313"/>
                  <a:pt x="10701" y="85024"/>
                </a:cubicBezTo>
                <a:close/>
              </a:path>
            </a:pathLst>
          </a:custGeom>
          <a:solidFill>
            <a:srgbClr val="2353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任意多边形 53"/>
          <p:cNvSpPr/>
          <p:nvPr/>
        </p:nvSpPr>
        <p:spPr>
          <a:xfrm>
            <a:off x="5088360" y="2178309"/>
            <a:ext cx="1044944" cy="562118"/>
          </a:xfrm>
          <a:custGeom>
            <a:avLst/>
            <a:gdLst>
              <a:gd name="connsiteX0" fmla="*/ 30072 w 1044944"/>
              <a:gd name="connsiteY0" fmla="*/ 833 h 562118"/>
              <a:gd name="connsiteX1" fmla="*/ 1041603 w 1044944"/>
              <a:gd name="connsiteY1" fmla="*/ 121577 h 562118"/>
              <a:gd name="connsiteX2" fmla="*/ 1044944 w 1044944"/>
              <a:gd name="connsiteY2" fmla="*/ 119902 h 562118"/>
              <a:gd name="connsiteX3" fmla="*/ 1042763 w 1044944"/>
              <a:gd name="connsiteY3" fmla="*/ 141541 h 562118"/>
              <a:gd name="connsiteX4" fmla="*/ 526732 w 1044944"/>
              <a:gd name="connsiteY4" fmla="*/ 562118 h 562118"/>
              <a:gd name="connsiteX5" fmla="*/ 0 w 1044944"/>
              <a:gd name="connsiteY5" fmla="*/ 35386 h 562118"/>
              <a:gd name="connsiteX6" fmla="*/ 3133 w 1044944"/>
              <a:gd name="connsiteY6" fmla="*/ 4306 h 5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944" h="562118">
                <a:moveTo>
                  <a:pt x="30072" y="833"/>
                </a:moveTo>
                <a:cubicBezTo>
                  <a:pt x="367249" y="-16876"/>
                  <a:pt x="704426" y="255200"/>
                  <a:pt x="1041603" y="121577"/>
                </a:cubicBezTo>
                <a:lnTo>
                  <a:pt x="1044944" y="119902"/>
                </a:lnTo>
                <a:lnTo>
                  <a:pt x="1042763" y="141541"/>
                </a:lnTo>
                <a:cubicBezTo>
                  <a:pt x="993647" y="381564"/>
                  <a:pt x="781275" y="562118"/>
                  <a:pt x="526732" y="562118"/>
                </a:cubicBezTo>
                <a:cubicBezTo>
                  <a:pt x="235826" y="562118"/>
                  <a:pt x="0" y="326292"/>
                  <a:pt x="0" y="35386"/>
                </a:cubicBezTo>
                <a:lnTo>
                  <a:pt x="3133" y="4306"/>
                </a:lnTo>
                <a:close/>
              </a:path>
            </a:pathLst>
          </a:custGeom>
          <a:solidFill>
            <a:srgbClr val="23537C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任意多边形 54"/>
          <p:cNvSpPr/>
          <p:nvPr/>
        </p:nvSpPr>
        <p:spPr>
          <a:xfrm flipH="1">
            <a:off x="5096880" y="2178309"/>
            <a:ext cx="1044944" cy="562118"/>
          </a:xfrm>
          <a:custGeom>
            <a:avLst/>
            <a:gdLst>
              <a:gd name="connsiteX0" fmla="*/ 30072 w 1044944"/>
              <a:gd name="connsiteY0" fmla="*/ 833 h 562118"/>
              <a:gd name="connsiteX1" fmla="*/ 1041603 w 1044944"/>
              <a:gd name="connsiteY1" fmla="*/ 121577 h 562118"/>
              <a:gd name="connsiteX2" fmla="*/ 1044944 w 1044944"/>
              <a:gd name="connsiteY2" fmla="*/ 119902 h 562118"/>
              <a:gd name="connsiteX3" fmla="*/ 1042763 w 1044944"/>
              <a:gd name="connsiteY3" fmla="*/ 141541 h 562118"/>
              <a:gd name="connsiteX4" fmla="*/ 526732 w 1044944"/>
              <a:gd name="connsiteY4" fmla="*/ 562118 h 562118"/>
              <a:gd name="connsiteX5" fmla="*/ 0 w 1044944"/>
              <a:gd name="connsiteY5" fmla="*/ 35386 h 562118"/>
              <a:gd name="connsiteX6" fmla="*/ 3133 w 1044944"/>
              <a:gd name="connsiteY6" fmla="*/ 4306 h 5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944" h="562118">
                <a:moveTo>
                  <a:pt x="30072" y="833"/>
                </a:moveTo>
                <a:cubicBezTo>
                  <a:pt x="367249" y="-16876"/>
                  <a:pt x="704426" y="255200"/>
                  <a:pt x="1041603" y="121577"/>
                </a:cubicBezTo>
                <a:lnTo>
                  <a:pt x="1044944" y="119902"/>
                </a:lnTo>
                <a:lnTo>
                  <a:pt x="1042763" y="141541"/>
                </a:lnTo>
                <a:cubicBezTo>
                  <a:pt x="993647" y="381564"/>
                  <a:pt x="781275" y="562118"/>
                  <a:pt x="526732" y="562118"/>
                </a:cubicBezTo>
                <a:cubicBezTo>
                  <a:pt x="235826" y="562118"/>
                  <a:pt x="0" y="326292"/>
                  <a:pt x="0" y="35386"/>
                </a:cubicBezTo>
                <a:lnTo>
                  <a:pt x="3133" y="4306"/>
                </a:lnTo>
                <a:close/>
              </a:path>
            </a:pathLst>
          </a:custGeom>
          <a:solidFill>
            <a:srgbClr val="2353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Oval 6"/>
          <p:cNvSpPr/>
          <p:nvPr/>
        </p:nvSpPr>
        <p:spPr>
          <a:xfrm>
            <a:off x="7216717" y="1687017"/>
            <a:ext cx="1053464" cy="1053463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任意多边形 57"/>
          <p:cNvSpPr/>
          <p:nvPr/>
        </p:nvSpPr>
        <p:spPr>
          <a:xfrm>
            <a:off x="7212757" y="2022516"/>
            <a:ext cx="1052556" cy="717911"/>
          </a:xfrm>
          <a:custGeom>
            <a:avLst/>
            <a:gdLst>
              <a:gd name="connsiteX0" fmla="*/ 37095 w 1052556"/>
              <a:gd name="connsiteY0" fmla="*/ 0 h 717911"/>
              <a:gd name="connsiteX1" fmla="*/ 41893 w 1052556"/>
              <a:gd name="connsiteY1" fmla="*/ 74 h 717911"/>
              <a:gd name="connsiteX2" fmla="*/ 985472 w 1052556"/>
              <a:gd name="connsiteY2" fmla="*/ 209538 h 717911"/>
              <a:gd name="connsiteX3" fmla="*/ 1052556 w 1052556"/>
              <a:gd name="connsiteY3" fmla="*/ 200187 h 717911"/>
              <a:gd name="connsiteX4" fmla="*/ 1042763 w 1052556"/>
              <a:gd name="connsiteY4" fmla="*/ 297334 h 717911"/>
              <a:gd name="connsiteX5" fmla="*/ 526732 w 1052556"/>
              <a:gd name="connsiteY5" fmla="*/ 717911 h 717911"/>
              <a:gd name="connsiteX6" fmla="*/ 0 w 1052556"/>
              <a:gd name="connsiteY6" fmla="*/ 191179 h 717911"/>
              <a:gd name="connsiteX7" fmla="*/ 10701 w 1052556"/>
              <a:gd name="connsiteY7" fmla="*/ 85024 h 71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6" h="717911">
                <a:moveTo>
                  <a:pt x="37095" y="0"/>
                </a:moveTo>
                <a:lnTo>
                  <a:pt x="41893" y="74"/>
                </a:lnTo>
                <a:cubicBezTo>
                  <a:pt x="356420" y="26054"/>
                  <a:pt x="670946" y="227399"/>
                  <a:pt x="985472" y="209538"/>
                </a:cubicBezTo>
                <a:lnTo>
                  <a:pt x="1052556" y="200187"/>
                </a:lnTo>
                <a:lnTo>
                  <a:pt x="1042763" y="297334"/>
                </a:lnTo>
                <a:cubicBezTo>
                  <a:pt x="993647" y="537357"/>
                  <a:pt x="781275" y="717911"/>
                  <a:pt x="526732" y="717911"/>
                </a:cubicBezTo>
                <a:cubicBezTo>
                  <a:pt x="235826" y="717911"/>
                  <a:pt x="0" y="482085"/>
                  <a:pt x="0" y="191179"/>
                </a:cubicBezTo>
                <a:cubicBezTo>
                  <a:pt x="0" y="154816"/>
                  <a:pt x="3685" y="119313"/>
                  <a:pt x="10701" y="85024"/>
                </a:cubicBezTo>
                <a:close/>
              </a:path>
            </a:pathLst>
          </a:custGeom>
          <a:solidFill>
            <a:srgbClr val="23537C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任意多边形 58"/>
          <p:cNvSpPr/>
          <p:nvPr/>
        </p:nvSpPr>
        <p:spPr>
          <a:xfrm flipH="1">
            <a:off x="7221635" y="2025372"/>
            <a:ext cx="1061384" cy="723932"/>
          </a:xfrm>
          <a:custGeom>
            <a:avLst/>
            <a:gdLst>
              <a:gd name="connsiteX0" fmla="*/ 37095 w 1052556"/>
              <a:gd name="connsiteY0" fmla="*/ 0 h 717911"/>
              <a:gd name="connsiteX1" fmla="*/ 41893 w 1052556"/>
              <a:gd name="connsiteY1" fmla="*/ 74 h 717911"/>
              <a:gd name="connsiteX2" fmla="*/ 985472 w 1052556"/>
              <a:gd name="connsiteY2" fmla="*/ 209538 h 717911"/>
              <a:gd name="connsiteX3" fmla="*/ 1052556 w 1052556"/>
              <a:gd name="connsiteY3" fmla="*/ 200187 h 717911"/>
              <a:gd name="connsiteX4" fmla="*/ 1042763 w 1052556"/>
              <a:gd name="connsiteY4" fmla="*/ 297334 h 717911"/>
              <a:gd name="connsiteX5" fmla="*/ 526732 w 1052556"/>
              <a:gd name="connsiteY5" fmla="*/ 717911 h 717911"/>
              <a:gd name="connsiteX6" fmla="*/ 0 w 1052556"/>
              <a:gd name="connsiteY6" fmla="*/ 191179 h 717911"/>
              <a:gd name="connsiteX7" fmla="*/ 10701 w 1052556"/>
              <a:gd name="connsiteY7" fmla="*/ 85024 h 71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6" h="717911">
                <a:moveTo>
                  <a:pt x="37095" y="0"/>
                </a:moveTo>
                <a:lnTo>
                  <a:pt x="41893" y="74"/>
                </a:lnTo>
                <a:cubicBezTo>
                  <a:pt x="356420" y="26054"/>
                  <a:pt x="670946" y="227399"/>
                  <a:pt x="985472" y="209538"/>
                </a:cubicBezTo>
                <a:lnTo>
                  <a:pt x="1052556" y="200187"/>
                </a:lnTo>
                <a:lnTo>
                  <a:pt x="1042763" y="297334"/>
                </a:lnTo>
                <a:cubicBezTo>
                  <a:pt x="993647" y="537357"/>
                  <a:pt x="781275" y="717911"/>
                  <a:pt x="526732" y="717911"/>
                </a:cubicBezTo>
                <a:cubicBezTo>
                  <a:pt x="235826" y="717911"/>
                  <a:pt x="0" y="482085"/>
                  <a:pt x="0" y="191179"/>
                </a:cubicBezTo>
                <a:cubicBezTo>
                  <a:pt x="0" y="154816"/>
                  <a:pt x="3685" y="119313"/>
                  <a:pt x="10701" y="85024"/>
                </a:cubicBezTo>
                <a:close/>
              </a:path>
            </a:pathLst>
          </a:custGeom>
          <a:solidFill>
            <a:srgbClr val="2353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文本框 68"/>
          <p:cNvSpPr txBox="1">
            <a:spLocks noChangeArrowheads="1"/>
          </p:cNvSpPr>
          <p:nvPr/>
        </p:nvSpPr>
        <p:spPr bwMode="auto">
          <a:xfrm>
            <a:off x="3122587" y="2210001"/>
            <a:ext cx="752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3130">
              <a:defRPr/>
            </a:pPr>
            <a:r>
              <a:rPr lang="en-US" altLang="zh-CN"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endParaRPr lang="zh-CN" altLang="en-US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文本框 69"/>
          <p:cNvSpPr txBox="1">
            <a:spLocks noChangeArrowheads="1"/>
          </p:cNvSpPr>
          <p:nvPr/>
        </p:nvSpPr>
        <p:spPr bwMode="auto">
          <a:xfrm>
            <a:off x="1034740" y="2210001"/>
            <a:ext cx="75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3130">
              <a:defRPr/>
            </a:pPr>
            <a:r>
              <a:rPr lang="en-US" altLang="zh-CN"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endParaRPr lang="zh-CN" altLang="en-US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文本框 70"/>
          <p:cNvSpPr txBox="1">
            <a:spLocks noChangeArrowheads="1"/>
          </p:cNvSpPr>
          <p:nvPr/>
        </p:nvSpPr>
        <p:spPr bwMode="auto">
          <a:xfrm>
            <a:off x="5287854" y="2228535"/>
            <a:ext cx="752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3130">
              <a:defRPr/>
            </a:pPr>
            <a:r>
              <a:rPr lang="en-US" altLang="zh-CN"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endParaRPr lang="zh-CN" altLang="en-US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文本框 71"/>
          <p:cNvSpPr txBox="1">
            <a:spLocks noChangeArrowheads="1"/>
          </p:cNvSpPr>
          <p:nvPr/>
        </p:nvSpPr>
        <p:spPr bwMode="auto">
          <a:xfrm>
            <a:off x="7466245" y="2210001"/>
            <a:ext cx="752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3130">
              <a:defRPr/>
            </a:pPr>
            <a:r>
              <a:rPr lang="en-US" altLang="zh-CN"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endParaRPr lang="zh-CN" altLang="en-US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矩形 72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485750" y="3291003"/>
            <a:ext cx="1773746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74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626639" y="3007935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75" name="矩形 74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2619425" y="3291003"/>
            <a:ext cx="1773746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7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2760315" y="3007935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77" name="矩形 7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4785400" y="3291003"/>
            <a:ext cx="1773746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78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4926289" y="3007935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79" name="矩形 78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7054645" y="3313858"/>
            <a:ext cx="1773745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80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7195535" y="3030790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Calibri" panose="020F0502020204030204" pitchFamily="34" charset="0"/>
              </a:rPr>
              <a:t>Subtitle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简历渐变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标准1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1785</Words>
  <Application>Microsoft Office PowerPoint</Application>
  <PresentationFormat>画面に合わせる (16:9)</PresentationFormat>
  <Paragraphs>155</Paragraphs>
  <Slides>20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等线</vt:lpstr>
      <vt:lpstr>Meiryo UI</vt:lpstr>
      <vt:lpstr>Arial</vt:lpstr>
      <vt:lpstr>Calibri</vt:lpstr>
      <vt:lpstr>Office 主题​​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熊猫 哒哒</dc:creator>
  <cp:lastModifiedBy>北村 知也</cp:lastModifiedBy>
  <cp:revision>55</cp:revision>
  <dcterms:created xsi:type="dcterms:W3CDTF">2018-09-12T01:23:00Z</dcterms:created>
  <dcterms:modified xsi:type="dcterms:W3CDTF">2020-09-11T10:33:35Z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1033-11.2.0.8959</vt:lpwstr>
  </property>
</Properties>
</file>